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309" r:id="rId4"/>
    <p:sldId id="264" r:id="rId5"/>
    <p:sldId id="258" r:id="rId6"/>
    <p:sldId id="262" r:id="rId7"/>
    <p:sldId id="305" r:id="rId8"/>
    <p:sldId id="308" r:id="rId9"/>
    <p:sldId id="306" r:id="rId10"/>
    <p:sldId id="297" r:id="rId11"/>
    <p:sldId id="266" r:id="rId12"/>
    <p:sldId id="298" r:id="rId13"/>
    <p:sldId id="261" r:id="rId14"/>
    <p:sldId id="299" r:id="rId15"/>
    <p:sldId id="269" r:id="rId16"/>
    <p:sldId id="302" r:id="rId17"/>
    <p:sldId id="268" r:id="rId18"/>
    <p:sldId id="303" r:id="rId19"/>
    <p:sldId id="270" r:id="rId20"/>
    <p:sldId id="267" r:id="rId21"/>
    <p:sldId id="272" r:id="rId22"/>
  </p:sldIdLst>
  <p:sldSz cx="12192000" cy="6858000"/>
  <p:notesSz cx="6858000" cy="9144000"/>
  <p:embeddedFontLst>
    <p:embeddedFont>
      <p:font typeface="Wingdings 2" pitchFamily="18" charset="2"/>
      <p:regular r:id="rId23"/>
    </p:embeddedFont>
    <p:embeddedFont>
      <p:font typeface="#9Slide05 OlaScript4F" pitchFamily="2" charset="0"/>
      <p:regular r:id="rId24"/>
      <p:bold r:id="rId25"/>
    </p:embeddedFont>
    <p:embeddedFont>
      <p:font typeface="Cooper Black" charset="0"/>
      <p:regular r:id="rId26"/>
    </p:embeddedFont>
    <p:embeddedFont>
      <p:font typeface="Microsoft YaHei" pitchFamily="34" charset="-122"/>
      <p:regular r:id="rId27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UVN Phuong Tay" charset="0"/>
      <p:regular r:id="rId33"/>
    </p:embeddedFont>
    <p:embeddedFont>
      <p:font typeface="Calibri Light" pitchFamily="34" charset="0"/>
      <p:regular r:id="rId34"/>
      <p:italic r:id="rId35"/>
    </p:embeddedFont>
    <p:embeddedFont>
      <p:font typeface="#9Slide03 SVNCintra" pitchFamily="2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62222037" initials="6" lastIdx="1" clrIdx="0">
    <p:extLst>
      <p:ext uri="{19B8F6BF-5375-455C-9EA6-DF929625EA0E}">
        <p15:presenceInfo xmlns:p15="http://schemas.microsoft.com/office/powerpoint/2012/main" xmlns="" userId="S::62222037@cmru.ac.th::43c1edde-5340-4d00-ae3e-45cd7895ec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EE0"/>
    <a:srgbClr val="FFD9FA"/>
    <a:srgbClr val="E8DDEF"/>
    <a:srgbClr val="FFEFFD"/>
    <a:srgbClr val="C6849F"/>
    <a:srgbClr val="EFF5FB"/>
    <a:srgbClr val="EFACBE"/>
    <a:srgbClr val="BFA1E6"/>
    <a:srgbClr val="6B31B9"/>
    <a:srgbClr val="996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47" autoAdjust="0"/>
    <p:restoredTop sz="94660"/>
  </p:normalViewPr>
  <p:slideViewPr>
    <p:cSldViewPr snapToGrid="0">
      <p:cViewPr>
        <p:scale>
          <a:sx n="70" d="100"/>
          <a:sy n="70" d="100"/>
        </p:scale>
        <p:origin x="-9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5C10F4-1115-4929-BD06-5D2203AA9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529A0F-9E65-40C2-BFF6-68EF363D1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CD49B8-1700-4AD9-BE0F-8D388613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676C-33D9-4C70-94F5-1508227E741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107A5E-8004-4B5D-9B5E-520E8A2FF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150FB2-D796-47F0-AE1C-27E665DD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B8D0-69D3-477E-834F-78E9E90E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B429B-D5DB-4581-9033-1299A24D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09DF221-BCD0-4E51-BF2F-AE494D9A7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58031C-7EC1-451D-B5A8-FF0D9E24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676C-33D9-4C70-94F5-1508227E741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7B42C6-DDA3-4A39-A4B3-5B6A51AB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F16F3A-43F7-4CB1-BAA1-F31910AC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B8D0-69D3-477E-834F-78E9E90E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A0131FC-6CE4-4D60-AF0F-1A65F0C56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4B409C-ABEA-4F7C-96BD-CDAEFFD7C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CA4714-C44F-4826-8DB0-D4921CDA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676C-33D9-4C70-94F5-1508227E741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03343-215D-4D68-BCDA-D1BE3C21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BCB635-BA94-43B9-9C6A-34E84652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B8D0-69D3-477E-834F-78E9E90E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6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4F9F4-1893-4D4E-93CF-7083F9D66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18FC17-B704-49C3-85D4-4DE5B2C42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BE53CF-EF6A-4738-BE61-C3474879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676C-33D9-4C70-94F5-1508227E741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52366F-F6BC-4ABB-9C6F-95D4719EC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C1E8D-1F2B-4100-BEF0-20DDCFBA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B8D0-69D3-477E-834F-78E9E90E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172B2D-9278-4520-B618-E962F8611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05947D-52A7-4F6A-B0C6-8E698A0D9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C61729-77A3-4979-9C0E-A4979BAF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676C-33D9-4C70-94F5-1508227E741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46C86E-7CDD-4707-A075-0D156DFC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F792A6-747C-40C6-9659-0F41A126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B8D0-69D3-477E-834F-78E9E90E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9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5FB797-0CF9-4F19-9B2F-8E596B779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0F8F7F-A31D-465C-857C-25C4B80F1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78F687-8AD6-44F5-890B-B0AA025EA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DE3E4B-2E61-4B92-ADDF-163476E0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676C-33D9-4C70-94F5-1508227E741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AD557D-069A-4C26-87C4-FDADB6B82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5A2B18-A8D3-4AB6-B80A-00F11163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B8D0-69D3-477E-834F-78E9E90E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4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9E2E6-03C4-4195-89D3-DF7AB17EC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D7A101-C044-4ACC-A648-C58D06672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558C90-F3D0-4B83-9111-83D8D5CAD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B5FF464-D37C-4972-BD22-4D300BD35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5277B12-E219-4485-8949-9060C48EB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917AB3-C073-4677-B994-F9942133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676C-33D9-4C70-94F5-1508227E741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75FD07-4FFB-4482-8600-71A5A2704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001AA63-52B2-433E-AF86-C51C0A86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B8D0-69D3-477E-834F-78E9E90E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0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70EB1-A638-46DD-84CC-C0523AB2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F6E8CA-C5BF-48B5-8D82-951F160E9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676C-33D9-4C70-94F5-1508227E741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E9D8DE-339F-4791-8FC1-04048A212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C7B81C-B613-4D65-9964-4366D4D50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B8D0-69D3-477E-834F-78E9E90E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8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A244AF-03DA-4F5E-AD31-7EC158AD7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676C-33D9-4C70-94F5-1508227E741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698A47-C374-400C-A556-F9EB663A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55072E-5CE8-4B49-8CF0-5B6BDEB3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B8D0-69D3-477E-834F-78E9E90E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3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F8112-8F84-4BD6-AB39-67C70541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4F7662-378E-4A91-A2FA-83B7125A5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204056-98EF-49DA-91F1-C8D0E8110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1CAA64-6D7B-498B-A8E6-F214E65B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676C-33D9-4C70-94F5-1508227E741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8781A0-527D-4055-9926-5734D0BEA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F1C6B4-35A0-44CC-9C78-04AFFA67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B8D0-69D3-477E-834F-78E9E90E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3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1E7C4A-0505-4CAB-861C-FA4B823A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F2D070D-C3C0-4413-9B6A-46C804193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28238B-58D8-45F1-B30D-2F1689F96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721C1C-45F3-4F9A-974B-E9E4CBAA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676C-33D9-4C70-94F5-1508227E741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9C9000-77BC-4204-90CB-634F2DA32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5359CA-03B1-4338-9A15-99D65E3A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B8D0-69D3-477E-834F-78E9E90E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F7BCF1-68CB-49F4-BD24-6AADD0E3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1098E2-C9BC-4648-8FE9-F32DCC4F8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FA090E-DD96-4BB5-84B0-CB42FABD8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676C-33D9-4C70-94F5-1508227E741C}" type="datetimeFigureOut">
              <a:rPr lang="en-US" smtClean="0"/>
              <a:t>09/11/2021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A966A7-65D8-43F8-B40F-DF4E1386E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1C9B9F-C437-4720-B570-705CC8DB8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8B8D0-69D3-477E-834F-78E9E90EBF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3BC77713-91D5-4999-AE90-9682231C02B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0282" y="8161866"/>
            <a:ext cx="1117273" cy="965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65BF68-6F7B-46F1-B231-947DAAAF0019}"/>
              </a:ext>
            </a:extLst>
          </p:cNvPr>
          <p:cNvSpPr txBox="1"/>
          <p:nvPr userDrawn="1"/>
        </p:nvSpPr>
        <p:spPr>
          <a:xfrm>
            <a:off x="0" y="0"/>
            <a:ext cx="78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D9FA"/>
                </a:solidFill>
                <a:latin typeface="UVN Phuong Tay" panose="04040805070802020D02" pitchFamily="82" charset="0"/>
              </a:rPr>
              <a:t>KTUTS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51BDA1-152F-44AD-9694-DC79C34FB39F}"/>
              </a:ext>
            </a:extLst>
          </p:cNvPr>
          <p:cNvSpPr txBox="1"/>
          <p:nvPr userDrawn="1"/>
        </p:nvSpPr>
        <p:spPr>
          <a:xfrm>
            <a:off x="11353800" y="6356350"/>
            <a:ext cx="78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D9FA"/>
                </a:solidFill>
                <a:latin typeface="UVN Phuong Tay" panose="04040805070802020D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90274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25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9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A8D1719-7B6B-46B6-803C-9F91A66D0C4E}"/>
              </a:ext>
            </a:extLst>
          </p:cNvPr>
          <p:cNvGrpSpPr/>
          <p:nvPr/>
        </p:nvGrpSpPr>
        <p:grpSpPr>
          <a:xfrm>
            <a:off x="-2303" y="-34543"/>
            <a:ext cx="12194303" cy="6893911"/>
            <a:chOff x="-2303" y="-34543"/>
            <a:chExt cx="12194303" cy="689391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E435AD6A-2D3D-4032-A663-B60047FC7829}"/>
                </a:ext>
              </a:extLst>
            </p:cNvPr>
            <p:cNvSpPr/>
            <p:nvPr/>
          </p:nvSpPr>
          <p:spPr>
            <a:xfrm>
              <a:off x="-2303" y="-34543"/>
              <a:ext cx="12194303" cy="6865587"/>
            </a:xfrm>
            <a:prstGeom prst="rect">
              <a:avLst/>
            </a:prstGeom>
            <a:solidFill>
              <a:srgbClr val="B99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CAA4AF69-4BBC-4F0B-8DAE-1AEE3794C08C}"/>
                </a:ext>
              </a:extLst>
            </p:cNvPr>
            <p:cNvSpPr/>
            <p:nvPr/>
          </p:nvSpPr>
          <p:spPr>
            <a:xfrm>
              <a:off x="3177169" y="-4698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93D94E54-8DAD-4CAD-9613-8A40F19DF9A1}"/>
                </a:ext>
              </a:extLst>
            </p:cNvPr>
            <p:cNvSpPr/>
            <p:nvPr/>
          </p:nvSpPr>
          <p:spPr>
            <a:xfrm>
              <a:off x="2747442" y="-2109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DD9193D2-CCA1-4AE6-AB95-21C7CCF4A08D}"/>
                </a:ext>
              </a:extLst>
            </p:cNvPr>
            <p:cNvSpPr/>
            <p:nvPr/>
          </p:nvSpPr>
          <p:spPr>
            <a:xfrm>
              <a:off x="2306507" y="-2109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004EFF76-4F7F-4564-B02F-8D1A3E3CF2C9}"/>
                </a:ext>
              </a:extLst>
            </p:cNvPr>
            <p:cNvSpPr/>
            <p:nvPr/>
          </p:nvSpPr>
          <p:spPr>
            <a:xfrm>
              <a:off x="1876780" y="-3477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A0DF5458-36A9-4696-8035-6D191A5465AB}"/>
                </a:ext>
              </a:extLst>
            </p:cNvPr>
            <p:cNvSpPr/>
            <p:nvPr/>
          </p:nvSpPr>
          <p:spPr>
            <a:xfrm>
              <a:off x="4901390" y="-4698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588F4CF2-B617-401D-A8D7-0BCD136DAC94}"/>
                </a:ext>
              </a:extLst>
            </p:cNvPr>
            <p:cNvSpPr/>
            <p:nvPr/>
          </p:nvSpPr>
          <p:spPr>
            <a:xfrm>
              <a:off x="4471663" y="-2109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4B056020-B4BB-4D50-970A-95D7C968BD82}"/>
                </a:ext>
              </a:extLst>
            </p:cNvPr>
            <p:cNvSpPr/>
            <p:nvPr/>
          </p:nvSpPr>
          <p:spPr>
            <a:xfrm>
              <a:off x="4030728" y="-2109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60E0F0A-7325-4D65-8F4E-1B7CEAAC00BB}"/>
                </a:ext>
              </a:extLst>
            </p:cNvPr>
            <p:cNvSpPr/>
            <p:nvPr/>
          </p:nvSpPr>
          <p:spPr>
            <a:xfrm>
              <a:off x="3601001" y="-3477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0CB74D9C-FAC1-4B99-8A00-4CB88639B2DD}"/>
                </a:ext>
              </a:extLst>
            </p:cNvPr>
            <p:cNvSpPr/>
            <p:nvPr/>
          </p:nvSpPr>
          <p:spPr>
            <a:xfrm>
              <a:off x="6659261" y="-2109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1A671C8D-879F-4725-A392-D9ADFF4A4E79}"/>
                </a:ext>
              </a:extLst>
            </p:cNvPr>
            <p:cNvSpPr/>
            <p:nvPr/>
          </p:nvSpPr>
          <p:spPr>
            <a:xfrm>
              <a:off x="6229534" y="-6894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3CA6D306-70CD-47D3-BEAE-63A63B37A5FD}"/>
                </a:ext>
              </a:extLst>
            </p:cNvPr>
            <p:cNvSpPr/>
            <p:nvPr/>
          </p:nvSpPr>
          <p:spPr>
            <a:xfrm>
              <a:off x="5788599" y="480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2F41E729-89E6-4FDE-B830-A48D35FF075E}"/>
                </a:ext>
              </a:extLst>
            </p:cNvPr>
            <p:cNvSpPr/>
            <p:nvPr/>
          </p:nvSpPr>
          <p:spPr>
            <a:xfrm>
              <a:off x="5358872" y="-888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C65B8202-77B2-4518-B9CD-7F02578AB197}"/>
                </a:ext>
              </a:extLst>
            </p:cNvPr>
            <p:cNvSpPr/>
            <p:nvPr/>
          </p:nvSpPr>
          <p:spPr>
            <a:xfrm>
              <a:off x="8317115" y="-3375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31CD24E5-B68D-456C-B408-435CD9743FC9}"/>
                </a:ext>
              </a:extLst>
            </p:cNvPr>
            <p:cNvSpPr/>
            <p:nvPr/>
          </p:nvSpPr>
          <p:spPr>
            <a:xfrm>
              <a:off x="7887388" y="-4698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2CA18446-0B8D-4FA5-878D-3B83C96D71C6}"/>
                </a:ext>
              </a:extLst>
            </p:cNvPr>
            <p:cNvSpPr/>
            <p:nvPr/>
          </p:nvSpPr>
          <p:spPr>
            <a:xfrm>
              <a:off x="7446453" y="-4698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94E9D0E8-8CAE-46DC-A8CA-511193015D84}"/>
                </a:ext>
              </a:extLst>
            </p:cNvPr>
            <p:cNvSpPr/>
            <p:nvPr/>
          </p:nvSpPr>
          <p:spPr>
            <a:xfrm>
              <a:off x="7050314" y="-6066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5ADEC2F0-8DFF-431A-AA34-2670E8A28D98}"/>
                </a:ext>
              </a:extLst>
            </p:cNvPr>
            <p:cNvSpPr/>
            <p:nvPr/>
          </p:nvSpPr>
          <p:spPr>
            <a:xfrm>
              <a:off x="9975077" y="-2409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ECB0E3A7-52F0-4F71-9FC6-5695D357CD2C}"/>
                </a:ext>
              </a:extLst>
            </p:cNvPr>
            <p:cNvSpPr/>
            <p:nvPr/>
          </p:nvSpPr>
          <p:spPr>
            <a:xfrm>
              <a:off x="9545350" y="0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B6AACA02-4CC9-4843-9A83-CAF09252335A}"/>
                </a:ext>
              </a:extLst>
            </p:cNvPr>
            <p:cNvSpPr/>
            <p:nvPr/>
          </p:nvSpPr>
          <p:spPr>
            <a:xfrm>
              <a:off x="9104415" y="-3732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B2C1FBAA-DF47-4312-82DA-A21619000B3F}"/>
                </a:ext>
              </a:extLst>
            </p:cNvPr>
            <p:cNvSpPr/>
            <p:nvPr/>
          </p:nvSpPr>
          <p:spPr>
            <a:xfrm>
              <a:off x="8674688" y="-4920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EA665FAE-385C-401A-BABA-FEF68048E864}"/>
                </a:ext>
              </a:extLst>
            </p:cNvPr>
            <p:cNvSpPr/>
            <p:nvPr/>
          </p:nvSpPr>
          <p:spPr>
            <a:xfrm>
              <a:off x="11598670" y="-5297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8AFC1702-68E0-44A0-9FB9-8660D7FDBE55}"/>
                </a:ext>
              </a:extLst>
            </p:cNvPr>
            <p:cNvSpPr/>
            <p:nvPr/>
          </p:nvSpPr>
          <p:spPr>
            <a:xfrm>
              <a:off x="11168943" y="-2888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B548F574-6FA6-45D0-879B-9FA62412D060}"/>
                </a:ext>
              </a:extLst>
            </p:cNvPr>
            <p:cNvSpPr/>
            <p:nvPr/>
          </p:nvSpPr>
          <p:spPr>
            <a:xfrm>
              <a:off x="10728008" y="-2888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F1BEF939-3168-40FE-8669-A21720302CE8}"/>
                </a:ext>
              </a:extLst>
            </p:cNvPr>
            <p:cNvSpPr/>
            <p:nvPr/>
          </p:nvSpPr>
          <p:spPr>
            <a:xfrm>
              <a:off x="10346797" y="-4076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38F7881C-371B-4EAC-ACD1-A044065DFDA8}"/>
                </a:ext>
              </a:extLst>
            </p:cNvPr>
            <p:cNvSpPr/>
            <p:nvPr/>
          </p:nvSpPr>
          <p:spPr>
            <a:xfrm>
              <a:off x="11964086" y="-7107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8C8D5D1F-F1BA-41A7-A872-F4C512D88885}"/>
                </a:ext>
              </a:extLst>
            </p:cNvPr>
            <p:cNvSpPr/>
            <p:nvPr/>
          </p:nvSpPr>
          <p:spPr>
            <a:xfrm>
              <a:off x="1463675" y="-1221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922E403C-26EC-4B82-86B8-AF8DC5407D92}"/>
                </a:ext>
              </a:extLst>
            </p:cNvPr>
            <p:cNvSpPr/>
            <p:nvPr/>
          </p:nvSpPr>
          <p:spPr>
            <a:xfrm>
              <a:off x="1033948" y="1368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0037EAF4-19B0-47AC-94FC-B08DBF121073}"/>
                </a:ext>
              </a:extLst>
            </p:cNvPr>
            <p:cNvSpPr/>
            <p:nvPr/>
          </p:nvSpPr>
          <p:spPr>
            <a:xfrm>
              <a:off x="593013" y="1368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12CF07FC-F217-435F-859C-37750DC5378B}"/>
                </a:ext>
              </a:extLst>
            </p:cNvPr>
            <p:cNvSpPr/>
            <p:nvPr/>
          </p:nvSpPr>
          <p:spPr>
            <a:xfrm>
              <a:off x="163286" y="0"/>
              <a:ext cx="19424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19696856-6D0A-4352-89AD-FD1D862EE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89"/>
            <a:ext cx="12192000" cy="683042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32AB3FA-4E72-42BE-BBB8-EECB5080F67B}"/>
              </a:ext>
            </a:extLst>
          </p:cNvPr>
          <p:cNvGrpSpPr/>
          <p:nvPr/>
        </p:nvGrpSpPr>
        <p:grpSpPr>
          <a:xfrm>
            <a:off x="2484279" y="3233069"/>
            <a:ext cx="1081223" cy="1887679"/>
            <a:chOff x="2484342" y="3271321"/>
            <a:chExt cx="1081223" cy="1887679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0A1B841-61BB-4D42-8F05-AB3FEB92F791}"/>
                </a:ext>
              </a:extLst>
            </p:cNvPr>
            <p:cNvSpPr/>
            <p:nvPr/>
          </p:nvSpPr>
          <p:spPr>
            <a:xfrm>
              <a:off x="2611002" y="3869659"/>
              <a:ext cx="749056" cy="1289341"/>
            </a:xfrm>
            <a:custGeom>
              <a:avLst/>
              <a:gdLst>
                <a:gd name="connsiteX0" fmla="*/ 187264 w 749056"/>
                <a:gd name="connsiteY0" fmla="*/ 0 h 1289341"/>
                <a:gd name="connsiteX1" fmla="*/ 561792 w 749056"/>
                <a:gd name="connsiteY1" fmla="*/ 0 h 1289341"/>
                <a:gd name="connsiteX2" fmla="*/ 737794 w 749056"/>
                <a:gd name="connsiteY2" fmla="*/ 903542 h 1289341"/>
                <a:gd name="connsiteX3" fmla="*/ 741505 w 749056"/>
                <a:gd name="connsiteY3" fmla="*/ 913601 h 1289341"/>
                <a:gd name="connsiteX4" fmla="*/ 744304 w 749056"/>
                <a:gd name="connsiteY4" fmla="*/ 936963 h 1289341"/>
                <a:gd name="connsiteX5" fmla="*/ 749056 w 749056"/>
                <a:gd name="connsiteY5" fmla="*/ 961358 h 1289341"/>
                <a:gd name="connsiteX6" fmla="*/ 747227 w 749056"/>
                <a:gd name="connsiteY6" fmla="*/ 961358 h 1289341"/>
                <a:gd name="connsiteX7" fmla="*/ 749056 w 749056"/>
                <a:gd name="connsiteY7" fmla="*/ 976624 h 1289341"/>
                <a:gd name="connsiteX8" fmla="*/ 377385 w 749056"/>
                <a:gd name="connsiteY8" fmla="*/ 1289341 h 1289341"/>
                <a:gd name="connsiteX9" fmla="*/ 5714 w 749056"/>
                <a:gd name="connsiteY9" fmla="*/ 976624 h 1289341"/>
                <a:gd name="connsiteX10" fmla="*/ 7543 w 749056"/>
                <a:gd name="connsiteY10" fmla="*/ 961358 h 1289341"/>
                <a:gd name="connsiteX11" fmla="*/ 0 w 749056"/>
                <a:gd name="connsiteY11" fmla="*/ 961358 h 128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056" h="1289341">
                  <a:moveTo>
                    <a:pt x="187264" y="0"/>
                  </a:moveTo>
                  <a:lnTo>
                    <a:pt x="561792" y="0"/>
                  </a:lnTo>
                  <a:lnTo>
                    <a:pt x="737794" y="903542"/>
                  </a:lnTo>
                  <a:lnTo>
                    <a:pt x="741505" y="913601"/>
                  </a:lnTo>
                  <a:lnTo>
                    <a:pt x="744304" y="936963"/>
                  </a:lnTo>
                  <a:lnTo>
                    <a:pt x="749056" y="961358"/>
                  </a:lnTo>
                  <a:lnTo>
                    <a:pt x="747227" y="961358"/>
                  </a:lnTo>
                  <a:lnTo>
                    <a:pt x="749056" y="976624"/>
                  </a:lnTo>
                  <a:cubicBezTo>
                    <a:pt x="749056" y="1149333"/>
                    <a:pt x="582653" y="1289341"/>
                    <a:pt x="377385" y="1289341"/>
                  </a:cubicBezTo>
                  <a:cubicBezTo>
                    <a:pt x="172117" y="1289341"/>
                    <a:pt x="5714" y="1149333"/>
                    <a:pt x="5714" y="976624"/>
                  </a:cubicBezTo>
                  <a:lnTo>
                    <a:pt x="7543" y="961358"/>
                  </a:lnTo>
                  <a:lnTo>
                    <a:pt x="0" y="961358"/>
                  </a:lnTo>
                  <a:close/>
                </a:path>
              </a:pathLst>
            </a:custGeom>
            <a:solidFill>
              <a:srgbClr val="1E020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C4284BD8-1D11-4D0D-B204-92A2F6B4FE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3" t="32963" r="27890" b="20000"/>
            <a:stretch/>
          </p:blipFill>
          <p:spPr>
            <a:xfrm>
              <a:off x="2484342" y="3271321"/>
              <a:ext cx="1081223" cy="1039016"/>
            </a:xfrm>
            <a:prstGeom prst="rect">
              <a:avLst/>
            </a:prstGeom>
          </p:spPr>
        </p:pic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xmlns="" id="{BD68CF91-3E20-4D3E-8A75-1758D6BAE991}"/>
              </a:ext>
            </a:extLst>
          </p:cNvPr>
          <p:cNvGrpSpPr/>
          <p:nvPr/>
        </p:nvGrpSpPr>
        <p:grpSpPr>
          <a:xfrm>
            <a:off x="1738204" y="-1985553"/>
            <a:ext cx="1588554" cy="4808943"/>
            <a:chOff x="1738204" y="-1985553"/>
            <a:chExt cx="1588554" cy="4808943"/>
          </a:xfrm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C8E5E5CE-32D4-454A-8B89-664562E7F664}"/>
                </a:ext>
              </a:extLst>
            </p:cNvPr>
            <p:cNvSpPr/>
            <p:nvPr/>
          </p:nvSpPr>
          <p:spPr>
            <a:xfrm>
              <a:off x="2371435" y="-1985553"/>
              <a:ext cx="333386" cy="3128408"/>
            </a:xfrm>
            <a:custGeom>
              <a:avLst/>
              <a:gdLst>
                <a:gd name="connsiteX0" fmla="*/ 0 w 333386"/>
                <a:gd name="connsiteY0" fmla="*/ 0 h 2043102"/>
                <a:gd name="connsiteX1" fmla="*/ 330009 w 333386"/>
                <a:gd name="connsiteY1" fmla="*/ 0 h 2043102"/>
                <a:gd name="connsiteX2" fmla="*/ 330009 w 333386"/>
                <a:gd name="connsiteY2" fmla="*/ 1636848 h 2043102"/>
                <a:gd name="connsiteX3" fmla="*/ 333386 w 333386"/>
                <a:gd name="connsiteY3" fmla="*/ 1636848 h 2043102"/>
                <a:gd name="connsiteX4" fmla="*/ 333386 w 333386"/>
                <a:gd name="connsiteY4" fmla="*/ 2043102 h 2043102"/>
                <a:gd name="connsiteX5" fmla="*/ 3377 w 333386"/>
                <a:gd name="connsiteY5" fmla="*/ 2043102 h 2043102"/>
                <a:gd name="connsiteX6" fmla="*/ 3377 w 333386"/>
                <a:gd name="connsiteY6" fmla="*/ 1660076 h 2043102"/>
                <a:gd name="connsiteX7" fmla="*/ 0 w 333386"/>
                <a:gd name="connsiteY7" fmla="*/ 1660076 h 204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3386" h="2043102">
                  <a:moveTo>
                    <a:pt x="0" y="0"/>
                  </a:moveTo>
                  <a:lnTo>
                    <a:pt x="330009" y="0"/>
                  </a:lnTo>
                  <a:lnTo>
                    <a:pt x="330009" y="1636848"/>
                  </a:lnTo>
                  <a:lnTo>
                    <a:pt x="333386" y="1636848"/>
                  </a:lnTo>
                  <a:lnTo>
                    <a:pt x="333386" y="2043102"/>
                  </a:lnTo>
                  <a:lnTo>
                    <a:pt x="3377" y="2043102"/>
                  </a:lnTo>
                  <a:lnTo>
                    <a:pt x="3377" y="1660076"/>
                  </a:lnTo>
                  <a:lnTo>
                    <a:pt x="0" y="1660076"/>
                  </a:lnTo>
                  <a:close/>
                </a:path>
              </a:pathLst>
            </a:custGeom>
            <a:solidFill>
              <a:srgbClr val="1E0201"/>
            </a:solidFill>
            <a:ln>
              <a:solidFill>
                <a:srgbClr val="1E020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2" name="Block Arc 181">
              <a:extLst>
                <a:ext uri="{FF2B5EF4-FFF2-40B4-BE49-F238E27FC236}">
                  <a16:creationId xmlns:a16="http://schemas.microsoft.com/office/drawing/2014/main" xmlns="" id="{2E6554AC-80ED-4129-9512-89741A3FF03F}"/>
                </a:ext>
              </a:extLst>
            </p:cNvPr>
            <p:cNvSpPr/>
            <p:nvPr/>
          </p:nvSpPr>
          <p:spPr>
            <a:xfrm>
              <a:off x="1738204" y="1156250"/>
              <a:ext cx="1588554" cy="1667140"/>
            </a:xfrm>
            <a:prstGeom prst="blockArc">
              <a:avLst/>
            </a:prstGeom>
            <a:solidFill>
              <a:srgbClr val="EC8C8E"/>
            </a:solidFill>
            <a:ln w="57150">
              <a:solidFill>
                <a:srgbClr val="1E020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xmlns="" id="{63C242A2-0E31-44D8-87CF-55EE684B0066}"/>
              </a:ext>
            </a:extLst>
          </p:cNvPr>
          <p:cNvGrpSpPr/>
          <p:nvPr/>
        </p:nvGrpSpPr>
        <p:grpSpPr>
          <a:xfrm>
            <a:off x="5639671" y="-244927"/>
            <a:ext cx="1588554" cy="4808943"/>
            <a:chOff x="1738204" y="-1985553"/>
            <a:chExt cx="1588554" cy="4808943"/>
          </a:xfrm>
        </p:grpSpPr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E7167FEB-75BD-486E-87B0-B91A15FB6DF8}"/>
                </a:ext>
              </a:extLst>
            </p:cNvPr>
            <p:cNvSpPr/>
            <p:nvPr/>
          </p:nvSpPr>
          <p:spPr>
            <a:xfrm>
              <a:off x="2371435" y="-1985553"/>
              <a:ext cx="333386" cy="3128408"/>
            </a:xfrm>
            <a:custGeom>
              <a:avLst/>
              <a:gdLst>
                <a:gd name="connsiteX0" fmla="*/ 0 w 333386"/>
                <a:gd name="connsiteY0" fmla="*/ 0 h 2043102"/>
                <a:gd name="connsiteX1" fmla="*/ 330009 w 333386"/>
                <a:gd name="connsiteY1" fmla="*/ 0 h 2043102"/>
                <a:gd name="connsiteX2" fmla="*/ 330009 w 333386"/>
                <a:gd name="connsiteY2" fmla="*/ 1636848 h 2043102"/>
                <a:gd name="connsiteX3" fmla="*/ 333386 w 333386"/>
                <a:gd name="connsiteY3" fmla="*/ 1636848 h 2043102"/>
                <a:gd name="connsiteX4" fmla="*/ 333386 w 333386"/>
                <a:gd name="connsiteY4" fmla="*/ 2043102 h 2043102"/>
                <a:gd name="connsiteX5" fmla="*/ 3377 w 333386"/>
                <a:gd name="connsiteY5" fmla="*/ 2043102 h 2043102"/>
                <a:gd name="connsiteX6" fmla="*/ 3377 w 333386"/>
                <a:gd name="connsiteY6" fmla="*/ 1660076 h 2043102"/>
                <a:gd name="connsiteX7" fmla="*/ 0 w 333386"/>
                <a:gd name="connsiteY7" fmla="*/ 1660076 h 204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3386" h="2043102">
                  <a:moveTo>
                    <a:pt x="0" y="0"/>
                  </a:moveTo>
                  <a:lnTo>
                    <a:pt x="330009" y="0"/>
                  </a:lnTo>
                  <a:lnTo>
                    <a:pt x="330009" y="1636848"/>
                  </a:lnTo>
                  <a:lnTo>
                    <a:pt x="333386" y="1636848"/>
                  </a:lnTo>
                  <a:lnTo>
                    <a:pt x="333386" y="2043102"/>
                  </a:lnTo>
                  <a:lnTo>
                    <a:pt x="3377" y="2043102"/>
                  </a:lnTo>
                  <a:lnTo>
                    <a:pt x="3377" y="1660076"/>
                  </a:lnTo>
                  <a:lnTo>
                    <a:pt x="0" y="1660076"/>
                  </a:lnTo>
                  <a:close/>
                </a:path>
              </a:pathLst>
            </a:custGeom>
            <a:solidFill>
              <a:srgbClr val="1E0201"/>
            </a:solidFill>
            <a:ln>
              <a:solidFill>
                <a:srgbClr val="1E020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5" name="Block Arc 184">
              <a:extLst>
                <a:ext uri="{FF2B5EF4-FFF2-40B4-BE49-F238E27FC236}">
                  <a16:creationId xmlns:a16="http://schemas.microsoft.com/office/drawing/2014/main" xmlns="" id="{23A38210-EBD6-405F-80A6-76BB2F7E462E}"/>
                </a:ext>
              </a:extLst>
            </p:cNvPr>
            <p:cNvSpPr/>
            <p:nvPr/>
          </p:nvSpPr>
          <p:spPr>
            <a:xfrm>
              <a:off x="1738204" y="1156250"/>
              <a:ext cx="1588554" cy="1667140"/>
            </a:xfrm>
            <a:prstGeom prst="blockArc">
              <a:avLst/>
            </a:prstGeom>
            <a:solidFill>
              <a:srgbClr val="EC8C8E"/>
            </a:solidFill>
            <a:ln w="57150">
              <a:solidFill>
                <a:srgbClr val="1E020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85D53618-975C-4F8D-AAC4-53AB022C3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51" y="4278188"/>
            <a:ext cx="1188823" cy="713294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9F29ABAF-23C6-4635-A93B-DD3BC0BEF50C}"/>
              </a:ext>
            </a:extLst>
          </p:cNvPr>
          <p:cNvSpPr txBox="1"/>
          <p:nvPr/>
        </p:nvSpPr>
        <p:spPr>
          <a:xfrm>
            <a:off x="1356849" y="673841"/>
            <a:ext cx="94995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EB4424"/>
                </a:solidFill>
                <a:effectLst>
                  <a:reflection blurRad="6350" stA="60000" endA="900" endPos="58000" dir="5400000" sy="-100000" algn="bl" rotWithShape="0"/>
                </a:effectLst>
                <a:latin typeface="UTM Cooper Black" panose="02040603050506020204" pitchFamily="18" charset="0"/>
                <a:cs typeface="FC Candy" panose="020B0500040200020003" pitchFamily="34" charset="-34"/>
              </a:rPr>
              <a:t>Ô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7D9"/>
                </a:solidFill>
                <a:effectLst>
                  <a:reflection blurRad="6350" stA="60000" endA="900" endPos="58000" dir="5400000" sy="-100000" algn="bl" rotWithShape="0"/>
                </a:effectLst>
                <a:latin typeface="UTM Cooper Black" panose="02040603050506020204" pitchFamily="18" charset="0"/>
                <a:cs typeface="FC Candy" panose="020B0500040200020003" pitchFamily="34" charset="-34"/>
              </a:rPr>
              <a:t>N 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EBDC74"/>
                </a:solidFill>
                <a:effectLst>
                  <a:reflection blurRad="6350" stA="60000" endA="900" endPos="58000" dir="5400000" sy="-100000" algn="bl" rotWithShape="0"/>
                </a:effectLst>
                <a:latin typeface="UTM Cooper Black" panose="02040603050506020204" pitchFamily="18" charset="0"/>
                <a:cs typeface="FC Candy" panose="020B0500040200020003" pitchFamily="34" charset="-34"/>
              </a:rPr>
              <a:t>T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BFA1E6"/>
                </a:solidFill>
                <a:effectLst>
                  <a:reflection blurRad="6350" stA="60000" endA="900" endPos="58000" dir="5400000" sy="-100000" algn="bl" rotWithShape="0"/>
                </a:effectLst>
                <a:latin typeface="UTM Cooper Black" panose="02040603050506020204" pitchFamily="18" charset="0"/>
                <a:cs typeface="FC Candy" panose="020B0500040200020003" pitchFamily="34" charset="-34"/>
              </a:rPr>
              <a:t>Ậ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E78AAC"/>
                </a:solidFill>
                <a:effectLst>
                  <a:reflection blurRad="6350" stA="60000" endA="900" endPos="58000" dir="5400000" sy="-100000" algn="bl" rotWithShape="0"/>
                </a:effectLst>
                <a:latin typeface="UTM Cooper Black" panose="02040603050506020204" pitchFamily="18" charset="0"/>
                <a:cs typeface="FC Candy" panose="020B0500040200020003" pitchFamily="34" charset="-34"/>
              </a:rPr>
              <a:t>P 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EB4424"/>
                </a:solidFill>
                <a:effectLst>
                  <a:reflection blurRad="6350" stA="60000" endA="900" endPos="58000" dir="5400000" sy="-100000" algn="bl" rotWithShape="0"/>
                </a:effectLst>
                <a:latin typeface="UTM Cooper Black" panose="02040603050506020204" pitchFamily="18" charset="0"/>
                <a:cs typeface="FC Candy" panose="020B0500040200020003" pitchFamily="34" charset="-34"/>
              </a:rPr>
              <a:t>G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7D9"/>
                </a:solidFill>
                <a:effectLst>
                  <a:reflection blurRad="6350" stA="60000" endA="900" endPos="58000" dir="5400000" sy="-100000" algn="bl" rotWithShape="0"/>
                </a:effectLst>
                <a:latin typeface="UTM Cooper Black" panose="02040603050506020204" pitchFamily="18" charset="0"/>
                <a:cs typeface="FC Candy" panose="020B0500040200020003" pitchFamily="34" charset="-34"/>
              </a:rPr>
              <a:t>I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EBDC74"/>
                </a:solidFill>
                <a:effectLst>
                  <a:reflection blurRad="6350" stA="60000" endA="900" endPos="58000" dir="5400000" sy="-100000" algn="bl" rotWithShape="0"/>
                </a:effectLst>
                <a:latin typeface="UTM Cooper Black" panose="02040603050506020204" pitchFamily="18" charset="0"/>
                <a:cs typeface="FC Candy" panose="020B0500040200020003" pitchFamily="34" charset="-34"/>
              </a:rPr>
              <a:t>Ữ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BFA1E6"/>
                </a:solidFill>
                <a:effectLst>
                  <a:reflection blurRad="6350" stA="60000" endA="900" endPos="58000" dir="5400000" sy="-100000" algn="bl" rotWithShape="0"/>
                </a:effectLst>
                <a:latin typeface="UTM Cooper Black" panose="02040603050506020204" pitchFamily="18" charset="0"/>
                <a:cs typeface="FC Candy" panose="020B0500040200020003" pitchFamily="34" charset="-34"/>
              </a:rPr>
              <a:t>A 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E78AAC"/>
                </a:solidFill>
                <a:effectLst>
                  <a:reflection blurRad="6350" stA="60000" endA="900" endPos="58000" dir="5400000" sy="-100000" algn="bl" rotWithShape="0"/>
                </a:effectLst>
                <a:latin typeface="UTM Cooper Black" panose="02040603050506020204" pitchFamily="18" charset="0"/>
                <a:cs typeface="FC Candy" panose="020B0500040200020003" pitchFamily="34" charset="-34"/>
              </a:rPr>
              <a:t>K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EB4424"/>
                </a:solidFill>
                <a:effectLst>
                  <a:reflection blurRad="6350" stA="60000" endA="900" endPos="58000" dir="5400000" sy="-100000" algn="bl" rotWithShape="0"/>
                </a:effectLst>
                <a:latin typeface="UTM Cooper Black" panose="02040603050506020204" pitchFamily="18" charset="0"/>
                <a:cs typeface="FC Candy" panose="020B0500040200020003" pitchFamily="34" charset="-34"/>
              </a:rPr>
              <a:t>Ì 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7D9"/>
                </a:solidFill>
                <a:effectLst>
                  <a:reflection blurRad="6350" stA="60000" endA="900" endPos="58000" dir="5400000" sy="-100000" algn="bl" rotWithShape="0"/>
                </a:effectLst>
                <a:latin typeface="UTM Cooper Black" panose="02040603050506020204" pitchFamily="18" charset="0"/>
                <a:cs typeface="FC Candy" panose="020B0500040200020003" pitchFamily="34" charset="-34"/>
              </a:rPr>
              <a:t>I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E78AAC"/>
                </a:solidFill>
                <a:effectLst>
                  <a:reflection blurRad="6350" stA="60000" endA="900" endPos="58000" dir="5400000" sy="-100000" algn="bl" rotWithShape="0"/>
                </a:effectLst>
                <a:latin typeface="UTM Cooper Black" panose="02040603050506020204" pitchFamily="18" charset="0"/>
                <a:cs typeface="FC Candy" panose="020B0500040200020003" pitchFamily="34" charset="-34"/>
              </a:rPr>
              <a:t> </a:t>
            </a:r>
            <a:endParaRPr lang="th-TH" sz="6000" dirty="0">
              <a:ln w="19050">
                <a:solidFill>
                  <a:schemeClr val="tx1"/>
                </a:solidFill>
              </a:ln>
              <a:solidFill>
                <a:srgbClr val="FFF7D9"/>
              </a:solidFill>
              <a:effectLst>
                <a:reflection blurRad="6350" stA="60000" endA="900" endPos="58000" dir="5400000" sy="-100000" algn="bl" rotWithShape="0"/>
              </a:effectLst>
              <a:latin typeface="UTM Cooper Black" panose="02040603050506020204" pitchFamily="18" charset="0"/>
              <a:cs typeface="FC Candy" panose="020B0500040200020003" pitchFamily="34" charset="-34"/>
            </a:endParaRPr>
          </a:p>
          <a:p>
            <a:pPr algn="ctr"/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E78AAC"/>
                </a:solidFill>
                <a:effectLst>
                  <a:reflection blurRad="6350" stA="60000" endA="900" endPos="58000" dir="5400000" sy="-100000" algn="bl" rotWithShape="0"/>
                </a:effectLst>
                <a:latin typeface="UTM Cooper Black" panose="02040603050506020204" pitchFamily="18" charset="0"/>
                <a:cs typeface="FC Candy" panose="020B0500040200020003" pitchFamily="34" charset="-34"/>
              </a:rPr>
              <a:t>T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7D9"/>
                </a:solidFill>
                <a:effectLst>
                  <a:reflection blurRad="6350" stA="60000" endA="900" endPos="58000" dir="5400000" sy="-100000" algn="bl" rotWithShape="0"/>
                </a:effectLst>
                <a:latin typeface="UTM Cooper Black" panose="02040603050506020204" pitchFamily="18" charset="0"/>
                <a:cs typeface="FC Candy" panose="020B0500040200020003" pitchFamily="34" charset="-34"/>
              </a:rPr>
              <a:t>I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EB4424"/>
                </a:solidFill>
                <a:effectLst>
                  <a:reflection blurRad="6350" stA="60000" endA="900" endPos="58000" dir="5400000" sy="-100000" algn="bl" rotWithShape="0"/>
                </a:effectLst>
                <a:latin typeface="UTM Cooper Black" panose="02040603050506020204" pitchFamily="18" charset="0"/>
                <a:cs typeface="FC Candy" panose="020B0500040200020003" pitchFamily="34" charset="-34"/>
              </a:rPr>
              <a:t>Ế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BFA1E6"/>
                </a:solidFill>
                <a:effectLst>
                  <a:reflection blurRad="6350" stA="60000" endA="900" endPos="58000" dir="5400000" sy="-100000" algn="bl" rotWithShape="0"/>
                </a:effectLst>
                <a:latin typeface="UTM Cooper Black" panose="02040603050506020204" pitchFamily="18" charset="0"/>
                <a:cs typeface="FC Candy" panose="020B0500040200020003" pitchFamily="34" charset="-34"/>
              </a:rPr>
              <a:t>T 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EBDC74"/>
                </a:solidFill>
                <a:effectLst>
                  <a:reflection blurRad="6350" stA="60000" endA="900" endPos="58000" dir="5400000" sy="-100000" algn="bl" rotWithShape="0"/>
                </a:effectLst>
                <a:latin typeface="UTM Cooper Black" panose="02040603050506020204" pitchFamily="18" charset="0"/>
                <a:cs typeface="FC Candy" panose="020B0500040200020003" pitchFamily="34" charset="-34"/>
              </a:rPr>
              <a:t>3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rgbClr val="BFA1E6"/>
              </a:solidFill>
              <a:effectLst>
                <a:reflection blurRad="6350" stA="60000" endA="900" endPos="58000" dir="5400000" sy="-100000" algn="bl" rotWithShape="0"/>
              </a:effectLst>
              <a:latin typeface="UTM Cooper Black" panose="02040603050506020204" pitchFamily="18" charset="0"/>
              <a:cs typeface="FC Cand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560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62 L 0.16003 0.00162 C 0.23138 0.00162 0.32045 -0.01134 0.32045 0.04468 C 0.32045 0.08634 0.31927 0.20995 0.31927 0.25185 " pathEditMode="relative" rAng="0" ptsTypes="AAAA">
                                      <p:cBhvr>
                                        <p:cTn id="15" dur="5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243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375E-6 -4.81481E-6 L -4.375E-6 -0.29745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8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1.45833E-6 -4.07407E-6 L -1.45833E-6 -0.30532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29746 L 0.2862 -0.2888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9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8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A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B6CF3EB-5456-47FB-B1D1-A741435A6D9D}"/>
              </a:ext>
            </a:extLst>
          </p:cNvPr>
          <p:cNvGrpSpPr/>
          <p:nvPr/>
        </p:nvGrpSpPr>
        <p:grpSpPr>
          <a:xfrm>
            <a:off x="185333" y="213238"/>
            <a:ext cx="11904362" cy="6578759"/>
            <a:chOff x="185333" y="213238"/>
            <a:chExt cx="11904362" cy="6578759"/>
          </a:xfrm>
        </p:grpSpPr>
        <p:sp>
          <p:nvSpPr>
            <p:cNvPr id="136" name="Heart 135">
              <a:extLst>
                <a:ext uri="{FF2B5EF4-FFF2-40B4-BE49-F238E27FC236}">
                  <a16:creationId xmlns:a16="http://schemas.microsoft.com/office/drawing/2014/main" xmlns="" id="{771BA6E8-F048-42C1-9AF7-9BDA1DB37CFE}"/>
                </a:ext>
              </a:extLst>
            </p:cNvPr>
            <p:cNvSpPr/>
            <p:nvPr/>
          </p:nvSpPr>
          <p:spPr>
            <a:xfrm>
              <a:off x="5680911" y="4316935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Heart 131">
              <a:extLst>
                <a:ext uri="{FF2B5EF4-FFF2-40B4-BE49-F238E27FC236}">
                  <a16:creationId xmlns:a16="http://schemas.microsoft.com/office/drawing/2014/main" xmlns="" id="{835648CD-9F74-406D-9866-E3AFC660D99D}"/>
                </a:ext>
              </a:extLst>
            </p:cNvPr>
            <p:cNvSpPr/>
            <p:nvPr/>
          </p:nvSpPr>
          <p:spPr>
            <a:xfrm rot="20700000">
              <a:off x="11008586" y="233030"/>
              <a:ext cx="868476" cy="86847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Heart 130">
              <a:extLst>
                <a:ext uri="{FF2B5EF4-FFF2-40B4-BE49-F238E27FC236}">
                  <a16:creationId xmlns:a16="http://schemas.microsoft.com/office/drawing/2014/main" xmlns="" id="{6486574D-04B7-44E7-85F4-E3D7CD261F45}"/>
                </a:ext>
              </a:extLst>
            </p:cNvPr>
            <p:cNvSpPr/>
            <p:nvPr/>
          </p:nvSpPr>
          <p:spPr>
            <a:xfrm rot="744160">
              <a:off x="8300085" y="306249"/>
              <a:ext cx="415615" cy="41561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Heart 128">
              <a:extLst>
                <a:ext uri="{FF2B5EF4-FFF2-40B4-BE49-F238E27FC236}">
                  <a16:creationId xmlns:a16="http://schemas.microsoft.com/office/drawing/2014/main" xmlns="" id="{DDCDC1B7-BEA1-4388-AAD5-77CE24927E62}"/>
                </a:ext>
              </a:extLst>
            </p:cNvPr>
            <p:cNvSpPr/>
            <p:nvPr/>
          </p:nvSpPr>
          <p:spPr>
            <a:xfrm rot="21035274">
              <a:off x="11298622" y="6060384"/>
              <a:ext cx="731613" cy="731613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Heart 127">
              <a:extLst>
                <a:ext uri="{FF2B5EF4-FFF2-40B4-BE49-F238E27FC236}">
                  <a16:creationId xmlns:a16="http://schemas.microsoft.com/office/drawing/2014/main" xmlns="" id="{A4393DFB-8BE0-4862-A790-372C90902BC9}"/>
                </a:ext>
              </a:extLst>
            </p:cNvPr>
            <p:cNvSpPr/>
            <p:nvPr/>
          </p:nvSpPr>
          <p:spPr>
            <a:xfrm>
              <a:off x="185333" y="3686579"/>
              <a:ext cx="1441835" cy="144183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Heart 125">
              <a:extLst>
                <a:ext uri="{FF2B5EF4-FFF2-40B4-BE49-F238E27FC236}">
                  <a16:creationId xmlns:a16="http://schemas.microsoft.com/office/drawing/2014/main" xmlns="" id="{4D324867-522C-4150-A339-ADE66595A1B5}"/>
                </a:ext>
              </a:extLst>
            </p:cNvPr>
            <p:cNvSpPr/>
            <p:nvPr/>
          </p:nvSpPr>
          <p:spPr>
            <a:xfrm>
              <a:off x="1518665" y="221580"/>
              <a:ext cx="1072351" cy="1072351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Heart 126">
              <a:extLst>
                <a:ext uri="{FF2B5EF4-FFF2-40B4-BE49-F238E27FC236}">
                  <a16:creationId xmlns:a16="http://schemas.microsoft.com/office/drawing/2014/main" xmlns="" id="{7E9DCE10-3D94-42F0-8A5C-F65683B24EF4}"/>
                </a:ext>
              </a:extLst>
            </p:cNvPr>
            <p:cNvSpPr/>
            <p:nvPr/>
          </p:nvSpPr>
          <p:spPr>
            <a:xfrm rot="20948019">
              <a:off x="5570638" y="213238"/>
              <a:ext cx="634905" cy="63490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Heart 129">
              <a:extLst>
                <a:ext uri="{FF2B5EF4-FFF2-40B4-BE49-F238E27FC236}">
                  <a16:creationId xmlns:a16="http://schemas.microsoft.com/office/drawing/2014/main" xmlns="" id="{72296A5B-04AD-471E-8831-D0667BD67B7A}"/>
                </a:ext>
              </a:extLst>
            </p:cNvPr>
            <p:cNvSpPr/>
            <p:nvPr/>
          </p:nvSpPr>
          <p:spPr>
            <a:xfrm>
              <a:off x="1179160" y="6005487"/>
              <a:ext cx="667562" cy="667562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Heart 132">
              <a:extLst>
                <a:ext uri="{FF2B5EF4-FFF2-40B4-BE49-F238E27FC236}">
                  <a16:creationId xmlns:a16="http://schemas.microsoft.com/office/drawing/2014/main" xmlns="" id="{538CDD94-A881-4D24-8A0C-D8B1B614C65A}"/>
                </a:ext>
              </a:extLst>
            </p:cNvPr>
            <p:cNvSpPr/>
            <p:nvPr/>
          </p:nvSpPr>
          <p:spPr>
            <a:xfrm rot="1108191">
              <a:off x="4126823" y="6126635"/>
              <a:ext cx="425266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Heart 133">
              <a:extLst>
                <a:ext uri="{FF2B5EF4-FFF2-40B4-BE49-F238E27FC236}">
                  <a16:creationId xmlns:a16="http://schemas.microsoft.com/office/drawing/2014/main" xmlns="" id="{42D9BE81-53EA-48E3-86C8-073C64E67AC8}"/>
                </a:ext>
              </a:extLst>
            </p:cNvPr>
            <p:cNvSpPr/>
            <p:nvPr/>
          </p:nvSpPr>
          <p:spPr>
            <a:xfrm>
              <a:off x="11664429" y="3244584"/>
              <a:ext cx="425266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Heart 134">
              <a:extLst>
                <a:ext uri="{FF2B5EF4-FFF2-40B4-BE49-F238E27FC236}">
                  <a16:creationId xmlns:a16="http://schemas.microsoft.com/office/drawing/2014/main" xmlns="" id="{E618F6FB-30FE-4098-8F16-ABF0BEF9BFA5}"/>
                </a:ext>
              </a:extLst>
            </p:cNvPr>
            <p:cNvSpPr/>
            <p:nvPr/>
          </p:nvSpPr>
          <p:spPr>
            <a:xfrm rot="20154259">
              <a:off x="9595436" y="5128414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Heart 136">
              <a:extLst>
                <a:ext uri="{FF2B5EF4-FFF2-40B4-BE49-F238E27FC236}">
                  <a16:creationId xmlns:a16="http://schemas.microsoft.com/office/drawing/2014/main" xmlns="" id="{440C477B-8B57-49B3-9FED-D4A37AABC919}"/>
                </a:ext>
              </a:extLst>
            </p:cNvPr>
            <p:cNvSpPr/>
            <p:nvPr/>
          </p:nvSpPr>
          <p:spPr>
            <a:xfrm>
              <a:off x="6856789" y="6280380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Heart 110">
              <a:extLst>
                <a:ext uri="{FF2B5EF4-FFF2-40B4-BE49-F238E27FC236}">
                  <a16:creationId xmlns:a16="http://schemas.microsoft.com/office/drawing/2014/main" xmlns="" id="{961C8269-477B-4A33-84EE-07262DC5C4CC}"/>
                </a:ext>
              </a:extLst>
            </p:cNvPr>
            <p:cNvSpPr/>
            <p:nvPr/>
          </p:nvSpPr>
          <p:spPr>
            <a:xfrm rot="923006">
              <a:off x="505454" y="1852356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Heart 112">
              <a:extLst>
                <a:ext uri="{FF2B5EF4-FFF2-40B4-BE49-F238E27FC236}">
                  <a16:creationId xmlns:a16="http://schemas.microsoft.com/office/drawing/2014/main" xmlns="" id="{D6BF15E0-5129-4289-8049-9670CD740B27}"/>
                </a:ext>
              </a:extLst>
            </p:cNvPr>
            <p:cNvSpPr/>
            <p:nvPr/>
          </p:nvSpPr>
          <p:spPr>
            <a:xfrm>
              <a:off x="7736446" y="3669850"/>
              <a:ext cx="1072351" cy="1072351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Heart 113">
              <a:extLst>
                <a:ext uri="{FF2B5EF4-FFF2-40B4-BE49-F238E27FC236}">
                  <a16:creationId xmlns:a16="http://schemas.microsoft.com/office/drawing/2014/main" xmlns="" id="{01F975FB-B174-450D-AE19-7F669781B52F}"/>
                </a:ext>
              </a:extLst>
            </p:cNvPr>
            <p:cNvSpPr/>
            <p:nvPr/>
          </p:nvSpPr>
          <p:spPr>
            <a:xfrm rot="881386">
              <a:off x="4991318" y="1695353"/>
              <a:ext cx="1441835" cy="144183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Heart 114">
              <a:extLst>
                <a:ext uri="{FF2B5EF4-FFF2-40B4-BE49-F238E27FC236}">
                  <a16:creationId xmlns:a16="http://schemas.microsoft.com/office/drawing/2014/main" xmlns="" id="{289CDF0A-64AD-4BB5-B924-AAFCA3E1BC96}"/>
                </a:ext>
              </a:extLst>
            </p:cNvPr>
            <p:cNvSpPr/>
            <p:nvPr/>
          </p:nvSpPr>
          <p:spPr>
            <a:xfrm>
              <a:off x="2775585" y="3036776"/>
              <a:ext cx="415615" cy="41561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Heart 115">
              <a:extLst>
                <a:ext uri="{FF2B5EF4-FFF2-40B4-BE49-F238E27FC236}">
                  <a16:creationId xmlns:a16="http://schemas.microsoft.com/office/drawing/2014/main" xmlns="" id="{951532B9-FEA3-4FEE-9F9E-03A05E97F187}"/>
                </a:ext>
              </a:extLst>
            </p:cNvPr>
            <p:cNvSpPr/>
            <p:nvPr/>
          </p:nvSpPr>
          <p:spPr>
            <a:xfrm>
              <a:off x="9547079" y="2064989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CFA47DE-36FD-453E-9EA8-C522429D18A5}"/>
              </a:ext>
            </a:extLst>
          </p:cNvPr>
          <p:cNvGrpSpPr/>
          <p:nvPr/>
        </p:nvGrpSpPr>
        <p:grpSpPr>
          <a:xfrm>
            <a:off x="638269" y="460156"/>
            <a:ext cx="11002731" cy="1196599"/>
            <a:chOff x="638269" y="460156"/>
            <a:chExt cx="11002731" cy="1196599"/>
          </a:xfrm>
        </p:grpSpPr>
        <p:sp>
          <p:nvSpPr>
            <p:cNvPr id="149" name="Rectangle: Diagonal Corners Rounded 148">
              <a:extLst>
                <a:ext uri="{FF2B5EF4-FFF2-40B4-BE49-F238E27FC236}">
                  <a16:creationId xmlns:a16="http://schemas.microsoft.com/office/drawing/2014/main" xmlns="" id="{951C7712-96E7-4945-B5B3-FB6B26A11939}"/>
                </a:ext>
              </a:extLst>
            </p:cNvPr>
            <p:cNvSpPr/>
            <p:nvPr/>
          </p:nvSpPr>
          <p:spPr>
            <a:xfrm>
              <a:off x="744403" y="562170"/>
              <a:ext cx="10896597" cy="1094585"/>
            </a:xfrm>
            <a:prstGeom prst="round2DiagRect">
              <a:avLst>
                <a:gd name="adj1" fmla="val 25369"/>
                <a:gd name="adj2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C6849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: Diagonal Corners Rounded 146">
              <a:extLst>
                <a:ext uri="{FF2B5EF4-FFF2-40B4-BE49-F238E27FC236}">
                  <a16:creationId xmlns:a16="http://schemas.microsoft.com/office/drawing/2014/main" xmlns="" id="{DC2DBA99-87A3-4635-945A-6E506C9C50F4}"/>
                </a:ext>
              </a:extLst>
            </p:cNvPr>
            <p:cNvSpPr/>
            <p:nvPr/>
          </p:nvSpPr>
          <p:spPr>
            <a:xfrm>
              <a:off x="638269" y="460156"/>
              <a:ext cx="10896597" cy="1094585"/>
            </a:xfrm>
            <a:prstGeom prst="round2DiagRect">
              <a:avLst/>
            </a:prstGeom>
            <a:solidFill>
              <a:srgbClr val="FFF7D9"/>
            </a:solidFill>
            <a:ln w="28575">
              <a:solidFill>
                <a:srgbClr val="C68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F70FA6E7-DC5F-4D30-A685-0BD0430B8C22}"/>
                </a:ext>
              </a:extLst>
            </p:cNvPr>
            <p:cNvSpPr txBox="1"/>
            <p:nvPr/>
          </p:nvSpPr>
          <p:spPr>
            <a:xfrm>
              <a:off x="904041" y="550771"/>
              <a:ext cx="10339683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04788" indent="-204788" algn="just" defTabSz="685800" eaLnBrk="1" hangingPunct="1"/>
              <a:r>
                <a:rPr lang="en-US" altLang="en-US" sz="2500" dirty="0">
                  <a:solidFill>
                    <a:srgbClr val="FF0000"/>
                  </a:solidFill>
                  <a:latin typeface="UTM Cooper Black" panose="02040603050506020204" pitchFamily="18" charset="0"/>
                  <a:cs typeface="Arial" panose="020B0604020202020204" pitchFamily="34" charset="0"/>
                </a:rPr>
                <a:t>2.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Dựa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vào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nội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dung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các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bài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tập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đọc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là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truyện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kể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thuộc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chủ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điểm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b="1" dirty="0" err="1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Măng</a:t>
              </a:r>
              <a:r>
                <a:rPr lang="en-US" altLang="zh-CN" sz="2500" b="1" dirty="0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b="1" dirty="0" err="1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mọc</a:t>
              </a:r>
              <a:r>
                <a:rPr lang="en-US" altLang="zh-CN" sz="2500" b="1" dirty="0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b="1" dirty="0" err="1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thẳng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,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hãy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ghi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vào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bảng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những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điều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cần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nhớ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: </a:t>
              </a:r>
              <a:endParaRPr lang="zh-CN" altLang="en-US" sz="2500" dirty="0">
                <a:solidFill>
                  <a:srgbClr val="FF0000"/>
                </a:solidFill>
                <a:latin typeface="UTM Cooper Black" panose="02040603050506020204" pitchFamily="18" charset="0"/>
                <a:ea typeface="等线" panose="020B0604020202020204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ADE87D6A-7481-46BA-B1C8-869BEC09A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071858"/>
              </p:ext>
            </p:extLst>
          </p:nvPr>
        </p:nvGraphicFramePr>
        <p:xfrm>
          <a:off x="691335" y="2220332"/>
          <a:ext cx="10790464" cy="382590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97616">
                  <a:extLst>
                    <a:ext uri="{9D8B030D-6E8A-4147-A177-3AD203B41FA5}">
                      <a16:colId xmlns:a16="http://schemas.microsoft.com/office/drawing/2014/main" xmlns="" val="836319307"/>
                    </a:ext>
                  </a:extLst>
                </a:gridCol>
                <a:gridCol w="2697616">
                  <a:extLst>
                    <a:ext uri="{9D8B030D-6E8A-4147-A177-3AD203B41FA5}">
                      <a16:colId xmlns:a16="http://schemas.microsoft.com/office/drawing/2014/main" xmlns="" val="4002761008"/>
                    </a:ext>
                  </a:extLst>
                </a:gridCol>
                <a:gridCol w="2697616">
                  <a:extLst>
                    <a:ext uri="{9D8B030D-6E8A-4147-A177-3AD203B41FA5}">
                      <a16:colId xmlns:a16="http://schemas.microsoft.com/office/drawing/2014/main" xmlns="" val="93399007"/>
                    </a:ext>
                  </a:extLst>
                </a:gridCol>
                <a:gridCol w="2697616">
                  <a:extLst>
                    <a:ext uri="{9D8B030D-6E8A-4147-A177-3AD203B41FA5}">
                      <a16:colId xmlns:a16="http://schemas.microsoft.com/office/drawing/2014/main" xmlns="" val="2766254400"/>
                    </a:ext>
                  </a:extLst>
                </a:gridCol>
              </a:tblGrid>
              <a:tr h="765181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en-US" sz="2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2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endParaRPr lang="en-US" sz="2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4638120"/>
                  </a:ext>
                </a:extLst>
              </a:tr>
              <a:tr h="76518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29675025"/>
                  </a:ext>
                </a:extLst>
              </a:tr>
              <a:tr h="76518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03625740"/>
                  </a:ext>
                </a:extLst>
              </a:tr>
              <a:tr h="76518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6114122"/>
                  </a:ext>
                </a:extLst>
              </a:tr>
              <a:tr h="76518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27583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0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8A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7E8F9CB-650F-4EB1-B107-967FA815751A}"/>
              </a:ext>
            </a:extLst>
          </p:cNvPr>
          <p:cNvGrpSpPr/>
          <p:nvPr/>
        </p:nvGrpSpPr>
        <p:grpSpPr>
          <a:xfrm>
            <a:off x="0" y="-11962"/>
            <a:ext cx="12192001" cy="8589980"/>
            <a:chOff x="0" y="-11962"/>
            <a:chExt cx="12192001" cy="858998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215339FC-3B29-49F3-BC41-4AD72146D60B}"/>
                </a:ext>
              </a:extLst>
            </p:cNvPr>
            <p:cNvSpPr/>
            <p:nvPr/>
          </p:nvSpPr>
          <p:spPr>
            <a:xfrm>
              <a:off x="4721448" y="-11962"/>
              <a:ext cx="1422400" cy="856343"/>
            </a:xfrm>
            <a:custGeom>
              <a:avLst/>
              <a:gdLst>
                <a:gd name="connsiteX0" fmla="*/ 15012 w 1422400"/>
                <a:gd name="connsiteY0" fmla="*/ 0 h 856343"/>
                <a:gd name="connsiteX1" fmla="*/ 1407389 w 1422400"/>
                <a:gd name="connsiteY1" fmla="*/ 0 h 856343"/>
                <a:gd name="connsiteX2" fmla="*/ 1407951 w 1422400"/>
                <a:gd name="connsiteY2" fmla="*/ 1811 h 856343"/>
                <a:gd name="connsiteX3" fmla="*/ 1422400 w 1422400"/>
                <a:gd name="connsiteY3" fmla="*/ 145143 h 856343"/>
                <a:gd name="connsiteX4" fmla="*/ 711200 w 1422400"/>
                <a:gd name="connsiteY4" fmla="*/ 856343 h 856343"/>
                <a:gd name="connsiteX5" fmla="*/ 0 w 1422400"/>
                <a:gd name="connsiteY5" fmla="*/ 145143 h 856343"/>
                <a:gd name="connsiteX6" fmla="*/ 14449 w 1422400"/>
                <a:gd name="connsiteY6" fmla="*/ 1811 h 85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400" h="856343">
                  <a:moveTo>
                    <a:pt x="15012" y="0"/>
                  </a:moveTo>
                  <a:lnTo>
                    <a:pt x="1407389" y="0"/>
                  </a:lnTo>
                  <a:lnTo>
                    <a:pt x="1407951" y="1811"/>
                  </a:lnTo>
                  <a:cubicBezTo>
                    <a:pt x="1417425" y="48109"/>
                    <a:pt x="1422400" y="96045"/>
                    <a:pt x="1422400" y="145143"/>
                  </a:cubicBezTo>
                  <a:cubicBezTo>
                    <a:pt x="1422400" y="537928"/>
                    <a:pt x="1103985" y="856343"/>
                    <a:pt x="711200" y="856343"/>
                  </a:cubicBezTo>
                  <a:cubicBezTo>
                    <a:pt x="318415" y="856343"/>
                    <a:pt x="0" y="537928"/>
                    <a:pt x="0" y="145143"/>
                  </a:cubicBezTo>
                  <a:cubicBezTo>
                    <a:pt x="0" y="96045"/>
                    <a:pt x="4976" y="48109"/>
                    <a:pt x="14449" y="1811"/>
                  </a:cubicBez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BD1F1259-D60C-4DB3-BB54-30A3AC6876CC}"/>
                </a:ext>
              </a:extLst>
            </p:cNvPr>
            <p:cNvSpPr/>
            <p:nvPr/>
          </p:nvSpPr>
          <p:spPr>
            <a:xfrm>
              <a:off x="6720114" y="2254268"/>
              <a:ext cx="2173287" cy="2173287"/>
            </a:xfrm>
            <a:prstGeom prst="ellipse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EA118B34-BD89-4B02-A31D-7DD7796350D3}"/>
                </a:ext>
              </a:extLst>
            </p:cNvPr>
            <p:cNvSpPr/>
            <p:nvPr/>
          </p:nvSpPr>
          <p:spPr>
            <a:xfrm>
              <a:off x="9670386" y="-11962"/>
              <a:ext cx="2521615" cy="2266230"/>
            </a:xfrm>
            <a:custGeom>
              <a:avLst/>
              <a:gdLst>
                <a:gd name="connsiteX0" fmla="*/ 169080 w 2521615"/>
                <a:gd name="connsiteY0" fmla="*/ 0 h 2266230"/>
                <a:gd name="connsiteX1" fmla="*/ 2521615 w 2521615"/>
                <a:gd name="connsiteY1" fmla="*/ 0 h 2266230"/>
                <a:gd name="connsiteX2" fmla="*/ 2521615 w 2521615"/>
                <a:gd name="connsiteY2" fmla="*/ 1934985 h 2266230"/>
                <a:gd name="connsiteX3" fmla="*/ 2435398 w 2521615"/>
                <a:gd name="connsiteY3" fmla="*/ 1999457 h 2266230"/>
                <a:gd name="connsiteX4" fmla="*/ 1562044 w 2521615"/>
                <a:gd name="connsiteY4" fmla="*/ 2266230 h 2266230"/>
                <a:gd name="connsiteX5" fmla="*/ 0 w 2521615"/>
                <a:gd name="connsiteY5" fmla="*/ 704186 h 2266230"/>
                <a:gd name="connsiteX6" fmla="*/ 122753 w 2521615"/>
                <a:gd name="connsiteY6" fmla="*/ 96168 h 226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1615" h="2266230">
                  <a:moveTo>
                    <a:pt x="169080" y="0"/>
                  </a:moveTo>
                  <a:lnTo>
                    <a:pt x="2521615" y="0"/>
                  </a:lnTo>
                  <a:lnTo>
                    <a:pt x="2521615" y="1934985"/>
                  </a:lnTo>
                  <a:lnTo>
                    <a:pt x="2435398" y="1999457"/>
                  </a:lnTo>
                  <a:cubicBezTo>
                    <a:pt x="2186094" y="2167884"/>
                    <a:pt x="1885554" y="2266230"/>
                    <a:pt x="1562044" y="2266230"/>
                  </a:cubicBezTo>
                  <a:cubicBezTo>
                    <a:pt x="699351" y="2266230"/>
                    <a:pt x="0" y="1566879"/>
                    <a:pt x="0" y="704186"/>
                  </a:cubicBezTo>
                  <a:cubicBezTo>
                    <a:pt x="0" y="488513"/>
                    <a:pt x="43709" y="283048"/>
                    <a:pt x="122753" y="96168"/>
                  </a:cubicBez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97B03B9F-BE19-4480-83A5-8D26C05CA9DA}"/>
                </a:ext>
              </a:extLst>
            </p:cNvPr>
            <p:cNvSpPr/>
            <p:nvPr/>
          </p:nvSpPr>
          <p:spPr>
            <a:xfrm>
              <a:off x="10003984" y="5080640"/>
              <a:ext cx="2188017" cy="1777360"/>
            </a:xfrm>
            <a:custGeom>
              <a:avLst/>
              <a:gdLst>
                <a:gd name="connsiteX0" fmla="*/ 1509166 w 2188017"/>
                <a:gd name="connsiteY0" fmla="*/ 0 h 1777360"/>
                <a:gd name="connsiteX1" fmla="*/ 2096601 w 2188017"/>
                <a:gd name="connsiteY1" fmla="*/ 118598 h 1777360"/>
                <a:gd name="connsiteX2" fmla="*/ 2188017 w 2188017"/>
                <a:gd name="connsiteY2" fmla="*/ 162635 h 1777360"/>
                <a:gd name="connsiteX3" fmla="*/ 2188017 w 2188017"/>
                <a:gd name="connsiteY3" fmla="*/ 1777360 h 1777360"/>
                <a:gd name="connsiteX4" fmla="*/ 25174 w 2188017"/>
                <a:gd name="connsiteY4" fmla="*/ 1777360 h 1777360"/>
                <a:gd name="connsiteX5" fmla="*/ 7792 w 2188017"/>
                <a:gd name="connsiteY5" fmla="*/ 1663470 h 1777360"/>
                <a:gd name="connsiteX6" fmla="*/ 0 w 2188017"/>
                <a:gd name="connsiteY6" fmla="*/ 1509166 h 1777360"/>
                <a:gd name="connsiteX7" fmla="*/ 1509166 w 2188017"/>
                <a:gd name="connsiteY7" fmla="*/ 0 h 1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8017" h="1777360">
                  <a:moveTo>
                    <a:pt x="1509166" y="0"/>
                  </a:moveTo>
                  <a:cubicBezTo>
                    <a:pt x="1717538" y="0"/>
                    <a:pt x="1916047" y="42230"/>
                    <a:pt x="2096601" y="118598"/>
                  </a:cubicBezTo>
                  <a:lnTo>
                    <a:pt x="2188017" y="162635"/>
                  </a:lnTo>
                  <a:lnTo>
                    <a:pt x="2188017" y="1777360"/>
                  </a:lnTo>
                  <a:lnTo>
                    <a:pt x="25174" y="1777360"/>
                  </a:lnTo>
                  <a:lnTo>
                    <a:pt x="7792" y="1663470"/>
                  </a:lnTo>
                  <a:cubicBezTo>
                    <a:pt x="2639" y="1612736"/>
                    <a:pt x="0" y="1561259"/>
                    <a:pt x="0" y="1509166"/>
                  </a:cubicBezTo>
                  <a:cubicBezTo>
                    <a:pt x="0" y="675677"/>
                    <a:pt x="675677" y="0"/>
                    <a:pt x="1509166" y="0"/>
                  </a:cubicBez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68B4AFD-BCD0-47F0-8B3F-1EF839B9B28A}"/>
                </a:ext>
              </a:extLst>
            </p:cNvPr>
            <p:cNvSpPr/>
            <p:nvPr/>
          </p:nvSpPr>
          <p:spPr>
            <a:xfrm>
              <a:off x="1902286" y="5704190"/>
              <a:ext cx="2819162" cy="2873828"/>
            </a:xfrm>
            <a:custGeom>
              <a:avLst/>
              <a:gdLst>
                <a:gd name="connsiteX0" fmla="*/ 1408095 w 2819162"/>
                <a:gd name="connsiteY0" fmla="*/ 2873753 h 2873828"/>
                <a:gd name="connsiteX1" fmla="*/ 1411067 w 2819162"/>
                <a:gd name="connsiteY1" fmla="*/ 2873753 h 2873828"/>
                <a:gd name="connsiteX2" fmla="*/ 1409581 w 2819162"/>
                <a:gd name="connsiteY2" fmla="*/ 2873828 h 2873828"/>
                <a:gd name="connsiteX3" fmla="*/ 1409581 w 2819162"/>
                <a:gd name="connsiteY3" fmla="*/ 0 h 2873828"/>
                <a:gd name="connsiteX4" fmla="*/ 2817302 w 2819162"/>
                <a:gd name="connsiteY4" fmla="*/ 1147326 h 2873828"/>
                <a:gd name="connsiteX5" fmla="*/ 2819162 w 2819162"/>
                <a:gd name="connsiteY5" fmla="*/ 1165774 h 2873828"/>
                <a:gd name="connsiteX6" fmla="*/ 0 w 2819162"/>
                <a:gd name="connsiteY6" fmla="*/ 1165774 h 2873828"/>
                <a:gd name="connsiteX7" fmla="*/ 1860 w 2819162"/>
                <a:gd name="connsiteY7" fmla="*/ 1147326 h 2873828"/>
                <a:gd name="connsiteX8" fmla="*/ 1409581 w 2819162"/>
                <a:gd name="connsiteY8" fmla="*/ 0 h 287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9162" h="2873828">
                  <a:moveTo>
                    <a:pt x="1408095" y="2873753"/>
                  </a:moveTo>
                  <a:lnTo>
                    <a:pt x="1411067" y="2873753"/>
                  </a:lnTo>
                  <a:lnTo>
                    <a:pt x="1409581" y="2873828"/>
                  </a:lnTo>
                  <a:close/>
                  <a:moveTo>
                    <a:pt x="1409581" y="0"/>
                  </a:moveTo>
                  <a:cubicBezTo>
                    <a:pt x="2103969" y="0"/>
                    <a:pt x="2683315" y="492548"/>
                    <a:pt x="2817302" y="1147326"/>
                  </a:cubicBezTo>
                  <a:lnTo>
                    <a:pt x="2819162" y="1165774"/>
                  </a:lnTo>
                  <a:lnTo>
                    <a:pt x="0" y="1165774"/>
                  </a:lnTo>
                  <a:lnTo>
                    <a:pt x="1860" y="1147326"/>
                  </a:lnTo>
                  <a:cubicBezTo>
                    <a:pt x="135847" y="492548"/>
                    <a:pt x="715193" y="0"/>
                    <a:pt x="1409581" y="0"/>
                  </a:cubicBez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9D7E18F4-BF2B-4398-9ABF-A92AF473EEEB}"/>
                </a:ext>
              </a:extLst>
            </p:cNvPr>
            <p:cNvSpPr/>
            <p:nvPr/>
          </p:nvSpPr>
          <p:spPr>
            <a:xfrm>
              <a:off x="422910" y="2670578"/>
              <a:ext cx="2805382" cy="2805382"/>
            </a:xfrm>
            <a:prstGeom prst="ellipse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6B1CF1A-62C2-4817-96D2-3CF543612D7A}"/>
                </a:ext>
              </a:extLst>
            </p:cNvPr>
            <p:cNvSpPr/>
            <p:nvPr/>
          </p:nvSpPr>
          <p:spPr>
            <a:xfrm>
              <a:off x="0" y="-11962"/>
              <a:ext cx="1996706" cy="1487438"/>
            </a:xfrm>
            <a:custGeom>
              <a:avLst/>
              <a:gdLst>
                <a:gd name="connsiteX0" fmla="*/ 0 w 1996706"/>
                <a:gd name="connsiteY0" fmla="*/ 0 h 1487438"/>
                <a:gd name="connsiteX1" fmla="*/ 1982052 w 1996706"/>
                <a:gd name="connsiteY1" fmla="*/ 0 h 1487438"/>
                <a:gd name="connsiteX2" fmla="*/ 1989982 w 1996706"/>
                <a:gd name="connsiteY2" fmla="*/ 51964 h 1487438"/>
                <a:gd name="connsiteX3" fmla="*/ 1996706 w 1996706"/>
                <a:gd name="connsiteY3" fmla="*/ 185119 h 1487438"/>
                <a:gd name="connsiteX4" fmla="*/ 694387 w 1996706"/>
                <a:gd name="connsiteY4" fmla="*/ 1487438 h 1487438"/>
                <a:gd name="connsiteX5" fmla="*/ 73624 w 1996706"/>
                <a:gd name="connsiteY5" fmla="*/ 1330255 h 1487438"/>
                <a:gd name="connsiteX6" fmla="*/ 0 w 1996706"/>
                <a:gd name="connsiteY6" fmla="*/ 1285527 h 148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6706" h="1487438">
                  <a:moveTo>
                    <a:pt x="0" y="0"/>
                  </a:moveTo>
                  <a:lnTo>
                    <a:pt x="1982052" y="0"/>
                  </a:lnTo>
                  <a:lnTo>
                    <a:pt x="1989982" y="51964"/>
                  </a:lnTo>
                  <a:cubicBezTo>
                    <a:pt x="1994428" y="95745"/>
                    <a:pt x="1996706" y="140166"/>
                    <a:pt x="1996706" y="185119"/>
                  </a:cubicBezTo>
                  <a:cubicBezTo>
                    <a:pt x="1996706" y="904370"/>
                    <a:pt x="1413638" y="1487438"/>
                    <a:pt x="694387" y="1487438"/>
                  </a:cubicBezTo>
                  <a:cubicBezTo>
                    <a:pt x="469621" y="1487438"/>
                    <a:pt x="258154" y="1430498"/>
                    <a:pt x="73624" y="1330255"/>
                  </a:cubicBezTo>
                  <a:lnTo>
                    <a:pt x="0" y="1285527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7DBEEF8-B304-4531-891C-48A7D2BD2F52}"/>
              </a:ext>
            </a:extLst>
          </p:cNvPr>
          <p:cNvGrpSpPr/>
          <p:nvPr/>
        </p:nvGrpSpPr>
        <p:grpSpPr>
          <a:xfrm>
            <a:off x="15350" y="350744"/>
            <a:ext cx="4684494" cy="6041274"/>
            <a:chOff x="45219" y="332459"/>
            <a:chExt cx="4229426" cy="57732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8285BAB3-4A17-4B1B-976E-166B466CEC70}"/>
                </a:ext>
              </a:extLst>
            </p:cNvPr>
            <p:cNvGrpSpPr/>
            <p:nvPr/>
          </p:nvGrpSpPr>
          <p:grpSpPr>
            <a:xfrm>
              <a:off x="45219" y="332459"/>
              <a:ext cx="4229426" cy="5773272"/>
              <a:chOff x="-6156576" y="592862"/>
              <a:chExt cx="4229426" cy="5773272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FC5E838B-DB61-4453-8128-54402399A856}"/>
                  </a:ext>
                </a:extLst>
              </p:cNvPr>
              <p:cNvSpPr/>
              <p:nvPr/>
            </p:nvSpPr>
            <p:spPr>
              <a:xfrm>
                <a:off x="-5767461" y="592862"/>
                <a:ext cx="3840311" cy="5773272"/>
              </a:xfrm>
              <a:custGeom>
                <a:avLst/>
                <a:gdLst>
                  <a:gd name="connsiteX0" fmla="*/ 0 w 3146611"/>
                  <a:gd name="connsiteY0" fmla="*/ 0 h 5773272"/>
                  <a:gd name="connsiteX1" fmla="*/ 3146611 w 3146611"/>
                  <a:gd name="connsiteY1" fmla="*/ 0 h 5773272"/>
                  <a:gd name="connsiteX2" fmla="*/ 3146611 w 3146611"/>
                  <a:gd name="connsiteY2" fmla="*/ 3016624 h 5773272"/>
                  <a:gd name="connsiteX3" fmla="*/ 3146611 w 3146611"/>
                  <a:gd name="connsiteY3" fmla="*/ 3286685 h 5773272"/>
                  <a:gd name="connsiteX4" fmla="*/ 3146611 w 3146611"/>
                  <a:gd name="connsiteY4" fmla="*/ 5773272 h 5773272"/>
                  <a:gd name="connsiteX5" fmla="*/ 0 w 3146611"/>
                  <a:gd name="connsiteY5" fmla="*/ 5773272 h 5773272"/>
                  <a:gd name="connsiteX6" fmla="*/ 0 w 3146611"/>
                  <a:gd name="connsiteY6" fmla="*/ 3286685 h 5773272"/>
                  <a:gd name="connsiteX7" fmla="*/ 0 w 3146611"/>
                  <a:gd name="connsiteY7" fmla="*/ 3016624 h 5773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6611" h="5773272">
                    <a:moveTo>
                      <a:pt x="0" y="0"/>
                    </a:moveTo>
                    <a:lnTo>
                      <a:pt x="3146611" y="0"/>
                    </a:lnTo>
                    <a:lnTo>
                      <a:pt x="3146611" y="3016624"/>
                    </a:lnTo>
                    <a:lnTo>
                      <a:pt x="3146611" y="3286685"/>
                    </a:lnTo>
                    <a:lnTo>
                      <a:pt x="3146611" y="5773272"/>
                    </a:lnTo>
                    <a:lnTo>
                      <a:pt x="0" y="5773272"/>
                    </a:lnTo>
                    <a:lnTo>
                      <a:pt x="0" y="3286685"/>
                    </a:lnTo>
                    <a:lnTo>
                      <a:pt x="0" y="3016624"/>
                    </a:lnTo>
                    <a:close/>
                  </a:path>
                </a:pathLst>
              </a:custGeom>
              <a:solidFill>
                <a:srgbClr val="C6849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FD827392-FA23-49E7-BB7E-E131DB5D3E5A}"/>
                  </a:ext>
                </a:extLst>
              </p:cNvPr>
              <p:cNvSpPr/>
              <p:nvPr/>
            </p:nvSpPr>
            <p:spPr>
              <a:xfrm>
                <a:off x="-5658869" y="687713"/>
                <a:ext cx="3623125" cy="5562862"/>
              </a:xfrm>
              <a:custGeom>
                <a:avLst/>
                <a:gdLst>
                  <a:gd name="connsiteX0" fmla="*/ 0 w 3146611"/>
                  <a:gd name="connsiteY0" fmla="*/ 0 h 5773272"/>
                  <a:gd name="connsiteX1" fmla="*/ 3146611 w 3146611"/>
                  <a:gd name="connsiteY1" fmla="*/ 0 h 5773272"/>
                  <a:gd name="connsiteX2" fmla="*/ 3146611 w 3146611"/>
                  <a:gd name="connsiteY2" fmla="*/ 3016624 h 5773272"/>
                  <a:gd name="connsiteX3" fmla="*/ 3146611 w 3146611"/>
                  <a:gd name="connsiteY3" fmla="*/ 3286685 h 5773272"/>
                  <a:gd name="connsiteX4" fmla="*/ 3146611 w 3146611"/>
                  <a:gd name="connsiteY4" fmla="*/ 5773272 h 5773272"/>
                  <a:gd name="connsiteX5" fmla="*/ 0 w 3146611"/>
                  <a:gd name="connsiteY5" fmla="*/ 5773272 h 5773272"/>
                  <a:gd name="connsiteX6" fmla="*/ 0 w 3146611"/>
                  <a:gd name="connsiteY6" fmla="*/ 3286685 h 5773272"/>
                  <a:gd name="connsiteX7" fmla="*/ 0 w 3146611"/>
                  <a:gd name="connsiteY7" fmla="*/ 3016624 h 5773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6611" h="5773272">
                    <a:moveTo>
                      <a:pt x="0" y="0"/>
                    </a:moveTo>
                    <a:lnTo>
                      <a:pt x="3146611" y="0"/>
                    </a:lnTo>
                    <a:lnTo>
                      <a:pt x="3146611" y="3016624"/>
                    </a:lnTo>
                    <a:lnTo>
                      <a:pt x="3146611" y="3286685"/>
                    </a:lnTo>
                    <a:lnTo>
                      <a:pt x="3146611" y="5773272"/>
                    </a:lnTo>
                    <a:lnTo>
                      <a:pt x="0" y="5773272"/>
                    </a:lnTo>
                    <a:lnTo>
                      <a:pt x="0" y="3286685"/>
                    </a:lnTo>
                    <a:lnTo>
                      <a:pt x="0" y="3016624"/>
                    </a:lnTo>
                    <a:close/>
                  </a:path>
                </a:pathLst>
              </a:custGeom>
              <a:solidFill>
                <a:srgbClr val="FFF7D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xmlns="" id="{10EB49DE-E596-41EC-B841-800989EBF9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156576" y="1719568"/>
                <a:ext cx="4213688" cy="3144543"/>
              </a:xfrm>
              <a:prstGeom prst="rect">
                <a:avLst/>
              </a:prstGeom>
            </p:spPr>
          </p:pic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396BF7C1-C3B6-49B6-94C1-3997C1154946}"/>
                  </a:ext>
                </a:extLst>
              </p:cNvPr>
              <p:cNvSpPr/>
              <p:nvPr/>
            </p:nvSpPr>
            <p:spPr>
              <a:xfrm>
                <a:off x="-5428988" y="924786"/>
                <a:ext cx="3179567" cy="50669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1752AC04-D416-46FD-BDFF-CEA94BFC7839}"/>
                  </a:ext>
                </a:extLst>
              </p:cNvPr>
              <p:cNvSpPr/>
              <p:nvPr/>
            </p:nvSpPr>
            <p:spPr>
              <a:xfrm flipV="1">
                <a:off x="-5689125" y="679224"/>
                <a:ext cx="1141960" cy="588338"/>
              </a:xfrm>
              <a:custGeom>
                <a:avLst/>
                <a:gdLst>
                  <a:gd name="connsiteX0" fmla="*/ 741372 w 1482744"/>
                  <a:gd name="connsiteY0" fmla="*/ 0 h 763910"/>
                  <a:gd name="connsiteX1" fmla="*/ 1482744 w 1482744"/>
                  <a:gd name="connsiteY1" fmla="*/ 741372 h 763910"/>
                  <a:gd name="connsiteX2" fmla="*/ 1481606 w 1482744"/>
                  <a:gd name="connsiteY2" fmla="*/ 763910 h 763910"/>
                  <a:gd name="connsiteX3" fmla="*/ 1138 w 1482744"/>
                  <a:gd name="connsiteY3" fmla="*/ 763910 h 763910"/>
                  <a:gd name="connsiteX4" fmla="*/ 0 w 1482744"/>
                  <a:gd name="connsiteY4" fmla="*/ 741372 h 763910"/>
                  <a:gd name="connsiteX5" fmla="*/ 741372 w 1482744"/>
                  <a:gd name="connsiteY5" fmla="*/ 0 h 763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2744" h="763910">
                    <a:moveTo>
                      <a:pt x="741372" y="0"/>
                    </a:moveTo>
                    <a:cubicBezTo>
                      <a:pt x="1150820" y="0"/>
                      <a:pt x="1482744" y="331924"/>
                      <a:pt x="1482744" y="741372"/>
                    </a:cubicBezTo>
                    <a:lnTo>
                      <a:pt x="1481606" y="763910"/>
                    </a:lnTo>
                    <a:lnTo>
                      <a:pt x="1138" y="763910"/>
                    </a:lnTo>
                    <a:lnTo>
                      <a:pt x="0" y="741372"/>
                    </a:lnTo>
                    <a:cubicBezTo>
                      <a:pt x="0" y="331924"/>
                      <a:pt x="331924" y="0"/>
                      <a:pt x="741372" y="0"/>
                    </a:cubicBezTo>
                    <a:close/>
                  </a:path>
                </a:pathLst>
              </a:custGeom>
              <a:solidFill>
                <a:srgbClr val="C684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D01847EB-E232-4F0A-BDC8-EAB781AD1208}"/>
                  </a:ext>
                </a:extLst>
              </p:cNvPr>
              <p:cNvSpPr/>
              <p:nvPr/>
            </p:nvSpPr>
            <p:spPr>
              <a:xfrm>
                <a:off x="-3488232" y="5486665"/>
                <a:ext cx="1482744" cy="763910"/>
              </a:xfrm>
              <a:custGeom>
                <a:avLst/>
                <a:gdLst>
                  <a:gd name="connsiteX0" fmla="*/ 741372 w 1482744"/>
                  <a:gd name="connsiteY0" fmla="*/ 0 h 763910"/>
                  <a:gd name="connsiteX1" fmla="*/ 1482744 w 1482744"/>
                  <a:gd name="connsiteY1" fmla="*/ 741372 h 763910"/>
                  <a:gd name="connsiteX2" fmla="*/ 1481606 w 1482744"/>
                  <a:gd name="connsiteY2" fmla="*/ 763910 h 763910"/>
                  <a:gd name="connsiteX3" fmla="*/ 1138 w 1482744"/>
                  <a:gd name="connsiteY3" fmla="*/ 763910 h 763910"/>
                  <a:gd name="connsiteX4" fmla="*/ 0 w 1482744"/>
                  <a:gd name="connsiteY4" fmla="*/ 741372 h 763910"/>
                  <a:gd name="connsiteX5" fmla="*/ 741372 w 1482744"/>
                  <a:gd name="connsiteY5" fmla="*/ 0 h 763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2744" h="763910">
                    <a:moveTo>
                      <a:pt x="741372" y="0"/>
                    </a:moveTo>
                    <a:cubicBezTo>
                      <a:pt x="1150820" y="0"/>
                      <a:pt x="1482744" y="331924"/>
                      <a:pt x="1482744" y="741372"/>
                    </a:cubicBezTo>
                    <a:lnTo>
                      <a:pt x="1481606" y="763910"/>
                    </a:lnTo>
                    <a:lnTo>
                      <a:pt x="1138" y="763910"/>
                    </a:lnTo>
                    <a:lnTo>
                      <a:pt x="0" y="741372"/>
                    </a:lnTo>
                    <a:cubicBezTo>
                      <a:pt x="0" y="331924"/>
                      <a:pt x="331924" y="0"/>
                      <a:pt x="741372" y="0"/>
                    </a:cubicBezTo>
                    <a:close/>
                  </a:path>
                </a:pathLst>
              </a:custGeom>
              <a:solidFill>
                <a:srgbClr val="C684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C0B18920-C894-49E3-B156-1FEB81E174AD}"/>
                </a:ext>
              </a:extLst>
            </p:cNvPr>
            <p:cNvSpPr txBox="1"/>
            <p:nvPr/>
          </p:nvSpPr>
          <p:spPr>
            <a:xfrm>
              <a:off x="893849" y="990917"/>
              <a:ext cx="2937481" cy="26618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sz="25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“Ca </a:t>
              </a:r>
              <a:r>
                <a:rPr lang="en-US" sz="2500" b="1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ngợi</a:t>
              </a:r>
              <a:r>
                <a:rPr lang="en-US" sz="25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lòng</a:t>
              </a:r>
              <a:r>
                <a:rPr lang="en-US" sz="25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ngay</a:t>
              </a:r>
              <a:r>
                <a:rPr lang="en-US" sz="25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5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5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trực</a:t>
              </a:r>
              <a:r>
                <a:rPr lang="en-US" sz="25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5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5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25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25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5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5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riêng</a:t>
              </a:r>
              <a:r>
                <a:rPr lang="en-US" sz="25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5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5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Hiến</a:t>
              </a:r>
              <a:r>
                <a:rPr lang="en-US" sz="25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5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r>
                <a:rPr lang="en-US" sz="2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2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25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44A719D1-2A28-43A5-83B4-0DD804A01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62" y="3486140"/>
            <a:ext cx="4213688" cy="314454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A65FD2-7152-43F5-8831-3E0051F05FE2}"/>
              </a:ext>
            </a:extLst>
          </p:cNvPr>
          <p:cNvGrpSpPr/>
          <p:nvPr/>
        </p:nvGrpSpPr>
        <p:grpSpPr>
          <a:xfrm>
            <a:off x="5713758" y="4785485"/>
            <a:ext cx="2819163" cy="1608878"/>
            <a:chOff x="15024840" y="-332228"/>
            <a:chExt cx="3343407" cy="1831733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EA25678F-42C4-4390-AA92-31EE73979831}"/>
                </a:ext>
              </a:extLst>
            </p:cNvPr>
            <p:cNvSpPr/>
            <p:nvPr/>
          </p:nvSpPr>
          <p:spPr>
            <a:xfrm>
              <a:off x="15024840" y="-328136"/>
              <a:ext cx="3326097" cy="1821740"/>
            </a:xfrm>
            <a:prstGeom prst="rect">
              <a:avLst/>
            </a:prstGeom>
            <a:solidFill>
              <a:srgbClr val="FFF7D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44932C3B-6AC9-45AA-9E4F-D4F9D13A7363}"/>
                </a:ext>
              </a:extLst>
            </p:cNvPr>
            <p:cNvSpPr/>
            <p:nvPr/>
          </p:nvSpPr>
          <p:spPr>
            <a:xfrm>
              <a:off x="15024840" y="782062"/>
              <a:ext cx="3343407" cy="717443"/>
            </a:xfrm>
            <a:custGeom>
              <a:avLst/>
              <a:gdLst>
                <a:gd name="connsiteX0" fmla="*/ 0 w 3146612"/>
                <a:gd name="connsiteY0" fmla="*/ 0 h 1383509"/>
                <a:gd name="connsiteX1" fmla="*/ 229119 w 3146612"/>
                <a:gd name="connsiteY1" fmla="*/ 0 h 1383509"/>
                <a:gd name="connsiteX2" fmla="*/ 229119 w 3146612"/>
                <a:gd name="connsiteY2" fmla="*/ 1154390 h 1383509"/>
                <a:gd name="connsiteX3" fmla="*/ 2917493 w 3146612"/>
                <a:gd name="connsiteY3" fmla="*/ 1154390 h 1383509"/>
                <a:gd name="connsiteX4" fmla="*/ 2917493 w 3146612"/>
                <a:gd name="connsiteY4" fmla="*/ 0 h 1383509"/>
                <a:gd name="connsiteX5" fmla="*/ 3146612 w 3146612"/>
                <a:gd name="connsiteY5" fmla="*/ 0 h 1383509"/>
                <a:gd name="connsiteX6" fmla="*/ 3146612 w 3146612"/>
                <a:gd name="connsiteY6" fmla="*/ 1383509 h 1383509"/>
                <a:gd name="connsiteX7" fmla="*/ 0 w 3146612"/>
                <a:gd name="connsiteY7" fmla="*/ 1383509 h 138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6612" h="1383509">
                  <a:moveTo>
                    <a:pt x="0" y="0"/>
                  </a:moveTo>
                  <a:lnTo>
                    <a:pt x="229119" y="0"/>
                  </a:lnTo>
                  <a:lnTo>
                    <a:pt x="229119" y="1154390"/>
                  </a:lnTo>
                  <a:lnTo>
                    <a:pt x="2917493" y="1154390"/>
                  </a:lnTo>
                  <a:lnTo>
                    <a:pt x="2917493" y="0"/>
                  </a:lnTo>
                  <a:lnTo>
                    <a:pt x="3146612" y="0"/>
                  </a:lnTo>
                  <a:lnTo>
                    <a:pt x="3146612" y="1383509"/>
                  </a:lnTo>
                  <a:lnTo>
                    <a:pt x="0" y="1383509"/>
                  </a:lnTo>
                  <a:close/>
                </a:path>
              </a:pathLst>
            </a:custGeom>
            <a:solidFill>
              <a:srgbClr val="C6849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818F9F62-595D-4EC3-B5F4-24FE0767085C}"/>
                </a:ext>
              </a:extLst>
            </p:cNvPr>
            <p:cNvSpPr/>
            <p:nvPr/>
          </p:nvSpPr>
          <p:spPr>
            <a:xfrm flipV="1">
              <a:off x="15024840" y="-332228"/>
              <a:ext cx="3326097" cy="717443"/>
            </a:xfrm>
            <a:custGeom>
              <a:avLst/>
              <a:gdLst>
                <a:gd name="connsiteX0" fmla="*/ 0 w 3146612"/>
                <a:gd name="connsiteY0" fmla="*/ 0 h 1383509"/>
                <a:gd name="connsiteX1" fmla="*/ 229119 w 3146612"/>
                <a:gd name="connsiteY1" fmla="*/ 0 h 1383509"/>
                <a:gd name="connsiteX2" fmla="*/ 229119 w 3146612"/>
                <a:gd name="connsiteY2" fmla="*/ 1154390 h 1383509"/>
                <a:gd name="connsiteX3" fmla="*/ 2917493 w 3146612"/>
                <a:gd name="connsiteY3" fmla="*/ 1154390 h 1383509"/>
                <a:gd name="connsiteX4" fmla="*/ 2917493 w 3146612"/>
                <a:gd name="connsiteY4" fmla="*/ 0 h 1383509"/>
                <a:gd name="connsiteX5" fmla="*/ 3146612 w 3146612"/>
                <a:gd name="connsiteY5" fmla="*/ 0 h 1383509"/>
                <a:gd name="connsiteX6" fmla="*/ 3146612 w 3146612"/>
                <a:gd name="connsiteY6" fmla="*/ 1383509 h 1383509"/>
                <a:gd name="connsiteX7" fmla="*/ 0 w 3146612"/>
                <a:gd name="connsiteY7" fmla="*/ 1383509 h 138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6612" h="1383509">
                  <a:moveTo>
                    <a:pt x="0" y="0"/>
                  </a:moveTo>
                  <a:lnTo>
                    <a:pt x="229119" y="0"/>
                  </a:lnTo>
                  <a:lnTo>
                    <a:pt x="229119" y="1154390"/>
                  </a:lnTo>
                  <a:lnTo>
                    <a:pt x="2917493" y="1154390"/>
                  </a:lnTo>
                  <a:lnTo>
                    <a:pt x="2917493" y="0"/>
                  </a:lnTo>
                  <a:lnTo>
                    <a:pt x="3146612" y="0"/>
                  </a:lnTo>
                  <a:lnTo>
                    <a:pt x="3146612" y="1383509"/>
                  </a:lnTo>
                  <a:lnTo>
                    <a:pt x="0" y="1383509"/>
                  </a:lnTo>
                  <a:close/>
                </a:path>
              </a:pathLst>
            </a:custGeom>
            <a:solidFill>
              <a:srgbClr val="C6849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xmlns="" id="{0BFF0A20-142E-42E3-B3A8-91C191AE1E1F}"/>
                </a:ext>
              </a:extLst>
            </p:cNvPr>
            <p:cNvSpPr txBox="1"/>
            <p:nvPr/>
          </p:nvSpPr>
          <p:spPr>
            <a:xfrm>
              <a:off x="15532195" y="-73941"/>
              <a:ext cx="2328696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500" b="1" dirty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0086062D-5673-421E-8AF6-2D811F7456E1}"/>
              </a:ext>
            </a:extLst>
          </p:cNvPr>
          <p:cNvGrpSpPr/>
          <p:nvPr/>
        </p:nvGrpSpPr>
        <p:grpSpPr>
          <a:xfrm>
            <a:off x="8944061" y="5077941"/>
            <a:ext cx="2504588" cy="1031431"/>
            <a:chOff x="1386783" y="4015179"/>
            <a:chExt cx="2504588" cy="1031431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7C6A9D57-7FAC-43DB-B3AB-CC8B43DCB242}"/>
                </a:ext>
              </a:extLst>
            </p:cNvPr>
            <p:cNvSpPr/>
            <p:nvPr/>
          </p:nvSpPr>
          <p:spPr>
            <a:xfrm>
              <a:off x="1386783" y="4015179"/>
              <a:ext cx="2504588" cy="1031431"/>
            </a:xfrm>
            <a:prstGeom prst="rect">
              <a:avLst/>
            </a:prstGeom>
            <a:solidFill>
              <a:srgbClr val="FFF7D9"/>
            </a:solidFill>
            <a:ln w="57150">
              <a:solidFill>
                <a:srgbClr val="C6849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11570028-18EB-4E3E-91D7-FF1C57359B54}"/>
                </a:ext>
              </a:extLst>
            </p:cNvPr>
            <p:cNvSpPr txBox="1"/>
            <p:nvPr/>
          </p:nvSpPr>
          <p:spPr>
            <a:xfrm>
              <a:off x="1413792" y="4122925"/>
              <a:ext cx="247757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i="0" dirty="0" err="1">
                  <a:ln w="3175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500" b="1" i="0" dirty="0">
                  <a:ln w="3175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i="0" dirty="0" err="1">
                  <a:ln w="3175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Hiến</a:t>
              </a:r>
              <a:r>
                <a:rPr lang="en-US" sz="2500" b="1" i="0" dirty="0">
                  <a:ln w="3175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i="0" dirty="0" err="1">
                  <a:ln w="3175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endParaRPr lang="en-US" sz="2500" b="1" i="0" dirty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500" b="1" dirty="0" err="1">
                  <a:ln w="3175">
                    <a:noFill/>
                  </a:ln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Đỗ</a:t>
              </a:r>
              <a:r>
                <a:rPr lang="en-US" sz="2500" b="1" dirty="0">
                  <a:ln w="3175">
                    <a:noFill/>
                  </a:ln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n w="3175">
                    <a:noFill/>
                  </a:ln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Thái</a:t>
              </a:r>
              <a:r>
                <a:rPr lang="en-US" sz="2500" b="1" dirty="0">
                  <a:ln w="3175">
                    <a:noFill/>
                  </a:ln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n w="3175">
                    <a:noFill/>
                  </a:ln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hậu</a:t>
              </a:r>
              <a:endParaRPr lang="en-US" sz="2500" b="1" dirty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0610532-D39E-465B-AAC7-0B68FD656259}"/>
              </a:ext>
            </a:extLst>
          </p:cNvPr>
          <p:cNvGrpSpPr/>
          <p:nvPr/>
        </p:nvGrpSpPr>
        <p:grpSpPr>
          <a:xfrm>
            <a:off x="970934" y="3950689"/>
            <a:ext cx="3237896" cy="1374035"/>
            <a:chOff x="1386783" y="4015179"/>
            <a:chExt cx="3237896" cy="1374035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1EAFEC71-1804-437A-A435-98E56DF1012B}"/>
                </a:ext>
              </a:extLst>
            </p:cNvPr>
            <p:cNvSpPr/>
            <p:nvPr/>
          </p:nvSpPr>
          <p:spPr>
            <a:xfrm>
              <a:off x="1386783" y="4015179"/>
              <a:ext cx="3237896" cy="1317852"/>
            </a:xfrm>
            <a:prstGeom prst="rect">
              <a:avLst/>
            </a:prstGeom>
            <a:solidFill>
              <a:srgbClr val="FFF7D9"/>
            </a:solidFill>
            <a:ln w="57150">
              <a:solidFill>
                <a:srgbClr val="C6849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35CA6624-2A75-41D8-819A-34324D8EFB0E}"/>
                </a:ext>
              </a:extLst>
            </p:cNvPr>
            <p:cNvSpPr txBox="1"/>
            <p:nvPr/>
          </p:nvSpPr>
          <p:spPr>
            <a:xfrm>
              <a:off x="1413793" y="4065775"/>
              <a:ext cx="31773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i="0" dirty="0">
                  <a:ln w="3175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#9Slide03 SVNCintra" pitchFamily="2" charset="0"/>
                  <a:cs typeface="#9Slide03 SVNCintra" pitchFamily="2" charset="0"/>
                </a:rPr>
                <a:t>MỘT NGƯỜI CHÍNH TRỰC</a:t>
              </a:r>
              <a:endParaRPr lang="en-US" sz="4000" b="1" dirty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3 SVNCintra" pitchFamily="2" charset="0"/>
                <a:cs typeface="#9Slide03 SVNCintra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0282CD3-5EA2-4050-9F06-1530E44CB589}"/>
              </a:ext>
            </a:extLst>
          </p:cNvPr>
          <p:cNvGrpSpPr/>
          <p:nvPr/>
        </p:nvGrpSpPr>
        <p:grpSpPr>
          <a:xfrm>
            <a:off x="5373267" y="350744"/>
            <a:ext cx="6327658" cy="4095095"/>
            <a:chOff x="-7774685" y="-5300997"/>
            <a:chExt cx="7273240" cy="4748181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328CE22A-22D0-47A2-9CA0-A5DF085E1B14}"/>
                </a:ext>
              </a:extLst>
            </p:cNvPr>
            <p:cNvSpPr/>
            <p:nvPr/>
          </p:nvSpPr>
          <p:spPr>
            <a:xfrm>
              <a:off x="-7774685" y="-5300997"/>
              <a:ext cx="7273240" cy="4748181"/>
            </a:xfrm>
            <a:prstGeom prst="rect">
              <a:avLst/>
            </a:prstGeom>
            <a:solidFill>
              <a:srgbClr val="FFEFB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0C18CCE-C4E2-4965-9EB0-E5B92F64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88660" y="-5173391"/>
              <a:ext cx="6884062" cy="4474640"/>
            </a:xfrm>
            <a:prstGeom prst="rect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961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A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B6CF3EB-5456-47FB-B1D1-A741435A6D9D}"/>
              </a:ext>
            </a:extLst>
          </p:cNvPr>
          <p:cNvGrpSpPr/>
          <p:nvPr/>
        </p:nvGrpSpPr>
        <p:grpSpPr>
          <a:xfrm>
            <a:off x="185333" y="213238"/>
            <a:ext cx="11904362" cy="6578759"/>
            <a:chOff x="185333" y="213238"/>
            <a:chExt cx="11904362" cy="6578759"/>
          </a:xfrm>
        </p:grpSpPr>
        <p:sp>
          <p:nvSpPr>
            <p:cNvPr id="136" name="Heart 135">
              <a:extLst>
                <a:ext uri="{FF2B5EF4-FFF2-40B4-BE49-F238E27FC236}">
                  <a16:creationId xmlns:a16="http://schemas.microsoft.com/office/drawing/2014/main" xmlns="" id="{771BA6E8-F048-42C1-9AF7-9BDA1DB37CFE}"/>
                </a:ext>
              </a:extLst>
            </p:cNvPr>
            <p:cNvSpPr/>
            <p:nvPr/>
          </p:nvSpPr>
          <p:spPr>
            <a:xfrm>
              <a:off x="5680911" y="4316935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Heart 131">
              <a:extLst>
                <a:ext uri="{FF2B5EF4-FFF2-40B4-BE49-F238E27FC236}">
                  <a16:creationId xmlns:a16="http://schemas.microsoft.com/office/drawing/2014/main" xmlns="" id="{835648CD-9F74-406D-9866-E3AFC660D99D}"/>
                </a:ext>
              </a:extLst>
            </p:cNvPr>
            <p:cNvSpPr/>
            <p:nvPr/>
          </p:nvSpPr>
          <p:spPr>
            <a:xfrm rot="20700000">
              <a:off x="11008586" y="233030"/>
              <a:ext cx="868476" cy="86847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Heart 130">
              <a:extLst>
                <a:ext uri="{FF2B5EF4-FFF2-40B4-BE49-F238E27FC236}">
                  <a16:creationId xmlns:a16="http://schemas.microsoft.com/office/drawing/2014/main" xmlns="" id="{6486574D-04B7-44E7-85F4-E3D7CD261F45}"/>
                </a:ext>
              </a:extLst>
            </p:cNvPr>
            <p:cNvSpPr/>
            <p:nvPr/>
          </p:nvSpPr>
          <p:spPr>
            <a:xfrm rot="744160">
              <a:off x="8300085" y="306249"/>
              <a:ext cx="415615" cy="41561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Heart 128">
              <a:extLst>
                <a:ext uri="{FF2B5EF4-FFF2-40B4-BE49-F238E27FC236}">
                  <a16:creationId xmlns:a16="http://schemas.microsoft.com/office/drawing/2014/main" xmlns="" id="{DDCDC1B7-BEA1-4388-AAD5-77CE24927E62}"/>
                </a:ext>
              </a:extLst>
            </p:cNvPr>
            <p:cNvSpPr/>
            <p:nvPr/>
          </p:nvSpPr>
          <p:spPr>
            <a:xfrm rot="21035274">
              <a:off x="11298622" y="6060384"/>
              <a:ext cx="731613" cy="731613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Heart 127">
              <a:extLst>
                <a:ext uri="{FF2B5EF4-FFF2-40B4-BE49-F238E27FC236}">
                  <a16:creationId xmlns:a16="http://schemas.microsoft.com/office/drawing/2014/main" xmlns="" id="{A4393DFB-8BE0-4862-A790-372C90902BC9}"/>
                </a:ext>
              </a:extLst>
            </p:cNvPr>
            <p:cNvSpPr/>
            <p:nvPr/>
          </p:nvSpPr>
          <p:spPr>
            <a:xfrm>
              <a:off x="185333" y="3686579"/>
              <a:ext cx="1441835" cy="144183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Heart 125">
              <a:extLst>
                <a:ext uri="{FF2B5EF4-FFF2-40B4-BE49-F238E27FC236}">
                  <a16:creationId xmlns:a16="http://schemas.microsoft.com/office/drawing/2014/main" xmlns="" id="{4D324867-522C-4150-A339-ADE66595A1B5}"/>
                </a:ext>
              </a:extLst>
            </p:cNvPr>
            <p:cNvSpPr/>
            <p:nvPr/>
          </p:nvSpPr>
          <p:spPr>
            <a:xfrm>
              <a:off x="1518665" y="221580"/>
              <a:ext cx="1072351" cy="1072351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Heart 126">
              <a:extLst>
                <a:ext uri="{FF2B5EF4-FFF2-40B4-BE49-F238E27FC236}">
                  <a16:creationId xmlns:a16="http://schemas.microsoft.com/office/drawing/2014/main" xmlns="" id="{7E9DCE10-3D94-42F0-8A5C-F65683B24EF4}"/>
                </a:ext>
              </a:extLst>
            </p:cNvPr>
            <p:cNvSpPr/>
            <p:nvPr/>
          </p:nvSpPr>
          <p:spPr>
            <a:xfrm rot="20948019">
              <a:off x="5570638" y="213238"/>
              <a:ext cx="634905" cy="63490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Heart 129">
              <a:extLst>
                <a:ext uri="{FF2B5EF4-FFF2-40B4-BE49-F238E27FC236}">
                  <a16:creationId xmlns:a16="http://schemas.microsoft.com/office/drawing/2014/main" xmlns="" id="{72296A5B-04AD-471E-8831-D0667BD67B7A}"/>
                </a:ext>
              </a:extLst>
            </p:cNvPr>
            <p:cNvSpPr/>
            <p:nvPr/>
          </p:nvSpPr>
          <p:spPr>
            <a:xfrm>
              <a:off x="1179160" y="6005487"/>
              <a:ext cx="667562" cy="667562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Heart 132">
              <a:extLst>
                <a:ext uri="{FF2B5EF4-FFF2-40B4-BE49-F238E27FC236}">
                  <a16:creationId xmlns:a16="http://schemas.microsoft.com/office/drawing/2014/main" xmlns="" id="{538CDD94-A881-4D24-8A0C-D8B1B614C65A}"/>
                </a:ext>
              </a:extLst>
            </p:cNvPr>
            <p:cNvSpPr/>
            <p:nvPr/>
          </p:nvSpPr>
          <p:spPr>
            <a:xfrm rot="1108191">
              <a:off x="4126823" y="6126635"/>
              <a:ext cx="425266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Heart 133">
              <a:extLst>
                <a:ext uri="{FF2B5EF4-FFF2-40B4-BE49-F238E27FC236}">
                  <a16:creationId xmlns:a16="http://schemas.microsoft.com/office/drawing/2014/main" xmlns="" id="{42D9BE81-53EA-48E3-86C8-073C64E67AC8}"/>
                </a:ext>
              </a:extLst>
            </p:cNvPr>
            <p:cNvSpPr/>
            <p:nvPr/>
          </p:nvSpPr>
          <p:spPr>
            <a:xfrm>
              <a:off x="11664429" y="3244584"/>
              <a:ext cx="425266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Heart 134">
              <a:extLst>
                <a:ext uri="{FF2B5EF4-FFF2-40B4-BE49-F238E27FC236}">
                  <a16:creationId xmlns:a16="http://schemas.microsoft.com/office/drawing/2014/main" xmlns="" id="{E618F6FB-30FE-4098-8F16-ABF0BEF9BFA5}"/>
                </a:ext>
              </a:extLst>
            </p:cNvPr>
            <p:cNvSpPr/>
            <p:nvPr/>
          </p:nvSpPr>
          <p:spPr>
            <a:xfrm rot="20154259">
              <a:off x="9595436" y="5128414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Heart 136">
              <a:extLst>
                <a:ext uri="{FF2B5EF4-FFF2-40B4-BE49-F238E27FC236}">
                  <a16:creationId xmlns:a16="http://schemas.microsoft.com/office/drawing/2014/main" xmlns="" id="{440C477B-8B57-49B3-9FED-D4A37AABC919}"/>
                </a:ext>
              </a:extLst>
            </p:cNvPr>
            <p:cNvSpPr/>
            <p:nvPr/>
          </p:nvSpPr>
          <p:spPr>
            <a:xfrm>
              <a:off x="6856789" y="6280380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Heart 110">
              <a:extLst>
                <a:ext uri="{FF2B5EF4-FFF2-40B4-BE49-F238E27FC236}">
                  <a16:creationId xmlns:a16="http://schemas.microsoft.com/office/drawing/2014/main" xmlns="" id="{961C8269-477B-4A33-84EE-07262DC5C4CC}"/>
                </a:ext>
              </a:extLst>
            </p:cNvPr>
            <p:cNvSpPr/>
            <p:nvPr/>
          </p:nvSpPr>
          <p:spPr>
            <a:xfrm rot="923006">
              <a:off x="505454" y="1852356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Heart 112">
              <a:extLst>
                <a:ext uri="{FF2B5EF4-FFF2-40B4-BE49-F238E27FC236}">
                  <a16:creationId xmlns:a16="http://schemas.microsoft.com/office/drawing/2014/main" xmlns="" id="{D6BF15E0-5129-4289-8049-9670CD740B27}"/>
                </a:ext>
              </a:extLst>
            </p:cNvPr>
            <p:cNvSpPr/>
            <p:nvPr/>
          </p:nvSpPr>
          <p:spPr>
            <a:xfrm>
              <a:off x="7736446" y="3669850"/>
              <a:ext cx="1072351" cy="1072351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Heart 113">
              <a:extLst>
                <a:ext uri="{FF2B5EF4-FFF2-40B4-BE49-F238E27FC236}">
                  <a16:creationId xmlns:a16="http://schemas.microsoft.com/office/drawing/2014/main" xmlns="" id="{01F975FB-B174-450D-AE19-7F669781B52F}"/>
                </a:ext>
              </a:extLst>
            </p:cNvPr>
            <p:cNvSpPr/>
            <p:nvPr/>
          </p:nvSpPr>
          <p:spPr>
            <a:xfrm rot="881386">
              <a:off x="4991318" y="1695353"/>
              <a:ext cx="1441835" cy="144183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Heart 114">
              <a:extLst>
                <a:ext uri="{FF2B5EF4-FFF2-40B4-BE49-F238E27FC236}">
                  <a16:creationId xmlns:a16="http://schemas.microsoft.com/office/drawing/2014/main" xmlns="" id="{289CDF0A-64AD-4BB5-B924-AAFCA3E1BC96}"/>
                </a:ext>
              </a:extLst>
            </p:cNvPr>
            <p:cNvSpPr/>
            <p:nvPr/>
          </p:nvSpPr>
          <p:spPr>
            <a:xfrm>
              <a:off x="2775585" y="3036776"/>
              <a:ext cx="415615" cy="41561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Heart 115">
              <a:extLst>
                <a:ext uri="{FF2B5EF4-FFF2-40B4-BE49-F238E27FC236}">
                  <a16:creationId xmlns:a16="http://schemas.microsoft.com/office/drawing/2014/main" xmlns="" id="{951532B9-FEA3-4FEE-9F9E-03A05E97F187}"/>
                </a:ext>
              </a:extLst>
            </p:cNvPr>
            <p:cNvSpPr/>
            <p:nvPr/>
          </p:nvSpPr>
          <p:spPr>
            <a:xfrm>
              <a:off x="9547079" y="2064989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CFA47DE-36FD-453E-9EA8-C522429D18A5}"/>
              </a:ext>
            </a:extLst>
          </p:cNvPr>
          <p:cNvGrpSpPr/>
          <p:nvPr/>
        </p:nvGrpSpPr>
        <p:grpSpPr>
          <a:xfrm>
            <a:off x="661697" y="192948"/>
            <a:ext cx="11002731" cy="1196599"/>
            <a:chOff x="638269" y="460156"/>
            <a:chExt cx="11002731" cy="1196599"/>
          </a:xfrm>
        </p:grpSpPr>
        <p:sp>
          <p:nvSpPr>
            <p:cNvPr id="149" name="Rectangle: Diagonal Corners Rounded 148">
              <a:extLst>
                <a:ext uri="{FF2B5EF4-FFF2-40B4-BE49-F238E27FC236}">
                  <a16:creationId xmlns:a16="http://schemas.microsoft.com/office/drawing/2014/main" xmlns="" id="{951C7712-96E7-4945-B5B3-FB6B26A11939}"/>
                </a:ext>
              </a:extLst>
            </p:cNvPr>
            <p:cNvSpPr/>
            <p:nvPr/>
          </p:nvSpPr>
          <p:spPr>
            <a:xfrm>
              <a:off x="744403" y="562170"/>
              <a:ext cx="10896597" cy="1094585"/>
            </a:xfrm>
            <a:prstGeom prst="round2DiagRect">
              <a:avLst>
                <a:gd name="adj1" fmla="val 25369"/>
                <a:gd name="adj2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C6849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: Diagonal Corners Rounded 146">
              <a:extLst>
                <a:ext uri="{FF2B5EF4-FFF2-40B4-BE49-F238E27FC236}">
                  <a16:creationId xmlns:a16="http://schemas.microsoft.com/office/drawing/2014/main" xmlns="" id="{DC2DBA99-87A3-4635-945A-6E506C9C50F4}"/>
                </a:ext>
              </a:extLst>
            </p:cNvPr>
            <p:cNvSpPr/>
            <p:nvPr/>
          </p:nvSpPr>
          <p:spPr>
            <a:xfrm>
              <a:off x="638269" y="460156"/>
              <a:ext cx="10896597" cy="1094585"/>
            </a:xfrm>
            <a:prstGeom prst="round2DiagRect">
              <a:avLst/>
            </a:prstGeom>
            <a:solidFill>
              <a:srgbClr val="FFF7D9"/>
            </a:solidFill>
            <a:ln w="28575">
              <a:solidFill>
                <a:srgbClr val="C68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F70FA6E7-DC5F-4D30-A685-0BD0430B8C22}"/>
                </a:ext>
              </a:extLst>
            </p:cNvPr>
            <p:cNvSpPr txBox="1"/>
            <p:nvPr/>
          </p:nvSpPr>
          <p:spPr>
            <a:xfrm>
              <a:off x="904041" y="550771"/>
              <a:ext cx="10339683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04788" indent="-204788" algn="just" defTabSz="685800" eaLnBrk="1" hangingPunct="1"/>
              <a:r>
                <a:rPr lang="en-US" altLang="en-US" sz="2500" dirty="0">
                  <a:solidFill>
                    <a:srgbClr val="FF0000"/>
                  </a:solidFill>
                  <a:latin typeface="UTM Cooper Black" panose="02040603050506020204" pitchFamily="18" charset="0"/>
                  <a:cs typeface="Arial" panose="020B0604020202020204" pitchFamily="34" charset="0"/>
                </a:rPr>
                <a:t>2.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Dựa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vào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nội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dung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các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bài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tập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đọc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là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truyện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kể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thuộc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chủ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điểm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b="1" dirty="0" err="1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Măng</a:t>
              </a:r>
              <a:r>
                <a:rPr lang="en-US" altLang="zh-CN" sz="2500" b="1" dirty="0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b="1" dirty="0" err="1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mọc</a:t>
              </a:r>
              <a:r>
                <a:rPr lang="en-US" altLang="zh-CN" sz="2500" b="1" dirty="0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b="1" dirty="0" err="1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thẳng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,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hãy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ghi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vào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bảng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những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điều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cần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nhớ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: </a:t>
              </a:r>
              <a:endParaRPr lang="zh-CN" altLang="en-US" sz="2500" dirty="0">
                <a:solidFill>
                  <a:srgbClr val="FF0000"/>
                </a:solidFill>
                <a:latin typeface="UTM Cooper Black" panose="02040603050506020204" pitchFamily="18" charset="0"/>
                <a:ea typeface="等线" panose="020B0604020202020204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5" name="Table 10">
            <a:extLst>
              <a:ext uri="{FF2B5EF4-FFF2-40B4-BE49-F238E27FC236}">
                <a16:creationId xmlns:a16="http://schemas.microsoft.com/office/drawing/2014/main" xmlns="" id="{4BABB063-6D41-4C51-87A7-224990CB2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08273"/>
              </p:ext>
            </p:extLst>
          </p:nvPr>
        </p:nvGraphicFramePr>
        <p:xfrm>
          <a:off x="185333" y="1588976"/>
          <a:ext cx="11789324" cy="408454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62517">
                  <a:extLst>
                    <a:ext uri="{9D8B030D-6E8A-4147-A177-3AD203B41FA5}">
                      <a16:colId xmlns:a16="http://schemas.microsoft.com/office/drawing/2014/main" xmlns="" val="836319307"/>
                    </a:ext>
                  </a:extLst>
                </a:gridCol>
                <a:gridCol w="4232145">
                  <a:extLst>
                    <a:ext uri="{9D8B030D-6E8A-4147-A177-3AD203B41FA5}">
                      <a16:colId xmlns:a16="http://schemas.microsoft.com/office/drawing/2014/main" xmlns="" val="4002761008"/>
                    </a:ext>
                  </a:extLst>
                </a:gridCol>
                <a:gridCol w="1989948">
                  <a:extLst>
                    <a:ext uri="{9D8B030D-6E8A-4147-A177-3AD203B41FA5}">
                      <a16:colId xmlns:a16="http://schemas.microsoft.com/office/drawing/2014/main" xmlns="" val="93399007"/>
                    </a:ext>
                  </a:extLst>
                </a:gridCol>
                <a:gridCol w="3904714">
                  <a:extLst>
                    <a:ext uri="{9D8B030D-6E8A-4147-A177-3AD203B41FA5}">
                      <a16:colId xmlns:a16="http://schemas.microsoft.com/office/drawing/2014/main" xmlns="" val="2766254400"/>
                    </a:ext>
                  </a:extLst>
                </a:gridCol>
              </a:tblGrid>
              <a:tr h="544624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en-US" sz="2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2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endParaRPr lang="en-US" sz="2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4638120"/>
                  </a:ext>
                </a:extLst>
              </a:tr>
              <a:tr h="104994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 err="1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altLang="en-US" sz="2000" b="1" dirty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altLang="en-US" sz="2000" b="1" dirty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altLang="en-US" sz="2000" b="1" dirty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trực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ngợi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lòng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ngay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trực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đặt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riêng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Hiến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Hiến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endParaRPr lang="en-US" sz="2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Đỗ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hậu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Thong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thả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ràng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kiên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Hiến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729675025"/>
                  </a:ext>
                </a:extLst>
              </a:tr>
              <a:tr h="829993"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03625740"/>
                  </a:ext>
                </a:extLst>
              </a:tr>
              <a:tr h="82999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6114122"/>
                  </a:ext>
                </a:extLst>
              </a:tr>
              <a:tr h="82999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27583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48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A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73C0D1F-27E4-43AC-92B3-185538D37802}"/>
              </a:ext>
            </a:extLst>
          </p:cNvPr>
          <p:cNvGrpSpPr/>
          <p:nvPr/>
        </p:nvGrpSpPr>
        <p:grpSpPr>
          <a:xfrm>
            <a:off x="48222" y="-152468"/>
            <a:ext cx="12128910" cy="7458219"/>
            <a:chOff x="48222" y="-152468"/>
            <a:chExt cx="12128910" cy="745821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6F402882-0C49-4519-B47C-1497D8C5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038" y="5051278"/>
              <a:ext cx="1690856" cy="225447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7450F6EA-ABD0-46EF-B113-7759E92FA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276" y="-57658"/>
              <a:ext cx="1690856" cy="225447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27B5AF2A-E4A7-4796-90DB-65AA72115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460" y="-109743"/>
              <a:ext cx="1690856" cy="225447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35BD7370-3EB2-4079-A944-7BB91AAEF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468" y="-109743"/>
              <a:ext cx="1690856" cy="225447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645C9585-84B7-4205-8C72-6AE77C0C1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22" y="4936294"/>
              <a:ext cx="1690856" cy="225447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CAD660F6-F84A-424E-824E-521D7BADA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7" y="2500324"/>
              <a:ext cx="1690856" cy="225447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CC99C0D3-D5FB-4465-AE80-79544B99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855" y="4968294"/>
              <a:ext cx="1690856" cy="225447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15DF1281-1F8D-4CE2-91B8-8783492AA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276" y="4979019"/>
              <a:ext cx="1690856" cy="225447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715E814-1D13-4278-B7CE-3F9FC55E8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75" y="-152468"/>
              <a:ext cx="1690856" cy="225447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3317E4EF-EDC9-49BE-90BF-5040B97CE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468" y="2435113"/>
              <a:ext cx="1690856" cy="225447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729E1DBB-E7CC-414F-806A-1F2D5D733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651" y="2318359"/>
              <a:ext cx="1690856" cy="225447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6CEFB7DE-929A-4F00-B1D3-CE0E3E948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938" y="2500324"/>
              <a:ext cx="1690856" cy="225447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9F79032-A417-4D49-88DD-2C039F06A2EF}"/>
              </a:ext>
            </a:extLst>
          </p:cNvPr>
          <p:cNvGrpSpPr/>
          <p:nvPr/>
        </p:nvGrpSpPr>
        <p:grpSpPr>
          <a:xfrm>
            <a:off x="445220" y="490872"/>
            <a:ext cx="5272321" cy="5771160"/>
            <a:chOff x="419273" y="537505"/>
            <a:chExt cx="5272321" cy="577116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0271B978-597B-44F6-8E59-A15719C1A8C8}"/>
                </a:ext>
              </a:extLst>
            </p:cNvPr>
            <p:cNvSpPr/>
            <p:nvPr/>
          </p:nvSpPr>
          <p:spPr>
            <a:xfrm>
              <a:off x="419273" y="537505"/>
              <a:ext cx="5272321" cy="5771160"/>
            </a:xfrm>
            <a:prstGeom prst="rect">
              <a:avLst/>
            </a:prstGeom>
            <a:solidFill>
              <a:srgbClr val="FFE9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541FB85B-0041-411A-A6D8-D7355A06AD91}"/>
                </a:ext>
              </a:extLst>
            </p:cNvPr>
            <p:cNvSpPr/>
            <p:nvPr/>
          </p:nvSpPr>
          <p:spPr>
            <a:xfrm>
              <a:off x="570808" y="695259"/>
              <a:ext cx="4934641" cy="54875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833D165-88CF-474C-8BE1-3D9E6048157F}"/>
              </a:ext>
            </a:extLst>
          </p:cNvPr>
          <p:cNvGrpSpPr/>
          <p:nvPr/>
        </p:nvGrpSpPr>
        <p:grpSpPr>
          <a:xfrm>
            <a:off x="6006078" y="4565098"/>
            <a:ext cx="5868796" cy="1840737"/>
            <a:chOff x="5903931" y="4479758"/>
            <a:chExt cx="5868796" cy="184073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BB82351-E0AE-400F-AA5B-D1BC5D787271}"/>
                </a:ext>
              </a:extLst>
            </p:cNvPr>
            <p:cNvSpPr/>
            <p:nvPr/>
          </p:nvSpPr>
          <p:spPr>
            <a:xfrm>
              <a:off x="5903931" y="4479758"/>
              <a:ext cx="5868796" cy="1840737"/>
            </a:xfrm>
            <a:prstGeom prst="rect">
              <a:avLst/>
            </a:prstGeom>
            <a:solidFill>
              <a:srgbClr val="FFE9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7CA918F-90AE-4D44-BCDA-ACDE8D88553A}"/>
                </a:ext>
              </a:extLst>
            </p:cNvPr>
            <p:cNvSpPr/>
            <p:nvPr/>
          </p:nvSpPr>
          <p:spPr>
            <a:xfrm>
              <a:off x="6096000" y="4587826"/>
              <a:ext cx="5508929" cy="1594965"/>
            </a:xfrm>
            <a:prstGeom prst="rect">
              <a:avLst/>
            </a:prstGeom>
            <a:solidFill>
              <a:srgbClr val="FFF7D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84C4AF7-D707-444D-A1C3-B74BF2AE2C5F}"/>
              </a:ext>
            </a:extLst>
          </p:cNvPr>
          <p:cNvSpPr txBox="1"/>
          <p:nvPr/>
        </p:nvSpPr>
        <p:spPr>
          <a:xfrm>
            <a:off x="1081591" y="928135"/>
            <a:ext cx="406134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2500" dirty="0">
                <a:solidFill>
                  <a:prstClr val="black"/>
                </a:solidFill>
                <a:cs typeface="Arial" panose="020B0604020202020204" pitchFamily="34" charset="0"/>
              </a:rPr>
              <a:t>Hãy tìm tên bài tập đọc có nội dung sau: </a:t>
            </a:r>
            <a:r>
              <a:rPr lang="vi-VN" sz="2500" b="1" i="1" dirty="0">
                <a:solidFill>
                  <a:prstClr val="black"/>
                </a:solidFill>
                <a:cs typeface="Arial" panose="020B0604020202020204" pitchFamily="34" charset="0"/>
              </a:rPr>
              <a:t>“Nhờ dũng cảm, trung thực, cậu bé Chôm được vua tin yêu và truyền ngôi báu.”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626BF3B-EF36-4157-9E19-FA772C7A45E2}"/>
              </a:ext>
            </a:extLst>
          </p:cNvPr>
          <p:cNvGrpSpPr/>
          <p:nvPr/>
        </p:nvGrpSpPr>
        <p:grpSpPr>
          <a:xfrm>
            <a:off x="6016232" y="315914"/>
            <a:ext cx="5858642" cy="3879040"/>
            <a:chOff x="7325751" y="537505"/>
            <a:chExt cx="4357619" cy="288520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08D772FC-3878-4BED-8494-D16ECEEF0A0F}"/>
                </a:ext>
              </a:extLst>
            </p:cNvPr>
            <p:cNvSpPr/>
            <p:nvPr/>
          </p:nvSpPr>
          <p:spPr>
            <a:xfrm>
              <a:off x="7325751" y="537505"/>
              <a:ext cx="4357619" cy="2885204"/>
            </a:xfrm>
            <a:prstGeom prst="rect">
              <a:avLst/>
            </a:prstGeom>
            <a:solidFill>
              <a:srgbClr val="FFE9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0E0D2FC-F47F-48D9-9F88-EEF6B219CF5E}"/>
                </a:ext>
              </a:extLst>
            </p:cNvPr>
            <p:cNvSpPr/>
            <p:nvPr/>
          </p:nvSpPr>
          <p:spPr>
            <a:xfrm>
              <a:off x="7482181" y="638110"/>
              <a:ext cx="4070719" cy="2687442"/>
            </a:xfrm>
            <a:prstGeom prst="rect">
              <a:avLst/>
            </a:prstGeom>
            <a:solidFill>
              <a:srgbClr val="FFF7D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CD686C9-AD25-40FB-A83B-2CD86DF8F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278" y="644577"/>
              <a:ext cx="4041573" cy="266238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3EAAF5-B787-4B92-BF6E-17EDDBF0CB9B}"/>
              </a:ext>
            </a:extLst>
          </p:cNvPr>
          <p:cNvSpPr txBox="1"/>
          <p:nvPr/>
        </p:nvSpPr>
        <p:spPr>
          <a:xfrm rot="20965641">
            <a:off x="870393" y="3628712"/>
            <a:ext cx="45669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i="1" dirty="0">
                <a:ln>
                  <a:solidFill>
                    <a:sysClr val="windowText" lastClr="000000"/>
                  </a:solidFill>
                </a:ln>
                <a:solidFill>
                  <a:srgbClr val="EA4323"/>
                </a:solidFill>
                <a:latin typeface="UTM Cooper Black" panose="02040603050506020204" pitchFamily="18" charset="0"/>
              </a:rPr>
              <a:t>NHỮNG HẠT THÓC GIỐNG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8AFB3B2-478C-42DC-9C37-03EC10A94685}"/>
              </a:ext>
            </a:extLst>
          </p:cNvPr>
          <p:cNvSpPr txBox="1"/>
          <p:nvPr/>
        </p:nvSpPr>
        <p:spPr>
          <a:xfrm>
            <a:off x="6246329" y="4846015"/>
            <a:ext cx="543625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5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50D7EBA-B956-410B-BA51-B4AC0BB6AC68}"/>
              </a:ext>
            </a:extLst>
          </p:cNvPr>
          <p:cNvSpPr txBox="1"/>
          <p:nvPr/>
        </p:nvSpPr>
        <p:spPr>
          <a:xfrm>
            <a:off x="6994615" y="5559905"/>
            <a:ext cx="394600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Chôm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D750FAE5-D272-4B2F-B540-F0EBF0F25EEC}"/>
              </a:ext>
            </a:extLst>
          </p:cNvPr>
          <p:cNvGrpSpPr/>
          <p:nvPr/>
        </p:nvGrpSpPr>
        <p:grpSpPr>
          <a:xfrm>
            <a:off x="893650" y="3268622"/>
            <a:ext cx="330010" cy="320756"/>
            <a:chOff x="5409548" y="1352314"/>
            <a:chExt cx="330010" cy="32075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8DA9BB00-1073-4F04-8D5F-9BA7A00360E2}"/>
                </a:ext>
              </a:extLst>
            </p:cNvPr>
            <p:cNvSpPr/>
            <p:nvPr/>
          </p:nvSpPr>
          <p:spPr>
            <a:xfrm>
              <a:off x="5526506" y="1352314"/>
              <a:ext cx="127959" cy="127959"/>
            </a:xfrm>
            <a:prstGeom prst="ellipse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587DF095-38B7-4751-BAE8-B5BF6407D62E}"/>
                </a:ext>
              </a:extLst>
            </p:cNvPr>
            <p:cNvSpPr/>
            <p:nvPr/>
          </p:nvSpPr>
          <p:spPr>
            <a:xfrm>
              <a:off x="5611599" y="1420101"/>
              <a:ext cx="127959" cy="127959"/>
            </a:xfrm>
            <a:prstGeom prst="ellipse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D9A66CD4-5A89-4E03-9C3E-7BD6BE6949F1}"/>
                </a:ext>
              </a:extLst>
            </p:cNvPr>
            <p:cNvSpPr/>
            <p:nvPr/>
          </p:nvSpPr>
          <p:spPr>
            <a:xfrm>
              <a:off x="5596111" y="1522263"/>
              <a:ext cx="127959" cy="127959"/>
            </a:xfrm>
            <a:prstGeom prst="ellipse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C1BC14BD-4F87-4F81-BFEB-103B9C4F9A54}"/>
                </a:ext>
              </a:extLst>
            </p:cNvPr>
            <p:cNvSpPr/>
            <p:nvPr/>
          </p:nvSpPr>
          <p:spPr>
            <a:xfrm>
              <a:off x="5489906" y="1545111"/>
              <a:ext cx="127959" cy="127959"/>
            </a:xfrm>
            <a:prstGeom prst="ellipse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58C018D8-3D77-427E-91BA-DCF5FF834FE9}"/>
                </a:ext>
              </a:extLst>
            </p:cNvPr>
            <p:cNvSpPr/>
            <p:nvPr/>
          </p:nvSpPr>
          <p:spPr>
            <a:xfrm>
              <a:off x="5409548" y="1483008"/>
              <a:ext cx="127959" cy="127959"/>
            </a:xfrm>
            <a:prstGeom prst="ellipse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BF3825FE-A48C-4888-AE82-807C76C99512}"/>
                </a:ext>
              </a:extLst>
            </p:cNvPr>
            <p:cNvSpPr/>
            <p:nvPr/>
          </p:nvSpPr>
          <p:spPr>
            <a:xfrm>
              <a:off x="5430661" y="1390497"/>
              <a:ext cx="127959" cy="127959"/>
            </a:xfrm>
            <a:prstGeom prst="ellipse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8927A929-576E-45B1-B756-ABA7C19C6C2B}"/>
                </a:ext>
              </a:extLst>
            </p:cNvPr>
            <p:cNvSpPr/>
            <p:nvPr/>
          </p:nvSpPr>
          <p:spPr>
            <a:xfrm>
              <a:off x="5511019" y="1458284"/>
              <a:ext cx="127959" cy="127959"/>
            </a:xfrm>
            <a:prstGeom prst="ellipse">
              <a:avLst/>
            </a:prstGeom>
            <a:solidFill>
              <a:srgbClr val="ECE67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4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A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B6CF3EB-5456-47FB-B1D1-A741435A6D9D}"/>
              </a:ext>
            </a:extLst>
          </p:cNvPr>
          <p:cNvGrpSpPr/>
          <p:nvPr/>
        </p:nvGrpSpPr>
        <p:grpSpPr>
          <a:xfrm>
            <a:off x="185333" y="213238"/>
            <a:ext cx="11904362" cy="6578759"/>
            <a:chOff x="185333" y="213238"/>
            <a:chExt cx="11904362" cy="6578759"/>
          </a:xfrm>
        </p:grpSpPr>
        <p:sp>
          <p:nvSpPr>
            <p:cNvPr id="136" name="Heart 135">
              <a:extLst>
                <a:ext uri="{FF2B5EF4-FFF2-40B4-BE49-F238E27FC236}">
                  <a16:creationId xmlns:a16="http://schemas.microsoft.com/office/drawing/2014/main" xmlns="" id="{771BA6E8-F048-42C1-9AF7-9BDA1DB37CFE}"/>
                </a:ext>
              </a:extLst>
            </p:cNvPr>
            <p:cNvSpPr/>
            <p:nvPr/>
          </p:nvSpPr>
          <p:spPr>
            <a:xfrm>
              <a:off x="5680911" y="4316935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Heart 131">
              <a:extLst>
                <a:ext uri="{FF2B5EF4-FFF2-40B4-BE49-F238E27FC236}">
                  <a16:creationId xmlns:a16="http://schemas.microsoft.com/office/drawing/2014/main" xmlns="" id="{835648CD-9F74-406D-9866-E3AFC660D99D}"/>
                </a:ext>
              </a:extLst>
            </p:cNvPr>
            <p:cNvSpPr/>
            <p:nvPr/>
          </p:nvSpPr>
          <p:spPr>
            <a:xfrm rot="20700000">
              <a:off x="11008586" y="233030"/>
              <a:ext cx="868476" cy="86847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Heart 130">
              <a:extLst>
                <a:ext uri="{FF2B5EF4-FFF2-40B4-BE49-F238E27FC236}">
                  <a16:creationId xmlns:a16="http://schemas.microsoft.com/office/drawing/2014/main" xmlns="" id="{6486574D-04B7-44E7-85F4-E3D7CD261F45}"/>
                </a:ext>
              </a:extLst>
            </p:cNvPr>
            <p:cNvSpPr/>
            <p:nvPr/>
          </p:nvSpPr>
          <p:spPr>
            <a:xfrm rot="744160">
              <a:off x="8300085" y="306249"/>
              <a:ext cx="415615" cy="41561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Heart 128">
              <a:extLst>
                <a:ext uri="{FF2B5EF4-FFF2-40B4-BE49-F238E27FC236}">
                  <a16:creationId xmlns:a16="http://schemas.microsoft.com/office/drawing/2014/main" xmlns="" id="{DDCDC1B7-BEA1-4388-AAD5-77CE24927E62}"/>
                </a:ext>
              </a:extLst>
            </p:cNvPr>
            <p:cNvSpPr/>
            <p:nvPr/>
          </p:nvSpPr>
          <p:spPr>
            <a:xfrm rot="21035274">
              <a:off x="11298622" y="6060384"/>
              <a:ext cx="731613" cy="731613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Heart 127">
              <a:extLst>
                <a:ext uri="{FF2B5EF4-FFF2-40B4-BE49-F238E27FC236}">
                  <a16:creationId xmlns:a16="http://schemas.microsoft.com/office/drawing/2014/main" xmlns="" id="{A4393DFB-8BE0-4862-A790-372C90902BC9}"/>
                </a:ext>
              </a:extLst>
            </p:cNvPr>
            <p:cNvSpPr/>
            <p:nvPr/>
          </p:nvSpPr>
          <p:spPr>
            <a:xfrm>
              <a:off x="185333" y="3686579"/>
              <a:ext cx="1441835" cy="144183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Heart 125">
              <a:extLst>
                <a:ext uri="{FF2B5EF4-FFF2-40B4-BE49-F238E27FC236}">
                  <a16:creationId xmlns:a16="http://schemas.microsoft.com/office/drawing/2014/main" xmlns="" id="{4D324867-522C-4150-A339-ADE66595A1B5}"/>
                </a:ext>
              </a:extLst>
            </p:cNvPr>
            <p:cNvSpPr/>
            <p:nvPr/>
          </p:nvSpPr>
          <p:spPr>
            <a:xfrm>
              <a:off x="1518665" y="221580"/>
              <a:ext cx="1072351" cy="1072351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Heart 126">
              <a:extLst>
                <a:ext uri="{FF2B5EF4-FFF2-40B4-BE49-F238E27FC236}">
                  <a16:creationId xmlns:a16="http://schemas.microsoft.com/office/drawing/2014/main" xmlns="" id="{7E9DCE10-3D94-42F0-8A5C-F65683B24EF4}"/>
                </a:ext>
              </a:extLst>
            </p:cNvPr>
            <p:cNvSpPr/>
            <p:nvPr/>
          </p:nvSpPr>
          <p:spPr>
            <a:xfrm rot="20948019">
              <a:off x="5570638" y="213238"/>
              <a:ext cx="634905" cy="63490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Heart 129">
              <a:extLst>
                <a:ext uri="{FF2B5EF4-FFF2-40B4-BE49-F238E27FC236}">
                  <a16:creationId xmlns:a16="http://schemas.microsoft.com/office/drawing/2014/main" xmlns="" id="{72296A5B-04AD-471E-8831-D0667BD67B7A}"/>
                </a:ext>
              </a:extLst>
            </p:cNvPr>
            <p:cNvSpPr/>
            <p:nvPr/>
          </p:nvSpPr>
          <p:spPr>
            <a:xfrm>
              <a:off x="1179160" y="6005487"/>
              <a:ext cx="667562" cy="667562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Heart 132">
              <a:extLst>
                <a:ext uri="{FF2B5EF4-FFF2-40B4-BE49-F238E27FC236}">
                  <a16:creationId xmlns:a16="http://schemas.microsoft.com/office/drawing/2014/main" xmlns="" id="{538CDD94-A881-4D24-8A0C-D8B1B614C65A}"/>
                </a:ext>
              </a:extLst>
            </p:cNvPr>
            <p:cNvSpPr/>
            <p:nvPr/>
          </p:nvSpPr>
          <p:spPr>
            <a:xfrm rot="1108191">
              <a:off x="4126823" y="6126635"/>
              <a:ext cx="425266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Heart 133">
              <a:extLst>
                <a:ext uri="{FF2B5EF4-FFF2-40B4-BE49-F238E27FC236}">
                  <a16:creationId xmlns:a16="http://schemas.microsoft.com/office/drawing/2014/main" xmlns="" id="{42D9BE81-53EA-48E3-86C8-073C64E67AC8}"/>
                </a:ext>
              </a:extLst>
            </p:cNvPr>
            <p:cNvSpPr/>
            <p:nvPr/>
          </p:nvSpPr>
          <p:spPr>
            <a:xfrm>
              <a:off x="11664429" y="3244584"/>
              <a:ext cx="425266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Heart 134">
              <a:extLst>
                <a:ext uri="{FF2B5EF4-FFF2-40B4-BE49-F238E27FC236}">
                  <a16:creationId xmlns:a16="http://schemas.microsoft.com/office/drawing/2014/main" xmlns="" id="{E618F6FB-30FE-4098-8F16-ABF0BEF9BFA5}"/>
                </a:ext>
              </a:extLst>
            </p:cNvPr>
            <p:cNvSpPr/>
            <p:nvPr/>
          </p:nvSpPr>
          <p:spPr>
            <a:xfrm rot="20154259">
              <a:off x="9595436" y="5128414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Heart 136">
              <a:extLst>
                <a:ext uri="{FF2B5EF4-FFF2-40B4-BE49-F238E27FC236}">
                  <a16:creationId xmlns:a16="http://schemas.microsoft.com/office/drawing/2014/main" xmlns="" id="{440C477B-8B57-49B3-9FED-D4A37AABC919}"/>
                </a:ext>
              </a:extLst>
            </p:cNvPr>
            <p:cNvSpPr/>
            <p:nvPr/>
          </p:nvSpPr>
          <p:spPr>
            <a:xfrm>
              <a:off x="6856789" y="6280380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Heart 110">
              <a:extLst>
                <a:ext uri="{FF2B5EF4-FFF2-40B4-BE49-F238E27FC236}">
                  <a16:creationId xmlns:a16="http://schemas.microsoft.com/office/drawing/2014/main" xmlns="" id="{961C8269-477B-4A33-84EE-07262DC5C4CC}"/>
                </a:ext>
              </a:extLst>
            </p:cNvPr>
            <p:cNvSpPr/>
            <p:nvPr/>
          </p:nvSpPr>
          <p:spPr>
            <a:xfrm rot="923006">
              <a:off x="505454" y="1852356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Heart 112">
              <a:extLst>
                <a:ext uri="{FF2B5EF4-FFF2-40B4-BE49-F238E27FC236}">
                  <a16:creationId xmlns:a16="http://schemas.microsoft.com/office/drawing/2014/main" xmlns="" id="{D6BF15E0-5129-4289-8049-9670CD740B27}"/>
                </a:ext>
              </a:extLst>
            </p:cNvPr>
            <p:cNvSpPr/>
            <p:nvPr/>
          </p:nvSpPr>
          <p:spPr>
            <a:xfrm>
              <a:off x="7736446" y="3669850"/>
              <a:ext cx="1072351" cy="1072351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Heart 113">
              <a:extLst>
                <a:ext uri="{FF2B5EF4-FFF2-40B4-BE49-F238E27FC236}">
                  <a16:creationId xmlns:a16="http://schemas.microsoft.com/office/drawing/2014/main" xmlns="" id="{01F975FB-B174-450D-AE19-7F669781B52F}"/>
                </a:ext>
              </a:extLst>
            </p:cNvPr>
            <p:cNvSpPr/>
            <p:nvPr/>
          </p:nvSpPr>
          <p:spPr>
            <a:xfrm rot="881386">
              <a:off x="4991318" y="1695353"/>
              <a:ext cx="1441835" cy="144183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Heart 114">
              <a:extLst>
                <a:ext uri="{FF2B5EF4-FFF2-40B4-BE49-F238E27FC236}">
                  <a16:creationId xmlns:a16="http://schemas.microsoft.com/office/drawing/2014/main" xmlns="" id="{289CDF0A-64AD-4BB5-B924-AAFCA3E1BC96}"/>
                </a:ext>
              </a:extLst>
            </p:cNvPr>
            <p:cNvSpPr/>
            <p:nvPr/>
          </p:nvSpPr>
          <p:spPr>
            <a:xfrm>
              <a:off x="2775585" y="3036776"/>
              <a:ext cx="415615" cy="41561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Heart 115">
              <a:extLst>
                <a:ext uri="{FF2B5EF4-FFF2-40B4-BE49-F238E27FC236}">
                  <a16:creationId xmlns:a16="http://schemas.microsoft.com/office/drawing/2014/main" xmlns="" id="{951532B9-FEA3-4FEE-9F9E-03A05E97F187}"/>
                </a:ext>
              </a:extLst>
            </p:cNvPr>
            <p:cNvSpPr/>
            <p:nvPr/>
          </p:nvSpPr>
          <p:spPr>
            <a:xfrm>
              <a:off x="9547079" y="2064989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CFA47DE-36FD-453E-9EA8-C522429D18A5}"/>
              </a:ext>
            </a:extLst>
          </p:cNvPr>
          <p:cNvGrpSpPr/>
          <p:nvPr/>
        </p:nvGrpSpPr>
        <p:grpSpPr>
          <a:xfrm>
            <a:off x="661697" y="192948"/>
            <a:ext cx="11002731" cy="1196599"/>
            <a:chOff x="638269" y="460156"/>
            <a:chExt cx="11002731" cy="1196599"/>
          </a:xfrm>
        </p:grpSpPr>
        <p:sp>
          <p:nvSpPr>
            <p:cNvPr id="149" name="Rectangle: Diagonal Corners Rounded 148">
              <a:extLst>
                <a:ext uri="{FF2B5EF4-FFF2-40B4-BE49-F238E27FC236}">
                  <a16:creationId xmlns:a16="http://schemas.microsoft.com/office/drawing/2014/main" xmlns="" id="{951C7712-96E7-4945-B5B3-FB6B26A11939}"/>
                </a:ext>
              </a:extLst>
            </p:cNvPr>
            <p:cNvSpPr/>
            <p:nvPr/>
          </p:nvSpPr>
          <p:spPr>
            <a:xfrm>
              <a:off x="744403" y="562170"/>
              <a:ext cx="10896597" cy="1094585"/>
            </a:xfrm>
            <a:prstGeom prst="round2DiagRect">
              <a:avLst>
                <a:gd name="adj1" fmla="val 25369"/>
                <a:gd name="adj2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C6849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: Diagonal Corners Rounded 146">
              <a:extLst>
                <a:ext uri="{FF2B5EF4-FFF2-40B4-BE49-F238E27FC236}">
                  <a16:creationId xmlns:a16="http://schemas.microsoft.com/office/drawing/2014/main" xmlns="" id="{DC2DBA99-87A3-4635-945A-6E506C9C50F4}"/>
                </a:ext>
              </a:extLst>
            </p:cNvPr>
            <p:cNvSpPr/>
            <p:nvPr/>
          </p:nvSpPr>
          <p:spPr>
            <a:xfrm>
              <a:off x="638269" y="460156"/>
              <a:ext cx="10896597" cy="1094585"/>
            </a:xfrm>
            <a:prstGeom prst="round2DiagRect">
              <a:avLst/>
            </a:prstGeom>
            <a:solidFill>
              <a:srgbClr val="FFF7D9"/>
            </a:solidFill>
            <a:ln w="28575">
              <a:solidFill>
                <a:srgbClr val="C68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F70FA6E7-DC5F-4D30-A685-0BD0430B8C22}"/>
                </a:ext>
              </a:extLst>
            </p:cNvPr>
            <p:cNvSpPr txBox="1"/>
            <p:nvPr/>
          </p:nvSpPr>
          <p:spPr>
            <a:xfrm>
              <a:off x="904041" y="550771"/>
              <a:ext cx="10339683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04788" indent="-204788" algn="just" defTabSz="685800" eaLnBrk="1" hangingPunct="1"/>
              <a:r>
                <a:rPr lang="en-US" altLang="en-US" sz="2500" dirty="0">
                  <a:solidFill>
                    <a:srgbClr val="FF0000"/>
                  </a:solidFill>
                  <a:latin typeface="UTM Cooper Black" panose="02040603050506020204" pitchFamily="18" charset="0"/>
                  <a:cs typeface="Arial" panose="020B0604020202020204" pitchFamily="34" charset="0"/>
                </a:rPr>
                <a:t>2.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Dựa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vào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nội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dung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các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bài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tập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đọc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là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truyện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kể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thuộc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chủ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điểm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b="1" dirty="0" err="1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Măng</a:t>
              </a:r>
              <a:r>
                <a:rPr lang="en-US" altLang="zh-CN" sz="2500" b="1" dirty="0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b="1" dirty="0" err="1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mọc</a:t>
              </a:r>
              <a:r>
                <a:rPr lang="en-US" altLang="zh-CN" sz="2500" b="1" dirty="0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b="1" dirty="0" err="1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thẳng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,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hãy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ghi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vào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bảng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những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điều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cần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nhớ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: </a:t>
              </a:r>
              <a:endParaRPr lang="zh-CN" altLang="en-US" sz="2500" dirty="0">
                <a:solidFill>
                  <a:srgbClr val="FF0000"/>
                </a:solidFill>
                <a:latin typeface="UTM Cooper Black" panose="02040603050506020204" pitchFamily="18" charset="0"/>
                <a:ea typeface="等线" panose="020B0604020202020204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ADE87D6A-7481-46BA-B1C8-869BEC09A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772845"/>
              </p:ext>
            </p:extLst>
          </p:nvPr>
        </p:nvGraphicFramePr>
        <p:xfrm>
          <a:off x="185333" y="1588976"/>
          <a:ext cx="11789324" cy="425204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62517">
                  <a:extLst>
                    <a:ext uri="{9D8B030D-6E8A-4147-A177-3AD203B41FA5}">
                      <a16:colId xmlns:a16="http://schemas.microsoft.com/office/drawing/2014/main" xmlns="" val="836319307"/>
                    </a:ext>
                  </a:extLst>
                </a:gridCol>
                <a:gridCol w="4232145">
                  <a:extLst>
                    <a:ext uri="{9D8B030D-6E8A-4147-A177-3AD203B41FA5}">
                      <a16:colId xmlns:a16="http://schemas.microsoft.com/office/drawing/2014/main" xmlns="" val="4002761008"/>
                    </a:ext>
                  </a:extLst>
                </a:gridCol>
                <a:gridCol w="1989948">
                  <a:extLst>
                    <a:ext uri="{9D8B030D-6E8A-4147-A177-3AD203B41FA5}">
                      <a16:colId xmlns:a16="http://schemas.microsoft.com/office/drawing/2014/main" xmlns="" val="93399007"/>
                    </a:ext>
                  </a:extLst>
                </a:gridCol>
                <a:gridCol w="3904714">
                  <a:extLst>
                    <a:ext uri="{9D8B030D-6E8A-4147-A177-3AD203B41FA5}">
                      <a16:colId xmlns:a16="http://schemas.microsoft.com/office/drawing/2014/main" xmlns="" val="2766254400"/>
                    </a:ext>
                  </a:extLst>
                </a:gridCol>
              </a:tblGrid>
              <a:tr h="55913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en-US" sz="2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2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endParaRPr lang="en-US" sz="2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4638120"/>
                  </a:ext>
                </a:extLst>
              </a:tr>
              <a:tr h="104994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 err="1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altLang="en-US" sz="2000" b="1" dirty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altLang="en-US" sz="2000" b="1" dirty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altLang="en-US" sz="2000" b="1" dirty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trực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ngợi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lòng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ngay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trực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đặt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riêng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Hiến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Hiến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endParaRPr lang="en-US" sz="2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Đỗ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hậu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Thong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thả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ràng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kiên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Hiến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729675025"/>
                  </a:ext>
                </a:extLst>
              </a:tr>
              <a:tr h="829993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alt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</a:t>
                      </a:r>
                      <a:r>
                        <a:rPr lang="en-US" alt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thóc</a:t>
                      </a:r>
                      <a:r>
                        <a:rPr lang="en-US" alt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giống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Nhờ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dũng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cậu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Chôm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vua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truyền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ngôi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báu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Cậu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Chôm</a:t>
                      </a:r>
                      <a:endParaRPr lang="en-US" sz="2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Khoan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chậm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rãi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cậu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Chôm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ngây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thơ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lo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lắng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vua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tồn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dõng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03625740"/>
                  </a:ext>
                </a:extLst>
              </a:tr>
              <a:tr h="82999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6114122"/>
                  </a:ext>
                </a:extLst>
              </a:tr>
              <a:tr h="82999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27583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1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8DDADBA-CB8A-409A-9993-14C88D6FCB4B}"/>
              </a:ext>
            </a:extLst>
          </p:cNvPr>
          <p:cNvGrpSpPr/>
          <p:nvPr/>
        </p:nvGrpSpPr>
        <p:grpSpPr>
          <a:xfrm>
            <a:off x="38972" y="-24039"/>
            <a:ext cx="12206004" cy="6924054"/>
            <a:chOff x="38972" y="-24039"/>
            <a:chExt cx="12206004" cy="6924054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9D816784-BBDA-4898-920E-C73F8A153F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38972" y="5405580"/>
              <a:ext cx="1844748" cy="1459113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94C16FFF-F315-4542-BC89-DEA8195093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2700817" y="5440902"/>
              <a:ext cx="1844748" cy="1459113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2DA4CAFA-BF12-4FF1-92AF-82AFFF67F8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5234069" y="5429602"/>
              <a:ext cx="1844748" cy="1459113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FD7CA8CC-215C-411E-9844-40262810AC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7918305" y="5387962"/>
              <a:ext cx="1844748" cy="1459113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71DA1A15-FE71-422D-B1B8-004B80101F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10259781" y="5381541"/>
              <a:ext cx="1844748" cy="145911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4B7FE4F8-4821-463E-96CE-18886CA61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174848" y="3801251"/>
              <a:ext cx="1844748" cy="1459113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B5823846-E9B4-4DBD-B008-0A136D88C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2836693" y="3836573"/>
              <a:ext cx="1844748" cy="1459113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03FFCDF6-FB4A-4A7C-BE42-F669DC1F7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5369945" y="3825273"/>
              <a:ext cx="1844748" cy="1459113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05F392D4-6C19-404E-B772-5A25238C5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8054181" y="3783633"/>
              <a:ext cx="1844748" cy="1459113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F7810AF6-57D1-4B2A-B409-F824D2F36E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10395657" y="3777212"/>
              <a:ext cx="1844748" cy="1459113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060CB22E-AB9D-45FE-AC43-87F4EA0518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179419" y="2038940"/>
              <a:ext cx="1844748" cy="145911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34C893B5-AC99-44E1-8952-87E96A956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2841264" y="2074262"/>
              <a:ext cx="1844748" cy="145911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86C4FEBD-FE42-4532-AD51-1893E9A71E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5374516" y="2062962"/>
              <a:ext cx="1844748" cy="145911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DC592134-7EB8-4274-9D9D-5EB84C5D3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8058752" y="2021322"/>
              <a:ext cx="1844748" cy="145911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30653ECC-944A-47A8-9009-7DC1A525D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10400228" y="2014901"/>
              <a:ext cx="1844748" cy="145911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0CD7D5A3-69BD-4603-945D-E0FE27F167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126443" y="0"/>
              <a:ext cx="1844748" cy="145911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D608FA4D-1595-451B-B5A1-F089152D17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2788288" y="35322"/>
              <a:ext cx="1844748" cy="145911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786A9B62-C2B4-4FFF-AAD0-680094C60E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5321540" y="24022"/>
              <a:ext cx="1844748" cy="145911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C924140C-D0AB-4F2F-AE22-51D605C25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8005776" y="-17618"/>
              <a:ext cx="1844748" cy="145911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1D8AB82B-E12A-4215-ABBF-25A0EA3D53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10347252" y="-24039"/>
              <a:ext cx="1844748" cy="1459113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83504E7-2355-41EA-8ADC-4B7EFA9ADB43}"/>
              </a:ext>
            </a:extLst>
          </p:cNvPr>
          <p:cNvSpPr txBox="1"/>
          <p:nvPr/>
        </p:nvSpPr>
        <p:spPr>
          <a:xfrm>
            <a:off x="13356242" y="2785588"/>
            <a:ext cx="1360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12700">
                  <a:solidFill>
                    <a:schemeClr val="tx1"/>
                  </a:solidFill>
                </a:ln>
                <a:solidFill>
                  <a:srgbClr val="FFF7D9"/>
                </a:solidFill>
                <a:latin typeface="Cooper Black" panose="0208090404030B020404" pitchFamily="18" charset="0"/>
              </a:rPr>
              <a:t>03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4EAD71C-AF55-4126-9517-AC4B3B402173}"/>
              </a:ext>
            </a:extLst>
          </p:cNvPr>
          <p:cNvSpPr/>
          <p:nvPr/>
        </p:nvSpPr>
        <p:spPr>
          <a:xfrm>
            <a:off x="360447" y="2226657"/>
            <a:ext cx="4303006" cy="41392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885BE61-EE3D-48B8-9DED-0D49FAB3E4F4}"/>
              </a:ext>
            </a:extLst>
          </p:cNvPr>
          <p:cNvGrpSpPr/>
          <p:nvPr/>
        </p:nvGrpSpPr>
        <p:grpSpPr>
          <a:xfrm>
            <a:off x="5380550" y="2395203"/>
            <a:ext cx="6457377" cy="4194183"/>
            <a:chOff x="628685" y="2660286"/>
            <a:chExt cx="6792892" cy="34241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91259681-E5E7-41CA-AA62-42F69677ADB7}"/>
                </a:ext>
              </a:extLst>
            </p:cNvPr>
            <p:cNvSpPr/>
            <p:nvPr/>
          </p:nvSpPr>
          <p:spPr>
            <a:xfrm>
              <a:off x="628685" y="2660286"/>
              <a:ext cx="6792892" cy="3424175"/>
            </a:xfrm>
            <a:prstGeom prst="rect">
              <a:avLst/>
            </a:prstGeom>
            <a:solidFill>
              <a:srgbClr val="BFA1E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4F6669D3-C390-449B-BE57-C1E64B31B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30" b="10930"/>
            <a:stretch/>
          </p:blipFill>
          <p:spPr>
            <a:xfrm>
              <a:off x="800583" y="2856890"/>
              <a:ext cx="6447585" cy="306364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5F53EFD-A94C-4B5B-A973-A6683AEF5B3E}"/>
              </a:ext>
            </a:extLst>
          </p:cNvPr>
          <p:cNvGrpSpPr/>
          <p:nvPr/>
        </p:nvGrpSpPr>
        <p:grpSpPr>
          <a:xfrm>
            <a:off x="339514" y="152937"/>
            <a:ext cx="5811318" cy="1557410"/>
            <a:chOff x="410180" y="371636"/>
            <a:chExt cx="5914420" cy="155741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423C3FB-A305-497C-AB48-955A871EB46A}"/>
                </a:ext>
              </a:extLst>
            </p:cNvPr>
            <p:cNvSpPr/>
            <p:nvPr/>
          </p:nvSpPr>
          <p:spPr>
            <a:xfrm flipH="1">
              <a:off x="410180" y="371636"/>
              <a:ext cx="5914420" cy="1557410"/>
            </a:xfrm>
            <a:custGeom>
              <a:avLst/>
              <a:gdLst>
                <a:gd name="connsiteX0" fmla="*/ 691515 w 5815965"/>
                <a:gd name="connsiteY0" fmla="*/ 0 h 1383030"/>
                <a:gd name="connsiteX1" fmla="*/ 5815965 w 5815965"/>
                <a:gd name="connsiteY1" fmla="*/ 0 h 1383030"/>
                <a:gd name="connsiteX2" fmla="*/ 5815965 w 5815965"/>
                <a:gd name="connsiteY2" fmla="*/ 1383030 h 1383030"/>
                <a:gd name="connsiteX3" fmla="*/ 691515 w 5815965"/>
                <a:gd name="connsiteY3" fmla="*/ 1383030 h 1383030"/>
                <a:gd name="connsiteX4" fmla="*/ 0 w 5815965"/>
                <a:gd name="connsiteY4" fmla="*/ 691515 h 1383030"/>
                <a:gd name="connsiteX5" fmla="*/ 691515 w 5815965"/>
                <a:gd name="connsiteY5" fmla="*/ 0 h 138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5965" h="1383030">
                  <a:moveTo>
                    <a:pt x="691515" y="0"/>
                  </a:moveTo>
                  <a:lnTo>
                    <a:pt x="5815965" y="0"/>
                  </a:lnTo>
                  <a:lnTo>
                    <a:pt x="5815965" y="1383030"/>
                  </a:lnTo>
                  <a:lnTo>
                    <a:pt x="691515" y="1383030"/>
                  </a:lnTo>
                  <a:cubicBezTo>
                    <a:pt x="309602" y="1383030"/>
                    <a:pt x="0" y="1073428"/>
                    <a:pt x="0" y="691515"/>
                  </a:cubicBezTo>
                  <a:cubicBezTo>
                    <a:pt x="0" y="309602"/>
                    <a:pt x="309602" y="0"/>
                    <a:pt x="691515" y="0"/>
                  </a:cubicBezTo>
                  <a:close/>
                </a:path>
              </a:pathLst>
            </a:custGeom>
            <a:solidFill>
              <a:srgbClr val="BFA1E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80A2BCC7-4FF4-4AEF-B776-58960792D4E2}"/>
                </a:ext>
              </a:extLst>
            </p:cNvPr>
            <p:cNvSpPr/>
            <p:nvPr/>
          </p:nvSpPr>
          <p:spPr>
            <a:xfrm flipH="1">
              <a:off x="581629" y="524035"/>
              <a:ext cx="5574814" cy="1244591"/>
            </a:xfrm>
            <a:custGeom>
              <a:avLst/>
              <a:gdLst>
                <a:gd name="connsiteX0" fmla="*/ 691515 w 5815965"/>
                <a:gd name="connsiteY0" fmla="*/ 0 h 1383030"/>
                <a:gd name="connsiteX1" fmla="*/ 5815965 w 5815965"/>
                <a:gd name="connsiteY1" fmla="*/ 0 h 1383030"/>
                <a:gd name="connsiteX2" fmla="*/ 5815965 w 5815965"/>
                <a:gd name="connsiteY2" fmla="*/ 1383030 h 1383030"/>
                <a:gd name="connsiteX3" fmla="*/ 691515 w 5815965"/>
                <a:gd name="connsiteY3" fmla="*/ 1383030 h 1383030"/>
                <a:gd name="connsiteX4" fmla="*/ 0 w 5815965"/>
                <a:gd name="connsiteY4" fmla="*/ 691515 h 1383030"/>
                <a:gd name="connsiteX5" fmla="*/ 691515 w 5815965"/>
                <a:gd name="connsiteY5" fmla="*/ 0 h 138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5965" h="1383030">
                  <a:moveTo>
                    <a:pt x="691515" y="0"/>
                  </a:moveTo>
                  <a:lnTo>
                    <a:pt x="5815965" y="0"/>
                  </a:lnTo>
                  <a:lnTo>
                    <a:pt x="5815965" y="1383030"/>
                  </a:lnTo>
                  <a:lnTo>
                    <a:pt x="691515" y="1383030"/>
                  </a:lnTo>
                  <a:cubicBezTo>
                    <a:pt x="309602" y="1383030"/>
                    <a:pt x="0" y="1073428"/>
                    <a:pt x="0" y="691515"/>
                  </a:cubicBezTo>
                  <a:cubicBezTo>
                    <a:pt x="0" y="309602"/>
                    <a:pt x="309602" y="0"/>
                    <a:pt x="69151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99C7C37-1E83-4C8D-8C1F-0A4E1F986826}"/>
                </a:ext>
              </a:extLst>
            </p:cNvPr>
            <p:cNvSpPr txBox="1"/>
            <p:nvPr/>
          </p:nvSpPr>
          <p:spPr>
            <a:xfrm>
              <a:off x="775183" y="743264"/>
              <a:ext cx="515826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“An-</a:t>
              </a:r>
              <a:r>
                <a:rPr lang="en-US" altLang="en-US" sz="2500" dirty="0" err="1">
                  <a:latin typeface="Arial" panose="020B0604020202020204" pitchFamily="34" charset="0"/>
                  <a:cs typeface="Arial" panose="020B0604020202020204" pitchFamily="34" charset="0"/>
                </a:rPr>
                <a:t>đrây</a:t>
              </a:r>
              <a:r>
                <a:rPr lang="en-US" alt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-ca </a:t>
              </a:r>
              <a:r>
                <a:rPr lang="en-US" altLang="en-US" sz="25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500" dirty="0" err="1"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en-US" alt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500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en-US" altLang="en-US" sz="25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500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alt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5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alt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5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alt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5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5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alt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5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alt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5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alt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58E50A8-322E-4552-8A95-343FDE2DB8FD}"/>
              </a:ext>
            </a:extLst>
          </p:cNvPr>
          <p:cNvGrpSpPr/>
          <p:nvPr/>
        </p:nvGrpSpPr>
        <p:grpSpPr>
          <a:xfrm>
            <a:off x="6990320" y="515914"/>
            <a:ext cx="3700717" cy="1450173"/>
            <a:chOff x="6104101" y="320019"/>
            <a:chExt cx="4210062" cy="164976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E1D22FD3-5962-4F06-8B95-916713BEA42C}"/>
                </a:ext>
              </a:extLst>
            </p:cNvPr>
            <p:cNvSpPr/>
            <p:nvPr/>
          </p:nvSpPr>
          <p:spPr>
            <a:xfrm>
              <a:off x="6279356" y="320019"/>
              <a:ext cx="4034807" cy="1505590"/>
            </a:xfrm>
            <a:prstGeom prst="rect">
              <a:avLst/>
            </a:prstGeom>
            <a:solidFill>
              <a:srgbClr val="BFA1E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982DE82-1314-4899-8DC3-5B43EE14CEA9}"/>
                </a:ext>
              </a:extLst>
            </p:cNvPr>
            <p:cNvSpPr/>
            <p:nvPr/>
          </p:nvSpPr>
          <p:spPr>
            <a:xfrm>
              <a:off x="6104101" y="499616"/>
              <a:ext cx="4034808" cy="1470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57C1584D-0A35-4844-90D0-827AD0C48C33}"/>
                </a:ext>
              </a:extLst>
            </p:cNvPr>
            <p:cNvSpPr txBox="1"/>
            <p:nvPr/>
          </p:nvSpPr>
          <p:spPr>
            <a:xfrm>
              <a:off x="6104102" y="464195"/>
              <a:ext cx="4034807" cy="150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4000" dirty="0" err="1">
                  <a:solidFill>
                    <a:schemeClr val="accent1">
                      <a:lumMod val="75000"/>
                    </a:schemeClr>
                  </a:solidFill>
                  <a:latin typeface="UTM Azuki" panose="02040603050506020204" pitchFamily="18" charset="0"/>
                  <a:cs typeface="Arial" panose="020B0604020202020204" pitchFamily="34" charset="0"/>
                </a:rPr>
                <a:t>Nỗi</a:t>
              </a:r>
              <a:r>
                <a:rPr lang="en-US" altLang="en-US" sz="4000" dirty="0">
                  <a:solidFill>
                    <a:schemeClr val="accent1">
                      <a:lumMod val="75000"/>
                    </a:schemeClr>
                  </a:solidFill>
                  <a:latin typeface="UTM Azuki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4000" dirty="0" err="1">
                  <a:solidFill>
                    <a:schemeClr val="accent1">
                      <a:lumMod val="75000"/>
                    </a:schemeClr>
                  </a:solidFill>
                  <a:latin typeface="UTM Azuki" panose="02040603050506020204" pitchFamily="18" charset="0"/>
                  <a:cs typeface="Arial" panose="020B0604020202020204" pitchFamily="34" charset="0"/>
                </a:rPr>
                <a:t>dằn</a:t>
              </a:r>
              <a:r>
                <a:rPr lang="en-US" altLang="en-US" sz="4000" dirty="0">
                  <a:solidFill>
                    <a:schemeClr val="accent1">
                      <a:lumMod val="75000"/>
                    </a:schemeClr>
                  </a:solidFill>
                  <a:latin typeface="UTM Azuki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4000" dirty="0" err="1">
                  <a:solidFill>
                    <a:schemeClr val="accent1">
                      <a:lumMod val="75000"/>
                    </a:schemeClr>
                  </a:solidFill>
                  <a:latin typeface="UTM Azuki" panose="02040603050506020204" pitchFamily="18" charset="0"/>
                  <a:cs typeface="Arial" panose="020B0604020202020204" pitchFamily="34" charset="0"/>
                </a:rPr>
                <a:t>vặt</a:t>
              </a:r>
              <a:r>
                <a:rPr lang="en-US" altLang="en-US" sz="4000" dirty="0">
                  <a:solidFill>
                    <a:schemeClr val="accent1">
                      <a:lumMod val="75000"/>
                    </a:schemeClr>
                  </a:solidFill>
                  <a:latin typeface="UTM Azuki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4000" dirty="0" err="1">
                  <a:solidFill>
                    <a:schemeClr val="accent1">
                      <a:lumMod val="75000"/>
                    </a:schemeClr>
                  </a:solidFill>
                  <a:latin typeface="UTM Azuki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altLang="en-US" sz="4000" dirty="0">
                  <a:solidFill>
                    <a:schemeClr val="accent1">
                      <a:lumMod val="75000"/>
                    </a:schemeClr>
                  </a:solidFill>
                  <a:latin typeface="UTM Azuki" panose="02040603050506020204" pitchFamily="18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altLang="en-US" sz="4000" dirty="0">
                  <a:solidFill>
                    <a:schemeClr val="accent1">
                      <a:lumMod val="75000"/>
                    </a:schemeClr>
                  </a:solidFill>
                  <a:latin typeface="UTM Azuki" panose="02040603050506020204" pitchFamily="18" charset="0"/>
                  <a:cs typeface="Arial" panose="020B0604020202020204" pitchFamily="34" charset="0"/>
                </a:rPr>
                <a:t>An-</a:t>
              </a:r>
              <a:r>
                <a:rPr lang="en-US" altLang="en-US" sz="4000" dirty="0" err="1">
                  <a:solidFill>
                    <a:schemeClr val="accent1">
                      <a:lumMod val="75000"/>
                    </a:schemeClr>
                  </a:solidFill>
                  <a:latin typeface="UTM Azuki" panose="02040603050506020204" pitchFamily="18" charset="0"/>
                  <a:cs typeface="Arial" panose="020B0604020202020204" pitchFamily="34" charset="0"/>
                </a:rPr>
                <a:t>đrây</a:t>
              </a:r>
              <a:r>
                <a:rPr lang="en-US" altLang="en-US" sz="4000" dirty="0">
                  <a:solidFill>
                    <a:schemeClr val="accent1">
                      <a:lumMod val="75000"/>
                    </a:schemeClr>
                  </a:solidFill>
                  <a:latin typeface="UTM Azuki" panose="02040603050506020204" pitchFamily="18" charset="0"/>
                  <a:cs typeface="Arial" panose="020B0604020202020204" pitchFamily="34" charset="0"/>
                </a:rPr>
                <a:t>-ca</a:t>
              </a: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2D6AEA6-510C-4382-8C19-7D64FBD9CD95}"/>
              </a:ext>
            </a:extLst>
          </p:cNvPr>
          <p:cNvSpPr/>
          <p:nvPr/>
        </p:nvSpPr>
        <p:spPr>
          <a:xfrm>
            <a:off x="512847" y="2404803"/>
            <a:ext cx="4303006" cy="4113466"/>
          </a:xfrm>
          <a:prstGeom prst="rect">
            <a:avLst/>
          </a:prstGeom>
          <a:solidFill>
            <a:srgbClr val="BFA1E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E1E91D6C-0B27-4B4C-BCFD-9FBE34E4B227}"/>
              </a:ext>
            </a:extLst>
          </p:cNvPr>
          <p:cNvSpPr/>
          <p:nvPr/>
        </p:nvSpPr>
        <p:spPr>
          <a:xfrm>
            <a:off x="665247" y="2565223"/>
            <a:ext cx="4303006" cy="4105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12CB327-97EE-40E5-B9A9-F60657A95D5A}"/>
              </a:ext>
            </a:extLst>
          </p:cNvPr>
          <p:cNvSpPr txBox="1"/>
          <p:nvPr/>
        </p:nvSpPr>
        <p:spPr>
          <a:xfrm>
            <a:off x="957305" y="2796057"/>
            <a:ext cx="375877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dằn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vặt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An-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đrây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-ca”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CAAF8A75-9F9B-4581-90BB-11874AA98B6B}"/>
              </a:ext>
            </a:extLst>
          </p:cNvPr>
          <p:cNvSpPr txBox="1"/>
          <p:nvPr/>
        </p:nvSpPr>
        <p:spPr>
          <a:xfrm>
            <a:off x="899189" y="4262018"/>
            <a:ext cx="3733848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4767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67" grpId="0" animBg="1"/>
      <p:bldP spid="68" grpId="0" animBg="1"/>
      <p:bldP spid="69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A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B6CF3EB-5456-47FB-B1D1-A741435A6D9D}"/>
              </a:ext>
            </a:extLst>
          </p:cNvPr>
          <p:cNvGrpSpPr/>
          <p:nvPr/>
        </p:nvGrpSpPr>
        <p:grpSpPr>
          <a:xfrm>
            <a:off x="185333" y="213238"/>
            <a:ext cx="11904362" cy="6578759"/>
            <a:chOff x="185333" y="213238"/>
            <a:chExt cx="11904362" cy="6578759"/>
          </a:xfrm>
        </p:grpSpPr>
        <p:sp>
          <p:nvSpPr>
            <p:cNvPr id="136" name="Heart 135">
              <a:extLst>
                <a:ext uri="{FF2B5EF4-FFF2-40B4-BE49-F238E27FC236}">
                  <a16:creationId xmlns:a16="http://schemas.microsoft.com/office/drawing/2014/main" xmlns="" id="{771BA6E8-F048-42C1-9AF7-9BDA1DB37CFE}"/>
                </a:ext>
              </a:extLst>
            </p:cNvPr>
            <p:cNvSpPr/>
            <p:nvPr/>
          </p:nvSpPr>
          <p:spPr>
            <a:xfrm>
              <a:off x="5680911" y="4316935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Heart 131">
              <a:extLst>
                <a:ext uri="{FF2B5EF4-FFF2-40B4-BE49-F238E27FC236}">
                  <a16:creationId xmlns:a16="http://schemas.microsoft.com/office/drawing/2014/main" xmlns="" id="{835648CD-9F74-406D-9866-E3AFC660D99D}"/>
                </a:ext>
              </a:extLst>
            </p:cNvPr>
            <p:cNvSpPr/>
            <p:nvPr/>
          </p:nvSpPr>
          <p:spPr>
            <a:xfrm rot="20700000">
              <a:off x="11008586" y="233030"/>
              <a:ext cx="868476" cy="86847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Heart 130">
              <a:extLst>
                <a:ext uri="{FF2B5EF4-FFF2-40B4-BE49-F238E27FC236}">
                  <a16:creationId xmlns:a16="http://schemas.microsoft.com/office/drawing/2014/main" xmlns="" id="{6486574D-04B7-44E7-85F4-E3D7CD261F45}"/>
                </a:ext>
              </a:extLst>
            </p:cNvPr>
            <p:cNvSpPr/>
            <p:nvPr/>
          </p:nvSpPr>
          <p:spPr>
            <a:xfrm rot="744160">
              <a:off x="8300085" y="306249"/>
              <a:ext cx="415615" cy="41561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Heart 128">
              <a:extLst>
                <a:ext uri="{FF2B5EF4-FFF2-40B4-BE49-F238E27FC236}">
                  <a16:creationId xmlns:a16="http://schemas.microsoft.com/office/drawing/2014/main" xmlns="" id="{DDCDC1B7-BEA1-4388-AAD5-77CE24927E62}"/>
                </a:ext>
              </a:extLst>
            </p:cNvPr>
            <p:cNvSpPr/>
            <p:nvPr/>
          </p:nvSpPr>
          <p:spPr>
            <a:xfrm rot="21035274">
              <a:off x="11298622" y="6060384"/>
              <a:ext cx="731613" cy="731613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Heart 127">
              <a:extLst>
                <a:ext uri="{FF2B5EF4-FFF2-40B4-BE49-F238E27FC236}">
                  <a16:creationId xmlns:a16="http://schemas.microsoft.com/office/drawing/2014/main" xmlns="" id="{A4393DFB-8BE0-4862-A790-372C90902BC9}"/>
                </a:ext>
              </a:extLst>
            </p:cNvPr>
            <p:cNvSpPr/>
            <p:nvPr/>
          </p:nvSpPr>
          <p:spPr>
            <a:xfrm>
              <a:off x="185333" y="3686579"/>
              <a:ext cx="1441835" cy="144183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Heart 125">
              <a:extLst>
                <a:ext uri="{FF2B5EF4-FFF2-40B4-BE49-F238E27FC236}">
                  <a16:creationId xmlns:a16="http://schemas.microsoft.com/office/drawing/2014/main" xmlns="" id="{4D324867-522C-4150-A339-ADE66595A1B5}"/>
                </a:ext>
              </a:extLst>
            </p:cNvPr>
            <p:cNvSpPr/>
            <p:nvPr/>
          </p:nvSpPr>
          <p:spPr>
            <a:xfrm>
              <a:off x="1518665" y="221580"/>
              <a:ext cx="1072351" cy="1072351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Heart 126">
              <a:extLst>
                <a:ext uri="{FF2B5EF4-FFF2-40B4-BE49-F238E27FC236}">
                  <a16:creationId xmlns:a16="http://schemas.microsoft.com/office/drawing/2014/main" xmlns="" id="{7E9DCE10-3D94-42F0-8A5C-F65683B24EF4}"/>
                </a:ext>
              </a:extLst>
            </p:cNvPr>
            <p:cNvSpPr/>
            <p:nvPr/>
          </p:nvSpPr>
          <p:spPr>
            <a:xfrm rot="20948019">
              <a:off x="5570638" y="213238"/>
              <a:ext cx="634905" cy="63490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Heart 129">
              <a:extLst>
                <a:ext uri="{FF2B5EF4-FFF2-40B4-BE49-F238E27FC236}">
                  <a16:creationId xmlns:a16="http://schemas.microsoft.com/office/drawing/2014/main" xmlns="" id="{72296A5B-04AD-471E-8831-D0667BD67B7A}"/>
                </a:ext>
              </a:extLst>
            </p:cNvPr>
            <p:cNvSpPr/>
            <p:nvPr/>
          </p:nvSpPr>
          <p:spPr>
            <a:xfrm>
              <a:off x="1179160" y="6005487"/>
              <a:ext cx="667562" cy="667562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Heart 132">
              <a:extLst>
                <a:ext uri="{FF2B5EF4-FFF2-40B4-BE49-F238E27FC236}">
                  <a16:creationId xmlns:a16="http://schemas.microsoft.com/office/drawing/2014/main" xmlns="" id="{538CDD94-A881-4D24-8A0C-D8B1B614C65A}"/>
                </a:ext>
              </a:extLst>
            </p:cNvPr>
            <p:cNvSpPr/>
            <p:nvPr/>
          </p:nvSpPr>
          <p:spPr>
            <a:xfrm rot="1108191">
              <a:off x="4126823" y="6126635"/>
              <a:ext cx="425266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Heart 133">
              <a:extLst>
                <a:ext uri="{FF2B5EF4-FFF2-40B4-BE49-F238E27FC236}">
                  <a16:creationId xmlns:a16="http://schemas.microsoft.com/office/drawing/2014/main" xmlns="" id="{42D9BE81-53EA-48E3-86C8-073C64E67AC8}"/>
                </a:ext>
              </a:extLst>
            </p:cNvPr>
            <p:cNvSpPr/>
            <p:nvPr/>
          </p:nvSpPr>
          <p:spPr>
            <a:xfrm>
              <a:off x="11664429" y="3244584"/>
              <a:ext cx="425266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Heart 134">
              <a:extLst>
                <a:ext uri="{FF2B5EF4-FFF2-40B4-BE49-F238E27FC236}">
                  <a16:creationId xmlns:a16="http://schemas.microsoft.com/office/drawing/2014/main" xmlns="" id="{E618F6FB-30FE-4098-8F16-ABF0BEF9BFA5}"/>
                </a:ext>
              </a:extLst>
            </p:cNvPr>
            <p:cNvSpPr/>
            <p:nvPr/>
          </p:nvSpPr>
          <p:spPr>
            <a:xfrm rot="20154259">
              <a:off x="9595436" y="5128414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Heart 136">
              <a:extLst>
                <a:ext uri="{FF2B5EF4-FFF2-40B4-BE49-F238E27FC236}">
                  <a16:creationId xmlns:a16="http://schemas.microsoft.com/office/drawing/2014/main" xmlns="" id="{440C477B-8B57-49B3-9FED-D4A37AABC919}"/>
                </a:ext>
              </a:extLst>
            </p:cNvPr>
            <p:cNvSpPr/>
            <p:nvPr/>
          </p:nvSpPr>
          <p:spPr>
            <a:xfrm>
              <a:off x="6856789" y="6280380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Heart 110">
              <a:extLst>
                <a:ext uri="{FF2B5EF4-FFF2-40B4-BE49-F238E27FC236}">
                  <a16:creationId xmlns:a16="http://schemas.microsoft.com/office/drawing/2014/main" xmlns="" id="{961C8269-477B-4A33-84EE-07262DC5C4CC}"/>
                </a:ext>
              </a:extLst>
            </p:cNvPr>
            <p:cNvSpPr/>
            <p:nvPr/>
          </p:nvSpPr>
          <p:spPr>
            <a:xfrm rot="923006">
              <a:off x="505454" y="1852356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Heart 112">
              <a:extLst>
                <a:ext uri="{FF2B5EF4-FFF2-40B4-BE49-F238E27FC236}">
                  <a16:creationId xmlns:a16="http://schemas.microsoft.com/office/drawing/2014/main" xmlns="" id="{D6BF15E0-5129-4289-8049-9670CD740B27}"/>
                </a:ext>
              </a:extLst>
            </p:cNvPr>
            <p:cNvSpPr/>
            <p:nvPr/>
          </p:nvSpPr>
          <p:spPr>
            <a:xfrm>
              <a:off x="7736446" y="3669850"/>
              <a:ext cx="1072351" cy="1072351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Heart 113">
              <a:extLst>
                <a:ext uri="{FF2B5EF4-FFF2-40B4-BE49-F238E27FC236}">
                  <a16:creationId xmlns:a16="http://schemas.microsoft.com/office/drawing/2014/main" xmlns="" id="{01F975FB-B174-450D-AE19-7F669781B52F}"/>
                </a:ext>
              </a:extLst>
            </p:cNvPr>
            <p:cNvSpPr/>
            <p:nvPr/>
          </p:nvSpPr>
          <p:spPr>
            <a:xfrm rot="881386">
              <a:off x="4991318" y="1695353"/>
              <a:ext cx="1441835" cy="144183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Heart 114">
              <a:extLst>
                <a:ext uri="{FF2B5EF4-FFF2-40B4-BE49-F238E27FC236}">
                  <a16:creationId xmlns:a16="http://schemas.microsoft.com/office/drawing/2014/main" xmlns="" id="{289CDF0A-64AD-4BB5-B924-AAFCA3E1BC96}"/>
                </a:ext>
              </a:extLst>
            </p:cNvPr>
            <p:cNvSpPr/>
            <p:nvPr/>
          </p:nvSpPr>
          <p:spPr>
            <a:xfrm>
              <a:off x="2775585" y="3036776"/>
              <a:ext cx="415615" cy="41561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Heart 115">
              <a:extLst>
                <a:ext uri="{FF2B5EF4-FFF2-40B4-BE49-F238E27FC236}">
                  <a16:creationId xmlns:a16="http://schemas.microsoft.com/office/drawing/2014/main" xmlns="" id="{951532B9-FEA3-4FEE-9F9E-03A05E97F187}"/>
                </a:ext>
              </a:extLst>
            </p:cNvPr>
            <p:cNvSpPr/>
            <p:nvPr/>
          </p:nvSpPr>
          <p:spPr>
            <a:xfrm>
              <a:off x="9547079" y="2064989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CFA47DE-36FD-453E-9EA8-C522429D18A5}"/>
              </a:ext>
            </a:extLst>
          </p:cNvPr>
          <p:cNvGrpSpPr/>
          <p:nvPr/>
        </p:nvGrpSpPr>
        <p:grpSpPr>
          <a:xfrm>
            <a:off x="661697" y="192948"/>
            <a:ext cx="11002731" cy="1196599"/>
            <a:chOff x="638269" y="460156"/>
            <a:chExt cx="11002731" cy="1196599"/>
          </a:xfrm>
        </p:grpSpPr>
        <p:sp>
          <p:nvSpPr>
            <p:cNvPr id="149" name="Rectangle: Diagonal Corners Rounded 148">
              <a:extLst>
                <a:ext uri="{FF2B5EF4-FFF2-40B4-BE49-F238E27FC236}">
                  <a16:creationId xmlns:a16="http://schemas.microsoft.com/office/drawing/2014/main" xmlns="" id="{951C7712-96E7-4945-B5B3-FB6B26A11939}"/>
                </a:ext>
              </a:extLst>
            </p:cNvPr>
            <p:cNvSpPr/>
            <p:nvPr/>
          </p:nvSpPr>
          <p:spPr>
            <a:xfrm>
              <a:off x="744403" y="562170"/>
              <a:ext cx="10896597" cy="1094585"/>
            </a:xfrm>
            <a:prstGeom prst="round2DiagRect">
              <a:avLst>
                <a:gd name="adj1" fmla="val 25369"/>
                <a:gd name="adj2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C6849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: Diagonal Corners Rounded 146">
              <a:extLst>
                <a:ext uri="{FF2B5EF4-FFF2-40B4-BE49-F238E27FC236}">
                  <a16:creationId xmlns:a16="http://schemas.microsoft.com/office/drawing/2014/main" xmlns="" id="{DC2DBA99-87A3-4635-945A-6E506C9C50F4}"/>
                </a:ext>
              </a:extLst>
            </p:cNvPr>
            <p:cNvSpPr/>
            <p:nvPr/>
          </p:nvSpPr>
          <p:spPr>
            <a:xfrm>
              <a:off x="638269" y="460156"/>
              <a:ext cx="10896597" cy="1094585"/>
            </a:xfrm>
            <a:prstGeom prst="round2DiagRect">
              <a:avLst/>
            </a:prstGeom>
            <a:solidFill>
              <a:srgbClr val="FFF7D9"/>
            </a:solidFill>
            <a:ln w="28575">
              <a:solidFill>
                <a:srgbClr val="C68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F70FA6E7-DC5F-4D30-A685-0BD0430B8C22}"/>
                </a:ext>
              </a:extLst>
            </p:cNvPr>
            <p:cNvSpPr txBox="1"/>
            <p:nvPr/>
          </p:nvSpPr>
          <p:spPr>
            <a:xfrm>
              <a:off x="904041" y="550771"/>
              <a:ext cx="10339683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04788" indent="-204788" algn="just" defTabSz="685800" eaLnBrk="1" hangingPunct="1"/>
              <a:r>
                <a:rPr lang="en-US" altLang="en-US" sz="2500" dirty="0">
                  <a:solidFill>
                    <a:srgbClr val="FF0000"/>
                  </a:solidFill>
                  <a:latin typeface="UTM Cooper Black" panose="02040603050506020204" pitchFamily="18" charset="0"/>
                  <a:cs typeface="Arial" panose="020B0604020202020204" pitchFamily="34" charset="0"/>
                </a:rPr>
                <a:t>2.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Dựa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vào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nội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dung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các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bài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tập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đọc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là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truyện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kể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thuộc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chủ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điểm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b="1" dirty="0" err="1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Măng</a:t>
              </a:r>
              <a:r>
                <a:rPr lang="en-US" altLang="zh-CN" sz="2500" b="1" dirty="0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b="1" dirty="0" err="1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mọc</a:t>
              </a:r>
              <a:r>
                <a:rPr lang="en-US" altLang="zh-CN" sz="2500" b="1" dirty="0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b="1" dirty="0" err="1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thẳng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,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hãy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ghi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vào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bảng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những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điều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cần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nhớ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: </a:t>
              </a:r>
              <a:endParaRPr lang="zh-CN" altLang="en-US" sz="2500" dirty="0">
                <a:solidFill>
                  <a:srgbClr val="FF0000"/>
                </a:solidFill>
                <a:latin typeface="UTM Cooper Black" panose="02040603050506020204" pitchFamily="18" charset="0"/>
                <a:ea typeface="等线" panose="020B0604020202020204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ADE87D6A-7481-46BA-B1C8-869BEC09A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811219"/>
              </p:ext>
            </p:extLst>
          </p:nvPr>
        </p:nvGraphicFramePr>
        <p:xfrm>
          <a:off x="185333" y="1588976"/>
          <a:ext cx="11789324" cy="439052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62517">
                  <a:extLst>
                    <a:ext uri="{9D8B030D-6E8A-4147-A177-3AD203B41FA5}">
                      <a16:colId xmlns:a16="http://schemas.microsoft.com/office/drawing/2014/main" xmlns="" val="836319307"/>
                    </a:ext>
                  </a:extLst>
                </a:gridCol>
                <a:gridCol w="4232145">
                  <a:extLst>
                    <a:ext uri="{9D8B030D-6E8A-4147-A177-3AD203B41FA5}">
                      <a16:colId xmlns:a16="http://schemas.microsoft.com/office/drawing/2014/main" xmlns="" val="4002761008"/>
                    </a:ext>
                  </a:extLst>
                </a:gridCol>
                <a:gridCol w="1989948">
                  <a:extLst>
                    <a:ext uri="{9D8B030D-6E8A-4147-A177-3AD203B41FA5}">
                      <a16:colId xmlns:a16="http://schemas.microsoft.com/office/drawing/2014/main" xmlns="" val="93399007"/>
                    </a:ext>
                  </a:extLst>
                </a:gridCol>
                <a:gridCol w="3904714">
                  <a:extLst>
                    <a:ext uri="{9D8B030D-6E8A-4147-A177-3AD203B41FA5}">
                      <a16:colId xmlns:a16="http://schemas.microsoft.com/office/drawing/2014/main" xmlns="" val="2766254400"/>
                    </a:ext>
                  </a:extLst>
                </a:gridCol>
              </a:tblGrid>
              <a:tr h="544624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en-US" sz="2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2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endParaRPr lang="en-US" sz="2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4638120"/>
                  </a:ext>
                </a:extLst>
              </a:tr>
              <a:tr h="104994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 err="1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altLang="en-US" sz="2000" b="1" dirty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altLang="en-US" sz="2000" b="1" dirty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altLang="en-US" sz="2000" b="1" dirty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trực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ngợi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lòng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ngay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trực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đặt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riêng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Hiến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Hiến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endParaRPr lang="en-US" sz="2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Đỗ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hậu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Thong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thả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ràng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kiên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Hiến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729675025"/>
                  </a:ext>
                </a:extLst>
              </a:tr>
              <a:tr h="829993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alt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</a:t>
                      </a:r>
                      <a:r>
                        <a:rPr lang="en-US" alt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thóc</a:t>
                      </a:r>
                      <a:r>
                        <a:rPr lang="en-US" alt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giống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Nhờ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dũng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cậu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Chôm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vua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truyền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ngôi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báu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Cậu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Chôm</a:t>
                      </a:r>
                      <a:endParaRPr lang="en-US" sz="2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Khoan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chậm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rãi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cậu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Chôm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ngây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thơ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lo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lắng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vua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tồn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dõng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03625740"/>
                  </a:ext>
                </a:extLst>
              </a:tr>
              <a:tr h="829993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 err="1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Nỗi</a:t>
                      </a:r>
                      <a:r>
                        <a:rPr lang="en-US" altLang="en-US" sz="2000" b="1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dằn</a:t>
                      </a:r>
                      <a:r>
                        <a:rPr lang="en-US" altLang="en-US" sz="2000" b="1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vặt</a:t>
                      </a:r>
                      <a:r>
                        <a:rPr lang="en-US" altLang="en-US" sz="2000" b="1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altLang="en-US" sz="2000" b="1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An-</a:t>
                      </a:r>
                      <a:r>
                        <a:rPr lang="en-US" altLang="en-US" sz="2000" b="1" dirty="0" err="1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đrây</a:t>
                      </a:r>
                      <a:r>
                        <a:rPr lang="en-US" altLang="en-US" sz="2000" b="1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trách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lòng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nghiêm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khắc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An-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đrây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-ca</a:t>
                      </a:r>
                    </a:p>
                    <a:p>
                      <a:pPr algn="ctr"/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An-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đrây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Trầm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buồn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xúc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56114122"/>
                  </a:ext>
                </a:extLst>
              </a:tr>
              <a:tr h="82999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27583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16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D673CF3-8179-4657-8E52-ED08E8073AF4}"/>
              </a:ext>
            </a:extLst>
          </p:cNvPr>
          <p:cNvGrpSpPr/>
          <p:nvPr/>
        </p:nvGrpSpPr>
        <p:grpSpPr>
          <a:xfrm>
            <a:off x="0" y="96630"/>
            <a:ext cx="12192000" cy="6620338"/>
            <a:chOff x="0" y="96630"/>
            <a:chExt cx="12192000" cy="6620338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626A714A-4618-4F6A-8D3A-5D2FB79128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2" t="28971" r="30789" b="31257"/>
            <a:stretch/>
          </p:blipFill>
          <p:spPr>
            <a:xfrm>
              <a:off x="0" y="2975252"/>
              <a:ext cx="1750423" cy="1322006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D8717B90-AF37-488F-A6D6-DD3FE9EDB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2" t="28971" r="30789" b="31257"/>
            <a:stretch/>
          </p:blipFill>
          <p:spPr>
            <a:xfrm>
              <a:off x="5403187" y="2925689"/>
              <a:ext cx="1750423" cy="1322006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8B798935-E4FF-498D-AFCE-2346682E7D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2" t="28971" r="30789" b="31257"/>
            <a:stretch/>
          </p:blipFill>
          <p:spPr>
            <a:xfrm>
              <a:off x="2774221" y="2945691"/>
              <a:ext cx="1750423" cy="1322006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F88839F0-C79A-41CB-A11F-366E6F171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2" t="28971" r="30789" b="31257"/>
            <a:stretch/>
          </p:blipFill>
          <p:spPr>
            <a:xfrm>
              <a:off x="8068491" y="2925689"/>
              <a:ext cx="1750423" cy="1322006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52C88D48-4825-4B1F-A12B-0B51F3D6B1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2" t="28971" r="30789" b="31257"/>
            <a:stretch/>
          </p:blipFill>
          <p:spPr>
            <a:xfrm>
              <a:off x="10441577" y="2975252"/>
              <a:ext cx="1750423" cy="1322006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170BA905-32AB-4543-80B5-49FA74A288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2" t="28971" r="30789" b="31257"/>
            <a:stretch/>
          </p:blipFill>
          <p:spPr>
            <a:xfrm>
              <a:off x="0" y="5394962"/>
              <a:ext cx="1750423" cy="132200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30301396-2B92-4F62-B0AC-1CACCF63A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2" t="28971" r="30789" b="31257"/>
            <a:stretch/>
          </p:blipFill>
          <p:spPr>
            <a:xfrm>
              <a:off x="5403187" y="5345399"/>
              <a:ext cx="1750423" cy="132200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AB1981EA-F66C-435C-AC0E-11A4AEC2B7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2" t="28971" r="30789" b="31257"/>
            <a:stretch/>
          </p:blipFill>
          <p:spPr>
            <a:xfrm>
              <a:off x="2774221" y="5365401"/>
              <a:ext cx="1750423" cy="1322006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718CE67D-283D-4321-A97C-FEF486C6F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2" t="28971" r="30789" b="31257"/>
            <a:stretch/>
          </p:blipFill>
          <p:spPr>
            <a:xfrm>
              <a:off x="8068491" y="5345399"/>
              <a:ext cx="1750423" cy="132200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0F5A4E05-A356-4336-B7BE-E315922943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2" t="28971" r="30789" b="31257"/>
            <a:stretch/>
          </p:blipFill>
          <p:spPr>
            <a:xfrm>
              <a:off x="10441577" y="5394962"/>
              <a:ext cx="1750423" cy="132200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37EBF99F-B530-48BD-A3E6-9903E3B40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2" t="28971" r="30789" b="31257"/>
            <a:stretch/>
          </p:blipFill>
          <p:spPr>
            <a:xfrm>
              <a:off x="0" y="146193"/>
              <a:ext cx="1750423" cy="1322006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A5D9CAAD-2108-4B51-A8C5-5F2156B230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2" t="28971" r="30789" b="31257"/>
            <a:stretch/>
          </p:blipFill>
          <p:spPr>
            <a:xfrm>
              <a:off x="5403187" y="96630"/>
              <a:ext cx="1750423" cy="1322006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FDE2C2F5-8F82-472A-9CC0-E5E984384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2" t="28971" r="30789" b="31257"/>
            <a:stretch/>
          </p:blipFill>
          <p:spPr>
            <a:xfrm>
              <a:off x="2774221" y="116632"/>
              <a:ext cx="1750423" cy="132200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42BB7F3D-6C2E-47F5-A6A9-5EB2F31FE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2" t="28971" r="30789" b="31257"/>
            <a:stretch/>
          </p:blipFill>
          <p:spPr>
            <a:xfrm>
              <a:off x="8068491" y="96630"/>
              <a:ext cx="1750423" cy="132200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02730865-9947-447D-8607-25A814EDE8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2" t="28971" r="30789" b="31257"/>
            <a:stretch/>
          </p:blipFill>
          <p:spPr>
            <a:xfrm>
              <a:off x="10441577" y="146193"/>
              <a:ext cx="1750423" cy="132200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31F540A-2BFD-4C65-8D15-3C5451FB526E}"/>
              </a:ext>
            </a:extLst>
          </p:cNvPr>
          <p:cNvGrpSpPr/>
          <p:nvPr/>
        </p:nvGrpSpPr>
        <p:grpSpPr>
          <a:xfrm>
            <a:off x="516118" y="3250619"/>
            <a:ext cx="4964971" cy="3208349"/>
            <a:chOff x="563879" y="2596349"/>
            <a:chExt cx="5695406" cy="368035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8C64B24-DFA3-4D93-90BD-22A8D1D63E58}"/>
                </a:ext>
              </a:extLst>
            </p:cNvPr>
            <p:cNvSpPr/>
            <p:nvPr/>
          </p:nvSpPr>
          <p:spPr>
            <a:xfrm>
              <a:off x="563879" y="2596349"/>
              <a:ext cx="5695406" cy="3680354"/>
            </a:xfrm>
            <a:prstGeom prst="rect">
              <a:avLst/>
            </a:prstGeom>
            <a:solidFill>
              <a:srgbClr val="EFACB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C0B6C378-6820-454B-984B-8EE092520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4" r="8954"/>
            <a:stretch/>
          </p:blipFill>
          <p:spPr>
            <a:xfrm>
              <a:off x="740950" y="2761778"/>
              <a:ext cx="5327472" cy="333892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AAABAA7-6873-43A6-A192-2B419DF0C6EF}"/>
              </a:ext>
            </a:extLst>
          </p:cNvPr>
          <p:cNvGrpSpPr/>
          <p:nvPr/>
        </p:nvGrpSpPr>
        <p:grpSpPr>
          <a:xfrm>
            <a:off x="6217467" y="3667997"/>
            <a:ext cx="2571208" cy="2364377"/>
            <a:chOff x="8180250" y="1188526"/>
            <a:chExt cx="2571208" cy="236437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9663A501-8051-467C-A623-2E307D06247F}"/>
                </a:ext>
              </a:extLst>
            </p:cNvPr>
            <p:cNvSpPr/>
            <p:nvPr/>
          </p:nvSpPr>
          <p:spPr>
            <a:xfrm>
              <a:off x="8180250" y="1188526"/>
              <a:ext cx="2571208" cy="2364377"/>
            </a:xfrm>
            <a:prstGeom prst="rect">
              <a:avLst/>
            </a:prstGeom>
            <a:solidFill>
              <a:srgbClr val="FFF7D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9C17089B-FCD0-4A68-A018-AA02D393C3FC}"/>
                </a:ext>
              </a:extLst>
            </p:cNvPr>
            <p:cNvSpPr/>
            <p:nvPr/>
          </p:nvSpPr>
          <p:spPr>
            <a:xfrm flipV="1">
              <a:off x="8180250" y="1194180"/>
              <a:ext cx="2571208" cy="1072910"/>
            </a:xfrm>
            <a:custGeom>
              <a:avLst/>
              <a:gdLst>
                <a:gd name="connsiteX0" fmla="*/ 0 w 3146612"/>
                <a:gd name="connsiteY0" fmla="*/ 0 h 1383509"/>
                <a:gd name="connsiteX1" fmla="*/ 229119 w 3146612"/>
                <a:gd name="connsiteY1" fmla="*/ 0 h 1383509"/>
                <a:gd name="connsiteX2" fmla="*/ 229119 w 3146612"/>
                <a:gd name="connsiteY2" fmla="*/ 1154390 h 1383509"/>
                <a:gd name="connsiteX3" fmla="*/ 2917493 w 3146612"/>
                <a:gd name="connsiteY3" fmla="*/ 1154390 h 1383509"/>
                <a:gd name="connsiteX4" fmla="*/ 2917493 w 3146612"/>
                <a:gd name="connsiteY4" fmla="*/ 0 h 1383509"/>
                <a:gd name="connsiteX5" fmla="*/ 3146612 w 3146612"/>
                <a:gd name="connsiteY5" fmla="*/ 0 h 1383509"/>
                <a:gd name="connsiteX6" fmla="*/ 3146612 w 3146612"/>
                <a:gd name="connsiteY6" fmla="*/ 1383509 h 1383509"/>
                <a:gd name="connsiteX7" fmla="*/ 0 w 3146612"/>
                <a:gd name="connsiteY7" fmla="*/ 1383509 h 138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6612" h="1383509">
                  <a:moveTo>
                    <a:pt x="0" y="0"/>
                  </a:moveTo>
                  <a:lnTo>
                    <a:pt x="229119" y="0"/>
                  </a:lnTo>
                  <a:lnTo>
                    <a:pt x="229119" y="1154390"/>
                  </a:lnTo>
                  <a:lnTo>
                    <a:pt x="2917493" y="1154390"/>
                  </a:lnTo>
                  <a:lnTo>
                    <a:pt x="2917493" y="0"/>
                  </a:lnTo>
                  <a:lnTo>
                    <a:pt x="3146612" y="0"/>
                  </a:lnTo>
                  <a:lnTo>
                    <a:pt x="3146612" y="1383509"/>
                  </a:lnTo>
                  <a:lnTo>
                    <a:pt x="0" y="1383509"/>
                  </a:lnTo>
                  <a:close/>
                </a:path>
              </a:pathLst>
            </a:custGeom>
            <a:solidFill>
              <a:srgbClr val="EFACB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03AE941E-1496-41EB-8027-193D461427D5}"/>
                </a:ext>
              </a:extLst>
            </p:cNvPr>
            <p:cNvSpPr/>
            <p:nvPr/>
          </p:nvSpPr>
          <p:spPr>
            <a:xfrm>
              <a:off x="8180250" y="2479993"/>
              <a:ext cx="2571208" cy="1072910"/>
            </a:xfrm>
            <a:custGeom>
              <a:avLst/>
              <a:gdLst>
                <a:gd name="connsiteX0" fmla="*/ 0 w 3146612"/>
                <a:gd name="connsiteY0" fmla="*/ 0 h 1383509"/>
                <a:gd name="connsiteX1" fmla="*/ 229119 w 3146612"/>
                <a:gd name="connsiteY1" fmla="*/ 0 h 1383509"/>
                <a:gd name="connsiteX2" fmla="*/ 229119 w 3146612"/>
                <a:gd name="connsiteY2" fmla="*/ 1154390 h 1383509"/>
                <a:gd name="connsiteX3" fmla="*/ 2917493 w 3146612"/>
                <a:gd name="connsiteY3" fmla="*/ 1154390 h 1383509"/>
                <a:gd name="connsiteX4" fmla="*/ 2917493 w 3146612"/>
                <a:gd name="connsiteY4" fmla="*/ 0 h 1383509"/>
                <a:gd name="connsiteX5" fmla="*/ 3146612 w 3146612"/>
                <a:gd name="connsiteY5" fmla="*/ 0 h 1383509"/>
                <a:gd name="connsiteX6" fmla="*/ 3146612 w 3146612"/>
                <a:gd name="connsiteY6" fmla="*/ 1383509 h 1383509"/>
                <a:gd name="connsiteX7" fmla="*/ 0 w 3146612"/>
                <a:gd name="connsiteY7" fmla="*/ 1383509 h 138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6612" h="1383509">
                  <a:moveTo>
                    <a:pt x="0" y="0"/>
                  </a:moveTo>
                  <a:lnTo>
                    <a:pt x="229119" y="0"/>
                  </a:lnTo>
                  <a:lnTo>
                    <a:pt x="229119" y="1154390"/>
                  </a:lnTo>
                  <a:lnTo>
                    <a:pt x="2917493" y="1154390"/>
                  </a:lnTo>
                  <a:lnTo>
                    <a:pt x="2917493" y="0"/>
                  </a:lnTo>
                  <a:lnTo>
                    <a:pt x="3146612" y="0"/>
                  </a:lnTo>
                  <a:lnTo>
                    <a:pt x="3146612" y="1383509"/>
                  </a:lnTo>
                  <a:lnTo>
                    <a:pt x="0" y="1383509"/>
                  </a:lnTo>
                  <a:close/>
                </a:path>
              </a:pathLst>
            </a:custGeom>
            <a:solidFill>
              <a:srgbClr val="EFACB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E22550BD-0C3B-4F7C-BE84-38B39CAE1412}"/>
                </a:ext>
              </a:extLst>
            </p:cNvPr>
            <p:cNvSpPr txBox="1"/>
            <p:nvPr/>
          </p:nvSpPr>
          <p:spPr>
            <a:xfrm>
              <a:off x="8439123" y="1348158"/>
              <a:ext cx="2057096" cy="1843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’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ai?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AC94F4E-545A-4917-928F-1C39F784A958}"/>
              </a:ext>
            </a:extLst>
          </p:cNvPr>
          <p:cNvGrpSpPr/>
          <p:nvPr/>
        </p:nvGrpSpPr>
        <p:grpSpPr>
          <a:xfrm>
            <a:off x="499131" y="444995"/>
            <a:ext cx="11372670" cy="2504148"/>
            <a:chOff x="563880" y="581297"/>
            <a:chExt cx="5695406" cy="199861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129ADE2-8F53-4B84-A371-FEF13416F739}"/>
                </a:ext>
              </a:extLst>
            </p:cNvPr>
            <p:cNvSpPr/>
            <p:nvPr/>
          </p:nvSpPr>
          <p:spPr>
            <a:xfrm>
              <a:off x="563880" y="581297"/>
              <a:ext cx="5695406" cy="1998617"/>
            </a:xfrm>
            <a:prstGeom prst="rect">
              <a:avLst/>
            </a:prstGeom>
            <a:solidFill>
              <a:srgbClr val="EFACB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7CCC0333-9920-4969-B3B0-945C0862377B}"/>
                </a:ext>
              </a:extLst>
            </p:cNvPr>
            <p:cNvSpPr/>
            <p:nvPr/>
          </p:nvSpPr>
          <p:spPr>
            <a:xfrm>
              <a:off x="665159" y="724987"/>
              <a:ext cx="5504518" cy="1704704"/>
            </a:xfrm>
            <a:prstGeom prst="rect">
              <a:avLst/>
            </a:prstGeom>
            <a:solidFill>
              <a:srgbClr val="FFF7D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F4D40161-C634-4B7A-B725-5D5038AD02C0}"/>
                </a:ext>
              </a:extLst>
            </p:cNvPr>
            <p:cNvSpPr/>
            <p:nvPr/>
          </p:nvSpPr>
          <p:spPr>
            <a:xfrm>
              <a:off x="2854263" y="1151556"/>
              <a:ext cx="783349" cy="1175987"/>
            </a:xfrm>
            <a:prstGeom prst="ellipse">
              <a:avLst/>
            </a:prstGeom>
            <a:solidFill>
              <a:srgbClr val="EBDC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C13BA320-4AE1-4FDE-8EE7-7932739DEDE9}"/>
                </a:ext>
              </a:extLst>
            </p:cNvPr>
            <p:cNvSpPr/>
            <p:nvPr/>
          </p:nvSpPr>
          <p:spPr>
            <a:xfrm>
              <a:off x="916408" y="1724712"/>
              <a:ext cx="1009801" cy="686697"/>
            </a:xfrm>
            <a:custGeom>
              <a:avLst/>
              <a:gdLst>
                <a:gd name="connsiteX0" fmla="*/ 771877 w 1543755"/>
                <a:gd name="connsiteY0" fmla="*/ 0 h 686697"/>
                <a:gd name="connsiteX1" fmla="*/ 1533715 w 1543755"/>
                <a:gd name="connsiteY1" fmla="*/ 620916 h 686697"/>
                <a:gd name="connsiteX2" fmla="*/ 1543755 w 1543755"/>
                <a:gd name="connsiteY2" fmla="*/ 686697 h 686697"/>
                <a:gd name="connsiteX3" fmla="*/ 0 w 1543755"/>
                <a:gd name="connsiteY3" fmla="*/ 686697 h 686697"/>
                <a:gd name="connsiteX4" fmla="*/ 10039 w 1543755"/>
                <a:gd name="connsiteY4" fmla="*/ 620916 h 686697"/>
                <a:gd name="connsiteX5" fmla="*/ 771877 w 1543755"/>
                <a:gd name="connsiteY5" fmla="*/ 0 h 68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755" h="686697">
                  <a:moveTo>
                    <a:pt x="771877" y="0"/>
                  </a:moveTo>
                  <a:cubicBezTo>
                    <a:pt x="1147670" y="0"/>
                    <a:pt x="1461204" y="266560"/>
                    <a:pt x="1533715" y="620916"/>
                  </a:cubicBezTo>
                  <a:lnTo>
                    <a:pt x="1543755" y="686697"/>
                  </a:lnTo>
                  <a:lnTo>
                    <a:pt x="0" y="686697"/>
                  </a:lnTo>
                  <a:lnTo>
                    <a:pt x="10039" y="620916"/>
                  </a:lnTo>
                  <a:cubicBezTo>
                    <a:pt x="82551" y="266560"/>
                    <a:pt x="396085" y="0"/>
                    <a:pt x="771877" y="0"/>
                  </a:cubicBezTo>
                  <a:close/>
                </a:path>
              </a:pathLst>
            </a:custGeom>
            <a:solidFill>
              <a:srgbClr val="EBDC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8F44514A-ABBA-4B47-9E64-E01CD42F3329}"/>
                </a:ext>
              </a:extLst>
            </p:cNvPr>
            <p:cNvSpPr/>
            <p:nvPr/>
          </p:nvSpPr>
          <p:spPr>
            <a:xfrm flipV="1">
              <a:off x="4892412" y="741422"/>
              <a:ext cx="1175987" cy="686697"/>
            </a:xfrm>
            <a:custGeom>
              <a:avLst/>
              <a:gdLst>
                <a:gd name="connsiteX0" fmla="*/ 771877 w 1543755"/>
                <a:gd name="connsiteY0" fmla="*/ 0 h 686697"/>
                <a:gd name="connsiteX1" fmla="*/ 1533715 w 1543755"/>
                <a:gd name="connsiteY1" fmla="*/ 620916 h 686697"/>
                <a:gd name="connsiteX2" fmla="*/ 1543755 w 1543755"/>
                <a:gd name="connsiteY2" fmla="*/ 686697 h 686697"/>
                <a:gd name="connsiteX3" fmla="*/ 0 w 1543755"/>
                <a:gd name="connsiteY3" fmla="*/ 686697 h 686697"/>
                <a:gd name="connsiteX4" fmla="*/ 10039 w 1543755"/>
                <a:gd name="connsiteY4" fmla="*/ 620916 h 686697"/>
                <a:gd name="connsiteX5" fmla="*/ 771877 w 1543755"/>
                <a:gd name="connsiteY5" fmla="*/ 0 h 68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755" h="686697">
                  <a:moveTo>
                    <a:pt x="771877" y="0"/>
                  </a:moveTo>
                  <a:cubicBezTo>
                    <a:pt x="1147670" y="0"/>
                    <a:pt x="1461204" y="266560"/>
                    <a:pt x="1533715" y="620916"/>
                  </a:cubicBezTo>
                  <a:lnTo>
                    <a:pt x="1543755" y="686697"/>
                  </a:lnTo>
                  <a:lnTo>
                    <a:pt x="0" y="686697"/>
                  </a:lnTo>
                  <a:lnTo>
                    <a:pt x="10039" y="620916"/>
                  </a:lnTo>
                  <a:cubicBezTo>
                    <a:pt x="82551" y="266560"/>
                    <a:pt x="396085" y="0"/>
                    <a:pt x="771877" y="0"/>
                  </a:cubicBezTo>
                  <a:close/>
                </a:path>
              </a:pathLst>
            </a:custGeom>
            <a:solidFill>
              <a:srgbClr val="EBDC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533C7C0C-0701-4BD7-AB49-62C70B9EF9BE}"/>
                </a:ext>
              </a:extLst>
            </p:cNvPr>
            <p:cNvSpPr/>
            <p:nvPr/>
          </p:nvSpPr>
          <p:spPr>
            <a:xfrm>
              <a:off x="4117217" y="1926649"/>
              <a:ext cx="1113988" cy="495527"/>
            </a:xfrm>
            <a:custGeom>
              <a:avLst/>
              <a:gdLst>
                <a:gd name="connsiteX0" fmla="*/ 771877 w 1543755"/>
                <a:gd name="connsiteY0" fmla="*/ 0 h 686697"/>
                <a:gd name="connsiteX1" fmla="*/ 1533715 w 1543755"/>
                <a:gd name="connsiteY1" fmla="*/ 620916 h 686697"/>
                <a:gd name="connsiteX2" fmla="*/ 1543755 w 1543755"/>
                <a:gd name="connsiteY2" fmla="*/ 686697 h 686697"/>
                <a:gd name="connsiteX3" fmla="*/ 0 w 1543755"/>
                <a:gd name="connsiteY3" fmla="*/ 686697 h 686697"/>
                <a:gd name="connsiteX4" fmla="*/ 10039 w 1543755"/>
                <a:gd name="connsiteY4" fmla="*/ 620916 h 686697"/>
                <a:gd name="connsiteX5" fmla="*/ 771877 w 1543755"/>
                <a:gd name="connsiteY5" fmla="*/ 0 h 68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755" h="686697">
                  <a:moveTo>
                    <a:pt x="771877" y="0"/>
                  </a:moveTo>
                  <a:cubicBezTo>
                    <a:pt x="1147670" y="0"/>
                    <a:pt x="1461204" y="266560"/>
                    <a:pt x="1533715" y="620916"/>
                  </a:cubicBezTo>
                  <a:lnTo>
                    <a:pt x="1543755" y="686697"/>
                  </a:lnTo>
                  <a:lnTo>
                    <a:pt x="0" y="686697"/>
                  </a:lnTo>
                  <a:lnTo>
                    <a:pt x="10039" y="620916"/>
                  </a:lnTo>
                  <a:cubicBezTo>
                    <a:pt x="82551" y="266560"/>
                    <a:pt x="396085" y="0"/>
                    <a:pt x="771877" y="0"/>
                  </a:cubicBezTo>
                  <a:close/>
                </a:path>
              </a:pathLst>
            </a:custGeom>
            <a:solidFill>
              <a:srgbClr val="EBDC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57A92D0F-19D5-44F0-94A5-0AAC2A470515}"/>
                </a:ext>
              </a:extLst>
            </p:cNvPr>
            <p:cNvSpPr/>
            <p:nvPr/>
          </p:nvSpPr>
          <p:spPr>
            <a:xfrm rot="10800000">
              <a:off x="677789" y="737419"/>
              <a:ext cx="713622" cy="485286"/>
            </a:xfrm>
            <a:custGeom>
              <a:avLst/>
              <a:gdLst>
                <a:gd name="connsiteX0" fmla="*/ 771877 w 1543755"/>
                <a:gd name="connsiteY0" fmla="*/ 0 h 686697"/>
                <a:gd name="connsiteX1" fmla="*/ 1533715 w 1543755"/>
                <a:gd name="connsiteY1" fmla="*/ 620916 h 686697"/>
                <a:gd name="connsiteX2" fmla="*/ 1543755 w 1543755"/>
                <a:gd name="connsiteY2" fmla="*/ 686697 h 686697"/>
                <a:gd name="connsiteX3" fmla="*/ 0 w 1543755"/>
                <a:gd name="connsiteY3" fmla="*/ 686697 h 686697"/>
                <a:gd name="connsiteX4" fmla="*/ 10039 w 1543755"/>
                <a:gd name="connsiteY4" fmla="*/ 620916 h 686697"/>
                <a:gd name="connsiteX5" fmla="*/ 771877 w 1543755"/>
                <a:gd name="connsiteY5" fmla="*/ 0 h 68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755" h="686697">
                  <a:moveTo>
                    <a:pt x="771877" y="0"/>
                  </a:moveTo>
                  <a:cubicBezTo>
                    <a:pt x="1147670" y="0"/>
                    <a:pt x="1461204" y="266560"/>
                    <a:pt x="1533715" y="620916"/>
                  </a:cubicBezTo>
                  <a:lnTo>
                    <a:pt x="1543755" y="686697"/>
                  </a:lnTo>
                  <a:lnTo>
                    <a:pt x="0" y="686697"/>
                  </a:lnTo>
                  <a:lnTo>
                    <a:pt x="10039" y="620916"/>
                  </a:lnTo>
                  <a:cubicBezTo>
                    <a:pt x="82551" y="266560"/>
                    <a:pt x="396085" y="0"/>
                    <a:pt x="771877" y="0"/>
                  </a:cubicBezTo>
                  <a:close/>
                </a:path>
              </a:pathLst>
            </a:custGeom>
            <a:solidFill>
              <a:srgbClr val="EBDC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BC16DFCA-55E8-4DB5-82A1-B9F25CD1EDF0}"/>
                </a:ext>
              </a:extLst>
            </p:cNvPr>
            <p:cNvSpPr txBox="1"/>
            <p:nvPr/>
          </p:nvSpPr>
          <p:spPr>
            <a:xfrm>
              <a:off x="820314" y="742782"/>
              <a:ext cx="512763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gái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dối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cha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gái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tỉnh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ngộ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B3E02D7-BD60-42D7-9856-F7C5D85C43A6}"/>
              </a:ext>
            </a:extLst>
          </p:cNvPr>
          <p:cNvSpPr txBox="1"/>
          <p:nvPr/>
        </p:nvSpPr>
        <p:spPr>
          <a:xfrm>
            <a:off x="4726879" y="1102833"/>
            <a:ext cx="6867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28575">
                  <a:noFill/>
                </a:ln>
                <a:solidFill>
                  <a:srgbClr val="6B31B9"/>
                </a:solidFill>
                <a:effectLst>
                  <a:reflection blurRad="6350" stA="55000" endA="300" endPos="45500" dir="5400000" sy="-100000" algn="bl" rotWithShape="0"/>
                </a:effectLst>
                <a:latin typeface="UTM Magnesium" panose="02040603050506020204" pitchFamily="18" charset="0"/>
              </a:rPr>
              <a:t>CHỊ EM TÔI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426A270E-8046-4FAB-990A-4E551FB7BC9F}"/>
              </a:ext>
            </a:extLst>
          </p:cNvPr>
          <p:cNvGrpSpPr/>
          <p:nvPr/>
        </p:nvGrpSpPr>
        <p:grpSpPr>
          <a:xfrm>
            <a:off x="9355215" y="3948292"/>
            <a:ext cx="2135420" cy="1895608"/>
            <a:chOff x="552450" y="579669"/>
            <a:chExt cx="11971522" cy="1082086"/>
          </a:xfrm>
        </p:grpSpPr>
        <p:sp>
          <p:nvSpPr>
            <p:cNvPr id="67" name="Rectangle: Diagonal Corners Rounded 66">
              <a:extLst>
                <a:ext uri="{FF2B5EF4-FFF2-40B4-BE49-F238E27FC236}">
                  <a16:creationId xmlns:a16="http://schemas.microsoft.com/office/drawing/2014/main" xmlns="" id="{D6610E8C-4AA1-4481-BEC4-E530E5E1AE03}"/>
                </a:ext>
              </a:extLst>
            </p:cNvPr>
            <p:cNvSpPr/>
            <p:nvPr/>
          </p:nvSpPr>
          <p:spPr>
            <a:xfrm>
              <a:off x="1417824" y="659393"/>
              <a:ext cx="11106148" cy="1002362"/>
            </a:xfrm>
            <a:prstGeom prst="round2DiagRect">
              <a:avLst>
                <a:gd name="adj1" fmla="val 27037"/>
                <a:gd name="adj2" fmla="val 0"/>
              </a:avLst>
            </a:prstGeom>
            <a:solidFill>
              <a:srgbClr val="FFCCFF"/>
            </a:solidFill>
            <a:ln w="28575">
              <a:solidFill>
                <a:srgbClr val="C6849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7030A0"/>
                  </a:solidFill>
                  <a:latin typeface="#9Slide05 OlaScript4F" pitchFamily="2" charset="0"/>
                </a:rPr>
                <a:t>\</a:t>
              </a:r>
            </a:p>
          </p:txBody>
        </p:sp>
        <p:sp>
          <p:nvSpPr>
            <p:cNvPr id="68" name="Rectangle: Diagonal Corners Rounded 67">
              <a:extLst>
                <a:ext uri="{FF2B5EF4-FFF2-40B4-BE49-F238E27FC236}">
                  <a16:creationId xmlns:a16="http://schemas.microsoft.com/office/drawing/2014/main" xmlns="" id="{874C4339-511A-42F3-A66D-458D2DBC6190}"/>
                </a:ext>
              </a:extLst>
            </p:cNvPr>
            <p:cNvSpPr/>
            <p:nvPr/>
          </p:nvSpPr>
          <p:spPr>
            <a:xfrm>
              <a:off x="552450" y="579669"/>
              <a:ext cx="11106150" cy="1002362"/>
            </a:xfrm>
            <a:prstGeom prst="round2DiagRect">
              <a:avLst>
                <a:gd name="adj1" fmla="val 27037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C68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cha;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530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A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B6CF3EB-5456-47FB-B1D1-A741435A6D9D}"/>
              </a:ext>
            </a:extLst>
          </p:cNvPr>
          <p:cNvGrpSpPr/>
          <p:nvPr/>
        </p:nvGrpSpPr>
        <p:grpSpPr>
          <a:xfrm>
            <a:off x="185333" y="213238"/>
            <a:ext cx="11904362" cy="6578759"/>
            <a:chOff x="185333" y="213238"/>
            <a:chExt cx="11904362" cy="6578759"/>
          </a:xfrm>
        </p:grpSpPr>
        <p:sp>
          <p:nvSpPr>
            <p:cNvPr id="136" name="Heart 135">
              <a:extLst>
                <a:ext uri="{FF2B5EF4-FFF2-40B4-BE49-F238E27FC236}">
                  <a16:creationId xmlns:a16="http://schemas.microsoft.com/office/drawing/2014/main" xmlns="" id="{771BA6E8-F048-42C1-9AF7-9BDA1DB37CFE}"/>
                </a:ext>
              </a:extLst>
            </p:cNvPr>
            <p:cNvSpPr/>
            <p:nvPr/>
          </p:nvSpPr>
          <p:spPr>
            <a:xfrm>
              <a:off x="5680911" y="4316935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Heart 131">
              <a:extLst>
                <a:ext uri="{FF2B5EF4-FFF2-40B4-BE49-F238E27FC236}">
                  <a16:creationId xmlns:a16="http://schemas.microsoft.com/office/drawing/2014/main" xmlns="" id="{835648CD-9F74-406D-9866-E3AFC660D99D}"/>
                </a:ext>
              </a:extLst>
            </p:cNvPr>
            <p:cNvSpPr/>
            <p:nvPr/>
          </p:nvSpPr>
          <p:spPr>
            <a:xfrm rot="20700000">
              <a:off x="11008586" y="233030"/>
              <a:ext cx="868476" cy="86847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Heart 130">
              <a:extLst>
                <a:ext uri="{FF2B5EF4-FFF2-40B4-BE49-F238E27FC236}">
                  <a16:creationId xmlns:a16="http://schemas.microsoft.com/office/drawing/2014/main" xmlns="" id="{6486574D-04B7-44E7-85F4-E3D7CD261F45}"/>
                </a:ext>
              </a:extLst>
            </p:cNvPr>
            <p:cNvSpPr/>
            <p:nvPr/>
          </p:nvSpPr>
          <p:spPr>
            <a:xfrm rot="744160">
              <a:off x="8300085" y="306249"/>
              <a:ext cx="415615" cy="41561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Heart 128">
              <a:extLst>
                <a:ext uri="{FF2B5EF4-FFF2-40B4-BE49-F238E27FC236}">
                  <a16:creationId xmlns:a16="http://schemas.microsoft.com/office/drawing/2014/main" xmlns="" id="{DDCDC1B7-BEA1-4388-AAD5-77CE24927E62}"/>
                </a:ext>
              </a:extLst>
            </p:cNvPr>
            <p:cNvSpPr/>
            <p:nvPr/>
          </p:nvSpPr>
          <p:spPr>
            <a:xfrm rot="21035274">
              <a:off x="11298622" y="6060384"/>
              <a:ext cx="731613" cy="731613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Heart 127">
              <a:extLst>
                <a:ext uri="{FF2B5EF4-FFF2-40B4-BE49-F238E27FC236}">
                  <a16:creationId xmlns:a16="http://schemas.microsoft.com/office/drawing/2014/main" xmlns="" id="{A4393DFB-8BE0-4862-A790-372C90902BC9}"/>
                </a:ext>
              </a:extLst>
            </p:cNvPr>
            <p:cNvSpPr/>
            <p:nvPr/>
          </p:nvSpPr>
          <p:spPr>
            <a:xfrm>
              <a:off x="185333" y="3686579"/>
              <a:ext cx="1441835" cy="144183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Heart 125">
              <a:extLst>
                <a:ext uri="{FF2B5EF4-FFF2-40B4-BE49-F238E27FC236}">
                  <a16:creationId xmlns:a16="http://schemas.microsoft.com/office/drawing/2014/main" xmlns="" id="{4D324867-522C-4150-A339-ADE66595A1B5}"/>
                </a:ext>
              </a:extLst>
            </p:cNvPr>
            <p:cNvSpPr/>
            <p:nvPr/>
          </p:nvSpPr>
          <p:spPr>
            <a:xfrm>
              <a:off x="1518665" y="221580"/>
              <a:ext cx="1072351" cy="1072351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Heart 126">
              <a:extLst>
                <a:ext uri="{FF2B5EF4-FFF2-40B4-BE49-F238E27FC236}">
                  <a16:creationId xmlns:a16="http://schemas.microsoft.com/office/drawing/2014/main" xmlns="" id="{7E9DCE10-3D94-42F0-8A5C-F65683B24EF4}"/>
                </a:ext>
              </a:extLst>
            </p:cNvPr>
            <p:cNvSpPr/>
            <p:nvPr/>
          </p:nvSpPr>
          <p:spPr>
            <a:xfrm rot="20948019">
              <a:off x="5570638" y="213238"/>
              <a:ext cx="634905" cy="63490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Heart 129">
              <a:extLst>
                <a:ext uri="{FF2B5EF4-FFF2-40B4-BE49-F238E27FC236}">
                  <a16:creationId xmlns:a16="http://schemas.microsoft.com/office/drawing/2014/main" xmlns="" id="{72296A5B-04AD-471E-8831-D0667BD67B7A}"/>
                </a:ext>
              </a:extLst>
            </p:cNvPr>
            <p:cNvSpPr/>
            <p:nvPr/>
          </p:nvSpPr>
          <p:spPr>
            <a:xfrm>
              <a:off x="1179160" y="6005487"/>
              <a:ext cx="667562" cy="667562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Heart 132">
              <a:extLst>
                <a:ext uri="{FF2B5EF4-FFF2-40B4-BE49-F238E27FC236}">
                  <a16:creationId xmlns:a16="http://schemas.microsoft.com/office/drawing/2014/main" xmlns="" id="{538CDD94-A881-4D24-8A0C-D8B1B614C65A}"/>
                </a:ext>
              </a:extLst>
            </p:cNvPr>
            <p:cNvSpPr/>
            <p:nvPr/>
          </p:nvSpPr>
          <p:spPr>
            <a:xfrm rot="1108191">
              <a:off x="4126823" y="6126635"/>
              <a:ext cx="425266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Heart 133">
              <a:extLst>
                <a:ext uri="{FF2B5EF4-FFF2-40B4-BE49-F238E27FC236}">
                  <a16:creationId xmlns:a16="http://schemas.microsoft.com/office/drawing/2014/main" xmlns="" id="{42D9BE81-53EA-48E3-86C8-073C64E67AC8}"/>
                </a:ext>
              </a:extLst>
            </p:cNvPr>
            <p:cNvSpPr/>
            <p:nvPr/>
          </p:nvSpPr>
          <p:spPr>
            <a:xfrm>
              <a:off x="11664429" y="3244584"/>
              <a:ext cx="425266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Heart 134">
              <a:extLst>
                <a:ext uri="{FF2B5EF4-FFF2-40B4-BE49-F238E27FC236}">
                  <a16:creationId xmlns:a16="http://schemas.microsoft.com/office/drawing/2014/main" xmlns="" id="{E618F6FB-30FE-4098-8F16-ABF0BEF9BFA5}"/>
                </a:ext>
              </a:extLst>
            </p:cNvPr>
            <p:cNvSpPr/>
            <p:nvPr/>
          </p:nvSpPr>
          <p:spPr>
            <a:xfrm rot="20154259">
              <a:off x="9595436" y="5128414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Heart 136">
              <a:extLst>
                <a:ext uri="{FF2B5EF4-FFF2-40B4-BE49-F238E27FC236}">
                  <a16:creationId xmlns:a16="http://schemas.microsoft.com/office/drawing/2014/main" xmlns="" id="{440C477B-8B57-49B3-9FED-D4A37AABC919}"/>
                </a:ext>
              </a:extLst>
            </p:cNvPr>
            <p:cNvSpPr/>
            <p:nvPr/>
          </p:nvSpPr>
          <p:spPr>
            <a:xfrm>
              <a:off x="6856789" y="6280380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Heart 110">
              <a:extLst>
                <a:ext uri="{FF2B5EF4-FFF2-40B4-BE49-F238E27FC236}">
                  <a16:creationId xmlns:a16="http://schemas.microsoft.com/office/drawing/2014/main" xmlns="" id="{961C8269-477B-4A33-84EE-07262DC5C4CC}"/>
                </a:ext>
              </a:extLst>
            </p:cNvPr>
            <p:cNvSpPr/>
            <p:nvPr/>
          </p:nvSpPr>
          <p:spPr>
            <a:xfrm rot="923006">
              <a:off x="505454" y="1852356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Heart 112">
              <a:extLst>
                <a:ext uri="{FF2B5EF4-FFF2-40B4-BE49-F238E27FC236}">
                  <a16:creationId xmlns:a16="http://schemas.microsoft.com/office/drawing/2014/main" xmlns="" id="{D6BF15E0-5129-4289-8049-9670CD740B27}"/>
                </a:ext>
              </a:extLst>
            </p:cNvPr>
            <p:cNvSpPr/>
            <p:nvPr/>
          </p:nvSpPr>
          <p:spPr>
            <a:xfrm>
              <a:off x="7736446" y="3669850"/>
              <a:ext cx="1072351" cy="1072351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Heart 113">
              <a:extLst>
                <a:ext uri="{FF2B5EF4-FFF2-40B4-BE49-F238E27FC236}">
                  <a16:creationId xmlns:a16="http://schemas.microsoft.com/office/drawing/2014/main" xmlns="" id="{01F975FB-B174-450D-AE19-7F669781B52F}"/>
                </a:ext>
              </a:extLst>
            </p:cNvPr>
            <p:cNvSpPr/>
            <p:nvPr/>
          </p:nvSpPr>
          <p:spPr>
            <a:xfrm rot="881386">
              <a:off x="4991318" y="1695353"/>
              <a:ext cx="1441835" cy="144183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Heart 114">
              <a:extLst>
                <a:ext uri="{FF2B5EF4-FFF2-40B4-BE49-F238E27FC236}">
                  <a16:creationId xmlns:a16="http://schemas.microsoft.com/office/drawing/2014/main" xmlns="" id="{289CDF0A-64AD-4BB5-B924-AAFCA3E1BC96}"/>
                </a:ext>
              </a:extLst>
            </p:cNvPr>
            <p:cNvSpPr/>
            <p:nvPr/>
          </p:nvSpPr>
          <p:spPr>
            <a:xfrm>
              <a:off x="2775585" y="3036776"/>
              <a:ext cx="415615" cy="415615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Heart 115">
              <a:extLst>
                <a:ext uri="{FF2B5EF4-FFF2-40B4-BE49-F238E27FC236}">
                  <a16:creationId xmlns:a16="http://schemas.microsoft.com/office/drawing/2014/main" xmlns="" id="{951532B9-FEA3-4FEE-9F9E-03A05E97F187}"/>
                </a:ext>
              </a:extLst>
            </p:cNvPr>
            <p:cNvSpPr/>
            <p:nvPr/>
          </p:nvSpPr>
          <p:spPr>
            <a:xfrm>
              <a:off x="9547079" y="2064989"/>
              <a:ext cx="415089" cy="425266"/>
            </a:xfrm>
            <a:prstGeom prst="heart">
              <a:avLst/>
            </a:prstGeom>
            <a:solidFill>
              <a:srgbClr val="B2A8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CFA47DE-36FD-453E-9EA8-C522429D18A5}"/>
              </a:ext>
            </a:extLst>
          </p:cNvPr>
          <p:cNvGrpSpPr/>
          <p:nvPr/>
        </p:nvGrpSpPr>
        <p:grpSpPr>
          <a:xfrm>
            <a:off x="661697" y="192948"/>
            <a:ext cx="11002731" cy="1196599"/>
            <a:chOff x="638269" y="460156"/>
            <a:chExt cx="11002731" cy="1196599"/>
          </a:xfrm>
        </p:grpSpPr>
        <p:sp>
          <p:nvSpPr>
            <p:cNvPr id="149" name="Rectangle: Diagonal Corners Rounded 148">
              <a:extLst>
                <a:ext uri="{FF2B5EF4-FFF2-40B4-BE49-F238E27FC236}">
                  <a16:creationId xmlns:a16="http://schemas.microsoft.com/office/drawing/2014/main" xmlns="" id="{951C7712-96E7-4945-B5B3-FB6B26A11939}"/>
                </a:ext>
              </a:extLst>
            </p:cNvPr>
            <p:cNvSpPr/>
            <p:nvPr/>
          </p:nvSpPr>
          <p:spPr>
            <a:xfrm>
              <a:off x="744403" y="562170"/>
              <a:ext cx="10896597" cy="1094585"/>
            </a:xfrm>
            <a:prstGeom prst="round2DiagRect">
              <a:avLst>
                <a:gd name="adj1" fmla="val 25369"/>
                <a:gd name="adj2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C6849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: Diagonal Corners Rounded 146">
              <a:extLst>
                <a:ext uri="{FF2B5EF4-FFF2-40B4-BE49-F238E27FC236}">
                  <a16:creationId xmlns:a16="http://schemas.microsoft.com/office/drawing/2014/main" xmlns="" id="{DC2DBA99-87A3-4635-945A-6E506C9C50F4}"/>
                </a:ext>
              </a:extLst>
            </p:cNvPr>
            <p:cNvSpPr/>
            <p:nvPr/>
          </p:nvSpPr>
          <p:spPr>
            <a:xfrm>
              <a:off x="638269" y="460156"/>
              <a:ext cx="10896597" cy="1094585"/>
            </a:xfrm>
            <a:prstGeom prst="round2DiagRect">
              <a:avLst/>
            </a:prstGeom>
            <a:solidFill>
              <a:srgbClr val="FFF7D9"/>
            </a:solidFill>
            <a:ln w="28575">
              <a:solidFill>
                <a:srgbClr val="C68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F70FA6E7-DC5F-4D30-A685-0BD0430B8C22}"/>
                </a:ext>
              </a:extLst>
            </p:cNvPr>
            <p:cNvSpPr txBox="1"/>
            <p:nvPr/>
          </p:nvSpPr>
          <p:spPr>
            <a:xfrm>
              <a:off x="904041" y="550771"/>
              <a:ext cx="10339683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04788" indent="-204788" algn="just" defTabSz="685800" eaLnBrk="1" hangingPunct="1"/>
              <a:r>
                <a:rPr lang="en-US" altLang="en-US" sz="2500" dirty="0">
                  <a:solidFill>
                    <a:srgbClr val="FF0000"/>
                  </a:solidFill>
                  <a:latin typeface="UTM Cooper Black" panose="02040603050506020204" pitchFamily="18" charset="0"/>
                  <a:cs typeface="Arial" panose="020B0604020202020204" pitchFamily="34" charset="0"/>
                </a:rPr>
                <a:t>2.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Dựa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vào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nội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dung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các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bài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tập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đọc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là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truyện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kể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thuộc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chủ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điểm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b="1" dirty="0" err="1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Măng</a:t>
              </a:r>
              <a:r>
                <a:rPr lang="en-US" altLang="zh-CN" sz="2500" b="1" dirty="0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b="1" dirty="0" err="1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mọc</a:t>
              </a:r>
              <a:r>
                <a:rPr lang="en-US" altLang="zh-CN" sz="2500" b="1" dirty="0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b="1" dirty="0" err="1">
                  <a:solidFill>
                    <a:srgbClr val="00B05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thẳng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,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hãy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ghi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vào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bảng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những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điều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cần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 </a:t>
              </a:r>
              <a:r>
                <a:rPr lang="en-US" altLang="zh-CN" sz="2500" dirty="0" err="1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nhớ</a:t>
              </a:r>
              <a:r>
                <a:rPr lang="en-US" altLang="zh-CN" sz="2500" dirty="0">
                  <a:solidFill>
                    <a:srgbClr val="FF0000"/>
                  </a:solidFill>
                  <a:latin typeface="UTM Cooper Black" panose="02040603050506020204" pitchFamily="18" charset="0"/>
                  <a:ea typeface="等线" panose="020B0604020202020204" charset="-122"/>
                  <a:cs typeface="Arial" panose="020B0604020202020204" pitchFamily="34" charset="0"/>
                </a:rPr>
                <a:t>: </a:t>
              </a:r>
              <a:endParaRPr lang="zh-CN" altLang="en-US" sz="2500" dirty="0">
                <a:solidFill>
                  <a:srgbClr val="FF0000"/>
                </a:solidFill>
                <a:latin typeface="UTM Cooper Black" panose="02040603050506020204" pitchFamily="18" charset="0"/>
                <a:ea typeface="等线" panose="020B0604020202020204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ADE87D6A-7481-46BA-B1C8-869BEC09A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137789"/>
              </p:ext>
            </p:extLst>
          </p:nvPr>
        </p:nvGraphicFramePr>
        <p:xfrm>
          <a:off x="185333" y="1588976"/>
          <a:ext cx="11789324" cy="513859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62517">
                  <a:extLst>
                    <a:ext uri="{9D8B030D-6E8A-4147-A177-3AD203B41FA5}">
                      <a16:colId xmlns:a16="http://schemas.microsoft.com/office/drawing/2014/main" xmlns="" val="836319307"/>
                    </a:ext>
                  </a:extLst>
                </a:gridCol>
                <a:gridCol w="4232145">
                  <a:extLst>
                    <a:ext uri="{9D8B030D-6E8A-4147-A177-3AD203B41FA5}">
                      <a16:colId xmlns:a16="http://schemas.microsoft.com/office/drawing/2014/main" xmlns="" val="4002761008"/>
                    </a:ext>
                  </a:extLst>
                </a:gridCol>
                <a:gridCol w="1989948">
                  <a:extLst>
                    <a:ext uri="{9D8B030D-6E8A-4147-A177-3AD203B41FA5}">
                      <a16:colId xmlns:a16="http://schemas.microsoft.com/office/drawing/2014/main" xmlns="" val="93399007"/>
                    </a:ext>
                  </a:extLst>
                </a:gridCol>
                <a:gridCol w="3904714">
                  <a:extLst>
                    <a:ext uri="{9D8B030D-6E8A-4147-A177-3AD203B41FA5}">
                      <a16:colId xmlns:a16="http://schemas.microsoft.com/office/drawing/2014/main" xmlns="" val="2766254400"/>
                    </a:ext>
                  </a:extLst>
                </a:gridCol>
              </a:tblGrid>
              <a:tr h="53011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en-US" sz="2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2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endParaRPr lang="en-US" sz="2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4638120"/>
                  </a:ext>
                </a:extLst>
              </a:tr>
              <a:tr h="104994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 err="1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altLang="en-US" sz="2000" b="1" dirty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altLang="en-US" sz="2000" b="1" dirty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altLang="en-US" sz="2000" b="1" dirty="0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CC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trực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ngợi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lòng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ngay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trực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đặt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riêng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Hiến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Hiến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endParaRPr lang="en-US" sz="2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Đỗ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hậu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Thong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thả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ràng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kiên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Hiến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729675025"/>
                  </a:ext>
                </a:extLst>
              </a:tr>
              <a:tr h="829993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alt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</a:t>
                      </a:r>
                      <a:r>
                        <a:rPr lang="en-US" alt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thóc</a:t>
                      </a:r>
                      <a:r>
                        <a:rPr lang="en-US" alt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giống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Nhờ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dũng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cậu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Chôm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vua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truyền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ngôi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báu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Cậu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Chôm</a:t>
                      </a:r>
                      <a:endParaRPr lang="en-US" sz="2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Khoan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chậm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rãi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cậu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Chôm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ngây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thơ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lo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lắng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vua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tồn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dõng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03625740"/>
                  </a:ext>
                </a:extLst>
              </a:tr>
              <a:tr h="829993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 err="1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Nỗi</a:t>
                      </a:r>
                      <a:r>
                        <a:rPr lang="en-US" altLang="en-US" sz="2000" b="1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dằn</a:t>
                      </a:r>
                      <a:r>
                        <a:rPr lang="en-US" altLang="en-US" sz="2000" b="1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vặt</a:t>
                      </a:r>
                      <a:r>
                        <a:rPr lang="en-US" altLang="en-US" sz="2000" b="1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altLang="en-US" sz="2000" b="1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An-</a:t>
                      </a:r>
                      <a:r>
                        <a:rPr lang="en-US" altLang="en-US" sz="2000" b="1" dirty="0" err="1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đrây</a:t>
                      </a:r>
                      <a:r>
                        <a:rPr lang="en-US" altLang="en-US" sz="2000" b="1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trách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lòng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nghiêm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khắc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An-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đrây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-ca</a:t>
                      </a:r>
                    </a:p>
                    <a:p>
                      <a:pPr algn="ctr"/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An-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đrây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Trầm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buồn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xúc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56114122"/>
                  </a:ext>
                </a:extLst>
              </a:tr>
              <a:tr h="829993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Chị</a:t>
                      </a:r>
                      <a:r>
                        <a:rPr lang="en-US" alt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alt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tôi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gái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hay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dối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chơi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gái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ngộ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chị</a:t>
                      </a:r>
                      <a:endParaRPr lang="en-US" sz="2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endParaRPr lang="en-US" sz="2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gười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Nhẹ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nhàng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hóm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hỉnh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lúc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tồn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lúc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trầm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buồn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chị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lễ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phép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bực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tức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lúc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thản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nhiên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lúc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ngây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thơ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827583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46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2960A6A-D686-481A-A943-D1442C04072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C481B98A-A812-4672-9170-EBE4D43ED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0" t="16562" r="13226" b="34761"/>
            <a:stretch/>
          </p:blipFill>
          <p:spPr>
            <a:xfrm>
              <a:off x="36287" y="4419876"/>
              <a:ext cx="2192818" cy="192132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52B25BC2-FFB8-4C42-9543-1877108D69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0" t="16562" r="13226" b="34761"/>
            <a:stretch/>
          </p:blipFill>
          <p:spPr>
            <a:xfrm>
              <a:off x="2565515" y="4460463"/>
              <a:ext cx="2192818" cy="1921328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B90791C7-6D3F-43F2-9170-1803C5E793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0" t="16562" r="13226" b="34761"/>
            <a:stretch/>
          </p:blipFill>
          <p:spPr>
            <a:xfrm>
              <a:off x="5095042" y="4434140"/>
              <a:ext cx="2192818" cy="192132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0E6B76DA-0C04-4DAD-B634-73C19BCE01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0" t="16562" r="13226" b="34761"/>
            <a:stretch/>
          </p:blipFill>
          <p:spPr>
            <a:xfrm>
              <a:off x="7320923" y="4419876"/>
              <a:ext cx="2192818" cy="1921328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B4178392-A3BA-44E2-9F62-BB91F2542F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0" t="16562" r="13226" b="34761"/>
            <a:stretch/>
          </p:blipFill>
          <p:spPr>
            <a:xfrm>
              <a:off x="9718766" y="4455063"/>
              <a:ext cx="2192818" cy="192132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D90974BD-F79A-4A74-9E6C-F42A136BE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0" t="16562" r="13226" b="34761"/>
            <a:stretch/>
          </p:blipFill>
          <p:spPr>
            <a:xfrm>
              <a:off x="129523" y="2298229"/>
              <a:ext cx="2192818" cy="192132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BE6C74D3-4433-424A-AA46-64FB24C268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0" t="16562" r="13226" b="34761"/>
            <a:stretch/>
          </p:blipFill>
          <p:spPr>
            <a:xfrm>
              <a:off x="2658751" y="2338816"/>
              <a:ext cx="2192818" cy="1921328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1EA9954A-9C1E-49A3-9E9C-4F8451E60A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0" t="16562" r="13226" b="34761"/>
            <a:stretch/>
          </p:blipFill>
          <p:spPr>
            <a:xfrm>
              <a:off x="5188278" y="2312493"/>
              <a:ext cx="2192818" cy="192132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60A09C53-B83A-4D75-9DAB-58CE39AF6D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0" t="16562" r="13226" b="34761"/>
            <a:stretch/>
          </p:blipFill>
          <p:spPr>
            <a:xfrm>
              <a:off x="7414159" y="2298229"/>
              <a:ext cx="2192818" cy="192132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E65D42A4-200B-4B80-AE20-F4A29C0F2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0" t="16562" r="13226" b="34761"/>
            <a:stretch/>
          </p:blipFill>
          <p:spPr>
            <a:xfrm>
              <a:off x="9812002" y="2333416"/>
              <a:ext cx="2192818" cy="192132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99DD3E9E-0EB8-4BAE-8006-72CEFBA21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0" t="16562" r="13226" b="34761"/>
            <a:stretch/>
          </p:blipFill>
          <p:spPr>
            <a:xfrm>
              <a:off x="149708" y="202150"/>
              <a:ext cx="2192818" cy="192132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299CE74F-8D0B-4670-966A-AAF79B0610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0" t="16562" r="13226" b="34761"/>
            <a:stretch/>
          </p:blipFill>
          <p:spPr>
            <a:xfrm>
              <a:off x="2678936" y="242737"/>
              <a:ext cx="2192818" cy="192132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CC7B5F2A-2C7F-4467-A08A-789F4EE869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0" t="16562" r="13226" b="34761"/>
            <a:stretch/>
          </p:blipFill>
          <p:spPr>
            <a:xfrm>
              <a:off x="5208463" y="216414"/>
              <a:ext cx="2192818" cy="192132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3D106685-5E4C-4D9B-BCF0-790E0995B5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0" t="16562" r="13226" b="34761"/>
            <a:stretch/>
          </p:blipFill>
          <p:spPr>
            <a:xfrm>
              <a:off x="7434344" y="202150"/>
              <a:ext cx="2192818" cy="192132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2941ADC2-94CB-41BA-901F-87A5D42B8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0" t="16562" r="13226" b="34761"/>
            <a:stretch/>
          </p:blipFill>
          <p:spPr>
            <a:xfrm>
              <a:off x="9832187" y="237337"/>
              <a:ext cx="2192818" cy="1921328"/>
            </a:xfrm>
            <a:prstGeom prst="rect">
              <a:avLst/>
            </a:prstGeom>
          </p:spPr>
        </p:pic>
        <p:sp>
          <p:nvSpPr>
            <p:cNvPr id="50" name="Frame 49">
              <a:extLst>
                <a:ext uri="{FF2B5EF4-FFF2-40B4-BE49-F238E27FC236}">
                  <a16:creationId xmlns:a16="http://schemas.microsoft.com/office/drawing/2014/main" xmlns="" id="{D61D42B8-BE20-4CD3-BC40-9957DDC0822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389"/>
              </a:avLst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DBF780C-0AC4-48FE-A0F1-24AAE317E165}"/>
              </a:ext>
            </a:extLst>
          </p:cNvPr>
          <p:cNvGrpSpPr/>
          <p:nvPr/>
        </p:nvGrpSpPr>
        <p:grpSpPr>
          <a:xfrm>
            <a:off x="856343" y="340201"/>
            <a:ext cx="10479314" cy="6081485"/>
            <a:chOff x="856343" y="388258"/>
            <a:chExt cx="10479314" cy="608148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CF47F9B-5D5E-4C23-A578-2C0ECB168655}"/>
                </a:ext>
              </a:extLst>
            </p:cNvPr>
            <p:cNvSpPr/>
            <p:nvPr/>
          </p:nvSpPr>
          <p:spPr>
            <a:xfrm>
              <a:off x="856343" y="388258"/>
              <a:ext cx="10479314" cy="6081485"/>
            </a:xfrm>
            <a:prstGeom prst="rect">
              <a:avLst/>
            </a:prstGeom>
            <a:solidFill>
              <a:srgbClr val="D2BEE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1724B0B-9A57-4615-9A01-128FC5D5B3C7}"/>
                </a:ext>
              </a:extLst>
            </p:cNvPr>
            <p:cNvSpPr/>
            <p:nvPr/>
          </p:nvSpPr>
          <p:spPr>
            <a:xfrm>
              <a:off x="1088571" y="3262088"/>
              <a:ext cx="4470846" cy="2942771"/>
            </a:xfrm>
            <a:prstGeom prst="rect">
              <a:avLst/>
            </a:prstGeom>
            <a:solidFill>
              <a:srgbClr val="FFF7D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B25183AC-7BED-4D01-9DF3-2DE600994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" r="2849"/>
            <a:stretch/>
          </p:blipFill>
          <p:spPr>
            <a:xfrm>
              <a:off x="1112506" y="633080"/>
              <a:ext cx="5272385" cy="238125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B828A00-9958-4B15-98BD-AA2E529BC120}"/>
                </a:ext>
              </a:extLst>
            </p:cNvPr>
            <p:cNvSpPr txBox="1"/>
            <p:nvPr/>
          </p:nvSpPr>
          <p:spPr>
            <a:xfrm>
              <a:off x="1542202" y="3454831"/>
              <a:ext cx="34777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EB4424"/>
                  </a:solidFill>
                  <a:latin typeface="UTM Cooper Black" panose="02040603050506020204" pitchFamily="18" charset="0"/>
                </a:rPr>
                <a:t>3. </a:t>
              </a:r>
              <a:r>
                <a:rPr lang="en-US" sz="3000" dirty="0" err="1">
                  <a:solidFill>
                    <a:srgbClr val="EB4424"/>
                  </a:solidFill>
                  <a:latin typeface="UTM Cooper Black" panose="02040603050506020204" pitchFamily="18" charset="0"/>
                </a:rPr>
                <a:t>Nhân</a:t>
              </a:r>
              <a:r>
                <a:rPr lang="en-US" sz="3000" dirty="0">
                  <a:solidFill>
                    <a:srgbClr val="EB4424"/>
                  </a:solidFill>
                  <a:latin typeface="UTM Cooper Black" panose="02040603050506020204" pitchFamily="18" charset="0"/>
                </a:rPr>
                <a:t> </a:t>
              </a:r>
              <a:r>
                <a:rPr lang="en-US" sz="3000" dirty="0" err="1">
                  <a:solidFill>
                    <a:srgbClr val="EB4424"/>
                  </a:solidFill>
                  <a:latin typeface="UTM Cooper Black" panose="02040603050506020204" pitchFamily="18" charset="0"/>
                </a:rPr>
                <a:t>vật</a:t>
              </a:r>
              <a:r>
                <a:rPr lang="en-US" sz="3000" dirty="0">
                  <a:solidFill>
                    <a:srgbClr val="EB4424"/>
                  </a:solidFill>
                  <a:latin typeface="UTM Cooper Black" panose="02040603050506020204" pitchFamily="18" charset="0"/>
                </a:rPr>
                <a:t> </a:t>
              </a:r>
              <a:r>
                <a:rPr lang="en-US" sz="3000" dirty="0" err="1">
                  <a:solidFill>
                    <a:srgbClr val="EB4424"/>
                  </a:solidFill>
                  <a:latin typeface="UTM Cooper Black" panose="02040603050506020204" pitchFamily="18" charset="0"/>
                </a:rPr>
                <a:t>em</a:t>
              </a:r>
              <a:r>
                <a:rPr lang="en-US" sz="3000" dirty="0">
                  <a:solidFill>
                    <a:srgbClr val="EB4424"/>
                  </a:solidFill>
                  <a:latin typeface="UTM Cooper Black" panose="02040603050506020204" pitchFamily="18" charset="0"/>
                </a:rPr>
                <a:t> </a:t>
              </a:r>
              <a:r>
                <a:rPr lang="en-US" sz="3000" dirty="0" err="1">
                  <a:solidFill>
                    <a:srgbClr val="EB4424"/>
                  </a:solidFill>
                  <a:latin typeface="UTM Cooper Black" panose="02040603050506020204" pitchFamily="18" charset="0"/>
                </a:rPr>
                <a:t>yêu</a:t>
              </a:r>
              <a:r>
                <a:rPr lang="en-US" sz="3000" dirty="0">
                  <a:solidFill>
                    <a:srgbClr val="EB4424"/>
                  </a:solidFill>
                  <a:latin typeface="UTM Cooper Black" panose="02040603050506020204" pitchFamily="18" charset="0"/>
                </a:rPr>
                <a:t> </a:t>
              </a:r>
              <a:r>
                <a:rPr lang="en-US" sz="3000" dirty="0" err="1">
                  <a:solidFill>
                    <a:srgbClr val="EB4424"/>
                  </a:solidFill>
                  <a:latin typeface="UTM Cooper Black" panose="02040603050506020204" pitchFamily="18" charset="0"/>
                </a:rPr>
                <a:t>thích</a:t>
              </a:r>
              <a:r>
                <a:rPr lang="en-US" sz="3000" dirty="0">
                  <a:solidFill>
                    <a:srgbClr val="EB4424"/>
                  </a:solidFill>
                  <a:latin typeface="UTM Cooper Black" panose="02040603050506020204" pitchFamily="18" charset="0"/>
                </a:rPr>
                <a:t> </a:t>
              </a:r>
              <a:r>
                <a:rPr lang="en-US" sz="3000" dirty="0" err="1">
                  <a:solidFill>
                    <a:srgbClr val="EB4424"/>
                  </a:solidFill>
                  <a:latin typeface="UTM Cooper Black" panose="02040603050506020204" pitchFamily="18" charset="0"/>
                </a:rPr>
                <a:t>nhất</a:t>
              </a:r>
              <a:endParaRPr lang="en-US" sz="3000" dirty="0">
                <a:solidFill>
                  <a:srgbClr val="EB4424"/>
                </a:solidFill>
                <a:latin typeface="UTM Cooper Black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2EAAA07-5A4C-45E9-B0F1-6D030185F328}"/>
                </a:ext>
              </a:extLst>
            </p:cNvPr>
            <p:cNvSpPr txBox="1"/>
            <p:nvPr/>
          </p:nvSpPr>
          <p:spPr>
            <a:xfrm>
              <a:off x="1585133" y="4663237"/>
              <a:ext cx="34777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en-US" sz="300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0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0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0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0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0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EC37347B-3DAD-4B62-B081-18BB90513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" r="3380"/>
            <a:stretch/>
          </p:blipFill>
          <p:spPr>
            <a:xfrm>
              <a:off x="6641053" y="633080"/>
              <a:ext cx="4438437" cy="239577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1FD2D071-8FFA-4B60-8FCA-2008313D9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3" r="19413"/>
            <a:stretch/>
          </p:blipFill>
          <p:spPr>
            <a:xfrm>
              <a:off x="8173717" y="3251947"/>
              <a:ext cx="2899623" cy="292797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ECA13ACD-18BF-48F6-855A-69097C767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5" r="3875"/>
            <a:stretch/>
          </p:blipFill>
          <p:spPr>
            <a:xfrm>
              <a:off x="5853978" y="3275457"/>
              <a:ext cx="2025178" cy="2905918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7680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89C67F0-A75A-4F4E-8818-571C0B570627}"/>
              </a:ext>
            </a:extLst>
          </p:cNvPr>
          <p:cNvGrpSpPr/>
          <p:nvPr/>
        </p:nvGrpSpPr>
        <p:grpSpPr>
          <a:xfrm>
            <a:off x="0" y="10079"/>
            <a:ext cx="12192000" cy="6858000"/>
            <a:chOff x="0" y="10079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788171F-E030-4DB3-A4BD-7127A9A9AECD}"/>
                </a:ext>
              </a:extLst>
            </p:cNvPr>
            <p:cNvSpPr/>
            <p:nvPr/>
          </p:nvSpPr>
          <p:spPr>
            <a:xfrm>
              <a:off x="0" y="10079"/>
              <a:ext cx="12192000" cy="6858000"/>
            </a:xfrm>
            <a:prstGeom prst="rec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xmlns="" id="{DACFF1B2-D1D2-4EB0-AD8E-5354782D6801}"/>
                </a:ext>
              </a:extLst>
            </p:cNvPr>
            <p:cNvSpPr/>
            <p:nvPr/>
          </p:nvSpPr>
          <p:spPr>
            <a:xfrm>
              <a:off x="8672740" y="5592021"/>
              <a:ext cx="1015663" cy="1015663"/>
            </a:xfrm>
            <a:prstGeom prst="ellipse">
              <a:avLst/>
            </a:prstGeom>
            <a:solidFill>
              <a:srgbClr val="F48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xmlns="" id="{F9B334A8-33B0-4493-B6A8-C1F7C8ADA4DA}"/>
                </a:ext>
              </a:extLst>
            </p:cNvPr>
            <p:cNvSpPr/>
            <p:nvPr/>
          </p:nvSpPr>
          <p:spPr>
            <a:xfrm>
              <a:off x="10988772" y="141904"/>
              <a:ext cx="875068" cy="875068"/>
            </a:xfrm>
            <a:prstGeom prst="ellipse">
              <a:avLst/>
            </a:prstGeom>
            <a:solidFill>
              <a:srgbClr val="F48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xmlns="" id="{185AAA7E-03E5-4EA3-A59C-CDB8260C995E}"/>
                </a:ext>
              </a:extLst>
            </p:cNvPr>
            <p:cNvSpPr/>
            <p:nvPr/>
          </p:nvSpPr>
          <p:spPr>
            <a:xfrm>
              <a:off x="5612599" y="5522766"/>
              <a:ext cx="875068" cy="875068"/>
            </a:xfrm>
            <a:prstGeom prst="ellipse">
              <a:avLst/>
            </a:prstGeom>
            <a:solidFill>
              <a:srgbClr val="F48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xmlns="" id="{5EDA750D-74B9-41D8-B595-CEBBA11FA68F}"/>
                </a:ext>
              </a:extLst>
            </p:cNvPr>
            <p:cNvSpPr/>
            <p:nvPr/>
          </p:nvSpPr>
          <p:spPr>
            <a:xfrm>
              <a:off x="8112636" y="2028065"/>
              <a:ext cx="875068" cy="875068"/>
            </a:xfrm>
            <a:prstGeom prst="ellipse">
              <a:avLst/>
            </a:prstGeom>
            <a:solidFill>
              <a:srgbClr val="F48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xmlns="" id="{C41BA9D3-2242-45E1-B217-B870F24F2FBA}"/>
                </a:ext>
              </a:extLst>
            </p:cNvPr>
            <p:cNvSpPr/>
            <p:nvPr/>
          </p:nvSpPr>
          <p:spPr>
            <a:xfrm>
              <a:off x="3272716" y="1985375"/>
              <a:ext cx="675206" cy="675206"/>
            </a:xfrm>
            <a:prstGeom prst="ellipse">
              <a:avLst/>
            </a:prstGeom>
            <a:solidFill>
              <a:srgbClr val="F48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xmlns="" id="{9BAB3460-5EF9-4160-91C3-89F299CA7536}"/>
                </a:ext>
              </a:extLst>
            </p:cNvPr>
            <p:cNvSpPr/>
            <p:nvPr/>
          </p:nvSpPr>
          <p:spPr>
            <a:xfrm>
              <a:off x="6882160" y="3901673"/>
              <a:ext cx="675206" cy="675206"/>
            </a:xfrm>
            <a:prstGeom prst="ellipse">
              <a:avLst/>
            </a:prstGeom>
            <a:solidFill>
              <a:srgbClr val="F48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xmlns="" id="{D16319FE-9302-463E-B63C-299AEA1C7A12}"/>
                </a:ext>
              </a:extLst>
            </p:cNvPr>
            <p:cNvSpPr/>
            <p:nvPr/>
          </p:nvSpPr>
          <p:spPr>
            <a:xfrm>
              <a:off x="7421349" y="304070"/>
              <a:ext cx="675206" cy="675206"/>
            </a:xfrm>
            <a:prstGeom prst="ellipse">
              <a:avLst/>
            </a:prstGeom>
            <a:solidFill>
              <a:srgbClr val="F48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xmlns="" id="{049C981A-7B69-4C32-812C-1CF0B526C410}"/>
                </a:ext>
              </a:extLst>
            </p:cNvPr>
            <p:cNvSpPr/>
            <p:nvPr/>
          </p:nvSpPr>
          <p:spPr>
            <a:xfrm>
              <a:off x="246656" y="3901673"/>
              <a:ext cx="1418677" cy="1418677"/>
            </a:xfrm>
            <a:prstGeom prst="ellipse">
              <a:avLst/>
            </a:prstGeom>
            <a:solidFill>
              <a:srgbClr val="F48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xmlns="" id="{BD658153-F945-4FDD-9EAB-A1D276722192}"/>
                </a:ext>
              </a:extLst>
            </p:cNvPr>
            <p:cNvSpPr/>
            <p:nvPr/>
          </p:nvSpPr>
          <p:spPr>
            <a:xfrm>
              <a:off x="2802518" y="6070933"/>
              <a:ext cx="675206" cy="675206"/>
            </a:xfrm>
            <a:prstGeom prst="ellipse">
              <a:avLst/>
            </a:prstGeom>
            <a:solidFill>
              <a:srgbClr val="F48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xmlns="" id="{50B01B0D-75A4-4D8F-99A8-FD8D4F0A5B80}"/>
                </a:ext>
              </a:extLst>
            </p:cNvPr>
            <p:cNvSpPr/>
            <p:nvPr/>
          </p:nvSpPr>
          <p:spPr>
            <a:xfrm>
              <a:off x="2716201" y="358793"/>
              <a:ext cx="675206" cy="675206"/>
            </a:xfrm>
            <a:prstGeom prst="ellipse">
              <a:avLst/>
            </a:prstGeom>
            <a:solidFill>
              <a:srgbClr val="F48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F99C3FDB-74C9-4C6A-AAA3-36F36A30DFB2}"/>
                </a:ext>
              </a:extLst>
            </p:cNvPr>
            <p:cNvSpPr/>
            <p:nvPr/>
          </p:nvSpPr>
          <p:spPr>
            <a:xfrm>
              <a:off x="281384" y="89537"/>
              <a:ext cx="675206" cy="675206"/>
            </a:xfrm>
            <a:prstGeom prst="ellipse">
              <a:avLst/>
            </a:prstGeom>
            <a:solidFill>
              <a:srgbClr val="F48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xmlns="" id="{8F9C7DF8-FADF-45C9-81C4-5803B0DBB5F3}"/>
                </a:ext>
              </a:extLst>
            </p:cNvPr>
            <p:cNvSpPr txBox="1"/>
            <p:nvPr/>
          </p:nvSpPr>
          <p:spPr>
            <a:xfrm>
              <a:off x="4325783" y="944240"/>
              <a:ext cx="3777519" cy="6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F7D9"/>
                  </a:solidFill>
                  <a:latin typeface="FC Candy" panose="020B0500040200020003" pitchFamily="34" charset="-34"/>
                  <a:cs typeface="FC Candy" panose="020B0500040200020003" pitchFamily="34" charset="-34"/>
                </a:rPr>
                <a:t>YOUR TITLE</a:t>
              </a: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xmlns="" id="{5A211155-CA1A-4C14-94B5-37B4F0DC5723}"/>
                </a:ext>
              </a:extLst>
            </p:cNvPr>
            <p:cNvSpPr/>
            <p:nvPr/>
          </p:nvSpPr>
          <p:spPr>
            <a:xfrm>
              <a:off x="268453" y="5982669"/>
              <a:ext cx="590756" cy="590756"/>
            </a:xfrm>
            <a:prstGeom prst="ellipse">
              <a:avLst/>
            </a:prstGeom>
            <a:solidFill>
              <a:srgbClr val="F48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xmlns="" id="{E50646A3-1B54-44F6-B9C1-7ADF128418A0}"/>
                </a:ext>
              </a:extLst>
            </p:cNvPr>
            <p:cNvSpPr/>
            <p:nvPr/>
          </p:nvSpPr>
          <p:spPr>
            <a:xfrm>
              <a:off x="11188634" y="6085732"/>
              <a:ext cx="675206" cy="675206"/>
            </a:xfrm>
            <a:prstGeom prst="ellipse">
              <a:avLst/>
            </a:prstGeom>
            <a:solidFill>
              <a:srgbClr val="F48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xmlns="" id="{FDB148ED-D61A-4A59-8D95-3626E0AA45E6}"/>
                </a:ext>
              </a:extLst>
            </p:cNvPr>
            <p:cNvSpPr/>
            <p:nvPr/>
          </p:nvSpPr>
          <p:spPr>
            <a:xfrm>
              <a:off x="5316175" y="29129"/>
              <a:ext cx="504809" cy="504809"/>
            </a:xfrm>
            <a:prstGeom prst="ellipse">
              <a:avLst/>
            </a:prstGeom>
            <a:solidFill>
              <a:srgbClr val="F48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xmlns="" id="{1DE893C4-A3E8-4114-8E51-22BF11626B30}"/>
                </a:ext>
              </a:extLst>
            </p:cNvPr>
            <p:cNvSpPr/>
            <p:nvPr/>
          </p:nvSpPr>
          <p:spPr>
            <a:xfrm>
              <a:off x="9564640" y="111791"/>
              <a:ext cx="504809" cy="504809"/>
            </a:xfrm>
            <a:prstGeom prst="ellipse">
              <a:avLst/>
            </a:prstGeom>
            <a:solidFill>
              <a:srgbClr val="F48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9BC8A060-1650-4016-9E1D-2FE23736FB62}"/>
                </a:ext>
              </a:extLst>
            </p:cNvPr>
            <p:cNvSpPr/>
            <p:nvPr/>
          </p:nvSpPr>
          <p:spPr>
            <a:xfrm>
              <a:off x="10716967" y="2521015"/>
              <a:ext cx="1418677" cy="1418677"/>
            </a:xfrm>
            <a:prstGeom prst="ellipse">
              <a:avLst/>
            </a:prstGeom>
            <a:solidFill>
              <a:srgbClr val="F48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24C0C8C4-C539-4239-BD17-3590BE5F83BE}"/>
                </a:ext>
              </a:extLst>
            </p:cNvPr>
            <p:cNvSpPr/>
            <p:nvPr/>
          </p:nvSpPr>
          <p:spPr>
            <a:xfrm>
              <a:off x="944307" y="2183412"/>
              <a:ext cx="675206" cy="675206"/>
            </a:xfrm>
            <a:prstGeom prst="ellipse">
              <a:avLst/>
            </a:prstGeom>
            <a:solidFill>
              <a:srgbClr val="F48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xmlns="" id="{FBE32D0E-CDD1-42BB-B660-63CA524204AE}"/>
                </a:ext>
              </a:extLst>
            </p:cNvPr>
            <p:cNvSpPr/>
            <p:nvPr/>
          </p:nvSpPr>
          <p:spPr>
            <a:xfrm>
              <a:off x="3398678" y="3817836"/>
              <a:ext cx="875068" cy="875068"/>
            </a:xfrm>
            <a:prstGeom prst="ellipse">
              <a:avLst/>
            </a:prstGeom>
            <a:solidFill>
              <a:srgbClr val="F48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4AEBA873-1AC5-4427-B8A3-5B9D9B9AB018}"/>
                </a:ext>
              </a:extLst>
            </p:cNvPr>
            <p:cNvSpPr/>
            <p:nvPr/>
          </p:nvSpPr>
          <p:spPr>
            <a:xfrm>
              <a:off x="5470177" y="1822208"/>
              <a:ext cx="875068" cy="875068"/>
            </a:xfrm>
            <a:prstGeom prst="ellipse">
              <a:avLst/>
            </a:prstGeom>
            <a:solidFill>
              <a:srgbClr val="F48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3A1A51A4-64BD-4495-BFBE-E467EE49CC43}"/>
                </a:ext>
              </a:extLst>
            </p:cNvPr>
            <p:cNvSpPr/>
            <p:nvPr/>
          </p:nvSpPr>
          <p:spPr>
            <a:xfrm>
              <a:off x="9688403" y="4148290"/>
              <a:ext cx="504809" cy="504809"/>
            </a:xfrm>
            <a:prstGeom prst="ellipse">
              <a:avLst/>
            </a:prstGeom>
            <a:solidFill>
              <a:srgbClr val="F48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99BFF833-A182-4A9F-B165-85C091845EC7}"/>
              </a:ext>
            </a:extLst>
          </p:cNvPr>
          <p:cNvGrpSpPr/>
          <p:nvPr/>
        </p:nvGrpSpPr>
        <p:grpSpPr>
          <a:xfrm>
            <a:off x="202739" y="2108034"/>
            <a:ext cx="2777472" cy="3874215"/>
            <a:chOff x="-1261861" y="-806677"/>
            <a:chExt cx="3785910" cy="5280860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1BA3E942-12CF-4A8C-8F75-9254CA584CCA}"/>
                </a:ext>
              </a:extLst>
            </p:cNvPr>
            <p:cNvSpPr/>
            <p:nvPr/>
          </p:nvSpPr>
          <p:spPr>
            <a:xfrm>
              <a:off x="-996285" y="-41296"/>
              <a:ext cx="3221999" cy="2728205"/>
            </a:xfrm>
            <a:custGeom>
              <a:avLst/>
              <a:gdLst>
                <a:gd name="connsiteX0" fmla="*/ 0 w 3509680"/>
                <a:gd name="connsiteY0" fmla="*/ 0 h 2971797"/>
                <a:gd name="connsiteX1" fmla="*/ 3509680 w 3509680"/>
                <a:gd name="connsiteY1" fmla="*/ 0 h 2971797"/>
                <a:gd name="connsiteX2" fmla="*/ 3509680 w 3509680"/>
                <a:gd name="connsiteY2" fmla="*/ 2971797 h 2971797"/>
                <a:gd name="connsiteX3" fmla="*/ 0 w 3509680"/>
                <a:gd name="connsiteY3" fmla="*/ 2971797 h 297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9680" h="2971797">
                  <a:moveTo>
                    <a:pt x="0" y="0"/>
                  </a:moveTo>
                  <a:lnTo>
                    <a:pt x="3509680" y="0"/>
                  </a:lnTo>
                  <a:lnTo>
                    <a:pt x="3509680" y="2971797"/>
                  </a:lnTo>
                  <a:lnTo>
                    <a:pt x="0" y="2971797"/>
                  </a:lnTo>
                  <a:close/>
                </a:path>
              </a:pathLst>
            </a:custGeom>
            <a:solidFill>
              <a:srgbClr val="E8432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5378647C-A156-4983-A06C-0F5E79CC2F20}"/>
                </a:ext>
              </a:extLst>
            </p:cNvPr>
            <p:cNvSpPr/>
            <p:nvPr/>
          </p:nvSpPr>
          <p:spPr>
            <a:xfrm>
              <a:off x="-601252" y="-41297"/>
              <a:ext cx="2431932" cy="2110966"/>
            </a:xfrm>
            <a:prstGeom prst="rect">
              <a:avLst/>
            </a:prstGeom>
            <a:solidFill>
              <a:srgbClr val="FFF7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97DCDA7E-7EA9-4E14-9E28-4B621205E182}"/>
                </a:ext>
              </a:extLst>
            </p:cNvPr>
            <p:cNvSpPr/>
            <p:nvPr/>
          </p:nvSpPr>
          <p:spPr>
            <a:xfrm>
              <a:off x="-1253470" y="-806677"/>
              <a:ext cx="3777519" cy="3765174"/>
            </a:xfrm>
            <a:prstGeom prst="rect">
              <a:avLst/>
            </a:prstGeom>
            <a:solidFill>
              <a:srgbClr val="B99F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B008B072-8C65-478E-BBB4-0D600CF71809}"/>
                </a:ext>
              </a:extLst>
            </p:cNvPr>
            <p:cNvSpPr/>
            <p:nvPr/>
          </p:nvSpPr>
          <p:spPr>
            <a:xfrm>
              <a:off x="-996286" y="-535092"/>
              <a:ext cx="3221999" cy="493794"/>
            </a:xfrm>
            <a:prstGeom prst="rect">
              <a:avLst/>
            </a:prstGeom>
            <a:solidFill>
              <a:srgbClr val="FF7BB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6132B77F-F61F-4DD8-990C-5A05114392B7}"/>
                </a:ext>
              </a:extLst>
            </p:cNvPr>
            <p:cNvSpPr/>
            <p:nvPr/>
          </p:nvSpPr>
          <p:spPr>
            <a:xfrm>
              <a:off x="-996286" y="-41298"/>
              <a:ext cx="3221999" cy="1382622"/>
            </a:xfrm>
            <a:prstGeom prst="rect">
              <a:avLst/>
            </a:prstGeom>
            <a:solidFill>
              <a:srgbClr val="FFF7D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91E78D75-915A-4A35-BD5A-C6FD498A993D}"/>
                </a:ext>
              </a:extLst>
            </p:cNvPr>
            <p:cNvSpPr/>
            <p:nvPr/>
          </p:nvSpPr>
          <p:spPr>
            <a:xfrm>
              <a:off x="-996286" y="1322806"/>
              <a:ext cx="3221999" cy="1382622"/>
            </a:xfrm>
            <a:prstGeom prst="rect">
              <a:avLst/>
            </a:prstGeom>
            <a:solidFill>
              <a:srgbClr val="FAB8D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9D995905-0F33-4702-99A1-9EADBB642473}"/>
                </a:ext>
              </a:extLst>
            </p:cNvPr>
            <p:cNvSpPr/>
            <p:nvPr/>
          </p:nvSpPr>
          <p:spPr>
            <a:xfrm>
              <a:off x="-697953" y="-41298"/>
              <a:ext cx="2654139" cy="2394898"/>
            </a:xfrm>
            <a:prstGeom prst="rect">
              <a:avLst/>
            </a:prstGeom>
            <a:solidFill>
              <a:srgbClr val="B99FC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Heart 119">
              <a:extLst>
                <a:ext uri="{FF2B5EF4-FFF2-40B4-BE49-F238E27FC236}">
                  <a16:creationId xmlns:a16="http://schemas.microsoft.com/office/drawing/2014/main" xmlns="" id="{F5E6F0A0-AD69-4F01-91EF-ADAD2657AC5D}"/>
                </a:ext>
              </a:extLst>
            </p:cNvPr>
            <p:cNvSpPr/>
            <p:nvPr/>
          </p:nvSpPr>
          <p:spPr>
            <a:xfrm>
              <a:off x="33078" y="43973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xmlns="" id="{EEB52584-F68E-4CBD-98F6-AC8D6B4EAB57}"/>
                </a:ext>
              </a:extLst>
            </p:cNvPr>
            <p:cNvSpPr/>
            <p:nvPr/>
          </p:nvSpPr>
          <p:spPr>
            <a:xfrm>
              <a:off x="-511237" y="9624"/>
              <a:ext cx="2293054" cy="2293053"/>
            </a:xfrm>
            <a:prstGeom prst="ellipse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Heart 121">
              <a:extLst>
                <a:ext uri="{FF2B5EF4-FFF2-40B4-BE49-F238E27FC236}">
                  <a16:creationId xmlns:a16="http://schemas.microsoft.com/office/drawing/2014/main" xmlns="" id="{2F8D340D-D61D-4030-BD1B-952E7FE125D8}"/>
                </a:ext>
              </a:extLst>
            </p:cNvPr>
            <p:cNvSpPr/>
            <p:nvPr/>
          </p:nvSpPr>
          <p:spPr>
            <a:xfrm>
              <a:off x="1727236" y="1038875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Heart 122">
              <a:extLst>
                <a:ext uri="{FF2B5EF4-FFF2-40B4-BE49-F238E27FC236}">
                  <a16:creationId xmlns:a16="http://schemas.microsoft.com/office/drawing/2014/main" xmlns="" id="{A329A0D6-454A-4BE9-901F-EA9DDD0C93FB}"/>
                </a:ext>
              </a:extLst>
            </p:cNvPr>
            <p:cNvSpPr/>
            <p:nvPr/>
          </p:nvSpPr>
          <p:spPr>
            <a:xfrm>
              <a:off x="-440356" y="1643724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Heart 123">
              <a:extLst>
                <a:ext uri="{FF2B5EF4-FFF2-40B4-BE49-F238E27FC236}">
                  <a16:creationId xmlns:a16="http://schemas.microsoft.com/office/drawing/2014/main" xmlns="" id="{611C0ADE-F9C9-44F7-B6A9-098870C207FC}"/>
                </a:ext>
              </a:extLst>
            </p:cNvPr>
            <p:cNvSpPr/>
            <p:nvPr/>
          </p:nvSpPr>
          <p:spPr>
            <a:xfrm>
              <a:off x="381501" y="2201477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Heart 124">
              <a:extLst>
                <a:ext uri="{FF2B5EF4-FFF2-40B4-BE49-F238E27FC236}">
                  <a16:creationId xmlns:a16="http://schemas.microsoft.com/office/drawing/2014/main" xmlns="" id="{DC57F534-9703-407D-A399-31AAB567877C}"/>
                </a:ext>
              </a:extLst>
            </p:cNvPr>
            <p:cNvSpPr/>
            <p:nvPr/>
          </p:nvSpPr>
          <p:spPr>
            <a:xfrm>
              <a:off x="982181" y="2186634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xmlns="" id="{CBC9216D-3B72-42AB-8034-932D43834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3875" y="5344"/>
              <a:ext cx="2295691" cy="2295691"/>
            </a:xfrm>
            <a:prstGeom prst="ellipse">
              <a:avLst/>
            </a:prstGeom>
          </p:spPr>
        </p:pic>
        <p:sp>
          <p:nvSpPr>
            <p:cNvPr id="127" name="Heart 126">
              <a:extLst>
                <a:ext uri="{FF2B5EF4-FFF2-40B4-BE49-F238E27FC236}">
                  <a16:creationId xmlns:a16="http://schemas.microsoft.com/office/drawing/2014/main" xmlns="" id="{04997348-010F-4798-8FCB-325C65453331}"/>
                </a:ext>
              </a:extLst>
            </p:cNvPr>
            <p:cNvSpPr/>
            <p:nvPr/>
          </p:nvSpPr>
          <p:spPr>
            <a:xfrm>
              <a:off x="-511238" y="168764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Heart 127">
              <a:extLst>
                <a:ext uri="{FF2B5EF4-FFF2-40B4-BE49-F238E27FC236}">
                  <a16:creationId xmlns:a16="http://schemas.microsoft.com/office/drawing/2014/main" xmlns="" id="{297D90A3-D223-42ED-ADDB-4C78A54FF2F3}"/>
                </a:ext>
              </a:extLst>
            </p:cNvPr>
            <p:cNvSpPr/>
            <p:nvPr/>
          </p:nvSpPr>
          <p:spPr>
            <a:xfrm>
              <a:off x="-653004" y="669524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Heart 128">
              <a:extLst>
                <a:ext uri="{FF2B5EF4-FFF2-40B4-BE49-F238E27FC236}">
                  <a16:creationId xmlns:a16="http://schemas.microsoft.com/office/drawing/2014/main" xmlns="" id="{300064C6-E725-4DD0-A48F-69A949898FB8}"/>
                </a:ext>
              </a:extLst>
            </p:cNvPr>
            <p:cNvSpPr/>
            <p:nvPr/>
          </p:nvSpPr>
          <p:spPr>
            <a:xfrm>
              <a:off x="-630471" y="2033626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Heart 129">
              <a:extLst>
                <a:ext uri="{FF2B5EF4-FFF2-40B4-BE49-F238E27FC236}">
                  <a16:creationId xmlns:a16="http://schemas.microsoft.com/office/drawing/2014/main" xmlns="" id="{27DDFA17-D291-4A95-8D02-D48F4E03FDA7}"/>
                </a:ext>
              </a:extLst>
            </p:cNvPr>
            <p:cNvSpPr/>
            <p:nvPr/>
          </p:nvSpPr>
          <p:spPr>
            <a:xfrm>
              <a:off x="-128753" y="2159269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Heart 130">
              <a:extLst>
                <a:ext uri="{FF2B5EF4-FFF2-40B4-BE49-F238E27FC236}">
                  <a16:creationId xmlns:a16="http://schemas.microsoft.com/office/drawing/2014/main" xmlns="" id="{178B771B-20C8-4561-A301-ED8CA8596475}"/>
                </a:ext>
              </a:extLst>
            </p:cNvPr>
            <p:cNvSpPr/>
            <p:nvPr/>
          </p:nvSpPr>
          <p:spPr>
            <a:xfrm>
              <a:off x="-668943" y="1366212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Heart 131">
              <a:extLst>
                <a:ext uri="{FF2B5EF4-FFF2-40B4-BE49-F238E27FC236}">
                  <a16:creationId xmlns:a16="http://schemas.microsoft.com/office/drawing/2014/main" xmlns="" id="{9C434255-F814-4585-B204-4E8A6EB77645}"/>
                </a:ext>
              </a:extLst>
            </p:cNvPr>
            <p:cNvSpPr/>
            <p:nvPr/>
          </p:nvSpPr>
          <p:spPr>
            <a:xfrm>
              <a:off x="1656353" y="1937163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Heart 132">
              <a:extLst>
                <a:ext uri="{FF2B5EF4-FFF2-40B4-BE49-F238E27FC236}">
                  <a16:creationId xmlns:a16="http://schemas.microsoft.com/office/drawing/2014/main" xmlns="" id="{F72D814F-CE5E-4E00-A3F9-D00978E17A95}"/>
                </a:ext>
              </a:extLst>
            </p:cNvPr>
            <p:cNvSpPr/>
            <p:nvPr/>
          </p:nvSpPr>
          <p:spPr>
            <a:xfrm>
              <a:off x="1393473" y="2104509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Heart 133">
              <a:extLst>
                <a:ext uri="{FF2B5EF4-FFF2-40B4-BE49-F238E27FC236}">
                  <a16:creationId xmlns:a16="http://schemas.microsoft.com/office/drawing/2014/main" xmlns="" id="{405DE932-07AF-4520-B165-3ACBD6EEA660}"/>
                </a:ext>
              </a:extLst>
            </p:cNvPr>
            <p:cNvSpPr/>
            <p:nvPr/>
          </p:nvSpPr>
          <p:spPr>
            <a:xfrm>
              <a:off x="1749830" y="1492849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Heart 134">
              <a:extLst>
                <a:ext uri="{FF2B5EF4-FFF2-40B4-BE49-F238E27FC236}">
                  <a16:creationId xmlns:a16="http://schemas.microsoft.com/office/drawing/2014/main" xmlns="" id="{BD08BD26-C05C-4F5A-A78D-FC230EDBE666}"/>
                </a:ext>
              </a:extLst>
            </p:cNvPr>
            <p:cNvSpPr/>
            <p:nvPr/>
          </p:nvSpPr>
          <p:spPr>
            <a:xfrm>
              <a:off x="1621807" y="176429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Heart 135">
              <a:extLst>
                <a:ext uri="{FF2B5EF4-FFF2-40B4-BE49-F238E27FC236}">
                  <a16:creationId xmlns:a16="http://schemas.microsoft.com/office/drawing/2014/main" xmlns="" id="{312EB0E0-7408-4BC5-81D0-D3F5CD293487}"/>
                </a:ext>
              </a:extLst>
            </p:cNvPr>
            <p:cNvSpPr/>
            <p:nvPr/>
          </p:nvSpPr>
          <p:spPr>
            <a:xfrm>
              <a:off x="1714346" y="525762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Heart 136">
              <a:extLst>
                <a:ext uri="{FF2B5EF4-FFF2-40B4-BE49-F238E27FC236}">
                  <a16:creationId xmlns:a16="http://schemas.microsoft.com/office/drawing/2014/main" xmlns="" id="{CAB40A2D-812A-4418-98E6-B2B8CEBA6762}"/>
                </a:ext>
              </a:extLst>
            </p:cNvPr>
            <p:cNvSpPr/>
            <p:nvPr/>
          </p:nvSpPr>
          <p:spPr>
            <a:xfrm>
              <a:off x="1222858" y="37846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62BFE0A7-4B9A-470E-8E2F-AA519DB68197}"/>
                </a:ext>
              </a:extLst>
            </p:cNvPr>
            <p:cNvSpPr txBox="1"/>
            <p:nvPr/>
          </p:nvSpPr>
          <p:spPr>
            <a:xfrm>
              <a:off x="-1261861" y="-733624"/>
              <a:ext cx="3777521" cy="96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F7D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C Candy" panose="020B0500040200020003" pitchFamily="34" charset="-34"/>
                  <a:cs typeface="FC Candy" panose="020B0500040200020003" pitchFamily="34" charset="-34"/>
                </a:rPr>
                <a:t>01</a:t>
              </a:r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xmlns="" id="{C81FAAA0-1F63-42D6-8657-CFEAE54D45D6}"/>
                </a:ext>
              </a:extLst>
            </p:cNvPr>
            <p:cNvSpPr/>
            <p:nvPr/>
          </p:nvSpPr>
          <p:spPr>
            <a:xfrm>
              <a:off x="-1253470" y="3081948"/>
              <a:ext cx="3777519" cy="1392235"/>
            </a:xfrm>
            <a:prstGeom prst="roundRect">
              <a:avLst>
                <a:gd name="adj" fmla="val 7104"/>
              </a:avLst>
            </a:prstGeom>
            <a:solidFill>
              <a:srgbClr val="D095B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xmlns="" id="{470CBB7B-F3C9-478A-A4C6-3594FA06E856}"/>
                </a:ext>
              </a:extLst>
            </p:cNvPr>
            <p:cNvSpPr/>
            <p:nvPr/>
          </p:nvSpPr>
          <p:spPr>
            <a:xfrm>
              <a:off x="-1162942" y="3197468"/>
              <a:ext cx="3592331" cy="1158840"/>
            </a:xfrm>
            <a:prstGeom prst="roundRect">
              <a:avLst>
                <a:gd name="adj" fmla="val 7104"/>
              </a:avLst>
            </a:prstGeom>
            <a:solidFill>
              <a:srgbClr val="EC8C8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xmlns="" id="{AFB7E207-16BB-4077-8E5A-9BE9B2C05CD2}"/>
                </a:ext>
              </a:extLst>
            </p:cNvPr>
            <p:cNvSpPr txBox="1"/>
            <p:nvPr/>
          </p:nvSpPr>
          <p:spPr>
            <a:xfrm>
              <a:off x="-877712" y="3175622"/>
              <a:ext cx="3103424" cy="117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500" dirty="0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500" dirty="0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500" dirty="0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dirty="0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500" dirty="0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thuộc</a:t>
              </a:r>
              <a:r>
                <a:rPr lang="en-US" sz="2500" dirty="0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lòng</a:t>
              </a:r>
              <a:endParaRPr lang="en-US" sz="2500" dirty="0">
                <a:solidFill>
                  <a:srgbClr val="FFF7D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413F3E95-E362-464C-ACC2-9E4D5C744003}"/>
              </a:ext>
            </a:extLst>
          </p:cNvPr>
          <p:cNvGrpSpPr/>
          <p:nvPr/>
        </p:nvGrpSpPr>
        <p:grpSpPr>
          <a:xfrm>
            <a:off x="3208245" y="2108035"/>
            <a:ext cx="2791056" cy="3874214"/>
            <a:chOff x="4235255" y="772268"/>
            <a:chExt cx="3808630" cy="5286690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9FBB5E3D-0B46-4B69-831E-632801128A60}"/>
                </a:ext>
              </a:extLst>
            </p:cNvPr>
            <p:cNvSpPr/>
            <p:nvPr/>
          </p:nvSpPr>
          <p:spPr>
            <a:xfrm>
              <a:off x="4492440" y="1537649"/>
              <a:ext cx="3221999" cy="2728205"/>
            </a:xfrm>
            <a:custGeom>
              <a:avLst/>
              <a:gdLst>
                <a:gd name="connsiteX0" fmla="*/ 0 w 3509680"/>
                <a:gd name="connsiteY0" fmla="*/ 0 h 2971797"/>
                <a:gd name="connsiteX1" fmla="*/ 3509680 w 3509680"/>
                <a:gd name="connsiteY1" fmla="*/ 0 h 2971797"/>
                <a:gd name="connsiteX2" fmla="*/ 3509680 w 3509680"/>
                <a:gd name="connsiteY2" fmla="*/ 2971797 h 2971797"/>
                <a:gd name="connsiteX3" fmla="*/ 0 w 3509680"/>
                <a:gd name="connsiteY3" fmla="*/ 2971797 h 297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9680" h="2971797">
                  <a:moveTo>
                    <a:pt x="0" y="0"/>
                  </a:moveTo>
                  <a:lnTo>
                    <a:pt x="3509680" y="0"/>
                  </a:lnTo>
                  <a:lnTo>
                    <a:pt x="3509680" y="2971797"/>
                  </a:lnTo>
                  <a:lnTo>
                    <a:pt x="0" y="2971797"/>
                  </a:lnTo>
                  <a:close/>
                </a:path>
              </a:pathLst>
            </a:custGeom>
            <a:solidFill>
              <a:srgbClr val="E8432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xmlns="" id="{2300B17A-D65D-4DC0-BFB4-3DA7800E7FFB}"/>
                </a:ext>
              </a:extLst>
            </p:cNvPr>
            <p:cNvSpPr/>
            <p:nvPr/>
          </p:nvSpPr>
          <p:spPr>
            <a:xfrm>
              <a:off x="4887473" y="1537648"/>
              <a:ext cx="2431932" cy="2110966"/>
            </a:xfrm>
            <a:prstGeom prst="rect">
              <a:avLst/>
            </a:prstGeom>
            <a:solidFill>
              <a:srgbClr val="FFF7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855AB280-11ED-49AA-BD25-1374000CA39E}"/>
                </a:ext>
              </a:extLst>
            </p:cNvPr>
            <p:cNvSpPr/>
            <p:nvPr/>
          </p:nvSpPr>
          <p:spPr>
            <a:xfrm>
              <a:off x="4235255" y="772268"/>
              <a:ext cx="3777519" cy="3765174"/>
            </a:xfrm>
            <a:prstGeom prst="rect">
              <a:avLst/>
            </a:prstGeom>
            <a:solidFill>
              <a:srgbClr val="B99F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xmlns="" id="{30DE5481-7A37-4E2C-A587-BBC25DA7F704}"/>
                </a:ext>
              </a:extLst>
            </p:cNvPr>
            <p:cNvSpPr/>
            <p:nvPr/>
          </p:nvSpPr>
          <p:spPr>
            <a:xfrm>
              <a:off x="4492439" y="1043853"/>
              <a:ext cx="3221999" cy="493794"/>
            </a:xfrm>
            <a:prstGeom prst="rect">
              <a:avLst/>
            </a:prstGeom>
            <a:solidFill>
              <a:srgbClr val="FF7BB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xmlns="" id="{5D4198F4-5940-47DB-824A-CCD3993A232C}"/>
                </a:ext>
              </a:extLst>
            </p:cNvPr>
            <p:cNvSpPr/>
            <p:nvPr/>
          </p:nvSpPr>
          <p:spPr>
            <a:xfrm>
              <a:off x="4492439" y="1537647"/>
              <a:ext cx="3221999" cy="1382622"/>
            </a:xfrm>
            <a:prstGeom prst="rect">
              <a:avLst/>
            </a:prstGeom>
            <a:solidFill>
              <a:srgbClr val="FFF7D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xmlns="" id="{C4F2B6D6-72B8-48DB-B573-C590FC915227}"/>
                </a:ext>
              </a:extLst>
            </p:cNvPr>
            <p:cNvSpPr/>
            <p:nvPr/>
          </p:nvSpPr>
          <p:spPr>
            <a:xfrm>
              <a:off x="4492439" y="2901751"/>
              <a:ext cx="3221999" cy="1382622"/>
            </a:xfrm>
            <a:prstGeom prst="rect">
              <a:avLst/>
            </a:prstGeom>
            <a:solidFill>
              <a:srgbClr val="FAB8D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xmlns="" id="{09021C57-306D-4F05-BE78-DDC149E79ECB}"/>
                </a:ext>
              </a:extLst>
            </p:cNvPr>
            <p:cNvSpPr/>
            <p:nvPr/>
          </p:nvSpPr>
          <p:spPr>
            <a:xfrm>
              <a:off x="4790772" y="1537647"/>
              <a:ext cx="2654139" cy="2394898"/>
            </a:xfrm>
            <a:prstGeom prst="rect">
              <a:avLst/>
            </a:prstGeom>
            <a:solidFill>
              <a:srgbClr val="B99FC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Heart 200">
              <a:extLst>
                <a:ext uri="{FF2B5EF4-FFF2-40B4-BE49-F238E27FC236}">
                  <a16:creationId xmlns:a16="http://schemas.microsoft.com/office/drawing/2014/main" xmlns="" id="{FB8D1F8D-EEB1-418B-AA82-DE3BEE778F06}"/>
                </a:ext>
              </a:extLst>
            </p:cNvPr>
            <p:cNvSpPr/>
            <p:nvPr/>
          </p:nvSpPr>
          <p:spPr>
            <a:xfrm>
              <a:off x="5521803" y="1622918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xmlns="" id="{984004CF-D0E6-46C5-9A29-B3321DAB3F77}"/>
                </a:ext>
              </a:extLst>
            </p:cNvPr>
            <p:cNvSpPr/>
            <p:nvPr/>
          </p:nvSpPr>
          <p:spPr>
            <a:xfrm>
              <a:off x="4977488" y="1588569"/>
              <a:ext cx="2293054" cy="2293053"/>
            </a:xfrm>
            <a:prstGeom prst="ellipse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Heart 204">
              <a:extLst>
                <a:ext uri="{FF2B5EF4-FFF2-40B4-BE49-F238E27FC236}">
                  <a16:creationId xmlns:a16="http://schemas.microsoft.com/office/drawing/2014/main" xmlns="" id="{EEC52362-73BB-48B5-8E9D-EC01578C8326}"/>
                </a:ext>
              </a:extLst>
            </p:cNvPr>
            <p:cNvSpPr/>
            <p:nvPr/>
          </p:nvSpPr>
          <p:spPr>
            <a:xfrm>
              <a:off x="7215961" y="2617820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Heart 205">
              <a:extLst>
                <a:ext uri="{FF2B5EF4-FFF2-40B4-BE49-F238E27FC236}">
                  <a16:creationId xmlns:a16="http://schemas.microsoft.com/office/drawing/2014/main" xmlns="" id="{74F03D9D-8C38-4C4F-B72E-BC705FFDF791}"/>
                </a:ext>
              </a:extLst>
            </p:cNvPr>
            <p:cNvSpPr/>
            <p:nvPr/>
          </p:nvSpPr>
          <p:spPr>
            <a:xfrm>
              <a:off x="5048369" y="3222669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Heart 206">
              <a:extLst>
                <a:ext uri="{FF2B5EF4-FFF2-40B4-BE49-F238E27FC236}">
                  <a16:creationId xmlns:a16="http://schemas.microsoft.com/office/drawing/2014/main" xmlns="" id="{6CC87E37-53DB-4D6A-8E78-4A0ADA710AF6}"/>
                </a:ext>
              </a:extLst>
            </p:cNvPr>
            <p:cNvSpPr/>
            <p:nvPr/>
          </p:nvSpPr>
          <p:spPr>
            <a:xfrm>
              <a:off x="5870226" y="3780422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Heart 207">
              <a:extLst>
                <a:ext uri="{FF2B5EF4-FFF2-40B4-BE49-F238E27FC236}">
                  <a16:creationId xmlns:a16="http://schemas.microsoft.com/office/drawing/2014/main" xmlns="" id="{92E049E1-8C75-41F0-88C6-65920EDF225D}"/>
                </a:ext>
              </a:extLst>
            </p:cNvPr>
            <p:cNvSpPr/>
            <p:nvPr/>
          </p:nvSpPr>
          <p:spPr>
            <a:xfrm>
              <a:off x="6470906" y="3765579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Heart 208">
              <a:extLst>
                <a:ext uri="{FF2B5EF4-FFF2-40B4-BE49-F238E27FC236}">
                  <a16:creationId xmlns:a16="http://schemas.microsoft.com/office/drawing/2014/main" xmlns="" id="{1B0079B3-B5D9-4C55-9FA0-36017D4AFC3A}"/>
                </a:ext>
              </a:extLst>
            </p:cNvPr>
            <p:cNvSpPr/>
            <p:nvPr/>
          </p:nvSpPr>
          <p:spPr>
            <a:xfrm>
              <a:off x="4977487" y="1747709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Heart 209">
              <a:extLst>
                <a:ext uri="{FF2B5EF4-FFF2-40B4-BE49-F238E27FC236}">
                  <a16:creationId xmlns:a16="http://schemas.microsoft.com/office/drawing/2014/main" xmlns="" id="{C6750496-2546-4BA3-94EE-B43F535677C0}"/>
                </a:ext>
              </a:extLst>
            </p:cNvPr>
            <p:cNvSpPr/>
            <p:nvPr/>
          </p:nvSpPr>
          <p:spPr>
            <a:xfrm>
              <a:off x="4835721" y="2248469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Heart 210">
              <a:extLst>
                <a:ext uri="{FF2B5EF4-FFF2-40B4-BE49-F238E27FC236}">
                  <a16:creationId xmlns:a16="http://schemas.microsoft.com/office/drawing/2014/main" xmlns="" id="{AC6D7624-1C17-46F7-B1A1-768A80CEDE7F}"/>
                </a:ext>
              </a:extLst>
            </p:cNvPr>
            <p:cNvSpPr/>
            <p:nvPr/>
          </p:nvSpPr>
          <p:spPr>
            <a:xfrm>
              <a:off x="4858254" y="3612571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Heart 211">
              <a:extLst>
                <a:ext uri="{FF2B5EF4-FFF2-40B4-BE49-F238E27FC236}">
                  <a16:creationId xmlns:a16="http://schemas.microsoft.com/office/drawing/2014/main" xmlns="" id="{7C5A6E68-CF32-4585-9212-C9ACA08802EF}"/>
                </a:ext>
              </a:extLst>
            </p:cNvPr>
            <p:cNvSpPr/>
            <p:nvPr/>
          </p:nvSpPr>
          <p:spPr>
            <a:xfrm>
              <a:off x="5359972" y="3738214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Heart 212">
              <a:extLst>
                <a:ext uri="{FF2B5EF4-FFF2-40B4-BE49-F238E27FC236}">
                  <a16:creationId xmlns:a16="http://schemas.microsoft.com/office/drawing/2014/main" xmlns="" id="{4082ACAD-5CC2-4572-893A-B79A9F2F264E}"/>
                </a:ext>
              </a:extLst>
            </p:cNvPr>
            <p:cNvSpPr/>
            <p:nvPr/>
          </p:nvSpPr>
          <p:spPr>
            <a:xfrm>
              <a:off x="4819782" y="2945157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Heart 213">
              <a:extLst>
                <a:ext uri="{FF2B5EF4-FFF2-40B4-BE49-F238E27FC236}">
                  <a16:creationId xmlns:a16="http://schemas.microsoft.com/office/drawing/2014/main" xmlns="" id="{2D8BE022-4B42-4800-B61F-739381247408}"/>
                </a:ext>
              </a:extLst>
            </p:cNvPr>
            <p:cNvSpPr/>
            <p:nvPr/>
          </p:nvSpPr>
          <p:spPr>
            <a:xfrm>
              <a:off x="7145078" y="3516108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Heart 214">
              <a:extLst>
                <a:ext uri="{FF2B5EF4-FFF2-40B4-BE49-F238E27FC236}">
                  <a16:creationId xmlns:a16="http://schemas.microsoft.com/office/drawing/2014/main" xmlns="" id="{211D7BF2-9FEE-406A-B977-BD50514B8A18}"/>
                </a:ext>
              </a:extLst>
            </p:cNvPr>
            <p:cNvSpPr/>
            <p:nvPr/>
          </p:nvSpPr>
          <p:spPr>
            <a:xfrm>
              <a:off x="6882198" y="3683454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Heart 215">
              <a:extLst>
                <a:ext uri="{FF2B5EF4-FFF2-40B4-BE49-F238E27FC236}">
                  <a16:creationId xmlns:a16="http://schemas.microsoft.com/office/drawing/2014/main" xmlns="" id="{527D3D45-EFC6-45F2-B743-6D058EDD1016}"/>
                </a:ext>
              </a:extLst>
            </p:cNvPr>
            <p:cNvSpPr/>
            <p:nvPr/>
          </p:nvSpPr>
          <p:spPr>
            <a:xfrm>
              <a:off x="7238555" y="3071794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Heart 216">
              <a:extLst>
                <a:ext uri="{FF2B5EF4-FFF2-40B4-BE49-F238E27FC236}">
                  <a16:creationId xmlns:a16="http://schemas.microsoft.com/office/drawing/2014/main" xmlns="" id="{F53981D2-4F53-4536-9597-52E2E0541B88}"/>
                </a:ext>
              </a:extLst>
            </p:cNvPr>
            <p:cNvSpPr/>
            <p:nvPr/>
          </p:nvSpPr>
          <p:spPr>
            <a:xfrm>
              <a:off x="7110532" y="1755374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Heart 217">
              <a:extLst>
                <a:ext uri="{FF2B5EF4-FFF2-40B4-BE49-F238E27FC236}">
                  <a16:creationId xmlns:a16="http://schemas.microsoft.com/office/drawing/2014/main" xmlns="" id="{C962E084-EB99-4A01-AC62-8DA940EBB06F}"/>
                </a:ext>
              </a:extLst>
            </p:cNvPr>
            <p:cNvSpPr/>
            <p:nvPr/>
          </p:nvSpPr>
          <p:spPr>
            <a:xfrm>
              <a:off x="7203071" y="2104707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Heart 218">
              <a:extLst>
                <a:ext uri="{FF2B5EF4-FFF2-40B4-BE49-F238E27FC236}">
                  <a16:creationId xmlns:a16="http://schemas.microsoft.com/office/drawing/2014/main" xmlns="" id="{66C6CDA1-B434-4986-B5E1-E1347B1C9DC8}"/>
                </a:ext>
              </a:extLst>
            </p:cNvPr>
            <p:cNvSpPr/>
            <p:nvPr/>
          </p:nvSpPr>
          <p:spPr>
            <a:xfrm>
              <a:off x="6711583" y="1616791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xmlns="" id="{12414541-3741-4CEC-AB97-63698EBE7CBB}"/>
                </a:ext>
              </a:extLst>
            </p:cNvPr>
            <p:cNvSpPr txBox="1"/>
            <p:nvPr/>
          </p:nvSpPr>
          <p:spPr>
            <a:xfrm>
              <a:off x="4266366" y="825406"/>
              <a:ext cx="3777519" cy="96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F7D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C Candy" panose="020B0500040200020003" pitchFamily="34" charset="-34"/>
                  <a:cs typeface="FC Candy" panose="020B0500040200020003" pitchFamily="34" charset="-34"/>
                </a:rPr>
                <a:t>02</a:t>
              </a:r>
            </a:p>
          </p:txBody>
        </p:sp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xmlns="" id="{B16C5A60-2932-41DE-A2D9-8A0B3BDD8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492" y="1584741"/>
              <a:ext cx="2309533" cy="2293052"/>
            </a:xfrm>
            <a:prstGeom prst="ellipse">
              <a:avLst/>
            </a:prstGeom>
          </p:spPr>
        </p:pic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xmlns="" id="{81D88F31-5F88-4ED5-A4E7-D52C317E6D41}"/>
                </a:ext>
              </a:extLst>
            </p:cNvPr>
            <p:cNvSpPr/>
            <p:nvPr/>
          </p:nvSpPr>
          <p:spPr>
            <a:xfrm>
              <a:off x="4235256" y="4666597"/>
              <a:ext cx="3777519" cy="1392361"/>
            </a:xfrm>
            <a:prstGeom prst="roundRect">
              <a:avLst>
                <a:gd name="adj" fmla="val 7104"/>
              </a:avLst>
            </a:prstGeom>
            <a:solidFill>
              <a:srgbClr val="D095B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: Rounded Corners 222">
              <a:extLst>
                <a:ext uri="{FF2B5EF4-FFF2-40B4-BE49-F238E27FC236}">
                  <a16:creationId xmlns:a16="http://schemas.microsoft.com/office/drawing/2014/main" xmlns="" id="{D4F83EC9-ED89-4EC1-950E-1CACB514AE4A}"/>
                </a:ext>
              </a:extLst>
            </p:cNvPr>
            <p:cNvSpPr/>
            <p:nvPr/>
          </p:nvSpPr>
          <p:spPr>
            <a:xfrm>
              <a:off x="4325784" y="4764695"/>
              <a:ext cx="3592331" cy="1197448"/>
            </a:xfrm>
            <a:prstGeom prst="roundRect">
              <a:avLst>
                <a:gd name="adj" fmla="val 7104"/>
              </a:avLst>
            </a:prstGeom>
            <a:solidFill>
              <a:srgbClr val="EC8C8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xmlns="" id="{032047A5-A847-4A2C-8FC0-AB4AFB5F459E}"/>
                </a:ext>
              </a:extLst>
            </p:cNvPr>
            <p:cNvSpPr txBox="1"/>
            <p:nvPr/>
          </p:nvSpPr>
          <p:spPr>
            <a:xfrm>
              <a:off x="4259435" y="4760273"/>
              <a:ext cx="3640889" cy="1175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2500" dirty="0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dirty="0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500" dirty="0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500" dirty="0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endParaRPr lang="en-US" sz="2500" dirty="0">
                <a:solidFill>
                  <a:srgbClr val="FFF7D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xmlns="" id="{CADD080B-CCD3-4577-A0D3-43E151247A33}"/>
              </a:ext>
            </a:extLst>
          </p:cNvPr>
          <p:cNvGrpSpPr/>
          <p:nvPr/>
        </p:nvGrpSpPr>
        <p:grpSpPr>
          <a:xfrm>
            <a:off x="6221964" y="2108036"/>
            <a:ext cx="2794186" cy="3878764"/>
            <a:chOff x="8221482" y="772268"/>
            <a:chExt cx="3808695" cy="5287062"/>
          </a:xfrm>
        </p:grpSpPr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xmlns="" id="{28D5049D-914D-44DB-AC95-225634CBFAD8}"/>
                </a:ext>
              </a:extLst>
            </p:cNvPr>
            <p:cNvSpPr/>
            <p:nvPr/>
          </p:nvSpPr>
          <p:spPr>
            <a:xfrm>
              <a:off x="8478667" y="1537649"/>
              <a:ext cx="3221999" cy="2728205"/>
            </a:xfrm>
            <a:custGeom>
              <a:avLst/>
              <a:gdLst>
                <a:gd name="connsiteX0" fmla="*/ 0 w 3509680"/>
                <a:gd name="connsiteY0" fmla="*/ 0 h 2971797"/>
                <a:gd name="connsiteX1" fmla="*/ 3509680 w 3509680"/>
                <a:gd name="connsiteY1" fmla="*/ 0 h 2971797"/>
                <a:gd name="connsiteX2" fmla="*/ 3509680 w 3509680"/>
                <a:gd name="connsiteY2" fmla="*/ 2971797 h 2971797"/>
                <a:gd name="connsiteX3" fmla="*/ 0 w 3509680"/>
                <a:gd name="connsiteY3" fmla="*/ 2971797 h 297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9680" h="2971797">
                  <a:moveTo>
                    <a:pt x="0" y="0"/>
                  </a:moveTo>
                  <a:lnTo>
                    <a:pt x="3509680" y="0"/>
                  </a:lnTo>
                  <a:lnTo>
                    <a:pt x="3509680" y="2971797"/>
                  </a:lnTo>
                  <a:lnTo>
                    <a:pt x="0" y="2971797"/>
                  </a:lnTo>
                  <a:close/>
                </a:path>
              </a:pathLst>
            </a:custGeom>
            <a:solidFill>
              <a:srgbClr val="E8432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xmlns="" id="{F98608BF-9FBA-4FC3-9FFC-D487E7413A10}"/>
                </a:ext>
              </a:extLst>
            </p:cNvPr>
            <p:cNvSpPr/>
            <p:nvPr/>
          </p:nvSpPr>
          <p:spPr>
            <a:xfrm>
              <a:off x="8873700" y="1537648"/>
              <a:ext cx="2431932" cy="2110966"/>
            </a:xfrm>
            <a:prstGeom prst="rect">
              <a:avLst/>
            </a:prstGeom>
            <a:solidFill>
              <a:srgbClr val="FFF7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xmlns="" id="{B2F4D8B2-54B4-4124-9755-55BB342F3B7F}"/>
                </a:ext>
              </a:extLst>
            </p:cNvPr>
            <p:cNvSpPr/>
            <p:nvPr/>
          </p:nvSpPr>
          <p:spPr>
            <a:xfrm>
              <a:off x="8221482" y="772268"/>
              <a:ext cx="3777519" cy="3765174"/>
            </a:xfrm>
            <a:prstGeom prst="rect">
              <a:avLst/>
            </a:prstGeom>
            <a:solidFill>
              <a:srgbClr val="B99F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xmlns="" id="{711E4EF9-DE3B-4131-AF4C-78AE0403DF6E}"/>
                </a:ext>
              </a:extLst>
            </p:cNvPr>
            <p:cNvSpPr/>
            <p:nvPr/>
          </p:nvSpPr>
          <p:spPr>
            <a:xfrm>
              <a:off x="8478666" y="1043853"/>
              <a:ext cx="3221999" cy="493794"/>
            </a:xfrm>
            <a:prstGeom prst="rect">
              <a:avLst/>
            </a:prstGeom>
            <a:solidFill>
              <a:srgbClr val="FF7BB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xmlns="" id="{010EA8A4-C56F-49CA-976A-3C18E4EFB571}"/>
                </a:ext>
              </a:extLst>
            </p:cNvPr>
            <p:cNvSpPr/>
            <p:nvPr/>
          </p:nvSpPr>
          <p:spPr>
            <a:xfrm>
              <a:off x="8478666" y="1537647"/>
              <a:ext cx="3221999" cy="1382622"/>
            </a:xfrm>
            <a:prstGeom prst="rect">
              <a:avLst/>
            </a:prstGeom>
            <a:solidFill>
              <a:srgbClr val="FFF7D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xmlns="" id="{85AFE622-08B7-42B1-B684-78F3EC4A50D0}"/>
                </a:ext>
              </a:extLst>
            </p:cNvPr>
            <p:cNvSpPr/>
            <p:nvPr/>
          </p:nvSpPr>
          <p:spPr>
            <a:xfrm>
              <a:off x="8478666" y="2901751"/>
              <a:ext cx="3221999" cy="1382622"/>
            </a:xfrm>
            <a:prstGeom prst="rect">
              <a:avLst/>
            </a:prstGeom>
            <a:solidFill>
              <a:srgbClr val="FAB8D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xmlns="" id="{92066C02-C9A0-45D9-883E-8FD424AA6D5A}"/>
                </a:ext>
              </a:extLst>
            </p:cNvPr>
            <p:cNvSpPr/>
            <p:nvPr/>
          </p:nvSpPr>
          <p:spPr>
            <a:xfrm>
              <a:off x="8776999" y="1537647"/>
              <a:ext cx="2654139" cy="2394898"/>
            </a:xfrm>
            <a:prstGeom prst="rect">
              <a:avLst/>
            </a:prstGeom>
            <a:solidFill>
              <a:srgbClr val="B99FC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Heart 232">
              <a:extLst>
                <a:ext uri="{FF2B5EF4-FFF2-40B4-BE49-F238E27FC236}">
                  <a16:creationId xmlns:a16="http://schemas.microsoft.com/office/drawing/2014/main" xmlns="" id="{115EC76B-844D-434E-8D4E-9DD30D0D90D5}"/>
                </a:ext>
              </a:extLst>
            </p:cNvPr>
            <p:cNvSpPr/>
            <p:nvPr/>
          </p:nvSpPr>
          <p:spPr>
            <a:xfrm>
              <a:off x="9508030" y="1622918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xmlns="" id="{87D0F9A7-1094-40E5-94DD-BF278D8BF8FB}"/>
                </a:ext>
              </a:extLst>
            </p:cNvPr>
            <p:cNvSpPr/>
            <p:nvPr/>
          </p:nvSpPr>
          <p:spPr>
            <a:xfrm>
              <a:off x="8963715" y="1588569"/>
              <a:ext cx="2293054" cy="2293053"/>
            </a:xfrm>
            <a:prstGeom prst="ellipse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Heart 234">
              <a:extLst>
                <a:ext uri="{FF2B5EF4-FFF2-40B4-BE49-F238E27FC236}">
                  <a16:creationId xmlns:a16="http://schemas.microsoft.com/office/drawing/2014/main" xmlns="" id="{052E7482-EAAF-4930-ABF9-7B52DE2FD4F4}"/>
                </a:ext>
              </a:extLst>
            </p:cNvPr>
            <p:cNvSpPr/>
            <p:nvPr/>
          </p:nvSpPr>
          <p:spPr>
            <a:xfrm>
              <a:off x="11202188" y="2617820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Heart 235">
              <a:extLst>
                <a:ext uri="{FF2B5EF4-FFF2-40B4-BE49-F238E27FC236}">
                  <a16:creationId xmlns:a16="http://schemas.microsoft.com/office/drawing/2014/main" xmlns="" id="{2C5B5B4F-E829-493B-9725-E88BBA35C639}"/>
                </a:ext>
              </a:extLst>
            </p:cNvPr>
            <p:cNvSpPr/>
            <p:nvPr/>
          </p:nvSpPr>
          <p:spPr>
            <a:xfrm>
              <a:off x="9034596" y="3222669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Heart 236">
              <a:extLst>
                <a:ext uri="{FF2B5EF4-FFF2-40B4-BE49-F238E27FC236}">
                  <a16:creationId xmlns:a16="http://schemas.microsoft.com/office/drawing/2014/main" xmlns="" id="{75E1A126-1D54-4A9E-A274-9A2F1976FF24}"/>
                </a:ext>
              </a:extLst>
            </p:cNvPr>
            <p:cNvSpPr/>
            <p:nvPr/>
          </p:nvSpPr>
          <p:spPr>
            <a:xfrm>
              <a:off x="9856453" y="3780422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Heart 237">
              <a:extLst>
                <a:ext uri="{FF2B5EF4-FFF2-40B4-BE49-F238E27FC236}">
                  <a16:creationId xmlns:a16="http://schemas.microsoft.com/office/drawing/2014/main" xmlns="" id="{64C431FC-8F57-4229-B5B2-9B501C926B85}"/>
                </a:ext>
              </a:extLst>
            </p:cNvPr>
            <p:cNvSpPr/>
            <p:nvPr/>
          </p:nvSpPr>
          <p:spPr>
            <a:xfrm>
              <a:off x="10457133" y="3765579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Heart 238">
              <a:extLst>
                <a:ext uri="{FF2B5EF4-FFF2-40B4-BE49-F238E27FC236}">
                  <a16:creationId xmlns:a16="http://schemas.microsoft.com/office/drawing/2014/main" xmlns="" id="{542A36C9-7BCD-4487-8054-A7B918EEDFE8}"/>
                </a:ext>
              </a:extLst>
            </p:cNvPr>
            <p:cNvSpPr/>
            <p:nvPr/>
          </p:nvSpPr>
          <p:spPr>
            <a:xfrm>
              <a:off x="8963714" y="1747709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Heart 239">
              <a:extLst>
                <a:ext uri="{FF2B5EF4-FFF2-40B4-BE49-F238E27FC236}">
                  <a16:creationId xmlns:a16="http://schemas.microsoft.com/office/drawing/2014/main" xmlns="" id="{208804A7-38E3-472D-9CA6-4CD3AEBA48CD}"/>
                </a:ext>
              </a:extLst>
            </p:cNvPr>
            <p:cNvSpPr/>
            <p:nvPr/>
          </p:nvSpPr>
          <p:spPr>
            <a:xfrm>
              <a:off x="8821948" y="2248469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Heart 240">
              <a:extLst>
                <a:ext uri="{FF2B5EF4-FFF2-40B4-BE49-F238E27FC236}">
                  <a16:creationId xmlns:a16="http://schemas.microsoft.com/office/drawing/2014/main" xmlns="" id="{E22BAF60-FC61-41EA-B049-26B8EE0F1B2D}"/>
                </a:ext>
              </a:extLst>
            </p:cNvPr>
            <p:cNvSpPr/>
            <p:nvPr/>
          </p:nvSpPr>
          <p:spPr>
            <a:xfrm>
              <a:off x="8844481" y="3612571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Heart 241">
              <a:extLst>
                <a:ext uri="{FF2B5EF4-FFF2-40B4-BE49-F238E27FC236}">
                  <a16:creationId xmlns:a16="http://schemas.microsoft.com/office/drawing/2014/main" xmlns="" id="{83C24F65-3339-4E27-AB69-32D36AF4A7BD}"/>
                </a:ext>
              </a:extLst>
            </p:cNvPr>
            <p:cNvSpPr/>
            <p:nvPr/>
          </p:nvSpPr>
          <p:spPr>
            <a:xfrm>
              <a:off x="9346199" y="3738214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Heart 242">
              <a:extLst>
                <a:ext uri="{FF2B5EF4-FFF2-40B4-BE49-F238E27FC236}">
                  <a16:creationId xmlns:a16="http://schemas.microsoft.com/office/drawing/2014/main" xmlns="" id="{B91148A9-F48B-4418-97CA-E47D383AA453}"/>
                </a:ext>
              </a:extLst>
            </p:cNvPr>
            <p:cNvSpPr/>
            <p:nvPr/>
          </p:nvSpPr>
          <p:spPr>
            <a:xfrm>
              <a:off x="8806009" y="2945157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Heart 243">
              <a:extLst>
                <a:ext uri="{FF2B5EF4-FFF2-40B4-BE49-F238E27FC236}">
                  <a16:creationId xmlns:a16="http://schemas.microsoft.com/office/drawing/2014/main" xmlns="" id="{4311C36B-1161-4394-9079-70B673094761}"/>
                </a:ext>
              </a:extLst>
            </p:cNvPr>
            <p:cNvSpPr/>
            <p:nvPr/>
          </p:nvSpPr>
          <p:spPr>
            <a:xfrm>
              <a:off x="11131305" y="3516108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Heart 244">
              <a:extLst>
                <a:ext uri="{FF2B5EF4-FFF2-40B4-BE49-F238E27FC236}">
                  <a16:creationId xmlns:a16="http://schemas.microsoft.com/office/drawing/2014/main" xmlns="" id="{89704BDA-FD89-443C-A003-5D7A2342FEAA}"/>
                </a:ext>
              </a:extLst>
            </p:cNvPr>
            <p:cNvSpPr/>
            <p:nvPr/>
          </p:nvSpPr>
          <p:spPr>
            <a:xfrm>
              <a:off x="10868425" y="3683454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Heart 245">
              <a:extLst>
                <a:ext uri="{FF2B5EF4-FFF2-40B4-BE49-F238E27FC236}">
                  <a16:creationId xmlns:a16="http://schemas.microsoft.com/office/drawing/2014/main" xmlns="" id="{9B8A6C0C-2B5E-4381-81C5-A3C5486910BD}"/>
                </a:ext>
              </a:extLst>
            </p:cNvPr>
            <p:cNvSpPr/>
            <p:nvPr/>
          </p:nvSpPr>
          <p:spPr>
            <a:xfrm>
              <a:off x="11224782" y="3071794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Heart 246">
              <a:extLst>
                <a:ext uri="{FF2B5EF4-FFF2-40B4-BE49-F238E27FC236}">
                  <a16:creationId xmlns:a16="http://schemas.microsoft.com/office/drawing/2014/main" xmlns="" id="{F90B8A23-A4BA-4051-9557-E356B1102AC8}"/>
                </a:ext>
              </a:extLst>
            </p:cNvPr>
            <p:cNvSpPr/>
            <p:nvPr/>
          </p:nvSpPr>
          <p:spPr>
            <a:xfrm>
              <a:off x="11096759" y="1755374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Heart 247">
              <a:extLst>
                <a:ext uri="{FF2B5EF4-FFF2-40B4-BE49-F238E27FC236}">
                  <a16:creationId xmlns:a16="http://schemas.microsoft.com/office/drawing/2014/main" xmlns="" id="{FA0D414A-BCD1-46AA-BEE4-6C56F47C383E}"/>
                </a:ext>
              </a:extLst>
            </p:cNvPr>
            <p:cNvSpPr/>
            <p:nvPr/>
          </p:nvSpPr>
          <p:spPr>
            <a:xfrm>
              <a:off x="11189298" y="2104707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Heart 248">
              <a:extLst>
                <a:ext uri="{FF2B5EF4-FFF2-40B4-BE49-F238E27FC236}">
                  <a16:creationId xmlns:a16="http://schemas.microsoft.com/office/drawing/2014/main" xmlns="" id="{ED21C6EB-61A7-4C99-99E4-C8C3D53E40E9}"/>
                </a:ext>
              </a:extLst>
            </p:cNvPr>
            <p:cNvSpPr/>
            <p:nvPr/>
          </p:nvSpPr>
          <p:spPr>
            <a:xfrm>
              <a:off x="10697810" y="1616791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xmlns="" id="{A78F6C5A-77FE-428D-8CC1-ABCF4CF37D9A}"/>
                </a:ext>
              </a:extLst>
            </p:cNvPr>
            <p:cNvSpPr txBox="1"/>
            <p:nvPr/>
          </p:nvSpPr>
          <p:spPr>
            <a:xfrm>
              <a:off x="8252658" y="825537"/>
              <a:ext cx="3777519" cy="96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F7D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C Candy" panose="020B0500040200020003" pitchFamily="34" charset="-34"/>
                  <a:cs typeface="FC Candy" panose="020B0500040200020003" pitchFamily="34" charset="-34"/>
                </a:rPr>
                <a:t>03</a:t>
              </a:r>
            </a:p>
          </p:txBody>
        </p:sp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xmlns="" id="{5DED67EF-B2CC-41A1-BE35-C31FBFC9D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9931" y="1584451"/>
              <a:ext cx="2322893" cy="2322893"/>
            </a:xfrm>
            <a:prstGeom prst="ellipse">
              <a:avLst/>
            </a:prstGeom>
          </p:spPr>
        </p:pic>
        <p:sp>
          <p:nvSpPr>
            <p:cNvPr id="252" name="Rectangle: Rounded Corners 251">
              <a:extLst>
                <a:ext uri="{FF2B5EF4-FFF2-40B4-BE49-F238E27FC236}">
                  <a16:creationId xmlns:a16="http://schemas.microsoft.com/office/drawing/2014/main" xmlns="" id="{EED6F400-1410-4912-86CA-AF6E650ECA57}"/>
                </a:ext>
              </a:extLst>
            </p:cNvPr>
            <p:cNvSpPr/>
            <p:nvPr/>
          </p:nvSpPr>
          <p:spPr>
            <a:xfrm>
              <a:off x="8221881" y="4660891"/>
              <a:ext cx="3777519" cy="1398439"/>
            </a:xfrm>
            <a:prstGeom prst="roundRect">
              <a:avLst>
                <a:gd name="adj" fmla="val 7104"/>
              </a:avLst>
            </a:prstGeom>
            <a:solidFill>
              <a:srgbClr val="D095B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: Rounded Corners 252">
              <a:extLst>
                <a:ext uri="{FF2B5EF4-FFF2-40B4-BE49-F238E27FC236}">
                  <a16:creationId xmlns:a16="http://schemas.microsoft.com/office/drawing/2014/main" xmlns="" id="{38FAF40E-6687-4369-9E53-00163FDFFAFC}"/>
                </a:ext>
              </a:extLst>
            </p:cNvPr>
            <p:cNvSpPr/>
            <p:nvPr/>
          </p:nvSpPr>
          <p:spPr>
            <a:xfrm>
              <a:off x="8318903" y="4767589"/>
              <a:ext cx="3592331" cy="1188830"/>
            </a:xfrm>
            <a:prstGeom prst="roundRect">
              <a:avLst>
                <a:gd name="adj" fmla="val 7104"/>
              </a:avLst>
            </a:prstGeom>
            <a:solidFill>
              <a:srgbClr val="EC8C8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xmlns="" id="{69134277-5B40-4A5D-A44A-2D31C21385EE}"/>
                </a:ext>
              </a:extLst>
            </p:cNvPr>
            <p:cNvSpPr txBox="1"/>
            <p:nvPr/>
          </p:nvSpPr>
          <p:spPr>
            <a:xfrm>
              <a:off x="8233004" y="4754565"/>
              <a:ext cx="3723737" cy="117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500" dirty="0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500" dirty="0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500" dirty="0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500" dirty="0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500" dirty="0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endParaRPr lang="en-US" sz="2500" dirty="0">
                <a:solidFill>
                  <a:srgbClr val="FFF7D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xmlns="" id="{D7C68BF4-BAF2-43A5-BA15-40D0E6B9FB91}"/>
              </a:ext>
            </a:extLst>
          </p:cNvPr>
          <p:cNvGrpSpPr/>
          <p:nvPr/>
        </p:nvGrpSpPr>
        <p:grpSpPr>
          <a:xfrm>
            <a:off x="9197440" y="2108035"/>
            <a:ext cx="2777765" cy="3878765"/>
            <a:chOff x="8213091" y="772268"/>
            <a:chExt cx="3786310" cy="5287061"/>
          </a:xfrm>
        </p:grpSpPr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xmlns="" id="{4B393EBB-3260-4F39-BFDE-D4DF2B92C003}"/>
                </a:ext>
              </a:extLst>
            </p:cNvPr>
            <p:cNvSpPr/>
            <p:nvPr/>
          </p:nvSpPr>
          <p:spPr>
            <a:xfrm>
              <a:off x="8478667" y="1537649"/>
              <a:ext cx="3221999" cy="2728205"/>
            </a:xfrm>
            <a:custGeom>
              <a:avLst/>
              <a:gdLst>
                <a:gd name="connsiteX0" fmla="*/ 0 w 3509680"/>
                <a:gd name="connsiteY0" fmla="*/ 0 h 2971797"/>
                <a:gd name="connsiteX1" fmla="*/ 3509680 w 3509680"/>
                <a:gd name="connsiteY1" fmla="*/ 0 h 2971797"/>
                <a:gd name="connsiteX2" fmla="*/ 3509680 w 3509680"/>
                <a:gd name="connsiteY2" fmla="*/ 2971797 h 2971797"/>
                <a:gd name="connsiteX3" fmla="*/ 0 w 3509680"/>
                <a:gd name="connsiteY3" fmla="*/ 2971797 h 297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9680" h="2971797">
                  <a:moveTo>
                    <a:pt x="0" y="0"/>
                  </a:moveTo>
                  <a:lnTo>
                    <a:pt x="3509680" y="0"/>
                  </a:lnTo>
                  <a:lnTo>
                    <a:pt x="3509680" y="2971797"/>
                  </a:lnTo>
                  <a:lnTo>
                    <a:pt x="0" y="2971797"/>
                  </a:lnTo>
                  <a:close/>
                </a:path>
              </a:pathLst>
            </a:custGeom>
            <a:solidFill>
              <a:srgbClr val="E8432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xmlns="" id="{387AFCA4-5C66-4955-B1D3-2E1AB9F6EA90}"/>
                </a:ext>
              </a:extLst>
            </p:cNvPr>
            <p:cNvSpPr/>
            <p:nvPr/>
          </p:nvSpPr>
          <p:spPr>
            <a:xfrm>
              <a:off x="8873700" y="1537648"/>
              <a:ext cx="2431932" cy="2110966"/>
            </a:xfrm>
            <a:prstGeom prst="rect">
              <a:avLst/>
            </a:prstGeom>
            <a:solidFill>
              <a:srgbClr val="FFF7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xmlns="" id="{27891F2E-F9B4-420A-AA75-C7E9D80FA8BC}"/>
                </a:ext>
              </a:extLst>
            </p:cNvPr>
            <p:cNvSpPr/>
            <p:nvPr/>
          </p:nvSpPr>
          <p:spPr>
            <a:xfrm>
              <a:off x="8221482" y="772268"/>
              <a:ext cx="3777519" cy="3765174"/>
            </a:xfrm>
            <a:prstGeom prst="rect">
              <a:avLst/>
            </a:prstGeom>
            <a:solidFill>
              <a:srgbClr val="B99F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xmlns="" id="{0330FC78-6708-45C3-8821-7187EB9751FE}"/>
                </a:ext>
              </a:extLst>
            </p:cNvPr>
            <p:cNvSpPr/>
            <p:nvPr/>
          </p:nvSpPr>
          <p:spPr>
            <a:xfrm>
              <a:off x="8478666" y="1043853"/>
              <a:ext cx="3221999" cy="493794"/>
            </a:xfrm>
            <a:prstGeom prst="rect">
              <a:avLst/>
            </a:prstGeom>
            <a:solidFill>
              <a:srgbClr val="FF7BB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xmlns="" id="{3452B203-7160-47EA-9F87-ACAA0CE5DCC1}"/>
                </a:ext>
              </a:extLst>
            </p:cNvPr>
            <p:cNvSpPr/>
            <p:nvPr/>
          </p:nvSpPr>
          <p:spPr>
            <a:xfrm>
              <a:off x="8478666" y="1537647"/>
              <a:ext cx="3221999" cy="1382622"/>
            </a:xfrm>
            <a:prstGeom prst="rect">
              <a:avLst/>
            </a:prstGeom>
            <a:solidFill>
              <a:srgbClr val="FFF7D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xmlns="" id="{99D7FBC1-E70C-4EDA-8C0E-BCA9B851E202}"/>
                </a:ext>
              </a:extLst>
            </p:cNvPr>
            <p:cNvSpPr/>
            <p:nvPr/>
          </p:nvSpPr>
          <p:spPr>
            <a:xfrm>
              <a:off x="8478666" y="2901751"/>
              <a:ext cx="3221999" cy="1382622"/>
            </a:xfrm>
            <a:prstGeom prst="rect">
              <a:avLst/>
            </a:prstGeom>
            <a:solidFill>
              <a:srgbClr val="FAB8D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xmlns="" id="{5A2086AB-60DD-4EB7-A82A-EA32BCB44F4F}"/>
                </a:ext>
              </a:extLst>
            </p:cNvPr>
            <p:cNvSpPr/>
            <p:nvPr/>
          </p:nvSpPr>
          <p:spPr>
            <a:xfrm>
              <a:off x="8776999" y="1537647"/>
              <a:ext cx="2654139" cy="2394898"/>
            </a:xfrm>
            <a:prstGeom prst="rect">
              <a:avLst/>
            </a:prstGeom>
            <a:solidFill>
              <a:srgbClr val="B99FC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Heart 276">
              <a:extLst>
                <a:ext uri="{FF2B5EF4-FFF2-40B4-BE49-F238E27FC236}">
                  <a16:creationId xmlns:a16="http://schemas.microsoft.com/office/drawing/2014/main" xmlns="" id="{08B29A45-583A-462D-916F-FB61213A8AFF}"/>
                </a:ext>
              </a:extLst>
            </p:cNvPr>
            <p:cNvSpPr/>
            <p:nvPr/>
          </p:nvSpPr>
          <p:spPr>
            <a:xfrm>
              <a:off x="9508030" y="1622918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xmlns="" id="{8C72E3E0-7C5F-47A7-86FD-464B465721BD}"/>
                </a:ext>
              </a:extLst>
            </p:cNvPr>
            <p:cNvSpPr/>
            <p:nvPr/>
          </p:nvSpPr>
          <p:spPr>
            <a:xfrm>
              <a:off x="8963715" y="1588569"/>
              <a:ext cx="2293054" cy="2293053"/>
            </a:xfrm>
            <a:prstGeom prst="ellipse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Heart 278">
              <a:extLst>
                <a:ext uri="{FF2B5EF4-FFF2-40B4-BE49-F238E27FC236}">
                  <a16:creationId xmlns:a16="http://schemas.microsoft.com/office/drawing/2014/main" xmlns="" id="{1F571874-1743-4380-AF15-656A997693B7}"/>
                </a:ext>
              </a:extLst>
            </p:cNvPr>
            <p:cNvSpPr/>
            <p:nvPr/>
          </p:nvSpPr>
          <p:spPr>
            <a:xfrm>
              <a:off x="11202188" y="2617820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Heart 279">
              <a:extLst>
                <a:ext uri="{FF2B5EF4-FFF2-40B4-BE49-F238E27FC236}">
                  <a16:creationId xmlns:a16="http://schemas.microsoft.com/office/drawing/2014/main" xmlns="" id="{47DF4165-1A33-457F-A1FD-9FC50912FC90}"/>
                </a:ext>
              </a:extLst>
            </p:cNvPr>
            <p:cNvSpPr/>
            <p:nvPr/>
          </p:nvSpPr>
          <p:spPr>
            <a:xfrm>
              <a:off x="9034596" y="3222669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Heart 280">
              <a:extLst>
                <a:ext uri="{FF2B5EF4-FFF2-40B4-BE49-F238E27FC236}">
                  <a16:creationId xmlns:a16="http://schemas.microsoft.com/office/drawing/2014/main" xmlns="" id="{821F7151-4578-4E4D-90AC-7D9AD0E1CD1B}"/>
                </a:ext>
              </a:extLst>
            </p:cNvPr>
            <p:cNvSpPr/>
            <p:nvPr/>
          </p:nvSpPr>
          <p:spPr>
            <a:xfrm>
              <a:off x="9856453" y="3780422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Heart 281">
              <a:extLst>
                <a:ext uri="{FF2B5EF4-FFF2-40B4-BE49-F238E27FC236}">
                  <a16:creationId xmlns:a16="http://schemas.microsoft.com/office/drawing/2014/main" xmlns="" id="{9B557698-B5F7-480A-826B-2FC9975A889A}"/>
                </a:ext>
              </a:extLst>
            </p:cNvPr>
            <p:cNvSpPr/>
            <p:nvPr/>
          </p:nvSpPr>
          <p:spPr>
            <a:xfrm>
              <a:off x="10457133" y="3765579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Heart 282">
              <a:extLst>
                <a:ext uri="{FF2B5EF4-FFF2-40B4-BE49-F238E27FC236}">
                  <a16:creationId xmlns:a16="http://schemas.microsoft.com/office/drawing/2014/main" xmlns="" id="{BDD29132-45A5-4D51-BE98-02A784B5B217}"/>
                </a:ext>
              </a:extLst>
            </p:cNvPr>
            <p:cNvSpPr/>
            <p:nvPr/>
          </p:nvSpPr>
          <p:spPr>
            <a:xfrm>
              <a:off x="8963714" y="1747709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Heart 283">
              <a:extLst>
                <a:ext uri="{FF2B5EF4-FFF2-40B4-BE49-F238E27FC236}">
                  <a16:creationId xmlns:a16="http://schemas.microsoft.com/office/drawing/2014/main" xmlns="" id="{960B24A4-8DBB-4B56-B43F-05C4223AC815}"/>
                </a:ext>
              </a:extLst>
            </p:cNvPr>
            <p:cNvSpPr/>
            <p:nvPr/>
          </p:nvSpPr>
          <p:spPr>
            <a:xfrm>
              <a:off x="8821948" y="2248469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Heart 284">
              <a:extLst>
                <a:ext uri="{FF2B5EF4-FFF2-40B4-BE49-F238E27FC236}">
                  <a16:creationId xmlns:a16="http://schemas.microsoft.com/office/drawing/2014/main" xmlns="" id="{B568D836-1B6F-40F5-9D29-34C53143EC64}"/>
                </a:ext>
              </a:extLst>
            </p:cNvPr>
            <p:cNvSpPr/>
            <p:nvPr/>
          </p:nvSpPr>
          <p:spPr>
            <a:xfrm>
              <a:off x="8844481" y="3612571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Heart 285">
              <a:extLst>
                <a:ext uri="{FF2B5EF4-FFF2-40B4-BE49-F238E27FC236}">
                  <a16:creationId xmlns:a16="http://schemas.microsoft.com/office/drawing/2014/main" xmlns="" id="{A6374D92-401B-4E1F-9F75-C4B2F6F453D2}"/>
                </a:ext>
              </a:extLst>
            </p:cNvPr>
            <p:cNvSpPr/>
            <p:nvPr/>
          </p:nvSpPr>
          <p:spPr>
            <a:xfrm>
              <a:off x="9346199" y="3738214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Heart 286">
              <a:extLst>
                <a:ext uri="{FF2B5EF4-FFF2-40B4-BE49-F238E27FC236}">
                  <a16:creationId xmlns:a16="http://schemas.microsoft.com/office/drawing/2014/main" xmlns="" id="{FCAD0A15-22DC-41EE-AE3C-1AB8F5B9F294}"/>
                </a:ext>
              </a:extLst>
            </p:cNvPr>
            <p:cNvSpPr/>
            <p:nvPr/>
          </p:nvSpPr>
          <p:spPr>
            <a:xfrm>
              <a:off x="8806009" y="2945157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Heart 287">
              <a:extLst>
                <a:ext uri="{FF2B5EF4-FFF2-40B4-BE49-F238E27FC236}">
                  <a16:creationId xmlns:a16="http://schemas.microsoft.com/office/drawing/2014/main" xmlns="" id="{FC8957EA-2444-4801-AA01-BB6FDDC78647}"/>
                </a:ext>
              </a:extLst>
            </p:cNvPr>
            <p:cNvSpPr/>
            <p:nvPr/>
          </p:nvSpPr>
          <p:spPr>
            <a:xfrm>
              <a:off x="11131305" y="3516108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Heart 288">
              <a:extLst>
                <a:ext uri="{FF2B5EF4-FFF2-40B4-BE49-F238E27FC236}">
                  <a16:creationId xmlns:a16="http://schemas.microsoft.com/office/drawing/2014/main" xmlns="" id="{C715BDF0-7CE3-4D56-9BD9-38DE62D8060A}"/>
                </a:ext>
              </a:extLst>
            </p:cNvPr>
            <p:cNvSpPr/>
            <p:nvPr/>
          </p:nvSpPr>
          <p:spPr>
            <a:xfrm>
              <a:off x="10868425" y="3683454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Heart 289">
              <a:extLst>
                <a:ext uri="{FF2B5EF4-FFF2-40B4-BE49-F238E27FC236}">
                  <a16:creationId xmlns:a16="http://schemas.microsoft.com/office/drawing/2014/main" xmlns="" id="{9C05EE01-C0F3-435C-9A98-3ACDC46DA51C}"/>
                </a:ext>
              </a:extLst>
            </p:cNvPr>
            <p:cNvSpPr/>
            <p:nvPr/>
          </p:nvSpPr>
          <p:spPr>
            <a:xfrm>
              <a:off x="11224782" y="3071794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Heart 290">
              <a:extLst>
                <a:ext uri="{FF2B5EF4-FFF2-40B4-BE49-F238E27FC236}">
                  <a16:creationId xmlns:a16="http://schemas.microsoft.com/office/drawing/2014/main" xmlns="" id="{CA8E7BBB-6F9A-4DAD-A54E-FCBCA8D68B77}"/>
                </a:ext>
              </a:extLst>
            </p:cNvPr>
            <p:cNvSpPr/>
            <p:nvPr/>
          </p:nvSpPr>
          <p:spPr>
            <a:xfrm>
              <a:off x="11096759" y="1755374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Heart 291">
              <a:extLst>
                <a:ext uri="{FF2B5EF4-FFF2-40B4-BE49-F238E27FC236}">
                  <a16:creationId xmlns:a16="http://schemas.microsoft.com/office/drawing/2014/main" xmlns="" id="{6A4DCC6E-48E0-485D-AFA7-E9F466BD2FA0}"/>
                </a:ext>
              </a:extLst>
            </p:cNvPr>
            <p:cNvSpPr/>
            <p:nvPr/>
          </p:nvSpPr>
          <p:spPr>
            <a:xfrm>
              <a:off x="11189298" y="2104707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Heart 292">
              <a:extLst>
                <a:ext uri="{FF2B5EF4-FFF2-40B4-BE49-F238E27FC236}">
                  <a16:creationId xmlns:a16="http://schemas.microsoft.com/office/drawing/2014/main" xmlns="" id="{4BFA5237-73EB-40FF-B024-5D276989141B}"/>
                </a:ext>
              </a:extLst>
            </p:cNvPr>
            <p:cNvSpPr/>
            <p:nvPr/>
          </p:nvSpPr>
          <p:spPr>
            <a:xfrm>
              <a:off x="10697810" y="1616791"/>
              <a:ext cx="141765" cy="141765"/>
            </a:xfrm>
            <a:prstGeom prst="heart">
              <a:avLst/>
            </a:prstGeom>
            <a:solidFill>
              <a:srgbClr val="FFF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xmlns="" id="{56CACB99-098D-4847-9187-B0358EA9F34C}"/>
                </a:ext>
              </a:extLst>
            </p:cNvPr>
            <p:cNvSpPr txBox="1"/>
            <p:nvPr/>
          </p:nvSpPr>
          <p:spPr>
            <a:xfrm>
              <a:off x="8213091" y="825537"/>
              <a:ext cx="3777520" cy="96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F7D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C Candy" panose="020B0500040200020003" pitchFamily="34" charset="-34"/>
                  <a:cs typeface="FC Candy" panose="020B0500040200020003" pitchFamily="34" charset="-34"/>
                </a:rPr>
                <a:t>04</a:t>
              </a:r>
            </a:p>
          </p:txBody>
        </p:sp>
        <p:pic>
          <p:nvPicPr>
            <p:cNvPr id="295" name="Picture 294">
              <a:extLst>
                <a:ext uri="{FF2B5EF4-FFF2-40B4-BE49-F238E27FC236}">
                  <a16:creationId xmlns:a16="http://schemas.microsoft.com/office/drawing/2014/main" xmlns="" id="{598B15E4-E3E6-4066-BCEE-CC64D6D70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3" r="16773"/>
            <a:stretch/>
          </p:blipFill>
          <p:spPr>
            <a:xfrm>
              <a:off x="8959931" y="1584452"/>
              <a:ext cx="2322893" cy="2322893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</p:pic>
        <p:sp>
          <p:nvSpPr>
            <p:cNvPr id="296" name="Rectangle: Rounded Corners 295">
              <a:extLst>
                <a:ext uri="{FF2B5EF4-FFF2-40B4-BE49-F238E27FC236}">
                  <a16:creationId xmlns:a16="http://schemas.microsoft.com/office/drawing/2014/main" xmlns="" id="{736B98AC-19E3-427E-A740-42C43F910D2E}"/>
                </a:ext>
              </a:extLst>
            </p:cNvPr>
            <p:cNvSpPr/>
            <p:nvPr/>
          </p:nvSpPr>
          <p:spPr>
            <a:xfrm>
              <a:off x="8221881" y="4660891"/>
              <a:ext cx="3777520" cy="1398438"/>
            </a:xfrm>
            <a:prstGeom prst="roundRect">
              <a:avLst>
                <a:gd name="adj" fmla="val 7104"/>
              </a:avLst>
            </a:prstGeom>
            <a:solidFill>
              <a:srgbClr val="D095B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" name="Rectangle: Rounded Corners 296">
              <a:extLst>
                <a:ext uri="{FF2B5EF4-FFF2-40B4-BE49-F238E27FC236}">
                  <a16:creationId xmlns:a16="http://schemas.microsoft.com/office/drawing/2014/main" xmlns="" id="{E53E3DE7-8841-48CB-B507-7F09B3263F89}"/>
                </a:ext>
              </a:extLst>
            </p:cNvPr>
            <p:cNvSpPr/>
            <p:nvPr/>
          </p:nvSpPr>
          <p:spPr>
            <a:xfrm>
              <a:off x="8312410" y="4769919"/>
              <a:ext cx="3600739" cy="1186498"/>
            </a:xfrm>
            <a:prstGeom prst="roundRect">
              <a:avLst>
                <a:gd name="adj" fmla="val 7104"/>
              </a:avLst>
            </a:prstGeom>
            <a:solidFill>
              <a:srgbClr val="EC8C8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xmlns="" id="{1AD20632-F445-42AA-8C8F-5562D878E806}"/>
                </a:ext>
              </a:extLst>
            </p:cNvPr>
            <p:cNvSpPr txBox="1"/>
            <p:nvPr/>
          </p:nvSpPr>
          <p:spPr>
            <a:xfrm>
              <a:off x="8274059" y="4792919"/>
              <a:ext cx="3697759" cy="117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500" dirty="0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nhắn</a:t>
              </a:r>
              <a:r>
                <a:rPr lang="en-US" sz="2500" dirty="0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nhủ</a:t>
              </a:r>
              <a:r>
                <a:rPr lang="en-US" sz="2500" dirty="0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500" dirty="0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truyện</a:t>
              </a:r>
              <a:r>
                <a:rPr lang="en-US" sz="2500" dirty="0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500" dirty="0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500" dirty="0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500" dirty="0">
                  <a:solidFill>
                    <a:srgbClr val="FFF7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500" dirty="0">
                <a:solidFill>
                  <a:srgbClr val="FFF7D9"/>
                </a:solidFill>
                <a:latin typeface="FC Daisy" panose="020B0500040200020003" pitchFamily="34" charset="-34"/>
                <a:cs typeface="FC Daisy" panose="020B0500040200020003" pitchFamily="34" charset="-34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B57A77A-E177-4F04-B0F0-6232AF5DCCA2}"/>
              </a:ext>
            </a:extLst>
          </p:cNvPr>
          <p:cNvGrpSpPr/>
          <p:nvPr/>
        </p:nvGrpSpPr>
        <p:grpSpPr>
          <a:xfrm>
            <a:off x="552450" y="579669"/>
            <a:ext cx="11174089" cy="1082086"/>
            <a:chOff x="552450" y="579669"/>
            <a:chExt cx="11174089" cy="1082086"/>
          </a:xfrm>
        </p:grpSpPr>
        <p:sp>
          <p:nvSpPr>
            <p:cNvPr id="299" name="Rectangle: Diagonal Corners Rounded 298">
              <a:extLst>
                <a:ext uri="{FF2B5EF4-FFF2-40B4-BE49-F238E27FC236}">
                  <a16:creationId xmlns:a16="http://schemas.microsoft.com/office/drawing/2014/main" xmlns="" id="{E4AEDE12-70CA-4E8B-99AC-29213E202987}"/>
                </a:ext>
              </a:extLst>
            </p:cNvPr>
            <p:cNvSpPr/>
            <p:nvPr/>
          </p:nvSpPr>
          <p:spPr>
            <a:xfrm>
              <a:off x="620389" y="659393"/>
              <a:ext cx="11106150" cy="1002362"/>
            </a:xfrm>
            <a:prstGeom prst="round2DiagRect">
              <a:avLst>
                <a:gd name="adj1" fmla="val 27037"/>
                <a:gd name="adj2" fmla="val 0"/>
              </a:avLst>
            </a:prstGeom>
            <a:solidFill>
              <a:srgbClr val="FFCCFF"/>
            </a:solidFill>
            <a:ln w="28575">
              <a:solidFill>
                <a:srgbClr val="C6849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7030A0"/>
                </a:solidFill>
                <a:latin typeface="#9Slide05 OlaScript4F" pitchFamily="2" charset="0"/>
              </a:endParaRPr>
            </a:p>
          </p:txBody>
        </p:sp>
        <p:sp>
          <p:nvSpPr>
            <p:cNvPr id="6" name="Rectangle: Diagonal Corners Rounded 5">
              <a:extLst>
                <a:ext uri="{FF2B5EF4-FFF2-40B4-BE49-F238E27FC236}">
                  <a16:creationId xmlns:a16="http://schemas.microsoft.com/office/drawing/2014/main" xmlns="" id="{9BCE040B-8FC4-4076-8703-663DBE2B5240}"/>
                </a:ext>
              </a:extLst>
            </p:cNvPr>
            <p:cNvSpPr/>
            <p:nvPr/>
          </p:nvSpPr>
          <p:spPr>
            <a:xfrm>
              <a:off x="552450" y="579669"/>
              <a:ext cx="11106150" cy="1002362"/>
            </a:xfrm>
            <a:prstGeom prst="round2DiagRect">
              <a:avLst>
                <a:gd name="adj1" fmla="val 27037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C68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7030A0"/>
                  </a:solidFill>
                  <a:latin typeface="#9Slide05 OlaScript4F" pitchFamily="2" charset="0"/>
                </a:rPr>
                <a:t>NỘI DUNG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40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34E232A-3DD5-4DEA-929A-713932C9E070}"/>
              </a:ext>
            </a:extLst>
          </p:cNvPr>
          <p:cNvGrpSpPr/>
          <p:nvPr/>
        </p:nvGrpSpPr>
        <p:grpSpPr>
          <a:xfrm>
            <a:off x="-141428" y="-84108"/>
            <a:ext cx="12515161" cy="7026215"/>
            <a:chOff x="-93838" y="-179365"/>
            <a:chExt cx="12515161" cy="702621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E14F72C4-CBA2-4460-8031-412F12C7B3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63" t="22004" r="25697" b="17688"/>
            <a:stretch/>
          </p:blipFill>
          <p:spPr>
            <a:xfrm>
              <a:off x="2487311" y="-179365"/>
              <a:ext cx="1864648" cy="218283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2961261D-6DB5-4C92-967D-49900A58D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63" t="22004" r="25697" b="17688"/>
            <a:stretch/>
          </p:blipFill>
          <p:spPr>
            <a:xfrm>
              <a:off x="7949019" y="-156932"/>
              <a:ext cx="1864648" cy="218283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59A5BF72-0F4F-4C20-A96F-704057EB0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63" t="22004" r="25697" b="17688"/>
            <a:stretch/>
          </p:blipFill>
          <p:spPr>
            <a:xfrm>
              <a:off x="5270450" y="-144353"/>
              <a:ext cx="1864648" cy="218283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19605F0D-B5CB-4B21-9548-88620E434D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63" t="22004" r="25697" b="17688"/>
            <a:stretch/>
          </p:blipFill>
          <p:spPr>
            <a:xfrm>
              <a:off x="10556675" y="-127036"/>
              <a:ext cx="1864648" cy="218283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866D8592-205D-47A8-90AD-1A6A782FDD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63" t="22004" r="25697" b="17688"/>
            <a:stretch/>
          </p:blipFill>
          <p:spPr>
            <a:xfrm>
              <a:off x="-93838" y="-126995"/>
              <a:ext cx="1864648" cy="2182831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A66A1216-E6DB-431B-ABD2-F370D724E9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63" t="22004" r="25697" b="17688"/>
            <a:stretch/>
          </p:blipFill>
          <p:spPr>
            <a:xfrm>
              <a:off x="2487311" y="2129252"/>
              <a:ext cx="1864648" cy="2182831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22AD64FE-1DAA-4C30-8C7E-3346D70A6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63" t="22004" r="25697" b="17688"/>
            <a:stretch/>
          </p:blipFill>
          <p:spPr>
            <a:xfrm>
              <a:off x="7949019" y="2151685"/>
              <a:ext cx="1864648" cy="2182831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F80DF6C5-33CA-4E84-B05A-2690789D1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63" t="22004" r="25697" b="17688"/>
            <a:stretch/>
          </p:blipFill>
          <p:spPr>
            <a:xfrm>
              <a:off x="5270450" y="2164264"/>
              <a:ext cx="1864648" cy="2182831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A9748C48-AD01-4D25-A2DB-A6B4F1B487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63" t="22004" r="25697" b="17688"/>
            <a:stretch/>
          </p:blipFill>
          <p:spPr>
            <a:xfrm>
              <a:off x="10556675" y="2181581"/>
              <a:ext cx="1864648" cy="2182831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87E21A40-AAF8-49A0-AA33-72582A0C1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63" t="22004" r="25697" b="17688"/>
            <a:stretch/>
          </p:blipFill>
          <p:spPr>
            <a:xfrm>
              <a:off x="-93838" y="2181622"/>
              <a:ext cx="1864648" cy="2182831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F69BBD1B-38A6-483E-846E-84A125A8C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63" t="22004" r="25697" b="17688"/>
            <a:stretch/>
          </p:blipFill>
          <p:spPr>
            <a:xfrm>
              <a:off x="2487311" y="4611649"/>
              <a:ext cx="1864648" cy="2182831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78F0BA27-49F1-4660-A315-8747F72B1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63" t="22004" r="25697" b="17688"/>
            <a:stretch/>
          </p:blipFill>
          <p:spPr>
            <a:xfrm>
              <a:off x="7949019" y="4634082"/>
              <a:ext cx="1864648" cy="2182831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75318454-0331-45A5-BB12-71029E36B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63" t="22004" r="25697" b="17688"/>
            <a:stretch/>
          </p:blipFill>
          <p:spPr>
            <a:xfrm>
              <a:off x="5270450" y="4646661"/>
              <a:ext cx="1864648" cy="2182831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88349CCC-743B-49F9-80B8-73750F089B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63" t="22004" r="25697" b="17688"/>
            <a:stretch/>
          </p:blipFill>
          <p:spPr>
            <a:xfrm>
              <a:off x="10556675" y="4663978"/>
              <a:ext cx="1864648" cy="2182831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91AAD443-B7F3-417A-8BBC-785AD82AB1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63" t="22004" r="25697" b="17688"/>
            <a:stretch/>
          </p:blipFill>
          <p:spPr>
            <a:xfrm>
              <a:off x="-93838" y="4664019"/>
              <a:ext cx="1864648" cy="218283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6B432F4-BAFA-4C45-B2A5-8F8AA5B43C55}"/>
              </a:ext>
            </a:extLst>
          </p:cNvPr>
          <p:cNvGrpSpPr/>
          <p:nvPr/>
        </p:nvGrpSpPr>
        <p:grpSpPr>
          <a:xfrm>
            <a:off x="512828" y="915615"/>
            <a:ext cx="10946674" cy="5264333"/>
            <a:chOff x="622663" y="796834"/>
            <a:chExt cx="10946674" cy="526433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E664FA7-9628-4E17-8A54-FB66D4C83C63}"/>
                </a:ext>
              </a:extLst>
            </p:cNvPr>
            <p:cNvSpPr/>
            <p:nvPr/>
          </p:nvSpPr>
          <p:spPr>
            <a:xfrm>
              <a:off x="622663" y="796834"/>
              <a:ext cx="10946674" cy="5264333"/>
            </a:xfrm>
            <a:prstGeom prst="rect">
              <a:avLst/>
            </a:prstGeom>
            <a:solidFill>
              <a:srgbClr val="FAB8D0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D5BBF71-3556-44E6-9122-FCAFF61EB9FF}"/>
                </a:ext>
              </a:extLst>
            </p:cNvPr>
            <p:cNvSpPr/>
            <p:nvPr/>
          </p:nvSpPr>
          <p:spPr>
            <a:xfrm>
              <a:off x="883921" y="1097281"/>
              <a:ext cx="10390800" cy="4650381"/>
            </a:xfrm>
            <a:prstGeom prst="rect">
              <a:avLst/>
            </a:prstGeom>
            <a:solidFill>
              <a:srgbClr val="FFF7D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201E0023-0786-4325-A748-3B2E8A297D3E}"/>
                </a:ext>
              </a:extLst>
            </p:cNvPr>
            <p:cNvSpPr/>
            <p:nvPr/>
          </p:nvSpPr>
          <p:spPr>
            <a:xfrm>
              <a:off x="5933106" y="5344778"/>
              <a:ext cx="585764" cy="387313"/>
            </a:xfrm>
            <a:custGeom>
              <a:avLst/>
              <a:gdLst>
                <a:gd name="connsiteX0" fmla="*/ 292882 w 585764"/>
                <a:gd name="connsiteY0" fmla="*/ 0 h 387313"/>
                <a:gd name="connsiteX1" fmla="*/ 585764 w 585764"/>
                <a:gd name="connsiteY1" fmla="*/ 292882 h 387313"/>
                <a:gd name="connsiteX2" fmla="*/ 566699 w 585764"/>
                <a:gd name="connsiteY2" fmla="*/ 387313 h 387313"/>
                <a:gd name="connsiteX3" fmla="*/ 19065 w 585764"/>
                <a:gd name="connsiteY3" fmla="*/ 387313 h 387313"/>
                <a:gd name="connsiteX4" fmla="*/ 0 w 585764"/>
                <a:gd name="connsiteY4" fmla="*/ 292882 h 387313"/>
                <a:gd name="connsiteX5" fmla="*/ 292882 w 585764"/>
                <a:gd name="connsiteY5" fmla="*/ 0 h 38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764" h="387313">
                  <a:moveTo>
                    <a:pt x="292882" y="0"/>
                  </a:moveTo>
                  <a:cubicBezTo>
                    <a:pt x="454636" y="0"/>
                    <a:pt x="585764" y="131128"/>
                    <a:pt x="585764" y="292882"/>
                  </a:cubicBezTo>
                  <a:lnTo>
                    <a:pt x="566699" y="387313"/>
                  </a:lnTo>
                  <a:lnTo>
                    <a:pt x="19065" y="387313"/>
                  </a:lnTo>
                  <a:lnTo>
                    <a:pt x="0" y="292882"/>
                  </a:lnTo>
                  <a:cubicBezTo>
                    <a:pt x="0" y="131128"/>
                    <a:pt x="131128" y="0"/>
                    <a:pt x="292882" y="0"/>
                  </a:cubicBezTo>
                  <a:close/>
                </a:path>
              </a:pathLst>
            </a:custGeom>
            <a:solidFill>
              <a:srgbClr val="EB4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0FB3C333-AA24-469D-AEBA-8D1B127816F8}"/>
                </a:ext>
              </a:extLst>
            </p:cNvPr>
            <p:cNvSpPr/>
            <p:nvPr/>
          </p:nvSpPr>
          <p:spPr>
            <a:xfrm>
              <a:off x="2871235" y="1354074"/>
              <a:ext cx="585764" cy="585764"/>
            </a:xfrm>
            <a:prstGeom prst="ellipse">
              <a:avLst/>
            </a:prstGeom>
            <a:solidFill>
              <a:srgbClr val="EB4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09F6E4D5-E97B-4FE8-AEFC-059045DBFD95}"/>
                </a:ext>
              </a:extLst>
            </p:cNvPr>
            <p:cNvSpPr/>
            <p:nvPr/>
          </p:nvSpPr>
          <p:spPr>
            <a:xfrm>
              <a:off x="2009137" y="2971499"/>
              <a:ext cx="585764" cy="585764"/>
            </a:xfrm>
            <a:prstGeom prst="ellipse">
              <a:avLst/>
            </a:prstGeom>
            <a:solidFill>
              <a:srgbClr val="EB4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73AA52FF-EF0C-417E-8A5D-314246F04986}"/>
                </a:ext>
              </a:extLst>
            </p:cNvPr>
            <p:cNvSpPr/>
            <p:nvPr/>
          </p:nvSpPr>
          <p:spPr>
            <a:xfrm>
              <a:off x="7087816" y="3188705"/>
              <a:ext cx="585764" cy="585764"/>
            </a:xfrm>
            <a:prstGeom prst="ellipse">
              <a:avLst/>
            </a:prstGeom>
            <a:solidFill>
              <a:srgbClr val="EB4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463E05D4-0AD8-4352-BC06-890F14459E22}"/>
                </a:ext>
              </a:extLst>
            </p:cNvPr>
            <p:cNvSpPr/>
            <p:nvPr/>
          </p:nvSpPr>
          <p:spPr>
            <a:xfrm>
              <a:off x="1075640" y="1291194"/>
              <a:ext cx="585764" cy="585764"/>
            </a:xfrm>
            <a:prstGeom prst="ellipse">
              <a:avLst/>
            </a:prstGeom>
            <a:solidFill>
              <a:srgbClr val="EB4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C49EC9A4-6E68-4031-A397-7D9FAE20ADE5}"/>
                </a:ext>
              </a:extLst>
            </p:cNvPr>
            <p:cNvSpPr/>
            <p:nvPr/>
          </p:nvSpPr>
          <p:spPr>
            <a:xfrm>
              <a:off x="1056135" y="4272032"/>
              <a:ext cx="585764" cy="585764"/>
            </a:xfrm>
            <a:prstGeom prst="ellipse">
              <a:avLst/>
            </a:prstGeom>
            <a:solidFill>
              <a:srgbClr val="EB4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22C8EB59-10B5-4DAA-823C-2161EFDFC7CE}"/>
                </a:ext>
              </a:extLst>
            </p:cNvPr>
            <p:cNvSpPr/>
            <p:nvPr/>
          </p:nvSpPr>
          <p:spPr>
            <a:xfrm>
              <a:off x="10003939" y="3170530"/>
              <a:ext cx="585764" cy="585764"/>
            </a:xfrm>
            <a:prstGeom prst="ellipse">
              <a:avLst/>
            </a:prstGeom>
            <a:solidFill>
              <a:srgbClr val="EB4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CB24F0DB-5739-460D-BF88-1478986AC09C}"/>
                </a:ext>
              </a:extLst>
            </p:cNvPr>
            <p:cNvSpPr/>
            <p:nvPr/>
          </p:nvSpPr>
          <p:spPr>
            <a:xfrm>
              <a:off x="8437725" y="1195793"/>
              <a:ext cx="585764" cy="585764"/>
            </a:xfrm>
            <a:prstGeom prst="ellipse">
              <a:avLst/>
            </a:prstGeom>
            <a:solidFill>
              <a:srgbClr val="EB4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E1066670-4CA4-4C4E-92A2-DDB8FBF9F911}"/>
                </a:ext>
              </a:extLst>
            </p:cNvPr>
            <p:cNvSpPr/>
            <p:nvPr/>
          </p:nvSpPr>
          <p:spPr>
            <a:xfrm>
              <a:off x="10624165" y="5341450"/>
              <a:ext cx="585764" cy="387313"/>
            </a:xfrm>
            <a:custGeom>
              <a:avLst/>
              <a:gdLst>
                <a:gd name="connsiteX0" fmla="*/ 292882 w 585764"/>
                <a:gd name="connsiteY0" fmla="*/ 0 h 387313"/>
                <a:gd name="connsiteX1" fmla="*/ 585764 w 585764"/>
                <a:gd name="connsiteY1" fmla="*/ 292882 h 387313"/>
                <a:gd name="connsiteX2" fmla="*/ 566699 w 585764"/>
                <a:gd name="connsiteY2" fmla="*/ 387313 h 387313"/>
                <a:gd name="connsiteX3" fmla="*/ 19065 w 585764"/>
                <a:gd name="connsiteY3" fmla="*/ 387313 h 387313"/>
                <a:gd name="connsiteX4" fmla="*/ 0 w 585764"/>
                <a:gd name="connsiteY4" fmla="*/ 292882 h 387313"/>
                <a:gd name="connsiteX5" fmla="*/ 292882 w 585764"/>
                <a:gd name="connsiteY5" fmla="*/ 0 h 38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764" h="387313">
                  <a:moveTo>
                    <a:pt x="292882" y="0"/>
                  </a:moveTo>
                  <a:cubicBezTo>
                    <a:pt x="454636" y="0"/>
                    <a:pt x="585764" y="131128"/>
                    <a:pt x="585764" y="292882"/>
                  </a:cubicBezTo>
                  <a:lnTo>
                    <a:pt x="566699" y="387313"/>
                  </a:lnTo>
                  <a:lnTo>
                    <a:pt x="19065" y="387313"/>
                  </a:lnTo>
                  <a:lnTo>
                    <a:pt x="0" y="292882"/>
                  </a:lnTo>
                  <a:cubicBezTo>
                    <a:pt x="0" y="131128"/>
                    <a:pt x="131128" y="0"/>
                    <a:pt x="292882" y="0"/>
                  </a:cubicBezTo>
                  <a:close/>
                </a:path>
              </a:pathLst>
            </a:custGeom>
            <a:solidFill>
              <a:srgbClr val="EB4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A0B0B15C-D4D4-4B91-8504-5C54EC8B6FE3}"/>
                </a:ext>
              </a:extLst>
            </p:cNvPr>
            <p:cNvSpPr/>
            <p:nvPr/>
          </p:nvSpPr>
          <p:spPr>
            <a:xfrm>
              <a:off x="10618898" y="1214830"/>
              <a:ext cx="585764" cy="585764"/>
            </a:xfrm>
            <a:prstGeom prst="ellipse">
              <a:avLst/>
            </a:prstGeom>
            <a:solidFill>
              <a:srgbClr val="EB4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43FC3A9F-5AFC-46FB-A3AE-278E5EC0FD0B}"/>
                </a:ext>
              </a:extLst>
            </p:cNvPr>
            <p:cNvSpPr/>
            <p:nvPr/>
          </p:nvSpPr>
          <p:spPr>
            <a:xfrm>
              <a:off x="8505196" y="4755686"/>
              <a:ext cx="585764" cy="585764"/>
            </a:xfrm>
            <a:prstGeom prst="ellipse">
              <a:avLst/>
            </a:prstGeom>
            <a:solidFill>
              <a:srgbClr val="EB4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144DE119-677F-4BA7-8887-5047B2D3222B}"/>
                </a:ext>
              </a:extLst>
            </p:cNvPr>
            <p:cNvSpPr/>
            <p:nvPr/>
          </p:nvSpPr>
          <p:spPr>
            <a:xfrm>
              <a:off x="4937666" y="1264293"/>
              <a:ext cx="585764" cy="585764"/>
            </a:xfrm>
            <a:prstGeom prst="ellipse">
              <a:avLst/>
            </a:prstGeom>
            <a:solidFill>
              <a:srgbClr val="EB4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5A1A2733-0589-4BF9-AEBC-DE92A8381745}"/>
                </a:ext>
              </a:extLst>
            </p:cNvPr>
            <p:cNvSpPr/>
            <p:nvPr/>
          </p:nvSpPr>
          <p:spPr>
            <a:xfrm>
              <a:off x="4339496" y="3129589"/>
              <a:ext cx="585764" cy="585764"/>
            </a:xfrm>
            <a:prstGeom prst="ellipse">
              <a:avLst/>
            </a:prstGeom>
            <a:solidFill>
              <a:srgbClr val="EB4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1E5FE25C-1FDD-4AB0-8D54-A9E2A9B356EC}"/>
                </a:ext>
              </a:extLst>
            </p:cNvPr>
            <p:cNvSpPr/>
            <p:nvPr/>
          </p:nvSpPr>
          <p:spPr>
            <a:xfrm>
              <a:off x="3743180" y="4921424"/>
              <a:ext cx="585764" cy="585764"/>
            </a:xfrm>
            <a:prstGeom prst="ellipse">
              <a:avLst/>
            </a:prstGeom>
            <a:solidFill>
              <a:srgbClr val="EB4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FE12F184-6934-4E5B-BE85-44E7F7A3C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65" y="483048"/>
            <a:ext cx="7203318" cy="537561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68A3573-6EC8-4E15-A160-F10D11F30AB8}"/>
              </a:ext>
            </a:extLst>
          </p:cNvPr>
          <p:cNvGrpSpPr/>
          <p:nvPr/>
        </p:nvGrpSpPr>
        <p:grpSpPr>
          <a:xfrm>
            <a:off x="1014517" y="2608448"/>
            <a:ext cx="3454400" cy="3017521"/>
            <a:chOff x="10556675" y="-3623870"/>
            <a:chExt cx="3454400" cy="3017521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xmlns="" id="{06FEA758-2156-40BD-9060-A7CEDFB81552}"/>
                </a:ext>
              </a:extLst>
            </p:cNvPr>
            <p:cNvSpPr/>
            <p:nvPr/>
          </p:nvSpPr>
          <p:spPr>
            <a:xfrm>
              <a:off x="10556675" y="-3623870"/>
              <a:ext cx="3454400" cy="3017521"/>
            </a:xfrm>
            <a:prstGeom prst="frame">
              <a:avLst>
                <a:gd name="adj1" fmla="val 4708"/>
              </a:avLst>
            </a:prstGeom>
            <a:solidFill>
              <a:srgbClr val="FAB8D0"/>
            </a:solidFill>
            <a:ln w="28575">
              <a:solidFill>
                <a:srgbClr val="C68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1376DA4-7CE2-49D1-A8AD-A3A6CBADEC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01"/>
            <a:stretch/>
          </p:blipFill>
          <p:spPr>
            <a:xfrm>
              <a:off x="10720795" y="-3466161"/>
              <a:ext cx="3125732" cy="2718303"/>
            </a:xfrm>
            <a:prstGeom prst="rect">
              <a:avLst/>
            </a:prstGeom>
            <a:ln>
              <a:solidFill>
                <a:srgbClr val="C6849F"/>
              </a:solidFill>
            </a:ln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3737BA06-B002-4B23-99BC-84FF81A1FAD1}"/>
              </a:ext>
            </a:extLst>
          </p:cNvPr>
          <p:cNvGrpSpPr/>
          <p:nvPr/>
        </p:nvGrpSpPr>
        <p:grpSpPr>
          <a:xfrm>
            <a:off x="2160037" y="1451478"/>
            <a:ext cx="7668430" cy="870007"/>
            <a:chOff x="488640" y="542319"/>
            <a:chExt cx="11237899" cy="1119436"/>
          </a:xfrm>
        </p:grpSpPr>
        <p:sp>
          <p:nvSpPr>
            <p:cNvPr id="72" name="Rectangle: Diagonal Corners Rounded 71">
              <a:extLst>
                <a:ext uri="{FF2B5EF4-FFF2-40B4-BE49-F238E27FC236}">
                  <a16:creationId xmlns:a16="http://schemas.microsoft.com/office/drawing/2014/main" xmlns="" id="{68070A7A-41B8-4CE9-A2D0-DE955F6D0F6E}"/>
                </a:ext>
              </a:extLst>
            </p:cNvPr>
            <p:cNvSpPr/>
            <p:nvPr/>
          </p:nvSpPr>
          <p:spPr>
            <a:xfrm>
              <a:off x="620389" y="659393"/>
              <a:ext cx="11106150" cy="1002362"/>
            </a:xfrm>
            <a:prstGeom prst="round2DiagRect">
              <a:avLst>
                <a:gd name="adj1" fmla="val 27037"/>
                <a:gd name="adj2" fmla="val 0"/>
              </a:avLst>
            </a:prstGeom>
            <a:solidFill>
              <a:srgbClr val="FFCCFF"/>
            </a:solidFill>
            <a:ln w="28575">
              <a:solidFill>
                <a:srgbClr val="C6849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7030A0"/>
                </a:solidFill>
                <a:latin typeface="#9Slide05 OlaScript4F" pitchFamily="2" charset="0"/>
              </a:endParaRPr>
            </a:p>
          </p:txBody>
        </p:sp>
        <p:sp>
          <p:nvSpPr>
            <p:cNvPr id="73" name="Rectangle: Diagonal Corners Rounded 72">
              <a:extLst>
                <a:ext uri="{FF2B5EF4-FFF2-40B4-BE49-F238E27FC236}">
                  <a16:creationId xmlns:a16="http://schemas.microsoft.com/office/drawing/2014/main" xmlns="" id="{7B67D864-A963-4A85-852F-3507FCAAF255}"/>
                </a:ext>
              </a:extLst>
            </p:cNvPr>
            <p:cNvSpPr/>
            <p:nvPr/>
          </p:nvSpPr>
          <p:spPr>
            <a:xfrm>
              <a:off x="488640" y="542319"/>
              <a:ext cx="11106150" cy="1002362"/>
            </a:xfrm>
            <a:prstGeom prst="round2DiagRect">
              <a:avLst>
                <a:gd name="adj1" fmla="val 27037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C68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EB4424"/>
                  </a:solidFill>
                  <a:latin typeface="UTM Cooper Black" panose="02040603050506020204" pitchFamily="18" charset="0"/>
                </a:rPr>
                <a:t>4. </a:t>
              </a:r>
              <a:r>
                <a:rPr lang="en-US" sz="3000" b="1" dirty="0" err="1">
                  <a:solidFill>
                    <a:srgbClr val="EB4424"/>
                  </a:solidFill>
                  <a:latin typeface="UTM Cooper Black" panose="02040603050506020204" pitchFamily="18" charset="0"/>
                </a:rPr>
                <a:t>Lời</a:t>
              </a:r>
              <a:r>
                <a:rPr lang="en-US" sz="3000" b="1" dirty="0">
                  <a:solidFill>
                    <a:srgbClr val="EB4424"/>
                  </a:solidFill>
                  <a:latin typeface="UTM Cooper Black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EB4424"/>
                  </a:solidFill>
                  <a:latin typeface="UTM Cooper Black" panose="02040603050506020204" pitchFamily="18" charset="0"/>
                </a:rPr>
                <a:t>nhắn</a:t>
              </a:r>
              <a:r>
                <a:rPr lang="en-US" sz="3000" b="1" dirty="0">
                  <a:solidFill>
                    <a:srgbClr val="EB4424"/>
                  </a:solidFill>
                  <a:latin typeface="UTM Cooper Black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EB4424"/>
                  </a:solidFill>
                  <a:latin typeface="UTM Cooper Black" panose="02040603050506020204" pitchFamily="18" charset="0"/>
                </a:rPr>
                <a:t>nhủ</a:t>
              </a:r>
              <a:r>
                <a:rPr lang="en-US" sz="3000" b="1" dirty="0">
                  <a:solidFill>
                    <a:srgbClr val="EB4424"/>
                  </a:solidFill>
                  <a:latin typeface="UTM Cooper Black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EB4424"/>
                  </a:solidFill>
                  <a:latin typeface="UTM Cooper Black" panose="02040603050506020204" pitchFamily="18" charset="0"/>
                </a:rPr>
                <a:t>từ</a:t>
              </a:r>
              <a:r>
                <a:rPr lang="en-US" sz="3000" b="1" dirty="0">
                  <a:solidFill>
                    <a:srgbClr val="EB4424"/>
                  </a:solidFill>
                  <a:latin typeface="UTM Cooper Black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EB4424"/>
                  </a:solidFill>
                  <a:latin typeface="UTM Cooper Black" panose="02040603050506020204" pitchFamily="18" charset="0"/>
                </a:rPr>
                <a:t>truyện</a:t>
              </a:r>
              <a:r>
                <a:rPr lang="en-US" sz="3000" b="1" dirty="0">
                  <a:solidFill>
                    <a:srgbClr val="EB4424"/>
                  </a:solidFill>
                  <a:latin typeface="UTM Cooper Black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EB4424"/>
                  </a:solidFill>
                  <a:latin typeface="UTM Cooper Black" panose="02040603050506020204" pitchFamily="18" charset="0"/>
                </a:rPr>
                <a:t>kể</a:t>
              </a:r>
              <a:r>
                <a:rPr lang="en-US" sz="3000" b="1" dirty="0">
                  <a:solidFill>
                    <a:srgbClr val="EB4424"/>
                  </a:solidFill>
                  <a:latin typeface="UTM Cooper Black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EB4424"/>
                  </a:solidFill>
                  <a:latin typeface="UTM Cooper Black" panose="02040603050506020204" pitchFamily="18" charset="0"/>
                </a:rPr>
                <a:t>đã</a:t>
              </a:r>
              <a:r>
                <a:rPr lang="en-US" sz="3000" b="1" dirty="0">
                  <a:solidFill>
                    <a:srgbClr val="EB4424"/>
                  </a:solidFill>
                  <a:latin typeface="UTM Cooper Black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EB4424"/>
                  </a:solidFill>
                  <a:latin typeface="UTM Cooper Black" panose="02040603050506020204" pitchFamily="18" charset="0"/>
                </a:rPr>
                <a:t>học</a:t>
              </a:r>
              <a:endParaRPr lang="en-US" sz="3000" b="1" dirty="0">
                <a:solidFill>
                  <a:srgbClr val="EB4424"/>
                </a:solidFill>
                <a:latin typeface="UTM Cooper Black" panose="020406030505060202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36A909-E861-439F-AAF1-689937E6690D}"/>
              </a:ext>
            </a:extLst>
          </p:cNvPr>
          <p:cNvSpPr/>
          <p:nvPr/>
        </p:nvSpPr>
        <p:spPr>
          <a:xfrm>
            <a:off x="4815425" y="2566302"/>
            <a:ext cx="6107737" cy="3059667"/>
          </a:xfrm>
          <a:prstGeom prst="rect">
            <a:avLst/>
          </a:prstGeom>
          <a:solidFill>
            <a:schemeClr val="bg1"/>
          </a:solidFill>
          <a:ln w="28575">
            <a:solidFill>
              <a:srgbClr val="C68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CF86AE-9B55-473B-8A22-E269F65C4FC0}"/>
              </a:ext>
            </a:extLst>
          </p:cNvPr>
          <p:cNvSpPr txBox="1"/>
          <p:nvPr/>
        </p:nvSpPr>
        <p:spPr>
          <a:xfrm>
            <a:off x="4891784" y="2677578"/>
            <a:ext cx="599026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nhắn</a:t>
            </a:r>
            <a:r>
              <a:rPr lang="en-US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nhủ</a:t>
            </a:r>
            <a:r>
              <a:rPr lang="en-US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r>
              <a:rPr lang="en-US" altLang="en-US" sz="35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altLang="en-US" sz="35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altLang="en-US" sz="35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4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85A07CF-CB4B-42E4-BC8A-CE3FBF88C249}"/>
              </a:ext>
            </a:extLst>
          </p:cNvPr>
          <p:cNvGrpSpPr/>
          <p:nvPr/>
        </p:nvGrpSpPr>
        <p:grpSpPr>
          <a:xfrm>
            <a:off x="56538" y="29370"/>
            <a:ext cx="12135462" cy="6812368"/>
            <a:chOff x="56538" y="29370"/>
            <a:chExt cx="12135462" cy="6812368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308510F6-3212-4401-932F-70BCB6B892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180526" y="4477952"/>
              <a:ext cx="2569069" cy="2363786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BC7DDEE3-2795-4132-9F96-F260B20668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3369202" y="4451924"/>
              <a:ext cx="2569069" cy="2363786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B8B245A1-0F62-45D0-A09D-1612A4E1B4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6557879" y="4453853"/>
              <a:ext cx="2569069" cy="2363786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B4DC602C-5B9C-481A-848B-94DF70F0C3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9622931" y="4453853"/>
              <a:ext cx="2569069" cy="236378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14679AFB-97C9-47C6-A065-326D7D472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123988" y="2342643"/>
              <a:ext cx="2569069" cy="236378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51335DDF-8C62-4A85-B973-5D2806CAC5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3312664" y="2316615"/>
              <a:ext cx="2569069" cy="2363786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2087B37E-D274-4466-B3A4-15E041984D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6501341" y="2318544"/>
              <a:ext cx="2569069" cy="236378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D3C78B26-5167-48B5-B822-FE6EB39F9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9566393" y="2318544"/>
              <a:ext cx="2569069" cy="2363786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3D622931-7F63-46E4-A65F-F71812EED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56538" y="55398"/>
              <a:ext cx="2569069" cy="236378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54662C89-B0AA-44DB-9AB8-FE26FF1A3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3245214" y="29370"/>
              <a:ext cx="2569069" cy="236378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ED47E3D0-32CF-4857-988A-B737B52F6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6433891" y="31299"/>
              <a:ext cx="2569069" cy="2363786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DD8CB4EE-7BC4-4B81-B2EF-0708C7786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9498943" y="31299"/>
              <a:ext cx="2569069" cy="2363786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AA9B42D-0498-4F34-8E12-4425CB3FDF38}"/>
              </a:ext>
            </a:extLst>
          </p:cNvPr>
          <p:cNvSpPr/>
          <p:nvPr/>
        </p:nvSpPr>
        <p:spPr>
          <a:xfrm>
            <a:off x="2384698" y="517827"/>
            <a:ext cx="5892800" cy="5892800"/>
          </a:xfrm>
          <a:prstGeom prst="rect">
            <a:avLst/>
          </a:prstGeom>
          <a:solidFill>
            <a:srgbClr val="C684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7C3F833-27CC-4894-9AED-2D8D87C96B05}"/>
              </a:ext>
            </a:extLst>
          </p:cNvPr>
          <p:cNvSpPr/>
          <p:nvPr/>
        </p:nvSpPr>
        <p:spPr>
          <a:xfrm>
            <a:off x="2537098" y="670227"/>
            <a:ext cx="5575300" cy="5575300"/>
          </a:xfrm>
          <a:prstGeom prst="rect">
            <a:avLst/>
          </a:prstGeom>
          <a:solidFill>
            <a:srgbClr val="FFF7D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5950379-B859-4D62-BBFD-8A34BE15872A}"/>
              </a:ext>
            </a:extLst>
          </p:cNvPr>
          <p:cNvSpPr txBox="1"/>
          <p:nvPr/>
        </p:nvSpPr>
        <p:spPr>
          <a:xfrm>
            <a:off x="2479073" y="1994320"/>
            <a:ext cx="51973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n w="3175">
                  <a:noFill/>
                </a:ln>
                <a:solidFill>
                  <a:srgbClr val="C6849F"/>
                </a:solidFill>
                <a:latin typeface="UTM Cooper Black" panose="02040603050506020204" pitchFamily="18" charset="0"/>
              </a:rPr>
              <a:t>CHÚC CÁC EM HỌC TỐT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A66C73B-4B87-49BC-8436-3202A76B413A}"/>
              </a:ext>
            </a:extLst>
          </p:cNvPr>
          <p:cNvSpPr/>
          <p:nvPr/>
        </p:nvSpPr>
        <p:spPr>
          <a:xfrm>
            <a:off x="2639366" y="1179814"/>
            <a:ext cx="4993815" cy="4953000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5F39AD-9068-4AED-B552-14A3F6079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211" flipH="1">
            <a:off x="6371297" y="635320"/>
            <a:ext cx="5093374" cy="509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3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8DDADBA-CB8A-409A-9993-14C88D6FCB4B}"/>
              </a:ext>
            </a:extLst>
          </p:cNvPr>
          <p:cNvGrpSpPr/>
          <p:nvPr/>
        </p:nvGrpSpPr>
        <p:grpSpPr>
          <a:xfrm>
            <a:off x="38972" y="-24039"/>
            <a:ext cx="12206004" cy="6924054"/>
            <a:chOff x="38972" y="-24039"/>
            <a:chExt cx="12206004" cy="6924054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9D816784-BBDA-4898-920E-C73F8A153F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38972" y="5405580"/>
              <a:ext cx="1844748" cy="1459113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94C16FFF-F315-4542-BC89-DEA8195093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2700817" y="5440902"/>
              <a:ext cx="1844748" cy="1459113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2DA4CAFA-BF12-4FF1-92AF-82AFFF67F8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5234069" y="5429602"/>
              <a:ext cx="1844748" cy="1459113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FD7CA8CC-215C-411E-9844-40262810AC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7918305" y="5387962"/>
              <a:ext cx="1844748" cy="1459113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71DA1A15-FE71-422D-B1B8-004B80101F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10259781" y="5381541"/>
              <a:ext cx="1844748" cy="145911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4B7FE4F8-4821-463E-96CE-18886CA61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174848" y="3801251"/>
              <a:ext cx="1844748" cy="1459113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B5823846-E9B4-4DBD-B008-0A136D88C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2836693" y="3836573"/>
              <a:ext cx="1844748" cy="1459113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03FFCDF6-FB4A-4A7C-BE42-F669DC1F7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5369945" y="3825273"/>
              <a:ext cx="1844748" cy="1459113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05F392D4-6C19-404E-B772-5A25238C5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8054181" y="3783633"/>
              <a:ext cx="1844748" cy="1459113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F7810AF6-57D1-4B2A-B409-F824D2F36E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10395657" y="3777212"/>
              <a:ext cx="1844748" cy="1459113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060CB22E-AB9D-45FE-AC43-87F4EA0518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179419" y="2038940"/>
              <a:ext cx="1844748" cy="145911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34C893B5-AC99-44E1-8952-87E96A956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2841264" y="2074262"/>
              <a:ext cx="1844748" cy="145911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86C4FEBD-FE42-4532-AD51-1893E9A71E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5374516" y="2062962"/>
              <a:ext cx="1844748" cy="145911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DC592134-7EB8-4274-9D9D-5EB84C5D3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8058752" y="2021322"/>
              <a:ext cx="1844748" cy="145911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30653ECC-944A-47A8-9009-7DC1A525D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10400228" y="2014901"/>
              <a:ext cx="1844748" cy="145911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0CD7D5A3-69BD-4603-945D-E0FE27F167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126443" y="0"/>
              <a:ext cx="1844748" cy="145911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D608FA4D-1595-451B-B5A1-F089152D17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2788288" y="35322"/>
              <a:ext cx="1844748" cy="145911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786A9B62-C2B4-4FFF-AAD0-680094C60E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5321540" y="24022"/>
              <a:ext cx="1844748" cy="145911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C924140C-D0AB-4F2F-AE22-51D605C25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8005776" y="-17618"/>
              <a:ext cx="1844748" cy="145911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1D8AB82B-E12A-4215-ABBF-25A0EA3D53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20118" r="16729" b="27874"/>
            <a:stretch/>
          </p:blipFill>
          <p:spPr>
            <a:xfrm>
              <a:off x="10347252" y="-24039"/>
              <a:ext cx="1844748" cy="1459113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18A845-FF91-483D-9F7C-01E1350C0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3" b="93167" l="3500" r="96167">
                        <a14:foregroundMark x1="6167" y1="13917" x2="8333" y2="87250"/>
                        <a14:foregroundMark x1="8333" y1="87250" x2="29750" y2="91500"/>
                        <a14:foregroundMark x1="29750" y1="91500" x2="44083" y2="91750"/>
                        <a14:foregroundMark x1="44083" y1="91750" x2="80667" y2="89750"/>
                        <a14:foregroundMark x1="80667" y1="89750" x2="90000" y2="83250"/>
                        <a14:foregroundMark x1="90000" y1="83250" x2="89917" y2="13000"/>
                        <a14:foregroundMark x1="89917" y1="13000" x2="73167" y2="7333"/>
                        <a14:foregroundMark x1="73167" y1="7333" x2="12500" y2="7833"/>
                        <a14:foregroundMark x1="12500" y1="7833" x2="6667" y2="12750"/>
                        <a14:foregroundMark x1="6667" y1="12750" x2="6000" y2="14667"/>
                        <a14:foregroundMark x1="7083" y1="6833" x2="25699" y2="2997"/>
                        <a14:foregroundMark x1="42440" y1="3105" x2="72500" y2="6917"/>
                        <a14:foregroundMark x1="72500" y1="6917" x2="92667" y2="6000"/>
                        <a14:foregroundMark x1="92667" y1="6000" x2="93167" y2="6583"/>
                        <a14:foregroundMark x1="22083" y1="6167" x2="41917" y2="4667"/>
                        <a14:foregroundMark x1="41917" y1="4667" x2="81083" y2="5750"/>
                        <a14:foregroundMark x1="81083" y1="5750" x2="92583" y2="12583"/>
                        <a14:foregroundMark x1="92583" y1="12583" x2="93000" y2="16750"/>
                        <a14:foregroundMark x1="88833" y1="6333" x2="92167" y2="13250"/>
                        <a14:foregroundMark x1="92167" y1="13250" x2="93417" y2="22167"/>
                        <a14:foregroundMark x1="93417" y1="22167" x2="92083" y2="25917"/>
                        <a14:foregroundMark x1="4833" y1="10000" x2="4083" y2="17417"/>
                        <a14:foregroundMark x1="6417" y1="37667" x2="7583" y2="59750"/>
                        <a14:foregroundMark x1="10583" y1="53750" x2="11917" y2="56333"/>
                        <a14:foregroundMark x1="4461" y1="53418" x2="3500" y2="56333"/>
                        <a14:foregroundMark x1="8216" y1="42025" x2="5583" y2="50014"/>
                        <a14:foregroundMark x1="3500" y1="56333" x2="7750" y2="62750"/>
                        <a14:foregroundMark x1="7750" y1="62750" x2="6417" y2="68250"/>
                        <a14:foregroundMark x1="6667" y1="71917" x2="6417" y2="72667"/>
                        <a14:foregroundMark x1="3667" y1="80250" x2="11833" y2="81500"/>
                        <a14:foregroundMark x1="11833" y1="81500" x2="12667" y2="76333"/>
                        <a14:foregroundMark x1="13583" y1="79083" x2="19667" y2="84833"/>
                        <a14:foregroundMark x1="19667" y1="84833" x2="20250" y2="84833"/>
                        <a14:foregroundMark x1="4833" y1="92250" x2="14500" y2="87167"/>
                        <a14:foregroundMark x1="14500" y1="87167" x2="14667" y2="86917"/>
                        <a14:foregroundMark x1="6417" y1="84167" x2="6667" y2="88500"/>
                        <a14:foregroundMark x1="26335" y1="93058" x2="28750" y2="93167"/>
                        <a14:foregroundMark x1="8500" y1="92250" x2="24803" y2="92989"/>
                        <a14:foregroundMark x1="26499" y1="92138" x2="65250" y2="88417"/>
                        <a14:foregroundMark x1="65250" y1="88417" x2="75667" y2="92417"/>
                        <a14:foregroundMark x1="70833" y1="87417" x2="83333" y2="80667"/>
                        <a14:foregroundMark x1="92083" y1="65750" x2="93667" y2="64833"/>
                        <a14:foregroundMark x1="94833" y1="46833" x2="96167" y2="45500"/>
                        <a14:foregroundMark x1="14667" y1="87583" x2="53000" y2="38333"/>
                        <a14:foregroundMark x1="53000" y1="38333" x2="73537" y2="3337"/>
                        <a14:foregroundMark x1="85917" y1="3596" x2="85917" y2="11417"/>
                        <a14:foregroundMark x1="85917" y1="11417" x2="87417" y2="14417"/>
                        <a14:foregroundMark x1="86083" y1="15333" x2="39583" y2="83250"/>
                        <a14:foregroundMark x1="11917" y1="16250" x2="15417" y2="31667"/>
                        <a14:foregroundMark x1="15417" y1="31667" x2="30417" y2="54000"/>
                        <a14:foregroundMark x1="30417" y1="54000" x2="49333" y2="57583"/>
                        <a14:foregroundMark x1="49333" y1="57583" x2="68917" y2="69833"/>
                        <a14:foregroundMark x1="68917" y1="69833" x2="73667" y2="75167"/>
                        <a14:foregroundMark x1="69000" y1="93167" x2="73667" y2="92667"/>
                        <a14:backgroundMark x1="5250" y1="52583" x2="5250" y2="52583"/>
                        <a14:backgroundMark x1="4833" y1="52583" x2="4833" y2="47333"/>
                        <a14:backgroundMark x1="4333" y1="52833" x2="5000" y2="51000"/>
                        <a14:backgroundMark x1="5000" y1="51000" x2="5250" y2="53333"/>
                        <a14:backgroundMark x1="4833" y1="50333" x2="5250" y2="51250"/>
                        <a14:backgroundMark x1="27333" y1="1500" x2="42417" y2="1917"/>
                        <a14:backgroundMark x1="42417" y1="1917" x2="55417" y2="1750"/>
                        <a14:backgroundMark x1="55417" y1="1750" x2="87250" y2="2417"/>
                        <a14:backgroundMark x1="25750" y1="2917" x2="27167" y2="2917"/>
                        <a14:backgroundMark x1="74083" y1="1083" x2="90083" y2="1417"/>
                        <a14:backgroundMark x1="90083" y1="1417" x2="90167" y2="1333"/>
                        <a14:backgroundMark x1="25750" y1="93583" x2="26000" y2="93583"/>
                        <a14:backgroundMark x1="28500" y1="93583" x2="29167" y2="93583"/>
                        <a14:backgroundMark x1="24583" y1="93333" x2="26000" y2="93333"/>
                        <a14:backgroundMark x1="28250" y1="93833" x2="29667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88" y="237673"/>
            <a:ext cx="6305978" cy="63059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83504E7-2355-41EA-8ADC-4B7EFA9ADB43}"/>
              </a:ext>
            </a:extLst>
          </p:cNvPr>
          <p:cNvSpPr txBox="1"/>
          <p:nvPr/>
        </p:nvSpPr>
        <p:spPr>
          <a:xfrm>
            <a:off x="13356242" y="2785588"/>
            <a:ext cx="1360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12700">
                  <a:solidFill>
                    <a:schemeClr val="tx1"/>
                  </a:solidFill>
                </a:ln>
                <a:solidFill>
                  <a:srgbClr val="FFF7D9"/>
                </a:solidFill>
                <a:latin typeface="Cooper Black" panose="0208090404030B020404" pitchFamily="18" charset="0"/>
              </a:rPr>
              <a:t>03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CAAF8A75-9F9B-4581-90BB-11874AA98B6B}"/>
              </a:ext>
            </a:extLst>
          </p:cNvPr>
          <p:cNvSpPr txBox="1"/>
          <p:nvPr/>
        </p:nvSpPr>
        <p:spPr>
          <a:xfrm>
            <a:off x="3230858" y="1550873"/>
            <a:ext cx="52623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highlight>
                  <a:srgbClr val="D2BEE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800" b="1" i="1" dirty="0">
                <a:highlight>
                  <a:srgbClr val="D2BEE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highlight>
                  <a:srgbClr val="D2BEE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>
                <a:highlight>
                  <a:srgbClr val="D2BEE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r>
              <a:rPr lang="en-US" sz="4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61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4826C86-A70B-4E87-BA1F-355BF661EB1F}"/>
              </a:ext>
            </a:extLst>
          </p:cNvPr>
          <p:cNvGrpSpPr/>
          <p:nvPr/>
        </p:nvGrpSpPr>
        <p:grpSpPr>
          <a:xfrm>
            <a:off x="302303" y="39324"/>
            <a:ext cx="11503344" cy="6747589"/>
            <a:chOff x="302303" y="39324"/>
            <a:chExt cx="11503344" cy="6747589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E2CCCC45-6324-4D72-827A-9921FC567425}"/>
                </a:ext>
              </a:extLst>
            </p:cNvPr>
            <p:cNvSpPr/>
            <p:nvPr/>
          </p:nvSpPr>
          <p:spPr>
            <a:xfrm>
              <a:off x="1897868" y="5869643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C2C1822E-EF77-4AEA-95CD-398AA44C785E}"/>
                </a:ext>
              </a:extLst>
            </p:cNvPr>
            <p:cNvSpPr/>
            <p:nvPr/>
          </p:nvSpPr>
          <p:spPr>
            <a:xfrm>
              <a:off x="3491940" y="5868670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7251DBBB-8329-4058-BA13-45E365F93190}"/>
                </a:ext>
              </a:extLst>
            </p:cNvPr>
            <p:cNvSpPr/>
            <p:nvPr/>
          </p:nvSpPr>
          <p:spPr>
            <a:xfrm>
              <a:off x="4988607" y="5868670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xmlns="" id="{B0A041C1-C2F7-4CA8-8D84-53B7E92E9250}"/>
                </a:ext>
              </a:extLst>
            </p:cNvPr>
            <p:cNvSpPr/>
            <p:nvPr/>
          </p:nvSpPr>
          <p:spPr>
            <a:xfrm>
              <a:off x="6473700" y="5848639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xmlns="" id="{BA97F226-138F-4A8F-86BE-03FF0355FF9C}"/>
                </a:ext>
              </a:extLst>
            </p:cNvPr>
            <p:cNvSpPr/>
            <p:nvPr/>
          </p:nvSpPr>
          <p:spPr>
            <a:xfrm>
              <a:off x="9448371" y="5906139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xmlns="" id="{CBCD5E99-EDD7-492D-8115-D301E9489B15}"/>
                </a:ext>
              </a:extLst>
            </p:cNvPr>
            <p:cNvSpPr/>
            <p:nvPr/>
          </p:nvSpPr>
          <p:spPr>
            <a:xfrm>
              <a:off x="7958793" y="5892050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xmlns="" id="{5CF6E199-09E3-4D1E-BD86-C7D956F4B31F}"/>
                </a:ext>
              </a:extLst>
            </p:cNvPr>
            <p:cNvSpPr/>
            <p:nvPr/>
          </p:nvSpPr>
          <p:spPr>
            <a:xfrm>
              <a:off x="10959089" y="5925377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xmlns="" id="{AA0F6270-770A-45C9-8AFD-8656793A2514}"/>
                </a:ext>
              </a:extLst>
            </p:cNvPr>
            <p:cNvSpPr/>
            <p:nvPr/>
          </p:nvSpPr>
          <p:spPr>
            <a:xfrm>
              <a:off x="302303" y="5840551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1BBE3329-8D0B-4254-9ACD-BA4C1AA9989E}"/>
                </a:ext>
              </a:extLst>
            </p:cNvPr>
            <p:cNvSpPr/>
            <p:nvPr/>
          </p:nvSpPr>
          <p:spPr>
            <a:xfrm>
              <a:off x="1897868" y="4524162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CAEF36F0-72BF-45EF-8B8A-5E4E40D91E1E}"/>
                </a:ext>
              </a:extLst>
            </p:cNvPr>
            <p:cNvSpPr/>
            <p:nvPr/>
          </p:nvSpPr>
          <p:spPr>
            <a:xfrm>
              <a:off x="3491940" y="4523189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xmlns="" id="{E09E1226-3906-452E-A89B-28DA32911FDC}"/>
                </a:ext>
              </a:extLst>
            </p:cNvPr>
            <p:cNvSpPr/>
            <p:nvPr/>
          </p:nvSpPr>
          <p:spPr>
            <a:xfrm>
              <a:off x="4988607" y="4523189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xmlns="" id="{B01E7220-9329-4CAE-BF38-DAC40629EBA0}"/>
                </a:ext>
              </a:extLst>
            </p:cNvPr>
            <p:cNvSpPr/>
            <p:nvPr/>
          </p:nvSpPr>
          <p:spPr>
            <a:xfrm>
              <a:off x="6473700" y="4503158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xmlns="" id="{CFFFD1FB-C10E-4DE3-A0E4-15F73012D23C}"/>
                </a:ext>
              </a:extLst>
            </p:cNvPr>
            <p:cNvSpPr/>
            <p:nvPr/>
          </p:nvSpPr>
          <p:spPr>
            <a:xfrm>
              <a:off x="9448371" y="4560658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xmlns="" id="{4A9ED0AC-ACD7-483C-8792-D556737EC831}"/>
                </a:ext>
              </a:extLst>
            </p:cNvPr>
            <p:cNvSpPr/>
            <p:nvPr/>
          </p:nvSpPr>
          <p:spPr>
            <a:xfrm>
              <a:off x="7958793" y="4546569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xmlns="" id="{CB38A8A0-F80A-4772-A8E6-A7D28857E0F4}"/>
                </a:ext>
              </a:extLst>
            </p:cNvPr>
            <p:cNvSpPr/>
            <p:nvPr/>
          </p:nvSpPr>
          <p:spPr>
            <a:xfrm>
              <a:off x="10959089" y="4579896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xmlns="" id="{9ADB7EA8-7966-44C6-898C-8FC607312241}"/>
                </a:ext>
              </a:extLst>
            </p:cNvPr>
            <p:cNvSpPr/>
            <p:nvPr/>
          </p:nvSpPr>
          <p:spPr>
            <a:xfrm>
              <a:off x="302303" y="4495070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CEDB26B1-3D5C-4F57-9B6C-6746D3B4912D}"/>
                </a:ext>
              </a:extLst>
            </p:cNvPr>
            <p:cNvSpPr/>
            <p:nvPr/>
          </p:nvSpPr>
          <p:spPr>
            <a:xfrm>
              <a:off x="1898036" y="3178429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79A345AF-08B1-42AB-89E2-F346B7B4D27B}"/>
                </a:ext>
              </a:extLst>
            </p:cNvPr>
            <p:cNvSpPr/>
            <p:nvPr/>
          </p:nvSpPr>
          <p:spPr>
            <a:xfrm>
              <a:off x="3492108" y="3177456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DC420C48-3619-4F05-BD22-8F86A331BD87}"/>
                </a:ext>
              </a:extLst>
            </p:cNvPr>
            <p:cNvSpPr/>
            <p:nvPr/>
          </p:nvSpPr>
          <p:spPr>
            <a:xfrm>
              <a:off x="4988775" y="3177456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73BC02DB-F171-4632-978D-BE582540B2A9}"/>
                </a:ext>
              </a:extLst>
            </p:cNvPr>
            <p:cNvSpPr/>
            <p:nvPr/>
          </p:nvSpPr>
          <p:spPr>
            <a:xfrm>
              <a:off x="6473868" y="3157425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D9CF13FA-6D22-4DBC-8DFF-44737A7B23F9}"/>
                </a:ext>
              </a:extLst>
            </p:cNvPr>
            <p:cNvSpPr/>
            <p:nvPr/>
          </p:nvSpPr>
          <p:spPr>
            <a:xfrm>
              <a:off x="9448539" y="3214925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54DE3D06-9C29-4059-A375-2C0960E16831}"/>
                </a:ext>
              </a:extLst>
            </p:cNvPr>
            <p:cNvSpPr/>
            <p:nvPr/>
          </p:nvSpPr>
          <p:spPr>
            <a:xfrm>
              <a:off x="7958961" y="3200836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57E95AEA-0626-46DC-8ECE-0714321CB817}"/>
                </a:ext>
              </a:extLst>
            </p:cNvPr>
            <p:cNvSpPr/>
            <p:nvPr/>
          </p:nvSpPr>
          <p:spPr>
            <a:xfrm>
              <a:off x="10959257" y="3234163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4BE7DBF0-7FFE-4954-8D6E-FC7F97B43E2D}"/>
                </a:ext>
              </a:extLst>
            </p:cNvPr>
            <p:cNvSpPr/>
            <p:nvPr/>
          </p:nvSpPr>
          <p:spPr>
            <a:xfrm>
              <a:off x="302471" y="3149337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xmlns="" id="{9608B421-E971-469C-9CE5-FFA038347E90}"/>
                </a:ext>
              </a:extLst>
            </p:cNvPr>
            <p:cNvSpPr/>
            <p:nvPr/>
          </p:nvSpPr>
          <p:spPr>
            <a:xfrm>
              <a:off x="1898036" y="1631319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80844474-F0EF-43EB-87ED-5A2CCBF1DBA7}"/>
                </a:ext>
              </a:extLst>
            </p:cNvPr>
            <p:cNvSpPr/>
            <p:nvPr/>
          </p:nvSpPr>
          <p:spPr>
            <a:xfrm>
              <a:off x="3492108" y="1630346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xmlns="" id="{D6F48FEB-C17C-4E96-9923-07C440886093}"/>
                </a:ext>
              </a:extLst>
            </p:cNvPr>
            <p:cNvSpPr/>
            <p:nvPr/>
          </p:nvSpPr>
          <p:spPr>
            <a:xfrm>
              <a:off x="4988775" y="1630346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910035D6-5440-4F67-9CF4-D571409E1AE9}"/>
                </a:ext>
              </a:extLst>
            </p:cNvPr>
            <p:cNvSpPr/>
            <p:nvPr/>
          </p:nvSpPr>
          <p:spPr>
            <a:xfrm>
              <a:off x="6473868" y="1610315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xmlns="" id="{6C1769F6-8101-49B7-B9B1-F12D9C72D246}"/>
                </a:ext>
              </a:extLst>
            </p:cNvPr>
            <p:cNvSpPr/>
            <p:nvPr/>
          </p:nvSpPr>
          <p:spPr>
            <a:xfrm>
              <a:off x="9448539" y="1667815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xmlns="" id="{5E152BF1-A284-45BA-891B-311E8FC0A2B6}"/>
                </a:ext>
              </a:extLst>
            </p:cNvPr>
            <p:cNvSpPr/>
            <p:nvPr/>
          </p:nvSpPr>
          <p:spPr>
            <a:xfrm>
              <a:off x="7958961" y="1653726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xmlns="" id="{C37395DE-7EBD-4103-9FCC-089FB3DD9A4D}"/>
                </a:ext>
              </a:extLst>
            </p:cNvPr>
            <p:cNvSpPr/>
            <p:nvPr/>
          </p:nvSpPr>
          <p:spPr>
            <a:xfrm>
              <a:off x="10959257" y="1687053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xmlns="" id="{E206C573-6B6D-4D06-B135-F871B9A2C631}"/>
                </a:ext>
              </a:extLst>
            </p:cNvPr>
            <p:cNvSpPr/>
            <p:nvPr/>
          </p:nvSpPr>
          <p:spPr>
            <a:xfrm>
              <a:off x="302471" y="1602227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302D7349-776F-466C-A96A-DF1A09379D5B}"/>
                </a:ext>
              </a:extLst>
            </p:cNvPr>
            <p:cNvSpPr/>
            <p:nvPr/>
          </p:nvSpPr>
          <p:spPr>
            <a:xfrm>
              <a:off x="1898036" y="68416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xmlns="" id="{5CEDCF70-7090-4D27-AC27-370A40D165C4}"/>
                </a:ext>
              </a:extLst>
            </p:cNvPr>
            <p:cNvSpPr/>
            <p:nvPr/>
          </p:nvSpPr>
          <p:spPr>
            <a:xfrm>
              <a:off x="3492108" y="67443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DB633AE0-B7DD-4543-A3BE-2CC922338DFB}"/>
                </a:ext>
              </a:extLst>
            </p:cNvPr>
            <p:cNvSpPr/>
            <p:nvPr/>
          </p:nvSpPr>
          <p:spPr>
            <a:xfrm>
              <a:off x="4988775" y="67443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xmlns="" id="{CE510BA5-CC99-4063-A713-EE6946B08A2F}"/>
                </a:ext>
              </a:extLst>
            </p:cNvPr>
            <p:cNvSpPr/>
            <p:nvPr/>
          </p:nvSpPr>
          <p:spPr>
            <a:xfrm>
              <a:off x="6473868" y="47412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C001D9AA-329C-4234-A174-E68A582EF7E1}"/>
                </a:ext>
              </a:extLst>
            </p:cNvPr>
            <p:cNvSpPr/>
            <p:nvPr/>
          </p:nvSpPr>
          <p:spPr>
            <a:xfrm>
              <a:off x="9448539" y="104912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F88ABE09-C741-4E2B-AF58-3A059138A913}"/>
                </a:ext>
              </a:extLst>
            </p:cNvPr>
            <p:cNvSpPr/>
            <p:nvPr/>
          </p:nvSpPr>
          <p:spPr>
            <a:xfrm>
              <a:off x="7958961" y="90823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xmlns="" id="{CF9E76F5-5138-4CE6-950D-36347D682E32}"/>
                </a:ext>
              </a:extLst>
            </p:cNvPr>
            <p:cNvSpPr/>
            <p:nvPr/>
          </p:nvSpPr>
          <p:spPr>
            <a:xfrm>
              <a:off x="10959257" y="124150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6A771F2C-53EA-4349-8956-08E058502787}"/>
                </a:ext>
              </a:extLst>
            </p:cNvPr>
            <p:cNvSpPr/>
            <p:nvPr/>
          </p:nvSpPr>
          <p:spPr>
            <a:xfrm>
              <a:off x="302471" y="39324"/>
              <a:ext cx="846390" cy="861536"/>
            </a:xfrm>
            <a:prstGeom prst="ellipse">
              <a:avLst/>
            </a:prstGeom>
            <a:solidFill>
              <a:srgbClr val="9E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217D7F-4F40-4CD5-A47D-1617FC733CA1}"/>
              </a:ext>
            </a:extLst>
          </p:cNvPr>
          <p:cNvSpPr/>
          <p:nvPr/>
        </p:nvSpPr>
        <p:spPr>
          <a:xfrm>
            <a:off x="719914" y="419815"/>
            <a:ext cx="10514723" cy="1042405"/>
          </a:xfrm>
          <a:prstGeom prst="rect">
            <a:avLst/>
          </a:prstGeom>
          <a:solidFill>
            <a:srgbClr val="C684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49F33AE-206F-4986-9E1A-1F7DBEAFDF19}"/>
              </a:ext>
            </a:extLst>
          </p:cNvPr>
          <p:cNvSpPr txBox="1"/>
          <p:nvPr/>
        </p:nvSpPr>
        <p:spPr>
          <a:xfrm>
            <a:off x="3681833" y="543522"/>
            <a:ext cx="4374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7D9"/>
                </a:solidFill>
                <a:latin typeface="UTM Cooper Black" panose="02040603050506020204" pitchFamily="18" charset="0"/>
              </a:rPr>
              <a:t>CHỦ ĐIỂM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2870A82-3982-43E4-81B3-4F860F1C4C00}"/>
              </a:ext>
            </a:extLst>
          </p:cNvPr>
          <p:cNvGrpSpPr/>
          <p:nvPr/>
        </p:nvGrpSpPr>
        <p:grpSpPr>
          <a:xfrm>
            <a:off x="725929" y="1452875"/>
            <a:ext cx="10508707" cy="4804212"/>
            <a:chOff x="998120" y="1675100"/>
            <a:chExt cx="10508707" cy="480421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C23B959-57B8-49D4-B151-89CDB8F14CD5}"/>
                </a:ext>
              </a:extLst>
            </p:cNvPr>
            <p:cNvSpPr/>
            <p:nvPr/>
          </p:nvSpPr>
          <p:spPr>
            <a:xfrm>
              <a:off x="998120" y="3326454"/>
              <a:ext cx="10504458" cy="3152858"/>
            </a:xfrm>
            <a:prstGeom prst="rect">
              <a:avLst/>
            </a:prstGeom>
            <a:solidFill>
              <a:srgbClr val="85466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6A5A41B7-7D6E-4745-800F-573FAF3E177D}"/>
                </a:ext>
              </a:extLst>
            </p:cNvPr>
            <p:cNvSpPr/>
            <p:nvPr/>
          </p:nvSpPr>
          <p:spPr>
            <a:xfrm>
              <a:off x="1002370" y="1675100"/>
              <a:ext cx="10504457" cy="16593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1B25BB75-978E-497B-91F8-E1E69BEB11EA}"/>
                </a:ext>
              </a:extLst>
            </p:cNvPr>
            <p:cNvGrpSpPr/>
            <p:nvPr/>
          </p:nvGrpSpPr>
          <p:grpSpPr>
            <a:xfrm>
              <a:off x="1420248" y="2602264"/>
              <a:ext cx="330010" cy="320756"/>
              <a:chOff x="1131440" y="5018501"/>
              <a:chExt cx="330010" cy="320756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F2EF3E1F-44AA-42D4-9F3D-A612E21709D2}"/>
                  </a:ext>
                </a:extLst>
              </p:cNvPr>
              <p:cNvSpPr/>
              <p:nvPr/>
            </p:nvSpPr>
            <p:spPr>
              <a:xfrm>
                <a:off x="1248398" y="5018501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14F33444-7620-4B4E-BCC5-A72EE15ECC4D}"/>
                  </a:ext>
                </a:extLst>
              </p:cNvPr>
              <p:cNvSpPr/>
              <p:nvPr/>
            </p:nvSpPr>
            <p:spPr>
              <a:xfrm>
                <a:off x="1333491" y="5086288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77ABA978-BC36-469E-85DA-0B5859E52B55}"/>
                  </a:ext>
                </a:extLst>
              </p:cNvPr>
              <p:cNvSpPr/>
              <p:nvPr/>
            </p:nvSpPr>
            <p:spPr>
              <a:xfrm>
                <a:off x="1318003" y="5188450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68B2B11D-4ECF-4A0B-BAF9-7E1A0AFC597E}"/>
                  </a:ext>
                </a:extLst>
              </p:cNvPr>
              <p:cNvSpPr/>
              <p:nvPr/>
            </p:nvSpPr>
            <p:spPr>
              <a:xfrm>
                <a:off x="1211798" y="5211298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3B73131F-2A53-480B-B0E3-9435002AF87C}"/>
                  </a:ext>
                </a:extLst>
              </p:cNvPr>
              <p:cNvSpPr/>
              <p:nvPr/>
            </p:nvSpPr>
            <p:spPr>
              <a:xfrm>
                <a:off x="1131440" y="5149195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D230BC4F-09A5-4C01-91FB-D451964D1467}"/>
                  </a:ext>
                </a:extLst>
              </p:cNvPr>
              <p:cNvSpPr/>
              <p:nvPr/>
            </p:nvSpPr>
            <p:spPr>
              <a:xfrm>
                <a:off x="1152553" y="5056684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0E6D3F0E-A74F-46BF-A102-88251023F1AA}"/>
                  </a:ext>
                </a:extLst>
              </p:cNvPr>
              <p:cNvSpPr/>
              <p:nvPr/>
            </p:nvSpPr>
            <p:spPr>
              <a:xfrm>
                <a:off x="1232911" y="5124471"/>
                <a:ext cx="127959" cy="127959"/>
              </a:xfrm>
              <a:prstGeom prst="ellipse">
                <a:avLst/>
              </a:prstGeom>
              <a:solidFill>
                <a:srgbClr val="FFF7D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4567F0FB-162B-4DBC-AFAF-C0A77D8A13E4}"/>
                </a:ext>
              </a:extLst>
            </p:cNvPr>
            <p:cNvGrpSpPr/>
            <p:nvPr/>
          </p:nvGrpSpPr>
          <p:grpSpPr>
            <a:xfrm>
              <a:off x="10759041" y="2419890"/>
              <a:ext cx="330010" cy="320756"/>
              <a:chOff x="1131440" y="5018501"/>
              <a:chExt cx="330010" cy="320756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68E744A9-8C23-4FA6-82F9-5264CBEAD5C6}"/>
                  </a:ext>
                </a:extLst>
              </p:cNvPr>
              <p:cNvSpPr/>
              <p:nvPr/>
            </p:nvSpPr>
            <p:spPr>
              <a:xfrm>
                <a:off x="1248398" y="5018501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7A0A5EE5-794A-46E5-ABCE-6976F9FF205E}"/>
                  </a:ext>
                </a:extLst>
              </p:cNvPr>
              <p:cNvSpPr/>
              <p:nvPr/>
            </p:nvSpPr>
            <p:spPr>
              <a:xfrm>
                <a:off x="1333491" y="5086288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77916E7E-D622-4A97-9183-D52730687AC1}"/>
                  </a:ext>
                </a:extLst>
              </p:cNvPr>
              <p:cNvSpPr/>
              <p:nvPr/>
            </p:nvSpPr>
            <p:spPr>
              <a:xfrm>
                <a:off x="1318003" y="5188450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xmlns="" id="{7E1AF799-5976-43D4-B580-E8DF148E3C0B}"/>
                  </a:ext>
                </a:extLst>
              </p:cNvPr>
              <p:cNvSpPr/>
              <p:nvPr/>
            </p:nvSpPr>
            <p:spPr>
              <a:xfrm>
                <a:off x="1211798" y="5211298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63F64C36-222F-4031-A6C5-DFED5BDF23CC}"/>
                  </a:ext>
                </a:extLst>
              </p:cNvPr>
              <p:cNvSpPr/>
              <p:nvPr/>
            </p:nvSpPr>
            <p:spPr>
              <a:xfrm>
                <a:off x="1131440" y="5149195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11FD528C-9254-41FF-A40D-63F6E9C03882}"/>
                  </a:ext>
                </a:extLst>
              </p:cNvPr>
              <p:cNvSpPr/>
              <p:nvPr/>
            </p:nvSpPr>
            <p:spPr>
              <a:xfrm>
                <a:off x="1152553" y="5056684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19C3F47B-01C8-4D4F-8C13-3DD83AB6C279}"/>
                  </a:ext>
                </a:extLst>
              </p:cNvPr>
              <p:cNvSpPr/>
              <p:nvPr/>
            </p:nvSpPr>
            <p:spPr>
              <a:xfrm>
                <a:off x="1232911" y="5124471"/>
                <a:ext cx="127959" cy="127959"/>
              </a:xfrm>
              <a:prstGeom prst="ellipse">
                <a:avLst/>
              </a:prstGeom>
              <a:solidFill>
                <a:srgbClr val="FFF7D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xmlns="" id="{CB24222F-5821-4E20-8CFD-EC635E9B3B43}"/>
                </a:ext>
              </a:extLst>
            </p:cNvPr>
            <p:cNvGrpSpPr/>
            <p:nvPr/>
          </p:nvGrpSpPr>
          <p:grpSpPr>
            <a:xfrm>
              <a:off x="2174457" y="1918797"/>
              <a:ext cx="330010" cy="320756"/>
              <a:chOff x="1131440" y="5018501"/>
              <a:chExt cx="330010" cy="320756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xmlns="" id="{854E6881-CA1B-4FE2-AAC2-635DEE9DEC52}"/>
                  </a:ext>
                </a:extLst>
              </p:cNvPr>
              <p:cNvSpPr/>
              <p:nvPr/>
            </p:nvSpPr>
            <p:spPr>
              <a:xfrm>
                <a:off x="1248398" y="5018501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xmlns="" id="{B5D4A689-6677-42A2-8AF1-4FEEC3F25C6B}"/>
                  </a:ext>
                </a:extLst>
              </p:cNvPr>
              <p:cNvSpPr/>
              <p:nvPr/>
            </p:nvSpPr>
            <p:spPr>
              <a:xfrm>
                <a:off x="1333491" y="5086288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xmlns="" id="{B73DFFD3-C6FA-4752-8275-DB50F2D46034}"/>
                  </a:ext>
                </a:extLst>
              </p:cNvPr>
              <p:cNvSpPr/>
              <p:nvPr/>
            </p:nvSpPr>
            <p:spPr>
              <a:xfrm>
                <a:off x="1318003" y="5188450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xmlns="" id="{6918D3C7-1EFB-4DD4-BDC6-00A19DD42399}"/>
                  </a:ext>
                </a:extLst>
              </p:cNvPr>
              <p:cNvSpPr/>
              <p:nvPr/>
            </p:nvSpPr>
            <p:spPr>
              <a:xfrm>
                <a:off x="1211798" y="5211298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xmlns="" id="{1E239443-A43E-49E5-9E0B-91A672F6469A}"/>
                  </a:ext>
                </a:extLst>
              </p:cNvPr>
              <p:cNvSpPr/>
              <p:nvPr/>
            </p:nvSpPr>
            <p:spPr>
              <a:xfrm>
                <a:off x="1131440" y="5149195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xmlns="" id="{DEA1076F-B65E-4754-A88C-07E3E07329AD}"/>
                  </a:ext>
                </a:extLst>
              </p:cNvPr>
              <p:cNvSpPr/>
              <p:nvPr/>
            </p:nvSpPr>
            <p:spPr>
              <a:xfrm>
                <a:off x="1152553" y="5056684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xmlns="" id="{DC263E55-767E-40BB-9DD5-5782B656A5E1}"/>
                  </a:ext>
                </a:extLst>
              </p:cNvPr>
              <p:cNvSpPr/>
              <p:nvPr/>
            </p:nvSpPr>
            <p:spPr>
              <a:xfrm>
                <a:off x="1232911" y="5124471"/>
                <a:ext cx="127959" cy="127959"/>
              </a:xfrm>
              <a:prstGeom prst="ellipse">
                <a:avLst/>
              </a:prstGeom>
              <a:solidFill>
                <a:srgbClr val="FFF7D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xmlns="" id="{2CA59891-B772-427A-B4AF-E6F2B5F45ACF}"/>
                </a:ext>
              </a:extLst>
            </p:cNvPr>
            <p:cNvGrpSpPr/>
            <p:nvPr/>
          </p:nvGrpSpPr>
          <p:grpSpPr>
            <a:xfrm>
              <a:off x="9374876" y="2716278"/>
              <a:ext cx="330010" cy="320756"/>
              <a:chOff x="1131440" y="5018501"/>
              <a:chExt cx="330010" cy="320756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xmlns="" id="{0C0C7F00-3B1E-4CDF-9E74-8C2D19C87176}"/>
                  </a:ext>
                </a:extLst>
              </p:cNvPr>
              <p:cNvSpPr/>
              <p:nvPr/>
            </p:nvSpPr>
            <p:spPr>
              <a:xfrm>
                <a:off x="1248398" y="5018501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xmlns="" id="{8AD89FAC-0396-411C-9ABB-9FC03A0A149A}"/>
                  </a:ext>
                </a:extLst>
              </p:cNvPr>
              <p:cNvSpPr/>
              <p:nvPr/>
            </p:nvSpPr>
            <p:spPr>
              <a:xfrm>
                <a:off x="1333491" y="5086288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xmlns="" id="{CE81B36D-2D1E-471E-9697-57F48D4B6EC8}"/>
                  </a:ext>
                </a:extLst>
              </p:cNvPr>
              <p:cNvSpPr/>
              <p:nvPr/>
            </p:nvSpPr>
            <p:spPr>
              <a:xfrm>
                <a:off x="1318003" y="5188450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xmlns="" id="{BBDE1633-F11C-4C82-8647-96DC9F897EFB}"/>
                  </a:ext>
                </a:extLst>
              </p:cNvPr>
              <p:cNvSpPr/>
              <p:nvPr/>
            </p:nvSpPr>
            <p:spPr>
              <a:xfrm>
                <a:off x="1211798" y="5211298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xmlns="" id="{33ABF260-ACE4-4ECB-825D-1AAC910AE34E}"/>
                  </a:ext>
                </a:extLst>
              </p:cNvPr>
              <p:cNvSpPr/>
              <p:nvPr/>
            </p:nvSpPr>
            <p:spPr>
              <a:xfrm>
                <a:off x="1131440" y="5149195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xmlns="" id="{BA330EDD-9E7D-43DE-A282-AA6421976BE0}"/>
                  </a:ext>
                </a:extLst>
              </p:cNvPr>
              <p:cNvSpPr/>
              <p:nvPr/>
            </p:nvSpPr>
            <p:spPr>
              <a:xfrm>
                <a:off x="1152553" y="5056684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xmlns="" id="{B60222DE-F051-4A90-807A-063089E38B19}"/>
                  </a:ext>
                </a:extLst>
              </p:cNvPr>
              <p:cNvSpPr/>
              <p:nvPr/>
            </p:nvSpPr>
            <p:spPr>
              <a:xfrm>
                <a:off x="1232911" y="5124471"/>
                <a:ext cx="127959" cy="127959"/>
              </a:xfrm>
              <a:prstGeom prst="ellipse">
                <a:avLst/>
              </a:prstGeom>
              <a:solidFill>
                <a:srgbClr val="FFF7D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xmlns="" id="{4ABFC765-75FC-49C2-8AB5-6F8BC85D4EC4}"/>
                </a:ext>
              </a:extLst>
            </p:cNvPr>
            <p:cNvGrpSpPr/>
            <p:nvPr/>
          </p:nvGrpSpPr>
          <p:grpSpPr>
            <a:xfrm>
              <a:off x="9772183" y="1963868"/>
              <a:ext cx="330010" cy="320756"/>
              <a:chOff x="1131440" y="5018501"/>
              <a:chExt cx="330010" cy="320756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xmlns="" id="{D4663D43-054E-46B7-9A8D-936BCC867230}"/>
                  </a:ext>
                </a:extLst>
              </p:cNvPr>
              <p:cNvSpPr/>
              <p:nvPr/>
            </p:nvSpPr>
            <p:spPr>
              <a:xfrm>
                <a:off x="1248398" y="5018501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xmlns="" id="{739A2BDA-48E9-4185-B3DA-3158FB59D31E}"/>
                  </a:ext>
                </a:extLst>
              </p:cNvPr>
              <p:cNvSpPr/>
              <p:nvPr/>
            </p:nvSpPr>
            <p:spPr>
              <a:xfrm>
                <a:off x="1333491" y="5086288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xmlns="" id="{3E927EA5-FB01-456D-94DF-F7A62ABF90E2}"/>
                  </a:ext>
                </a:extLst>
              </p:cNvPr>
              <p:cNvSpPr/>
              <p:nvPr/>
            </p:nvSpPr>
            <p:spPr>
              <a:xfrm>
                <a:off x="1318003" y="5188450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xmlns="" id="{BB496772-37FF-4735-B8CD-5D2F827487C8}"/>
                  </a:ext>
                </a:extLst>
              </p:cNvPr>
              <p:cNvSpPr/>
              <p:nvPr/>
            </p:nvSpPr>
            <p:spPr>
              <a:xfrm>
                <a:off x="1211798" y="5211298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xmlns="" id="{296C2EC7-9E26-4ECA-A1DA-41C37523DBE0}"/>
                  </a:ext>
                </a:extLst>
              </p:cNvPr>
              <p:cNvSpPr/>
              <p:nvPr/>
            </p:nvSpPr>
            <p:spPr>
              <a:xfrm>
                <a:off x="1131440" y="5149195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xmlns="" id="{9DCD2B81-7FEC-40F6-9616-E80C7317D643}"/>
                  </a:ext>
                </a:extLst>
              </p:cNvPr>
              <p:cNvSpPr/>
              <p:nvPr/>
            </p:nvSpPr>
            <p:spPr>
              <a:xfrm>
                <a:off x="1152553" y="5056684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xmlns="" id="{8C6011FB-C7A7-4A1D-BD77-EBA5E55F759C}"/>
                  </a:ext>
                </a:extLst>
              </p:cNvPr>
              <p:cNvSpPr/>
              <p:nvPr/>
            </p:nvSpPr>
            <p:spPr>
              <a:xfrm>
                <a:off x="1232911" y="5124471"/>
                <a:ext cx="127959" cy="127959"/>
              </a:xfrm>
              <a:prstGeom prst="ellipse">
                <a:avLst/>
              </a:prstGeom>
              <a:solidFill>
                <a:srgbClr val="FFF7D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xmlns="" id="{312AA3CB-F960-4CAF-BDC6-E2F48027BDA1}"/>
                </a:ext>
              </a:extLst>
            </p:cNvPr>
            <p:cNvGrpSpPr/>
            <p:nvPr/>
          </p:nvGrpSpPr>
          <p:grpSpPr>
            <a:xfrm>
              <a:off x="2799138" y="2702862"/>
              <a:ext cx="330010" cy="320756"/>
              <a:chOff x="1131440" y="5018501"/>
              <a:chExt cx="330010" cy="320756"/>
            </a:xfrm>
          </p:grpSpPr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xmlns="" id="{B536AE94-C7C1-4A0B-9FCE-BEEA0EF03783}"/>
                  </a:ext>
                </a:extLst>
              </p:cNvPr>
              <p:cNvSpPr/>
              <p:nvPr/>
            </p:nvSpPr>
            <p:spPr>
              <a:xfrm>
                <a:off x="1248398" y="5018501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xmlns="" id="{A7CB386F-61D5-47E4-BC0E-6FF4711AC054}"/>
                  </a:ext>
                </a:extLst>
              </p:cNvPr>
              <p:cNvSpPr/>
              <p:nvPr/>
            </p:nvSpPr>
            <p:spPr>
              <a:xfrm>
                <a:off x="1333491" y="5086288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xmlns="" id="{B311CC1E-7E04-4D76-A922-7FD62240516A}"/>
                  </a:ext>
                </a:extLst>
              </p:cNvPr>
              <p:cNvSpPr/>
              <p:nvPr/>
            </p:nvSpPr>
            <p:spPr>
              <a:xfrm>
                <a:off x="1318003" y="5188450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xmlns="" id="{4359765B-090C-4D76-B1D7-50FD8D012782}"/>
                  </a:ext>
                </a:extLst>
              </p:cNvPr>
              <p:cNvSpPr/>
              <p:nvPr/>
            </p:nvSpPr>
            <p:spPr>
              <a:xfrm>
                <a:off x="1211798" y="5211298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xmlns="" id="{3FAF8BA3-9A79-41A8-B2E4-7DE6E2EF1D4D}"/>
                  </a:ext>
                </a:extLst>
              </p:cNvPr>
              <p:cNvSpPr/>
              <p:nvPr/>
            </p:nvSpPr>
            <p:spPr>
              <a:xfrm>
                <a:off x="1131440" y="5149195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xmlns="" id="{1E594511-5C68-4C21-9D97-8CB0F3999FA9}"/>
                  </a:ext>
                </a:extLst>
              </p:cNvPr>
              <p:cNvSpPr/>
              <p:nvPr/>
            </p:nvSpPr>
            <p:spPr>
              <a:xfrm>
                <a:off x="1152553" y="5056684"/>
                <a:ext cx="127959" cy="127959"/>
              </a:xfrm>
              <a:prstGeom prst="ellipse">
                <a:avLst/>
              </a:prstGeom>
              <a:solidFill>
                <a:srgbClr val="85466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xmlns="" id="{A7E3EC60-117F-4D6C-889E-724E42E132C2}"/>
                  </a:ext>
                </a:extLst>
              </p:cNvPr>
              <p:cNvSpPr/>
              <p:nvPr/>
            </p:nvSpPr>
            <p:spPr>
              <a:xfrm>
                <a:off x="1232911" y="5124471"/>
                <a:ext cx="127959" cy="127959"/>
              </a:xfrm>
              <a:prstGeom prst="ellipse">
                <a:avLst/>
              </a:prstGeom>
              <a:solidFill>
                <a:srgbClr val="FFF7D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xmlns="" id="{5BF96F44-17EF-408B-A0BD-C4F31C10D325}"/>
              </a:ext>
            </a:extLst>
          </p:cNvPr>
          <p:cNvSpPr/>
          <p:nvPr/>
        </p:nvSpPr>
        <p:spPr>
          <a:xfrm>
            <a:off x="906577" y="3239648"/>
            <a:ext cx="10171535" cy="28975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0C0188-ED4D-4693-8644-754A8F0B3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4" y="2976755"/>
            <a:ext cx="3524898" cy="3524898"/>
          </a:xfrm>
          <a:prstGeom prst="rect">
            <a:avLst/>
          </a:prstGeom>
        </p:spPr>
      </p:pic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0D16413E-2743-486E-AA7D-E809429F6450}"/>
              </a:ext>
            </a:extLst>
          </p:cNvPr>
          <p:cNvSpPr txBox="1"/>
          <p:nvPr/>
        </p:nvSpPr>
        <p:spPr>
          <a:xfrm>
            <a:off x="3011303" y="1856950"/>
            <a:ext cx="6187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 MỌC THẲNG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xmlns="" id="{BFECB0B4-C1F9-4846-9E3D-5FAB2D2E6F05}"/>
              </a:ext>
            </a:extLst>
          </p:cNvPr>
          <p:cNvSpPr/>
          <p:nvPr/>
        </p:nvSpPr>
        <p:spPr>
          <a:xfrm>
            <a:off x="4265089" y="3305967"/>
            <a:ext cx="5736128" cy="52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32203" rIns="64406" bIns="32203" anchor="t" anchorCtr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34" defTabSz="682943">
              <a:defRPr/>
            </a:pPr>
            <a:r>
              <a:rPr lang="en-US" altLang="en-US" sz="3000" b="1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0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30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en-US" sz="30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altLang="en-US" sz="30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3000" b="1" dirty="0">
              <a:solidFill>
                <a:srgbClr val="5A5959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DD4C8836-F8A0-4E7A-A06D-2D2FDC6ED614}"/>
              </a:ext>
            </a:extLst>
          </p:cNvPr>
          <p:cNvSpPr/>
          <p:nvPr/>
        </p:nvSpPr>
        <p:spPr>
          <a:xfrm>
            <a:off x="4265089" y="4075799"/>
            <a:ext cx="5736128" cy="52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32203" rIns="64406" bIns="32203" anchor="t" anchorCtr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34" defTabSz="682943">
              <a:defRPr/>
            </a:pPr>
            <a:r>
              <a:rPr lang="en-US" alt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alt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alt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alt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3000" b="1" dirty="0">
              <a:solidFill>
                <a:srgbClr val="5A5959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xmlns="" id="{4B3AB11E-D44E-40F0-AE9F-96CA5AFC1892}"/>
              </a:ext>
            </a:extLst>
          </p:cNvPr>
          <p:cNvSpPr/>
          <p:nvPr/>
        </p:nvSpPr>
        <p:spPr>
          <a:xfrm>
            <a:off x="4265089" y="4805404"/>
            <a:ext cx="5728904" cy="52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2203" rIns="64406" bIns="32203" anchor="t" anchorCtr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34" defTabSz="682943">
              <a:defRPr/>
            </a:pPr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altLang="en-U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dằn</a:t>
            </a:r>
            <a:r>
              <a:rPr lang="en-US" altLang="en-U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vặt</a:t>
            </a:r>
            <a:r>
              <a:rPr lang="en-US" altLang="en-U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An-</a:t>
            </a:r>
            <a:r>
              <a:rPr lang="en-US" altLang="en-US" sz="3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đrây</a:t>
            </a:r>
            <a:r>
              <a:rPr lang="en-US" altLang="en-U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-ca.</a:t>
            </a:r>
            <a:endParaRPr lang="zh-CN" altLang="en-US" sz="3000" b="1" dirty="0">
              <a:solidFill>
                <a:srgbClr val="5A5959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xmlns="" id="{0D30EC55-ED75-4034-A5ED-F49C1FD15B74}"/>
              </a:ext>
            </a:extLst>
          </p:cNvPr>
          <p:cNvSpPr/>
          <p:nvPr/>
        </p:nvSpPr>
        <p:spPr>
          <a:xfrm>
            <a:off x="4292501" y="5535009"/>
            <a:ext cx="5736128" cy="52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2203" rIns="64406" bIns="32203" anchor="t" anchorCtr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34" defTabSz="682943">
              <a:defRPr/>
            </a:pPr>
            <a:r>
              <a:rPr lang="en-US" altLang="en-US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alt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alt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3000" b="1" dirty="0">
              <a:solidFill>
                <a:srgbClr val="7030A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1A7BD224-2978-4FDB-A765-9A54A7A11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518" y="4476926"/>
            <a:ext cx="1772688" cy="177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87" grpId="0"/>
      <p:bldP spid="188" grpId="0"/>
      <p:bldP spid="189" grpId="0"/>
      <p:bldP spid="190" grpId="0"/>
      <p:bldP spid="1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F77303A-8DCC-46C3-AB76-C733F5417347}"/>
              </a:ext>
            </a:extLst>
          </p:cNvPr>
          <p:cNvGrpSpPr/>
          <p:nvPr/>
        </p:nvGrpSpPr>
        <p:grpSpPr>
          <a:xfrm>
            <a:off x="-484446" y="-563989"/>
            <a:ext cx="13216770" cy="8142736"/>
            <a:chOff x="-484446" y="-563989"/>
            <a:chExt cx="13216770" cy="8142736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2B0AB976-8100-4750-9E0C-F4AFC2BA9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471" y="-535961"/>
              <a:ext cx="2535365" cy="253536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7B0164E2-5F36-47A0-BD33-68E24454D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8257" y="-535962"/>
              <a:ext cx="2535365" cy="253536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B9A07388-560C-4B92-AD05-EE9D1F1D1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1594" y="-563989"/>
              <a:ext cx="2535365" cy="253536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D09D54FD-8B53-4AA5-BA91-45475A373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3171" y="-535962"/>
              <a:ext cx="2535365" cy="253536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F372E510-8B4C-4AD7-A855-C4C0794C5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1530" y="4845614"/>
              <a:ext cx="2535365" cy="253536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4914096F-B854-4B31-9029-C6962E46C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8257" y="1256776"/>
              <a:ext cx="2535365" cy="253536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229F8F0E-76C5-4796-A7F2-B98CF7166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17" y="5043382"/>
              <a:ext cx="2535365" cy="253536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CB4389C5-3C9E-4C6C-B108-E8DFDE95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164" y="4902236"/>
              <a:ext cx="2535365" cy="253536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077A92EB-F996-4717-A854-C6A6C1567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164" y="1393564"/>
              <a:ext cx="2535365" cy="2535365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D94ABE22-4A99-41C1-978A-BAB210F59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701" y="5018496"/>
              <a:ext cx="2535365" cy="253536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051268E3-F6EF-42A4-B654-7E07F0F21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4446" y="1440629"/>
              <a:ext cx="2535365" cy="253536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07586552-8362-41B4-A42A-CC7EE998D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3894" y="-468712"/>
              <a:ext cx="2535365" cy="253536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AD2F0E08-F03F-4F8E-983B-B9480D47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052" y="3104163"/>
              <a:ext cx="2535365" cy="253536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31CA3F4D-FECF-42F6-842A-2FAB53F2B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6959" y="3240951"/>
              <a:ext cx="2535365" cy="253536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EAF9BE1F-D8D4-4CE9-84E2-FCF9468CC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5651" y="3288016"/>
              <a:ext cx="2535365" cy="253536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D738AE24-7961-4E71-A5AE-2F998C1D8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471" y="5022122"/>
              <a:ext cx="2535365" cy="253536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983292DB-1382-432F-A78E-F131B0018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798" y="1440629"/>
              <a:ext cx="2535365" cy="253536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3EA49139-E5B9-4072-8FF8-B00A08765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5593" y="3288016"/>
              <a:ext cx="2535365" cy="253536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25CD8FBB-9133-4162-BE16-61ED45E06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1862" y="1393564"/>
              <a:ext cx="2535365" cy="253536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5D56424E-A23D-4050-813B-8F387FFE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657" y="3240951"/>
              <a:ext cx="2535365" cy="253536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9A83813-6AF2-4506-9D95-3347FBFD47C2}"/>
              </a:ext>
            </a:extLst>
          </p:cNvPr>
          <p:cNvGrpSpPr/>
          <p:nvPr/>
        </p:nvGrpSpPr>
        <p:grpSpPr>
          <a:xfrm>
            <a:off x="298725" y="240083"/>
            <a:ext cx="5038052" cy="6309418"/>
            <a:chOff x="853691" y="1110677"/>
            <a:chExt cx="5558540" cy="46366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8C9FC11-869D-470B-8159-F04088BB6D53}"/>
                </a:ext>
              </a:extLst>
            </p:cNvPr>
            <p:cNvSpPr/>
            <p:nvPr/>
          </p:nvSpPr>
          <p:spPr>
            <a:xfrm>
              <a:off x="853691" y="1110677"/>
              <a:ext cx="5558540" cy="4636645"/>
            </a:xfrm>
            <a:prstGeom prst="rect">
              <a:avLst/>
            </a:prstGeom>
            <a:solidFill>
              <a:srgbClr val="EEABBD"/>
            </a:solidFill>
            <a:ln w="28575">
              <a:solidFill>
                <a:srgbClr val="1E02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F46F660-6BB5-4E11-959F-88A69C3BA1F2}"/>
                </a:ext>
              </a:extLst>
            </p:cNvPr>
            <p:cNvSpPr/>
            <p:nvPr/>
          </p:nvSpPr>
          <p:spPr>
            <a:xfrm>
              <a:off x="1640673" y="2449484"/>
              <a:ext cx="3967398" cy="26494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5EEEFF8-64EE-4899-B402-7FA996B29C82}"/>
                </a:ext>
              </a:extLst>
            </p:cNvPr>
            <p:cNvSpPr/>
            <p:nvPr/>
          </p:nvSpPr>
          <p:spPr>
            <a:xfrm>
              <a:off x="1198464" y="1293768"/>
              <a:ext cx="4851816" cy="1000360"/>
            </a:xfrm>
            <a:prstGeom prst="rect">
              <a:avLst/>
            </a:prstGeom>
            <a:solidFill>
              <a:srgbClr val="F3EEEA"/>
            </a:solidFill>
            <a:ln w="19050">
              <a:solidFill>
                <a:srgbClr val="1E02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2258341-279D-4586-9D87-E619403FAD80}"/>
                </a:ext>
              </a:extLst>
            </p:cNvPr>
            <p:cNvSpPr/>
            <p:nvPr/>
          </p:nvSpPr>
          <p:spPr>
            <a:xfrm>
              <a:off x="1330898" y="1383674"/>
              <a:ext cx="4583825" cy="816378"/>
            </a:xfrm>
            <a:prstGeom prst="rect">
              <a:avLst/>
            </a:prstGeom>
            <a:noFill/>
            <a:ln w="38100">
              <a:solidFill>
                <a:srgbClr val="E94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78D8411-714B-40FD-A292-E02EFB92C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" r="131"/>
            <a:stretch/>
          </p:blipFill>
          <p:spPr>
            <a:xfrm>
              <a:off x="1267648" y="2305842"/>
              <a:ext cx="4715650" cy="314919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A1CBEE8-D1BF-4960-B029-1B74FB0D742E}"/>
                </a:ext>
              </a:extLst>
            </p:cNvPr>
            <p:cNvSpPr txBox="1"/>
            <p:nvPr/>
          </p:nvSpPr>
          <p:spPr>
            <a:xfrm>
              <a:off x="1357472" y="1422848"/>
              <a:ext cx="4553940" cy="746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E94333"/>
                  </a:solidFill>
                  <a:latin typeface="UTM Cooper Black" panose="02040603050506020204" pitchFamily="18" charset="0"/>
                </a:rPr>
                <a:t>1. TẬP ĐỌC VÀ </a:t>
              </a:r>
            </a:p>
            <a:p>
              <a:pPr algn="ctr"/>
              <a:r>
                <a:rPr lang="en-US" sz="3000" dirty="0">
                  <a:solidFill>
                    <a:srgbClr val="E94333"/>
                  </a:solidFill>
                  <a:latin typeface="UTM Cooper Black" panose="02040603050506020204" pitchFamily="18" charset="0"/>
                </a:rPr>
                <a:t>HỌC THUỘC LÒNG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AA2344E-4E6B-497F-B6B4-973815948E74}"/>
                </a:ext>
              </a:extLst>
            </p:cNvPr>
            <p:cNvSpPr/>
            <p:nvPr/>
          </p:nvSpPr>
          <p:spPr>
            <a:xfrm>
              <a:off x="1198464" y="2449485"/>
              <a:ext cx="442209" cy="944381"/>
            </a:xfrm>
            <a:prstGeom prst="rect">
              <a:avLst/>
            </a:prstGeom>
            <a:solidFill>
              <a:srgbClr val="E94333"/>
            </a:solidFill>
            <a:ln w="19050">
              <a:solidFill>
                <a:srgbClr val="1E02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565E1A7A-E511-4A71-A26A-EC4676D56807}"/>
                </a:ext>
              </a:extLst>
            </p:cNvPr>
            <p:cNvSpPr/>
            <p:nvPr/>
          </p:nvSpPr>
          <p:spPr>
            <a:xfrm>
              <a:off x="1198463" y="3393867"/>
              <a:ext cx="4851817" cy="2139829"/>
            </a:xfrm>
            <a:custGeom>
              <a:avLst/>
              <a:gdLst>
                <a:gd name="connsiteX0" fmla="*/ 0 w 4851817"/>
                <a:gd name="connsiteY0" fmla="*/ 0 h 2139829"/>
                <a:gd name="connsiteX1" fmla="*/ 442209 w 4851817"/>
                <a:gd name="connsiteY1" fmla="*/ 0 h 2139829"/>
                <a:gd name="connsiteX2" fmla="*/ 442209 w 4851817"/>
                <a:gd name="connsiteY2" fmla="*/ 1705114 h 2139829"/>
                <a:gd name="connsiteX3" fmla="*/ 4409608 w 4851817"/>
                <a:gd name="connsiteY3" fmla="*/ 1705114 h 2139829"/>
                <a:gd name="connsiteX4" fmla="*/ 4409608 w 4851817"/>
                <a:gd name="connsiteY4" fmla="*/ 0 h 2139829"/>
                <a:gd name="connsiteX5" fmla="*/ 4851817 w 4851817"/>
                <a:gd name="connsiteY5" fmla="*/ 0 h 2139829"/>
                <a:gd name="connsiteX6" fmla="*/ 4851817 w 4851817"/>
                <a:gd name="connsiteY6" fmla="*/ 1705114 h 2139829"/>
                <a:gd name="connsiteX7" fmla="*/ 4851816 w 4851817"/>
                <a:gd name="connsiteY7" fmla="*/ 1705114 h 2139829"/>
                <a:gd name="connsiteX8" fmla="*/ 4851816 w 4851817"/>
                <a:gd name="connsiteY8" fmla="*/ 2139829 h 2139829"/>
                <a:gd name="connsiteX9" fmla="*/ 0 w 4851817"/>
                <a:gd name="connsiteY9" fmla="*/ 2139829 h 2139829"/>
                <a:gd name="connsiteX10" fmla="*/ 0 w 4851817"/>
                <a:gd name="connsiteY10" fmla="*/ 1705114 h 213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1817" h="2139829">
                  <a:moveTo>
                    <a:pt x="0" y="0"/>
                  </a:moveTo>
                  <a:lnTo>
                    <a:pt x="442209" y="0"/>
                  </a:lnTo>
                  <a:lnTo>
                    <a:pt x="442209" y="1705114"/>
                  </a:lnTo>
                  <a:lnTo>
                    <a:pt x="4409608" y="1705114"/>
                  </a:lnTo>
                  <a:lnTo>
                    <a:pt x="4409608" y="0"/>
                  </a:lnTo>
                  <a:lnTo>
                    <a:pt x="4851817" y="0"/>
                  </a:lnTo>
                  <a:lnTo>
                    <a:pt x="4851817" y="1705114"/>
                  </a:lnTo>
                  <a:lnTo>
                    <a:pt x="4851816" y="1705114"/>
                  </a:lnTo>
                  <a:lnTo>
                    <a:pt x="4851816" y="2139829"/>
                  </a:lnTo>
                  <a:lnTo>
                    <a:pt x="0" y="2139829"/>
                  </a:lnTo>
                  <a:lnTo>
                    <a:pt x="0" y="1705114"/>
                  </a:lnTo>
                  <a:close/>
                </a:path>
              </a:pathLst>
            </a:custGeom>
            <a:solidFill>
              <a:srgbClr val="F4EFEA"/>
            </a:solidFill>
            <a:ln w="19050">
              <a:solidFill>
                <a:srgbClr val="1E02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8FD84EB6-9F10-476D-A443-7F8FA200B387}"/>
                </a:ext>
              </a:extLst>
            </p:cNvPr>
            <p:cNvSpPr/>
            <p:nvPr/>
          </p:nvSpPr>
          <p:spPr>
            <a:xfrm>
              <a:off x="5608070" y="2449485"/>
              <a:ext cx="442209" cy="944381"/>
            </a:xfrm>
            <a:prstGeom prst="rect">
              <a:avLst/>
            </a:prstGeom>
            <a:solidFill>
              <a:srgbClr val="E94333"/>
            </a:solidFill>
            <a:ln w="19050">
              <a:solidFill>
                <a:srgbClr val="1E02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024F38E-CDEA-4F63-B30A-561BAA3B0211}"/>
              </a:ext>
            </a:extLst>
          </p:cNvPr>
          <p:cNvGrpSpPr/>
          <p:nvPr/>
        </p:nvGrpSpPr>
        <p:grpSpPr>
          <a:xfrm>
            <a:off x="5686243" y="246814"/>
            <a:ext cx="6196490" cy="6317201"/>
            <a:chOff x="6938010" y="1110677"/>
            <a:chExt cx="4789814" cy="7942451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C4AC744-2E92-4C03-B58D-A320BFE77A97}"/>
                </a:ext>
              </a:extLst>
            </p:cNvPr>
            <p:cNvSpPr/>
            <p:nvPr/>
          </p:nvSpPr>
          <p:spPr>
            <a:xfrm>
              <a:off x="6938010" y="1110677"/>
              <a:ext cx="4789170" cy="2021143"/>
            </a:xfrm>
            <a:custGeom>
              <a:avLst/>
              <a:gdLst>
                <a:gd name="connsiteX0" fmla="*/ 0 w 4789170"/>
                <a:gd name="connsiteY0" fmla="*/ 0 h 2021143"/>
                <a:gd name="connsiteX1" fmla="*/ 4789170 w 4789170"/>
                <a:gd name="connsiteY1" fmla="*/ 0 h 2021143"/>
                <a:gd name="connsiteX2" fmla="*/ 4789170 w 4789170"/>
                <a:gd name="connsiteY2" fmla="*/ 493821 h 2021143"/>
                <a:gd name="connsiteX3" fmla="*/ 4781800 w 4789170"/>
                <a:gd name="connsiteY3" fmla="*/ 493078 h 2021143"/>
                <a:gd name="connsiteX4" fmla="*/ 4309609 w 4789170"/>
                <a:gd name="connsiteY4" fmla="*/ 965269 h 2021143"/>
                <a:gd name="connsiteX5" fmla="*/ 4781800 w 4789170"/>
                <a:gd name="connsiteY5" fmla="*/ 1437460 h 2021143"/>
                <a:gd name="connsiteX6" fmla="*/ 4789170 w 4789170"/>
                <a:gd name="connsiteY6" fmla="*/ 1436717 h 2021143"/>
                <a:gd name="connsiteX7" fmla="*/ 4789170 w 4789170"/>
                <a:gd name="connsiteY7" fmla="*/ 2021143 h 2021143"/>
                <a:gd name="connsiteX8" fmla="*/ 2866776 w 4789170"/>
                <a:gd name="connsiteY8" fmla="*/ 2021143 h 2021143"/>
                <a:gd name="connsiteX9" fmla="*/ 2394585 w 4789170"/>
                <a:gd name="connsiteY9" fmla="*/ 1548952 h 2021143"/>
                <a:gd name="connsiteX10" fmla="*/ 1922394 w 4789170"/>
                <a:gd name="connsiteY10" fmla="*/ 2021143 h 2021143"/>
                <a:gd name="connsiteX11" fmla="*/ 0 w 4789170"/>
                <a:gd name="connsiteY11" fmla="*/ 2021143 h 2021143"/>
                <a:gd name="connsiteX12" fmla="*/ 0 w 4789170"/>
                <a:gd name="connsiteY12" fmla="*/ 1482762 h 2021143"/>
                <a:gd name="connsiteX13" fmla="*/ 472191 w 4789170"/>
                <a:gd name="connsiteY13" fmla="*/ 1010571 h 2021143"/>
                <a:gd name="connsiteX14" fmla="*/ 0 w 4789170"/>
                <a:gd name="connsiteY14" fmla="*/ 538380 h 202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89170" h="2021143">
                  <a:moveTo>
                    <a:pt x="0" y="0"/>
                  </a:moveTo>
                  <a:lnTo>
                    <a:pt x="4789170" y="0"/>
                  </a:lnTo>
                  <a:lnTo>
                    <a:pt x="4789170" y="493821"/>
                  </a:lnTo>
                  <a:lnTo>
                    <a:pt x="4781800" y="493078"/>
                  </a:lnTo>
                  <a:cubicBezTo>
                    <a:pt x="4521016" y="493078"/>
                    <a:pt x="4309609" y="704485"/>
                    <a:pt x="4309609" y="965269"/>
                  </a:cubicBezTo>
                  <a:cubicBezTo>
                    <a:pt x="4309609" y="1226053"/>
                    <a:pt x="4521016" y="1437460"/>
                    <a:pt x="4781800" y="1437460"/>
                  </a:cubicBezTo>
                  <a:lnTo>
                    <a:pt x="4789170" y="1436717"/>
                  </a:lnTo>
                  <a:lnTo>
                    <a:pt x="4789170" y="2021143"/>
                  </a:lnTo>
                  <a:lnTo>
                    <a:pt x="2866776" y="2021143"/>
                  </a:lnTo>
                  <a:cubicBezTo>
                    <a:pt x="2866776" y="1760359"/>
                    <a:pt x="2655369" y="1548952"/>
                    <a:pt x="2394585" y="1548952"/>
                  </a:cubicBezTo>
                  <a:cubicBezTo>
                    <a:pt x="2133801" y="1548952"/>
                    <a:pt x="1922394" y="1760359"/>
                    <a:pt x="1922394" y="2021143"/>
                  </a:cubicBezTo>
                  <a:lnTo>
                    <a:pt x="0" y="2021143"/>
                  </a:lnTo>
                  <a:lnTo>
                    <a:pt x="0" y="1482762"/>
                  </a:lnTo>
                  <a:cubicBezTo>
                    <a:pt x="260784" y="1482762"/>
                    <a:pt x="472191" y="1271355"/>
                    <a:pt x="472191" y="1010571"/>
                  </a:cubicBezTo>
                  <a:cubicBezTo>
                    <a:pt x="472191" y="749787"/>
                    <a:pt x="260784" y="538380"/>
                    <a:pt x="0" y="538380"/>
                  </a:cubicBezTo>
                  <a:close/>
                </a:path>
              </a:pathLst>
            </a:custGeom>
            <a:solidFill>
              <a:srgbClr val="B99FCA"/>
            </a:solidFill>
            <a:ln w="28575">
              <a:solidFill>
                <a:srgbClr val="1E02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F99ED5B-02ED-4366-B6B6-D8D0EA1F7917}"/>
                </a:ext>
              </a:extLst>
            </p:cNvPr>
            <p:cNvSpPr/>
            <p:nvPr/>
          </p:nvSpPr>
          <p:spPr>
            <a:xfrm>
              <a:off x="6938011" y="2661944"/>
              <a:ext cx="4789813" cy="6391184"/>
            </a:xfrm>
            <a:custGeom>
              <a:avLst/>
              <a:gdLst>
                <a:gd name="connsiteX0" fmla="*/ 2394585 w 4789170"/>
                <a:gd name="connsiteY0" fmla="*/ 0 h 2917471"/>
                <a:gd name="connsiteX1" fmla="*/ 2857183 w 4789170"/>
                <a:gd name="connsiteY1" fmla="*/ 377028 h 2917471"/>
                <a:gd name="connsiteX2" fmla="*/ 2863443 w 4789170"/>
                <a:gd name="connsiteY2" fmla="*/ 439129 h 2917471"/>
                <a:gd name="connsiteX3" fmla="*/ 4789170 w 4789170"/>
                <a:gd name="connsiteY3" fmla="*/ 439129 h 2917471"/>
                <a:gd name="connsiteX4" fmla="*/ 4789170 w 4789170"/>
                <a:gd name="connsiteY4" fmla="*/ 2917471 h 2917471"/>
                <a:gd name="connsiteX5" fmla="*/ 0 w 4789170"/>
                <a:gd name="connsiteY5" fmla="*/ 2917471 h 2917471"/>
                <a:gd name="connsiteX6" fmla="*/ 0 w 4789170"/>
                <a:gd name="connsiteY6" fmla="*/ 439129 h 2917471"/>
                <a:gd name="connsiteX7" fmla="*/ 1925727 w 4789170"/>
                <a:gd name="connsiteY7" fmla="*/ 439129 h 2917471"/>
                <a:gd name="connsiteX8" fmla="*/ 1931987 w 4789170"/>
                <a:gd name="connsiteY8" fmla="*/ 377028 h 2917471"/>
                <a:gd name="connsiteX9" fmla="*/ 2394585 w 4789170"/>
                <a:gd name="connsiteY9" fmla="*/ 0 h 2917471"/>
                <a:gd name="connsiteX0" fmla="*/ 2413635 w 4808220"/>
                <a:gd name="connsiteY0" fmla="*/ 0 h 6026121"/>
                <a:gd name="connsiteX1" fmla="*/ 2876233 w 4808220"/>
                <a:gd name="connsiteY1" fmla="*/ 377028 h 6026121"/>
                <a:gd name="connsiteX2" fmla="*/ 2882493 w 4808220"/>
                <a:gd name="connsiteY2" fmla="*/ 439129 h 6026121"/>
                <a:gd name="connsiteX3" fmla="*/ 4808220 w 4808220"/>
                <a:gd name="connsiteY3" fmla="*/ 439129 h 6026121"/>
                <a:gd name="connsiteX4" fmla="*/ 4808220 w 4808220"/>
                <a:gd name="connsiteY4" fmla="*/ 2917471 h 6026121"/>
                <a:gd name="connsiteX5" fmla="*/ 0 w 4808220"/>
                <a:gd name="connsiteY5" fmla="*/ 6026121 h 6026121"/>
                <a:gd name="connsiteX6" fmla="*/ 19050 w 4808220"/>
                <a:gd name="connsiteY6" fmla="*/ 439129 h 6026121"/>
                <a:gd name="connsiteX7" fmla="*/ 1944777 w 4808220"/>
                <a:gd name="connsiteY7" fmla="*/ 439129 h 6026121"/>
                <a:gd name="connsiteX8" fmla="*/ 1951037 w 4808220"/>
                <a:gd name="connsiteY8" fmla="*/ 377028 h 6026121"/>
                <a:gd name="connsiteX9" fmla="*/ 2413635 w 4808220"/>
                <a:gd name="connsiteY9" fmla="*/ 0 h 6026121"/>
                <a:gd name="connsiteX0" fmla="*/ 2413635 w 4820920"/>
                <a:gd name="connsiteY0" fmla="*/ 0 h 6026121"/>
                <a:gd name="connsiteX1" fmla="*/ 2876233 w 4820920"/>
                <a:gd name="connsiteY1" fmla="*/ 377028 h 6026121"/>
                <a:gd name="connsiteX2" fmla="*/ 2882493 w 4820920"/>
                <a:gd name="connsiteY2" fmla="*/ 439129 h 6026121"/>
                <a:gd name="connsiteX3" fmla="*/ 4808220 w 4820920"/>
                <a:gd name="connsiteY3" fmla="*/ 439129 h 6026121"/>
                <a:gd name="connsiteX4" fmla="*/ 4820920 w 4820920"/>
                <a:gd name="connsiteY4" fmla="*/ 6026121 h 6026121"/>
                <a:gd name="connsiteX5" fmla="*/ 0 w 4820920"/>
                <a:gd name="connsiteY5" fmla="*/ 6026121 h 6026121"/>
                <a:gd name="connsiteX6" fmla="*/ 19050 w 4820920"/>
                <a:gd name="connsiteY6" fmla="*/ 439129 h 6026121"/>
                <a:gd name="connsiteX7" fmla="*/ 1944777 w 4820920"/>
                <a:gd name="connsiteY7" fmla="*/ 439129 h 6026121"/>
                <a:gd name="connsiteX8" fmla="*/ 1951037 w 4820920"/>
                <a:gd name="connsiteY8" fmla="*/ 377028 h 6026121"/>
                <a:gd name="connsiteX9" fmla="*/ 2413635 w 4820920"/>
                <a:gd name="connsiteY9" fmla="*/ 0 h 6026121"/>
                <a:gd name="connsiteX0" fmla="*/ 2394585 w 4801870"/>
                <a:gd name="connsiteY0" fmla="*/ 0 h 6026121"/>
                <a:gd name="connsiteX1" fmla="*/ 2857183 w 4801870"/>
                <a:gd name="connsiteY1" fmla="*/ 377028 h 6026121"/>
                <a:gd name="connsiteX2" fmla="*/ 2863443 w 4801870"/>
                <a:gd name="connsiteY2" fmla="*/ 439129 h 6026121"/>
                <a:gd name="connsiteX3" fmla="*/ 4789170 w 4801870"/>
                <a:gd name="connsiteY3" fmla="*/ 439129 h 6026121"/>
                <a:gd name="connsiteX4" fmla="*/ 4801870 w 4801870"/>
                <a:gd name="connsiteY4" fmla="*/ 6026121 h 6026121"/>
                <a:gd name="connsiteX5" fmla="*/ 3389 w 4801870"/>
                <a:gd name="connsiteY5" fmla="*/ 6026121 h 6026121"/>
                <a:gd name="connsiteX6" fmla="*/ 0 w 4801870"/>
                <a:gd name="connsiteY6" fmla="*/ 439129 h 6026121"/>
                <a:gd name="connsiteX7" fmla="*/ 1925727 w 4801870"/>
                <a:gd name="connsiteY7" fmla="*/ 439129 h 6026121"/>
                <a:gd name="connsiteX8" fmla="*/ 1931987 w 4801870"/>
                <a:gd name="connsiteY8" fmla="*/ 377028 h 6026121"/>
                <a:gd name="connsiteX9" fmla="*/ 2394585 w 4801870"/>
                <a:gd name="connsiteY9" fmla="*/ 0 h 6026121"/>
                <a:gd name="connsiteX0" fmla="*/ 2394585 w 4789813"/>
                <a:gd name="connsiteY0" fmla="*/ 0 h 6043376"/>
                <a:gd name="connsiteX1" fmla="*/ 2857183 w 4789813"/>
                <a:gd name="connsiteY1" fmla="*/ 377028 h 6043376"/>
                <a:gd name="connsiteX2" fmla="*/ 2863443 w 4789813"/>
                <a:gd name="connsiteY2" fmla="*/ 439129 h 6043376"/>
                <a:gd name="connsiteX3" fmla="*/ 4789170 w 4789813"/>
                <a:gd name="connsiteY3" fmla="*/ 439129 h 6043376"/>
                <a:gd name="connsiteX4" fmla="*/ 4779431 w 4789813"/>
                <a:gd name="connsiteY4" fmla="*/ 6043376 h 6043376"/>
                <a:gd name="connsiteX5" fmla="*/ 3389 w 4789813"/>
                <a:gd name="connsiteY5" fmla="*/ 6026121 h 6043376"/>
                <a:gd name="connsiteX6" fmla="*/ 0 w 4789813"/>
                <a:gd name="connsiteY6" fmla="*/ 439129 h 6043376"/>
                <a:gd name="connsiteX7" fmla="*/ 1925727 w 4789813"/>
                <a:gd name="connsiteY7" fmla="*/ 439129 h 6043376"/>
                <a:gd name="connsiteX8" fmla="*/ 1931987 w 4789813"/>
                <a:gd name="connsiteY8" fmla="*/ 377028 h 6043376"/>
                <a:gd name="connsiteX9" fmla="*/ 2394585 w 4789813"/>
                <a:gd name="connsiteY9" fmla="*/ 0 h 604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9813" h="6043376">
                  <a:moveTo>
                    <a:pt x="2394585" y="0"/>
                  </a:moveTo>
                  <a:cubicBezTo>
                    <a:pt x="2622771" y="0"/>
                    <a:pt x="2813153" y="161858"/>
                    <a:pt x="2857183" y="377028"/>
                  </a:cubicBezTo>
                  <a:lnTo>
                    <a:pt x="2863443" y="439129"/>
                  </a:lnTo>
                  <a:lnTo>
                    <a:pt x="4789170" y="439129"/>
                  </a:lnTo>
                  <a:cubicBezTo>
                    <a:pt x="4793403" y="2301460"/>
                    <a:pt x="4775198" y="4181045"/>
                    <a:pt x="4779431" y="6043376"/>
                  </a:cubicBezTo>
                  <a:lnTo>
                    <a:pt x="3389" y="6026121"/>
                  </a:lnTo>
                  <a:cubicBezTo>
                    <a:pt x="2259" y="4163790"/>
                    <a:pt x="1130" y="2301460"/>
                    <a:pt x="0" y="439129"/>
                  </a:cubicBezTo>
                  <a:lnTo>
                    <a:pt x="1925727" y="439129"/>
                  </a:lnTo>
                  <a:lnTo>
                    <a:pt x="1931987" y="377028"/>
                  </a:lnTo>
                  <a:cubicBezTo>
                    <a:pt x="1976017" y="161858"/>
                    <a:pt x="2166399" y="0"/>
                    <a:pt x="2394585" y="0"/>
                  </a:cubicBezTo>
                  <a:close/>
                </a:path>
              </a:pathLst>
            </a:custGeom>
            <a:solidFill>
              <a:srgbClr val="FD819B"/>
            </a:solidFill>
            <a:ln w="28575">
              <a:solidFill>
                <a:srgbClr val="1E02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8EABCD0-1AA2-42CF-AF26-E3D7352927BF}"/>
              </a:ext>
            </a:extLst>
          </p:cNvPr>
          <p:cNvSpPr txBox="1"/>
          <p:nvPr/>
        </p:nvSpPr>
        <p:spPr>
          <a:xfrm>
            <a:off x="6200680" y="678357"/>
            <a:ext cx="5259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7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 CHÍ ĐÁNH GIÁ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5EED0C3-D9E2-488A-938A-8C869F8E9DFD}"/>
              </a:ext>
            </a:extLst>
          </p:cNvPr>
          <p:cNvSpPr txBox="1"/>
          <p:nvPr/>
        </p:nvSpPr>
        <p:spPr>
          <a:xfrm>
            <a:off x="5854042" y="3217056"/>
            <a:ext cx="5862628" cy="1015663"/>
          </a:xfrm>
          <a:prstGeom prst="rect">
            <a:avLst/>
          </a:prstGeom>
          <a:solidFill>
            <a:srgbClr val="FEF4F8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5AE1BBB-D2EB-47CB-AE4F-AC0088D33120}"/>
              </a:ext>
            </a:extLst>
          </p:cNvPr>
          <p:cNvSpPr txBox="1"/>
          <p:nvPr/>
        </p:nvSpPr>
        <p:spPr>
          <a:xfrm>
            <a:off x="5854041" y="4397256"/>
            <a:ext cx="5853320" cy="553998"/>
          </a:xfrm>
          <a:prstGeom prst="rect">
            <a:avLst/>
          </a:prstGeom>
          <a:solidFill>
            <a:srgbClr val="FDDFEA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3.Giọng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5BCC139-C33F-45B5-83D5-8B0AF2327556}"/>
              </a:ext>
            </a:extLst>
          </p:cNvPr>
          <p:cNvSpPr txBox="1"/>
          <p:nvPr/>
        </p:nvSpPr>
        <p:spPr>
          <a:xfrm>
            <a:off x="5854040" y="5148052"/>
            <a:ext cx="5853320" cy="553998"/>
          </a:xfrm>
          <a:prstGeom prst="rect">
            <a:avLst/>
          </a:prstGeom>
          <a:solidFill>
            <a:srgbClr val="FEF4F8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8FFF9C-2DCA-4BF4-8495-90F024F45839}"/>
              </a:ext>
            </a:extLst>
          </p:cNvPr>
          <p:cNvSpPr txBox="1"/>
          <p:nvPr/>
        </p:nvSpPr>
        <p:spPr>
          <a:xfrm>
            <a:off x="5863350" y="5852295"/>
            <a:ext cx="5853320" cy="553998"/>
          </a:xfrm>
          <a:prstGeom prst="rect">
            <a:avLst/>
          </a:prstGeom>
          <a:solidFill>
            <a:srgbClr val="FDDFEA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E64496C-FF56-42CC-8B84-B73D2BAAF5C8}"/>
              </a:ext>
            </a:extLst>
          </p:cNvPr>
          <p:cNvSpPr txBox="1"/>
          <p:nvPr/>
        </p:nvSpPr>
        <p:spPr>
          <a:xfrm>
            <a:off x="5854042" y="2035442"/>
            <a:ext cx="5862628" cy="1015663"/>
          </a:xfrm>
          <a:prstGeom prst="rect">
            <a:avLst/>
          </a:prstGeom>
          <a:solidFill>
            <a:srgbClr val="FDDFEA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145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DB51CE2-D97B-4B26-A389-992A1B7A22CA}"/>
              </a:ext>
            </a:extLst>
          </p:cNvPr>
          <p:cNvGrpSpPr/>
          <p:nvPr/>
        </p:nvGrpSpPr>
        <p:grpSpPr>
          <a:xfrm>
            <a:off x="83873" y="-203450"/>
            <a:ext cx="11702738" cy="6930308"/>
            <a:chOff x="83873" y="-203450"/>
            <a:chExt cx="11702738" cy="6930308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98005FE7-483C-48B6-8BB9-4910A71F88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9" t="22317" r="32237" b="30876"/>
            <a:stretch/>
          </p:blipFill>
          <p:spPr>
            <a:xfrm>
              <a:off x="137933" y="2415623"/>
              <a:ext cx="1683837" cy="156580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894D0B88-1A63-4F6C-9152-26C791ADAB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9" t="22317" r="32237" b="30876"/>
            <a:stretch/>
          </p:blipFill>
          <p:spPr>
            <a:xfrm>
              <a:off x="83873" y="5082845"/>
              <a:ext cx="1683837" cy="1565806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27DF960A-1BC2-4CFC-9DF8-800AAFC7D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9" t="22317" r="32237" b="30876"/>
            <a:stretch/>
          </p:blipFill>
          <p:spPr>
            <a:xfrm>
              <a:off x="3476068" y="-203450"/>
              <a:ext cx="1683837" cy="1565806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EA3AA530-12E5-4A03-9E71-57E25A6F6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9" t="22317" r="32237" b="30876"/>
            <a:stretch/>
          </p:blipFill>
          <p:spPr>
            <a:xfrm>
              <a:off x="6681882" y="-158820"/>
              <a:ext cx="1683837" cy="156580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AD0618A7-F827-4443-B941-3F118A475A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9" t="22317" r="32237" b="30876"/>
            <a:stretch/>
          </p:blipFill>
          <p:spPr>
            <a:xfrm>
              <a:off x="10062901" y="-109160"/>
              <a:ext cx="1683837" cy="156580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60576E64-CFF0-4C61-A3E7-159A1520D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9" t="22317" r="32237" b="30876"/>
            <a:stretch/>
          </p:blipFill>
          <p:spPr>
            <a:xfrm>
              <a:off x="10102774" y="2457090"/>
              <a:ext cx="1683837" cy="1565806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2BF8634E-BF32-4F49-88EE-37796DC2F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9" t="22317" r="32237" b="30876"/>
            <a:stretch/>
          </p:blipFill>
          <p:spPr>
            <a:xfrm>
              <a:off x="10064973" y="5144877"/>
              <a:ext cx="1683837" cy="156580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E36A4691-F080-46CA-B12C-9070E3B6B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9" t="22317" r="32237" b="30876"/>
            <a:stretch/>
          </p:blipFill>
          <p:spPr>
            <a:xfrm>
              <a:off x="6742572" y="5144877"/>
              <a:ext cx="1683837" cy="156580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1CE40367-2DA1-436D-99F9-F75C7C1A12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9" t="22317" r="32237" b="30876"/>
            <a:stretch/>
          </p:blipFill>
          <p:spPr>
            <a:xfrm>
              <a:off x="3527871" y="5161052"/>
              <a:ext cx="1683837" cy="156580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2A9C8C60-1E9B-4293-A6DD-69F005B27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9" t="22317" r="32237" b="30876"/>
            <a:stretch/>
          </p:blipFill>
          <p:spPr>
            <a:xfrm>
              <a:off x="174777" y="-109160"/>
              <a:ext cx="1683837" cy="1565806"/>
            </a:xfrm>
            <a:prstGeom prst="rect">
              <a:avLst/>
            </a:prstGeom>
          </p:spPr>
        </p:pic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xmlns="" id="{E1D2BB97-BAF5-46DC-A71E-FE7EE3140607}"/>
                </a:ext>
              </a:extLst>
            </p:cNvPr>
            <p:cNvSpPr/>
            <p:nvPr/>
          </p:nvSpPr>
          <p:spPr>
            <a:xfrm>
              <a:off x="1192076" y="5108297"/>
              <a:ext cx="844854" cy="484200"/>
            </a:xfrm>
            <a:prstGeom prst="homePlate">
              <a:avLst/>
            </a:prstGeom>
            <a:solidFill>
              <a:srgbClr val="EBDC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CE870141-C8FB-4184-A898-97260DBC23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9" t="22317" r="32237" b="30876"/>
            <a:stretch/>
          </p:blipFill>
          <p:spPr>
            <a:xfrm>
              <a:off x="3476068" y="2404313"/>
              <a:ext cx="1683837" cy="156580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F0B45424-B8D8-484E-84B7-67913C007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9" t="22317" r="32237" b="30876"/>
            <a:stretch/>
          </p:blipFill>
          <p:spPr>
            <a:xfrm>
              <a:off x="6681882" y="2448943"/>
              <a:ext cx="1683837" cy="1565806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80EF661-595C-4FEE-82BB-5A403EA6E687}"/>
              </a:ext>
            </a:extLst>
          </p:cNvPr>
          <p:cNvSpPr/>
          <p:nvPr/>
        </p:nvSpPr>
        <p:spPr>
          <a:xfrm>
            <a:off x="925791" y="424928"/>
            <a:ext cx="10158608" cy="5787025"/>
          </a:xfrm>
          <a:prstGeom prst="rect">
            <a:avLst/>
          </a:prstGeom>
          <a:solidFill>
            <a:srgbClr val="FFF7D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427502F-090D-4FC8-B92D-2F9108DF8FD3}"/>
              </a:ext>
            </a:extLst>
          </p:cNvPr>
          <p:cNvGrpSpPr/>
          <p:nvPr/>
        </p:nvGrpSpPr>
        <p:grpSpPr>
          <a:xfrm>
            <a:off x="1852905" y="2569642"/>
            <a:ext cx="6440770" cy="3292667"/>
            <a:chOff x="1852905" y="2569642"/>
            <a:chExt cx="6440770" cy="329266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00E72712-1302-45F1-8318-4EE8236D0CDF}"/>
                </a:ext>
              </a:extLst>
            </p:cNvPr>
            <p:cNvSpPr/>
            <p:nvPr/>
          </p:nvSpPr>
          <p:spPr>
            <a:xfrm>
              <a:off x="1880363" y="2569642"/>
              <a:ext cx="6413312" cy="329266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 Box 19">
              <a:extLst>
                <a:ext uri="{FF2B5EF4-FFF2-40B4-BE49-F238E27FC236}">
                  <a16:creationId xmlns:a16="http://schemas.microsoft.com/office/drawing/2014/main" xmlns="" id="{F3E7A773-5A58-4D81-A2A7-5FA137B67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2905" y="3399931"/>
              <a:ext cx="6413313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Câu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chuyện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endParaRPr>
            </a:p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ca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ngợi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điều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gì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?</a:t>
              </a: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57159FA5-C7FB-4F7B-8F0A-7F201B72A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2159" y="835925"/>
            <a:ext cx="4466669" cy="2341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7B854DC-F47F-4257-84B1-7B1B443470EC}"/>
              </a:ext>
            </a:extLst>
          </p:cNvPr>
          <p:cNvGrpSpPr/>
          <p:nvPr/>
        </p:nvGrpSpPr>
        <p:grpSpPr>
          <a:xfrm>
            <a:off x="6950204" y="794930"/>
            <a:ext cx="3311043" cy="3175189"/>
            <a:chOff x="6067477" y="674915"/>
            <a:chExt cx="3311043" cy="317518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017E6109-CD15-42DD-9381-E729D68BE173}"/>
                </a:ext>
              </a:extLst>
            </p:cNvPr>
            <p:cNvSpPr/>
            <p:nvPr/>
          </p:nvSpPr>
          <p:spPr>
            <a:xfrm>
              <a:off x="6121032" y="674915"/>
              <a:ext cx="3239657" cy="317518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 Box 19">
              <a:extLst>
                <a:ext uri="{FF2B5EF4-FFF2-40B4-BE49-F238E27FC236}">
                  <a16:creationId xmlns:a16="http://schemas.microsoft.com/office/drawing/2014/main" xmlns="" id="{081DA719-E069-4E08-B64B-F636C136E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7477" y="1278946"/>
              <a:ext cx="3311043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Đọc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bài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endParaRPr>
            </a:p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“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Một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người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chính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trực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”</a:t>
              </a:r>
              <a:endPara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AF5A837-8626-4477-9341-ED0C55876B1D}"/>
              </a:ext>
            </a:extLst>
          </p:cNvPr>
          <p:cNvGrpSpPr/>
          <p:nvPr/>
        </p:nvGrpSpPr>
        <p:grpSpPr>
          <a:xfrm>
            <a:off x="527434" y="1265503"/>
            <a:ext cx="1392634" cy="710250"/>
            <a:chOff x="262381" y="117901"/>
            <a:chExt cx="1602888" cy="81748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A4E475DA-A9F8-4D28-A956-0E967D8A4F14}"/>
                </a:ext>
              </a:extLst>
            </p:cNvPr>
            <p:cNvGrpSpPr/>
            <p:nvPr/>
          </p:nvGrpSpPr>
          <p:grpSpPr>
            <a:xfrm>
              <a:off x="263415" y="117901"/>
              <a:ext cx="1601854" cy="605400"/>
              <a:chOff x="2507751" y="87329"/>
              <a:chExt cx="1601854" cy="605400"/>
            </a:xfrm>
          </p:grpSpPr>
          <p:sp>
            <p:nvSpPr>
              <p:cNvPr id="31" name="Block Arc 30">
                <a:extLst>
                  <a:ext uri="{FF2B5EF4-FFF2-40B4-BE49-F238E27FC236}">
                    <a16:creationId xmlns:a16="http://schemas.microsoft.com/office/drawing/2014/main" xmlns="" id="{73AD10F2-317A-46BC-A5AC-B49492196860}"/>
                  </a:ext>
                </a:extLst>
              </p:cNvPr>
              <p:cNvSpPr/>
              <p:nvPr/>
            </p:nvSpPr>
            <p:spPr>
              <a:xfrm>
                <a:off x="2507751" y="265420"/>
                <a:ext cx="427309" cy="427309"/>
              </a:xfrm>
              <a:prstGeom prst="blockArc">
                <a:avLst>
                  <a:gd name="adj1" fmla="val 12284529"/>
                  <a:gd name="adj2" fmla="val 20349735"/>
                  <a:gd name="adj3" fmla="val 155"/>
                </a:avLst>
              </a:prstGeom>
              <a:ln w="28575">
                <a:solidFill>
                  <a:srgbClr val="FA2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A4323"/>
                  </a:solidFill>
                </a:endParaRPr>
              </a:p>
            </p:txBody>
          </p:sp>
          <p:sp>
            <p:nvSpPr>
              <p:cNvPr id="32" name="Block Arc 31">
                <a:extLst>
                  <a:ext uri="{FF2B5EF4-FFF2-40B4-BE49-F238E27FC236}">
                    <a16:creationId xmlns:a16="http://schemas.microsoft.com/office/drawing/2014/main" xmlns="" id="{B270E17F-49F6-4878-9EBC-BE70A4CBEAB4}"/>
                  </a:ext>
                </a:extLst>
              </p:cNvPr>
              <p:cNvSpPr/>
              <p:nvPr/>
            </p:nvSpPr>
            <p:spPr>
              <a:xfrm flipV="1">
                <a:off x="2897778" y="95542"/>
                <a:ext cx="427309" cy="427309"/>
              </a:xfrm>
              <a:prstGeom prst="blockArc">
                <a:avLst>
                  <a:gd name="adj1" fmla="val 12284529"/>
                  <a:gd name="adj2" fmla="val 20349735"/>
                  <a:gd name="adj3" fmla="val 155"/>
                </a:avLst>
              </a:prstGeom>
              <a:ln w="28575">
                <a:solidFill>
                  <a:srgbClr val="FA2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EA4323"/>
                  </a:solidFill>
                </a:endParaRPr>
              </a:p>
            </p:txBody>
          </p:sp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xmlns="" id="{567F788F-231F-4756-9521-4B2B142BCAAD}"/>
                  </a:ext>
                </a:extLst>
              </p:cNvPr>
              <p:cNvSpPr/>
              <p:nvPr/>
            </p:nvSpPr>
            <p:spPr>
              <a:xfrm>
                <a:off x="3292895" y="258537"/>
                <a:ext cx="427309" cy="427309"/>
              </a:xfrm>
              <a:prstGeom prst="blockArc">
                <a:avLst>
                  <a:gd name="adj1" fmla="val 12284529"/>
                  <a:gd name="adj2" fmla="val 20349735"/>
                  <a:gd name="adj3" fmla="val 155"/>
                </a:avLst>
              </a:prstGeom>
              <a:ln w="28575">
                <a:solidFill>
                  <a:srgbClr val="FA2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A4323"/>
                  </a:solidFill>
                </a:endParaRPr>
              </a:p>
            </p:txBody>
          </p:sp>
          <p:sp>
            <p:nvSpPr>
              <p:cNvPr id="34" name="Block Arc 33">
                <a:extLst>
                  <a:ext uri="{FF2B5EF4-FFF2-40B4-BE49-F238E27FC236}">
                    <a16:creationId xmlns:a16="http://schemas.microsoft.com/office/drawing/2014/main" xmlns="" id="{C7B3218E-A958-43E6-B22F-022EC21A31BB}"/>
                  </a:ext>
                </a:extLst>
              </p:cNvPr>
              <p:cNvSpPr/>
              <p:nvPr/>
            </p:nvSpPr>
            <p:spPr>
              <a:xfrm flipV="1">
                <a:off x="3682296" y="87329"/>
                <a:ext cx="427309" cy="427309"/>
              </a:xfrm>
              <a:prstGeom prst="blockArc">
                <a:avLst>
                  <a:gd name="adj1" fmla="val 12284529"/>
                  <a:gd name="adj2" fmla="val 20349735"/>
                  <a:gd name="adj3" fmla="val 155"/>
                </a:avLst>
              </a:prstGeom>
              <a:ln w="28575">
                <a:solidFill>
                  <a:srgbClr val="FA2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EA4323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72251B28-4781-458E-9F2A-B91C10FF9E42}"/>
                </a:ext>
              </a:extLst>
            </p:cNvPr>
            <p:cNvGrpSpPr/>
            <p:nvPr/>
          </p:nvGrpSpPr>
          <p:grpSpPr>
            <a:xfrm>
              <a:off x="262381" y="233118"/>
              <a:ext cx="1602888" cy="702263"/>
              <a:chOff x="262381" y="233118"/>
              <a:chExt cx="1602888" cy="702263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237512AB-1845-4E3A-AB78-78DBD370A381}"/>
                  </a:ext>
                </a:extLst>
              </p:cNvPr>
              <p:cNvGrpSpPr/>
              <p:nvPr/>
            </p:nvGrpSpPr>
            <p:grpSpPr>
              <a:xfrm>
                <a:off x="263415" y="233118"/>
                <a:ext cx="1601854" cy="605400"/>
                <a:chOff x="2507751" y="87329"/>
                <a:chExt cx="1601854" cy="605400"/>
              </a:xfrm>
            </p:grpSpPr>
            <p:sp>
              <p:nvSpPr>
                <p:cNvPr id="27" name="Block Arc 26">
                  <a:extLst>
                    <a:ext uri="{FF2B5EF4-FFF2-40B4-BE49-F238E27FC236}">
                      <a16:creationId xmlns:a16="http://schemas.microsoft.com/office/drawing/2014/main" xmlns="" id="{86CDCFE3-74DD-4DA2-B483-ADA9D4DD922C}"/>
                    </a:ext>
                  </a:extLst>
                </p:cNvPr>
                <p:cNvSpPr/>
                <p:nvPr/>
              </p:nvSpPr>
              <p:spPr>
                <a:xfrm>
                  <a:off x="2507751" y="265420"/>
                  <a:ext cx="427309" cy="427309"/>
                </a:xfrm>
                <a:prstGeom prst="blockArc">
                  <a:avLst>
                    <a:gd name="adj1" fmla="val 12284529"/>
                    <a:gd name="adj2" fmla="val 20349735"/>
                    <a:gd name="adj3" fmla="val 155"/>
                  </a:avLst>
                </a:prstGeom>
                <a:ln w="28575">
                  <a:solidFill>
                    <a:srgbClr val="FA2C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EA4323"/>
                    </a:solidFill>
                  </a:endParaRPr>
                </a:p>
              </p:txBody>
            </p:sp>
            <p:sp>
              <p:nvSpPr>
                <p:cNvPr id="28" name="Block Arc 27">
                  <a:extLst>
                    <a:ext uri="{FF2B5EF4-FFF2-40B4-BE49-F238E27FC236}">
                      <a16:creationId xmlns:a16="http://schemas.microsoft.com/office/drawing/2014/main" xmlns="" id="{1370D6FD-0276-4E36-859E-AAE76C66A8AA}"/>
                    </a:ext>
                  </a:extLst>
                </p:cNvPr>
                <p:cNvSpPr/>
                <p:nvPr/>
              </p:nvSpPr>
              <p:spPr>
                <a:xfrm flipV="1">
                  <a:off x="2897778" y="95542"/>
                  <a:ext cx="427309" cy="427309"/>
                </a:xfrm>
                <a:prstGeom prst="blockArc">
                  <a:avLst>
                    <a:gd name="adj1" fmla="val 12284529"/>
                    <a:gd name="adj2" fmla="val 20349735"/>
                    <a:gd name="adj3" fmla="val 155"/>
                  </a:avLst>
                </a:prstGeom>
                <a:ln w="28575">
                  <a:solidFill>
                    <a:srgbClr val="FA2C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EA4323"/>
                    </a:solidFill>
                  </a:endParaRPr>
                </a:p>
              </p:txBody>
            </p:sp>
            <p:sp>
              <p:nvSpPr>
                <p:cNvPr id="29" name="Block Arc 28">
                  <a:extLst>
                    <a:ext uri="{FF2B5EF4-FFF2-40B4-BE49-F238E27FC236}">
                      <a16:creationId xmlns:a16="http://schemas.microsoft.com/office/drawing/2014/main" xmlns="" id="{75F4E3C7-E9A9-45A7-A150-0254012DBC03}"/>
                    </a:ext>
                  </a:extLst>
                </p:cNvPr>
                <p:cNvSpPr/>
                <p:nvPr/>
              </p:nvSpPr>
              <p:spPr>
                <a:xfrm>
                  <a:off x="3292895" y="258537"/>
                  <a:ext cx="427309" cy="427309"/>
                </a:xfrm>
                <a:prstGeom prst="blockArc">
                  <a:avLst>
                    <a:gd name="adj1" fmla="val 12284529"/>
                    <a:gd name="adj2" fmla="val 20349735"/>
                    <a:gd name="adj3" fmla="val 155"/>
                  </a:avLst>
                </a:prstGeom>
                <a:ln w="28575">
                  <a:solidFill>
                    <a:srgbClr val="FA2C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EA4323"/>
                    </a:solidFill>
                  </a:endParaRPr>
                </a:p>
              </p:txBody>
            </p:sp>
            <p:sp>
              <p:nvSpPr>
                <p:cNvPr id="30" name="Block Arc 29">
                  <a:extLst>
                    <a:ext uri="{FF2B5EF4-FFF2-40B4-BE49-F238E27FC236}">
                      <a16:creationId xmlns:a16="http://schemas.microsoft.com/office/drawing/2014/main" xmlns="" id="{14CDE6DE-A5CA-43E0-8AD6-DCC6D43CA2DD}"/>
                    </a:ext>
                  </a:extLst>
                </p:cNvPr>
                <p:cNvSpPr/>
                <p:nvPr/>
              </p:nvSpPr>
              <p:spPr>
                <a:xfrm flipV="1">
                  <a:off x="3682296" y="87329"/>
                  <a:ext cx="427309" cy="427309"/>
                </a:xfrm>
                <a:prstGeom prst="blockArc">
                  <a:avLst>
                    <a:gd name="adj1" fmla="val 12284529"/>
                    <a:gd name="adj2" fmla="val 20349735"/>
                    <a:gd name="adj3" fmla="val 155"/>
                  </a:avLst>
                </a:prstGeom>
                <a:ln w="28575">
                  <a:solidFill>
                    <a:srgbClr val="FA2C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EA4323"/>
                    </a:solidFill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16797727-F5A2-4BBC-A10A-A94F0EF0024B}"/>
                  </a:ext>
                </a:extLst>
              </p:cNvPr>
              <p:cNvGrpSpPr/>
              <p:nvPr/>
            </p:nvGrpSpPr>
            <p:grpSpPr>
              <a:xfrm>
                <a:off x="262381" y="329981"/>
                <a:ext cx="1601854" cy="605400"/>
                <a:chOff x="2507751" y="87329"/>
                <a:chExt cx="1601854" cy="605400"/>
              </a:xfrm>
            </p:grpSpPr>
            <p:sp>
              <p:nvSpPr>
                <p:cNvPr id="23" name="Block Arc 22">
                  <a:extLst>
                    <a:ext uri="{FF2B5EF4-FFF2-40B4-BE49-F238E27FC236}">
                      <a16:creationId xmlns:a16="http://schemas.microsoft.com/office/drawing/2014/main" xmlns="" id="{DAFADC47-A089-4AB4-B118-4384090A5999}"/>
                    </a:ext>
                  </a:extLst>
                </p:cNvPr>
                <p:cNvSpPr/>
                <p:nvPr/>
              </p:nvSpPr>
              <p:spPr>
                <a:xfrm>
                  <a:off x="2507751" y="265420"/>
                  <a:ext cx="427309" cy="427309"/>
                </a:xfrm>
                <a:prstGeom prst="blockArc">
                  <a:avLst>
                    <a:gd name="adj1" fmla="val 12284529"/>
                    <a:gd name="adj2" fmla="val 20349735"/>
                    <a:gd name="adj3" fmla="val 155"/>
                  </a:avLst>
                </a:prstGeom>
                <a:ln w="28575">
                  <a:solidFill>
                    <a:srgbClr val="FA2C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EA4323"/>
                    </a:solidFill>
                  </a:endParaRPr>
                </a:p>
              </p:txBody>
            </p:sp>
            <p:sp>
              <p:nvSpPr>
                <p:cNvPr id="24" name="Block Arc 23">
                  <a:extLst>
                    <a:ext uri="{FF2B5EF4-FFF2-40B4-BE49-F238E27FC236}">
                      <a16:creationId xmlns:a16="http://schemas.microsoft.com/office/drawing/2014/main" xmlns="" id="{3C4EF109-E443-4E0A-88F7-36A6ADD2E4A3}"/>
                    </a:ext>
                  </a:extLst>
                </p:cNvPr>
                <p:cNvSpPr/>
                <p:nvPr/>
              </p:nvSpPr>
              <p:spPr>
                <a:xfrm flipV="1">
                  <a:off x="2897778" y="95542"/>
                  <a:ext cx="427309" cy="427309"/>
                </a:xfrm>
                <a:prstGeom prst="blockArc">
                  <a:avLst>
                    <a:gd name="adj1" fmla="val 12284529"/>
                    <a:gd name="adj2" fmla="val 20349735"/>
                    <a:gd name="adj3" fmla="val 155"/>
                  </a:avLst>
                </a:prstGeom>
                <a:ln w="28575">
                  <a:solidFill>
                    <a:srgbClr val="FA2C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EA4323"/>
                    </a:solidFill>
                  </a:endParaRPr>
                </a:p>
              </p:txBody>
            </p:sp>
            <p:sp>
              <p:nvSpPr>
                <p:cNvPr id="25" name="Block Arc 24">
                  <a:extLst>
                    <a:ext uri="{FF2B5EF4-FFF2-40B4-BE49-F238E27FC236}">
                      <a16:creationId xmlns:a16="http://schemas.microsoft.com/office/drawing/2014/main" xmlns="" id="{6BA4C1C8-C3B7-4FDD-A37A-CCCA7CED2081}"/>
                    </a:ext>
                  </a:extLst>
                </p:cNvPr>
                <p:cNvSpPr/>
                <p:nvPr/>
              </p:nvSpPr>
              <p:spPr>
                <a:xfrm>
                  <a:off x="3292895" y="258537"/>
                  <a:ext cx="427309" cy="427309"/>
                </a:xfrm>
                <a:prstGeom prst="blockArc">
                  <a:avLst>
                    <a:gd name="adj1" fmla="val 12284529"/>
                    <a:gd name="adj2" fmla="val 20349735"/>
                    <a:gd name="adj3" fmla="val 155"/>
                  </a:avLst>
                </a:prstGeom>
                <a:ln w="28575">
                  <a:solidFill>
                    <a:srgbClr val="FA2C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EA4323"/>
                    </a:solidFill>
                  </a:endParaRPr>
                </a:p>
              </p:txBody>
            </p:sp>
            <p:sp>
              <p:nvSpPr>
                <p:cNvPr id="26" name="Block Arc 25">
                  <a:extLst>
                    <a:ext uri="{FF2B5EF4-FFF2-40B4-BE49-F238E27FC236}">
                      <a16:creationId xmlns:a16="http://schemas.microsoft.com/office/drawing/2014/main" xmlns="" id="{CD4A814D-1B6A-4347-A075-B33000DB30B0}"/>
                    </a:ext>
                  </a:extLst>
                </p:cNvPr>
                <p:cNvSpPr/>
                <p:nvPr/>
              </p:nvSpPr>
              <p:spPr>
                <a:xfrm flipV="1">
                  <a:off x="3682296" y="87329"/>
                  <a:ext cx="427309" cy="427309"/>
                </a:xfrm>
                <a:prstGeom prst="blockArc">
                  <a:avLst>
                    <a:gd name="adj1" fmla="val 12284529"/>
                    <a:gd name="adj2" fmla="val 20349735"/>
                    <a:gd name="adj3" fmla="val 155"/>
                  </a:avLst>
                </a:prstGeom>
                <a:ln w="28575">
                  <a:solidFill>
                    <a:srgbClr val="FA2C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EA4323"/>
                    </a:solidFill>
                  </a:endParaRPr>
                </a:p>
              </p:txBody>
            </p:sp>
          </p:grpSp>
        </p:grp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F5E379A5-7034-4A55-85BB-26F0C68A52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6" t="19358" r="26516" b="24357"/>
          <a:stretch/>
        </p:blipFill>
        <p:spPr>
          <a:xfrm>
            <a:off x="9315004" y="633521"/>
            <a:ext cx="839721" cy="7852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8E56CE2-FEA7-419B-8E85-377474DC3A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0" t="77101" r="27336" b="2274"/>
          <a:stretch/>
        </p:blipFill>
        <p:spPr>
          <a:xfrm rot="1159861">
            <a:off x="7946842" y="4768525"/>
            <a:ext cx="1955933" cy="142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6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85A07CF-CB4B-42E4-BC8A-CE3FBF88C249}"/>
              </a:ext>
            </a:extLst>
          </p:cNvPr>
          <p:cNvGrpSpPr/>
          <p:nvPr/>
        </p:nvGrpSpPr>
        <p:grpSpPr>
          <a:xfrm>
            <a:off x="56538" y="29370"/>
            <a:ext cx="12135462" cy="6812368"/>
            <a:chOff x="56538" y="29370"/>
            <a:chExt cx="12135462" cy="6812368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308510F6-3212-4401-932F-70BCB6B892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180526" y="4477952"/>
              <a:ext cx="2569069" cy="2363786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BC7DDEE3-2795-4132-9F96-F260B20668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3369202" y="4451924"/>
              <a:ext cx="2569069" cy="2363786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B8B245A1-0F62-45D0-A09D-1612A4E1B4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6557879" y="4453853"/>
              <a:ext cx="2569069" cy="2363786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B4DC602C-5B9C-481A-848B-94DF70F0C3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9622931" y="4453853"/>
              <a:ext cx="2569069" cy="236378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14679AFB-97C9-47C6-A065-326D7D472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123988" y="2342643"/>
              <a:ext cx="2569069" cy="236378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51335DDF-8C62-4A85-B973-5D2806CAC5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3312664" y="2316615"/>
              <a:ext cx="2569069" cy="2363786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2087B37E-D274-4466-B3A4-15E041984D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6501341" y="2318544"/>
              <a:ext cx="2569069" cy="236378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D3C78B26-5167-48B5-B822-FE6EB39F9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9566393" y="2318544"/>
              <a:ext cx="2569069" cy="2363786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3D622931-7F63-46E4-A65F-F71812EED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56538" y="55398"/>
              <a:ext cx="2569069" cy="236378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54662C89-B0AA-44DB-9AB8-FE26FF1A3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3245214" y="29370"/>
              <a:ext cx="2569069" cy="236378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ED47E3D0-32CF-4857-988A-B737B52F6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6433891" y="31299"/>
              <a:ext cx="2569069" cy="2363786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DD8CB4EE-7BC4-4B81-B2EF-0708C7786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 b="22920"/>
            <a:stretch/>
          </p:blipFill>
          <p:spPr>
            <a:xfrm>
              <a:off x="9498943" y="31299"/>
              <a:ext cx="2569069" cy="2363786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199B3C8-E1CB-4654-977D-F51C54389EC3}"/>
              </a:ext>
            </a:extLst>
          </p:cNvPr>
          <p:cNvSpPr/>
          <p:nvPr/>
        </p:nvSpPr>
        <p:spPr>
          <a:xfrm>
            <a:off x="925791" y="424928"/>
            <a:ext cx="10158608" cy="5787025"/>
          </a:xfrm>
          <a:prstGeom prst="rect">
            <a:avLst/>
          </a:prstGeom>
          <a:solidFill>
            <a:srgbClr val="EFF5F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518FF24-1B64-454D-9CBC-7E2C206EEC75}"/>
              </a:ext>
            </a:extLst>
          </p:cNvPr>
          <p:cNvGrpSpPr/>
          <p:nvPr/>
        </p:nvGrpSpPr>
        <p:grpSpPr>
          <a:xfrm>
            <a:off x="1338777" y="2668012"/>
            <a:ext cx="3311043" cy="3175189"/>
            <a:chOff x="6067477" y="674915"/>
            <a:chExt cx="3311043" cy="317518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A35D4406-0AC7-49A6-AFD0-C767DD58C1CC}"/>
                </a:ext>
              </a:extLst>
            </p:cNvPr>
            <p:cNvSpPr/>
            <p:nvPr/>
          </p:nvSpPr>
          <p:spPr>
            <a:xfrm>
              <a:off x="6121032" y="674915"/>
              <a:ext cx="3239657" cy="31751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 Box 19">
              <a:extLst>
                <a:ext uri="{FF2B5EF4-FFF2-40B4-BE49-F238E27FC236}">
                  <a16:creationId xmlns:a16="http://schemas.microsoft.com/office/drawing/2014/main" xmlns="" id="{6E8667BF-44AC-44BA-9C3C-9E139C6AE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7477" y="1278946"/>
              <a:ext cx="3311043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Đọc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bài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endParaRPr>
            </a:p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“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Những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hạt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thóc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giống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”</a:t>
              </a:r>
              <a:endPara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Rectangle: Diagonal Corners Rounded 62">
            <a:extLst>
              <a:ext uri="{FF2B5EF4-FFF2-40B4-BE49-F238E27FC236}">
                <a16:creationId xmlns:a16="http://schemas.microsoft.com/office/drawing/2014/main" xmlns="" id="{09ECF511-915A-409C-ACAC-042C6E9B2CF6}"/>
              </a:ext>
            </a:extLst>
          </p:cNvPr>
          <p:cNvSpPr/>
          <p:nvPr/>
        </p:nvSpPr>
        <p:spPr>
          <a:xfrm>
            <a:off x="4649820" y="692545"/>
            <a:ext cx="6143645" cy="2095892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xmlns="" id="{C1A57B96-E492-4EC1-B090-F0C60FC0C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709" y="741885"/>
            <a:ext cx="6143645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Chú bé Chôm có phẩm chất gì đáng quý mà người dân không có?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59B0EFED-3FA5-4ED7-B8BB-8DD752655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" b="100000" l="0" r="100000">
                        <a14:foregroundMark x1="46998" y1="48167" x2="61698" y2="49167"/>
                        <a14:foregroundMark x1="67702" y1="57167" x2="80331" y2="64167"/>
                        <a14:foregroundMark x1="16563" y1="61000" x2="32505" y2="5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599" y="543701"/>
            <a:ext cx="2196316" cy="2728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24F281-C99F-4A52-8916-B1570797A1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3227" y1="73271" x2="70360" y2="64375"/>
                        <a14:foregroundMark x1="70360" y1="64375" x2="84189" y2="53093"/>
                        <a14:foregroundMark x1="84189" y1="53093" x2="87424" y2="39547"/>
                        <a14:backgroundMark x1="49980" y1="16983" x2="33199" y2="43389"/>
                        <a14:backgroundMark x1="33199" y1="43389" x2="24747" y2="86535"/>
                        <a14:backgroundMark x1="35908" y1="21593" x2="72099" y2="121"/>
                        <a14:backgroundMark x1="72099" y1="121" x2="72099" y2="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64" t="32520" b="15531"/>
          <a:stretch/>
        </p:blipFill>
        <p:spPr>
          <a:xfrm rot="1090407">
            <a:off x="3192761" y="2081151"/>
            <a:ext cx="2062621" cy="15041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DE5B7991-A6C8-4DCB-AD73-C231F32199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00" y="3263342"/>
            <a:ext cx="4140105" cy="272729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8F5DF9-6CA3-49AF-9B01-3B1BA73A56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7299">
            <a:off x="9126081" y="4035337"/>
            <a:ext cx="2418089" cy="241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B087AA8-0CA0-424F-B07F-0197F6767256}"/>
              </a:ext>
            </a:extLst>
          </p:cNvPr>
          <p:cNvGrpSpPr/>
          <p:nvPr/>
        </p:nvGrpSpPr>
        <p:grpSpPr>
          <a:xfrm>
            <a:off x="-209550" y="0"/>
            <a:ext cx="12344790" cy="6957393"/>
            <a:chOff x="-209550" y="0"/>
            <a:chExt cx="12344790" cy="69573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D51AF66-0244-4C3F-91D4-8A7253987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38" r="54648"/>
            <a:stretch/>
          </p:blipFill>
          <p:spPr>
            <a:xfrm>
              <a:off x="-209550" y="0"/>
              <a:ext cx="1658800" cy="207245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8248392F-E0B1-4C27-9C9A-1AD4295D6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38" r="54648"/>
            <a:stretch/>
          </p:blipFill>
          <p:spPr>
            <a:xfrm>
              <a:off x="1927648" y="0"/>
              <a:ext cx="1658800" cy="207245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60F6F14F-4361-483E-BAA7-385EA73AAD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38" r="54648"/>
            <a:stretch/>
          </p:blipFill>
          <p:spPr>
            <a:xfrm>
              <a:off x="4064846" y="0"/>
              <a:ext cx="1658800" cy="207245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83651F8D-2B29-414D-9A3E-9FB1114C09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38" r="54648"/>
            <a:stretch/>
          </p:blipFill>
          <p:spPr>
            <a:xfrm>
              <a:off x="6202044" y="0"/>
              <a:ext cx="1658800" cy="207245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AB22275E-F2A4-47AF-B538-CBB558B98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38" r="54648"/>
            <a:stretch/>
          </p:blipFill>
          <p:spPr>
            <a:xfrm>
              <a:off x="8339242" y="0"/>
              <a:ext cx="1658800" cy="207245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37D236DE-F91E-4590-9033-42ADC46D40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38" r="54648"/>
            <a:stretch/>
          </p:blipFill>
          <p:spPr>
            <a:xfrm>
              <a:off x="10476440" y="0"/>
              <a:ext cx="1658800" cy="207245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D4A0B03F-8DE6-45A2-9977-15A6FB1EC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38" r="54648"/>
            <a:stretch/>
          </p:blipFill>
          <p:spPr>
            <a:xfrm>
              <a:off x="-209550" y="2354920"/>
              <a:ext cx="1658800" cy="207245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5CEC1B2E-C7D4-4DF7-84E9-5AE652C842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38" r="54648"/>
            <a:stretch/>
          </p:blipFill>
          <p:spPr>
            <a:xfrm>
              <a:off x="1927648" y="2354920"/>
              <a:ext cx="1658800" cy="207245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E5453031-3F6F-4D12-8FBD-7A58776BD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38" r="54648"/>
            <a:stretch/>
          </p:blipFill>
          <p:spPr>
            <a:xfrm>
              <a:off x="4064846" y="2354920"/>
              <a:ext cx="1658800" cy="207245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F5AFBB7F-E6AA-4F55-B77A-58C444739B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38" r="54648"/>
            <a:stretch/>
          </p:blipFill>
          <p:spPr>
            <a:xfrm>
              <a:off x="6202044" y="2354920"/>
              <a:ext cx="1658800" cy="207245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682273F0-88C6-4040-BD13-88799C2A48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38" r="54648"/>
            <a:stretch/>
          </p:blipFill>
          <p:spPr>
            <a:xfrm>
              <a:off x="8339242" y="2354920"/>
              <a:ext cx="1658800" cy="207245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8D11CE24-2535-466E-B11F-F57C6EF8D6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38" r="54648"/>
            <a:stretch/>
          </p:blipFill>
          <p:spPr>
            <a:xfrm>
              <a:off x="10476440" y="2354920"/>
              <a:ext cx="1658800" cy="207245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C89B4A1D-92C8-4358-9570-10C2B4387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38" r="54648"/>
            <a:stretch/>
          </p:blipFill>
          <p:spPr>
            <a:xfrm>
              <a:off x="-209550" y="4884941"/>
              <a:ext cx="1658800" cy="207245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8986BAAE-B8EE-4723-BD52-3B8108AFEA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38" r="54648"/>
            <a:stretch/>
          </p:blipFill>
          <p:spPr>
            <a:xfrm>
              <a:off x="1927648" y="4884941"/>
              <a:ext cx="1658800" cy="207245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4A3EE11D-DFD1-40B7-902C-B0222D8DC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38" r="54648"/>
            <a:stretch/>
          </p:blipFill>
          <p:spPr>
            <a:xfrm>
              <a:off x="4064846" y="4884941"/>
              <a:ext cx="1658800" cy="207245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6BEFD711-5ECB-439A-AEDE-69BA09E3E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38" r="54648"/>
            <a:stretch/>
          </p:blipFill>
          <p:spPr>
            <a:xfrm>
              <a:off x="6202044" y="4884941"/>
              <a:ext cx="1658800" cy="207245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5C51C9BD-17D7-4070-9C56-076BC0740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38" r="54648"/>
            <a:stretch/>
          </p:blipFill>
          <p:spPr>
            <a:xfrm>
              <a:off x="8339242" y="4884941"/>
              <a:ext cx="1658800" cy="207245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3B7F6E05-4786-4D3C-95E3-3A2724BB73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38" r="54648"/>
            <a:stretch/>
          </p:blipFill>
          <p:spPr>
            <a:xfrm>
              <a:off x="10476440" y="4884941"/>
              <a:ext cx="1658800" cy="2072452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199B3C8-E1CB-4654-977D-F51C54389EC3}"/>
              </a:ext>
            </a:extLst>
          </p:cNvPr>
          <p:cNvSpPr/>
          <p:nvPr/>
        </p:nvSpPr>
        <p:spPr>
          <a:xfrm>
            <a:off x="1016696" y="535487"/>
            <a:ext cx="10158608" cy="5787025"/>
          </a:xfrm>
          <a:prstGeom prst="rect">
            <a:avLst/>
          </a:prstGeom>
          <a:solidFill>
            <a:srgbClr val="EFF5F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: Diagonal Corners Rounded 62">
            <a:extLst>
              <a:ext uri="{FF2B5EF4-FFF2-40B4-BE49-F238E27FC236}">
                <a16:creationId xmlns:a16="http://schemas.microsoft.com/office/drawing/2014/main" xmlns="" id="{09ECF511-915A-409C-ACAC-042C6E9B2CF6}"/>
              </a:ext>
            </a:extLst>
          </p:cNvPr>
          <p:cNvSpPr/>
          <p:nvPr/>
        </p:nvSpPr>
        <p:spPr>
          <a:xfrm>
            <a:off x="1927648" y="773909"/>
            <a:ext cx="8233210" cy="771285"/>
          </a:xfrm>
          <a:prstGeom prst="round2DiagRect">
            <a:avLst/>
          </a:prstGeom>
          <a:solidFill>
            <a:srgbClr val="E8DDE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xmlns="" id="{C1A57B96-E492-4EC1-B090-F0C60FC0C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648" y="823249"/>
            <a:ext cx="8233210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Đọc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bài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“</a:t>
            </a:r>
            <a:r>
              <a:rPr lang="en-US" sz="3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Nỗi</a:t>
            </a:r>
            <a:r>
              <a:rPr lang="en-US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dằn</a:t>
            </a:r>
            <a:r>
              <a:rPr lang="en-US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vặt</a:t>
            </a:r>
            <a:r>
              <a:rPr lang="en-US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của</a:t>
            </a:r>
            <a:r>
              <a:rPr lang="en-US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An-</a:t>
            </a:r>
            <a:r>
              <a:rPr lang="en-US" sz="3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đrây</a:t>
            </a:r>
            <a:r>
              <a:rPr lang="en-US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-ca”</a:t>
            </a:r>
            <a:endParaRPr lang="vi-VN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8253FB4-F42F-411B-969D-5148DEF5A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0" b="10930"/>
          <a:stretch/>
        </p:blipFill>
        <p:spPr>
          <a:xfrm>
            <a:off x="1373154" y="3394084"/>
            <a:ext cx="4257654" cy="260676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9ABE59-6D4C-48C4-BBF5-A339EC148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41" y="1236957"/>
            <a:ext cx="5543124" cy="5543124"/>
          </a:xfrm>
          <a:prstGeom prst="rect">
            <a:avLst/>
          </a:prstGeom>
        </p:spPr>
      </p:pic>
      <p:sp>
        <p:nvSpPr>
          <p:cNvPr id="55" name="Text Box 19">
            <a:extLst>
              <a:ext uri="{FF2B5EF4-FFF2-40B4-BE49-F238E27FC236}">
                <a16:creationId xmlns:a16="http://schemas.microsoft.com/office/drawing/2014/main" xmlns="" id="{69D53DC3-9C67-47DF-80F6-C38021FDD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943" y="2723249"/>
            <a:ext cx="2957393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An-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đrây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-ca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cậu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bé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như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thế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nào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?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19C4160-B0F4-4AFB-86B1-2A6D70AC4F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62" y="1745597"/>
            <a:ext cx="1603829" cy="16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57159FA5-C7FB-4F7B-8F0A-7F201B72A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0" y="-8485559"/>
            <a:ext cx="4003964" cy="2036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7B854DC-F47F-4257-84B1-7B1B443470EC}"/>
              </a:ext>
            </a:extLst>
          </p:cNvPr>
          <p:cNvGrpSpPr/>
          <p:nvPr/>
        </p:nvGrpSpPr>
        <p:grpSpPr>
          <a:xfrm>
            <a:off x="6199190" y="-8566585"/>
            <a:ext cx="3311043" cy="3175189"/>
            <a:chOff x="6067477" y="674915"/>
            <a:chExt cx="3311043" cy="317518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017E6109-CD15-42DD-9381-E729D68BE173}"/>
                </a:ext>
              </a:extLst>
            </p:cNvPr>
            <p:cNvSpPr/>
            <p:nvPr/>
          </p:nvSpPr>
          <p:spPr>
            <a:xfrm>
              <a:off x="6121032" y="674915"/>
              <a:ext cx="3239657" cy="317518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 Box 19">
              <a:extLst>
                <a:ext uri="{FF2B5EF4-FFF2-40B4-BE49-F238E27FC236}">
                  <a16:creationId xmlns:a16="http://schemas.microsoft.com/office/drawing/2014/main" xmlns="" id="{081DA719-E069-4E08-B64B-F636C136E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7477" y="1278946"/>
              <a:ext cx="3311043" cy="1323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Đọc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bài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endParaRPr>
            </a:p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“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Chị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em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tôi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”</a:t>
              </a:r>
              <a:endPara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AF5A837-8626-4477-9341-ED0C55876B1D}"/>
              </a:ext>
            </a:extLst>
          </p:cNvPr>
          <p:cNvGrpSpPr/>
          <p:nvPr/>
        </p:nvGrpSpPr>
        <p:grpSpPr>
          <a:xfrm>
            <a:off x="-223580" y="-8096012"/>
            <a:ext cx="1392634" cy="710250"/>
            <a:chOff x="262381" y="117901"/>
            <a:chExt cx="1602888" cy="81748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A4E475DA-A9F8-4D28-A956-0E967D8A4F14}"/>
                </a:ext>
              </a:extLst>
            </p:cNvPr>
            <p:cNvGrpSpPr/>
            <p:nvPr/>
          </p:nvGrpSpPr>
          <p:grpSpPr>
            <a:xfrm>
              <a:off x="263415" y="117901"/>
              <a:ext cx="1601854" cy="605400"/>
              <a:chOff x="2507751" y="87329"/>
              <a:chExt cx="1601854" cy="605400"/>
            </a:xfrm>
          </p:grpSpPr>
          <p:sp>
            <p:nvSpPr>
              <p:cNvPr id="31" name="Block Arc 30">
                <a:extLst>
                  <a:ext uri="{FF2B5EF4-FFF2-40B4-BE49-F238E27FC236}">
                    <a16:creationId xmlns:a16="http://schemas.microsoft.com/office/drawing/2014/main" xmlns="" id="{73AD10F2-317A-46BC-A5AC-B49492196860}"/>
                  </a:ext>
                </a:extLst>
              </p:cNvPr>
              <p:cNvSpPr/>
              <p:nvPr/>
            </p:nvSpPr>
            <p:spPr>
              <a:xfrm>
                <a:off x="2507751" y="265420"/>
                <a:ext cx="427309" cy="427309"/>
              </a:xfrm>
              <a:prstGeom prst="blockArc">
                <a:avLst>
                  <a:gd name="adj1" fmla="val 12284529"/>
                  <a:gd name="adj2" fmla="val 20349735"/>
                  <a:gd name="adj3" fmla="val 155"/>
                </a:avLst>
              </a:prstGeom>
              <a:ln w="28575">
                <a:solidFill>
                  <a:srgbClr val="FA2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A4323"/>
                  </a:solidFill>
                </a:endParaRPr>
              </a:p>
            </p:txBody>
          </p:sp>
          <p:sp>
            <p:nvSpPr>
              <p:cNvPr id="32" name="Block Arc 31">
                <a:extLst>
                  <a:ext uri="{FF2B5EF4-FFF2-40B4-BE49-F238E27FC236}">
                    <a16:creationId xmlns:a16="http://schemas.microsoft.com/office/drawing/2014/main" xmlns="" id="{B270E17F-49F6-4878-9EBC-BE70A4CBEAB4}"/>
                  </a:ext>
                </a:extLst>
              </p:cNvPr>
              <p:cNvSpPr/>
              <p:nvPr/>
            </p:nvSpPr>
            <p:spPr>
              <a:xfrm flipV="1">
                <a:off x="2897778" y="95542"/>
                <a:ext cx="427309" cy="427309"/>
              </a:xfrm>
              <a:prstGeom prst="blockArc">
                <a:avLst>
                  <a:gd name="adj1" fmla="val 12284529"/>
                  <a:gd name="adj2" fmla="val 20349735"/>
                  <a:gd name="adj3" fmla="val 155"/>
                </a:avLst>
              </a:prstGeom>
              <a:ln w="28575">
                <a:solidFill>
                  <a:srgbClr val="FA2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EA4323"/>
                  </a:solidFill>
                </a:endParaRPr>
              </a:p>
            </p:txBody>
          </p:sp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xmlns="" id="{567F788F-231F-4756-9521-4B2B142BCAAD}"/>
                  </a:ext>
                </a:extLst>
              </p:cNvPr>
              <p:cNvSpPr/>
              <p:nvPr/>
            </p:nvSpPr>
            <p:spPr>
              <a:xfrm>
                <a:off x="3292895" y="258537"/>
                <a:ext cx="427309" cy="427309"/>
              </a:xfrm>
              <a:prstGeom prst="blockArc">
                <a:avLst>
                  <a:gd name="adj1" fmla="val 12284529"/>
                  <a:gd name="adj2" fmla="val 20349735"/>
                  <a:gd name="adj3" fmla="val 155"/>
                </a:avLst>
              </a:prstGeom>
              <a:ln w="28575">
                <a:solidFill>
                  <a:srgbClr val="FA2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A4323"/>
                  </a:solidFill>
                </a:endParaRPr>
              </a:p>
            </p:txBody>
          </p:sp>
          <p:sp>
            <p:nvSpPr>
              <p:cNvPr id="34" name="Block Arc 33">
                <a:extLst>
                  <a:ext uri="{FF2B5EF4-FFF2-40B4-BE49-F238E27FC236}">
                    <a16:creationId xmlns:a16="http://schemas.microsoft.com/office/drawing/2014/main" xmlns="" id="{C7B3218E-A958-43E6-B22F-022EC21A31BB}"/>
                  </a:ext>
                </a:extLst>
              </p:cNvPr>
              <p:cNvSpPr/>
              <p:nvPr/>
            </p:nvSpPr>
            <p:spPr>
              <a:xfrm flipV="1">
                <a:off x="3682296" y="87329"/>
                <a:ext cx="427309" cy="427309"/>
              </a:xfrm>
              <a:prstGeom prst="blockArc">
                <a:avLst>
                  <a:gd name="adj1" fmla="val 12284529"/>
                  <a:gd name="adj2" fmla="val 20349735"/>
                  <a:gd name="adj3" fmla="val 155"/>
                </a:avLst>
              </a:prstGeom>
              <a:ln w="28575">
                <a:solidFill>
                  <a:srgbClr val="FA2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EA4323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72251B28-4781-458E-9F2A-B91C10FF9E42}"/>
                </a:ext>
              </a:extLst>
            </p:cNvPr>
            <p:cNvGrpSpPr/>
            <p:nvPr/>
          </p:nvGrpSpPr>
          <p:grpSpPr>
            <a:xfrm>
              <a:off x="262381" y="233118"/>
              <a:ext cx="1602888" cy="702263"/>
              <a:chOff x="262381" y="233118"/>
              <a:chExt cx="1602888" cy="702263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237512AB-1845-4E3A-AB78-78DBD370A381}"/>
                  </a:ext>
                </a:extLst>
              </p:cNvPr>
              <p:cNvGrpSpPr/>
              <p:nvPr/>
            </p:nvGrpSpPr>
            <p:grpSpPr>
              <a:xfrm>
                <a:off x="263415" y="233118"/>
                <a:ext cx="1601854" cy="605400"/>
                <a:chOff x="2507751" y="87329"/>
                <a:chExt cx="1601854" cy="605400"/>
              </a:xfrm>
            </p:grpSpPr>
            <p:sp>
              <p:nvSpPr>
                <p:cNvPr id="27" name="Block Arc 26">
                  <a:extLst>
                    <a:ext uri="{FF2B5EF4-FFF2-40B4-BE49-F238E27FC236}">
                      <a16:creationId xmlns:a16="http://schemas.microsoft.com/office/drawing/2014/main" xmlns="" id="{86CDCFE3-74DD-4DA2-B483-ADA9D4DD922C}"/>
                    </a:ext>
                  </a:extLst>
                </p:cNvPr>
                <p:cNvSpPr/>
                <p:nvPr/>
              </p:nvSpPr>
              <p:spPr>
                <a:xfrm>
                  <a:off x="2507751" y="265420"/>
                  <a:ext cx="427309" cy="427309"/>
                </a:xfrm>
                <a:prstGeom prst="blockArc">
                  <a:avLst>
                    <a:gd name="adj1" fmla="val 12284529"/>
                    <a:gd name="adj2" fmla="val 20349735"/>
                    <a:gd name="adj3" fmla="val 155"/>
                  </a:avLst>
                </a:prstGeom>
                <a:ln w="28575">
                  <a:solidFill>
                    <a:srgbClr val="FA2C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EA4323"/>
                    </a:solidFill>
                  </a:endParaRPr>
                </a:p>
              </p:txBody>
            </p:sp>
            <p:sp>
              <p:nvSpPr>
                <p:cNvPr id="28" name="Block Arc 27">
                  <a:extLst>
                    <a:ext uri="{FF2B5EF4-FFF2-40B4-BE49-F238E27FC236}">
                      <a16:creationId xmlns:a16="http://schemas.microsoft.com/office/drawing/2014/main" xmlns="" id="{1370D6FD-0276-4E36-859E-AAE76C66A8AA}"/>
                    </a:ext>
                  </a:extLst>
                </p:cNvPr>
                <p:cNvSpPr/>
                <p:nvPr/>
              </p:nvSpPr>
              <p:spPr>
                <a:xfrm flipV="1">
                  <a:off x="2897778" y="95542"/>
                  <a:ext cx="427309" cy="427309"/>
                </a:xfrm>
                <a:prstGeom prst="blockArc">
                  <a:avLst>
                    <a:gd name="adj1" fmla="val 12284529"/>
                    <a:gd name="adj2" fmla="val 20349735"/>
                    <a:gd name="adj3" fmla="val 155"/>
                  </a:avLst>
                </a:prstGeom>
                <a:ln w="28575">
                  <a:solidFill>
                    <a:srgbClr val="FA2C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EA4323"/>
                    </a:solidFill>
                  </a:endParaRPr>
                </a:p>
              </p:txBody>
            </p:sp>
            <p:sp>
              <p:nvSpPr>
                <p:cNvPr id="29" name="Block Arc 28">
                  <a:extLst>
                    <a:ext uri="{FF2B5EF4-FFF2-40B4-BE49-F238E27FC236}">
                      <a16:creationId xmlns:a16="http://schemas.microsoft.com/office/drawing/2014/main" xmlns="" id="{75F4E3C7-E9A9-45A7-A150-0254012DBC03}"/>
                    </a:ext>
                  </a:extLst>
                </p:cNvPr>
                <p:cNvSpPr/>
                <p:nvPr/>
              </p:nvSpPr>
              <p:spPr>
                <a:xfrm>
                  <a:off x="3292895" y="258537"/>
                  <a:ext cx="427309" cy="427309"/>
                </a:xfrm>
                <a:prstGeom prst="blockArc">
                  <a:avLst>
                    <a:gd name="adj1" fmla="val 12284529"/>
                    <a:gd name="adj2" fmla="val 20349735"/>
                    <a:gd name="adj3" fmla="val 155"/>
                  </a:avLst>
                </a:prstGeom>
                <a:ln w="28575">
                  <a:solidFill>
                    <a:srgbClr val="FA2C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EA4323"/>
                    </a:solidFill>
                  </a:endParaRPr>
                </a:p>
              </p:txBody>
            </p:sp>
            <p:sp>
              <p:nvSpPr>
                <p:cNvPr id="30" name="Block Arc 29">
                  <a:extLst>
                    <a:ext uri="{FF2B5EF4-FFF2-40B4-BE49-F238E27FC236}">
                      <a16:creationId xmlns:a16="http://schemas.microsoft.com/office/drawing/2014/main" xmlns="" id="{14CDE6DE-A5CA-43E0-8AD6-DCC6D43CA2DD}"/>
                    </a:ext>
                  </a:extLst>
                </p:cNvPr>
                <p:cNvSpPr/>
                <p:nvPr/>
              </p:nvSpPr>
              <p:spPr>
                <a:xfrm flipV="1">
                  <a:off x="3682296" y="87329"/>
                  <a:ext cx="427309" cy="427309"/>
                </a:xfrm>
                <a:prstGeom prst="blockArc">
                  <a:avLst>
                    <a:gd name="adj1" fmla="val 12284529"/>
                    <a:gd name="adj2" fmla="val 20349735"/>
                    <a:gd name="adj3" fmla="val 155"/>
                  </a:avLst>
                </a:prstGeom>
                <a:ln w="28575">
                  <a:solidFill>
                    <a:srgbClr val="FA2C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EA4323"/>
                    </a:solidFill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16797727-F5A2-4BBC-A10A-A94F0EF0024B}"/>
                  </a:ext>
                </a:extLst>
              </p:cNvPr>
              <p:cNvGrpSpPr/>
              <p:nvPr/>
            </p:nvGrpSpPr>
            <p:grpSpPr>
              <a:xfrm>
                <a:off x="262381" y="329981"/>
                <a:ext cx="1601854" cy="605400"/>
                <a:chOff x="2507751" y="87329"/>
                <a:chExt cx="1601854" cy="605400"/>
              </a:xfrm>
            </p:grpSpPr>
            <p:sp>
              <p:nvSpPr>
                <p:cNvPr id="23" name="Block Arc 22">
                  <a:extLst>
                    <a:ext uri="{FF2B5EF4-FFF2-40B4-BE49-F238E27FC236}">
                      <a16:creationId xmlns:a16="http://schemas.microsoft.com/office/drawing/2014/main" xmlns="" id="{DAFADC47-A089-4AB4-B118-4384090A5999}"/>
                    </a:ext>
                  </a:extLst>
                </p:cNvPr>
                <p:cNvSpPr/>
                <p:nvPr/>
              </p:nvSpPr>
              <p:spPr>
                <a:xfrm>
                  <a:off x="2507751" y="265420"/>
                  <a:ext cx="427309" cy="427309"/>
                </a:xfrm>
                <a:prstGeom prst="blockArc">
                  <a:avLst>
                    <a:gd name="adj1" fmla="val 12284529"/>
                    <a:gd name="adj2" fmla="val 20349735"/>
                    <a:gd name="adj3" fmla="val 155"/>
                  </a:avLst>
                </a:prstGeom>
                <a:ln w="28575">
                  <a:solidFill>
                    <a:srgbClr val="FA2C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EA4323"/>
                    </a:solidFill>
                  </a:endParaRPr>
                </a:p>
              </p:txBody>
            </p:sp>
            <p:sp>
              <p:nvSpPr>
                <p:cNvPr id="24" name="Block Arc 23">
                  <a:extLst>
                    <a:ext uri="{FF2B5EF4-FFF2-40B4-BE49-F238E27FC236}">
                      <a16:creationId xmlns:a16="http://schemas.microsoft.com/office/drawing/2014/main" xmlns="" id="{3C4EF109-E443-4E0A-88F7-36A6ADD2E4A3}"/>
                    </a:ext>
                  </a:extLst>
                </p:cNvPr>
                <p:cNvSpPr/>
                <p:nvPr/>
              </p:nvSpPr>
              <p:spPr>
                <a:xfrm flipV="1">
                  <a:off x="2897778" y="95542"/>
                  <a:ext cx="427309" cy="427309"/>
                </a:xfrm>
                <a:prstGeom prst="blockArc">
                  <a:avLst>
                    <a:gd name="adj1" fmla="val 12284529"/>
                    <a:gd name="adj2" fmla="val 20349735"/>
                    <a:gd name="adj3" fmla="val 155"/>
                  </a:avLst>
                </a:prstGeom>
                <a:ln w="28575">
                  <a:solidFill>
                    <a:srgbClr val="FA2C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EA4323"/>
                    </a:solidFill>
                  </a:endParaRPr>
                </a:p>
              </p:txBody>
            </p:sp>
            <p:sp>
              <p:nvSpPr>
                <p:cNvPr id="25" name="Block Arc 24">
                  <a:extLst>
                    <a:ext uri="{FF2B5EF4-FFF2-40B4-BE49-F238E27FC236}">
                      <a16:creationId xmlns:a16="http://schemas.microsoft.com/office/drawing/2014/main" xmlns="" id="{6BA4C1C8-C3B7-4FDD-A37A-CCCA7CED2081}"/>
                    </a:ext>
                  </a:extLst>
                </p:cNvPr>
                <p:cNvSpPr/>
                <p:nvPr/>
              </p:nvSpPr>
              <p:spPr>
                <a:xfrm>
                  <a:off x="3292895" y="258537"/>
                  <a:ext cx="427309" cy="427309"/>
                </a:xfrm>
                <a:prstGeom prst="blockArc">
                  <a:avLst>
                    <a:gd name="adj1" fmla="val 12284529"/>
                    <a:gd name="adj2" fmla="val 20349735"/>
                    <a:gd name="adj3" fmla="val 155"/>
                  </a:avLst>
                </a:prstGeom>
                <a:ln w="28575">
                  <a:solidFill>
                    <a:srgbClr val="FA2C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EA4323"/>
                    </a:solidFill>
                  </a:endParaRPr>
                </a:p>
              </p:txBody>
            </p:sp>
            <p:sp>
              <p:nvSpPr>
                <p:cNvPr id="26" name="Block Arc 25">
                  <a:extLst>
                    <a:ext uri="{FF2B5EF4-FFF2-40B4-BE49-F238E27FC236}">
                      <a16:creationId xmlns:a16="http://schemas.microsoft.com/office/drawing/2014/main" xmlns="" id="{CD4A814D-1B6A-4347-A075-B33000DB30B0}"/>
                    </a:ext>
                  </a:extLst>
                </p:cNvPr>
                <p:cNvSpPr/>
                <p:nvPr/>
              </p:nvSpPr>
              <p:spPr>
                <a:xfrm flipV="1">
                  <a:off x="3682296" y="87329"/>
                  <a:ext cx="427309" cy="427309"/>
                </a:xfrm>
                <a:prstGeom prst="blockArc">
                  <a:avLst>
                    <a:gd name="adj1" fmla="val 12284529"/>
                    <a:gd name="adj2" fmla="val 20349735"/>
                    <a:gd name="adj3" fmla="val 155"/>
                  </a:avLst>
                </a:prstGeom>
                <a:ln w="28575">
                  <a:solidFill>
                    <a:srgbClr val="FA2C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EA4323"/>
                    </a:solidFill>
                  </a:endParaRPr>
                </a:p>
              </p:txBody>
            </p:sp>
          </p:grpSp>
        </p:grp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F5E379A5-7034-4A55-85BB-26F0C68A52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6" t="19358" r="26516" b="24357"/>
          <a:stretch/>
        </p:blipFill>
        <p:spPr>
          <a:xfrm>
            <a:off x="8563990" y="-8727994"/>
            <a:ext cx="839721" cy="7852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8E56CE2-FEA7-419B-8E85-377474DC3A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0" t="77101" r="27336" b="2274"/>
          <a:stretch/>
        </p:blipFill>
        <p:spPr>
          <a:xfrm rot="1159861">
            <a:off x="7195828" y="-4592990"/>
            <a:ext cx="1955933" cy="142828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8B6C5A-3AE3-4F18-872C-C588016A951F}"/>
              </a:ext>
            </a:extLst>
          </p:cNvPr>
          <p:cNvGrpSpPr/>
          <p:nvPr/>
        </p:nvGrpSpPr>
        <p:grpSpPr>
          <a:xfrm>
            <a:off x="-37951" y="-147485"/>
            <a:ext cx="11904431" cy="7330238"/>
            <a:chOff x="-37951" y="-147485"/>
            <a:chExt cx="11904431" cy="73302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391D20C7-6FA6-4593-82C7-13402A8FC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3323" y1="68874" x2="20266" y2="74727"/>
                          <a14:backgroundMark x1="20266" y1="74727" x2="34881" y2="80824"/>
                          <a14:backgroundMark x1="34881" y1="80824" x2="53129" y2="82156"/>
                          <a14:backgroundMark x1="53129" y1="82156" x2="70569" y2="79734"/>
                          <a14:backgroundMark x1="70569" y1="79734" x2="89463" y2="70004"/>
                          <a14:backgroundMark x1="89463" y1="70004" x2="90270" y2="69156"/>
                          <a14:backgroundMark x1="18611" y1="64715" x2="20549" y2="75575"/>
                          <a14:backgroundMark x1="84740" y1="65563" x2="79935" y2="73234"/>
                          <a14:backgroundMark x1="79935" y1="73234" x2="79734" y2="74162"/>
                          <a14:backgroundMark x1="80541" y1="64715" x2="80662" y2="71982"/>
                          <a14:backgroundMark x1="80662" y1="71982" x2="79168" y2="72790"/>
                          <a14:backgroundMark x1="77796" y1="72224" x2="80541" y2="70569"/>
                          <a14:backgroundMark x1="80824" y1="68066" x2="80258" y2="65281"/>
                          <a14:backgroundMark x1="21962" y1="63908" x2="21962" y2="72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951" y="-147485"/>
              <a:ext cx="2095500" cy="2095500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xmlns="" id="{DA77712C-A919-402B-B12E-E8044B23B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3323" y1="68874" x2="20266" y2="74727"/>
                          <a14:backgroundMark x1="20266" y1="74727" x2="34881" y2="80824"/>
                          <a14:backgroundMark x1="34881" y1="80824" x2="53129" y2="82156"/>
                          <a14:backgroundMark x1="53129" y1="82156" x2="70569" y2="79734"/>
                          <a14:backgroundMark x1="70569" y1="79734" x2="89463" y2="70004"/>
                          <a14:backgroundMark x1="89463" y1="70004" x2="90270" y2="69156"/>
                          <a14:backgroundMark x1="18611" y1="64715" x2="20549" y2="75575"/>
                          <a14:backgroundMark x1="84740" y1="65563" x2="79935" y2="73234"/>
                          <a14:backgroundMark x1="79935" y1="73234" x2="79734" y2="74162"/>
                          <a14:backgroundMark x1="80541" y1="64715" x2="80662" y2="71982"/>
                          <a14:backgroundMark x1="80662" y1="71982" x2="79168" y2="72790"/>
                          <a14:backgroundMark x1="77796" y1="72224" x2="80541" y2="70569"/>
                          <a14:backgroundMark x1="80824" y1="68066" x2="80258" y2="65281"/>
                          <a14:backgroundMark x1="21962" y1="63908" x2="21962" y2="72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214" y="-147485"/>
              <a:ext cx="2095500" cy="209550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xmlns="" id="{7B95CED4-2E0D-4E61-AA5F-B072F248F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3323" y1="68874" x2="20266" y2="74727"/>
                          <a14:backgroundMark x1="20266" y1="74727" x2="34881" y2="80824"/>
                          <a14:backgroundMark x1="34881" y1="80824" x2="53129" y2="82156"/>
                          <a14:backgroundMark x1="53129" y1="82156" x2="70569" y2="79734"/>
                          <a14:backgroundMark x1="70569" y1="79734" x2="89463" y2="70004"/>
                          <a14:backgroundMark x1="89463" y1="70004" x2="90270" y2="69156"/>
                          <a14:backgroundMark x1="18611" y1="64715" x2="20549" y2="75575"/>
                          <a14:backgroundMark x1="84740" y1="65563" x2="79935" y2="73234"/>
                          <a14:backgroundMark x1="79935" y1="73234" x2="79734" y2="74162"/>
                          <a14:backgroundMark x1="80541" y1="64715" x2="80662" y2="71982"/>
                          <a14:backgroundMark x1="80662" y1="71982" x2="79168" y2="72790"/>
                          <a14:backgroundMark x1="77796" y1="72224" x2="80541" y2="70569"/>
                          <a14:backgroundMark x1="80824" y1="68066" x2="80258" y2="65281"/>
                          <a14:backgroundMark x1="21962" y1="63908" x2="21962" y2="72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064" y="-147485"/>
              <a:ext cx="2095500" cy="20955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xmlns="" id="{30144433-8DD7-477E-BFC2-90D7E7BC3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3323" y1="68874" x2="20266" y2="74727"/>
                          <a14:backgroundMark x1="20266" y1="74727" x2="34881" y2="80824"/>
                          <a14:backgroundMark x1="34881" y1="80824" x2="53129" y2="82156"/>
                          <a14:backgroundMark x1="53129" y1="82156" x2="70569" y2="79734"/>
                          <a14:backgroundMark x1="70569" y1="79734" x2="89463" y2="70004"/>
                          <a14:backgroundMark x1="89463" y1="70004" x2="90270" y2="69156"/>
                          <a14:backgroundMark x1="18611" y1="64715" x2="20549" y2="75575"/>
                          <a14:backgroundMark x1="84740" y1="65563" x2="79935" y2="73234"/>
                          <a14:backgroundMark x1="79935" y1="73234" x2="79734" y2="74162"/>
                          <a14:backgroundMark x1="80541" y1="64715" x2="80662" y2="71982"/>
                          <a14:backgroundMark x1="80662" y1="71982" x2="79168" y2="72790"/>
                          <a14:backgroundMark x1="77796" y1="72224" x2="80541" y2="70569"/>
                          <a14:backgroundMark x1="80824" y1="68066" x2="80258" y2="65281"/>
                          <a14:backgroundMark x1="21962" y1="63908" x2="21962" y2="72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902" y="-147485"/>
              <a:ext cx="2095500" cy="20955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xmlns="" id="{7C2F3E1F-3E42-4173-A6B4-080888652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3323" y1="68874" x2="20266" y2="74727"/>
                          <a14:backgroundMark x1="20266" y1="74727" x2="34881" y2="80824"/>
                          <a14:backgroundMark x1="34881" y1="80824" x2="53129" y2="82156"/>
                          <a14:backgroundMark x1="53129" y1="82156" x2="70569" y2="79734"/>
                          <a14:backgroundMark x1="70569" y1="79734" x2="89463" y2="70004"/>
                          <a14:backgroundMark x1="89463" y1="70004" x2="90270" y2="69156"/>
                          <a14:backgroundMark x1="18611" y1="64715" x2="20549" y2="75575"/>
                          <a14:backgroundMark x1="84740" y1="65563" x2="79935" y2="73234"/>
                          <a14:backgroundMark x1="79935" y1="73234" x2="79734" y2="74162"/>
                          <a14:backgroundMark x1="80541" y1="64715" x2="80662" y2="71982"/>
                          <a14:backgroundMark x1="80662" y1="71982" x2="79168" y2="72790"/>
                          <a14:backgroundMark x1="77796" y1="72224" x2="80541" y2="70569"/>
                          <a14:backgroundMark x1="80824" y1="68066" x2="80258" y2="65281"/>
                          <a14:backgroundMark x1="21962" y1="63908" x2="21962" y2="72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0980" y="-147485"/>
              <a:ext cx="2095500" cy="209550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B73EC494-8545-4AEE-8F3D-04466A96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3323" y1="68874" x2="20266" y2="74727"/>
                          <a14:backgroundMark x1="20266" y1="74727" x2="34881" y2="80824"/>
                          <a14:backgroundMark x1="34881" y1="80824" x2="53129" y2="82156"/>
                          <a14:backgroundMark x1="53129" y1="82156" x2="70569" y2="79734"/>
                          <a14:backgroundMark x1="70569" y1="79734" x2="89463" y2="70004"/>
                          <a14:backgroundMark x1="89463" y1="70004" x2="90270" y2="69156"/>
                          <a14:backgroundMark x1="18611" y1="64715" x2="20549" y2="75575"/>
                          <a14:backgroundMark x1="84740" y1="65563" x2="79935" y2="73234"/>
                          <a14:backgroundMark x1="79935" y1="73234" x2="79734" y2="74162"/>
                          <a14:backgroundMark x1="80541" y1="64715" x2="80662" y2="71982"/>
                          <a14:backgroundMark x1="80662" y1="71982" x2="79168" y2="72790"/>
                          <a14:backgroundMark x1="77796" y1="72224" x2="80541" y2="70569"/>
                          <a14:backgroundMark x1="80824" y1="68066" x2="80258" y2="65281"/>
                          <a14:backgroundMark x1="21962" y1="63908" x2="21962" y2="72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951" y="1643571"/>
              <a:ext cx="2095500" cy="20955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xmlns="" id="{1633A87B-FBE7-4142-9A31-B7F2F73E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3323" y1="68874" x2="20266" y2="74727"/>
                          <a14:backgroundMark x1="20266" y1="74727" x2="34881" y2="80824"/>
                          <a14:backgroundMark x1="34881" y1="80824" x2="53129" y2="82156"/>
                          <a14:backgroundMark x1="53129" y1="82156" x2="70569" y2="79734"/>
                          <a14:backgroundMark x1="70569" y1="79734" x2="89463" y2="70004"/>
                          <a14:backgroundMark x1="89463" y1="70004" x2="90270" y2="69156"/>
                          <a14:backgroundMark x1="18611" y1="64715" x2="20549" y2="75575"/>
                          <a14:backgroundMark x1="84740" y1="65563" x2="79935" y2="73234"/>
                          <a14:backgroundMark x1="79935" y1="73234" x2="79734" y2="74162"/>
                          <a14:backgroundMark x1="80541" y1="64715" x2="80662" y2="71982"/>
                          <a14:backgroundMark x1="80662" y1="71982" x2="79168" y2="72790"/>
                          <a14:backgroundMark x1="77796" y1="72224" x2="80541" y2="70569"/>
                          <a14:backgroundMark x1="80824" y1="68066" x2="80258" y2="65281"/>
                          <a14:backgroundMark x1="21962" y1="63908" x2="21962" y2="72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214" y="1643571"/>
              <a:ext cx="2095500" cy="20955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xmlns="" id="{1FFEC190-A652-4A7E-89A0-BD4E38846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3323" y1="68874" x2="20266" y2="74727"/>
                          <a14:backgroundMark x1="20266" y1="74727" x2="34881" y2="80824"/>
                          <a14:backgroundMark x1="34881" y1="80824" x2="53129" y2="82156"/>
                          <a14:backgroundMark x1="53129" y1="82156" x2="70569" y2="79734"/>
                          <a14:backgroundMark x1="70569" y1="79734" x2="89463" y2="70004"/>
                          <a14:backgroundMark x1="89463" y1="70004" x2="90270" y2="69156"/>
                          <a14:backgroundMark x1="18611" y1="64715" x2="20549" y2="75575"/>
                          <a14:backgroundMark x1="84740" y1="65563" x2="79935" y2="73234"/>
                          <a14:backgroundMark x1="79935" y1="73234" x2="79734" y2="74162"/>
                          <a14:backgroundMark x1="80541" y1="64715" x2="80662" y2="71982"/>
                          <a14:backgroundMark x1="80662" y1="71982" x2="79168" y2="72790"/>
                          <a14:backgroundMark x1="77796" y1="72224" x2="80541" y2="70569"/>
                          <a14:backgroundMark x1="80824" y1="68066" x2="80258" y2="65281"/>
                          <a14:backgroundMark x1="21962" y1="63908" x2="21962" y2="72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064" y="1643571"/>
              <a:ext cx="2095500" cy="20955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xmlns="" id="{93DD59DD-F952-4596-AEF9-4BF54A754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3323" y1="68874" x2="20266" y2="74727"/>
                          <a14:backgroundMark x1="20266" y1="74727" x2="34881" y2="80824"/>
                          <a14:backgroundMark x1="34881" y1="80824" x2="53129" y2="82156"/>
                          <a14:backgroundMark x1="53129" y1="82156" x2="70569" y2="79734"/>
                          <a14:backgroundMark x1="70569" y1="79734" x2="89463" y2="70004"/>
                          <a14:backgroundMark x1="89463" y1="70004" x2="90270" y2="69156"/>
                          <a14:backgroundMark x1="18611" y1="64715" x2="20549" y2="75575"/>
                          <a14:backgroundMark x1="84740" y1="65563" x2="79935" y2="73234"/>
                          <a14:backgroundMark x1="79935" y1="73234" x2="79734" y2="74162"/>
                          <a14:backgroundMark x1="80541" y1="64715" x2="80662" y2="71982"/>
                          <a14:backgroundMark x1="80662" y1="71982" x2="79168" y2="72790"/>
                          <a14:backgroundMark x1="77796" y1="72224" x2="80541" y2="70569"/>
                          <a14:backgroundMark x1="80824" y1="68066" x2="80258" y2="65281"/>
                          <a14:backgroundMark x1="21962" y1="63908" x2="21962" y2="72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902" y="1643571"/>
              <a:ext cx="2095500" cy="2095500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xmlns="" id="{094B4EE4-CF43-457B-94F4-C059C195F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3323" y1="68874" x2="20266" y2="74727"/>
                          <a14:backgroundMark x1="20266" y1="74727" x2="34881" y2="80824"/>
                          <a14:backgroundMark x1="34881" y1="80824" x2="53129" y2="82156"/>
                          <a14:backgroundMark x1="53129" y1="82156" x2="70569" y2="79734"/>
                          <a14:backgroundMark x1="70569" y1="79734" x2="89463" y2="70004"/>
                          <a14:backgroundMark x1="89463" y1="70004" x2="90270" y2="69156"/>
                          <a14:backgroundMark x1="18611" y1="64715" x2="20549" y2="75575"/>
                          <a14:backgroundMark x1="84740" y1="65563" x2="79935" y2="73234"/>
                          <a14:backgroundMark x1="79935" y1="73234" x2="79734" y2="74162"/>
                          <a14:backgroundMark x1="80541" y1="64715" x2="80662" y2="71982"/>
                          <a14:backgroundMark x1="80662" y1="71982" x2="79168" y2="72790"/>
                          <a14:backgroundMark x1="77796" y1="72224" x2="80541" y2="70569"/>
                          <a14:backgroundMark x1="80824" y1="68066" x2="80258" y2="65281"/>
                          <a14:backgroundMark x1="21962" y1="63908" x2="21962" y2="72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0980" y="1643571"/>
              <a:ext cx="2095500" cy="209550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xmlns="" id="{D62F5D99-DA4B-4F3A-82B1-3B9CB582C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3323" y1="68874" x2="20266" y2="74727"/>
                          <a14:backgroundMark x1="20266" y1="74727" x2="34881" y2="80824"/>
                          <a14:backgroundMark x1="34881" y1="80824" x2="53129" y2="82156"/>
                          <a14:backgroundMark x1="53129" y1="82156" x2="70569" y2="79734"/>
                          <a14:backgroundMark x1="70569" y1="79734" x2="89463" y2="70004"/>
                          <a14:backgroundMark x1="89463" y1="70004" x2="90270" y2="69156"/>
                          <a14:backgroundMark x1="18611" y1="64715" x2="20549" y2="75575"/>
                          <a14:backgroundMark x1="84740" y1="65563" x2="79935" y2="73234"/>
                          <a14:backgroundMark x1="79935" y1="73234" x2="79734" y2="74162"/>
                          <a14:backgroundMark x1="80541" y1="64715" x2="80662" y2="71982"/>
                          <a14:backgroundMark x1="80662" y1="71982" x2="79168" y2="72790"/>
                          <a14:backgroundMark x1="77796" y1="72224" x2="80541" y2="70569"/>
                          <a14:backgroundMark x1="80824" y1="68066" x2="80258" y2="65281"/>
                          <a14:backgroundMark x1="21962" y1="63908" x2="21962" y2="72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951" y="3309291"/>
              <a:ext cx="2095500" cy="209550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xmlns="" id="{A15DE73E-8E03-4AAF-B836-0DDC3E3A3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3323" y1="68874" x2="20266" y2="74727"/>
                          <a14:backgroundMark x1="20266" y1="74727" x2="34881" y2="80824"/>
                          <a14:backgroundMark x1="34881" y1="80824" x2="53129" y2="82156"/>
                          <a14:backgroundMark x1="53129" y1="82156" x2="70569" y2="79734"/>
                          <a14:backgroundMark x1="70569" y1="79734" x2="89463" y2="70004"/>
                          <a14:backgroundMark x1="89463" y1="70004" x2="90270" y2="69156"/>
                          <a14:backgroundMark x1="18611" y1="64715" x2="20549" y2="75575"/>
                          <a14:backgroundMark x1="84740" y1="65563" x2="79935" y2="73234"/>
                          <a14:backgroundMark x1="79935" y1="73234" x2="79734" y2="74162"/>
                          <a14:backgroundMark x1="80541" y1="64715" x2="80662" y2="71982"/>
                          <a14:backgroundMark x1="80662" y1="71982" x2="79168" y2="72790"/>
                          <a14:backgroundMark x1="77796" y1="72224" x2="80541" y2="70569"/>
                          <a14:backgroundMark x1="80824" y1="68066" x2="80258" y2="65281"/>
                          <a14:backgroundMark x1="21962" y1="63908" x2="21962" y2="72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214" y="3309291"/>
              <a:ext cx="2095500" cy="209550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xmlns="" id="{8F01C6F1-CAD5-46D7-8BEE-3BABF44EC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3323" y1="68874" x2="20266" y2="74727"/>
                          <a14:backgroundMark x1="20266" y1="74727" x2="34881" y2="80824"/>
                          <a14:backgroundMark x1="34881" y1="80824" x2="53129" y2="82156"/>
                          <a14:backgroundMark x1="53129" y1="82156" x2="70569" y2="79734"/>
                          <a14:backgroundMark x1="70569" y1="79734" x2="89463" y2="70004"/>
                          <a14:backgroundMark x1="89463" y1="70004" x2="90270" y2="69156"/>
                          <a14:backgroundMark x1="18611" y1="64715" x2="20549" y2="75575"/>
                          <a14:backgroundMark x1="84740" y1="65563" x2="79935" y2="73234"/>
                          <a14:backgroundMark x1="79935" y1="73234" x2="79734" y2="74162"/>
                          <a14:backgroundMark x1="80541" y1="64715" x2="80662" y2="71982"/>
                          <a14:backgroundMark x1="80662" y1="71982" x2="79168" y2="72790"/>
                          <a14:backgroundMark x1="77796" y1="72224" x2="80541" y2="70569"/>
                          <a14:backgroundMark x1="80824" y1="68066" x2="80258" y2="65281"/>
                          <a14:backgroundMark x1="21962" y1="63908" x2="21962" y2="72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064" y="3309291"/>
              <a:ext cx="2095500" cy="209550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xmlns="" id="{1CD6065E-6CBB-4766-A525-37CED2A2A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3323" y1="68874" x2="20266" y2="74727"/>
                          <a14:backgroundMark x1="20266" y1="74727" x2="34881" y2="80824"/>
                          <a14:backgroundMark x1="34881" y1="80824" x2="53129" y2="82156"/>
                          <a14:backgroundMark x1="53129" y1="82156" x2="70569" y2="79734"/>
                          <a14:backgroundMark x1="70569" y1="79734" x2="89463" y2="70004"/>
                          <a14:backgroundMark x1="89463" y1="70004" x2="90270" y2="69156"/>
                          <a14:backgroundMark x1="18611" y1="64715" x2="20549" y2="75575"/>
                          <a14:backgroundMark x1="84740" y1="65563" x2="79935" y2="73234"/>
                          <a14:backgroundMark x1="79935" y1="73234" x2="79734" y2="74162"/>
                          <a14:backgroundMark x1="80541" y1="64715" x2="80662" y2="71982"/>
                          <a14:backgroundMark x1="80662" y1="71982" x2="79168" y2="72790"/>
                          <a14:backgroundMark x1="77796" y1="72224" x2="80541" y2="70569"/>
                          <a14:backgroundMark x1="80824" y1="68066" x2="80258" y2="65281"/>
                          <a14:backgroundMark x1="21962" y1="63908" x2="21962" y2="72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902" y="3309291"/>
              <a:ext cx="2095500" cy="20955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xmlns="" id="{83D0EB67-FD1B-4E54-880C-7CDF4E63F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3323" y1="68874" x2="20266" y2="74727"/>
                          <a14:backgroundMark x1="20266" y1="74727" x2="34881" y2="80824"/>
                          <a14:backgroundMark x1="34881" y1="80824" x2="53129" y2="82156"/>
                          <a14:backgroundMark x1="53129" y1="82156" x2="70569" y2="79734"/>
                          <a14:backgroundMark x1="70569" y1="79734" x2="89463" y2="70004"/>
                          <a14:backgroundMark x1="89463" y1="70004" x2="90270" y2="69156"/>
                          <a14:backgroundMark x1="18611" y1="64715" x2="20549" y2="75575"/>
                          <a14:backgroundMark x1="84740" y1="65563" x2="79935" y2="73234"/>
                          <a14:backgroundMark x1="79935" y1="73234" x2="79734" y2="74162"/>
                          <a14:backgroundMark x1="80541" y1="64715" x2="80662" y2="71982"/>
                          <a14:backgroundMark x1="80662" y1="71982" x2="79168" y2="72790"/>
                          <a14:backgroundMark x1="77796" y1="72224" x2="80541" y2="70569"/>
                          <a14:backgroundMark x1="80824" y1="68066" x2="80258" y2="65281"/>
                          <a14:backgroundMark x1="21962" y1="63908" x2="21962" y2="72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0980" y="3309291"/>
              <a:ext cx="2095500" cy="2095500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xmlns="" id="{54B8C639-0F4E-4B0A-94C6-5BD1F702D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3323" y1="68874" x2="20266" y2="74727"/>
                          <a14:backgroundMark x1="20266" y1="74727" x2="34881" y2="80824"/>
                          <a14:backgroundMark x1="34881" y1="80824" x2="53129" y2="82156"/>
                          <a14:backgroundMark x1="53129" y1="82156" x2="70569" y2="79734"/>
                          <a14:backgroundMark x1="70569" y1="79734" x2="89463" y2="70004"/>
                          <a14:backgroundMark x1="89463" y1="70004" x2="90270" y2="69156"/>
                          <a14:backgroundMark x1="18611" y1="64715" x2="20549" y2="75575"/>
                          <a14:backgroundMark x1="84740" y1="65563" x2="79935" y2="73234"/>
                          <a14:backgroundMark x1="79935" y1="73234" x2="79734" y2="74162"/>
                          <a14:backgroundMark x1="80541" y1="64715" x2="80662" y2="71982"/>
                          <a14:backgroundMark x1="80662" y1="71982" x2="79168" y2="72790"/>
                          <a14:backgroundMark x1="77796" y1="72224" x2="80541" y2="70569"/>
                          <a14:backgroundMark x1="80824" y1="68066" x2="80258" y2="65281"/>
                          <a14:backgroundMark x1="21962" y1="63908" x2="21962" y2="72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951" y="5087253"/>
              <a:ext cx="2095500" cy="2095500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xmlns="" id="{22274E73-C8D8-4AB1-AC7E-937C88C98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3323" y1="68874" x2="20266" y2="74727"/>
                          <a14:backgroundMark x1="20266" y1="74727" x2="34881" y2="80824"/>
                          <a14:backgroundMark x1="34881" y1="80824" x2="53129" y2="82156"/>
                          <a14:backgroundMark x1="53129" y1="82156" x2="70569" y2="79734"/>
                          <a14:backgroundMark x1="70569" y1="79734" x2="89463" y2="70004"/>
                          <a14:backgroundMark x1="89463" y1="70004" x2="90270" y2="69156"/>
                          <a14:backgroundMark x1="18611" y1="64715" x2="20549" y2="75575"/>
                          <a14:backgroundMark x1="84740" y1="65563" x2="79935" y2="73234"/>
                          <a14:backgroundMark x1="79935" y1="73234" x2="79734" y2="74162"/>
                          <a14:backgroundMark x1="80541" y1="64715" x2="80662" y2="71982"/>
                          <a14:backgroundMark x1="80662" y1="71982" x2="79168" y2="72790"/>
                          <a14:backgroundMark x1="77796" y1="72224" x2="80541" y2="70569"/>
                          <a14:backgroundMark x1="80824" y1="68066" x2="80258" y2="65281"/>
                          <a14:backgroundMark x1="21962" y1="63908" x2="21962" y2="72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214" y="5087253"/>
              <a:ext cx="2095500" cy="209550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xmlns="" id="{29E87113-855E-4DD6-9FA0-183F00F02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3323" y1="68874" x2="20266" y2="74727"/>
                          <a14:backgroundMark x1="20266" y1="74727" x2="34881" y2="80824"/>
                          <a14:backgroundMark x1="34881" y1="80824" x2="53129" y2="82156"/>
                          <a14:backgroundMark x1="53129" y1="82156" x2="70569" y2="79734"/>
                          <a14:backgroundMark x1="70569" y1="79734" x2="89463" y2="70004"/>
                          <a14:backgroundMark x1="89463" y1="70004" x2="90270" y2="69156"/>
                          <a14:backgroundMark x1="18611" y1="64715" x2="20549" y2="75575"/>
                          <a14:backgroundMark x1="84740" y1="65563" x2="79935" y2="73234"/>
                          <a14:backgroundMark x1="79935" y1="73234" x2="79734" y2="74162"/>
                          <a14:backgroundMark x1="80541" y1="64715" x2="80662" y2="71982"/>
                          <a14:backgroundMark x1="80662" y1="71982" x2="79168" y2="72790"/>
                          <a14:backgroundMark x1="77796" y1="72224" x2="80541" y2="70569"/>
                          <a14:backgroundMark x1="80824" y1="68066" x2="80258" y2="65281"/>
                          <a14:backgroundMark x1="21962" y1="63908" x2="21962" y2="72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064" y="5087253"/>
              <a:ext cx="2095500" cy="2095500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xmlns="" id="{4A701F9F-3D38-43CE-884B-126572D63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3323" y1="68874" x2="20266" y2="74727"/>
                          <a14:backgroundMark x1="20266" y1="74727" x2="34881" y2="80824"/>
                          <a14:backgroundMark x1="34881" y1="80824" x2="53129" y2="82156"/>
                          <a14:backgroundMark x1="53129" y1="82156" x2="70569" y2="79734"/>
                          <a14:backgroundMark x1="70569" y1="79734" x2="89463" y2="70004"/>
                          <a14:backgroundMark x1="89463" y1="70004" x2="90270" y2="69156"/>
                          <a14:backgroundMark x1="18611" y1="64715" x2="20549" y2="75575"/>
                          <a14:backgroundMark x1="84740" y1="65563" x2="79935" y2="73234"/>
                          <a14:backgroundMark x1="79935" y1="73234" x2="79734" y2="74162"/>
                          <a14:backgroundMark x1="80541" y1="64715" x2="80662" y2="71982"/>
                          <a14:backgroundMark x1="80662" y1="71982" x2="79168" y2="72790"/>
                          <a14:backgroundMark x1="77796" y1="72224" x2="80541" y2="70569"/>
                          <a14:backgroundMark x1="80824" y1="68066" x2="80258" y2="65281"/>
                          <a14:backgroundMark x1="21962" y1="63908" x2="21962" y2="72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902" y="5087253"/>
              <a:ext cx="2095500" cy="2095500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xmlns="" id="{1F80AF99-6843-41A9-9950-FC067FAAF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3323" y1="68874" x2="20266" y2="74727"/>
                          <a14:backgroundMark x1="20266" y1="74727" x2="34881" y2="80824"/>
                          <a14:backgroundMark x1="34881" y1="80824" x2="53129" y2="82156"/>
                          <a14:backgroundMark x1="53129" y1="82156" x2="70569" y2="79734"/>
                          <a14:backgroundMark x1="70569" y1="79734" x2="89463" y2="70004"/>
                          <a14:backgroundMark x1="89463" y1="70004" x2="90270" y2="69156"/>
                          <a14:backgroundMark x1="18611" y1="64715" x2="20549" y2="75575"/>
                          <a14:backgroundMark x1="84740" y1="65563" x2="79935" y2="73234"/>
                          <a14:backgroundMark x1="79935" y1="73234" x2="79734" y2="74162"/>
                          <a14:backgroundMark x1="80541" y1="64715" x2="80662" y2="71982"/>
                          <a14:backgroundMark x1="80662" y1="71982" x2="79168" y2="72790"/>
                          <a14:backgroundMark x1="77796" y1="72224" x2="80541" y2="70569"/>
                          <a14:backgroundMark x1="80824" y1="68066" x2="80258" y2="65281"/>
                          <a14:backgroundMark x1="21962" y1="63908" x2="21962" y2="72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0980" y="5087253"/>
              <a:ext cx="2095500" cy="2095500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80EF661-595C-4FEE-82BB-5A403EA6E687}"/>
              </a:ext>
            </a:extLst>
          </p:cNvPr>
          <p:cNvSpPr/>
          <p:nvPr/>
        </p:nvSpPr>
        <p:spPr>
          <a:xfrm>
            <a:off x="982527" y="535487"/>
            <a:ext cx="10158608" cy="5787025"/>
          </a:xfrm>
          <a:prstGeom prst="rect">
            <a:avLst/>
          </a:prstGeom>
          <a:solidFill>
            <a:srgbClr val="FFEFF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218A1D53-199E-4F82-BB92-9FEE396CDF63}"/>
              </a:ext>
            </a:extLst>
          </p:cNvPr>
          <p:cNvGrpSpPr/>
          <p:nvPr/>
        </p:nvGrpSpPr>
        <p:grpSpPr>
          <a:xfrm>
            <a:off x="5316225" y="683069"/>
            <a:ext cx="5603363" cy="5491859"/>
            <a:chOff x="6297101" y="674915"/>
            <a:chExt cx="3239657" cy="3175189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906658E9-9146-4D8E-80C6-EEBD3DCB7E48}"/>
                </a:ext>
              </a:extLst>
            </p:cNvPr>
            <p:cNvSpPr/>
            <p:nvPr/>
          </p:nvSpPr>
          <p:spPr>
            <a:xfrm>
              <a:off x="6297101" y="674915"/>
              <a:ext cx="3239657" cy="317518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ext Box 19">
              <a:extLst>
                <a:ext uri="{FF2B5EF4-FFF2-40B4-BE49-F238E27FC236}">
                  <a16:creationId xmlns:a16="http://schemas.microsoft.com/office/drawing/2014/main" xmlns="" id="{E3AC025D-8079-480B-A0A5-2B86D0CA15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7202" y="1164413"/>
              <a:ext cx="2942264" cy="20107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500" b="1" dirty="0" err="1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Câu</a:t>
              </a:r>
              <a:endParaRPr lang="en-US" sz="55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endParaRPr>
            </a:p>
            <a:p>
              <a:pPr algn="ctr"/>
              <a:r>
                <a:rPr lang="en-US" sz="5500" b="1" dirty="0" err="1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chuyện</a:t>
              </a:r>
              <a:r>
                <a:rPr lang="en-US" sz="5500" b="1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5500" b="1" dirty="0" err="1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muốn</a:t>
              </a:r>
              <a:r>
                <a:rPr lang="en-US" sz="5500" b="1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5500" b="1" dirty="0" err="1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nói</a:t>
              </a:r>
              <a:r>
                <a:rPr lang="en-US" sz="5500" b="1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5500" b="1" dirty="0" err="1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với</a:t>
              </a:r>
              <a:r>
                <a:rPr lang="en-US" sz="5500" b="1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5500" b="1" dirty="0" err="1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chúng</a:t>
              </a:r>
              <a:r>
                <a:rPr lang="en-US" sz="5500" b="1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ta </a:t>
              </a:r>
              <a:r>
                <a:rPr lang="en-US" sz="5500" b="1" dirty="0" err="1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điều</a:t>
              </a:r>
              <a:r>
                <a:rPr lang="en-US" sz="5500" b="1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5500" b="1" dirty="0" err="1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gì</a:t>
              </a:r>
              <a:r>
                <a:rPr lang="en-US" sz="5500" b="1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?</a:t>
              </a:r>
              <a:endParaRPr lang="en-US" sz="5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1A2D2430-BA73-4BF7-A405-B9FE19C7D248}"/>
              </a:ext>
            </a:extLst>
          </p:cNvPr>
          <p:cNvGrpSpPr/>
          <p:nvPr/>
        </p:nvGrpSpPr>
        <p:grpSpPr>
          <a:xfrm rot="20751835">
            <a:off x="1456290" y="1176354"/>
            <a:ext cx="3947298" cy="1995225"/>
            <a:chOff x="1880363" y="2569642"/>
            <a:chExt cx="3947298" cy="1995225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57DBDDF5-A7AF-4DF3-B7BB-FFCEC50EA1B8}"/>
                </a:ext>
              </a:extLst>
            </p:cNvPr>
            <p:cNvSpPr/>
            <p:nvPr/>
          </p:nvSpPr>
          <p:spPr>
            <a:xfrm>
              <a:off x="1880363" y="2569642"/>
              <a:ext cx="3947298" cy="19952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Text Box 19">
              <a:extLst>
                <a:ext uri="{FF2B5EF4-FFF2-40B4-BE49-F238E27FC236}">
                  <a16:creationId xmlns:a16="http://schemas.microsoft.com/office/drawing/2014/main" xmlns="" id="{3F7ACB96-CFFB-4BD0-8342-85381DC1E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0363" y="2846540"/>
              <a:ext cx="3734964" cy="1323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Đọc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bài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endParaRPr>
            </a:p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“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Chị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em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tôi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”</a:t>
              </a:r>
              <a:endPara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0" name="Picture 119">
            <a:extLst>
              <a:ext uri="{FF2B5EF4-FFF2-40B4-BE49-F238E27FC236}">
                <a16:creationId xmlns:a16="http://schemas.microsoft.com/office/drawing/2014/main" xmlns="" id="{A20E6F52-93DD-4738-B26E-FCB65D0427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" t="31287" r="53584" b="40980"/>
          <a:stretch/>
        </p:blipFill>
        <p:spPr>
          <a:xfrm rot="20832813" flipH="1">
            <a:off x="4973023" y="784526"/>
            <a:ext cx="1771370" cy="1070829"/>
          </a:xfrm>
          <a:prstGeom prst="rect">
            <a:avLst/>
          </a:prstGeom>
        </p:spPr>
      </p:pic>
      <p:pic>
        <p:nvPicPr>
          <p:cNvPr id="56" name="图片 8">
            <a:extLst>
              <a:ext uri="{FF2B5EF4-FFF2-40B4-BE49-F238E27FC236}">
                <a16:creationId xmlns:a16="http://schemas.microsoft.com/office/drawing/2014/main" xmlns="" id="{FED95E54-60B4-4075-ADA6-363F1ECF84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559" y="2747390"/>
            <a:ext cx="4199530" cy="41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3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1222</Words>
  <Application>Microsoft Office PowerPoint</Application>
  <PresentationFormat>Custom</PresentationFormat>
  <Paragraphs>146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Arial</vt:lpstr>
      <vt:lpstr>UTM Cooper Black</vt:lpstr>
      <vt:lpstr>Wingdings 2</vt:lpstr>
      <vt:lpstr>UTM Azuki</vt:lpstr>
      <vt:lpstr>#9Slide05 OlaScript4F</vt:lpstr>
      <vt:lpstr>等线</vt:lpstr>
      <vt:lpstr>Cooper Black</vt:lpstr>
      <vt:lpstr>Microsoft YaHei</vt:lpstr>
      <vt:lpstr>UTM Magnesium</vt:lpstr>
      <vt:lpstr>Calibri</vt:lpstr>
      <vt:lpstr>FC Daisy</vt:lpstr>
      <vt:lpstr>FC Candy</vt:lpstr>
      <vt:lpstr>UVN Phuong Tay</vt:lpstr>
      <vt:lpstr>Times New Roman</vt:lpstr>
      <vt:lpstr>Calibri Light</vt:lpstr>
      <vt:lpstr>#9Slide03 SVNCintra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OnTap_T3</dc:title>
  <dc:subject>TiengViet4</dc:subject>
  <dc:creator>KTUTS</dc:creator>
  <cp:keywords>Hana</cp:keywords>
  <cp:lastModifiedBy>Khanh Linh</cp:lastModifiedBy>
  <cp:revision>46</cp:revision>
  <dcterms:created xsi:type="dcterms:W3CDTF">2021-08-03T04:04:28Z</dcterms:created>
  <dcterms:modified xsi:type="dcterms:W3CDTF">2021-11-09T14:03:14Z</dcterms:modified>
</cp:coreProperties>
</file>