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705" r:id="rId3"/>
  </p:sldMasterIdLst>
  <p:notesMasterIdLst>
    <p:notesMasterId r:id="rId12"/>
  </p:notesMasterIdLst>
  <p:sldIdLst>
    <p:sldId id="2884" r:id="rId4"/>
    <p:sldId id="265" r:id="rId5"/>
    <p:sldId id="2007577102" r:id="rId6"/>
    <p:sldId id="2901" r:id="rId7"/>
    <p:sldId id="2007577103" r:id="rId8"/>
    <p:sldId id="2007577104" r:id="rId9"/>
    <p:sldId id="2896" r:id="rId10"/>
    <p:sldId id="28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17" autoAdjust="0"/>
    <p:restoredTop sz="94660"/>
  </p:normalViewPr>
  <p:slideViewPr>
    <p:cSldViewPr snapToGrid="0">
      <p:cViewPr varScale="1">
        <p:scale>
          <a:sx n="124" d="100"/>
          <a:sy n="124" d="100"/>
        </p:scale>
        <p:origin x="9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8468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4686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6921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51017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690138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30619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49301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508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8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FDED92B-7180-4E8E-9FA1-47FFA8006457}" type="datetimeFigureOut">
              <a:rPr lang="zh-CN" altLang="en-US" smtClean="0"/>
              <a:t>2022/11/13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B2931F4-194C-4DD9-9505-42FC048612EF}" type="datetimeFigureOut">
              <a:rPr lang="zh-CN" altLang="en-US" smtClean="0"/>
              <a:t>2022/11/13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109843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516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005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029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28848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97604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2022/11/13</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5610073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1.jp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2022/11/13</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
        <p:nvSpPr>
          <p:cNvPr id="7" name="TextBox 6">
            <a:extLst>
              <a:ext uri="{FF2B5EF4-FFF2-40B4-BE49-F238E27FC236}">
                <a16:creationId xmlns:a16="http://schemas.microsoft.com/office/drawing/2014/main" id="{76CCAA99-4439-4DFD-9FD7-FE41E23FFDD0}"/>
              </a:ext>
            </a:extLst>
          </p:cNvPr>
          <p:cNvSpPr txBox="1"/>
          <p:nvPr userDrawn="1"/>
        </p:nvSpPr>
        <p:spPr>
          <a:xfrm>
            <a:off x="8920716" y="-37306"/>
            <a:ext cx="4261884" cy="276999"/>
          </a:xfrm>
          <a:prstGeom prst="rect">
            <a:avLst/>
          </a:prstGeom>
          <a:noFill/>
        </p:spPr>
        <p:txBody>
          <a:bodyPr wrap="square" rtlCol="0">
            <a:spAutoFit/>
          </a:bodyPr>
          <a:lstStyle/>
          <a:p>
            <a:r>
              <a:rPr lang="en-US" altLang="ja-JP" sz="1200" dirty="0" err="1"/>
              <a:t>Hương</a:t>
            </a:r>
            <a:r>
              <a:rPr lang="ja-JP" altLang="en-US" sz="1200" dirty="0"/>
              <a:t> </a:t>
            </a:r>
            <a:r>
              <a:rPr lang="en-US" altLang="ja-JP" sz="1200" dirty="0" err="1"/>
              <a:t>Thảo</a:t>
            </a:r>
            <a:r>
              <a:rPr lang="en-US" altLang="ja-JP" sz="1200" dirty="0"/>
              <a:t>:</a:t>
            </a:r>
            <a:r>
              <a:rPr lang="ja-JP" altLang="en-US" sz="1200" dirty="0"/>
              <a:t> </a:t>
            </a:r>
            <a:r>
              <a:rPr lang="en-US" altLang="ja-JP" sz="1200" dirty="0"/>
              <a:t>tranthao121004@gmail.com</a:t>
            </a:r>
            <a:endParaRPr lang="en-US" sz="1200" dirty="0"/>
          </a:p>
        </p:txBody>
      </p:sp>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250" advTm="2440">
        <p14:switch dir="r"/>
      </p:transition>
    </mc:Choice>
    <mc:Fallback xmlns="">
      <p:transition spd="slow" advTm="2440">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2022/11/13</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a:extLst>
              <a:ext uri="{FF2B5EF4-FFF2-40B4-BE49-F238E27FC236}">
                <a16:creationId xmlns:a16="http://schemas.microsoft.com/office/drawing/2014/main" id="{E6500DBD-92F3-431A-B21E-BFB344A61A87}"/>
              </a:ext>
            </a:extLst>
          </p:cNvPr>
          <p:cNvSpPr txBox="1"/>
          <p:nvPr userDrawn="1"/>
        </p:nvSpPr>
        <p:spPr>
          <a:xfrm>
            <a:off x="8920716" y="117574"/>
            <a:ext cx="4261884" cy="276999"/>
          </a:xfrm>
          <a:prstGeom prst="rect">
            <a:avLst/>
          </a:prstGeom>
          <a:noFill/>
        </p:spPr>
        <p:txBody>
          <a:bodyPr wrap="square" rtlCol="0">
            <a:spAutoFit/>
          </a:bodyPr>
          <a:lstStyle/>
          <a:p>
            <a:r>
              <a:rPr lang="en-US" altLang="ja-JP" sz="1200"/>
              <a:t>Hương</a:t>
            </a:r>
            <a:r>
              <a:rPr lang="ja-JP" altLang="en-US" sz="1200" dirty="0"/>
              <a:t> </a:t>
            </a:r>
            <a:r>
              <a:rPr lang="en-US" altLang="ja-JP" sz="1200" dirty="0" err="1"/>
              <a:t>Thảo</a:t>
            </a:r>
            <a:r>
              <a:rPr lang="en-US" altLang="ja-JP" sz="1200" dirty="0"/>
              <a:t>:</a:t>
            </a:r>
            <a:r>
              <a:rPr lang="ja-JP" altLang="en-US" sz="1200" dirty="0"/>
              <a:t> </a:t>
            </a:r>
            <a:r>
              <a:rPr lang="en-US" altLang="ja-JP" sz="1200" dirty="0"/>
              <a:t>tranthao121004@gmail.com</a:t>
            </a:r>
            <a:endParaRPr lang="en-US" sz="1200" dirty="0"/>
          </a:p>
        </p:txBody>
      </p:sp>
    </p:spTree>
    <p:extLst>
      <p:ext uri="{BB962C8B-B14F-4D97-AF65-F5344CB8AC3E}">
        <p14:creationId xmlns:p14="http://schemas.microsoft.com/office/powerpoint/2010/main" val="40235912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ED92B-7180-4E8E-9FA1-47FFA8006457}" type="datetimeFigureOut">
              <a:rPr lang="zh-CN" altLang="en-US" smtClean="0"/>
              <a:t>2022/11/13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1227F-0E14-47DF-A00B-C9B5FCB87C35}" type="slidenum">
              <a:rPr lang="zh-CN" altLang="en-US" smtClean="0"/>
              <a:t>‹#›</a:t>
            </a:fld>
            <a:endParaRPr lang="zh-CN" altLang="en-US"/>
          </a:p>
        </p:txBody>
      </p:sp>
      <p:sp>
        <p:nvSpPr>
          <p:cNvPr id="7" name="TextBox 6">
            <a:extLst>
              <a:ext uri="{FF2B5EF4-FFF2-40B4-BE49-F238E27FC236}">
                <a16:creationId xmlns:a16="http://schemas.microsoft.com/office/drawing/2014/main" id="{D4493C3D-9EAA-4A47-A1B2-6FDD7C5EAAD2}"/>
              </a:ext>
            </a:extLst>
          </p:cNvPr>
          <p:cNvSpPr txBox="1"/>
          <p:nvPr userDrawn="1"/>
        </p:nvSpPr>
        <p:spPr>
          <a:xfrm>
            <a:off x="8920716" y="117574"/>
            <a:ext cx="4261884" cy="276999"/>
          </a:xfrm>
          <a:prstGeom prst="rect">
            <a:avLst/>
          </a:prstGeom>
          <a:noFill/>
        </p:spPr>
        <p:txBody>
          <a:bodyPr wrap="square" rtlCol="0">
            <a:spAutoFit/>
          </a:bodyPr>
          <a:lstStyle/>
          <a:p>
            <a:r>
              <a:rPr lang="en-US" altLang="ja-JP" sz="1200"/>
              <a:t>Hương</a:t>
            </a:r>
            <a:r>
              <a:rPr lang="ja-JP" altLang="en-US" sz="1200" dirty="0"/>
              <a:t> </a:t>
            </a:r>
            <a:r>
              <a:rPr lang="en-US" altLang="ja-JP" sz="1200" dirty="0" err="1"/>
              <a:t>Thảo</a:t>
            </a:r>
            <a:r>
              <a:rPr lang="en-US" altLang="ja-JP" sz="1200" dirty="0"/>
              <a:t>:</a:t>
            </a:r>
            <a:r>
              <a:rPr lang="ja-JP" altLang="en-US" sz="1200" dirty="0"/>
              <a:t> </a:t>
            </a:r>
            <a:r>
              <a:rPr lang="en-US" altLang="ja-JP" sz="1200" dirty="0"/>
              <a:t>tranthao121004@gmail.com</a:t>
            </a:r>
            <a:endParaRPr lang="en-US" sz="1200" dirty="0"/>
          </a:p>
        </p:txBody>
      </p:sp>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0.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0.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785892" y="1506125"/>
            <a:ext cx="10620215" cy="3272627"/>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54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BÀI </a:t>
            </a:r>
            <a:r>
              <a:rPr kumimoji="0" lang="en-US" sz="54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20: </a:t>
            </a:r>
            <a:r>
              <a:rPr kumimoji="0" lang="en-US" sz="5400" b="0" i="0" u="none" strike="noStrike" kern="1200" cap="none" spc="0" normalizeH="0" baseline="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Phép</a:t>
            </a:r>
            <a:r>
              <a:rPr kumimoji="0" lang="en-US" sz="54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1200" cap="none" spc="0" normalizeH="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cộng</a:t>
            </a:r>
            <a:r>
              <a:rPr kumimoji="0" lang="en-US" sz="54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1200" cap="none" spc="0" normalizeH="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54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0" i="0" u="none" strike="noStrike" kern="1200" cap="none" spc="0" normalizeH="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nhớ</a:t>
            </a:r>
            <a:r>
              <a:rPr kumimoji="0" lang="en-US" sz="54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aseline="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Số</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hai</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chữ</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số</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với</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số</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có</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hai</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chữ</a:t>
            </a:r>
            <a:r>
              <a:rPr lang="en-US" sz="54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54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số</a:t>
            </a:r>
            <a:endParaRPr kumimoji="0" lang="vi-VN" sz="54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vi-VN" sz="72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237064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F2913105-D98A-46DE-99B0-FB43124EAF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81874" y="1375759"/>
            <a:ext cx="3429358" cy="4853802"/>
          </a:xfrm>
          <a:prstGeom prst="rect">
            <a:avLst/>
          </a:prstGeom>
        </p:spPr>
      </p:pic>
      <p:sp>
        <p:nvSpPr>
          <p:cNvPr id="2" name="Cloud 1">
            <a:extLst>
              <a:ext uri="{FF2B5EF4-FFF2-40B4-BE49-F238E27FC236}">
                <a16:creationId xmlns:a16="http://schemas.microsoft.com/office/drawing/2014/main" id="{0170D20E-AAE0-4C2C-A9BB-A5BD0CBC375E}"/>
              </a:ext>
            </a:extLst>
          </p:cNvPr>
          <p:cNvSpPr/>
          <p:nvPr/>
        </p:nvSpPr>
        <p:spPr>
          <a:xfrm rot="219724">
            <a:off x="4568179" y="1221544"/>
            <a:ext cx="6008783" cy="4661425"/>
          </a:xfrm>
          <a:custGeom>
            <a:avLst/>
            <a:gdLst>
              <a:gd name="connsiteX0" fmla="*/ 542459 w 6008783"/>
              <a:gd name="connsiteY0" fmla="*/ 1550571 h 4661425"/>
              <a:gd name="connsiteX1" fmla="*/ 782115 w 6008783"/>
              <a:gd name="connsiteY1" fmla="*/ 745288 h 4661425"/>
              <a:gd name="connsiteX2" fmla="*/ 1947986 w 6008783"/>
              <a:gd name="connsiteY2" fmla="*/ 561313 h 4661425"/>
              <a:gd name="connsiteX3" fmla="*/ 3123454 w 6008783"/>
              <a:gd name="connsiteY3" fmla="*/ 370324 h 4661425"/>
              <a:gd name="connsiteX4" fmla="*/ 3581485 w 6008783"/>
              <a:gd name="connsiteY4" fmla="*/ 21580 h 4661425"/>
              <a:gd name="connsiteX5" fmla="*/ 4149537 w 6008783"/>
              <a:gd name="connsiteY5" fmla="*/ 267708 h 4661425"/>
              <a:gd name="connsiteX6" fmla="*/ 4932626 w 6008783"/>
              <a:gd name="connsiteY6" fmla="*/ 74453 h 4661425"/>
              <a:gd name="connsiteX7" fmla="*/ 5329734 w 6008783"/>
              <a:gd name="connsiteY7" fmla="*/ 601669 h 4661425"/>
              <a:gd name="connsiteX8" fmla="*/ 5839368 w 6008783"/>
              <a:gd name="connsiteY8" fmla="*/ 1113346 h 4661425"/>
              <a:gd name="connsiteX9" fmla="*/ 5816557 w 6008783"/>
              <a:gd name="connsiteY9" fmla="*/ 1668185 h 4661425"/>
              <a:gd name="connsiteX10" fmla="*/ 5983190 w 6008783"/>
              <a:gd name="connsiteY10" fmla="*/ 2516522 h 4661425"/>
              <a:gd name="connsiteX11" fmla="*/ 5202604 w 6008783"/>
              <a:gd name="connsiteY11" fmla="*/ 3259112 h 4661425"/>
              <a:gd name="connsiteX12" fmla="*/ 4923168 w 6008783"/>
              <a:gd name="connsiteY12" fmla="*/ 3895419 h 4661425"/>
              <a:gd name="connsiteX13" fmla="*/ 3971777 w 6008783"/>
              <a:gd name="connsiteY13" fmla="*/ 3972462 h 4661425"/>
              <a:gd name="connsiteX14" fmla="*/ 3291895 w 6008783"/>
              <a:gd name="connsiteY14" fmla="*/ 4651282 h 4661425"/>
              <a:gd name="connsiteX15" fmla="*/ 2292239 w 6008783"/>
              <a:gd name="connsiteY15" fmla="*/ 4236933 h 4661425"/>
              <a:gd name="connsiteX16" fmla="*/ 807291 w 6008783"/>
              <a:gd name="connsiteY16" fmla="*/ 3827547 h 4661425"/>
              <a:gd name="connsiteX17" fmla="*/ 154392 w 6008783"/>
              <a:gd name="connsiteY17" fmla="*/ 3371979 h 4661425"/>
              <a:gd name="connsiteX18" fmla="*/ 293901 w 6008783"/>
              <a:gd name="connsiteY18" fmla="*/ 2757038 h 4661425"/>
              <a:gd name="connsiteX19" fmla="*/ -696 w 6008783"/>
              <a:gd name="connsiteY19" fmla="*/ 2126127 h 4661425"/>
              <a:gd name="connsiteX20" fmla="*/ 537313 w 6008783"/>
              <a:gd name="connsiteY20" fmla="*/ 1565353 h 4661425"/>
              <a:gd name="connsiteX21" fmla="*/ 542459 w 6008783"/>
              <a:gd name="connsiteY21" fmla="*/ 1550571 h 4661425"/>
              <a:gd name="connsiteX0" fmla="*/ 652759 w 6008783"/>
              <a:gd name="connsiteY0" fmla="*/ 2824586 h 4661425"/>
              <a:gd name="connsiteX1" fmla="*/ 300439 w 6008783"/>
              <a:gd name="connsiteY1" fmla="*/ 2738587 h 4661425"/>
              <a:gd name="connsiteX2" fmla="*/ 963630 w 6008783"/>
              <a:gd name="connsiteY2" fmla="*/ 3765719 h 4661425"/>
              <a:gd name="connsiteX3" fmla="*/ 809516 w 6008783"/>
              <a:gd name="connsiteY3" fmla="*/ 3806830 h 4661425"/>
              <a:gd name="connsiteX4" fmla="*/ 2291961 w 6008783"/>
              <a:gd name="connsiteY4" fmla="*/ 4217942 h 4661425"/>
              <a:gd name="connsiteX5" fmla="*/ 2199047 w 6008783"/>
              <a:gd name="connsiteY5" fmla="*/ 4030190 h 4661425"/>
              <a:gd name="connsiteX6" fmla="*/ 4009610 w 6008783"/>
              <a:gd name="connsiteY6" fmla="*/ 3749749 h 4661425"/>
              <a:gd name="connsiteX7" fmla="*/ 3972473 w 6008783"/>
              <a:gd name="connsiteY7" fmla="*/ 3955737 h 4661425"/>
              <a:gd name="connsiteX8" fmla="*/ 4747077 w 6008783"/>
              <a:gd name="connsiteY8" fmla="*/ 2476813 h 4661425"/>
              <a:gd name="connsiteX9" fmla="*/ 5199266 w 6008783"/>
              <a:gd name="connsiteY9" fmla="*/ 3246811 h 4661425"/>
              <a:gd name="connsiteX10" fmla="*/ 5813775 w 6008783"/>
              <a:gd name="connsiteY10" fmla="*/ 1656748 h 4661425"/>
              <a:gd name="connsiteX11" fmla="*/ 5612370 w 6008783"/>
              <a:gd name="connsiteY11" fmla="*/ 1945497 h 4661425"/>
              <a:gd name="connsiteX12" fmla="*/ 5330569 w 6008783"/>
              <a:gd name="connsiteY12" fmla="*/ 585483 h 4661425"/>
              <a:gd name="connsiteX13" fmla="*/ 5341140 w 6008783"/>
              <a:gd name="connsiteY13" fmla="*/ 721873 h 4661425"/>
              <a:gd name="connsiteX14" fmla="*/ 4044522 w 6008783"/>
              <a:gd name="connsiteY14" fmla="*/ 426434 h 4661425"/>
              <a:gd name="connsiteX15" fmla="*/ 4147729 w 6008783"/>
              <a:gd name="connsiteY15" fmla="*/ 252493 h 4661425"/>
              <a:gd name="connsiteX16" fmla="*/ 3079640 w 6008783"/>
              <a:gd name="connsiteY16" fmla="*/ 509303 h 4661425"/>
              <a:gd name="connsiteX17" fmla="*/ 3129574 w 6008783"/>
              <a:gd name="connsiteY17" fmla="*/ 359318 h 4661425"/>
              <a:gd name="connsiteX18" fmla="*/ 1947290 w 6008783"/>
              <a:gd name="connsiteY18" fmla="*/ 560234 h 4661425"/>
              <a:gd name="connsiteX19" fmla="*/ 2128110 w 6008783"/>
              <a:gd name="connsiteY19" fmla="*/ 705687 h 4661425"/>
              <a:gd name="connsiteX20" fmla="*/ 574033 w 6008783"/>
              <a:gd name="connsiteY20" fmla="*/ 1703686 h 4661425"/>
              <a:gd name="connsiteX21" fmla="*/ 542459 w 6008783"/>
              <a:gd name="connsiteY21" fmla="*/ 1550571 h 46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08783" h="4661425" fill="none" extrusionOk="0">
                <a:moveTo>
                  <a:pt x="542459" y="1550571"/>
                </a:moveTo>
                <a:cubicBezTo>
                  <a:pt x="489159" y="1279034"/>
                  <a:pt x="604742" y="976033"/>
                  <a:pt x="782115" y="745288"/>
                </a:cubicBezTo>
                <a:cubicBezTo>
                  <a:pt x="1004667" y="337888"/>
                  <a:pt x="1567268" y="452712"/>
                  <a:pt x="1947986" y="561313"/>
                </a:cubicBezTo>
                <a:cubicBezTo>
                  <a:pt x="2145112" y="232606"/>
                  <a:pt x="2733806" y="120310"/>
                  <a:pt x="3123454" y="370324"/>
                </a:cubicBezTo>
                <a:cubicBezTo>
                  <a:pt x="3212136" y="219451"/>
                  <a:pt x="3416202" y="22870"/>
                  <a:pt x="3581485" y="21580"/>
                </a:cubicBezTo>
                <a:cubicBezTo>
                  <a:pt x="3821546" y="-25642"/>
                  <a:pt x="3974964" y="107274"/>
                  <a:pt x="4149537" y="267708"/>
                </a:cubicBezTo>
                <a:cubicBezTo>
                  <a:pt x="4317694" y="59007"/>
                  <a:pt x="4677518" y="-43256"/>
                  <a:pt x="4932626" y="74453"/>
                </a:cubicBezTo>
                <a:cubicBezTo>
                  <a:pt x="5136501" y="195854"/>
                  <a:pt x="5253545" y="360434"/>
                  <a:pt x="5329734" y="601669"/>
                </a:cubicBezTo>
                <a:cubicBezTo>
                  <a:pt x="5589524" y="671597"/>
                  <a:pt x="5756127" y="849356"/>
                  <a:pt x="5839368" y="1113346"/>
                </a:cubicBezTo>
                <a:cubicBezTo>
                  <a:pt x="5892569" y="1288541"/>
                  <a:pt x="5917344" y="1473328"/>
                  <a:pt x="5816557" y="1668185"/>
                </a:cubicBezTo>
                <a:cubicBezTo>
                  <a:pt x="5951062" y="1900521"/>
                  <a:pt x="6016225" y="2181738"/>
                  <a:pt x="5983190" y="2516522"/>
                </a:cubicBezTo>
                <a:cubicBezTo>
                  <a:pt x="5908929" y="2964341"/>
                  <a:pt x="5541634" y="3209272"/>
                  <a:pt x="5202604" y="3259112"/>
                </a:cubicBezTo>
                <a:cubicBezTo>
                  <a:pt x="5162558" y="3491915"/>
                  <a:pt x="5082952" y="3730138"/>
                  <a:pt x="4923168" y="3895419"/>
                </a:cubicBezTo>
                <a:cubicBezTo>
                  <a:pt x="4691653" y="4128524"/>
                  <a:pt x="4260817" y="4142557"/>
                  <a:pt x="3971777" y="3972462"/>
                </a:cubicBezTo>
                <a:cubicBezTo>
                  <a:pt x="3879065" y="4270839"/>
                  <a:pt x="3633741" y="4654609"/>
                  <a:pt x="3291895" y="4651282"/>
                </a:cubicBezTo>
                <a:cubicBezTo>
                  <a:pt x="2948409" y="4764804"/>
                  <a:pt x="2622679" y="4550892"/>
                  <a:pt x="2292239" y="4236933"/>
                </a:cubicBezTo>
                <a:cubicBezTo>
                  <a:pt x="1852100" y="4460147"/>
                  <a:pt x="1208901" y="4228443"/>
                  <a:pt x="807291" y="3827547"/>
                </a:cubicBezTo>
                <a:cubicBezTo>
                  <a:pt x="511831" y="3836777"/>
                  <a:pt x="264661" y="3689013"/>
                  <a:pt x="154392" y="3371979"/>
                </a:cubicBezTo>
                <a:cubicBezTo>
                  <a:pt x="155007" y="3133559"/>
                  <a:pt x="193126" y="2890716"/>
                  <a:pt x="293901" y="2757038"/>
                </a:cubicBezTo>
                <a:cubicBezTo>
                  <a:pt x="106146" y="2675562"/>
                  <a:pt x="29960" y="2418304"/>
                  <a:pt x="-696" y="2126127"/>
                </a:cubicBezTo>
                <a:cubicBezTo>
                  <a:pt x="-9260" y="1877435"/>
                  <a:pt x="234614" y="1542993"/>
                  <a:pt x="537313" y="1565353"/>
                </a:cubicBezTo>
                <a:cubicBezTo>
                  <a:pt x="538505" y="1560824"/>
                  <a:pt x="540944" y="1556484"/>
                  <a:pt x="542459" y="1550571"/>
                </a:cubicBezTo>
                <a:close/>
              </a:path>
              <a:path w="6008783" h="4661425" fill="none" extrusionOk="0">
                <a:moveTo>
                  <a:pt x="652759" y="2824586"/>
                </a:moveTo>
                <a:cubicBezTo>
                  <a:pt x="529459" y="2838665"/>
                  <a:pt x="396227" y="2812484"/>
                  <a:pt x="300439" y="2738587"/>
                </a:cubicBezTo>
                <a:moveTo>
                  <a:pt x="963630" y="3765719"/>
                </a:moveTo>
                <a:cubicBezTo>
                  <a:pt x="903504" y="3791418"/>
                  <a:pt x="865345" y="3813238"/>
                  <a:pt x="809516" y="3806830"/>
                </a:cubicBezTo>
                <a:moveTo>
                  <a:pt x="2291961" y="4217942"/>
                </a:moveTo>
                <a:cubicBezTo>
                  <a:pt x="2253791" y="4151468"/>
                  <a:pt x="2230787" y="4090019"/>
                  <a:pt x="2199047" y="4030190"/>
                </a:cubicBezTo>
                <a:moveTo>
                  <a:pt x="4009610" y="3749749"/>
                </a:moveTo>
                <a:cubicBezTo>
                  <a:pt x="4006745" y="3817810"/>
                  <a:pt x="3989739" y="3879418"/>
                  <a:pt x="3972473" y="3955737"/>
                </a:cubicBezTo>
                <a:moveTo>
                  <a:pt x="4747077" y="2476813"/>
                </a:moveTo>
                <a:cubicBezTo>
                  <a:pt x="5025629" y="2603496"/>
                  <a:pt x="5207908" y="2954693"/>
                  <a:pt x="5199266" y="3246811"/>
                </a:cubicBezTo>
                <a:moveTo>
                  <a:pt x="5813775" y="1656748"/>
                </a:moveTo>
                <a:cubicBezTo>
                  <a:pt x="5762440" y="1756298"/>
                  <a:pt x="5696614" y="1852543"/>
                  <a:pt x="5612370" y="1945497"/>
                </a:cubicBezTo>
                <a:moveTo>
                  <a:pt x="5330569" y="585483"/>
                </a:moveTo>
                <a:cubicBezTo>
                  <a:pt x="5335752" y="624608"/>
                  <a:pt x="5333874" y="667129"/>
                  <a:pt x="5341140" y="721873"/>
                </a:cubicBezTo>
                <a:moveTo>
                  <a:pt x="4044522" y="426434"/>
                </a:moveTo>
                <a:cubicBezTo>
                  <a:pt x="4072102" y="362121"/>
                  <a:pt x="4097569" y="302236"/>
                  <a:pt x="4147729" y="252493"/>
                </a:cubicBezTo>
                <a:moveTo>
                  <a:pt x="3079640" y="509303"/>
                </a:moveTo>
                <a:cubicBezTo>
                  <a:pt x="3100939" y="455521"/>
                  <a:pt x="3095394" y="409994"/>
                  <a:pt x="3129574" y="359318"/>
                </a:cubicBezTo>
                <a:moveTo>
                  <a:pt x="1947290" y="560234"/>
                </a:moveTo>
                <a:cubicBezTo>
                  <a:pt x="2023331" y="587428"/>
                  <a:pt x="2075373" y="647929"/>
                  <a:pt x="2128110" y="705687"/>
                </a:cubicBezTo>
                <a:moveTo>
                  <a:pt x="574033" y="1703686"/>
                </a:moveTo>
                <a:cubicBezTo>
                  <a:pt x="562489" y="1658778"/>
                  <a:pt x="543813" y="1608213"/>
                  <a:pt x="542459" y="1550571"/>
                </a:cubicBezTo>
              </a:path>
              <a:path w="6008783" h="4661425" stroke="0" extrusionOk="0">
                <a:moveTo>
                  <a:pt x="542459" y="1550571"/>
                </a:moveTo>
                <a:cubicBezTo>
                  <a:pt x="503364" y="1271815"/>
                  <a:pt x="636612" y="905983"/>
                  <a:pt x="782115" y="745288"/>
                </a:cubicBezTo>
                <a:cubicBezTo>
                  <a:pt x="1155158" y="454866"/>
                  <a:pt x="1582373" y="313018"/>
                  <a:pt x="1947986" y="561313"/>
                </a:cubicBezTo>
                <a:cubicBezTo>
                  <a:pt x="2213877" y="129993"/>
                  <a:pt x="2678908" y="5284"/>
                  <a:pt x="3123454" y="370324"/>
                </a:cubicBezTo>
                <a:cubicBezTo>
                  <a:pt x="3236841" y="200719"/>
                  <a:pt x="3386027" y="45063"/>
                  <a:pt x="3581485" y="21580"/>
                </a:cubicBezTo>
                <a:cubicBezTo>
                  <a:pt x="3802301" y="-19394"/>
                  <a:pt x="4027739" y="110661"/>
                  <a:pt x="4149537" y="267708"/>
                </a:cubicBezTo>
                <a:cubicBezTo>
                  <a:pt x="4368571" y="108252"/>
                  <a:pt x="4621136" y="-97998"/>
                  <a:pt x="4932626" y="74453"/>
                </a:cubicBezTo>
                <a:cubicBezTo>
                  <a:pt x="5134891" y="176546"/>
                  <a:pt x="5267249" y="368345"/>
                  <a:pt x="5329734" y="601669"/>
                </a:cubicBezTo>
                <a:cubicBezTo>
                  <a:pt x="5562321" y="709694"/>
                  <a:pt x="5785176" y="868595"/>
                  <a:pt x="5839368" y="1113346"/>
                </a:cubicBezTo>
                <a:cubicBezTo>
                  <a:pt x="5886528" y="1293086"/>
                  <a:pt x="5892442" y="1510453"/>
                  <a:pt x="5816557" y="1668185"/>
                </a:cubicBezTo>
                <a:cubicBezTo>
                  <a:pt x="5994988" y="1896793"/>
                  <a:pt x="6023213" y="2173455"/>
                  <a:pt x="5983190" y="2516522"/>
                </a:cubicBezTo>
                <a:cubicBezTo>
                  <a:pt x="5967754" y="2945443"/>
                  <a:pt x="5561829" y="3147878"/>
                  <a:pt x="5202604" y="3259112"/>
                </a:cubicBezTo>
                <a:cubicBezTo>
                  <a:pt x="5194592" y="3507575"/>
                  <a:pt x="5132727" y="3785344"/>
                  <a:pt x="4923168" y="3895419"/>
                </a:cubicBezTo>
                <a:cubicBezTo>
                  <a:pt x="4603706" y="4184964"/>
                  <a:pt x="4200576" y="4135818"/>
                  <a:pt x="3971777" y="3972462"/>
                </a:cubicBezTo>
                <a:cubicBezTo>
                  <a:pt x="3826015" y="4223629"/>
                  <a:pt x="3602810" y="4584476"/>
                  <a:pt x="3291895" y="4651282"/>
                </a:cubicBezTo>
                <a:cubicBezTo>
                  <a:pt x="2839357" y="4761774"/>
                  <a:pt x="2503140" y="4502262"/>
                  <a:pt x="2292239" y="4236933"/>
                </a:cubicBezTo>
                <a:cubicBezTo>
                  <a:pt x="1898681" y="4559225"/>
                  <a:pt x="1131383" y="4456800"/>
                  <a:pt x="807291" y="3827547"/>
                </a:cubicBezTo>
                <a:cubicBezTo>
                  <a:pt x="504925" y="3875085"/>
                  <a:pt x="226028" y="3592959"/>
                  <a:pt x="154392" y="3371979"/>
                </a:cubicBezTo>
                <a:cubicBezTo>
                  <a:pt x="87519" y="3184872"/>
                  <a:pt x="183917" y="2939100"/>
                  <a:pt x="293901" y="2757038"/>
                </a:cubicBezTo>
                <a:cubicBezTo>
                  <a:pt x="120103" y="2664843"/>
                  <a:pt x="-13846" y="2357805"/>
                  <a:pt x="-696" y="2126127"/>
                </a:cubicBezTo>
                <a:cubicBezTo>
                  <a:pt x="-21751" y="1778337"/>
                  <a:pt x="200075" y="1586705"/>
                  <a:pt x="537313" y="1565353"/>
                </a:cubicBezTo>
                <a:cubicBezTo>
                  <a:pt x="539037" y="1561095"/>
                  <a:pt x="541445" y="1554801"/>
                  <a:pt x="542459" y="1550571"/>
                </a:cubicBezTo>
                <a:close/>
              </a:path>
              <a:path w="6008783" h="4661425" fill="none" stroke="0" extrusionOk="0">
                <a:moveTo>
                  <a:pt x="652759" y="2824586"/>
                </a:moveTo>
                <a:cubicBezTo>
                  <a:pt x="511307" y="2823638"/>
                  <a:pt x="405985" y="2808375"/>
                  <a:pt x="300439" y="2738587"/>
                </a:cubicBezTo>
                <a:moveTo>
                  <a:pt x="963630" y="3765719"/>
                </a:moveTo>
                <a:cubicBezTo>
                  <a:pt x="910983" y="3781763"/>
                  <a:pt x="864036" y="3792570"/>
                  <a:pt x="809516" y="3806830"/>
                </a:cubicBezTo>
                <a:moveTo>
                  <a:pt x="2291961" y="4217942"/>
                </a:moveTo>
                <a:cubicBezTo>
                  <a:pt x="2265089" y="4159227"/>
                  <a:pt x="2221815" y="4103844"/>
                  <a:pt x="2199047" y="4030190"/>
                </a:cubicBezTo>
                <a:moveTo>
                  <a:pt x="4009610" y="3749749"/>
                </a:moveTo>
                <a:cubicBezTo>
                  <a:pt x="4015141" y="3833853"/>
                  <a:pt x="3994481" y="3906207"/>
                  <a:pt x="3972473" y="3955737"/>
                </a:cubicBezTo>
                <a:moveTo>
                  <a:pt x="4747077" y="2476813"/>
                </a:moveTo>
                <a:cubicBezTo>
                  <a:pt x="5040544" y="2552652"/>
                  <a:pt x="5227974" y="2977574"/>
                  <a:pt x="5199266" y="3246811"/>
                </a:cubicBezTo>
                <a:moveTo>
                  <a:pt x="5813775" y="1656748"/>
                </a:moveTo>
                <a:cubicBezTo>
                  <a:pt x="5745651" y="1771084"/>
                  <a:pt x="5677722" y="1886548"/>
                  <a:pt x="5612370" y="1945497"/>
                </a:cubicBezTo>
                <a:moveTo>
                  <a:pt x="5330569" y="585483"/>
                </a:moveTo>
                <a:cubicBezTo>
                  <a:pt x="5330268" y="623821"/>
                  <a:pt x="5348931" y="681645"/>
                  <a:pt x="5341140" y="721873"/>
                </a:cubicBezTo>
                <a:moveTo>
                  <a:pt x="4044522" y="426434"/>
                </a:moveTo>
                <a:cubicBezTo>
                  <a:pt x="4053990" y="372571"/>
                  <a:pt x="4108355" y="285196"/>
                  <a:pt x="4147729" y="252493"/>
                </a:cubicBezTo>
                <a:moveTo>
                  <a:pt x="3079640" y="509303"/>
                </a:moveTo>
                <a:cubicBezTo>
                  <a:pt x="3077929" y="454364"/>
                  <a:pt x="3120507" y="407772"/>
                  <a:pt x="3129574" y="359318"/>
                </a:cubicBezTo>
                <a:moveTo>
                  <a:pt x="1947290" y="560234"/>
                </a:moveTo>
                <a:cubicBezTo>
                  <a:pt x="2017941" y="599678"/>
                  <a:pt x="2087594" y="659659"/>
                  <a:pt x="2128110" y="705687"/>
                </a:cubicBezTo>
                <a:moveTo>
                  <a:pt x="574033" y="1703686"/>
                </a:moveTo>
                <a:cubicBezTo>
                  <a:pt x="561296" y="1645930"/>
                  <a:pt x="555132" y="1594082"/>
                  <a:pt x="542459" y="1550571"/>
                </a:cubicBezTo>
              </a:path>
            </a:pathLst>
          </a:custGeom>
          <a:solidFill>
            <a:schemeClr val="accent6">
              <a:alpha val="50000"/>
            </a:schemeClr>
          </a:solidFill>
          <a:ln w="12700">
            <a:solidFill>
              <a:schemeClr val="accent6">
                <a:lumMod val="50000"/>
              </a:schemeClr>
            </a:solidFill>
            <a:extLst>
              <a:ext uri="{C807C97D-BFC1-408E-A445-0C87EB9F89A2}">
                <ask:lineSketchStyleProps xmlns:ask="http://schemas.microsoft.com/office/drawing/2018/sketchyshapes" xmlns="" sd="1050119024">
                  <a:prstGeom prst="cloud">
                    <a:avLst/>
                  </a:prstGeom>
                  <ask:type>
                    <ask:lineSketchScribble/>
                  </ask:type>
                </ask:lineSketchStyleProps>
              </a:ext>
            </a:extLst>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E4F28DD7-2077-4CB0-8A48-7F1DF2792AEF}"/>
              </a:ext>
            </a:extLst>
          </p:cNvPr>
          <p:cNvSpPr txBox="1"/>
          <p:nvPr/>
        </p:nvSpPr>
        <p:spPr>
          <a:xfrm>
            <a:off x="5398940" y="2274838"/>
            <a:ext cx="491172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22225">
                  <a:solidFill>
                    <a:srgbClr val="00B050"/>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Tiết</a:t>
            </a:r>
            <a:r>
              <a:rPr kumimoji="0" lang="en-US" sz="7200" b="1" i="0" u="none" strike="noStrike" kern="1200" cap="none" spc="0" normalizeH="0" baseline="0" noProof="0" dirty="0">
                <a:ln w="22225">
                  <a:solidFill>
                    <a:srgbClr val="00B050"/>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b="1" dirty="0" err="1">
                <a:ln w="22225">
                  <a:solidFill>
                    <a:srgbClr val="00B050"/>
                  </a:solidFill>
                  <a:prstDash val="solid"/>
                </a:ln>
                <a:solidFill>
                  <a:srgbClr val="00B050"/>
                </a:solidFill>
                <a:effectLst>
                  <a:outerShdw blurRad="50800" dist="38100" dir="8100000" algn="tr" rotWithShape="0">
                    <a:prstClr val="black">
                      <a:alpha val="40000"/>
                    </a:prstClr>
                  </a:outerShdw>
                </a:effectLst>
                <a:latin typeface="Arial" panose="020B0604020202020204"/>
              </a:rPr>
              <a:t>Luyện</a:t>
            </a:r>
            <a:r>
              <a:rPr lang="en-US" sz="7200" b="1" dirty="0">
                <a:ln w="22225">
                  <a:solidFill>
                    <a:srgbClr val="00B050"/>
                  </a:solidFill>
                  <a:prstDash val="solid"/>
                </a:ln>
                <a:solidFill>
                  <a:srgbClr val="00B050"/>
                </a:solidFill>
                <a:effectLst>
                  <a:outerShdw blurRad="50800" dist="38100" dir="8100000" algn="tr" rotWithShape="0">
                    <a:prstClr val="black">
                      <a:alpha val="40000"/>
                    </a:prstClr>
                  </a:outerShdw>
                </a:effectLst>
                <a:latin typeface="Arial" panose="020B0604020202020204"/>
              </a:rPr>
              <a:t> </a:t>
            </a:r>
            <a:r>
              <a:rPr lang="en-US" sz="7200" b="1" dirty="0" err="1">
                <a:ln w="22225">
                  <a:solidFill>
                    <a:srgbClr val="00B050"/>
                  </a:solidFill>
                  <a:prstDash val="solid"/>
                </a:ln>
                <a:solidFill>
                  <a:srgbClr val="00B050"/>
                </a:solidFill>
                <a:effectLst>
                  <a:outerShdw blurRad="50800" dist="38100" dir="8100000" algn="tr" rotWithShape="0">
                    <a:prstClr val="black">
                      <a:alpha val="40000"/>
                    </a:prstClr>
                  </a:outerShdw>
                </a:effectLst>
                <a:latin typeface="Arial" panose="020B0604020202020204"/>
              </a:rPr>
              <a:t>tập</a:t>
            </a:r>
            <a:endParaRPr kumimoji="0" lang="en-US" sz="7200" b="1" i="0" u="none" strike="noStrike" kern="1200" cap="none" spc="0" normalizeH="0" baseline="0" noProof="0" dirty="0">
              <a:ln w="22225">
                <a:solidFill>
                  <a:srgbClr val="00B050"/>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endParaRPr>
          </a:p>
        </p:txBody>
      </p:sp>
    </p:spTree>
    <p:extLst>
      <p:ext uri="{BB962C8B-B14F-4D97-AF65-F5344CB8AC3E}">
        <p14:creationId xmlns:p14="http://schemas.microsoft.com/office/powerpoint/2010/main" val="63666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7D479BF8-24CA-4D55-8FCF-D94C2BF9A269}"/>
              </a:ext>
            </a:extLst>
          </p:cNvPr>
          <p:cNvPicPr>
            <a:picLocks noChangeAspect="1" noChangeArrowheads="1"/>
          </p:cNvPicPr>
          <p:nvPr/>
        </p:nvPicPr>
        <p:blipFill>
          <a:blip r:embed="rId2" cstate="print"/>
          <a:srcRect/>
          <a:stretch>
            <a:fillRect/>
          </a:stretch>
        </p:blipFill>
        <p:spPr bwMode="auto">
          <a:xfrm>
            <a:off x="1103688" y="536235"/>
            <a:ext cx="2237784" cy="863493"/>
          </a:xfrm>
          <a:prstGeom prst="rect">
            <a:avLst/>
          </a:prstGeom>
          <a:noFill/>
        </p:spPr>
      </p:pic>
      <p:sp>
        <p:nvSpPr>
          <p:cNvPr id="3" name="Oval 2">
            <a:extLst>
              <a:ext uri="{FF2B5EF4-FFF2-40B4-BE49-F238E27FC236}">
                <a16:creationId xmlns:a16="http://schemas.microsoft.com/office/drawing/2014/main" id="{5579D83B-819F-47E7-947A-0C7487C1F5D0}"/>
              </a:ext>
            </a:extLst>
          </p:cNvPr>
          <p:cNvSpPr/>
          <p:nvPr/>
        </p:nvSpPr>
        <p:spPr>
          <a:xfrm>
            <a:off x="867742" y="1547684"/>
            <a:ext cx="604308" cy="5847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6F14BE3B-6502-4E5C-9890-BA9079400412}"/>
              </a:ext>
            </a:extLst>
          </p:cNvPr>
          <p:cNvSpPr txBox="1"/>
          <p:nvPr/>
        </p:nvSpPr>
        <p:spPr>
          <a:xfrm>
            <a:off x="1472050" y="1547684"/>
            <a:ext cx="30989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Đặt tính rồi tính.</a:t>
            </a:r>
          </a:p>
        </p:txBody>
      </p:sp>
      <p:grpSp>
        <p:nvGrpSpPr>
          <p:cNvPr id="5" name="Group 4">
            <a:extLst>
              <a:ext uri="{FF2B5EF4-FFF2-40B4-BE49-F238E27FC236}">
                <a16:creationId xmlns:a16="http://schemas.microsoft.com/office/drawing/2014/main" id="{336CF855-962F-4506-82BD-9D2B5C3A1AAD}"/>
              </a:ext>
            </a:extLst>
          </p:cNvPr>
          <p:cNvGrpSpPr/>
          <p:nvPr/>
        </p:nvGrpSpPr>
        <p:grpSpPr>
          <a:xfrm>
            <a:off x="2724636" y="2428369"/>
            <a:ext cx="7497415" cy="703929"/>
            <a:chOff x="1824226" y="3918824"/>
            <a:chExt cx="7497415" cy="703929"/>
          </a:xfrm>
        </p:grpSpPr>
        <p:sp>
          <p:nvSpPr>
            <p:cNvPr id="6" name="Rectangle 5">
              <a:extLst>
                <a:ext uri="{FF2B5EF4-FFF2-40B4-BE49-F238E27FC236}">
                  <a16:creationId xmlns:a16="http://schemas.microsoft.com/office/drawing/2014/main" id="{79F1113E-AAC8-4ADB-8C9F-E78BBCDA8F0F}"/>
                </a:ext>
              </a:extLst>
            </p:cNvPr>
            <p:cNvSpPr/>
            <p:nvPr/>
          </p:nvSpPr>
          <p:spPr>
            <a:xfrm>
              <a:off x="1824226" y="3918826"/>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36 + 36</a:t>
              </a:r>
            </a:p>
          </p:txBody>
        </p:sp>
        <p:sp>
          <p:nvSpPr>
            <p:cNvPr id="7" name="Rectangle 6">
              <a:extLst>
                <a:ext uri="{FF2B5EF4-FFF2-40B4-BE49-F238E27FC236}">
                  <a16:creationId xmlns:a16="http://schemas.microsoft.com/office/drawing/2014/main" id="{4114BFC9-8CF1-44B8-B9E5-F19B97658426}"/>
                </a:ext>
              </a:extLst>
            </p:cNvPr>
            <p:cNvSpPr/>
            <p:nvPr/>
          </p:nvSpPr>
          <p:spPr>
            <a:xfrm>
              <a:off x="3901137" y="3918825"/>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73 + 17</a:t>
              </a:r>
            </a:p>
          </p:txBody>
        </p:sp>
        <p:sp>
          <p:nvSpPr>
            <p:cNvPr id="8" name="Rectangle 7">
              <a:extLst>
                <a:ext uri="{FF2B5EF4-FFF2-40B4-BE49-F238E27FC236}">
                  <a16:creationId xmlns:a16="http://schemas.microsoft.com/office/drawing/2014/main" id="{A6B8C94A-D097-481A-A800-FBBE420E7E13}"/>
                </a:ext>
              </a:extLst>
            </p:cNvPr>
            <p:cNvSpPr/>
            <p:nvPr/>
          </p:nvSpPr>
          <p:spPr>
            <a:xfrm>
              <a:off x="5978048" y="3918824"/>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28 + 53</a:t>
              </a:r>
            </a:p>
          </p:txBody>
        </p:sp>
        <p:sp>
          <p:nvSpPr>
            <p:cNvPr id="9" name="Rectangle 8">
              <a:extLst>
                <a:ext uri="{FF2B5EF4-FFF2-40B4-BE49-F238E27FC236}">
                  <a16:creationId xmlns:a16="http://schemas.microsoft.com/office/drawing/2014/main" id="{B73945C6-2A11-4F6C-B042-8E69870C57F9}"/>
                </a:ext>
              </a:extLst>
            </p:cNvPr>
            <p:cNvSpPr/>
            <p:nvPr/>
          </p:nvSpPr>
          <p:spPr>
            <a:xfrm>
              <a:off x="7926707" y="3963918"/>
              <a:ext cx="1394934" cy="658835"/>
            </a:xfrm>
            <a:prstGeom prst="rect">
              <a:avLst/>
            </a:prstGeom>
            <a:solidFill>
              <a:schemeClr val="accent6">
                <a:lumMod val="40000"/>
                <a:lumOff val="60000"/>
              </a:schemeClr>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25 + 35</a:t>
              </a:r>
            </a:p>
          </p:txBody>
        </p:sp>
      </p:grpSp>
      <p:grpSp>
        <p:nvGrpSpPr>
          <p:cNvPr id="10" name="Group 9">
            <a:extLst>
              <a:ext uri="{FF2B5EF4-FFF2-40B4-BE49-F238E27FC236}">
                <a16:creationId xmlns:a16="http://schemas.microsoft.com/office/drawing/2014/main" id="{2EE9148F-D7DC-4439-9F3E-026CD856608B}"/>
              </a:ext>
            </a:extLst>
          </p:cNvPr>
          <p:cNvGrpSpPr/>
          <p:nvPr/>
        </p:nvGrpSpPr>
        <p:grpSpPr>
          <a:xfrm>
            <a:off x="2824183" y="2931011"/>
            <a:ext cx="837249" cy="1312215"/>
            <a:chOff x="1933616" y="4498692"/>
            <a:chExt cx="837249" cy="1312215"/>
          </a:xfrm>
        </p:grpSpPr>
        <p:sp>
          <p:nvSpPr>
            <p:cNvPr id="11" name="TextBox 10">
              <a:extLst>
                <a:ext uri="{FF2B5EF4-FFF2-40B4-BE49-F238E27FC236}">
                  <a16:creationId xmlns:a16="http://schemas.microsoft.com/office/drawing/2014/main" id="{610C8581-5261-45FC-B9D1-7EC61D9CC3CA}"/>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36</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36</a:t>
              </a:r>
            </a:p>
          </p:txBody>
        </p:sp>
        <p:sp>
          <p:nvSpPr>
            <p:cNvPr id="12" name="TextBox 11">
              <a:extLst>
                <a:ext uri="{FF2B5EF4-FFF2-40B4-BE49-F238E27FC236}">
                  <a16:creationId xmlns:a16="http://schemas.microsoft.com/office/drawing/2014/main" id="{3FA23309-944D-41B6-A39A-EA1F503EC511}"/>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13" name="Straight Connector 12">
              <a:extLst>
                <a:ext uri="{FF2B5EF4-FFF2-40B4-BE49-F238E27FC236}">
                  <a16:creationId xmlns:a16="http://schemas.microsoft.com/office/drawing/2014/main" id="{159F97EC-4CFC-4A45-B8AE-26C12444212A}"/>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9CCFF99-4E81-473E-819D-B84959919A93}"/>
              </a:ext>
            </a:extLst>
          </p:cNvPr>
          <p:cNvGrpSpPr/>
          <p:nvPr/>
        </p:nvGrpSpPr>
        <p:grpSpPr>
          <a:xfrm>
            <a:off x="4907024" y="2923961"/>
            <a:ext cx="837249" cy="1312215"/>
            <a:chOff x="1933616" y="4498692"/>
            <a:chExt cx="837249" cy="1312215"/>
          </a:xfrm>
        </p:grpSpPr>
        <p:sp>
          <p:nvSpPr>
            <p:cNvPr id="15" name="TextBox 14">
              <a:extLst>
                <a:ext uri="{FF2B5EF4-FFF2-40B4-BE49-F238E27FC236}">
                  <a16:creationId xmlns:a16="http://schemas.microsoft.com/office/drawing/2014/main" id="{48729276-9378-49F3-8516-0B4A0D4E67F9}"/>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73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17</a:t>
              </a:r>
            </a:p>
          </p:txBody>
        </p:sp>
        <p:sp>
          <p:nvSpPr>
            <p:cNvPr id="16" name="TextBox 15">
              <a:extLst>
                <a:ext uri="{FF2B5EF4-FFF2-40B4-BE49-F238E27FC236}">
                  <a16:creationId xmlns:a16="http://schemas.microsoft.com/office/drawing/2014/main" id="{F56626FD-AEC9-45BE-9DE3-9E87B7958A28}"/>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17" name="Straight Connector 16">
              <a:extLst>
                <a:ext uri="{FF2B5EF4-FFF2-40B4-BE49-F238E27FC236}">
                  <a16:creationId xmlns:a16="http://schemas.microsoft.com/office/drawing/2014/main" id="{2F131617-5857-49FE-9647-9D49E1A7C6B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C6CE1AA0-BA0F-44D3-BCBA-5BF5AF19CD59}"/>
              </a:ext>
            </a:extLst>
          </p:cNvPr>
          <p:cNvGrpSpPr/>
          <p:nvPr/>
        </p:nvGrpSpPr>
        <p:grpSpPr>
          <a:xfrm>
            <a:off x="6989865" y="2931011"/>
            <a:ext cx="837249" cy="1312215"/>
            <a:chOff x="1933616" y="4498692"/>
            <a:chExt cx="837249" cy="1312215"/>
          </a:xfrm>
        </p:grpSpPr>
        <p:sp>
          <p:nvSpPr>
            <p:cNvPr id="19" name="TextBox 18">
              <a:extLst>
                <a:ext uri="{FF2B5EF4-FFF2-40B4-BE49-F238E27FC236}">
                  <a16:creationId xmlns:a16="http://schemas.microsoft.com/office/drawing/2014/main" id="{EB3CFBF9-51CD-470E-933E-DAD8ED3C2F61}"/>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28</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53</a:t>
              </a:r>
            </a:p>
          </p:txBody>
        </p:sp>
        <p:sp>
          <p:nvSpPr>
            <p:cNvPr id="20" name="TextBox 19">
              <a:extLst>
                <a:ext uri="{FF2B5EF4-FFF2-40B4-BE49-F238E27FC236}">
                  <a16:creationId xmlns:a16="http://schemas.microsoft.com/office/drawing/2014/main" id="{9FC7FDCB-1167-4B7C-A823-253924E5BF1A}"/>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21" name="Straight Connector 20">
              <a:extLst>
                <a:ext uri="{FF2B5EF4-FFF2-40B4-BE49-F238E27FC236}">
                  <a16:creationId xmlns:a16="http://schemas.microsoft.com/office/drawing/2014/main" id="{E0F68466-6C2A-4B0D-BDE7-4F01DE314BB9}"/>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006400FB-43BA-4B62-A95C-FF9B4558EE65}"/>
              </a:ext>
            </a:extLst>
          </p:cNvPr>
          <p:cNvGrpSpPr/>
          <p:nvPr/>
        </p:nvGrpSpPr>
        <p:grpSpPr>
          <a:xfrm>
            <a:off x="9072706" y="2923961"/>
            <a:ext cx="837249" cy="1312215"/>
            <a:chOff x="1933616" y="4498692"/>
            <a:chExt cx="837249" cy="1312215"/>
          </a:xfrm>
        </p:grpSpPr>
        <p:sp>
          <p:nvSpPr>
            <p:cNvPr id="23" name="TextBox 22">
              <a:extLst>
                <a:ext uri="{FF2B5EF4-FFF2-40B4-BE49-F238E27FC236}">
                  <a16:creationId xmlns:a16="http://schemas.microsoft.com/office/drawing/2014/main" id="{99F79B3A-5355-4B08-BDC3-FAEE634AC25A}"/>
                </a:ext>
              </a:extLst>
            </p:cNvPr>
            <p:cNvSpPr txBox="1"/>
            <p:nvPr/>
          </p:nvSpPr>
          <p:spPr>
            <a:xfrm>
              <a:off x="2185448" y="4498692"/>
              <a:ext cx="585417" cy="130516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25</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35</a:t>
              </a:r>
            </a:p>
          </p:txBody>
        </p:sp>
        <p:sp>
          <p:nvSpPr>
            <p:cNvPr id="24" name="TextBox 23">
              <a:extLst>
                <a:ext uri="{FF2B5EF4-FFF2-40B4-BE49-F238E27FC236}">
                  <a16:creationId xmlns:a16="http://schemas.microsoft.com/office/drawing/2014/main" id="{351C3408-D73B-4D13-9856-EB3C54E94022}"/>
                </a:ext>
              </a:extLst>
            </p:cNvPr>
            <p:cNvSpPr txBox="1"/>
            <p:nvPr/>
          </p:nvSpPr>
          <p:spPr>
            <a:xfrm>
              <a:off x="1933616" y="4966423"/>
              <a:ext cx="39466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cxnSp>
          <p:nvCxnSpPr>
            <p:cNvPr id="25" name="Straight Connector 24">
              <a:extLst>
                <a:ext uri="{FF2B5EF4-FFF2-40B4-BE49-F238E27FC236}">
                  <a16:creationId xmlns:a16="http://schemas.microsoft.com/office/drawing/2014/main" id="{91620E56-F043-431D-B759-293C7E1A80B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1D75768B-2D04-437C-BF24-298CFB9B85A9}"/>
              </a:ext>
            </a:extLst>
          </p:cNvPr>
          <p:cNvSpPr txBox="1"/>
          <p:nvPr/>
        </p:nvSpPr>
        <p:spPr>
          <a:xfrm>
            <a:off x="3021513" y="4272103"/>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72</a:t>
            </a:r>
          </a:p>
        </p:txBody>
      </p:sp>
      <p:sp>
        <p:nvSpPr>
          <p:cNvPr id="27" name="TextBox 26">
            <a:extLst>
              <a:ext uri="{FF2B5EF4-FFF2-40B4-BE49-F238E27FC236}">
                <a16:creationId xmlns:a16="http://schemas.microsoft.com/office/drawing/2014/main" id="{289E83B2-ECED-40E5-99A1-1B0629415A78}"/>
              </a:ext>
            </a:extLst>
          </p:cNvPr>
          <p:cNvSpPr txBox="1"/>
          <p:nvPr/>
        </p:nvSpPr>
        <p:spPr>
          <a:xfrm>
            <a:off x="5104354" y="4241225"/>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90</a:t>
            </a:r>
          </a:p>
        </p:txBody>
      </p:sp>
      <p:sp>
        <p:nvSpPr>
          <p:cNvPr id="28" name="TextBox 27">
            <a:extLst>
              <a:ext uri="{FF2B5EF4-FFF2-40B4-BE49-F238E27FC236}">
                <a16:creationId xmlns:a16="http://schemas.microsoft.com/office/drawing/2014/main" id="{DEBA5670-333A-4485-A97A-B17703D1739B}"/>
              </a:ext>
            </a:extLst>
          </p:cNvPr>
          <p:cNvSpPr txBox="1"/>
          <p:nvPr/>
        </p:nvSpPr>
        <p:spPr>
          <a:xfrm>
            <a:off x="7213699" y="4272101"/>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81</a:t>
            </a:r>
          </a:p>
        </p:txBody>
      </p:sp>
      <p:sp>
        <p:nvSpPr>
          <p:cNvPr id="29" name="TextBox 28">
            <a:extLst>
              <a:ext uri="{FF2B5EF4-FFF2-40B4-BE49-F238E27FC236}">
                <a16:creationId xmlns:a16="http://schemas.microsoft.com/office/drawing/2014/main" id="{1D391248-7515-4051-B829-290682365E66}"/>
              </a:ext>
            </a:extLst>
          </p:cNvPr>
          <p:cNvSpPr txBox="1"/>
          <p:nvPr/>
        </p:nvSpPr>
        <p:spPr>
          <a:xfrm>
            <a:off x="9270036" y="4272102"/>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60</a:t>
            </a:r>
          </a:p>
        </p:txBody>
      </p:sp>
    </p:spTree>
    <p:extLst>
      <p:ext uri="{BB962C8B-B14F-4D97-AF65-F5344CB8AC3E}">
        <p14:creationId xmlns:p14="http://schemas.microsoft.com/office/powerpoint/2010/main" val="7715829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sp>
        <p:nvSpPr>
          <p:cNvPr id="15" name="Oval 14">
            <a:extLst>
              <a:ext uri="{FF2B5EF4-FFF2-40B4-BE49-F238E27FC236}">
                <a16:creationId xmlns:a16="http://schemas.microsoft.com/office/drawing/2014/main" id="{11DD274C-A6B0-4137-9DB0-1BC2F4929F79}"/>
              </a:ext>
            </a:extLst>
          </p:cNvPr>
          <p:cNvSpPr/>
          <p:nvPr/>
        </p:nvSpPr>
        <p:spPr>
          <a:xfrm>
            <a:off x="1275841" y="1685858"/>
            <a:ext cx="593956" cy="584775"/>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16" name="TextBox 15">
            <a:extLst>
              <a:ext uri="{FF2B5EF4-FFF2-40B4-BE49-F238E27FC236}">
                <a16:creationId xmlns:a16="http://schemas.microsoft.com/office/drawing/2014/main" id="{158DB5B3-EDF5-46DE-B318-61C5C40E3D8B}"/>
              </a:ext>
            </a:extLst>
          </p:cNvPr>
          <p:cNvSpPr txBox="1"/>
          <p:nvPr/>
        </p:nvSpPr>
        <p:spPr>
          <a:xfrm>
            <a:off x="1869797" y="1679164"/>
            <a:ext cx="578555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Con tàu nào ghi kết quả đúng?</a:t>
            </a:r>
          </a:p>
        </p:txBody>
      </p:sp>
      <p:pic>
        <p:nvPicPr>
          <p:cNvPr id="17" name="Picture 16">
            <a:extLst>
              <a:ext uri="{FF2B5EF4-FFF2-40B4-BE49-F238E27FC236}">
                <a16:creationId xmlns:a16="http://schemas.microsoft.com/office/drawing/2014/main" id="{B1BE0B0D-F910-484A-A97B-A04F59AEE7C5}"/>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197812" y="2851908"/>
            <a:ext cx="6460725" cy="2326928"/>
          </a:xfrm>
          <a:prstGeom prst="rect">
            <a:avLst/>
          </a:prstGeom>
        </p:spPr>
      </p:pic>
      <p:sp>
        <p:nvSpPr>
          <p:cNvPr id="18" name="Rectangle 17">
            <a:extLst>
              <a:ext uri="{FF2B5EF4-FFF2-40B4-BE49-F238E27FC236}">
                <a16:creationId xmlns:a16="http://schemas.microsoft.com/office/drawing/2014/main" id="{C93069C3-57DD-4819-82D2-38216189A03C}"/>
              </a:ext>
            </a:extLst>
          </p:cNvPr>
          <p:cNvSpPr/>
          <p:nvPr/>
        </p:nvSpPr>
        <p:spPr>
          <a:xfrm>
            <a:off x="8141015" y="2239441"/>
            <a:ext cx="2398413"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65 + 5 =         </a:t>
            </a:r>
          </a:p>
        </p:txBody>
      </p:sp>
      <p:sp>
        <p:nvSpPr>
          <p:cNvPr id="19" name="Rectangle 18">
            <a:extLst>
              <a:ext uri="{FF2B5EF4-FFF2-40B4-BE49-F238E27FC236}">
                <a16:creationId xmlns:a16="http://schemas.microsoft.com/office/drawing/2014/main" id="{74DFBC18-C510-43B3-BE2D-79C8A884480A}"/>
              </a:ext>
            </a:extLst>
          </p:cNvPr>
          <p:cNvSpPr/>
          <p:nvPr/>
        </p:nvSpPr>
        <p:spPr>
          <a:xfrm>
            <a:off x="8141015" y="3237053"/>
            <a:ext cx="2400016"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23 + 18 =       </a:t>
            </a:r>
          </a:p>
        </p:txBody>
      </p:sp>
      <p:sp>
        <p:nvSpPr>
          <p:cNvPr id="20" name="Rectangle 19">
            <a:extLst>
              <a:ext uri="{FF2B5EF4-FFF2-40B4-BE49-F238E27FC236}">
                <a16:creationId xmlns:a16="http://schemas.microsoft.com/office/drawing/2014/main" id="{4C69464F-8970-4520-837B-71A6CD7AC5C7}"/>
              </a:ext>
            </a:extLst>
          </p:cNvPr>
          <p:cNvSpPr/>
          <p:nvPr/>
        </p:nvSpPr>
        <p:spPr>
          <a:xfrm>
            <a:off x="8141015" y="4234654"/>
            <a:ext cx="2398413"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5 + 41 =         </a:t>
            </a:r>
          </a:p>
        </p:txBody>
      </p:sp>
      <p:sp>
        <p:nvSpPr>
          <p:cNvPr id="21" name="TextBox 20">
            <a:extLst>
              <a:ext uri="{FF2B5EF4-FFF2-40B4-BE49-F238E27FC236}">
                <a16:creationId xmlns:a16="http://schemas.microsoft.com/office/drawing/2014/main" id="{218DAF1C-B80D-4758-9247-B7ABDFBD5171}"/>
              </a:ext>
            </a:extLst>
          </p:cNvPr>
          <p:cNvSpPr txBox="1"/>
          <p:nvPr/>
        </p:nvSpPr>
        <p:spPr>
          <a:xfrm>
            <a:off x="9700737" y="2313501"/>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70</a:t>
            </a:r>
          </a:p>
        </p:txBody>
      </p:sp>
      <p:sp>
        <p:nvSpPr>
          <p:cNvPr id="22" name="TextBox 21">
            <a:extLst>
              <a:ext uri="{FF2B5EF4-FFF2-40B4-BE49-F238E27FC236}">
                <a16:creationId xmlns:a16="http://schemas.microsoft.com/office/drawing/2014/main" id="{EACBFC3C-D9DD-4D39-A17D-8261202275E6}"/>
              </a:ext>
            </a:extLst>
          </p:cNvPr>
          <p:cNvSpPr txBox="1"/>
          <p:nvPr/>
        </p:nvSpPr>
        <p:spPr>
          <a:xfrm>
            <a:off x="9717255" y="3307581"/>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41</a:t>
            </a:r>
          </a:p>
        </p:txBody>
      </p:sp>
      <p:sp>
        <p:nvSpPr>
          <p:cNvPr id="23" name="TextBox 22">
            <a:extLst>
              <a:ext uri="{FF2B5EF4-FFF2-40B4-BE49-F238E27FC236}">
                <a16:creationId xmlns:a16="http://schemas.microsoft.com/office/drawing/2014/main" id="{DEB835B7-F9A3-4AB1-A3D3-C4C891A10439}"/>
              </a:ext>
            </a:extLst>
          </p:cNvPr>
          <p:cNvSpPr txBox="1"/>
          <p:nvPr/>
        </p:nvSpPr>
        <p:spPr>
          <a:xfrm>
            <a:off x="9700737" y="4308714"/>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46</a:t>
            </a:r>
          </a:p>
        </p:txBody>
      </p:sp>
      <p:pic>
        <p:nvPicPr>
          <p:cNvPr id="24" name="Picture 2" descr="Free no sign cross 1194357 PNG with Transparent Background">
            <a:extLst>
              <a:ext uri="{FF2B5EF4-FFF2-40B4-BE49-F238E27FC236}">
                <a16:creationId xmlns:a16="http://schemas.microsoft.com/office/drawing/2014/main" id="{9BA8D820-8A30-4D34-A230-F07BE2F760B8}"/>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928267" y="2789965"/>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ee no sign cross 1194357 PNG with Transparent Background">
            <a:extLst>
              <a:ext uri="{FF2B5EF4-FFF2-40B4-BE49-F238E27FC236}">
                <a16:creationId xmlns:a16="http://schemas.microsoft.com/office/drawing/2014/main" id="{873A40F3-3270-4203-89D1-DD135D0FF2A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381125" y="4301618"/>
            <a:ext cx="554743" cy="55992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a:extLst>
              <a:ext uri="{FF2B5EF4-FFF2-40B4-BE49-F238E27FC236}">
                <a16:creationId xmlns:a16="http://schemas.microsoft.com/office/drawing/2014/main" id="{D6EDF892-0D52-4520-A8ED-3A8ADBF1EE7B}"/>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440578" y="2686284"/>
            <a:ext cx="878230" cy="762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0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animBg="1"/>
      <p:bldP spid="19" grpId="0" animBg="1"/>
      <p:bldP spid="20" grpId="0" animBg="1"/>
      <p:bldP spid="21" grpId="0"/>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01C011-DA79-4AE2-A2F4-D1BB93D0BD58}"/>
              </a:ext>
            </a:extLst>
          </p:cNvPr>
          <p:cNvSpPr/>
          <p:nvPr/>
        </p:nvSpPr>
        <p:spPr>
          <a:xfrm>
            <a:off x="2974137" y="4224117"/>
            <a:ext cx="1055766" cy="1055766"/>
          </a:xfrm>
          <a:prstGeom prst="ellipse">
            <a:avLst/>
          </a:prstGeom>
          <a:solidFill>
            <a:srgbClr val="FF000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3" name="Oval 2">
            <a:extLst>
              <a:ext uri="{FF2B5EF4-FFF2-40B4-BE49-F238E27FC236}">
                <a16:creationId xmlns:a16="http://schemas.microsoft.com/office/drawing/2014/main" id="{4FB29DE4-F3E1-427E-BB73-A11E09E0D6A9}"/>
              </a:ext>
            </a:extLst>
          </p:cNvPr>
          <p:cNvSpPr/>
          <p:nvPr/>
        </p:nvSpPr>
        <p:spPr>
          <a:xfrm>
            <a:off x="-601881" y="4351445"/>
            <a:ext cx="3313447" cy="3313447"/>
          </a:xfrm>
          <a:prstGeom prst="ellipse">
            <a:avLst/>
          </a:prstGeom>
          <a:solidFill>
            <a:srgbClr val="00B050">
              <a:alpha val="1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4" name="Oval 3">
            <a:extLst>
              <a:ext uri="{FF2B5EF4-FFF2-40B4-BE49-F238E27FC236}">
                <a16:creationId xmlns:a16="http://schemas.microsoft.com/office/drawing/2014/main" id="{429EE351-A905-4D7C-B577-DE55A7A3C021}"/>
              </a:ext>
            </a:extLst>
          </p:cNvPr>
          <p:cNvSpPr/>
          <p:nvPr/>
        </p:nvSpPr>
        <p:spPr>
          <a:xfrm>
            <a:off x="7618344" y="-458115"/>
            <a:ext cx="1996440" cy="1996440"/>
          </a:xfrm>
          <a:prstGeom prst="ellipse">
            <a:avLst/>
          </a:prstGeom>
          <a:solidFill>
            <a:srgbClr val="F2D6C6">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5" name="Oval 4">
            <a:extLst>
              <a:ext uri="{FF2B5EF4-FFF2-40B4-BE49-F238E27FC236}">
                <a16:creationId xmlns:a16="http://schemas.microsoft.com/office/drawing/2014/main" id="{84D2C7B1-49D5-4ED2-AC35-52886B13B3FC}"/>
              </a:ext>
            </a:extLst>
          </p:cNvPr>
          <p:cNvSpPr/>
          <p:nvPr/>
        </p:nvSpPr>
        <p:spPr>
          <a:xfrm>
            <a:off x="8878553" y="-1169817"/>
            <a:ext cx="3313447" cy="3313447"/>
          </a:xfrm>
          <a:prstGeom prst="ellipse">
            <a:avLst/>
          </a:prstGeom>
          <a:solidFill>
            <a:schemeClr val="accent5">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sp>
        <p:nvSpPr>
          <p:cNvPr id="6" name="Oval 5">
            <a:extLst>
              <a:ext uri="{FF2B5EF4-FFF2-40B4-BE49-F238E27FC236}">
                <a16:creationId xmlns:a16="http://schemas.microsoft.com/office/drawing/2014/main" id="{88AF0B9A-5EE5-47F8-BE50-35E91612AD3C}"/>
              </a:ext>
            </a:extLst>
          </p:cNvPr>
          <p:cNvSpPr/>
          <p:nvPr/>
        </p:nvSpPr>
        <p:spPr>
          <a:xfrm>
            <a:off x="3054164" y="5714319"/>
            <a:ext cx="305818" cy="305818"/>
          </a:xfrm>
          <a:prstGeom prst="ellipse">
            <a:avLst/>
          </a:prstGeom>
          <a:solidFill>
            <a:srgbClr val="7030A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white"/>
              </a:solidFill>
              <a:effectLst/>
              <a:uLnTx/>
              <a:uFillTx/>
              <a:latin typeface="Arial"/>
              <a:cs typeface="+mn-cs"/>
            </a:endParaRPr>
          </a:p>
        </p:txBody>
      </p:sp>
      <p:pic>
        <p:nvPicPr>
          <p:cNvPr id="7" name="Picture 6" descr="C:\Users\TUAN\Downloads\Luyện tập 1.png">
            <a:extLst>
              <a:ext uri="{FF2B5EF4-FFF2-40B4-BE49-F238E27FC236}">
                <a16:creationId xmlns:a16="http://schemas.microsoft.com/office/drawing/2014/main" id="{6BC15EF1-BF58-4225-9EC1-5C04AAC0E6CD}"/>
              </a:ext>
            </a:extLst>
          </p:cNvPr>
          <p:cNvPicPr>
            <a:picLocks noChangeAspect="1" noChangeArrowheads="1"/>
          </p:cNvPicPr>
          <p:nvPr/>
        </p:nvPicPr>
        <p:blipFill>
          <a:blip r:embed="rId2" cstate="print"/>
          <a:srcRect/>
          <a:stretch>
            <a:fillRect/>
          </a:stretch>
        </p:blipFill>
        <p:spPr bwMode="auto">
          <a:xfrm>
            <a:off x="736353" y="571183"/>
            <a:ext cx="2237784" cy="863493"/>
          </a:xfrm>
          <a:prstGeom prst="rect">
            <a:avLst/>
          </a:prstGeom>
          <a:noFill/>
        </p:spPr>
      </p:pic>
      <p:sp>
        <p:nvSpPr>
          <p:cNvPr id="8" name="Oval 7">
            <a:extLst>
              <a:ext uri="{FF2B5EF4-FFF2-40B4-BE49-F238E27FC236}">
                <a16:creationId xmlns:a16="http://schemas.microsoft.com/office/drawing/2014/main" id="{01DA5C6A-4FF2-4CFC-93ED-92FF6CEE3CD4}"/>
              </a:ext>
            </a:extLst>
          </p:cNvPr>
          <p:cNvSpPr/>
          <p:nvPr/>
        </p:nvSpPr>
        <p:spPr>
          <a:xfrm>
            <a:off x="3065796" y="887476"/>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5DF9E578-A5D0-4F4E-B420-D9CC06A90B40}"/>
              </a:ext>
            </a:extLst>
          </p:cNvPr>
          <p:cNvSpPr txBox="1"/>
          <p:nvPr/>
        </p:nvSpPr>
        <p:spPr>
          <a:xfrm>
            <a:off x="3503118" y="887476"/>
            <a:ext cx="61863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a:cs typeface="+mn-cs"/>
              </a:rPr>
              <a:t>Tính rồi tìm thùng hoặc bao hàng thích hợp.</a:t>
            </a:r>
          </a:p>
        </p:txBody>
      </p:sp>
      <p:grpSp>
        <p:nvGrpSpPr>
          <p:cNvPr id="10" name="Group 9">
            <a:extLst>
              <a:ext uri="{FF2B5EF4-FFF2-40B4-BE49-F238E27FC236}">
                <a16:creationId xmlns:a16="http://schemas.microsoft.com/office/drawing/2014/main" id="{7CC18F78-39D9-4D62-8B93-CFB23219DDB8}"/>
              </a:ext>
            </a:extLst>
          </p:cNvPr>
          <p:cNvGrpSpPr/>
          <p:nvPr/>
        </p:nvGrpSpPr>
        <p:grpSpPr>
          <a:xfrm>
            <a:off x="1937912" y="1626670"/>
            <a:ext cx="8139389" cy="5012341"/>
            <a:chOff x="1931711" y="1192305"/>
            <a:chExt cx="8328577" cy="5204336"/>
          </a:xfrm>
        </p:grpSpPr>
        <p:pic>
          <p:nvPicPr>
            <p:cNvPr id="11" name="Picture 10">
              <a:extLst>
                <a:ext uri="{FF2B5EF4-FFF2-40B4-BE49-F238E27FC236}">
                  <a16:creationId xmlns:a16="http://schemas.microsoft.com/office/drawing/2014/main" id="{78FE126A-A935-4DE2-A766-3721139DD5AB}"/>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12848" r="1223"/>
            <a:stretch/>
          </p:blipFill>
          <p:spPr>
            <a:xfrm>
              <a:off x="1931711" y="1192305"/>
              <a:ext cx="8328577" cy="5204336"/>
            </a:xfrm>
            <a:prstGeom prst="rect">
              <a:avLst/>
            </a:prstGeom>
          </p:spPr>
        </p:pic>
        <p:sp>
          <p:nvSpPr>
            <p:cNvPr id="12" name="Rectangle 11">
              <a:extLst>
                <a:ext uri="{FF2B5EF4-FFF2-40B4-BE49-F238E27FC236}">
                  <a16:creationId xmlns:a16="http://schemas.microsoft.com/office/drawing/2014/main" id="{2C336387-F81B-4696-9901-E488B80C9563}"/>
                </a:ext>
              </a:extLst>
            </p:cNvPr>
            <p:cNvSpPr/>
            <p:nvPr/>
          </p:nvSpPr>
          <p:spPr>
            <a:xfrm>
              <a:off x="2200645" y="1531659"/>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15 kg + 35 kg</a:t>
              </a:r>
            </a:p>
          </p:txBody>
        </p:sp>
        <p:sp>
          <p:nvSpPr>
            <p:cNvPr id="13" name="Rectangle 12">
              <a:extLst>
                <a:ext uri="{FF2B5EF4-FFF2-40B4-BE49-F238E27FC236}">
                  <a16:creationId xmlns:a16="http://schemas.microsoft.com/office/drawing/2014/main" id="{44F650CD-90B6-4E79-BB36-87B9C3FB6623}"/>
                </a:ext>
              </a:extLst>
            </p:cNvPr>
            <p:cNvSpPr/>
            <p:nvPr/>
          </p:nvSpPr>
          <p:spPr>
            <a:xfrm>
              <a:off x="6230466" y="1531659"/>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76 kg + 17 kg</a:t>
              </a:r>
            </a:p>
          </p:txBody>
        </p:sp>
        <p:sp>
          <p:nvSpPr>
            <p:cNvPr id="14" name="Rectangle 13">
              <a:extLst>
                <a:ext uri="{FF2B5EF4-FFF2-40B4-BE49-F238E27FC236}">
                  <a16:creationId xmlns:a16="http://schemas.microsoft.com/office/drawing/2014/main" id="{31D032E9-E2A6-4525-B472-1B83F9477A4F}"/>
                </a:ext>
              </a:extLst>
            </p:cNvPr>
            <p:cNvSpPr/>
            <p:nvPr/>
          </p:nvSpPr>
          <p:spPr>
            <a:xfrm>
              <a:off x="4276354" y="2461412"/>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21 kg + 39 kg</a:t>
              </a:r>
            </a:p>
          </p:txBody>
        </p:sp>
        <p:sp>
          <p:nvSpPr>
            <p:cNvPr id="15" name="Rectangle 14">
              <a:extLst>
                <a:ext uri="{FF2B5EF4-FFF2-40B4-BE49-F238E27FC236}">
                  <a16:creationId xmlns:a16="http://schemas.microsoft.com/office/drawing/2014/main" id="{B6937204-3758-4155-98F7-A312CA20799E}"/>
                </a:ext>
              </a:extLst>
            </p:cNvPr>
            <p:cNvSpPr/>
            <p:nvPr/>
          </p:nvSpPr>
          <p:spPr>
            <a:xfrm>
              <a:off x="8171584" y="2476284"/>
              <a:ext cx="2075709" cy="537391"/>
            </a:xfrm>
            <a:prstGeom prst="rect">
              <a:avLst/>
            </a:prstGeom>
            <a:solidFill>
              <a:srgbClr val="6DDBE7"/>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solidFill>
                      <a:prstClr val="white"/>
                    </a:solidFill>
                  </a:ln>
                  <a:solidFill>
                    <a:prstClr val="black"/>
                  </a:solidFill>
                  <a:effectLst/>
                  <a:uLnTx/>
                  <a:uFillTx/>
                  <a:latin typeface="Arial"/>
                  <a:cs typeface="+mn-cs"/>
                </a:rPr>
                <a:t>28 kg + 28 kg</a:t>
              </a:r>
            </a:p>
          </p:txBody>
        </p:sp>
        <p:grpSp>
          <p:nvGrpSpPr>
            <p:cNvPr id="16" name="Group 15">
              <a:extLst>
                <a:ext uri="{FF2B5EF4-FFF2-40B4-BE49-F238E27FC236}">
                  <a16:creationId xmlns:a16="http://schemas.microsoft.com/office/drawing/2014/main" id="{92450933-B80E-4727-A80E-5ABA8AFE198F}"/>
                </a:ext>
              </a:extLst>
            </p:cNvPr>
            <p:cNvGrpSpPr/>
            <p:nvPr/>
          </p:nvGrpSpPr>
          <p:grpSpPr>
            <a:xfrm>
              <a:off x="3662902" y="4959999"/>
              <a:ext cx="840295" cy="421926"/>
              <a:chOff x="3662902" y="4959999"/>
              <a:chExt cx="840295" cy="421926"/>
            </a:xfrm>
          </p:grpSpPr>
          <p:sp>
            <p:nvSpPr>
              <p:cNvPr id="22" name="Rectangle 21">
                <a:extLst>
                  <a:ext uri="{FF2B5EF4-FFF2-40B4-BE49-F238E27FC236}">
                    <a16:creationId xmlns:a16="http://schemas.microsoft.com/office/drawing/2014/main" id="{A4F9C1B0-9C32-4831-B6B7-78E11029C667}"/>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23" name="Rectangle 22">
                <a:extLst>
                  <a:ext uri="{FF2B5EF4-FFF2-40B4-BE49-F238E27FC236}">
                    <a16:creationId xmlns:a16="http://schemas.microsoft.com/office/drawing/2014/main" id="{1425E4E8-BDCE-47A0-A4C2-67DBB6B39E98}"/>
                  </a:ext>
                </a:extLst>
              </p:cNvPr>
              <p:cNvSpPr/>
              <p:nvPr/>
            </p:nvSpPr>
            <p:spPr>
              <a:xfrm>
                <a:off x="3662902" y="4959999"/>
                <a:ext cx="8402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a:cs typeface="+mn-cs"/>
                  </a:rPr>
                  <a:t>60kg</a:t>
                </a:r>
                <a:endParaRPr kumimoji="0" lang="vi-VN" sz="2000" b="0" i="0" u="none" strike="noStrike" kern="1200" cap="none" spc="0" normalizeH="0" baseline="0" noProof="0" dirty="0">
                  <a:ln>
                    <a:noFill/>
                  </a:ln>
                  <a:solidFill>
                    <a:prstClr val="black"/>
                  </a:solidFill>
                  <a:effectLst/>
                  <a:uLnTx/>
                  <a:uFillTx/>
                  <a:latin typeface="Arial"/>
                  <a:cs typeface="+mn-cs"/>
                </a:endParaRPr>
              </a:p>
            </p:txBody>
          </p:sp>
        </p:grpSp>
        <p:grpSp>
          <p:nvGrpSpPr>
            <p:cNvPr id="17" name="Group 16">
              <a:extLst>
                <a:ext uri="{FF2B5EF4-FFF2-40B4-BE49-F238E27FC236}">
                  <a16:creationId xmlns:a16="http://schemas.microsoft.com/office/drawing/2014/main" id="{3E042B2A-E2B9-44E6-BB35-98AE3D9FADF4}"/>
                </a:ext>
              </a:extLst>
            </p:cNvPr>
            <p:cNvGrpSpPr/>
            <p:nvPr/>
          </p:nvGrpSpPr>
          <p:grpSpPr>
            <a:xfrm>
              <a:off x="7491280" y="4898065"/>
              <a:ext cx="840295" cy="421926"/>
              <a:chOff x="3662902" y="4959999"/>
              <a:chExt cx="840295" cy="421926"/>
            </a:xfrm>
          </p:grpSpPr>
          <p:sp>
            <p:nvSpPr>
              <p:cNvPr id="20" name="Rectangle 19">
                <a:extLst>
                  <a:ext uri="{FF2B5EF4-FFF2-40B4-BE49-F238E27FC236}">
                    <a16:creationId xmlns:a16="http://schemas.microsoft.com/office/drawing/2014/main" id="{4752B23B-8658-47A5-A7D2-D1AA34A38DA1}"/>
                  </a:ext>
                </a:extLst>
              </p:cNvPr>
              <p:cNvSpPr/>
              <p:nvPr/>
            </p:nvSpPr>
            <p:spPr>
              <a:xfrm>
                <a:off x="3740150" y="4960916"/>
                <a:ext cx="647700" cy="421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
            <p:nvSpPr>
              <p:cNvPr id="21" name="Rectangle 20">
                <a:extLst>
                  <a:ext uri="{FF2B5EF4-FFF2-40B4-BE49-F238E27FC236}">
                    <a16:creationId xmlns:a16="http://schemas.microsoft.com/office/drawing/2014/main" id="{64DDB384-A399-475A-A6E5-04B00D80189A}"/>
                  </a:ext>
                </a:extLst>
              </p:cNvPr>
              <p:cNvSpPr/>
              <p:nvPr/>
            </p:nvSpPr>
            <p:spPr>
              <a:xfrm>
                <a:off x="3662902" y="4959999"/>
                <a:ext cx="8402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Arial"/>
                    <a:cs typeface="+mn-cs"/>
                  </a:rPr>
                  <a:t>50kg</a:t>
                </a:r>
                <a:endParaRPr kumimoji="0" lang="vi-VN" sz="2000" b="0" i="0" u="none" strike="noStrike" kern="1200" cap="none" spc="0" normalizeH="0" baseline="0" noProof="0" dirty="0">
                  <a:ln>
                    <a:noFill/>
                  </a:ln>
                  <a:solidFill>
                    <a:prstClr val="black"/>
                  </a:solidFill>
                  <a:effectLst/>
                  <a:uLnTx/>
                  <a:uFillTx/>
                  <a:latin typeface="Arial"/>
                  <a:cs typeface="+mn-cs"/>
                </a:endParaRPr>
              </a:p>
            </p:txBody>
          </p:sp>
        </p:grpSp>
        <p:sp>
          <p:nvSpPr>
            <p:cNvPr id="18" name="Rectangle 17">
              <a:extLst>
                <a:ext uri="{FF2B5EF4-FFF2-40B4-BE49-F238E27FC236}">
                  <a16:creationId xmlns:a16="http://schemas.microsoft.com/office/drawing/2014/main" id="{452912D4-A2F7-4316-9AF9-D0D8BFFA1D2C}"/>
                </a:ext>
              </a:extLst>
            </p:cNvPr>
            <p:cNvSpPr/>
            <p:nvPr/>
          </p:nvSpPr>
          <p:spPr>
            <a:xfrm>
              <a:off x="5364769" y="5332691"/>
              <a:ext cx="949193" cy="577850"/>
            </a:xfrm>
            <a:prstGeom prst="rect">
              <a:avLst/>
            </a:prstGeom>
            <a:solidFill>
              <a:srgbClr val="C4EA79"/>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solidFill>
                      <a:prstClr val="white"/>
                    </a:solidFill>
                  </a:ln>
                  <a:solidFill>
                    <a:prstClr val="black"/>
                  </a:solidFill>
                  <a:effectLst/>
                  <a:uLnTx/>
                  <a:uFillTx/>
                  <a:latin typeface="Arial"/>
                  <a:cs typeface="+mn-cs"/>
                </a:rPr>
                <a:t>56kg</a:t>
              </a:r>
            </a:p>
          </p:txBody>
        </p:sp>
        <p:sp>
          <p:nvSpPr>
            <p:cNvPr id="19" name="Rectangle 18">
              <a:extLst>
                <a:ext uri="{FF2B5EF4-FFF2-40B4-BE49-F238E27FC236}">
                  <a16:creationId xmlns:a16="http://schemas.microsoft.com/office/drawing/2014/main" id="{10B05790-E353-4742-B4C5-953C06FC822A}"/>
                </a:ext>
              </a:extLst>
            </p:cNvPr>
            <p:cNvSpPr/>
            <p:nvPr/>
          </p:nvSpPr>
          <p:spPr>
            <a:xfrm>
              <a:off x="9010926" y="5241295"/>
              <a:ext cx="949193" cy="577850"/>
            </a:xfrm>
            <a:prstGeom prst="rect">
              <a:avLst/>
            </a:prstGeom>
            <a:solidFill>
              <a:srgbClr val="C4EA79"/>
            </a:solidFill>
            <a:effectLst>
              <a:softEdge rad="127000"/>
            </a:effectLst>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solidFill>
                      <a:prstClr val="white"/>
                    </a:solidFill>
                  </a:ln>
                  <a:solidFill>
                    <a:prstClr val="black"/>
                  </a:solidFill>
                  <a:effectLst/>
                  <a:uLnTx/>
                  <a:uFillTx/>
                  <a:latin typeface="Arial"/>
                  <a:cs typeface="+mn-cs"/>
                </a:rPr>
                <a:t>93kg</a:t>
              </a:r>
            </a:p>
          </p:txBody>
        </p:sp>
      </p:grpSp>
      <p:grpSp>
        <p:nvGrpSpPr>
          <p:cNvPr id="24" name="Group 23">
            <a:extLst>
              <a:ext uri="{FF2B5EF4-FFF2-40B4-BE49-F238E27FC236}">
                <a16:creationId xmlns:a16="http://schemas.microsoft.com/office/drawing/2014/main" id="{883C7066-2C24-43E3-ABC2-A56889EABCE0}"/>
              </a:ext>
            </a:extLst>
          </p:cNvPr>
          <p:cNvGrpSpPr/>
          <p:nvPr/>
        </p:nvGrpSpPr>
        <p:grpSpPr>
          <a:xfrm>
            <a:off x="4799670" y="2081791"/>
            <a:ext cx="780648" cy="662828"/>
            <a:chOff x="1750172" y="2926500"/>
            <a:chExt cx="780648" cy="662828"/>
          </a:xfrm>
        </p:grpSpPr>
        <p:sp>
          <p:nvSpPr>
            <p:cNvPr id="25" name="Oval 24">
              <a:extLst>
                <a:ext uri="{FF2B5EF4-FFF2-40B4-BE49-F238E27FC236}">
                  <a16:creationId xmlns:a16="http://schemas.microsoft.com/office/drawing/2014/main" id="{44DFAA45-F2EB-4DBA-8A6C-A9E4E47712FB}"/>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26" name="TextBox 25">
              <a:extLst>
                <a:ext uri="{FF2B5EF4-FFF2-40B4-BE49-F238E27FC236}">
                  <a16:creationId xmlns:a16="http://schemas.microsoft.com/office/drawing/2014/main" id="{21809D6F-0922-424F-9424-E77EAD680910}"/>
                </a:ext>
              </a:extLst>
            </p:cNvPr>
            <p:cNvSpPr txBox="1"/>
            <p:nvPr/>
          </p:nvSpPr>
          <p:spPr>
            <a:xfrm>
              <a:off x="17501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60</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27" name="Freeform: Shape 26">
            <a:extLst>
              <a:ext uri="{FF2B5EF4-FFF2-40B4-BE49-F238E27FC236}">
                <a16:creationId xmlns:a16="http://schemas.microsoft.com/office/drawing/2014/main" id="{202823B1-CA86-4A95-B015-5C5D917AA01D}"/>
              </a:ext>
            </a:extLst>
          </p:cNvPr>
          <p:cNvSpPr/>
          <p:nvPr/>
        </p:nvSpPr>
        <p:spPr>
          <a:xfrm>
            <a:off x="4133700" y="3424591"/>
            <a:ext cx="1056294" cy="1351680"/>
          </a:xfrm>
          <a:custGeom>
            <a:avLst/>
            <a:gdLst>
              <a:gd name="connsiteX0" fmla="*/ 1079500 w 1079500"/>
              <a:gd name="connsiteY0" fmla="*/ 0 h 1231900"/>
              <a:gd name="connsiteX1" fmla="*/ 228600 w 1079500"/>
              <a:gd name="connsiteY1" fmla="*/ 635000 h 1231900"/>
              <a:gd name="connsiteX2" fmla="*/ 0 w 1079500"/>
              <a:gd name="connsiteY2" fmla="*/ 1231900 h 1231900"/>
              <a:gd name="connsiteX3" fmla="*/ 0 w 1079500"/>
              <a:gd name="connsiteY3" fmla="*/ 1231900 h 1231900"/>
              <a:gd name="connsiteX0" fmla="*/ 921602 w 921602"/>
              <a:gd name="connsiteY0" fmla="*/ 0 h 1286285"/>
              <a:gd name="connsiteX1" fmla="*/ 228600 w 921602"/>
              <a:gd name="connsiteY1" fmla="*/ 689385 h 1286285"/>
              <a:gd name="connsiteX2" fmla="*/ 0 w 921602"/>
              <a:gd name="connsiteY2" fmla="*/ 1286285 h 1286285"/>
              <a:gd name="connsiteX3" fmla="*/ 0 w 921602"/>
              <a:gd name="connsiteY3" fmla="*/ 1286285 h 1286285"/>
              <a:gd name="connsiteX0" fmla="*/ 921602 w 921602"/>
              <a:gd name="connsiteY0" fmla="*/ 0 h 1286285"/>
              <a:gd name="connsiteX1" fmla="*/ 527776 w 921602"/>
              <a:gd name="connsiteY1" fmla="*/ 834412 h 1286285"/>
              <a:gd name="connsiteX2" fmla="*/ 0 w 921602"/>
              <a:gd name="connsiteY2" fmla="*/ 1286285 h 1286285"/>
              <a:gd name="connsiteX3" fmla="*/ 0 w 921602"/>
              <a:gd name="connsiteY3" fmla="*/ 1286285 h 1286285"/>
              <a:gd name="connsiteX0" fmla="*/ 921602 w 1004540"/>
              <a:gd name="connsiteY0" fmla="*/ 0 h 1294497"/>
              <a:gd name="connsiteX1" fmla="*/ 976539 w 1004540"/>
              <a:gd name="connsiteY1" fmla="*/ 1133530 h 1294497"/>
              <a:gd name="connsiteX2" fmla="*/ 0 w 1004540"/>
              <a:gd name="connsiteY2" fmla="*/ 1286285 h 1294497"/>
              <a:gd name="connsiteX3" fmla="*/ 0 w 1004540"/>
              <a:gd name="connsiteY3" fmla="*/ 1286285 h 1294497"/>
              <a:gd name="connsiteX0" fmla="*/ 921602 w 921602"/>
              <a:gd name="connsiteY0" fmla="*/ 0 h 1286285"/>
              <a:gd name="connsiteX1" fmla="*/ 710605 w 921602"/>
              <a:gd name="connsiteY1" fmla="*/ 875201 h 1286285"/>
              <a:gd name="connsiteX2" fmla="*/ 0 w 921602"/>
              <a:gd name="connsiteY2" fmla="*/ 1286285 h 1286285"/>
              <a:gd name="connsiteX3" fmla="*/ 0 w 921602"/>
              <a:gd name="connsiteY3" fmla="*/ 1286285 h 1286285"/>
            </a:gdLst>
            <a:ahLst/>
            <a:cxnLst>
              <a:cxn ang="0">
                <a:pos x="connsiteX0" y="connsiteY0"/>
              </a:cxn>
              <a:cxn ang="0">
                <a:pos x="connsiteX1" y="connsiteY1"/>
              </a:cxn>
              <a:cxn ang="0">
                <a:pos x="connsiteX2" y="connsiteY2"/>
              </a:cxn>
              <a:cxn ang="0">
                <a:pos x="connsiteX3" y="connsiteY3"/>
              </a:cxn>
            </a:cxnLst>
            <a:rect l="l" t="t" r="r" b="b"/>
            <a:pathLst>
              <a:path w="921602" h="1286285">
                <a:moveTo>
                  <a:pt x="921602" y="0"/>
                </a:moveTo>
                <a:cubicBezTo>
                  <a:pt x="586110" y="214841"/>
                  <a:pt x="864205" y="660820"/>
                  <a:pt x="710605" y="875201"/>
                </a:cubicBezTo>
                <a:cubicBezTo>
                  <a:pt x="557005" y="1089582"/>
                  <a:pt x="0" y="1286285"/>
                  <a:pt x="0" y="1286285"/>
                </a:cubicBezTo>
                <a:lnTo>
                  <a:pt x="0" y="1286285"/>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nvGrpSpPr>
          <p:cNvPr id="28" name="Group 27">
            <a:extLst>
              <a:ext uri="{FF2B5EF4-FFF2-40B4-BE49-F238E27FC236}">
                <a16:creationId xmlns:a16="http://schemas.microsoft.com/office/drawing/2014/main" id="{BD8F6949-050F-4091-86DF-C419E966850D}"/>
              </a:ext>
            </a:extLst>
          </p:cNvPr>
          <p:cNvGrpSpPr/>
          <p:nvPr/>
        </p:nvGrpSpPr>
        <p:grpSpPr>
          <a:xfrm>
            <a:off x="6750274" y="1344562"/>
            <a:ext cx="806047" cy="662828"/>
            <a:chOff x="1750173" y="2926500"/>
            <a:chExt cx="806047" cy="662828"/>
          </a:xfrm>
        </p:grpSpPr>
        <p:sp>
          <p:nvSpPr>
            <p:cNvPr id="29" name="Oval 28">
              <a:extLst>
                <a:ext uri="{FF2B5EF4-FFF2-40B4-BE49-F238E27FC236}">
                  <a16:creationId xmlns:a16="http://schemas.microsoft.com/office/drawing/2014/main" id="{B09A6B5E-B963-48E9-85AB-D3D6A21D6EE0}"/>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30" name="TextBox 29">
              <a:extLst>
                <a:ext uri="{FF2B5EF4-FFF2-40B4-BE49-F238E27FC236}">
                  <a16:creationId xmlns:a16="http://schemas.microsoft.com/office/drawing/2014/main" id="{89E685CA-8659-4207-9070-36E48B09F677}"/>
                </a:ext>
              </a:extLst>
            </p:cNvPr>
            <p:cNvSpPr txBox="1"/>
            <p:nvPr/>
          </p:nvSpPr>
          <p:spPr>
            <a:xfrm>
              <a:off x="17755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93</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31" name="Freeform: Shape 30">
            <a:extLst>
              <a:ext uri="{FF2B5EF4-FFF2-40B4-BE49-F238E27FC236}">
                <a16:creationId xmlns:a16="http://schemas.microsoft.com/office/drawing/2014/main" id="{EB44F4F1-9D4F-4A0E-B8A8-F2CF1068FE1B}"/>
              </a:ext>
            </a:extLst>
          </p:cNvPr>
          <p:cNvSpPr/>
          <p:nvPr/>
        </p:nvSpPr>
        <p:spPr>
          <a:xfrm>
            <a:off x="7086119" y="2668071"/>
            <a:ext cx="2172032" cy="2444750"/>
          </a:xfrm>
          <a:custGeom>
            <a:avLst/>
            <a:gdLst>
              <a:gd name="connsiteX0" fmla="*/ 332 w 2172032"/>
              <a:gd name="connsiteY0" fmla="*/ 0 h 2444750"/>
              <a:gd name="connsiteX1" fmla="*/ 140032 w 2172032"/>
              <a:gd name="connsiteY1" fmla="*/ 869950 h 2444750"/>
              <a:gd name="connsiteX2" fmla="*/ 857582 w 2172032"/>
              <a:gd name="connsiteY2" fmla="*/ 1454150 h 2444750"/>
              <a:gd name="connsiteX3" fmla="*/ 1778332 w 2172032"/>
              <a:gd name="connsiteY3" fmla="*/ 1651000 h 2444750"/>
              <a:gd name="connsiteX4" fmla="*/ 2172032 w 2172032"/>
              <a:gd name="connsiteY4" fmla="*/ 2444750 h 244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2032" h="2444750">
                <a:moveTo>
                  <a:pt x="332" y="0"/>
                </a:moveTo>
                <a:cubicBezTo>
                  <a:pt x="-1256" y="313796"/>
                  <a:pt x="-2843" y="627592"/>
                  <a:pt x="140032" y="869950"/>
                </a:cubicBezTo>
                <a:cubicBezTo>
                  <a:pt x="282907" y="1112308"/>
                  <a:pt x="584532" y="1323975"/>
                  <a:pt x="857582" y="1454150"/>
                </a:cubicBezTo>
                <a:cubicBezTo>
                  <a:pt x="1130632" y="1584325"/>
                  <a:pt x="1559257" y="1485900"/>
                  <a:pt x="1778332" y="1651000"/>
                </a:cubicBezTo>
                <a:cubicBezTo>
                  <a:pt x="1997407" y="1816100"/>
                  <a:pt x="2084719" y="2130425"/>
                  <a:pt x="2172032" y="244475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nvGrpSpPr>
          <p:cNvPr id="32" name="Group 31">
            <a:extLst>
              <a:ext uri="{FF2B5EF4-FFF2-40B4-BE49-F238E27FC236}">
                <a16:creationId xmlns:a16="http://schemas.microsoft.com/office/drawing/2014/main" id="{11C3A297-86C1-4B57-B160-8A5D902DA619}"/>
              </a:ext>
            </a:extLst>
          </p:cNvPr>
          <p:cNvGrpSpPr/>
          <p:nvPr/>
        </p:nvGrpSpPr>
        <p:grpSpPr>
          <a:xfrm>
            <a:off x="8647298" y="2182764"/>
            <a:ext cx="806047" cy="662828"/>
            <a:chOff x="1750173" y="2926500"/>
            <a:chExt cx="806047" cy="662828"/>
          </a:xfrm>
        </p:grpSpPr>
        <p:sp>
          <p:nvSpPr>
            <p:cNvPr id="33" name="Oval 32">
              <a:extLst>
                <a:ext uri="{FF2B5EF4-FFF2-40B4-BE49-F238E27FC236}">
                  <a16:creationId xmlns:a16="http://schemas.microsoft.com/office/drawing/2014/main" id="{0066B8E1-54CB-433E-BD7A-CEC9343914F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rial"/>
                  <a:cs typeface="+mn-cs"/>
                </a:rPr>
                <a:t>26</a:t>
              </a:r>
              <a:endParaRPr kumimoji="0" lang="vi-VN" sz="2400" b="0" i="0" u="none" strike="noStrike" kern="1200" cap="none" spc="0" normalizeH="0" baseline="0" noProof="0" dirty="0">
                <a:ln>
                  <a:noFill/>
                </a:ln>
                <a:solidFill>
                  <a:prstClr val="white"/>
                </a:solidFill>
                <a:effectLst/>
                <a:uLnTx/>
                <a:uFillTx/>
                <a:latin typeface="Arial"/>
                <a:cs typeface="+mn-cs"/>
              </a:endParaRPr>
            </a:p>
          </p:txBody>
        </p:sp>
        <p:sp>
          <p:nvSpPr>
            <p:cNvPr id="34" name="TextBox 33">
              <a:extLst>
                <a:ext uri="{FF2B5EF4-FFF2-40B4-BE49-F238E27FC236}">
                  <a16:creationId xmlns:a16="http://schemas.microsoft.com/office/drawing/2014/main" id="{CEFCFC0B-C4BD-401E-8E59-12ADDF937EEA}"/>
                </a:ext>
              </a:extLst>
            </p:cNvPr>
            <p:cNvSpPr txBox="1"/>
            <p:nvPr/>
          </p:nvSpPr>
          <p:spPr>
            <a:xfrm>
              <a:off x="1775572" y="2967336"/>
              <a:ext cx="78064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a:cs typeface="+mn-cs"/>
                </a:rPr>
                <a:t>50</a:t>
              </a:r>
              <a:endParaRPr kumimoji="0" lang="vi-VN" sz="3200" b="1" i="0" u="none" strike="noStrike" kern="1200" cap="none" spc="0" normalizeH="0" baseline="0" noProof="0" dirty="0">
                <a:ln>
                  <a:noFill/>
                </a:ln>
                <a:solidFill>
                  <a:srgbClr val="FF0000"/>
                </a:solidFill>
                <a:effectLst/>
                <a:uLnTx/>
                <a:uFillTx/>
                <a:latin typeface="Arial"/>
                <a:cs typeface="+mn-cs"/>
              </a:endParaRPr>
            </a:p>
          </p:txBody>
        </p:sp>
      </p:grpSp>
      <p:sp>
        <p:nvSpPr>
          <p:cNvPr id="35" name="Freeform: Shape 34">
            <a:extLst>
              <a:ext uri="{FF2B5EF4-FFF2-40B4-BE49-F238E27FC236}">
                <a16:creationId xmlns:a16="http://schemas.microsoft.com/office/drawing/2014/main" id="{456207F5-D0D8-46CA-B7E1-173CA8F3D616}"/>
              </a:ext>
            </a:extLst>
          </p:cNvPr>
          <p:cNvSpPr/>
          <p:nvPr/>
        </p:nvSpPr>
        <p:spPr>
          <a:xfrm>
            <a:off x="7282757" y="3557071"/>
            <a:ext cx="1705519" cy="1219200"/>
          </a:xfrm>
          <a:custGeom>
            <a:avLst/>
            <a:gdLst>
              <a:gd name="connsiteX0" fmla="*/ 1705519 w 1705519"/>
              <a:gd name="connsiteY0" fmla="*/ 0 h 1219200"/>
              <a:gd name="connsiteX1" fmla="*/ 1086394 w 1705519"/>
              <a:gd name="connsiteY1" fmla="*/ 514350 h 1219200"/>
              <a:gd name="connsiteX2" fmla="*/ 143419 w 1705519"/>
              <a:gd name="connsiteY2" fmla="*/ 771525 h 1219200"/>
              <a:gd name="connsiteX3" fmla="*/ 19594 w 1705519"/>
              <a:gd name="connsiteY3" fmla="*/ 1219200 h 1219200"/>
            </a:gdLst>
            <a:ahLst/>
            <a:cxnLst>
              <a:cxn ang="0">
                <a:pos x="connsiteX0" y="connsiteY0"/>
              </a:cxn>
              <a:cxn ang="0">
                <a:pos x="connsiteX1" y="connsiteY1"/>
              </a:cxn>
              <a:cxn ang="0">
                <a:pos x="connsiteX2" y="connsiteY2"/>
              </a:cxn>
              <a:cxn ang="0">
                <a:pos x="connsiteX3" y="connsiteY3"/>
              </a:cxn>
            </a:cxnLst>
            <a:rect l="l" t="t" r="r" b="b"/>
            <a:pathLst>
              <a:path w="1705519" h="1219200">
                <a:moveTo>
                  <a:pt x="1705519" y="0"/>
                </a:moveTo>
                <a:cubicBezTo>
                  <a:pt x="1526131" y="192881"/>
                  <a:pt x="1346744" y="385763"/>
                  <a:pt x="1086394" y="514350"/>
                </a:cubicBezTo>
                <a:cubicBezTo>
                  <a:pt x="826044" y="642937"/>
                  <a:pt x="321219" y="654050"/>
                  <a:pt x="143419" y="771525"/>
                </a:cubicBezTo>
                <a:cubicBezTo>
                  <a:pt x="-34381" y="889000"/>
                  <a:pt x="-7394" y="1054100"/>
                  <a:pt x="19594" y="121920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0940538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p:tgtEl>
                                          <p:spTgt spid="24"/>
                                        </p:tgtEl>
                                        <p:attrNameLst>
                                          <p:attrName>ppt_y</p:attrName>
                                        </p:attrNameLst>
                                      </p:cBhvr>
                                      <p:tavLst>
                                        <p:tav tm="0">
                                          <p:val>
                                            <p:strVal val="#ppt_y+#ppt_h*1.125000"/>
                                          </p:val>
                                        </p:tav>
                                        <p:tav tm="100000">
                                          <p:val>
                                            <p:strVal val="#ppt_y"/>
                                          </p:val>
                                        </p:tav>
                                      </p:tavLst>
                                    </p:anim>
                                    <p:animEffect transition="in" filter="wipe(up)">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p:tgtEl>
                                          <p:spTgt spid="28"/>
                                        </p:tgtEl>
                                        <p:attrNameLst>
                                          <p:attrName>ppt_y</p:attrName>
                                        </p:attrNameLst>
                                      </p:cBhvr>
                                      <p:tavLst>
                                        <p:tav tm="0">
                                          <p:val>
                                            <p:strVal val="#ppt_y+#ppt_h*1.125000"/>
                                          </p:val>
                                        </p:tav>
                                        <p:tav tm="100000">
                                          <p:val>
                                            <p:strVal val="#ppt_y"/>
                                          </p:val>
                                        </p:tav>
                                      </p:tavLst>
                                    </p:anim>
                                    <p:animEffect transition="in" filter="wipe(up)">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2" presetClass="entr" presetSubtype="4"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p:tgtEl>
                                          <p:spTgt spid="32"/>
                                        </p:tgtEl>
                                        <p:attrNameLst>
                                          <p:attrName>ppt_y</p:attrName>
                                        </p:attrNameLst>
                                      </p:cBhvr>
                                      <p:tavLst>
                                        <p:tav tm="0">
                                          <p:val>
                                            <p:strVal val="#ppt_y+#ppt_h*1.125000"/>
                                          </p:val>
                                        </p:tav>
                                        <p:tav tm="100000">
                                          <p:val>
                                            <p:strVal val="#ppt_y"/>
                                          </p:val>
                                        </p:tav>
                                      </p:tavLst>
                                    </p:anim>
                                    <p:animEffect transition="in" filter="wipe(up)">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7" grpId="0" animBg="1"/>
      <p:bldP spid="31"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24517892-3835-4E94-B0AD-759BF473D998}"/>
              </a:ext>
            </a:extLst>
          </p:cNvPr>
          <p:cNvPicPr>
            <a:picLocks noChangeAspect="1" noChangeArrowheads="1"/>
          </p:cNvPicPr>
          <p:nvPr/>
        </p:nvPicPr>
        <p:blipFill>
          <a:blip r:embed="rId2" cstate="print"/>
          <a:srcRect/>
          <a:stretch>
            <a:fillRect/>
          </a:stretch>
        </p:blipFill>
        <p:spPr bwMode="auto">
          <a:xfrm>
            <a:off x="862355" y="623612"/>
            <a:ext cx="2237784" cy="863493"/>
          </a:xfrm>
          <a:prstGeom prst="rect">
            <a:avLst/>
          </a:prstGeom>
          <a:noFill/>
        </p:spPr>
      </p:pic>
      <p:sp>
        <p:nvSpPr>
          <p:cNvPr id="3" name="Oval 2">
            <a:extLst>
              <a:ext uri="{FF2B5EF4-FFF2-40B4-BE49-F238E27FC236}">
                <a16:creationId xmlns:a16="http://schemas.microsoft.com/office/drawing/2014/main" id="{259CF5CD-E66F-4CDE-B125-A606FA3479FA}"/>
              </a:ext>
            </a:extLst>
          </p:cNvPr>
          <p:cNvSpPr/>
          <p:nvPr/>
        </p:nvSpPr>
        <p:spPr>
          <a:xfrm>
            <a:off x="3829559" y="962724"/>
            <a:ext cx="525563" cy="52531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4</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4" name="TextBox 3">
            <a:extLst>
              <a:ext uri="{FF2B5EF4-FFF2-40B4-BE49-F238E27FC236}">
                <a16:creationId xmlns:a16="http://schemas.microsoft.com/office/drawing/2014/main" id="{9BA6F5AB-7738-492B-BAF6-D4E46CDF7A25}"/>
              </a:ext>
            </a:extLst>
          </p:cNvPr>
          <p:cNvSpPr txBox="1"/>
          <p:nvPr/>
        </p:nvSpPr>
        <p:spPr>
          <a:xfrm>
            <a:off x="4366131" y="874455"/>
            <a:ext cx="6963514"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a:cs typeface="+mn-cs"/>
              </a:rPr>
              <a:t>Ngày thứ nhất, Mai làm được 29 tấm bưu thiếp. Ngày thứ hai, Mai làm được 31 tấm bưu thiếp. Hỏi cả hai ngày Mai làm được bao nhiêu tấm bưu thiếp?</a:t>
            </a:r>
          </a:p>
        </p:txBody>
      </p:sp>
      <p:sp>
        <p:nvSpPr>
          <p:cNvPr id="5" name="TextBox 4">
            <a:extLst>
              <a:ext uri="{FF2B5EF4-FFF2-40B4-BE49-F238E27FC236}">
                <a16:creationId xmlns:a16="http://schemas.microsoft.com/office/drawing/2014/main" id="{E16EAE8B-7FFA-4571-A9DD-B0884291E559}"/>
              </a:ext>
            </a:extLst>
          </p:cNvPr>
          <p:cNvSpPr txBox="1"/>
          <p:nvPr/>
        </p:nvSpPr>
        <p:spPr>
          <a:xfrm>
            <a:off x="5333686" y="3410988"/>
            <a:ext cx="15379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black"/>
                </a:solidFill>
                <a:effectLst/>
                <a:uLnTx/>
                <a:uFillTx/>
                <a:latin typeface="Arial"/>
                <a:cs typeface="+mn-cs"/>
              </a:rPr>
              <a:t>Bài giải</a:t>
            </a:r>
          </a:p>
        </p:txBody>
      </p:sp>
      <p:sp>
        <p:nvSpPr>
          <p:cNvPr id="6" name="TextBox 5">
            <a:extLst>
              <a:ext uri="{FF2B5EF4-FFF2-40B4-BE49-F238E27FC236}">
                <a16:creationId xmlns:a16="http://schemas.microsoft.com/office/drawing/2014/main" id="{4688EE8E-F84C-415A-BD5E-52117807BAE4}"/>
              </a:ext>
            </a:extLst>
          </p:cNvPr>
          <p:cNvSpPr txBox="1"/>
          <p:nvPr/>
        </p:nvSpPr>
        <p:spPr>
          <a:xfrm>
            <a:off x="1859680" y="3967656"/>
            <a:ext cx="89748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Cả hai ngày Mai làm được số tấm bưu thiếp là:</a:t>
            </a:r>
          </a:p>
        </p:txBody>
      </p:sp>
      <p:sp>
        <p:nvSpPr>
          <p:cNvPr id="7" name="TextBox 6">
            <a:extLst>
              <a:ext uri="{FF2B5EF4-FFF2-40B4-BE49-F238E27FC236}">
                <a16:creationId xmlns:a16="http://schemas.microsoft.com/office/drawing/2014/main" id="{ED420321-CC8B-4025-AE02-EB7DDB02D899}"/>
              </a:ext>
            </a:extLst>
          </p:cNvPr>
          <p:cNvSpPr txBox="1"/>
          <p:nvPr/>
        </p:nvSpPr>
        <p:spPr>
          <a:xfrm>
            <a:off x="3100139" y="4532862"/>
            <a:ext cx="66729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29 + 31 = 60 (tấm bưu thiếp)</a:t>
            </a:r>
          </a:p>
        </p:txBody>
      </p:sp>
      <p:sp>
        <p:nvSpPr>
          <p:cNvPr id="8" name="TextBox 7">
            <a:extLst>
              <a:ext uri="{FF2B5EF4-FFF2-40B4-BE49-F238E27FC236}">
                <a16:creationId xmlns:a16="http://schemas.microsoft.com/office/drawing/2014/main" id="{9162F9C6-BCB9-440F-9565-C08DEA29C240}"/>
              </a:ext>
            </a:extLst>
          </p:cNvPr>
          <p:cNvSpPr txBox="1"/>
          <p:nvPr/>
        </p:nvSpPr>
        <p:spPr>
          <a:xfrm>
            <a:off x="4355122" y="5091087"/>
            <a:ext cx="5021826"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Đáp số: 60 tấm bưu thiếp.</a:t>
            </a:r>
          </a:p>
        </p:txBody>
      </p:sp>
      <p:pic>
        <p:nvPicPr>
          <p:cNvPr id="9" name="Picture 8">
            <a:extLst>
              <a:ext uri="{FF2B5EF4-FFF2-40B4-BE49-F238E27FC236}">
                <a16:creationId xmlns:a16="http://schemas.microsoft.com/office/drawing/2014/main" id="{69641EA5-8306-4CC6-BD58-FEEEBDB0650E}"/>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r="26947" b="26848"/>
          <a:stretch/>
        </p:blipFill>
        <p:spPr>
          <a:xfrm>
            <a:off x="636661" y="1542630"/>
            <a:ext cx="3610654" cy="2270195"/>
          </a:xfrm>
          <a:prstGeom prst="rect">
            <a:avLst/>
          </a:prstGeom>
        </p:spPr>
      </p:pic>
    </p:spTree>
    <p:extLst>
      <p:ext uri="{BB962C8B-B14F-4D97-AF65-F5344CB8AC3E}">
        <p14:creationId xmlns:p14="http://schemas.microsoft.com/office/powerpoint/2010/main" val="2563308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6361A1D5-D9F0-437A-BD5D-AEF3C939416F}"/>
              </a:ext>
            </a:extLst>
          </p:cNvPr>
          <p:cNvSpPr/>
          <p:nvPr/>
        </p:nvSpPr>
        <p:spPr>
          <a:xfrm>
            <a:off x="2800004" y="1206577"/>
            <a:ext cx="534639" cy="575196"/>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5</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grpSp>
        <p:nvGrpSpPr>
          <p:cNvPr id="4" name="Group 3">
            <a:extLst>
              <a:ext uri="{FF2B5EF4-FFF2-40B4-BE49-F238E27FC236}">
                <a16:creationId xmlns:a16="http://schemas.microsoft.com/office/drawing/2014/main" id="{246CFBDB-3500-42C8-9F41-984D2EABA3E1}"/>
              </a:ext>
            </a:extLst>
          </p:cNvPr>
          <p:cNvGrpSpPr/>
          <p:nvPr/>
        </p:nvGrpSpPr>
        <p:grpSpPr>
          <a:xfrm>
            <a:off x="3441568" y="1307806"/>
            <a:ext cx="1279288" cy="648924"/>
            <a:chOff x="1870518" y="1440653"/>
            <a:chExt cx="1145166" cy="523221"/>
          </a:xfrm>
        </p:grpSpPr>
        <p:grpSp>
          <p:nvGrpSpPr>
            <p:cNvPr id="6" name="Group 5">
              <a:extLst>
                <a:ext uri="{FF2B5EF4-FFF2-40B4-BE49-F238E27FC236}">
                  <a16:creationId xmlns:a16="http://schemas.microsoft.com/office/drawing/2014/main" id="{5A6890F0-3512-4D30-A771-CC76E11A9492}"/>
                </a:ext>
              </a:extLst>
            </p:cNvPr>
            <p:cNvGrpSpPr/>
            <p:nvPr/>
          </p:nvGrpSpPr>
          <p:grpSpPr>
            <a:xfrm>
              <a:off x="1870518" y="1440654"/>
              <a:ext cx="758382" cy="523220"/>
              <a:chOff x="1870518" y="1440654"/>
              <a:chExt cx="758382" cy="523220"/>
            </a:xfrm>
          </p:grpSpPr>
          <p:sp>
            <p:nvSpPr>
              <p:cNvPr id="8" name="Rectangle: Rounded Corners 7">
                <a:extLst>
                  <a:ext uri="{FF2B5EF4-FFF2-40B4-BE49-F238E27FC236}">
                    <a16:creationId xmlns:a16="http://schemas.microsoft.com/office/drawing/2014/main" id="{8782B9D8-C3C4-4621-8DF2-A064B22A40D0}"/>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white"/>
                  </a:solidFill>
                  <a:effectLst/>
                  <a:uLnTx/>
                  <a:uFillTx/>
                  <a:latin typeface="Arial"/>
                  <a:cs typeface="+mn-cs"/>
                </a:endParaRPr>
              </a:p>
            </p:txBody>
          </p:sp>
          <p:sp>
            <p:nvSpPr>
              <p:cNvPr id="9" name="TextBox 8">
                <a:extLst>
                  <a:ext uri="{FF2B5EF4-FFF2-40B4-BE49-F238E27FC236}">
                    <a16:creationId xmlns:a16="http://schemas.microsoft.com/office/drawing/2014/main" id="{75E7DAB5-37FE-43D4-B375-26E4A3EE3566}"/>
                  </a:ext>
                </a:extLst>
              </p:cNvPr>
              <p:cNvSpPr txBox="1"/>
              <p:nvPr/>
            </p:nvSpPr>
            <p:spPr>
              <a:xfrm>
                <a:off x="1969023" y="1440654"/>
                <a:ext cx="6238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Số</a:t>
                </a:r>
              </a:p>
            </p:txBody>
          </p:sp>
        </p:grpSp>
        <p:sp>
          <p:nvSpPr>
            <p:cNvPr id="7" name="TextBox 6">
              <a:extLst>
                <a:ext uri="{FF2B5EF4-FFF2-40B4-BE49-F238E27FC236}">
                  <a16:creationId xmlns:a16="http://schemas.microsoft.com/office/drawing/2014/main" id="{B9CEBA6E-0402-46E1-8220-63F7A9C082DA}"/>
                </a:ext>
              </a:extLst>
            </p:cNvPr>
            <p:cNvSpPr txBox="1"/>
            <p:nvPr/>
          </p:nvSpPr>
          <p:spPr>
            <a:xfrm>
              <a:off x="2630642" y="1440653"/>
              <a:ext cx="3850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a:t>
              </a:r>
            </a:p>
          </p:txBody>
        </p:sp>
      </p:grpSp>
      <p:pic>
        <p:nvPicPr>
          <p:cNvPr id="10" name="Picture 9">
            <a:extLst>
              <a:ext uri="{FF2B5EF4-FFF2-40B4-BE49-F238E27FC236}">
                <a16:creationId xmlns:a16="http://schemas.microsoft.com/office/drawing/2014/main" id="{2A1FB3F4-EE3D-47B9-ADF4-AB2C466EEEE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666015" y="2886566"/>
            <a:ext cx="4481905" cy="3078299"/>
          </a:xfrm>
          <a:prstGeom prst="rect">
            <a:avLst/>
          </a:prstGeom>
        </p:spPr>
      </p:pic>
      <p:grpSp>
        <p:nvGrpSpPr>
          <p:cNvPr id="11" name="Group 10">
            <a:extLst>
              <a:ext uri="{FF2B5EF4-FFF2-40B4-BE49-F238E27FC236}">
                <a16:creationId xmlns:a16="http://schemas.microsoft.com/office/drawing/2014/main" id="{9492F3C1-C271-4599-A9FA-CA75FF5FEB16}"/>
              </a:ext>
            </a:extLst>
          </p:cNvPr>
          <p:cNvGrpSpPr/>
          <p:nvPr/>
        </p:nvGrpSpPr>
        <p:grpSpPr>
          <a:xfrm>
            <a:off x="1707865" y="1905306"/>
            <a:ext cx="8441341" cy="1951496"/>
            <a:chOff x="1080819" y="4463424"/>
            <a:chExt cx="5995841" cy="1951496"/>
          </a:xfrm>
        </p:grpSpPr>
        <p:sp>
          <p:nvSpPr>
            <p:cNvPr id="12" name="TextBox 11">
              <a:extLst>
                <a:ext uri="{FF2B5EF4-FFF2-40B4-BE49-F238E27FC236}">
                  <a16:creationId xmlns:a16="http://schemas.microsoft.com/office/drawing/2014/main" id="{91CB9B71-CBE4-47F0-8D76-F9B193C27193}"/>
                </a:ext>
              </a:extLst>
            </p:cNvPr>
            <p:cNvSpPr txBox="1"/>
            <p:nvPr/>
          </p:nvSpPr>
          <p:spPr>
            <a:xfrm>
              <a:off x="1080819" y="4463424"/>
              <a:ext cx="5995841" cy="195149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Kiến đỏ phải bò qua bụi cỏ để đến cái kẹo.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Kiến đỏ phải bò              cm.</a:t>
              </a:r>
            </a:p>
          </p:txBody>
        </p:sp>
        <p:sp>
          <p:nvSpPr>
            <p:cNvPr id="13" name="Rectangle: Rounded Corners 12">
              <a:extLst>
                <a:ext uri="{FF2B5EF4-FFF2-40B4-BE49-F238E27FC236}">
                  <a16:creationId xmlns:a16="http://schemas.microsoft.com/office/drawing/2014/main" id="{8A2C455D-17E4-48F1-9C65-FFDA536012C5}"/>
                </a:ext>
              </a:extLst>
            </p:cNvPr>
            <p:cNvSpPr/>
            <p:nvPr/>
          </p:nvSpPr>
          <p:spPr>
            <a:xfrm>
              <a:off x="2945845" y="5111952"/>
              <a:ext cx="928203" cy="61842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
                  <a:cs typeface="+mn-cs"/>
                </a:rPr>
                <a:t>?</a:t>
              </a:r>
            </a:p>
          </p:txBody>
        </p:sp>
      </p:grpSp>
      <p:sp>
        <p:nvSpPr>
          <p:cNvPr id="14" name="Rectangle: Rounded Corners 13">
            <a:extLst>
              <a:ext uri="{FF2B5EF4-FFF2-40B4-BE49-F238E27FC236}">
                <a16:creationId xmlns:a16="http://schemas.microsoft.com/office/drawing/2014/main" id="{293F7E2C-E617-41D2-B26B-870A47F583B6}"/>
              </a:ext>
            </a:extLst>
          </p:cNvPr>
          <p:cNvSpPr/>
          <p:nvPr/>
        </p:nvSpPr>
        <p:spPr>
          <a:xfrm>
            <a:off x="4333572" y="2588251"/>
            <a:ext cx="1306785" cy="618424"/>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
        <p:nvSpPr>
          <p:cNvPr id="15" name="Rectangle 14">
            <a:extLst>
              <a:ext uri="{FF2B5EF4-FFF2-40B4-BE49-F238E27FC236}">
                <a16:creationId xmlns:a16="http://schemas.microsoft.com/office/drawing/2014/main" id="{93823CDB-3231-41B9-B670-6F1D29273989}"/>
              </a:ext>
            </a:extLst>
          </p:cNvPr>
          <p:cNvSpPr/>
          <p:nvPr/>
        </p:nvSpPr>
        <p:spPr>
          <a:xfrm>
            <a:off x="3540073" y="3197621"/>
            <a:ext cx="2598788" cy="658835"/>
          </a:xfrm>
          <a:prstGeom prst="rect">
            <a:avLst/>
          </a:prstGeom>
          <a:solidFill>
            <a:srgbClr val="FFFF85"/>
          </a:solidFill>
          <a:effectLst>
            <a:softEdge rad="127000"/>
          </a:effectLst>
        </p:spPr>
        <p:txBody>
          <a:bodyPr wrap="non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cs typeface="+mn-cs"/>
              </a:rPr>
              <a:t>37 + 54 =         </a:t>
            </a:r>
          </a:p>
        </p:txBody>
      </p:sp>
      <p:sp>
        <p:nvSpPr>
          <p:cNvPr id="16" name="TextBox 15">
            <a:extLst>
              <a:ext uri="{FF2B5EF4-FFF2-40B4-BE49-F238E27FC236}">
                <a16:creationId xmlns:a16="http://schemas.microsoft.com/office/drawing/2014/main" id="{237EAA2A-59D8-4C86-A2E2-83970FF3CD56}"/>
              </a:ext>
            </a:extLst>
          </p:cNvPr>
          <p:cNvSpPr txBox="1"/>
          <p:nvPr/>
        </p:nvSpPr>
        <p:spPr>
          <a:xfrm>
            <a:off x="5320397" y="3255024"/>
            <a:ext cx="63991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Arial"/>
                <a:cs typeface="+mn-cs"/>
              </a:rPr>
              <a:t>91</a:t>
            </a:r>
          </a:p>
        </p:txBody>
      </p:sp>
    </p:spTree>
    <p:extLst>
      <p:ext uri="{BB962C8B-B14F-4D97-AF65-F5344CB8AC3E}">
        <p14:creationId xmlns:p14="http://schemas.microsoft.com/office/powerpoint/2010/main" val="208195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2462829" y="1431697"/>
            <a:ext cx="6968575" cy="1080617"/>
          </a:xfrm>
          <a:prstGeom prst="rect">
            <a:avLst/>
          </a:prstGeom>
          <a:noFill/>
          <a:ln>
            <a:noFill/>
          </a:ln>
        </p:spPr>
        <p:txBody>
          <a:bodyPr wrap="non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 CỐ KIẾN THỨC</a:t>
            </a:r>
            <a:endParaRPr kumimoji="0" lang="vi-VN" sz="80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6747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227</Words>
  <Application>Microsoft Office PowerPoint</Application>
  <PresentationFormat>Widescreen</PresentationFormat>
  <Paragraphs>68</Paragraphs>
  <Slides>8</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宋体</vt:lpstr>
      <vt:lpstr>Arial</vt:lpstr>
      <vt:lpstr>Arial-Rounded</vt:lpstr>
      <vt:lpstr>Calibri</vt:lpstr>
      <vt:lpstr>等线</vt:lpstr>
      <vt:lpstr>Utm AVO</vt:lpstr>
      <vt:lpstr>自定义设计方案</vt:lpstr>
      <vt:lpstr>第一PPT，www.1ppt.com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QUYNHANH</cp:lastModifiedBy>
  <cp:revision>21</cp:revision>
  <dcterms:created xsi:type="dcterms:W3CDTF">2021-07-09T06:30:31Z</dcterms:created>
  <dcterms:modified xsi:type="dcterms:W3CDTF">2022-11-13T00:48:56Z</dcterms:modified>
</cp:coreProperties>
</file>