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520" r:id="rId2"/>
    <p:sldId id="515" r:id="rId3"/>
    <p:sldId id="516" r:id="rId4"/>
    <p:sldId id="517" r:id="rId5"/>
    <p:sldId id="518" r:id="rId6"/>
    <p:sldId id="375" r:id="rId7"/>
    <p:sldId id="5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88015" autoAdjust="0"/>
  </p:normalViewPr>
  <p:slideViewPr>
    <p:cSldViewPr snapToGrid="0">
      <p:cViewPr varScale="1">
        <p:scale>
          <a:sx n="111" d="100"/>
          <a:sy n="111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0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0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40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1ED70-8182-47E7-BF30-C2BBB8A7FADE}"/>
              </a:ext>
            </a:extLst>
          </p:cNvPr>
          <p:cNvSpPr txBox="1"/>
          <p:nvPr/>
        </p:nvSpPr>
        <p:spPr>
          <a:xfrm>
            <a:off x="4594034" y="3029639"/>
            <a:ext cx="4021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</a:rPr>
              <a:t>Khởi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dirty="0" err="1">
                <a:solidFill>
                  <a:srgbClr val="00B050"/>
                </a:solidFill>
              </a:rPr>
              <a:t>động</a:t>
            </a:r>
            <a:endParaRPr 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25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8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tập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4">
            <a:extLst>
              <a:ext uri="{FF2B5EF4-FFF2-40B4-BE49-F238E27FC236}">
                <a16:creationId xmlns:a16="http://schemas.microsoft.com/office/drawing/2014/main" id="{B92937DD-7C65-4D2A-8D43-693230F31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52506"/>
              </p:ext>
            </p:extLst>
          </p:nvPr>
        </p:nvGraphicFramePr>
        <p:xfrm>
          <a:off x="1063256" y="1257800"/>
          <a:ext cx="9681468" cy="3535680"/>
        </p:xfrm>
        <a:graphic>
          <a:graphicData uri="http://schemas.openxmlformats.org/drawingml/2006/table">
            <a:tbl>
              <a:tblPr firstRow="1" bandRow="1"/>
              <a:tblGrid>
                <a:gridCol w="4840734">
                  <a:extLst>
                    <a:ext uri="{9D8B030D-6E8A-4147-A177-3AD203B41FA5}">
                      <a16:colId xmlns:a16="http://schemas.microsoft.com/office/drawing/2014/main" val="3299483142"/>
                    </a:ext>
                  </a:extLst>
                </a:gridCol>
                <a:gridCol w="4840734">
                  <a:extLst>
                    <a:ext uri="{9D8B030D-6E8A-4147-A177-3AD203B41FA5}">
                      <a16:colId xmlns:a16="http://schemas.microsoft.com/office/drawing/2014/main" val="3025024103"/>
                    </a:ext>
                  </a:extLst>
                </a:gridCol>
              </a:tblGrid>
              <a:tr h="250036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+mj-lt"/>
                        </a:rPr>
                        <a:t>Từ ngữ chỉ hoạt động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+mj-lt"/>
                        </a:rPr>
                        <a:t>Từ ngữ chỉ đặc điểm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6617747"/>
                  </a:ext>
                </a:extLst>
              </a:tr>
              <a:tr h="2383680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11631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8F5158A-55A2-474A-831E-B75686D631D0}"/>
              </a:ext>
            </a:extLst>
          </p:cNvPr>
          <p:cNvSpPr txBox="1"/>
          <p:nvPr/>
        </p:nvSpPr>
        <p:spPr>
          <a:xfrm>
            <a:off x="883967" y="751353"/>
            <a:ext cx="8450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cảm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bạn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bè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FE8707-B0DB-4AE7-841F-5F48C32092CE}"/>
              </a:ext>
            </a:extLst>
          </p:cNvPr>
          <p:cNvGrpSpPr/>
          <p:nvPr/>
        </p:nvGrpSpPr>
        <p:grpSpPr>
          <a:xfrm>
            <a:off x="1742137" y="4805427"/>
            <a:ext cx="3333020" cy="838634"/>
            <a:chOff x="548959" y="3083251"/>
            <a:chExt cx="1913869" cy="751142"/>
          </a:xfrm>
        </p:grpSpPr>
        <p:pic>
          <p:nvPicPr>
            <p:cNvPr id="5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05550536-BED0-46F8-8DCE-DA8DE76CB5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754DCB-FB71-4E8D-B6BD-703CD629DCC7}"/>
                </a:ext>
              </a:extLst>
            </p:cNvPr>
            <p:cNvSpPr txBox="1"/>
            <p:nvPr/>
          </p:nvSpPr>
          <p:spPr>
            <a:xfrm>
              <a:off x="975089" y="3266173"/>
              <a:ext cx="1487739" cy="358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n</a:t>
              </a:r>
              <a:r>
                <a:rPr lang="en-VN" sz="2000" dirty="0">
                  <a:latin typeface="+mj-lt"/>
                </a:rPr>
                <a:t>hường bạn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569D7B0-AFF3-45F1-9AC9-83DEB7AD8612}"/>
              </a:ext>
            </a:extLst>
          </p:cNvPr>
          <p:cNvGrpSpPr/>
          <p:nvPr/>
        </p:nvGrpSpPr>
        <p:grpSpPr>
          <a:xfrm>
            <a:off x="5164939" y="5652854"/>
            <a:ext cx="2909835" cy="895743"/>
            <a:chOff x="3018088" y="3566909"/>
            <a:chExt cx="1670870" cy="802294"/>
          </a:xfrm>
        </p:grpSpPr>
        <p:pic>
          <p:nvPicPr>
            <p:cNvPr id="8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A343045A-4821-46F5-86A5-A3821C0EF2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268B59-A911-4B82-BFD8-D7DEE44CA729}"/>
                </a:ext>
              </a:extLst>
            </p:cNvPr>
            <p:cNvSpPr txBox="1"/>
            <p:nvPr/>
          </p:nvSpPr>
          <p:spPr>
            <a:xfrm>
              <a:off x="3507212" y="3761305"/>
              <a:ext cx="1080922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chia sẻ</a:t>
              </a:r>
              <a:endParaRPr lang="en-VN" sz="2400" dirty="0"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D89F3C-A9B6-4F7E-99E5-4643FFB911C3}"/>
              </a:ext>
            </a:extLst>
          </p:cNvPr>
          <p:cNvGrpSpPr/>
          <p:nvPr/>
        </p:nvGrpSpPr>
        <p:grpSpPr>
          <a:xfrm>
            <a:off x="7986439" y="4666179"/>
            <a:ext cx="2787857" cy="872250"/>
            <a:chOff x="4780150" y="2978288"/>
            <a:chExt cx="1600828" cy="781252"/>
          </a:xfrm>
        </p:grpSpPr>
        <p:pic>
          <p:nvPicPr>
            <p:cNvPr id="11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92518B49-24D6-43D4-8C4C-3A55E0AFDC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F233AE-43FC-4868-81F8-9CD3E93B58E7}"/>
                </a:ext>
              </a:extLst>
            </p:cNvPr>
            <p:cNvSpPr txBox="1"/>
            <p:nvPr/>
          </p:nvSpPr>
          <p:spPr>
            <a:xfrm>
              <a:off x="5225367" y="3123958"/>
              <a:ext cx="1155611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giúp đỡ</a:t>
              </a:r>
              <a:endParaRPr lang="en-VN" sz="2400" dirty="0"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1D1B8A-6314-4CC1-B206-F29D7A9D0A85}"/>
              </a:ext>
            </a:extLst>
          </p:cNvPr>
          <p:cNvGrpSpPr/>
          <p:nvPr/>
        </p:nvGrpSpPr>
        <p:grpSpPr>
          <a:xfrm>
            <a:off x="2326842" y="5718738"/>
            <a:ext cx="3012708" cy="921113"/>
            <a:chOff x="1296209" y="4151193"/>
            <a:chExt cx="1729941" cy="825017"/>
          </a:xfrm>
        </p:grpSpPr>
        <p:pic>
          <p:nvPicPr>
            <p:cNvPr id="1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33E092D5-0BEB-4B82-9A19-4846628E6B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21150E-6562-4EDA-A66D-0776855882E8}"/>
                </a:ext>
              </a:extLst>
            </p:cNvPr>
            <p:cNvSpPr txBox="1"/>
            <p:nvPr/>
          </p:nvSpPr>
          <p:spPr>
            <a:xfrm>
              <a:off x="1686201" y="4334115"/>
              <a:ext cx="1339949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chăm chỉ</a:t>
              </a:r>
              <a:endParaRPr lang="en-VN" sz="2400" dirty="0"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6943CB-BC05-4D7C-9444-32F5746035B8}"/>
              </a:ext>
            </a:extLst>
          </p:cNvPr>
          <p:cNvGrpSpPr/>
          <p:nvPr/>
        </p:nvGrpSpPr>
        <p:grpSpPr>
          <a:xfrm>
            <a:off x="8041557" y="5757993"/>
            <a:ext cx="2804537" cy="924337"/>
            <a:chOff x="4739992" y="4151355"/>
            <a:chExt cx="1610406" cy="827905"/>
          </a:xfrm>
        </p:grpSpPr>
        <p:pic>
          <p:nvPicPr>
            <p:cNvPr id="1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EE280168-5605-4525-B35E-725B65ECD5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1C9281-CD58-4160-A720-684298EFF288}"/>
                </a:ext>
              </a:extLst>
            </p:cNvPr>
            <p:cNvSpPr txBox="1"/>
            <p:nvPr/>
          </p:nvSpPr>
          <p:spPr>
            <a:xfrm>
              <a:off x="5194081" y="4373435"/>
              <a:ext cx="1074566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tươi vui</a:t>
              </a:r>
              <a:endParaRPr lang="en-VN" sz="2400" dirty="0"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0CA6AC-3F54-4D2A-AD2A-2F78C3B86633}"/>
              </a:ext>
            </a:extLst>
          </p:cNvPr>
          <p:cNvGrpSpPr/>
          <p:nvPr/>
        </p:nvGrpSpPr>
        <p:grpSpPr>
          <a:xfrm>
            <a:off x="5105737" y="4704058"/>
            <a:ext cx="2969037" cy="875432"/>
            <a:chOff x="1193891" y="4197349"/>
            <a:chExt cx="1704864" cy="784102"/>
          </a:xfrm>
        </p:grpSpPr>
        <p:pic>
          <p:nvPicPr>
            <p:cNvPr id="2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183F8F46-B7C0-4559-AC43-9541574D7D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191A4A-8E25-4384-B302-C75FCAFA1963}"/>
                </a:ext>
              </a:extLst>
            </p:cNvPr>
            <p:cNvSpPr txBox="1"/>
            <p:nvPr/>
          </p:nvSpPr>
          <p:spPr>
            <a:xfrm>
              <a:off x="1466686" y="4451285"/>
              <a:ext cx="1363787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hiền lành</a:t>
              </a:r>
              <a:endParaRPr lang="en-VN"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7.40741E-7 -4.5679E-6 L 0.04699 0.008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" y="4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-1.48148E-6 L -0.05533 -0.000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48148E-6 1.11111E-6 L 0.0294 -0.0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9259E-6 1.7284E-6 L 0.01991 0.004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5" y="2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11111E-6 3.82716E-6 L -0.03079 -0.002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1" y="-1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7.40741E-7 L -0.03727 0.020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4.5679E-6 L -0.00162 -0.3993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-1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1.11111E-6 L 0.13634 -0.368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-1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1.7284E-6 L -0.38055 -0.262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1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602 L -0.10065 -0.3099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82716E-6 L 0.51111 -0.434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56" y="-21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0417 -0.29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-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B2DCE3E-64A7-4194-92F7-F32CFD3785CE}"/>
              </a:ext>
            </a:extLst>
          </p:cNvPr>
          <p:cNvSpPr txBox="1"/>
          <p:nvPr/>
        </p:nvSpPr>
        <p:spPr>
          <a:xfrm>
            <a:off x="798336" y="1101618"/>
            <a:ext cx="10952797" cy="443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2. 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Chọn từ ngữ chỉ hoạt động đã tìm được ở bài tập 1 thay cho ô vuông.</a:t>
            </a:r>
            <a:endParaRPr lang="en-US" sz="24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8D77CEC7-088C-4974-A6E7-FF3DFCBD91D0}"/>
              </a:ext>
            </a:extLst>
          </p:cNvPr>
          <p:cNvSpPr/>
          <p:nvPr/>
        </p:nvSpPr>
        <p:spPr>
          <a:xfrm>
            <a:off x="655796" y="1860782"/>
            <a:ext cx="10952797" cy="1264974"/>
          </a:xfrm>
          <a:prstGeom prst="roundRect">
            <a:avLst/>
          </a:prstGeom>
          <a:solidFill>
            <a:srgbClr val="FFAB40">
              <a:lumMod val="20000"/>
              <a:lumOff val="80000"/>
              <a:alpha val="83000"/>
            </a:srgbClr>
          </a:solidFill>
          <a:ln w="25400" cap="flat" cmpd="sng" algn="ctr">
            <a:solidFill>
              <a:srgbClr val="FFAB4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22" name="Rounded Rectangle 22">
            <a:extLst>
              <a:ext uri="{FF2B5EF4-FFF2-40B4-BE49-F238E27FC236}">
                <a16:creationId xmlns:a16="http://schemas.microsoft.com/office/drawing/2014/main" id="{D7239857-F3F1-4860-A777-D2E5FD8F298A}"/>
              </a:ext>
            </a:extLst>
          </p:cNvPr>
          <p:cNvSpPr/>
          <p:nvPr/>
        </p:nvSpPr>
        <p:spPr>
          <a:xfrm>
            <a:off x="647691" y="3247054"/>
            <a:ext cx="10963061" cy="1264975"/>
          </a:xfrm>
          <a:prstGeom prst="roundRect">
            <a:avLst/>
          </a:prstGeom>
          <a:solidFill>
            <a:srgbClr val="FFAB40">
              <a:lumMod val="20000"/>
              <a:lumOff val="80000"/>
              <a:alpha val="83000"/>
            </a:srgbClr>
          </a:solidFill>
          <a:ln w="25400" cap="flat" cmpd="sng" algn="ctr">
            <a:solidFill>
              <a:srgbClr val="FFAB4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id="{8BA31611-BF72-4673-AC81-C81F65A5BD8B}"/>
              </a:ext>
            </a:extLst>
          </p:cNvPr>
          <p:cNvSpPr/>
          <p:nvPr/>
        </p:nvSpPr>
        <p:spPr>
          <a:xfrm>
            <a:off x="647691" y="4652965"/>
            <a:ext cx="10963061" cy="1264975"/>
          </a:xfrm>
          <a:prstGeom prst="roundRect">
            <a:avLst/>
          </a:prstGeom>
          <a:solidFill>
            <a:srgbClr val="FFAB40">
              <a:lumMod val="20000"/>
              <a:lumOff val="80000"/>
              <a:alpha val="83000"/>
            </a:srgbClr>
          </a:solidFill>
          <a:ln w="25400" cap="flat" cmpd="sng" algn="ctr">
            <a:solidFill>
              <a:srgbClr val="FFAB4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67E439-F5A5-4C50-AB3A-F69632AE3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948" y="1805970"/>
            <a:ext cx="2205645" cy="1338609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F23758-60B5-4F5A-8412-DDBDEEF95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600" y="4485063"/>
            <a:ext cx="1898091" cy="1407566"/>
          </a:xfrm>
          <a:prstGeom prst="round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7DF627-7BE5-4921-8C6D-671B4265E8B9}"/>
              </a:ext>
            </a:extLst>
          </p:cNvPr>
          <p:cNvGrpSpPr/>
          <p:nvPr/>
        </p:nvGrpSpPr>
        <p:grpSpPr>
          <a:xfrm>
            <a:off x="9332426" y="3230678"/>
            <a:ext cx="2258180" cy="1303436"/>
            <a:chOff x="1698170" y="1346200"/>
            <a:chExt cx="3902529" cy="24511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A17DB1A-E643-452A-A2C3-0DD1F73E6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50"/>
            <a:stretch/>
          </p:blipFill>
          <p:spPr>
            <a:xfrm>
              <a:off x="1698170" y="1346200"/>
              <a:ext cx="3902529" cy="2451100"/>
            </a:xfrm>
            <a:prstGeom prst="round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BF6FE2-C8E2-4080-BE97-366192B3BE81}"/>
                </a:ext>
              </a:extLst>
            </p:cNvPr>
            <p:cNvSpPr/>
            <p:nvPr/>
          </p:nvSpPr>
          <p:spPr>
            <a:xfrm>
              <a:off x="1698170" y="1847461"/>
              <a:ext cx="279920" cy="1147666"/>
            </a:xfrm>
            <a:prstGeom prst="rect">
              <a:avLst/>
            </a:prstGeom>
            <a:solidFill>
              <a:srgbClr val="FFAB40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CD47AA3-A322-4B90-8ADB-89860D245918}"/>
              </a:ext>
            </a:extLst>
          </p:cNvPr>
          <p:cNvSpPr txBox="1"/>
          <p:nvPr/>
        </p:nvSpPr>
        <p:spPr>
          <a:xfrm>
            <a:off x="1286541" y="1913958"/>
            <a:ext cx="7559059" cy="95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Mẹ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bánh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rất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ngon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đến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cùng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Mẹ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khen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“Con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biết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             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cùng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đấy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.”.</a:t>
            </a:r>
            <a:endParaRPr lang="en-VN" sz="2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24A377-AF02-4071-B8D8-C4543269E89C}"/>
              </a:ext>
            </a:extLst>
          </p:cNvPr>
          <p:cNvSpPr/>
          <p:nvPr/>
        </p:nvSpPr>
        <p:spPr>
          <a:xfrm>
            <a:off x="4862097" y="2520564"/>
            <a:ext cx="1162579" cy="30791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130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4CFAC1-B911-40FC-A65E-E4DF0B8D474D}"/>
              </a:ext>
            </a:extLst>
          </p:cNvPr>
          <p:cNvSpPr txBox="1"/>
          <p:nvPr/>
        </p:nvSpPr>
        <p:spPr>
          <a:xfrm>
            <a:off x="1286540" y="3310186"/>
            <a:ext cx="7559059" cy="95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Biết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ốm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nghỉ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học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sách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vở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sang,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giảng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Hải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xúc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động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              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bị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ốm</a:t>
            </a:r>
            <a:r>
              <a:rPr lang="en-US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AEC33C-8619-41CE-B5FB-BB079923F618}"/>
              </a:ext>
            </a:extLst>
          </p:cNvPr>
          <p:cNvSpPr/>
          <p:nvPr/>
        </p:nvSpPr>
        <p:spPr>
          <a:xfrm>
            <a:off x="5616924" y="3920199"/>
            <a:ext cx="1193695" cy="30791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130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6CA1E2-FF38-45FB-9FEB-B72B0F7CC9F6}"/>
              </a:ext>
            </a:extLst>
          </p:cNvPr>
          <p:cNvSpPr txBox="1"/>
          <p:nvPr/>
        </p:nvSpPr>
        <p:spPr>
          <a:xfrm>
            <a:off x="1182174" y="4706414"/>
            <a:ext cx="8522426" cy="95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c. Hải và Xuân đều muốn ngồi bàn đầu. Nhưng ở đó chỉ còn một chỗ. Xuân xin cô cho Hải được ngồi chỗ mới. Cô khen Xuân đã biết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49DFAD-7C5C-412A-BCEB-322736A75754}"/>
              </a:ext>
            </a:extLst>
          </p:cNvPr>
          <p:cNvSpPr/>
          <p:nvPr/>
        </p:nvSpPr>
        <p:spPr>
          <a:xfrm>
            <a:off x="8436437" y="5285452"/>
            <a:ext cx="1268163" cy="36658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130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0FF8F6-CD95-4216-AC60-2C17A5B00EC0}"/>
              </a:ext>
            </a:extLst>
          </p:cNvPr>
          <p:cNvSpPr txBox="1"/>
          <p:nvPr/>
        </p:nvSpPr>
        <p:spPr>
          <a:xfrm>
            <a:off x="8350999" y="5260141"/>
            <a:ext cx="244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</a:t>
            </a:r>
            <a:r>
              <a:rPr lang="en-VN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hường bạn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BF9035-5D01-4D8D-8F94-97F619229EC6}"/>
              </a:ext>
            </a:extLst>
          </p:cNvPr>
          <p:cNvSpPr txBox="1"/>
          <p:nvPr/>
        </p:nvSpPr>
        <p:spPr>
          <a:xfrm>
            <a:off x="5703345" y="3868870"/>
            <a:ext cx="1662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0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đỡ</a:t>
            </a:r>
            <a:endParaRPr lang="en-VN" sz="20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8EFCB9-4223-4754-BCEA-E637CF2763DA}"/>
              </a:ext>
            </a:extLst>
          </p:cNvPr>
          <p:cNvSpPr txBox="1"/>
          <p:nvPr/>
        </p:nvSpPr>
        <p:spPr>
          <a:xfrm>
            <a:off x="4940728" y="2483932"/>
            <a:ext cx="1525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c</a:t>
            </a:r>
            <a:r>
              <a:rPr lang="en-VN" sz="20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hia sẻ</a:t>
            </a:r>
          </a:p>
        </p:txBody>
      </p:sp>
    </p:spTree>
    <p:extLst>
      <p:ext uri="{BB962C8B-B14F-4D97-AF65-F5344CB8AC3E}">
        <p14:creationId xmlns:p14="http://schemas.microsoft.com/office/powerpoint/2010/main" val="36248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0D3864-C5F1-411A-8036-A785D9C40738}"/>
              </a:ext>
            </a:extLst>
          </p:cNvPr>
          <p:cNvSpPr txBox="1"/>
          <p:nvPr/>
        </p:nvSpPr>
        <p:spPr>
          <a:xfrm>
            <a:off x="1545371" y="1051568"/>
            <a:ext cx="103205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21EE3-2324-4657-BDD8-11CA69AB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72" y="1686421"/>
            <a:ext cx="4642649" cy="2102438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6B636E-A021-45D3-B8D3-DE2DDA34A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8" t="3629" r="4655" b="5872"/>
          <a:stretch/>
        </p:blipFill>
        <p:spPr>
          <a:xfrm>
            <a:off x="6374106" y="1686421"/>
            <a:ext cx="4169964" cy="2102438"/>
          </a:xfrm>
          <a:prstGeom prst="roundRect">
            <a:avLst>
              <a:gd name="adj" fmla="val 11680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B87C54-F2C7-4464-984B-D3B812B856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8" t="5533" r="2659" b="3629"/>
          <a:stretch/>
        </p:blipFill>
        <p:spPr>
          <a:xfrm>
            <a:off x="1780110" y="4493406"/>
            <a:ext cx="4133418" cy="1953883"/>
          </a:xfrm>
          <a:prstGeom prst="roundRect">
            <a:avLst>
              <a:gd name="adj" fmla="val 7152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E05E4C-323E-418E-872F-996E0BE7D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774" y="4344851"/>
            <a:ext cx="4348628" cy="2102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39555E-F737-4B13-AD54-F3A05EDAD6FA}"/>
              </a:ext>
            </a:extLst>
          </p:cNvPr>
          <p:cNvSpPr txBox="1"/>
          <p:nvPr/>
        </p:nvSpPr>
        <p:spPr>
          <a:xfrm>
            <a:off x="396673" y="3798281"/>
            <a:ext cx="6660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Lan cho bạn Hải mượn bút</a:t>
            </a:r>
          </a:p>
        </p:txBody>
      </p:sp>
    </p:spTree>
    <p:extLst>
      <p:ext uri="{BB962C8B-B14F-4D97-AF65-F5344CB8AC3E}">
        <p14:creationId xmlns:p14="http://schemas.microsoft.com/office/powerpoint/2010/main" val="252038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560744" y="2464202"/>
            <a:ext cx="493459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vi-VN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194</Words>
  <Application>Microsoft Office PowerPoint</Application>
  <PresentationFormat>Widescreen</PresentationFormat>
  <Paragraphs>29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Arial-Rounded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QUYNHANH</cp:lastModifiedBy>
  <cp:revision>42</cp:revision>
  <dcterms:created xsi:type="dcterms:W3CDTF">2021-07-20T01:55:21Z</dcterms:created>
  <dcterms:modified xsi:type="dcterms:W3CDTF">2022-11-13T00:51:42Z</dcterms:modified>
</cp:coreProperties>
</file>