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41" r:id="rId3"/>
  </p:sldMasterIdLst>
  <p:notesMasterIdLst>
    <p:notesMasterId r:id="rId19"/>
  </p:notesMasterIdLst>
  <p:sldIdLst>
    <p:sldId id="256" r:id="rId4"/>
    <p:sldId id="312" r:id="rId5"/>
    <p:sldId id="315" r:id="rId6"/>
    <p:sldId id="316" r:id="rId7"/>
    <p:sldId id="334" r:id="rId8"/>
    <p:sldId id="317" r:id="rId9"/>
    <p:sldId id="335" r:id="rId10"/>
    <p:sldId id="336" r:id="rId11"/>
    <p:sldId id="337" r:id="rId12"/>
    <p:sldId id="339" r:id="rId13"/>
    <p:sldId id="338" r:id="rId14"/>
    <p:sldId id="341" r:id="rId15"/>
    <p:sldId id="340" r:id="rId16"/>
    <p:sldId id="344" r:id="rId17"/>
    <p:sldId id="314" r:id="rId18"/>
  </p:sldIdLst>
  <p:sldSz cx="18288000" cy="10287000"/>
  <p:notesSz cx="6858000" cy="9144000"/>
  <p:embeddedFontLst>
    <p:embeddedFont>
      <p:font typeface="MS Mincho" pitchFamily="49" charset="-128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750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72A13-FC59-4629-96FD-1B6B16DED77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9B2CC-7264-44D7-B1FB-9C55EE205B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97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4352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740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7329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402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2101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5226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590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791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79029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781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945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8228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2579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185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9B2CC-7264-44D7-B1FB-9C55EE205B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256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920977" y="1607800"/>
            <a:ext cx="8508600" cy="2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921001" y="4147001"/>
            <a:ext cx="8508600" cy="3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1"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3901902" y="3836649"/>
            <a:ext cx="10357055" cy="25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552423" y="3845027"/>
            <a:ext cx="10343598" cy="2550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859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13601648" y="-348849"/>
            <a:ext cx="5186129" cy="438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66333">
            <a:off x="16419221" y="1870688"/>
            <a:ext cx="3041411" cy="29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101" y="-617377"/>
            <a:ext cx="13296896" cy="329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5">
            <a:alphaModFix/>
          </a:blip>
          <a:srcRect l="61312" t="6610" r="119" b="6296"/>
          <a:stretch/>
        </p:blipFill>
        <p:spPr>
          <a:xfrm rot="-5400000" flipH="1">
            <a:off x="8998622" y="-7587913"/>
            <a:ext cx="5281853" cy="132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7342650" y="4617950"/>
            <a:ext cx="88476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7342841" y="6199601"/>
            <a:ext cx="8847600" cy="30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6">
            <a:alphaModFix/>
          </a:blip>
          <a:srcRect l="49367" t="19435" b="12393"/>
          <a:stretch/>
        </p:blipFill>
        <p:spPr>
          <a:xfrm rot="10800000" flipH="1">
            <a:off x="-2" y="-76204"/>
            <a:ext cx="5724402" cy="10439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6069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22720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1430222" y="5213201"/>
            <a:ext cx="8814600" cy="10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1430201" y="2066324"/>
            <a:ext cx="8814600" cy="30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2">
            <a:alphaModFix/>
          </a:blip>
          <a:srcRect l="49367" t="19435" b="12393"/>
          <a:stretch/>
        </p:blipFill>
        <p:spPr>
          <a:xfrm rot="10800000">
            <a:off x="12563600" y="-62346"/>
            <a:ext cx="5724402" cy="1043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6875849" y="3872825"/>
            <a:ext cx="10357055" cy="256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9330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1430201" y="6936401"/>
            <a:ext cx="7587000" cy="22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430201" y="3466050"/>
            <a:ext cx="7587000" cy="3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42334" y="-76201"/>
            <a:ext cx="13296896" cy="329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12563595" y="-76204"/>
            <a:ext cx="5724402" cy="10439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95299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1440000" y="4794150"/>
            <a:ext cx="4672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2"/>
          </p:nvPr>
        </p:nvSpPr>
        <p:spPr>
          <a:xfrm>
            <a:off x="1440000" y="5808200"/>
            <a:ext cx="46728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3"/>
          </p:nvPr>
        </p:nvSpPr>
        <p:spPr>
          <a:xfrm>
            <a:off x="6807600" y="5808200"/>
            <a:ext cx="46728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4"/>
          </p:nvPr>
        </p:nvSpPr>
        <p:spPr>
          <a:xfrm>
            <a:off x="12175200" y="5808200"/>
            <a:ext cx="46728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5"/>
          </p:nvPr>
        </p:nvSpPr>
        <p:spPr>
          <a:xfrm>
            <a:off x="6807600" y="4794150"/>
            <a:ext cx="4672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6"/>
          </p:nvPr>
        </p:nvSpPr>
        <p:spPr>
          <a:xfrm>
            <a:off x="12175200" y="4794150"/>
            <a:ext cx="4672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2">
            <a:alphaModFix/>
          </a:blip>
          <a:srcRect l="21728"/>
          <a:stretch/>
        </p:blipFill>
        <p:spPr>
          <a:xfrm rot="-5400000">
            <a:off x="7749482" y="327754"/>
            <a:ext cx="2760101" cy="18470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55913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547568">
            <a:off x="13366702" y="4979528"/>
            <a:ext cx="4639400" cy="443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 t="23611"/>
          <a:stretch/>
        </p:blipFill>
        <p:spPr>
          <a:xfrm rot="10800000">
            <a:off x="-51897" y="7788798"/>
            <a:ext cx="18391799" cy="34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375298" y="4255350"/>
            <a:ext cx="11314248" cy="280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5">
            <a:alphaModFix/>
          </a:blip>
          <a:srcRect l="68207" t="19435" b="12393"/>
          <a:stretch/>
        </p:blipFill>
        <p:spPr>
          <a:xfrm rot="10800000" flipH="1">
            <a:off x="4" y="-1"/>
            <a:ext cx="3886202" cy="112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46849">
            <a:off x="7822837" y="-1378523"/>
            <a:ext cx="3912074" cy="330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90977">
            <a:off x="-2540802" y="5006503"/>
            <a:ext cx="5186129" cy="4385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9089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46849">
            <a:off x="-1179889" y="3832478"/>
            <a:ext cx="3912074" cy="330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249083">
            <a:off x="-1474000" y="5107903"/>
            <a:ext cx="5186126" cy="438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99987">
            <a:off x="2" y="7457254"/>
            <a:ext cx="10913753" cy="282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5">
            <a:alphaModFix/>
          </a:blip>
          <a:srcRect l="-120" t="6615" r="119" b="6789"/>
          <a:stretch/>
        </p:blipFill>
        <p:spPr>
          <a:xfrm flipH="1">
            <a:off x="10576376" y="-9360"/>
            <a:ext cx="10634201" cy="102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547568">
            <a:off x="16160801" y="-1149549"/>
            <a:ext cx="4639400" cy="443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886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69182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9/20/2023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13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544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8632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459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5071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309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2644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643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9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o"/>
              <a:buNone/>
              <a:defRPr sz="35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766126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801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timing>
    <p:tnLst>
      <p:par>
        <p:cTn id="1" dur="indefinite" restart="never" nodeType="tmRoot"/>
      </p:par>
    </p:tnLst>
  </p:timing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.svg"/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9.sv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7.sv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NUL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3" Type="http://schemas.openxmlformats.org/officeDocument/2006/relationships/image" Target="../media/image34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11" Type="http://schemas.openxmlformats.org/officeDocument/2006/relationships/image" Target="NULL"/><Relationship Id="rId15" Type="http://schemas.openxmlformats.org/officeDocument/2006/relationships/image" Target="../media/image37.jpeg"/><Relationship Id="rId4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11" Type="http://schemas.openxmlformats.org/officeDocument/2006/relationships/image" Target="NUL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emf"/><Relationship Id="rId5" Type="http://schemas.openxmlformats.org/officeDocument/2006/relationships/image" Target="NULL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2351" b="323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867524">
            <a:off x="11947060" y="-655037"/>
            <a:ext cx="6519466" cy="10515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3947" r="3947"/>
          <a:stretch>
            <a:fillRect/>
          </a:stretch>
        </p:blipFill>
        <p:spPr>
          <a:xfrm rot="422167">
            <a:off x="9887632" y="-518287"/>
            <a:ext cx="10350261" cy="68148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04293" y="-116169"/>
            <a:ext cx="447869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4442">
            <a:off x="15153550" y="8090727"/>
            <a:ext cx="37053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49982" y="7798119"/>
            <a:ext cx="7315200" cy="23500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63000" y="7798119"/>
            <a:ext cx="7315200" cy="29535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11339">
            <a:off x="-5800904" y="-3835044"/>
            <a:ext cx="7901845" cy="5649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81933" y="1176066"/>
            <a:ext cx="12016257" cy="8029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6477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8: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055" y="250682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4098" y="1174012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8580" t="-8832" r="22418"/>
          <a:stretch/>
        </p:blipFill>
        <p:spPr>
          <a:xfrm rot="5400000">
            <a:off x="1833641" y="2720182"/>
            <a:ext cx="1315655" cy="1123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8142" y="2866277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5696" y="4013987"/>
            <a:ext cx="133632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Sơn</a:t>
            </a:r>
            <a:r>
              <a:rPr lang="en-US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Hiên</a:t>
            </a:r>
            <a:endParaRPr lang="en-US" sz="44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Sơn</a:t>
            </a:r>
            <a:endParaRPr lang="en-US" sz="44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Hiên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2" descr="Truyện Gió Lạnh Đầu Mùa (Tái Bản 2020) - FAHASA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47940" b="97802" l="0" r="100000">
                        <a14:foregroundMark x1="5029" y1="92766" x2="97668" y2="91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79" t="51267" r="433" b="7970"/>
          <a:stretch/>
        </p:blipFill>
        <p:spPr bwMode="auto">
          <a:xfrm>
            <a:off x="8229600" y="2866277"/>
            <a:ext cx="10454886" cy="7606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447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055" y="250682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4098" y="1174012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8580" t="-8832" r="22418"/>
          <a:stretch/>
        </p:blipFill>
        <p:spPr>
          <a:xfrm rot="5400000">
            <a:off x="1334391" y="2585184"/>
            <a:ext cx="1315655" cy="1123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3812" y="2800024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cục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Freeform 5"/>
          <p:cNvSpPr/>
          <p:nvPr/>
        </p:nvSpPr>
        <p:spPr>
          <a:xfrm>
            <a:off x="15258313" y="-2030747"/>
            <a:ext cx="4937760" cy="8229600"/>
          </a:xfrm>
          <a:custGeom>
            <a:avLst/>
            <a:gdLst/>
            <a:ahLst/>
            <a:cxnLst/>
            <a:rect l="l" t="t" r="r" b="b"/>
            <a:pathLst>
              <a:path w="4937760" h="8229600">
                <a:moveTo>
                  <a:pt x="0" y="0"/>
                </a:moveTo>
                <a:lnTo>
                  <a:pt x="4937760" y="0"/>
                </a:lnTo>
                <a:lnTo>
                  <a:pt x="49377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Google Shape;333;p41"/>
          <p:cNvSpPr txBox="1">
            <a:spLocks/>
          </p:cNvSpPr>
          <p:nvPr/>
        </p:nvSpPr>
        <p:spPr>
          <a:xfrm>
            <a:off x="286520" y="5510480"/>
            <a:ext cx="6004355" cy="501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A584D"/>
              </a:buClr>
            </a:pPr>
            <a:r>
              <a:rPr lang="en-US" sz="4400" kern="0" dirty="0" err="1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kern="0" dirty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0" i="1" kern="0" dirty="0" smtClean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A584D"/>
              </a:buClr>
            </a:pP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0" kern="0" dirty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34;p41"/>
          <p:cNvSpPr txBox="1">
            <a:spLocks/>
          </p:cNvSpPr>
          <p:nvPr/>
        </p:nvSpPr>
        <p:spPr>
          <a:xfrm>
            <a:off x="6436614" y="5591772"/>
            <a:ext cx="5351546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A584D"/>
              </a:buClr>
            </a:pPr>
            <a:r>
              <a:rPr lang="en-US" sz="4400" kern="0" dirty="0" err="1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kern="0" dirty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400" b="0" i="1" kern="0" dirty="0" smtClean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A584D"/>
              </a:buClr>
            </a:pP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Hiên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b="0" kern="0" dirty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35;p41"/>
          <p:cNvSpPr txBox="1">
            <a:spLocks/>
          </p:cNvSpPr>
          <p:nvPr/>
        </p:nvSpPr>
        <p:spPr>
          <a:xfrm>
            <a:off x="11949764" y="5591772"/>
            <a:ext cx="5924123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6A584D"/>
              </a:buClr>
            </a:pPr>
            <a:r>
              <a:rPr lang="en-US" sz="4400" kern="0" dirty="0" err="1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kern="0" dirty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0" i="1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400" b="0" i="1" kern="0" dirty="0" smtClean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A584D"/>
              </a:buClr>
            </a:pP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áo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0" kern="0" dirty="0" err="1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r>
              <a:rPr lang="en-US" sz="4400" b="0" kern="0" dirty="0" smtClean="0">
                <a:solidFill>
                  <a:srgbClr val="6A58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400" kern="0" dirty="0">
              <a:solidFill>
                <a:srgbClr val="6A58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340;p41"/>
          <p:cNvSpPr/>
          <p:nvPr/>
        </p:nvSpPr>
        <p:spPr>
          <a:xfrm rot="1409" flipH="1">
            <a:off x="2579377" y="4000695"/>
            <a:ext cx="1464000" cy="1305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Google Shape;341;p41"/>
          <p:cNvSpPr/>
          <p:nvPr/>
        </p:nvSpPr>
        <p:spPr>
          <a:xfrm rot="1409" flipH="1">
            <a:off x="8437642" y="4000695"/>
            <a:ext cx="1464000" cy="1305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342;p41"/>
          <p:cNvSpPr/>
          <p:nvPr/>
        </p:nvSpPr>
        <p:spPr>
          <a:xfrm rot="1409" flipH="1">
            <a:off x="14063647" y="4000697"/>
            <a:ext cx="1464000" cy="1305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7" name="Google Shape;345;p41"/>
          <p:cNvGrpSpPr/>
          <p:nvPr/>
        </p:nvGrpSpPr>
        <p:grpSpPr>
          <a:xfrm>
            <a:off x="2915047" y="4305596"/>
            <a:ext cx="792648" cy="693884"/>
            <a:chOff x="5119475" y="3672750"/>
            <a:chExt cx="247100" cy="216325"/>
          </a:xfrm>
        </p:grpSpPr>
        <p:sp>
          <p:nvSpPr>
            <p:cNvPr id="28" name="Google Shape;346;p41"/>
            <p:cNvSpPr/>
            <p:nvPr/>
          </p:nvSpPr>
          <p:spPr>
            <a:xfrm>
              <a:off x="5119475" y="3672750"/>
              <a:ext cx="247100" cy="216325"/>
            </a:xfrm>
            <a:custGeom>
              <a:avLst/>
              <a:gdLst/>
              <a:ahLst/>
              <a:cxnLst/>
              <a:rect l="l" t="t" r="r" b="b"/>
              <a:pathLst>
                <a:path w="9884" h="8653" extrusionOk="0">
                  <a:moveTo>
                    <a:pt x="5611" y="0"/>
                  </a:moveTo>
                  <a:cubicBezTo>
                    <a:pt x="5598" y="0"/>
                    <a:pt x="5586" y="1"/>
                    <a:pt x="5574" y="4"/>
                  </a:cubicBezTo>
                  <a:lnTo>
                    <a:pt x="1477" y="671"/>
                  </a:lnTo>
                  <a:cubicBezTo>
                    <a:pt x="1382" y="694"/>
                    <a:pt x="1335" y="766"/>
                    <a:pt x="1358" y="837"/>
                  </a:cubicBezTo>
                  <a:cubicBezTo>
                    <a:pt x="1358" y="899"/>
                    <a:pt x="1412" y="961"/>
                    <a:pt x="1488" y="961"/>
                  </a:cubicBezTo>
                  <a:cubicBezTo>
                    <a:pt x="1500" y="961"/>
                    <a:pt x="1512" y="960"/>
                    <a:pt x="1525" y="956"/>
                  </a:cubicBezTo>
                  <a:lnTo>
                    <a:pt x="5574" y="313"/>
                  </a:lnTo>
                  <a:lnTo>
                    <a:pt x="6598" y="6934"/>
                  </a:lnTo>
                  <a:lnTo>
                    <a:pt x="1358" y="7743"/>
                  </a:lnTo>
                  <a:lnTo>
                    <a:pt x="334" y="1123"/>
                  </a:lnTo>
                  <a:lnTo>
                    <a:pt x="834" y="1052"/>
                  </a:lnTo>
                  <a:cubicBezTo>
                    <a:pt x="930" y="1028"/>
                    <a:pt x="977" y="956"/>
                    <a:pt x="977" y="885"/>
                  </a:cubicBezTo>
                  <a:cubicBezTo>
                    <a:pt x="957" y="823"/>
                    <a:pt x="900" y="761"/>
                    <a:pt x="839" y="761"/>
                  </a:cubicBezTo>
                  <a:cubicBezTo>
                    <a:pt x="830" y="761"/>
                    <a:pt x="820" y="763"/>
                    <a:pt x="811" y="766"/>
                  </a:cubicBezTo>
                  <a:lnTo>
                    <a:pt x="215" y="861"/>
                  </a:lnTo>
                  <a:cubicBezTo>
                    <a:pt x="72" y="885"/>
                    <a:pt x="1" y="980"/>
                    <a:pt x="25" y="1099"/>
                  </a:cubicBezTo>
                  <a:lnTo>
                    <a:pt x="1096" y="7934"/>
                  </a:lnTo>
                  <a:cubicBezTo>
                    <a:pt x="1096" y="7982"/>
                    <a:pt x="1168" y="8053"/>
                    <a:pt x="1239" y="8053"/>
                  </a:cubicBezTo>
                  <a:lnTo>
                    <a:pt x="1263" y="8053"/>
                  </a:lnTo>
                  <a:lnTo>
                    <a:pt x="3502" y="7696"/>
                  </a:lnTo>
                  <a:lnTo>
                    <a:pt x="8241" y="8648"/>
                  </a:lnTo>
                  <a:cubicBezTo>
                    <a:pt x="8256" y="8651"/>
                    <a:pt x="8272" y="8653"/>
                    <a:pt x="8287" y="8653"/>
                  </a:cubicBezTo>
                  <a:cubicBezTo>
                    <a:pt x="8389" y="8653"/>
                    <a:pt x="8482" y="8585"/>
                    <a:pt x="8503" y="8482"/>
                  </a:cubicBezTo>
                  <a:lnTo>
                    <a:pt x="8646" y="7767"/>
                  </a:lnTo>
                  <a:cubicBezTo>
                    <a:pt x="8646" y="7696"/>
                    <a:pt x="8598" y="7601"/>
                    <a:pt x="8527" y="7601"/>
                  </a:cubicBezTo>
                  <a:cubicBezTo>
                    <a:pt x="8514" y="7596"/>
                    <a:pt x="8502" y="7594"/>
                    <a:pt x="8490" y="7594"/>
                  </a:cubicBezTo>
                  <a:cubicBezTo>
                    <a:pt x="8432" y="7594"/>
                    <a:pt x="8380" y="7641"/>
                    <a:pt x="8360" y="7720"/>
                  </a:cubicBezTo>
                  <a:lnTo>
                    <a:pt x="8217" y="8363"/>
                  </a:lnTo>
                  <a:lnTo>
                    <a:pt x="4311" y="7553"/>
                  </a:lnTo>
                  <a:lnTo>
                    <a:pt x="6717" y="7196"/>
                  </a:lnTo>
                  <a:cubicBezTo>
                    <a:pt x="6764" y="7172"/>
                    <a:pt x="6788" y="7148"/>
                    <a:pt x="6836" y="7124"/>
                  </a:cubicBezTo>
                  <a:lnTo>
                    <a:pt x="7241" y="7220"/>
                  </a:lnTo>
                  <a:cubicBezTo>
                    <a:pt x="7248" y="7220"/>
                    <a:pt x="7256" y="7221"/>
                    <a:pt x="7263" y="7221"/>
                  </a:cubicBezTo>
                  <a:cubicBezTo>
                    <a:pt x="7435" y="7221"/>
                    <a:pt x="7472" y="6957"/>
                    <a:pt x="7312" y="6934"/>
                  </a:cubicBezTo>
                  <a:lnTo>
                    <a:pt x="6883" y="6838"/>
                  </a:lnTo>
                  <a:lnTo>
                    <a:pt x="6621" y="5148"/>
                  </a:lnTo>
                  <a:lnTo>
                    <a:pt x="8026" y="5433"/>
                  </a:lnTo>
                  <a:cubicBezTo>
                    <a:pt x="8039" y="5438"/>
                    <a:pt x="8051" y="5440"/>
                    <a:pt x="8063" y="5440"/>
                  </a:cubicBezTo>
                  <a:cubicBezTo>
                    <a:pt x="8121" y="5440"/>
                    <a:pt x="8173" y="5393"/>
                    <a:pt x="8193" y="5314"/>
                  </a:cubicBezTo>
                  <a:cubicBezTo>
                    <a:pt x="8193" y="5243"/>
                    <a:pt x="8146" y="5171"/>
                    <a:pt x="8074" y="5148"/>
                  </a:cubicBezTo>
                  <a:lnTo>
                    <a:pt x="6574" y="4838"/>
                  </a:lnTo>
                  <a:lnTo>
                    <a:pt x="6383" y="3647"/>
                  </a:lnTo>
                  <a:lnTo>
                    <a:pt x="8312" y="4028"/>
                  </a:lnTo>
                  <a:cubicBezTo>
                    <a:pt x="8325" y="4033"/>
                    <a:pt x="8338" y="4035"/>
                    <a:pt x="8350" y="4035"/>
                  </a:cubicBezTo>
                  <a:cubicBezTo>
                    <a:pt x="8407" y="4035"/>
                    <a:pt x="8459" y="3992"/>
                    <a:pt x="8479" y="3933"/>
                  </a:cubicBezTo>
                  <a:cubicBezTo>
                    <a:pt x="8503" y="3838"/>
                    <a:pt x="8431" y="3766"/>
                    <a:pt x="8360" y="3766"/>
                  </a:cubicBezTo>
                  <a:lnTo>
                    <a:pt x="6336" y="3338"/>
                  </a:lnTo>
                  <a:lnTo>
                    <a:pt x="6288" y="2957"/>
                  </a:lnTo>
                  <a:lnTo>
                    <a:pt x="8431" y="3385"/>
                  </a:lnTo>
                  <a:cubicBezTo>
                    <a:pt x="8448" y="3389"/>
                    <a:pt x="8463" y="3391"/>
                    <a:pt x="8478" y="3391"/>
                  </a:cubicBezTo>
                  <a:cubicBezTo>
                    <a:pt x="8549" y="3391"/>
                    <a:pt x="8598" y="3345"/>
                    <a:pt x="8598" y="3266"/>
                  </a:cubicBezTo>
                  <a:cubicBezTo>
                    <a:pt x="8622" y="3195"/>
                    <a:pt x="8574" y="3123"/>
                    <a:pt x="8503" y="3100"/>
                  </a:cubicBezTo>
                  <a:lnTo>
                    <a:pt x="6240" y="2647"/>
                  </a:lnTo>
                  <a:lnTo>
                    <a:pt x="6169" y="2242"/>
                  </a:lnTo>
                  <a:lnTo>
                    <a:pt x="8574" y="2742"/>
                  </a:lnTo>
                  <a:cubicBezTo>
                    <a:pt x="8646" y="2742"/>
                    <a:pt x="8717" y="2695"/>
                    <a:pt x="8741" y="2623"/>
                  </a:cubicBezTo>
                  <a:cubicBezTo>
                    <a:pt x="8765" y="2552"/>
                    <a:pt x="8717" y="2480"/>
                    <a:pt x="8622" y="2457"/>
                  </a:cubicBezTo>
                  <a:lnTo>
                    <a:pt x="6121" y="1957"/>
                  </a:lnTo>
                  <a:lnTo>
                    <a:pt x="5978" y="1075"/>
                  </a:lnTo>
                  <a:lnTo>
                    <a:pt x="9551" y="1790"/>
                  </a:lnTo>
                  <a:lnTo>
                    <a:pt x="8479" y="7053"/>
                  </a:lnTo>
                  <a:cubicBezTo>
                    <a:pt x="8479" y="7124"/>
                    <a:pt x="8527" y="7220"/>
                    <a:pt x="8598" y="7220"/>
                  </a:cubicBezTo>
                  <a:cubicBezTo>
                    <a:pt x="8611" y="7224"/>
                    <a:pt x="8624" y="7226"/>
                    <a:pt x="8638" y="7226"/>
                  </a:cubicBezTo>
                  <a:cubicBezTo>
                    <a:pt x="8700" y="7226"/>
                    <a:pt x="8765" y="7183"/>
                    <a:pt x="8765" y="7124"/>
                  </a:cubicBezTo>
                  <a:lnTo>
                    <a:pt x="9860" y="1790"/>
                  </a:lnTo>
                  <a:cubicBezTo>
                    <a:pt x="9884" y="1671"/>
                    <a:pt x="9789" y="1552"/>
                    <a:pt x="9670" y="1528"/>
                  </a:cubicBezTo>
                  <a:lnTo>
                    <a:pt x="9693" y="1528"/>
                  </a:lnTo>
                  <a:lnTo>
                    <a:pt x="5931" y="766"/>
                  </a:lnTo>
                  <a:lnTo>
                    <a:pt x="5836" y="194"/>
                  </a:lnTo>
                  <a:cubicBezTo>
                    <a:pt x="5814" y="88"/>
                    <a:pt x="5716" y="0"/>
                    <a:pt x="5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347;p41"/>
            <p:cNvSpPr/>
            <p:nvPr/>
          </p:nvSpPr>
          <p:spPr>
            <a:xfrm>
              <a:off x="5146875" y="3703800"/>
              <a:ext cx="100050" cy="22050"/>
            </a:xfrm>
            <a:custGeom>
              <a:avLst/>
              <a:gdLst/>
              <a:ahLst/>
              <a:cxnLst/>
              <a:rect l="l" t="t" r="r" b="b"/>
              <a:pathLst>
                <a:path w="4002" h="882" extrusionOk="0">
                  <a:moveTo>
                    <a:pt x="3811" y="0"/>
                  </a:moveTo>
                  <a:lnTo>
                    <a:pt x="143" y="595"/>
                  </a:lnTo>
                  <a:cubicBezTo>
                    <a:pt x="48" y="595"/>
                    <a:pt x="0" y="667"/>
                    <a:pt x="24" y="762"/>
                  </a:cubicBezTo>
                  <a:cubicBezTo>
                    <a:pt x="24" y="834"/>
                    <a:pt x="96" y="881"/>
                    <a:pt x="167" y="881"/>
                  </a:cubicBezTo>
                  <a:lnTo>
                    <a:pt x="191" y="881"/>
                  </a:lnTo>
                  <a:lnTo>
                    <a:pt x="3858" y="286"/>
                  </a:lnTo>
                  <a:cubicBezTo>
                    <a:pt x="3930" y="286"/>
                    <a:pt x="4001" y="214"/>
                    <a:pt x="3977" y="119"/>
                  </a:cubicBezTo>
                  <a:cubicBezTo>
                    <a:pt x="3977" y="48"/>
                    <a:pt x="3906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Google Shape;348;p41"/>
            <p:cNvSpPr/>
            <p:nvPr/>
          </p:nvSpPr>
          <p:spPr>
            <a:xfrm>
              <a:off x="5148250" y="3719875"/>
              <a:ext cx="101050" cy="22675"/>
            </a:xfrm>
            <a:custGeom>
              <a:avLst/>
              <a:gdLst/>
              <a:ahLst/>
              <a:cxnLst/>
              <a:rect l="l" t="t" r="r" b="b"/>
              <a:pathLst>
                <a:path w="4042" h="907" extrusionOk="0">
                  <a:moveTo>
                    <a:pt x="3875" y="0"/>
                  </a:moveTo>
                  <a:lnTo>
                    <a:pt x="3875" y="24"/>
                  </a:lnTo>
                  <a:lnTo>
                    <a:pt x="184" y="595"/>
                  </a:lnTo>
                  <a:cubicBezTo>
                    <a:pt x="0" y="618"/>
                    <a:pt x="15" y="906"/>
                    <a:pt x="208" y="906"/>
                  </a:cubicBezTo>
                  <a:cubicBezTo>
                    <a:pt x="216" y="906"/>
                    <a:pt x="223" y="906"/>
                    <a:pt x="231" y="905"/>
                  </a:cubicBezTo>
                  <a:lnTo>
                    <a:pt x="3899" y="310"/>
                  </a:lnTo>
                  <a:cubicBezTo>
                    <a:pt x="3994" y="286"/>
                    <a:pt x="4042" y="214"/>
                    <a:pt x="4042" y="143"/>
                  </a:cubicBezTo>
                  <a:cubicBezTo>
                    <a:pt x="4018" y="48"/>
                    <a:pt x="3946" y="0"/>
                    <a:pt x="3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Google Shape;349;p41"/>
            <p:cNvSpPr/>
            <p:nvPr/>
          </p:nvSpPr>
          <p:spPr>
            <a:xfrm>
              <a:off x="5150625" y="3736500"/>
              <a:ext cx="102650" cy="22125"/>
            </a:xfrm>
            <a:custGeom>
              <a:avLst/>
              <a:gdLst/>
              <a:ahLst/>
              <a:cxnLst/>
              <a:rect l="l" t="t" r="r" b="b"/>
              <a:pathLst>
                <a:path w="4106" h="885" extrusionOk="0">
                  <a:moveTo>
                    <a:pt x="3897" y="1"/>
                  </a:moveTo>
                  <a:cubicBezTo>
                    <a:pt x="3890" y="1"/>
                    <a:pt x="3883" y="1"/>
                    <a:pt x="3875" y="2"/>
                  </a:cubicBezTo>
                  <a:lnTo>
                    <a:pt x="184" y="597"/>
                  </a:lnTo>
                  <a:cubicBezTo>
                    <a:pt x="1" y="620"/>
                    <a:pt x="38" y="884"/>
                    <a:pt x="209" y="884"/>
                  </a:cubicBezTo>
                  <a:cubicBezTo>
                    <a:pt x="216" y="884"/>
                    <a:pt x="224" y="884"/>
                    <a:pt x="231" y="883"/>
                  </a:cubicBezTo>
                  <a:lnTo>
                    <a:pt x="3923" y="311"/>
                  </a:lnTo>
                  <a:cubicBezTo>
                    <a:pt x="4106" y="266"/>
                    <a:pt x="4069" y="1"/>
                    <a:pt x="3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Google Shape;350;p41"/>
            <p:cNvSpPr/>
            <p:nvPr/>
          </p:nvSpPr>
          <p:spPr>
            <a:xfrm>
              <a:off x="5156025" y="3771500"/>
              <a:ext cx="101600" cy="22250"/>
            </a:xfrm>
            <a:custGeom>
              <a:avLst/>
              <a:gdLst/>
              <a:ahLst/>
              <a:cxnLst/>
              <a:rect l="l" t="t" r="r" b="b"/>
              <a:pathLst>
                <a:path w="4064" h="890" extrusionOk="0">
                  <a:moveTo>
                    <a:pt x="3910" y="1"/>
                  </a:moveTo>
                  <a:cubicBezTo>
                    <a:pt x="3898" y="1"/>
                    <a:pt x="3886" y="3"/>
                    <a:pt x="3873" y="7"/>
                  </a:cubicBezTo>
                  <a:lnTo>
                    <a:pt x="206" y="602"/>
                  </a:lnTo>
                  <a:cubicBezTo>
                    <a:pt x="0" y="625"/>
                    <a:pt x="36" y="889"/>
                    <a:pt x="208" y="889"/>
                  </a:cubicBezTo>
                  <a:cubicBezTo>
                    <a:pt x="215" y="889"/>
                    <a:pt x="222" y="889"/>
                    <a:pt x="230" y="888"/>
                  </a:cubicBezTo>
                  <a:lnTo>
                    <a:pt x="3921" y="293"/>
                  </a:lnTo>
                  <a:cubicBezTo>
                    <a:pt x="3992" y="269"/>
                    <a:pt x="4064" y="197"/>
                    <a:pt x="4040" y="126"/>
                  </a:cubicBezTo>
                  <a:cubicBezTo>
                    <a:pt x="4020" y="47"/>
                    <a:pt x="3968" y="1"/>
                    <a:pt x="3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Google Shape;351;p41"/>
            <p:cNvSpPr/>
            <p:nvPr/>
          </p:nvSpPr>
          <p:spPr>
            <a:xfrm>
              <a:off x="5159975" y="3794725"/>
              <a:ext cx="54200" cy="14575"/>
            </a:xfrm>
            <a:custGeom>
              <a:avLst/>
              <a:gdLst/>
              <a:ahLst/>
              <a:cxnLst/>
              <a:rect l="l" t="t" r="r" b="b"/>
              <a:pathLst>
                <a:path w="2168" h="583" extrusionOk="0">
                  <a:moveTo>
                    <a:pt x="2013" y="1"/>
                  </a:moveTo>
                  <a:cubicBezTo>
                    <a:pt x="2001" y="1"/>
                    <a:pt x="1989" y="3"/>
                    <a:pt x="1977" y="7"/>
                  </a:cubicBezTo>
                  <a:lnTo>
                    <a:pt x="143" y="292"/>
                  </a:lnTo>
                  <a:cubicBezTo>
                    <a:pt x="48" y="316"/>
                    <a:pt x="0" y="388"/>
                    <a:pt x="24" y="459"/>
                  </a:cubicBezTo>
                  <a:cubicBezTo>
                    <a:pt x="24" y="521"/>
                    <a:pt x="78" y="583"/>
                    <a:pt x="154" y="583"/>
                  </a:cubicBezTo>
                  <a:cubicBezTo>
                    <a:pt x="166" y="583"/>
                    <a:pt x="178" y="581"/>
                    <a:pt x="191" y="578"/>
                  </a:cubicBezTo>
                  <a:lnTo>
                    <a:pt x="2025" y="292"/>
                  </a:lnTo>
                  <a:cubicBezTo>
                    <a:pt x="2096" y="269"/>
                    <a:pt x="2167" y="197"/>
                    <a:pt x="2144" y="126"/>
                  </a:cubicBezTo>
                  <a:cubicBezTo>
                    <a:pt x="2124" y="47"/>
                    <a:pt x="2072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Google Shape;352;p41"/>
            <p:cNvSpPr/>
            <p:nvPr/>
          </p:nvSpPr>
          <p:spPr>
            <a:xfrm>
              <a:off x="5201050" y="3819875"/>
              <a:ext cx="53600" cy="14925"/>
            </a:xfrm>
            <a:custGeom>
              <a:avLst/>
              <a:gdLst/>
              <a:ahLst/>
              <a:cxnLst/>
              <a:rect l="l" t="t" r="r" b="b"/>
              <a:pathLst>
                <a:path w="2144" h="597" extrusionOk="0">
                  <a:moveTo>
                    <a:pt x="1977" y="1"/>
                  </a:moveTo>
                  <a:lnTo>
                    <a:pt x="143" y="311"/>
                  </a:lnTo>
                  <a:cubicBezTo>
                    <a:pt x="48" y="311"/>
                    <a:pt x="1" y="382"/>
                    <a:pt x="24" y="477"/>
                  </a:cubicBezTo>
                  <a:cubicBezTo>
                    <a:pt x="24" y="549"/>
                    <a:pt x="96" y="596"/>
                    <a:pt x="167" y="596"/>
                  </a:cubicBezTo>
                  <a:lnTo>
                    <a:pt x="191" y="596"/>
                  </a:lnTo>
                  <a:lnTo>
                    <a:pt x="2025" y="287"/>
                  </a:lnTo>
                  <a:cubicBezTo>
                    <a:pt x="2096" y="287"/>
                    <a:pt x="2144" y="215"/>
                    <a:pt x="2144" y="120"/>
                  </a:cubicBezTo>
                  <a:cubicBezTo>
                    <a:pt x="2120" y="49"/>
                    <a:pt x="2049" y="1"/>
                    <a:pt x="1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" name="Google Shape;353;p41"/>
          <p:cNvSpPr/>
          <p:nvPr/>
        </p:nvSpPr>
        <p:spPr>
          <a:xfrm>
            <a:off x="8991600" y="4229100"/>
            <a:ext cx="356076" cy="846876"/>
          </a:xfrm>
          <a:custGeom>
            <a:avLst/>
            <a:gdLst/>
            <a:ahLst/>
            <a:cxnLst/>
            <a:rect l="l" t="t" r="r" b="b"/>
            <a:pathLst>
              <a:path w="4145" h="9860" extrusionOk="0">
                <a:moveTo>
                  <a:pt x="3144" y="6240"/>
                </a:moveTo>
                <a:cubicBezTo>
                  <a:pt x="3168" y="6240"/>
                  <a:pt x="3216" y="6287"/>
                  <a:pt x="3216" y="6335"/>
                </a:cubicBezTo>
                <a:lnTo>
                  <a:pt x="3216" y="6621"/>
                </a:lnTo>
                <a:cubicBezTo>
                  <a:pt x="3216" y="6668"/>
                  <a:pt x="3168" y="6692"/>
                  <a:pt x="3144" y="6692"/>
                </a:cubicBezTo>
                <a:lnTo>
                  <a:pt x="1001" y="6692"/>
                </a:lnTo>
                <a:cubicBezTo>
                  <a:pt x="953" y="6692"/>
                  <a:pt x="930" y="6668"/>
                  <a:pt x="930" y="6621"/>
                </a:cubicBezTo>
                <a:lnTo>
                  <a:pt x="930" y="6335"/>
                </a:lnTo>
                <a:cubicBezTo>
                  <a:pt x="930" y="6287"/>
                  <a:pt x="953" y="6240"/>
                  <a:pt x="1001" y="6240"/>
                </a:cubicBezTo>
                <a:close/>
                <a:moveTo>
                  <a:pt x="2001" y="0"/>
                </a:moveTo>
                <a:cubicBezTo>
                  <a:pt x="1739" y="72"/>
                  <a:pt x="1477" y="191"/>
                  <a:pt x="1263" y="358"/>
                </a:cubicBezTo>
                <a:cubicBezTo>
                  <a:pt x="858" y="691"/>
                  <a:pt x="644" y="1191"/>
                  <a:pt x="668" y="1715"/>
                </a:cubicBezTo>
                <a:lnTo>
                  <a:pt x="668" y="4335"/>
                </a:lnTo>
                <a:cubicBezTo>
                  <a:pt x="668" y="4430"/>
                  <a:pt x="739" y="4525"/>
                  <a:pt x="834" y="4549"/>
                </a:cubicBezTo>
                <a:cubicBezTo>
                  <a:pt x="1334" y="4692"/>
                  <a:pt x="1739" y="5049"/>
                  <a:pt x="1930" y="5502"/>
                </a:cubicBezTo>
                <a:lnTo>
                  <a:pt x="1930" y="5978"/>
                </a:lnTo>
                <a:lnTo>
                  <a:pt x="1001" y="5978"/>
                </a:lnTo>
                <a:cubicBezTo>
                  <a:pt x="811" y="5978"/>
                  <a:pt x="644" y="6145"/>
                  <a:pt x="644" y="6335"/>
                </a:cubicBezTo>
                <a:lnTo>
                  <a:pt x="644" y="6645"/>
                </a:lnTo>
                <a:cubicBezTo>
                  <a:pt x="644" y="6716"/>
                  <a:pt x="668" y="6788"/>
                  <a:pt x="691" y="6835"/>
                </a:cubicBezTo>
                <a:cubicBezTo>
                  <a:pt x="477" y="6954"/>
                  <a:pt x="334" y="7169"/>
                  <a:pt x="287" y="7430"/>
                </a:cubicBezTo>
                <a:lnTo>
                  <a:pt x="287" y="7550"/>
                </a:lnTo>
                <a:cubicBezTo>
                  <a:pt x="260" y="7657"/>
                  <a:pt x="338" y="7718"/>
                  <a:pt x="421" y="7718"/>
                </a:cubicBezTo>
                <a:cubicBezTo>
                  <a:pt x="485" y="7718"/>
                  <a:pt x="552" y="7681"/>
                  <a:pt x="572" y="7597"/>
                </a:cubicBezTo>
                <a:lnTo>
                  <a:pt x="572" y="7478"/>
                </a:lnTo>
                <a:cubicBezTo>
                  <a:pt x="620" y="7192"/>
                  <a:pt x="858" y="7002"/>
                  <a:pt x="1120" y="7002"/>
                </a:cubicBezTo>
                <a:lnTo>
                  <a:pt x="3025" y="7002"/>
                </a:lnTo>
                <a:cubicBezTo>
                  <a:pt x="3311" y="7002"/>
                  <a:pt x="3525" y="7192"/>
                  <a:pt x="3573" y="7478"/>
                </a:cubicBezTo>
                <a:lnTo>
                  <a:pt x="3787" y="8931"/>
                </a:lnTo>
                <a:cubicBezTo>
                  <a:pt x="3835" y="9264"/>
                  <a:pt x="3597" y="9574"/>
                  <a:pt x="3263" y="9574"/>
                </a:cubicBezTo>
                <a:lnTo>
                  <a:pt x="906" y="9574"/>
                </a:lnTo>
                <a:cubicBezTo>
                  <a:pt x="596" y="9550"/>
                  <a:pt x="358" y="9336"/>
                  <a:pt x="358" y="9026"/>
                </a:cubicBezTo>
                <a:lnTo>
                  <a:pt x="358" y="9002"/>
                </a:lnTo>
                <a:lnTo>
                  <a:pt x="477" y="8216"/>
                </a:lnTo>
                <a:cubicBezTo>
                  <a:pt x="477" y="8216"/>
                  <a:pt x="477" y="8193"/>
                  <a:pt x="477" y="8193"/>
                </a:cubicBezTo>
                <a:cubicBezTo>
                  <a:pt x="455" y="8115"/>
                  <a:pt x="387" y="8079"/>
                  <a:pt x="320" y="8079"/>
                </a:cubicBezTo>
                <a:cubicBezTo>
                  <a:pt x="243" y="8079"/>
                  <a:pt x="168" y="8127"/>
                  <a:pt x="168" y="8216"/>
                </a:cubicBezTo>
                <a:lnTo>
                  <a:pt x="72" y="8907"/>
                </a:lnTo>
                <a:cubicBezTo>
                  <a:pt x="1" y="9407"/>
                  <a:pt x="382" y="9860"/>
                  <a:pt x="906" y="9860"/>
                </a:cubicBezTo>
                <a:lnTo>
                  <a:pt x="3240" y="9860"/>
                </a:lnTo>
                <a:cubicBezTo>
                  <a:pt x="3764" y="9860"/>
                  <a:pt x="4145" y="9407"/>
                  <a:pt x="4073" y="8907"/>
                </a:cubicBezTo>
                <a:lnTo>
                  <a:pt x="4073" y="8883"/>
                </a:lnTo>
                <a:lnTo>
                  <a:pt x="3859" y="7407"/>
                </a:lnTo>
                <a:cubicBezTo>
                  <a:pt x="3811" y="7169"/>
                  <a:pt x="3668" y="6954"/>
                  <a:pt x="3454" y="6811"/>
                </a:cubicBezTo>
                <a:cubicBezTo>
                  <a:pt x="3478" y="6764"/>
                  <a:pt x="3502" y="6692"/>
                  <a:pt x="3502" y="6645"/>
                </a:cubicBezTo>
                <a:lnTo>
                  <a:pt x="3502" y="6335"/>
                </a:lnTo>
                <a:cubicBezTo>
                  <a:pt x="3502" y="6145"/>
                  <a:pt x="3335" y="5978"/>
                  <a:pt x="3121" y="5978"/>
                </a:cubicBezTo>
                <a:lnTo>
                  <a:pt x="2216" y="5978"/>
                </a:lnTo>
                <a:lnTo>
                  <a:pt x="2216" y="5502"/>
                </a:lnTo>
                <a:cubicBezTo>
                  <a:pt x="2406" y="5025"/>
                  <a:pt x="2811" y="4668"/>
                  <a:pt x="3311" y="4549"/>
                </a:cubicBezTo>
                <a:cubicBezTo>
                  <a:pt x="3406" y="4501"/>
                  <a:pt x="3478" y="4430"/>
                  <a:pt x="3478" y="4311"/>
                </a:cubicBezTo>
                <a:lnTo>
                  <a:pt x="3478" y="2668"/>
                </a:lnTo>
                <a:cubicBezTo>
                  <a:pt x="3478" y="2572"/>
                  <a:pt x="3406" y="2525"/>
                  <a:pt x="3335" y="2525"/>
                </a:cubicBezTo>
                <a:cubicBezTo>
                  <a:pt x="3263" y="2525"/>
                  <a:pt x="3192" y="2572"/>
                  <a:pt x="3192" y="2668"/>
                </a:cubicBezTo>
                <a:lnTo>
                  <a:pt x="3192" y="4287"/>
                </a:lnTo>
                <a:cubicBezTo>
                  <a:pt x="2811" y="4406"/>
                  <a:pt x="2454" y="4620"/>
                  <a:pt x="2192" y="4930"/>
                </a:cubicBezTo>
                <a:lnTo>
                  <a:pt x="2192" y="1239"/>
                </a:lnTo>
                <a:cubicBezTo>
                  <a:pt x="2192" y="1144"/>
                  <a:pt x="2120" y="1096"/>
                  <a:pt x="2049" y="1096"/>
                </a:cubicBezTo>
                <a:cubicBezTo>
                  <a:pt x="1977" y="1096"/>
                  <a:pt x="1906" y="1144"/>
                  <a:pt x="1906" y="1239"/>
                </a:cubicBezTo>
                <a:lnTo>
                  <a:pt x="1906" y="4930"/>
                </a:lnTo>
                <a:cubicBezTo>
                  <a:pt x="1644" y="4644"/>
                  <a:pt x="1311" y="4406"/>
                  <a:pt x="930" y="4287"/>
                </a:cubicBezTo>
                <a:lnTo>
                  <a:pt x="930" y="1715"/>
                </a:lnTo>
                <a:cubicBezTo>
                  <a:pt x="763" y="977"/>
                  <a:pt x="1311" y="286"/>
                  <a:pt x="2049" y="286"/>
                </a:cubicBezTo>
                <a:cubicBezTo>
                  <a:pt x="2787" y="286"/>
                  <a:pt x="3335" y="977"/>
                  <a:pt x="3168" y="1715"/>
                </a:cubicBezTo>
                <a:lnTo>
                  <a:pt x="3168" y="2001"/>
                </a:lnTo>
                <a:cubicBezTo>
                  <a:pt x="3168" y="2096"/>
                  <a:pt x="3246" y="2144"/>
                  <a:pt x="3323" y="2144"/>
                </a:cubicBezTo>
                <a:cubicBezTo>
                  <a:pt x="3400" y="2144"/>
                  <a:pt x="3478" y="2096"/>
                  <a:pt x="3478" y="2001"/>
                </a:cubicBezTo>
                <a:lnTo>
                  <a:pt x="3478" y="1715"/>
                </a:lnTo>
                <a:cubicBezTo>
                  <a:pt x="3502" y="1191"/>
                  <a:pt x="3263" y="691"/>
                  <a:pt x="2882" y="358"/>
                </a:cubicBezTo>
                <a:cubicBezTo>
                  <a:pt x="2644" y="191"/>
                  <a:pt x="2406" y="72"/>
                  <a:pt x="2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48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" name="Google Shape;354;p41"/>
          <p:cNvGrpSpPr/>
          <p:nvPr/>
        </p:nvGrpSpPr>
        <p:grpSpPr>
          <a:xfrm>
            <a:off x="14205222" y="4305593"/>
            <a:ext cx="706604" cy="693890"/>
            <a:chOff x="5692825" y="3231675"/>
            <a:chExt cx="250125" cy="245625"/>
          </a:xfrm>
        </p:grpSpPr>
        <p:sp>
          <p:nvSpPr>
            <p:cNvPr id="37" name="Google Shape;355;p41"/>
            <p:cNvSpPr/>
            <p:nvPr/>
          </p:nvSpPr>
          <p:spPr>
            <a:xfrm>
              <a:off x="5745800" y="3276325"/>
              <a:ext cx="72075" cy="7750"/>
            </a:xfrm>
            <a:custGeom>
              <a:avLst/>
              <a:gdLst/>
              <a:ahLst/>
              <a:cxnLst/>
              <a:rect l="l" t="t" r="r" b="b"/>
              <a:pathLst>
                <a:path w="2883" h="310" extrusionOk="0">
                  <a:moveTo>
                    <a:pt x="191" y="0"/>
                  </a:moveTo>
                  <a:cubicBezTo>
                    <a:pt x="1" y="0"/>
                    <a:pt x="1" y="310"/>
                    <a:pt x="191" y="310"/>
                  </a:cubicBezTo>
                  <a:lnTo>
                    <a:pt x="2692" y="310"/>
                  </a:lnTo>
                  <a:cubicBezTo>
                    <a:pt x="2882" y="310"/>
                    <a:pt x="2882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Google Shape;356;p41"/>
            <p:cNvSpPr/>
            <p:nvPr/>
          </p:nvSpPr>
          <p:spPr>
            <a:xfrm>
              <a:off x="5745800" y="3290600"/>
              <a:ext cx="46475" cy="7175"/>
            </a:xfrm>
            <a:custGeom>
              <a:avLst/>
              <a:gdLst/>
              <a:ahLst/>
              <a:cxnLst/>
              <a:rect l="l" t="t" r="r" b="b"/>
              <a:pathLst>
                <a:path w="1859" h="287" extrusionOk="0">
                  <a:moveTo>
                    <a:pt x="191" y="1"/>
                  </a:moveTo>
                  <a:cubicBezTo>
                    <a:pt x="1" y="1"/>
                    <a:pt x="1" y="287"/>
                    <a:pt x="191" y="287"/>
                  </a:cubicBezTo>
                  <a:lnTo>
                    <a:pt x="1668" y="287"/>
                  </a:lnTo>
                  <a:cubicBezTo>
                    <a:pt x="1858" y="287"/>
                    <a:pt x="1858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Google Shape;357;p41"/>
            <p:cNvSpPr/>
            <p:nvPr/>
          </p:nvSpPr>
          <p:spPr>
            <a:xfrm>
              <a:off x="5692825" y="3231675"/>
              <a:ext cx="250125" cy="245625"/>
            </a:xfrm>
            <a:custGeom>
              <a:avLst/>
              <a:gdLst/>
              <a:ahLst/>
              <a:cxnLst/>
              <a:rect l="l" t="t" r="r" b="b"/>
              <a:pathLst>
                <a:path w="10005" h="9825" extrusionOk="0">
                  <a:moveTo>
                    <a:pt x="6311" y="858"/>
                  </a:moveTo>
                  <a:lnTo>
                    <a:pt x="6311" y="4358"/>
                  </a:lnTo>
                  <a:cubicBezTo>
                    <a:pt x="6192" y="4358"/>
                    <a:pt x="6097" y="4382"/>
                    <a:pt x="6002" y="4406"/>
                  </a:cubicBezTo>
                  <a:lnTo>
                    <a:pt x="6002" y="858"/>
                  </a:lnTo>
                  <a:close/>
                  <a:moveTo>
                    <a:pt x="1167" y="262"/>
                  </a:moveTo>
                  <a:lnTo>
                    <a:pt x="1167" y="8454"/>
                  </a:lnTo>
                  <a:lnTo>
                    <a:pt x="572" y="8454"/>
                  </a:lnTo>
                  <a:cubicBezTo>
                    <a:pt x="381" y="8454"/>
                    <a:pt x="238" y="8312"/>
                    <a:pt x="238" y="8145"/>
                  </a:cubicBezTo>
                  <a:lnTo>
                    <a:pt x="238" y="572"/>
                  </a:lnTo>
                  <a:cubicBezTo>
                    <a:pt x="238" y="405"/>
                    <a:pt x="381" y="262"/>
                    <a:pt x="572" y="262"/>
                  </a:cubicBezTo>
                  <a:close/>
                  <a:moveTo>
                    <a:pt x="6549" y="4644"/>
                  </a:moveTo>
                  <a:cubicBezTo>
                    <a:pt x="8264" y="4644"/>
                    <a:pt x="9145" y="6716"/>
                    <a:pt x="7931" y="7931"/>
                  </a:cubicBezTo>
                  <a:cubicBezTo>
                    <a:pt x="7550" y="8300"/>
                    <a:pt x="7049" y="8484"/>
                    <a:pt x="6552" y="8484"/>
                  </a:cubicBezTo>
                  <a:cubicBezTo>
                    <a:pt x="6055" y="8484"/>
                    <a:pt x="5561" y="8300"/>
                    <a:pt x="5192" y="7931"/>
                  </a:cubicBezTo>
                  <a:cubicBezTo>
                    <a:pt x="3977" y="6716"/>
                    <a:pt x="4835" y="4644"/>
                    <a:pt x="6549" y="4644"/>
                  </a:cubicBezTo>
                  <a:close/>
                  <a:moveTo>
                    <a:pt x="8216" y="8026"/>
                  </a:moveTo>
                  <a:lnTo>
                    <a:pt x="9478" y="9288"/>
                  </a:lnTo>
                  <a:cubicBezTo>
                    <a:pt x="9526" y="9336"/>
                    <a:pt x="9526" y="9431"/>
                    <a:pt x="9478" y="9502"/>
                  </a:cubicBezTo>
                  <a:cubicBezTo>
                    <a:pt x="9455" y="9526"/>
                    <a:pt x="9419" y="9538"/>
                    <a:pt x="9380" y="9538"/>
                  </a:cubicBezTo>
                  <a:cubicBezTo>
                    <a:pt x="9342" y="9538"/>
                    <a:pt x="9300" y="9526"/>
                    <a:pt x="9264" y="9502"/>
                  </a:cubicBezTo>
                  <a:lnTo>
                    <a:pt x="8026" y="8240"/>
                  </a:lnTo>
                  <a:cubicBezTo>
                    <a:pt x="8097" y="8169"/>
                    <a:pt x="8145" y="8097"/>
                    <a:pt x="8216" y="8026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lnTo>
                    <a:pt x="0" y="8145"/>
                  </a:lnTo>
                  <a:cubicBezTo>
                    <a:pt x="0" y="8478"/>
                    <a:pt x="262" y="8740"/>
                    <a:pt x="596" y="8740"/>
                  </a:cubicBezTo>
                  <a:lnTo>
                    <a:pt x="1667" y="8740"/>
                  </a:lnTo>
                  <a:cubicBezTo>
                    <a:pt x="1858" y="8740"/>
                    <a:pt x="1858" y="8431"/>
                    <a:pt x="1667" y="8431"/>
                  </a:cubicBezTo>
                  <a:lnTo>
                    <a:pt x="1477" y="8431"/>
                  </a:lnTo>
                  <a:lnTo>
                    <a:pt x="1477" y="262"/>
                  </a:lnTo>
                  <a:lnTo>
                    <a:pt x="5406" y="262"/>
                  </a:lnTo>
                  <a:cubicBezTo>
                    <a:pt x="5420" y="261"/>
                    <a:pt x="5434" y="260"/>
                    <a:pt x="5447" y="260"/>
                  </a:cubicBezTo>
                  <a:cubicBezTo>
                    <a:pt x="5617" y="260"/>
                    <a:pt x="5740" y="395"/>
                    <a:pt x="5740" y="572"/>
                  </a:cubicBezTo>
                  <a:lnTo>
                    <a:pt x="5740" y="4477"/>
                  </a:lnTo>
                  <a:cubicBezTo>
                    <a:pt x="4049" y="5168"/>
                    <a:pt x="3858" y="7478"/>
                    <a:pt x="5406" y="8431"/>
                  </a:cubicBezTo>
                  <a:lnTo>
                    <a:pt x="2334" y="8431"/>
                  </a:lnTo>
                  <a:cubicBezTo>
                    <a:pt x="2144" y="8431"/>
                    <a:pt x="2144" y="8740"/>
                    <a:pt x="2334" y="8740"/>
                  </a:cubicBezTo>
                  <a:lnTo>
                    <a:pt x="6168" y="8740"/>
                  </a:lnTo>
                  <a:cubicBezTo>
                    <a:pt x="6297" y="8762"/>
                    <a:pt x="6426" y="8772"/>
                    <a:pt x="6553" y="8772"/>
                  </a:cubicBezTo>
                  <a:cubicBezTo>
                    <a:pt x="6993" y="8772"/>
                    <a:pt x="7424" y="8647"/>
                    <a:pt x="7811" y="8407"/>
                  </a:cubicBezTo>
                  <a:lnTo>
                    <a:pt x="9097" y="9693"/>
                  </a:lnTo>
                  <a:cubicBezTo>
                    <a:pt x="9190" y="9786"/>
                    <a:pt x="9293" y="9825"/>
                    <a:pt x="9392" y="9825"/>
                  </a:cubicBezTo>
                  <a:cubicBezTo>
                    <a:pt x="9723" y="9825"/>
                    <a:pt x="10005" y="9386"/>
                    <a:pt x="9693" y="9074"/>
                  </a:cubicBezTo>
                  <a:lnTo>
                    <a:pt x="9693" y="9074"/>
                  </a:lnTo>
                  <a:lnTo>
                    <a:pt x="9693" y="9097"/>
                  </a:lnTo>
                  <a:lnTo>
                    <a:pt x="8383" y="7811"/>
                  </a:lnTo>
                  <a:cubicBezTo>
                    <a:pt x="9217" y="6573"/>
                    <a:pt x="8621" y="4882"/>
                    <a:pt x="7192" y="4454"/>
                  </a:cubicBezTo>
                  <a:lnTo>
                    <a:pt x="7192" y="1644"/>
                  </a:lnTo>
                  <a:cubicBezTo>
                    <a:pt x="7192" y="1536"/>
                    <a:pt x="7121" y="1483"/>
                    <a:pt x="7049" y="1483"/>
                  </a:cubicBezTo>
                  <a:cubicBezTo>
                    <a:pt x="6978" y="1483"/>
                    <a:pt x="6907" y="1536"/>
                    <a:pt x="6907" y="1644"/>
                  </a:cubicBezTo>
                  <a:lnTo>
                    <a:pt x="6907" y="4382"/>
                  </a:lnTo>
                  <a:cubicBezTo>
                    <a:pt x="6787" y="4358"/>
                    <a:pt x="6692" y="4358"/>
                    <a:pt x="6573" y="4358"/>
                  </a:cubicBezTo>
                  <a:lnTo>
                    <a:pt x="6573" y="786"/>
                  </a:lnTo>
                  <a:cubicBezTo>
                    <a:pt x="6573" y="667"/>
                    <a:pt x="6478" y="572"/>
                    <a:pt x="6359" y="572"/>
                  </a:cubicBezTo>
                  <a:lnTo>
                    <a:pt x="6002" y="572"/>
                  </a:lnTo>
                  <a:cubicBezTo>
                    <a:pt x="6002" y="453"/>
                    <a:pt x="5954" y="358"/>
                    <a:pt x="5906" y="262"/>
                  </a:cubicBezTo>
                  <a:lnTo>
                    <a:pt x="6597" y="262"/>
                  </a:lnTo>
                  <a:cubicBezTo>
                    <a:pt x="6764" y="262"/>
                    <a:pt x="6907" y="405"/>
                    <a:pt x="6907" y="596"/>
                  </a:cubicBezTo>
                  <a:lnTo>
                    <a:pt x="6907" y="905"/>
                  </a:lnTo>
                  <a:cubicBezTo>
                    <a:pt x="6907" y="1001"/>
                    <a:pt x="6978" y="1048"/>
                    <a:pt x="7049" y="1048"/>
                  </a:cubicBezTo>
                  <a:cubicBezTo>
                    <a:pt x="7121" y="1048"/>
                    <a:pt x="7192" y="1001"/>
                    <a:pt x="7192" y="905"/>
                  </a:cubicBezTo>
                  <a:lnTo>
                    <a:pt x="7192" y="596"/>
                  </a:lnTo>
                  <a:cubicBezTo>
                    <a:pt x="7192" y="262"/>
                    <a:pt x="6930" y="0"/>
                    <a:pt x="6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Google Shape;358;p41"/>
            <p:cNvSpPr/>
            <p:nvPr/>
          </p:nvSpPr>
          <p:spPr>
            <a:xfrm>
              <a:off x="5815475" y="3354325"/>
              <a:ext cx="86350" cy="82300"/>
            </a:xfrm>
            <a:custGeom>
              <a:avLst/>
              <a:gdLst/>
              <a:ahLst/>
              <a:cxnLst/>
              <a:rect l="l" t="t" r="r" b="b"/>
              <a:pathLst>
                <a:path w="3454" h="3292" extrusionOk="0">
                  <a:moveTo>
                    <a:pt x="1643" y="286"/>
                  </a:moveTo>
                  <a:cubicBezTo>
                    <a:pt x="2834" y="310"/>
                    <a:pt x="3453" y="1739"/>
                    <a:pt x="2596" y="2596"/>
                  </a:cubicBezTo>
                  <a:cubicBezTo>
                    <a:pt x="2332" y="2869"/>
                    <a:pt x="1990" y="2997"/>
                    <a:pt x="1650" y="2997"/>
                  </a:cubicBezTo>
                  <a:cubicBezTo>
                    <a:pt x="1132" y="2997"/>
                    <a:pt x="621" y="2699"/>
                    <a:pt x="405" y="2167"/>
                  </a:cubicBezTo>
                  <a:cubicBezTo>
                    <a:pt x="24" y="1262"/>
                    <a:pt x="691" y="286"/>
                    <a:pt x="1643" y="286"/>
                  </a:cubicBezTo>
                  <a:close/>
                  <a:moveTo>
                    <a:pt x="1661" y="0"/>
                  </a:moveTo>
                  <a:cubicBezTo>
                    <a:pt x="812" y="0"/>
                    <a:pt x="0" y="657"/>
                    <a:pt x="0" y="1643"/>
                  </a:cubicBezTo>
                  <a:cubicBezTo>
                    <a:pt x="0" y="2641"/>
                    <a:pt x="805" y="3291"/>
                    <a:pt x="1651" y="3291"/>
                  </a:cubicBezTo>
                  <a:cubicBezTo>
                    <a:pt x="2056" y="3291"/>
                    <a:pt x="2471" y="3142"/>
                    <a:pt x="2810" y="2810"/>
                  </a:cubicBezTo>
                  <a:cubicBezTo>
                    <a:pt x="3453" y="2167"/>
                    <a:pt x="3453" y="1119"/>
                    <a:pt x="2810" y="476"/>
                  </a:cubicBezTo>
                  <a:cubicBezTo>
                    <a:pt x="2474" y="147"/>
                    <a:pt x="2063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Google Shape;359;p41"/>
            <p:cNvSpPr/>
            <p:nvPr/>
          </p:nvSpPr>
          <p:spPr>
            <a:xfrm>
              <a:off x="5839275" y="3383350"/>
              <a:ext cx="36950" cy="27250"/>
            </a:xfrm>
            <a:custGeom>
              <a:avLst/>
              <a:gdLst/>
              <a:ahLst/>
              <a:cxnLst/>
              <a:rect l="l" t="t" r="r" b="b"/>
              <a:pathLst>
                <a:path w="1478" h="1090" extrusionOk="0">
                  <a:moveTo>
                    <a:pt x="1290" y="0"/>
                  </a:moveTo>
                  <a:cubicBezTo>
                    <a:pt x="1251" y="0"/>
                    <a:pt x="1215" y="18"/>
                    <a:pt x="1191" y="54"/>
                  </a:cubicBezTo>
                  <a:lnTo>
                    <a:pt x="572" y="744"/>
                  </a:lnTo>
                  <a:lnTo>
                    <a:pt x="286" y="363"/>
                  </a:lnTo>
                  <a:cubicBezTo>
                    <a:pt x="247" y="337"/>
                    <a:pt x="208" y="318"/>
                    <a:pt x="169" y="318"/>
                  </a:cubicBezTo>
                  <a:cubicBezTo>
                    <a:pt x="137" y="318"/>
                    <a:pt x="104" y="331"/>
                    <a:pt x="72" y="363"/>
                  </a:cubicBezTo>
                  <a:cubicBezTo>
                    <a:pt x="1" y="411"/>
                    <a:pt x="1" y="482"/>
                    <a:pt x="48" y="554"/>
                  </a:cubicBezTo>
                  <a:lnTo>
                    <a:pt x="477" y="1054"/>
                  </a:lnTo>
                  <a:cubicBezTo>
                    <a:pt x="501" y="1078"/>
                    <a:pt x="537" y="1090"/>
                    <a:pt x="575" y="1090"/>
                  </a:cubicBezTo>
                  <a:cubicBezTo>
                    <a:pt x="614" y="1090"/>
                    <a:pt x="656" y="1078"/>
                    <a:pt x="691" y="1054"/>
                  </a:cubicBezTo>
                  <a:lnTo>
                    <a:pt x="1430" y="220"/>
                  </a:lnTo>
                  <a:cubicBezTo>
                    <a:pt x="1477" y="173"/>
                    <a:pt x="1477" y="77"/>
                    <a:pt x="1430" y="30"/>
                  </a:cubicBezTo>
                  <a:lnTo>
                    <a:pt x="1406" y="54"/>
                  </a:lnTo>
                  <a:cubicBezTo>
                    <a:pt x="1370" y="18"/>
                    <a:pt x="1328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09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055" y="250682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4098" y="1174012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Freeform 5"/>
          <p:cNvSpPr/>
          <p:nvPr/>
        </p:nvSpPr>
        <p:spPr>
          <a:xfrm>
            <a:off x="15258313" y="-2030747"/>
            <a:ext cx="4937760" cy="8229600"/>
          </a:xfrm>
          <a:custGeom>
            <a:avLst/>
            <a:gdLst/>
            <a:ahLst/>
            <a:cxnLst/>
            <a:rect l="l" t="t" r="r" b="b"/>
            <a:pathLst>
              <a:path w="4937760" h="8229600">
                <a:moveTo>
                  <a:pt x="0" y="0"/>
                </a:moveTo>
                <a:lnTo>
                  <a:pt x="4937760" y="0"/>
                </a:lnTo>
                <a:lnTo>
                  <a:pt x="49377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2" name="Picture 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8580" t="-8832" r="22418"/>
          <a:stretch/>
        </p:blipFill>
        <p:spPr>
          <a:xfrm rot="5400000">
            <a:off x="1538869" y="2572734"/>
            <a:ext cx="1315655" cy="112318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758290" y="2718830"/>
            <a:ext cx="4744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Cốt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67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/>
          <p:cNvSpPr/>
          <p:nvPr/>
        </p:nvSpPr>
        <p:spPr>
          <a:xfrm>
            <a:off x="-4613010" y="-3677431"/>
            <a:ext cx="8550234" cy="8229600"/>
          </a:xfrm>
          <a:custGeom>
            <a:avLst/>
            <a:gdLst/>
            <a:ahLst/>
            <a:cxnLst/>
            <a:rect l="l" t="t" r="r" b="b"/>
            <a:pathLst>
              <a:path w="8550234" h="8229600">
                <a:moveTo>
                  <a:pt x="0" y="0"/>
                </a:moveTo>
                <a:lnTo>
                  <a:pt x="8550234" y="0"/>
                </a:lnTo>
                <a:lnTo>
                  <a:pt x="8550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4006" y="8595671"/>
            <a:ext cx="4114800" cy="41148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746761" y="622945"/>
            <a:ext cx="5196839" cy="3349964"/>
            <a:chOff x="746760" y="622944"/>
            <a:chExt cx="5196839" cy="2920356"/>
          </a:xfrm>
          <a:solidFill>
            <a:schemeClr val="accent6"/>
          </a:solidFill>
        </p:grpSpPr>
        <p:grpSp>
          <p:nvGrpSpPr>
            <p:cNvPr id="63" name="Group 62"/>
            <p:cNvGrpSpPr/>
            <p:nvPr/>
          </p:nvGrpSpPr>
          <p:grpSpPr>
            <a:xfrm>
              <a:off x="914400" y="647700"/>
              <a:ext cx="4876800" cy="2895600"/>
              <a:chOff x="0" y="0"/>
              <a:chExt cx="14423829" cy="4243521"/>
            </a:xfrm>
            <a:grpFill/>
          </p:grpSpPr>
          <p:sp>
            <p:nvSpPr>
              <p:cNvPr id="65" name="Freeform 64"/>
              <p:cNvSpPr/>
              <p:nvPr/>
            </p:nvSpPr>
            <p:spPr>
              <a:xfrm>
                <a:off x="0" y="0"/>
                <a:ext cx="14423828" cy="4243521"/>
              </a:xfrm>
              <a:custGeom>
                <a:avLst/>
                <a:gdLst/>
                <a:ahLst/>
                <a:cxnLst/>
                <a:rect l="l" t="t" r="r" b="b"/>
                <a:pathLst>
                  <a:path w="14423828" h="4243521">
                    <a:moveTo>
                      <a:pt x="14119028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938721"/>
                    </a:lnTo>
                    <a:cubicBezTo>
                      <a:pt x="0" y="4107631"/>
                      <a:pt x="135890" y="4243521"/>
                      <a:pt x="304800" y="4243521"/>
                    </a:cubicBezTo>
                    <a:lnTo>
                      <a:pt x="14119028" y="4243521"/>
                    </a:lnTo>
                    <a:cubicBezTo>
                      <a:pt x="14287939" y="4243521"/>
                      <a:pt x="14423828" y="4107631"/>
                      <a:pt x="14423828" y="3938721"/>
                    </a:cubicBezTo>
                    <a:lnTo>
                      <a:pt x="14423828" y="304800"/>
                    </a:lnTo>
                    <a:cubicBezTo>
                      <a:pt x="14423828" y="135890"/>
                      <a:pt x="14287939" y="0"/>
                      <a:pt x="14119028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4" name="Rectangle 63"/>
            <p:cNvSpPr/>
            <p:nvPr/>
          </p:nvSpPr>
          <p:spPr>
            <a:xfrm>
              <a:off x="746760" y="622944"/>
              <a:ext cx="5196839" cy="28977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base">
                <a:spcAft>
                  <a:spcPts val="1800"/>
                </a:spcAft>
              </a:pP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Sơn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ngủ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dậy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,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thấy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thời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tiết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đã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trở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lạnh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,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cậu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xúc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động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khi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nghe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mẹ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và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vú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già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nhắc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tới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em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Duyên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đã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mất</a:t>
              </a:r>
              <a:r>
                <a:rPr lang="en-US" sz="4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MS Mincho"/>
                </a:rPr>
                <a:t>.</a:t>
              </a:r>
              <a:endPara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261862" y="622946"/>
            <a:ext cx="4876800" cy="3350043"/>
            <a:chOff x="7239001" y="1151662"/>
            <a:chExt cx="4876800" cy="2895600"/>
          </a:xfrm>
          <a:solidFill>
            <a:schemeClr val="accent6"/>
          </a:solidFill>
        </p:grpSpPr>
        <p:grpSp>
          <p:nvGrpSpPr>
            <p:cNvPr id="67" name="Group 66"/>
            <p:cNvGrpSpPr/>
            <p:nvPr/>
          </p:nvGrpSpPr>
          <p:grpSpPr>
            <a:xfrm>
              <a:off x="7239001" y="1151662"/>
              <a:ext cx="4876800" cy="2895600"/>
              <a:chOff x="0" y="0"/>
              <a:chExt cx="14423829" cy="4243521"/>
            </a:xfrm>
            <a:grpFill/>
          </p:grpSpPr>
          <p:sp>
            <p:nvSpPr>
              <p:cNvPr id="69" name="Freeform 68"/>
              <p:cNvSpPr/>
              <p:nvPr/>
            </p:nvSpPr>
            <p:spPr>
              <a:xfrm>
                <a:off x="0" y="0"/>
                <a:ext cx="14423828" cy="4243521"/>
              </a:xfrm>
              <a:custGeom>
                <a:avLst/>
                <a:gdLst/>
                <a:ahLst/>
                <a:cxnLst/>
                <a:rect l="l" t="t" r="r" b="b"/>
                <a:pathLst>
                  <a:path w="14423828" h="4243521">
                    <a:moveTo>
                      <a:pt x="14119028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938721"/>
                    </a:lnTo>
                    <a:cubicBezTo>
                      <a:pt x="0" y="4107631"/>
                      <a:pt x="135890" y="4243521"/>
                      <a:pt x="304800" y="4243521"/>
                    </a:cubicBezTo>
                    <a:lnTo>
                      <a:pt x="14119028" y="4243521"/>
                    </a:lnTo>
                    <a:cubicBezTo>
                      <a:pt x="14287939" y="4243521"/>
                      <a:pt x="14423828" y="4107631"/>
                      <a:pt x="14423828" y="3938721"/>
                    </a:cubicBezTo>
                    <a:lnTo>
                      <a:pt x="14423828" y="304800"/>
                    </a:lnTo>
                    <a:cubicBezTo>
                      <a:pt x="14423828" y="135890"/>
                      <a:pt x="14287939" y="0"/>
                      <a:pt x="14119028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8" name="Rectangle 67"/>
            <p:cNvSpPr/>
            <p:nvPr/>
          </p:nvSpPr>
          <p:spPr>
            <a:xfrm>
              <a:off x="7391400" y="1246818"/>
              <a:ext cx="4572002" cy="27406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098823" y="2331704"/>
            <a:ext cx="4311083" cy="3951319"/>
            <a:chOff x="12115801" y="4686300"/>
            <a:chExt cx="5486400" cy="3113693"/>
          </a:xfrm>
          <a:solidFill>
            <a:schemeClr val="accent6"/>
          </a:solidFill>
        </p:grpSpPr>
        <p:sp>
          <p:nvSpPr>
            <p:cNvPr id="71" name="Rectangle 70"/>
            <p:cNvSpPr/>
            <p:nvPr/>
          </p:nvSpPr>
          <p:spPr>
            <a:xfrm>
              <a:off x="12420600" y="4704427"/>
              <a:ext cx="4876803" cy="24985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Dượng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ngã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Lộc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Sài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Gòn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2115801" y="4686300"/>
              <a:ext cx="5486400" cy="3113693"/>
              <a:chOff x="0" y="0"/>
              <a:chExt cx="14423829" cy="4243521"/>
            </a:xfrm>
            <a:grpFill/>
          </p:grpSpPr>
          <p:sp>
            <p:nvSpPr>
              <p:cNvPr id="74" name="Freeform 73"/>
              <p:cNvSpPr/>
              <p:nvPr/>
            </p:nvSpPr>
            <p:spPr>
              <a:xfrm>
                <a:off x="0" y="0"/>
                <a:ext cx="14423828" cy="4243521"/>
              </a:xfrm>
              <a:custGeom>
                <a:avLst/>
                <a:gdLst/>
                <a:ahLst/>
                <a:cxnLst/>
                <a:rect l="l" t="t" r="r" b="b"/>
                <a:pathLst>
                  <a:path w="14423828" h="4243521">
                    <a:moveTo>
                      <a:pt x="14119028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938721"/>
                    </a:lnTo>
                    <a:cubicBezTo>
                      <a:pt x="0" y="4107631"/>
                      <a:pt x="135890" y="4243521"/>
                      <a:pt x="304800" y="4243521"/>
                    </a:cubicBezTo>
                    <a:lnTo>
                      <a:pt x="14119028" y="4243521"/>
                    </a:lnTo>
                    <a:cubicBezTo>
                      <a:pt x="14287939" y="4243521"/>
                      <a:pt x="14423828" y="4107631"/>
                      <a:pt x="14423828" y="3938721"/>
                    </a:cubicBezTo>
                    <a:lnTo>
                      <a:pt x="14423828" y="304800"/>
                    </a:lnTo>
                    <a:cubicBezTo>
                      <a:pt x="14423828" y="135890"/>
                      <a:pt x="14287939" y="0"/>
                      <a:pt x="14119028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73" name="Rectangle 72"/>
            <p:cNvSpPr/>
            <p:nvPr/>
          </p:nvSpPr>
          <p:spPr>
            <a:xfrm>
              <a:off x="12184384" y="4856828"/>
              <a:ext cx="5265419" cy="24985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891123" y="7043282"/>
            <a:ext cx="7532583" cy="2758012"/>
            <a:chOff x="5806440" y="6243146"/>
            <a:chExt cx="5852160" cy="3799211"/>
          </a:xfrm>
          <a:solidFill>
            <a:schemeClr val="accent6"/>
          </a:solidFill>
        </p:grpSpPr>
        <p:grpSp>
          <p:nvGrpSpPr>
            <p:cNvPr id="76" name="Group 75"/>
            <p:cNvGrpSpPr/>
            <p:nvPr/>
          </p:nvGrpSpPr>
          <p:grpSpPr>
            <a:xfrm>
              <a:off x="5806440" y="6243146"/>
              <a:ext cx="5852160" cy="3449672"/>
              <a:chOff x="0" y="0"/>
              <a:chExt cx="14423829" cy="4243521"/>
            </a:xfrm>
            <a:grpFill/>
          </p:grpSpPr>
          <p:sp>
            <p:nvSpPr>
              <p:cNvPr id="78" name="Freeform 77"/>
              <p:cNvSpPr/>
              <p:nvPr/>
            </p:nvSpPr>
            <p:spPr>
              <a:xfrm>
                <a:off x="0" y="0"/>
                <a:ext cx="14423828" cy="4243521"/>
              </a:xfrm>
              <a:custGeom>
                <a:avLst/>
                <a:gdLst/>
                <a:ahLst/>
                <a:cxnLst/>
                <a:rect l="l" t="t" r="r" b="b"/>
                <a:pathLst>
                  <a:path w="14423828" h="4243521">
                    <a:moveTo>
                      <a:pt x="14119028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938721"/>
                    </a:lnTo>
                    <a:cubicBezTo>
                      <a:pt x="0" y="4107631"/>
                      <a:pt x="135890" y="4243521"/>
                      <a:pt x="304800" y="4243521"/>
                    </a:cubicBezTo>
                    <a:lnTo>
                      <a:pt x="14119028" y="4243521"/>
                    </a:lnTo>
                    <a:cubicBezTo>
                      <a:pt x="14287939" y="4243521"/>
                      <a:pt x="14423828" y="4107631"/>
                      <a:pt x="14423828" y="3938721"/>
                    </a:cubicBezTo>
                    <a:lnTo>
                      <a:pt x="14423828" y="304800"/>
                    </a:lnTo>
                    <a:cubicBezTo>
                      <a:pt x="14423828" y="135890"/>
                      <a:pt x="14287939" y="0"/>
                      <a:pt x="14119028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77" name="Rectangle 76"/>
            <p:cNvSpPr/>
            <p:nvPr/>
          </p:nvSpPr>
          <p:spPr>
            <a:xfrm>
              <a:off x="5924842" y="6522719"/>
              <a:ext cx="5536961" cy="351963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vú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sợ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en-US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017459" y="4582957"/>
            <a:ext cx="3341871" cy="5288406"/>
            <a:chOff x="441958" y="5125951"/>
            <a:chExt cx="4876800" cy="2847157"/>
          </a:xfrm>
          <a:solidFill>
            <a:schemeClr val="accent6"/>
          </a:solidFill>
        </p:grpSpPr>
        <p:grpSp>
          <p:nvGrpSpPr>
            <p:cNvPr id="80" name="Group 79"/>
            <p:cNvGrpSpPr/>
            <p:nvPr/>
          </p:nvGrpSpPr>
          <p:grpSpPr>
            <a:xfrm>
              <a:off x="441958" y="5149452"/>
              <a:ext cx="4876800" cy="2823656"/>
              <a:chOff x="0" y="-1"/>
              <a:chExt cx="14423829" cy="4974521"/>
            </a:xfrm>
            <a:grpFill/>
          </p:grpSpPr>
          <p:sp>
            <p:nvSpPr>
              <p:cNvPr id="82" name="Freeform 81"/>
              <p:cNvSpPr/>
              <p:nvPr/>
            </p:nvSpPr>
            <p:spPr>
              <a:xfrm>
                <a:off x="0" y="-1"/>
                <a:ext cx="14423829" cy="4974521"/>
              </a:xfrm>
              <a:custGeom>
                <a:avLst/>
                <a:gdLst/>
                <a:ahLst/>
                <a:cxnLst/>
                <a:rect l="l" t="t" r="r" b="b"/>
                <a:pathLst>
                  <a:path w="14423828" h="4243521">
                    <a:moveTo>
                      <a:pt x="14119028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938721"/>
                    </a:lnTo>
                    <a:cubicBezTo>
                      <a:pt x="0" y="4107631"/>
                      <a:pt x="135890" y="4243521"/>
                      <a:pt x="304800" y="4243521"/>
                    </a:cubicBezTo>
                    <a:lnTo>
                      <a:pt x="14119028" y="4243521"/>
                    </a:lnTo>
                    <a:cubicBezTo>
                      <a:pt x="14287939" y="4243521"/>
                      <a:pt x="14423828" y="4107631"/>
                      <a:pt x="14423828" y="3938721"/>
                    </a:cubicBezTo>
                    <a:lnTo>
                      <a:pt x="14423828" y="304800"/>
                    </a:lnTo>
                    <a:cubicBezTo>
                      <a:pt x="14423828" y="135890"/>
                      <a:pt x="14287939" y="0"/>
                      <a:pt x="14119028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81" name="Rectangle 80"/>
            <p:cNvSpPr/>
            <p:nvPr/>
          </p:nvSpPr>
          <p:spPr>
            <a:xfrm>
              <a:off x="604907" y="5125951"/>
              <a:ext cx="4572001" cy="270146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Quay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vay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cxnSp>
        <p:nvCxnSpPr>
          <p:cNvPr id="83" name="Elbow Connector 82"/>
          <p:cNvCxnSpPr/>
          <p:nvPr/>
        </p:nvCxnSpPr>
        <p:spPr>
          <a:xfrm>
            <a:off x="5791201" y="2113592"/>
            <a:ext cx="1470662" cy="434514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endCxn id="73" idx="0"/>
          </p:cNvCxnSpPr>
          <p:nvPr/>
        </p:nvCxnSpPr>
        <p:spPr>
          <a:xfrm>
            <a:off x="12192552" y="1402397"/>
            <a:ext cx="3028883" cy="1145709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 rot="16200000" flipH="1">
            <a:off x="15039534" y="6389906"/>
            <a:ext cx="803520" cy="43971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rot="10800000" flipV="1">
            <a:off x="9359330" y="8535556"/>
            <a:ext cx="544266" cy="18904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809975" y="5022138"/>
            <a:ext cx="4876800" cy="2408720"/>
            <a:chOff x="441958" y="5149453"/>
            <a:chExt cx="4876800" cy="2408723"/>
          </a:xfrm>
          <a:solidFill>
            <a:schemeClr val="accent6"/>
          </a:solidFill>
        </p:grpSpPr>
        <p:grpSp>
          <p:nvGrpSpPr>
            <p:cNvPr id="89" name="Group 88"/>
            <p:cNvGrpSpPr/>
            <p:nvPr/>
          </p:nvGrpSpPr>
          <p:grpSpPr>
            <a:xfrm>
              <a:off x="441958" y="5149453"/>
              <a:ext cx="4876800" cy="2408723"/>
              <a:chOff x="0" y="0"/>
              <a:chExt cx="14423829" cy="4243521"/>
            </a:xfrm>
            <a:grpFill/>
          </p:grpSpPr>
          <p:sp>
            <p:nvSpPr>
              <p:cNvPr id="91" name="Freeform 90"/>
              <p:cNvSpPr/>
              <p:nvPr/>
            </p:nvSpPr>
            <p:spPr>
              <a:xfrm>
                <a:off x="0" y="0"/>
                <a:ext cx="14423828" cy="4243521"/>
              </a:xfrm>
              <a:custGeom>
                <a:avLst/>
                <a:gdLst/>
                <a:ahLst/>
                <a:cxnLst/>
                <a:rect l="l" t="t" r="r" b="b"/>
                <a:pathLst>
                  <a:path w="14423828" h="4243521">
                    <a:moveTo>
                      <a:pt x="14119028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3938721"/>
                    </a:lnTo>
                    <a:cubicBezTo>
                      <a:pt x="0" y="4107631"/>
                      <a:pt x="135890" y="4243521"/>
                      <a:pt x="304800" y="4243521"/>
                    </a:cubicBezTo>
                    <a:lnTo>
                      <a:pt x="14119028" y="4243521"/>
                    </a:lnTo>
                    <a:cubicBezTo>
                      <a:pt x="14287939" y="4243521"/>
                      <a:pt x="14423828" y="4107631"/>
                      <a:pt x="14423828" y="3938721"/>
                    </a:cubicBezTo>
                    <a:lnTo>
                      <a:pt x="14423828" y="304800"/>
                    </a:lnTo>
                    <a:cubicBezTo>
                      <a:pt x="14423828" y="135890"/>
                      <a:pt x="14287939" y="0"/>
                      <a:pt x="14119028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90" name="Rectangle 89"/>
            <p:cNvSpPr/>
            <p:nvPr/>
          </p:nvSpPr>
          <p:spPr>
            <a:xfrm>
              <a:off x="594357" y="5319981"/>
              <a:ext cx="4572002" cy="20313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fontAlgn="base">
                <a:spcAft>
                  <a:spcPts val="1800"/>
                </a:spcAft>
              </a:pP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Mẹ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nhắc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nhở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hai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chị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em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và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ôm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hai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chị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em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vào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4200" dirty="0" err="1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lòng</a:t>
              </a:r>
              <a:r>
                <a:rPr lang="en-US" sz="4200" dirty="0">
                  <a:solidFill>
                    <a:srgbClr val="1F497D">
                      <a:lumMod val="10000"/>
                    </a:srgbClr>
                  </a:solidFill>
                  <a:latin typeface="Times New Roman" panose="02020603050405020304" pitchFamily="18" charset="0"/>
                  <a:ea typeface="MS Mincho"/>
                </a:rPr>
                <a:t>.</a:t>
              </a:r>
              <a:endParaRPr lang="en-US" sz="4200" dirty="0">
                <a:solidFill>
                  <a:srgbClr val="1F497D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cxnSp>
        <p:nvCxnSpPr>
          <p:cNvPr id="92" name="Elbow Connector 91"/>
          <p:cNvCxnSpPr/>
          <p:nvPr/>
        </p:nvCxnSpPr>
        <p:spPr>
          <a:xfrm rot="16200000" flipH="1">
            <a:off x="4544272" y="7469318"/>
            <a:ext cx="1516280" cy="145901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972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/>
          <p:cNvSpPr/>
          <p:nvPr/>
        </p:nvSpPr>
        <p:spPr>
          <a:xfrm>
            <a:off x="15258313" y="-2030747"/>
            <a:ext cx="4937760" cy="8229600"/>
          </a:xfrm>
          <a:custGeom>
            <a:avLst/>
            <a:gdLst/>
            <a:ahLst/>
            <a:cxnLst/>
            <a:rect l="l" t="t" r="r" b="b"/>
            <a:pathLst>
              <a:path w="4937760" h="8229600">
                <a:moveTo>
                  <a:pt x="0" y="0"/>
                </a:moveTo>
                <a:lnTo>
                  <a:pt x="4937760" y="0"/>
                </a:lnTo>
                <a:lnTo>
                  <a:pt x="49377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1023243"/>
            <a:ext cx="7772400" cy="777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0440" y="1638300"/>
            <a:ext cx="9162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cốt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v</a:t>
            </a:r>
            <a:r>
              <a:rPr lang="vi-VN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</a:t>
            </a:r>
            <a:r>
              <a:rPr lang="vi-VN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 </a:t>
            </a:r>
            <a:r>
              <a:rPr lang="vi-VN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Gió lạnh đầu mùa </a:t>
            </a:r>
            <a:r>
              <a:rPr lang="vi-VN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(Thạch Lam) và </a:t>
            </a:r>
            <a:r>
              <a:rPr lang="vi-VN" sz="44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Tôi đi học</a:t>
            </a:r>
            <a:r>
              <a:rPr lang="vi-VN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(Thanh Tịnh) có </a:t>
            </a:r>
            <a:r>
              <a:rPr lang="vi-VN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điểm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vi-VN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giống </a:t>
            </a:r>
            <a:r>
              <a:rPr lang="vi-VN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4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4385230"/>
            <a:ext cx="91623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vi-VN" sz="4400" dirty="0">
                <a:solidFill>
                  <a:srgbClr val="000000"/>
                </a:solidFill>
                <a:latin typeface="+mj-lt"/>
              </a:rPr>
              <a:t>+ Đều kể lại sự việc giản dị, gần gũi, đời thường</a:t>
            </a:r>
          </a:p>
          <a:p>
            <a:pPr fontAlgn="base"/>
            <a:r>
              <a:rPr lang="vi-VN" sz="4400" dirty="0">
                <a:solidFill>
                  <a:srgbClr val="000000"/>
                </a:solidFill>
                <a:latin typeface="+mj-lt"/>
              </a:rPr>
              <a:t>+ Có những dòng cảm xúc, diễn biến tâm trạng khác nhau của nhân vật</a:t>
            </a:r>
          </a:p>
        </p:txBody>
      </p:sp>
    </p:spTree>
    <p:extLst>
      <p:ext uri="{BB962C8B-B14F-4D97-AF65-F5344CB8AC3E}">
        <p14:creationId xmlns="" xmlns:p14="http://schemas.microsoft.com/office/powerpoint/2010/main" val="39828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4753581" y="-272234"/>
            <a:ext cx="5791581" cy="8229600"/>
          </a:xfrm>
          <a:custGeom>
            <a:avLst/>
            <a:gdLst/>
            <a:ahLst/>
            <a:cxnLst/>
            <a:rect l="l" t="t" r="r" b="b"/>
            <a:pathLst>
              <a:path w="5791581" h="8229600">
                <a:moveTo>
                  <a:pt x="0" y="0"/>
                </a:moveTo>
                <a:lnTo>
                  <a:pt x="5791580" y="0"/>
                </a:lnTo>
                <a:lnTo>
                  <a:pt x="57915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915" y="2159568"/>
            <a:ext cx="8138865" cy="5797798"/>
          </a:xfrm>
          <a:prstGeom prst="rect">
            <a:avLst/>
          </a:prstGeom>
        </p:spPr>
      </p:pic>
      <p:sp>
        <p:nvSpPr>
          <p:cNvPr id="12" name="Freeform 2"/>
          <p:cNvSpPr/>
          <p:nvPr/>
        </p:nvSpPr>
        <p:spPr>
          <a:xfrm>
            <a:off x="543777" y="1181100"/>
            <a:ext cx="7953515" cy="8839787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40277550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/>
          <p:cNvSpPr/>
          <p:nvPr/>
        </p:nvSpPr>
        <p:spPr>
          <a:xfrm>
            <a:off x="3195989" y="-938870"/>
            <a:ext cx="9365121" cy="8229600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8" name="Picture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6"/>
          <a:srcRect t="5625" b="5625"/>
          <a:stretch>
            <a:fillRect/>
          </a:stretch>
        </p:blipFill>
        <p:spPr>
          <a:xfrm rot="10243990">
            <a:off x="-2532283" y="2391436"/>
            <a:ext cx="10287005" cy="23716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791" y="2171700"/>
            <a:ext cx="10473836" cy="5828281"/>
          </a:xfrm>
          <a:prstGeom prst="rect">
            <a:avLst/>
          </a:prstGeom>
        </p:spPr>
      </p:pic>
      <p:sp>
        <p:nvSpPr>
          <p:cNvPr id="7" name="Freeform 2"/>
          <p:cNvSpPr/>
          <p:nvPr/>
        </p:nvSpPr>
        <p:spPr>
          <a:xfrm>
            <a:off x="1315166" y="1461061"/>
            <a:ext cx="6665976" cy="8229600"/>
          </a:xfrm>
          <a:custGeom>
            <a:avLst/>
            <a:gdLst/>
            <a:ahLst/>
            <a:cxnLst/>
            <a:rect l="l" t="t" r="r" b="b"/>
            <a:pathLst>
              <a:path w="6665976" h="8229600">
                <a:moveTo>
                  <a:pt x="0" y="0"/>
                </a:moveTo>
                <a:lnTo>
                  <a:pt x="6665976" y="0"/>
                </a:lnTo>
                <a:lnTo>
                  <a:pt x="66659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10649434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0740" y="8489306"/>
            <a:ext cx="9550710" cy="428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57650">
            <a:off x="15035296" y="5619874"/>
            <a:ext cx="4639400" cy="4439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3294" y="207819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294" y="2478834"/>
            <a:ext cx="17253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HS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graphicFrame>
        <p:nvGraphicFramePr>
          <p:cNvPr id="6" name="Table 14"/>
          <p:cNvGraphicFramePr>
            <a:graphicFrameLocks noGrp="1"/>
          </p:cNvGraphicFramePr>
          <p:nvPr>
            <p:extLst/>
          </p:nvPr>
        </p:nvGraphicFramePr>
        <p:xfrm>
          <a:off x="454046" y="4488551"/>
          <a:ext cx="17499846" cy="484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727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3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107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KIỂM KĨ NĂNG 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128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33254" y="-1168272"/>
            <a:ext cx="2356242" cy="22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23458" y="1333070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57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3294" y="207819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458" y="1333070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2750697" y="5852688"/>
            <a:ext cx="9479165" cy="4653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2458321"/>
            <a:ext cx="7772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5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Hỏa</a:t>
            </a:r>
            <a:r>
              <a:rPr lang="en-US" sz="4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than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đun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sưởi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ấm</a:t>
            </a:r>
            <a:endParaRPr lang="en-US" sz="45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8200" y="6458887"/>
            <a:ext cx="8763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5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Vỉ</a:t>
            </a:r>
            <a:r>
              <a:rPr lang="en-US" sz="45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buồm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cói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đậy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lót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rổ</a:t>
            </a:r>
            <a:r>
              <a:rPr lang="en-US" sz="4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thúng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5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 descr="Đốt than sưởi ấm, cả nhà nhập viện, sản phụ tử vo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318" y="2151367"/>
            <a:ext cx="6138763" cy="36832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1350664" y="12875793"/>
            <a:ext cx="4466809" cy="2192797"/>
          </a:xfrm>
          <a:prstGeom prst="rect">
            <a:avLst/>
          </a:prstGeom>
        </p:spPr>
      </p:pic>
      <p:pic>
        <p:nvPicPr>
          <p:cNvPr id="2052" name="Picture 4" descr="Mua Vỉ buồm cói cạp viền sản phẩm tiện lợi chống dính khi đựng - Đường kính  60 cm tại HUONGNEP21 | Tiki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40" b="9019"/>
          <a:stretch/>
        </p:blipFill>
        <p:spPr bwMode="auto">
          <a:xfrm>
            <a:off x="2286000" y="5372100"/>
            <a:ext cx="5386089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88744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3294" y="207819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458" y="1333070"/>
            <a:ext cx="550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2750697" y="5852688"/>
            <a:ext cx="9479165" cy="4653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6320" y="2603778"/>
            <a:ext cx="795528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5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Âu</a:t>
            </a:r>
            <a:r>
              <a:rPr lang="en-US" sz="45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miệng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hơi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phình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đựng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trầu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cau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45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endParaRPr lang="en-US" sz="45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8" name="Picture 4" descr="Tổng hợp Cơi Trầu Bằng Đồng giá rẻ, bán chạy tháng 5/2023 - BeeCos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77" t="11015" r="15555" b="32812"/>
          <a:stretch/>
        </p:blipFill>
        <p:spPr bwMode="auto">
          <a:xfrm>
            <a:off x="10134600" y="2603778"/>
            <a:ext cx="6629400" cy="5478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33922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/>
          <p:cNvSpPr/>
          <p:nvPr/>
        </p:nvSpPr>
        <p:spPr>
          <a:xfrm>
            <a:off x="13605439" y="4000500"/>
            <a:ext cx="9365121" cy="8229600"/>
          </a:xfrm>
          <a:custGeom>
            <a:avLst/>
            <a:gdLst/>
            <a:ahLst/>
            <a:cxnLst/>
            <a:rect l="l" t="t" r="r" b="b"/>
            <a:pathLst>
              <a:path w="9365121" h="8229600">
                <a:moveTo>
                  <a:pt x="0" y="0"/>
                </a:moveTo>
                <a:lnTo>
                  <a:pt x="9365121" y="0"/>
                </a:lnTo>
                <a:lnTo>
                  <a:pt x="9365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06585" y="2332167"/>
            <a:ext cx="1788138" cy="2025894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9320" y="3278203"/>
            <a:ext cx="6165348" cy="4053217"/>
          </a:xfrm>
          <a:prstGeom prst="rect">
            <a:avLst/>
          </a:prstGeom>
        </p:spPr>
      </p:pic>
      <p:pic>
        <p:nvPicPr>
          <p:cNvPr id="7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6053603" y="7261753"/>
            <a:ext cx="4639400" cy="443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81203" y="6705893"/>
            <a:ext cx="5408250" cy="139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888" y="6066787"/>
            <a:ext cx="5408250" cy="139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3742" y="1258658"/>
            <a:ext cx="1788138" cy="2025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93" y="207820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1940" y="2474639"/>
            <a:ext cx="6165348" cy="3552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2697" y="2653148"/>
            <a:ext cx="5425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Thạch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50005" y="3456711"/>
            <a:ext cx="55257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PTBĐ,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cục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848" y="6075350"/>
            <a:ext cx="5425632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00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00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sz="400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lang="en-US" sz="400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81202" y="6705893"/>
            <a:ext cx="5425632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400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400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400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cặp</a:t>
            </a:r>
            <a:endParaRPr lang="en-US" sz="400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6449077" y="-752807"/>
            <a:ext cx="2434877" cy="2503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863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8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18871" y="9717784"/>
            <a:ext cx="18769730" cy="2714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3293" y="207820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334" y="1131149"/>
            <a:ext cx="2592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0416" y="8341727"/>
            <a:ext cx="32624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Thạch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Lam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(1910-1942)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4"/>
          <a:srcRect t="3250" r="46992"/>
          <a:stretch/>
        </p:blipFill>
        <p:spPr>
          <a:xfrm rot="5400000">
            <a:off x="5202268" y="3265266"/>
            <a:ext cx="2404685" cy="998496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4"/>
          <a:srcRect l="48580" t="-8832" r="22418"/>
          <a:stretch/>
        </p:blipFill>
        <p:spPr>
          <a:xfrm rot="5400000">
            <a:off x="5846951" y="4793800"/>
            <a:ext cx="1315655" cy="1123187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4"/>
          <a:srcRect l="75152" t="-10846" r="-4154" b="2014"/>
          <a:stretch/>
        </p:blipFill>
        <p:spPr>
          <a:xfrm rot="5400000">
            <a:off x="5809127" y="5956523"/>
            <a:ext cx="1315655" cy="1123187"/>
          </a:xfrm>
          <a:prstGeom prst="rect">
            <a:avLst/>
          </a:prstGeom>
        </p:spPr>
      </p:pic>
      <p:pic>
        <p:nvPicPr>
          <p:cNvPr id="10" name="Google Shape;1285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4211" y="-151606"/>
            <a:ext cx="2216648" cy="22060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7012061" y="2559376"/>
            <a:ext cx="10386615" cy="673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250"/>
              </a:spcAft>
            </a:pP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 Tường Vinh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spcAft>
                <a:spcPts val="2250"/>
              </a:spcAft>
            </a:pP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thuở nhỏ sống ở quê ngoại (Hải Dương)</a:t>
            </a:r>
            <a:endParaRPr lang="en-US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trường: </a:t>
            </a: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ngắn, tùy bút...</a:t>
            </a:r>
          </a:p>
          <a:p>
            <a:pPr algn="just">
              <a:spcAft>
                <a:spcPts val="2250"/>
              </a:spcAft>
            </a:pPr>
            <a:r>
              <a:rPr lang="vi-VN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250"/>
              </a:spcAft>
            </a:pP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Giàu cảm xúc, lời văn bình dị, đậm chất thơ</a:t>
            </a:r>
          </a:p>
          <a:p>
            <a:pPr algn="just">
              <a:spcAft>
                <a:spcPts val="2250"/>
              </a:spcAft>
            </a:pPr>
            <a:r>
              <a:rPr lang="vi-VN" sz="4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Yêu thương, trân trọng đối với thiên nhiên, con người, cuộc sống.</a:t>
            </a:r>
          </a:p>
        </p:txBody>
      </p:sp>
      <p:grpSp>
        <p:nvGrpSpPr>
          <p:cNvPr id="13" name="Group 24"/>
          <p:cNvGrpSpPr>
            <a:grpSpLocks noChangeAspect="1"/>
          </p:cNvGrpSpPr>
          <p:nvPr/>
        </p:nvGrpSpPr>
        <p:grpSpPr>
          <a:xfrm>
            <a:off x="407394" y="2463416"/>
            <a:ext cx="5443866" cy="5667978"/>
            <a:chOff x="0" y="0"/>
            <a:chExt cx="2077720" cy="2192020"/>
          </a:xfrm>
        </p:grpSpPr>
        <p:sp>
          <p:nvSpPr>
            <p:cNvPr id="14" name="Freeform 25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6"/>
              <a:stretch>
                <a:fillRect b="-17945"/>
              </a:stretch>
            </a:blipFill>
          </p:spPr>
        </p:sp>
      </p:grpSp>
    </p:spTree>
    <p:extLst>
      <p:ext uri="{BB962C8B-B14F-4D97-AF65-F5344CB8AC3E}">
        <p14:creationId xmlns="" xmlns:p14="http://schemas.microsoft.com/office/powerpoint/2010/main" val="24573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877" t="5305" r="17473" b="6707"/>
          <a:stretch/>
        </p:blipFill>
        <p:spPr>
          <a:xfrm>
            <a:off x="517760" y="2348344"/>
            <a:ext cx="5408466" cy="7476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925" y="2348346"/>
            <a:ext cx="5408466" cy="7476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524" t="4117" r="17982" b="3945"/>
          <a:stretch/>
        </p:blipFill>
        <p:spPr>
          <a:xfrm>
            <a:off x="12488090" y="2348344"/>
            <a:ext cx="5244647" cy="7476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55" y="145475"/>
            <a:ext cx="10762316" cy="2348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18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9055" y="250682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4098" y="1174012"/>
            <a:ext cx="324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3"/>
          <a:srcRect l="48580" t="-8832" r="22418"/>
          <a:stretch/>
        </p:blipFill>
        <p:spPr>
          <a:xfrm rot="5400000">
            <a:off x="1833641" y="2720182"/>
            <a:ext cx="1315655" cy="112318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3"/>
          <a:srcRect l="75152" t="-10846" r="-4154" b="2014"/>
          <a:stretch/>
        </p:blipFill>
        <p:spPr>
          <a:xfrm rot="5400000">
            <a:off x="1833641" y="4384780"/>
            <a:ext cx="1315655" cy="1123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3062" y="2676806"/>
            <a:ext cx="1336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In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”, NXB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sz="4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 1994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3062" y="4528009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ngắn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3"/>
          <a:srcRect t="3250" r="46992"/>
          <a:stretch/>
        </p:blipFill>
        <p:spPr>
          <a:xfrm rot="5400000">
            <a:off x="1289125" y="6597158"/>
            <a:ext cx="2404685" cy="9984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53062" y="5814358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53062" y="7189636"/>
            <a:ext cx="1336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PTBĐ</a:t>
            </a: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sự, kết hợp miêu tả, biểu cảm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6" descr="danh tác văn học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2669" y1="57639" x2="53230" y2="72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8" t="28949" r="39052" b="30254"/>
          <a:stretch/>
        </p:blipFill>
        <p:spPr bwMode="auto">
          <a:xfrm flipH="1">
            <a:off x="13106400" y="3996144"/>
            <a:ext cx="7223870" cy="6230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89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9a6d27352381d995acf25569d0dba840669cf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vel Writing Workshop by Slidesgo">
  <a:themeElements>
    <a:clrScheme name="Simple Light">
      <a:dk1>
        <a:srgbClr val="6A584D"/>
      </a:dk1>
      <a:lt1>
        <a:srgbClr val="D1B7A6"/>
      </a:lt1>
      <a:dk2>
        <a:srgbClr val="D9BDA4"/>
      </a:dk2>
      <a:lt2>
        <a:srgbClr val="F6D0BB"/>
      </a:lt2>
      <a:accent1>
        <a:srgbClr val="F5EADE"/>
      </a:accent1>
      <a:accent2>
        <a:srgbClr val="D4CAC3"/>
      </a:accent2>
      <a:accent3>
        <a:srgbClr val="709BC3"/>
      </a:accent3>
      <a:accent4>
        <a:srgbClr val="9195A0"/>
      </a:accent4>
      <a:accent5>
        <a:srgbClr val="AFB9CB"/>
      </a:accent5>
      <a:accent6>
        <a:srgbClr val="FF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689</Words>
  <Application>Microsoft Office PowerPoint</Application>
  <PresentationFormat>Custom</PresentationFormat>
  <Paragraphs>79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Times New Roman</vt:lpstr>
      <vt:lpstr>Aleo</vt:lpstr>
      <vt:lpstr>Wingdings</vt:lpstr>
      <vt:lpstr>Bebas Neue</vt:lpstr>
      <vt:lpstr>MS Mincho</vt:lpstr>
      <vt:lpstr>Calibri</vt:lpstr>
      <vt:lpstr>Asap</vt:lpstr>
      <vt:lpstr>Office Theme</vt:lpstr>
      <vt:lpstr>Novel Writing Workshop by Slidesgo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1.2 Gió lạnh đầu mùa</dc:title>
  <dc:creator>van phong</dc:creator>
  <cp:lastModifiedBy>DNC</cp:lastModifiedBy>
  <cp:revision>45</cp:revision>
  <dcterms:created xsi:type="dcterms:W3CDTF">2006-08-16T00:00:00Z</dcterms:created>
  <dcterms:modified xsi:type="dcterms:W3CDTF">2023-09-20T04:35:58Z</dcterms:modified>
  <dc:identifier>DAFf85YmZDk</dc:identifier>
</cp:coreProperties>
</file>