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31" r:id="rId2"/>
    <p:sldId id="292" r:id="rId3"/>
    <p:sldId id="359" r:id="rId4"/>
    <p:sldId id="310" r:id="rId5"/>
    <p:sldId id="361" r:id="rId6"/>
    <p:sldId id="315" r:id="rId7"/>
    <p:sldId id="358" r:id="rId8"/>
    <p:sldId id="342" r:id="rId9"/>
    <p:sldId id="363" r:id="rId10"/>
    <p:sldId id="364" r:id="rId11"/>
    <p:sldId id="356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009900"/>
    <a:srgbClr val="00602B"/>
    <a:srgbClr val="DDF0C8"/>
    <a:srgbClr val="0000FF"/>
    <a:srgbClr val="E1FFFF"/>
    <a:srgbClr val="C8FFFF"/>
    <a:srgbClr val="CC00CC"/>
    <a:srgbClr val="FF00FF"/>
    <a:srgbClr val="FFE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7" autoAdjust="0"/>
    <p:restoredTop sz="94356" autoAdjust="0"/>
  </p:normalViewPr>
  <p:slideViewPr>
    <p:cSldViewPr>
      <p:cViewPr varScale="1">
        <p:scale>
          <a:sx n="66" d="100"/>
          <a:sy n="66" d="100"/>
        </p:scale>
        <p:origin x="51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1.png"/><Relationship Id="rId5" Type="http://schemas.microsoft.com/office/2007/relationships/media" Target="../media/media5.wav"/><Relationship Id="rId10" Type="http://schemas.openxmlformats.org/officeDocument/2006/relationships/image" Target="../media/image10.gif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7.png"/><Relationship Id="rId5" Type="http://schemas.microsoft.com/office/2007/relationships/media" Target="../media/media9.wav"/><Relationship Id="rId10" Type="http://schemas.openxmlformats.org/officeDocument/2006/relationships/image" Target="../media/image16.png"/><Relationship Id="rId4" Type="http://schemas.openxmlformats.org/officeDocument/2006/relationships/audio" Target="../media/media8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D3 Cac Vidu BGCT BQ">
            <a:hlinkClick r:id="" action="ppaction://media"/>
            <a:extLst>
              <a:ext uri="{FF2B5EF4-FFF2-40B4-BE49-F238E27FC236}">
                <a16:creationId xmlns:a16="http://schemas.microsoft.com/office/drawing/2014/main" id="{1E2B26A0-3E6B-4693-9473-1F2B320AE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858" y="609600"/>
            <a:ext cx="972028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87630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thể hiện các hợp âm C, F, G bằng kèn phím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286000"/>
            <a:ext cx="10668000" cy="25908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quãng 3;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3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Nhạc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Thế bấm các hợp âm C, F, G trên kèn phím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Trải nghiệm và khám phá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8C61736-3951-45A0-AC6B-96AA11A3B8CF}"/>
              </a:ext>
            </a:extLst>
          </p:cNvPr>
          <p:cNvGrpSpPr/>
          <p:nvPr/>
        </p:nvGrpSpPr>
        <p:grpSpPr>
          <a:xfrm>
            <a:off x="0" y="152400"/>
            <a:ext cx="12192000" cy="6423755"/>
            <a:chOff x="0" y="152400"/>
            <a:chExt cx="12192000" cy="64237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F0786-60CC-4E25-9D01-7EC7DB37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1166" y="533400"/>
              <a:ext cx="8804434" cy="6042755"/>
            </a:xfrm>
            <a:prstGeom prst="rect">
              <a:avLst/>
            </a:prstGeom>
          </p:spPr>
        </p:pic>
        <p:sp>
          <p:nvSpPr>
            <p:cNvPr id="4" name="Subtitle 6"/>
            <p:cNvSpPr txBox="1">
              <a:spLocks/>
            </p:cNvSpPr>
            <p:nvPr/>
          </p:nvSpPr>
          <p:spPr bwMode="auto">
            <a:xfrm>
              <a:off x="0" y="152400"/>
              <a:ext cx="12192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b="1" kern="0">
                  <a:solidFill>
                    <a:srgbClr val="0000FF"/>
                  </a:solidFill>
                  <a:cs typeface="Times New Roman" panose="02020603050405020304" pitchFamily="18" charset="0"/>
                </a:rPr>
                <a:t>I. Đọc nhạc</a:t>
              </a:r>
            </a:p>
            <a:p>
              <a:pPr marL="0" indent="0" algn="ctr">
                <a:buNone/>
              </a:pPr>
              <a:endParaRPr lang="en-US" sz="28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4165A1-252A-41D2-8F16-43A2868CBE4A}"/>
                </a:ext>
              </a:extLst>
            </p:cNvPr>
            <p:cNvSpPr/>
            <p:nvPr/>
          </p:nvSpPr>
          <p:spPr bwMode="auto">
            <a:xfrm>
              <a:off x="1524000" y="381000"/>
              <a:ext cx="14478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BQ 2">
            <a:hlinkClick r:id="" action="ppaction://media"/>
            <a:extLst>
              <a:ext uri="{FF2B5EF4-FFF2-40B4-BE49-F238E27FC236}">
                <a16:creationId xmlns:a16="http://schemas.microsoft.com/office/drawing/2014/main" id="{3EBFE4D9-0775-4B15-841C-DB7A03D9E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751748" y="304800"/>
            <a:ext cx="10688503" cy="60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4F88787-68AC-45A6-BAF6-225BFC9591A1}"/>
              </a:ext>
            </a:extLst>
          </p:cNvPr>
          <p:cNvGrpSpPr/>
          <p:nvPr/>
        </p:nvGrpSpPr>
        <p:grpSpPr>
          <a:xfrm>
            <a:off x="1143000" y="152400"/>
            <a:ext cx="10287000" cy="3414713"/>
            <a:chOff x="1143000" y="228600"/>
            <a:chExt cx="10287000" cy="34147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A548ED-5951-45AF-8ED9-F80EC93E5098}"/>
                </a:ext>
              </a:extLst>
            </p:cNvPr>
            <p:cNvGrpSpPr/>
            <p:nvPr/>
          </p:nvGrpSpPr>
          <p:grpSpPr>
            <a:xfrm>
              <a:off x="1143000" y="228600"/>
              <a:ext cx="9701213" cy="3414713"/>
              <a:chOff x="1143000" y="228600"/>
              <a:chExt cx="9701213" cy="34147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60C3415-8139-4BA6-90FD-7EF56B265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3000" y="228600"/>
                <a:ext cx="9701213" cy="341471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873BF43-8645-418F-A499-AFB7B0A05FA7}"/>
                  </a:ext>
                </a:extLst>
              </p:cNvPr>
              <p:cNvSpPr/>
              <p:nvPr/>
            </p:nvSpPr>
            <p:spPr bwMode="auto">
              <a:xfrm>
                <a:off x="2743200" y="228600"/>
                <a:ext cx="1143000" cy="84806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vi-V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DE1AAD-422B-4A98-B3E5-A14FD69848F5}"/>
                </a:ext>
              </a:extLst>
            </p:cNvPr>
            <p:cNvGrpSpPr/>
            <p:nvPr/>
          </p:nvGrpSpPr>
          <p:grpSpPr>
            <a:xfrm>
              <a:off x="3405187" y="1397827"/>
              <a:ext cx="8024813" cy="1733813"/>
              <a:chOff x="3405187" y="1397827"/>
              <a:chExt cx="8024813" cy="173381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63F59F-F7AB-49C8-8CD7-A52007A1FBA7}"/>
                  </a:ext>
                </a:extLst>
              </p:cNvPr>
              <p:cNvSpPr txBox="1"/>
              <p:nvPr/>
            </p:nvSpPr>
            <p:spPr>
              <a:xfrm>
                <a:off x="7236453" y="1397827"/>
                <a:ext cx="70961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FF0000"/>
                    </a:solidFill>
                    <a:sym typeface="Maestro Wide" panose="02000506050000020004" pitchFamily="2" charset="2"/>
                  </a:rPr>
                  <a:t>                  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A54653-79F7-42C4-AE6D-DCBB2C3F631E}"/>
                  </a:ext>
                </a:extLst>
              </p:cNvPr>
              <p:cNvSpPr txBox="1"/>
              <p:nvPr/>
            </p:nvSpPr>
            <p:spPr>
              <a:xfrm>
                <a:off x="3405187" y="2432148"/>
                <a:ext cx="8024813" cy="69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FF0000"/>
                    </a:solidFill>
                    <a:sym typeface="Maestro Wide" panose="02000506050000020004" pitchFamily="2" charset="2"/>
                  </a:rPr>
                  <a:t>                                        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10BF79-9562-4289-8C6C-DE33B804DC9F}"/>
              </a:ext>
            </a:extLst>
          </p:cNvPr>
          <p:cNvGrpSpPr/>
          <p:nvPr/>
        </p:nvGrpSpPr>
        <p:grpSpPr>
          <a:xfrm>
            <a:off x="1451529" y="4384318"/>
            <a:ext cx="3441867" cy="1604645"/>
            <a:chOff x="1451529" y="4384318"/>
            <a:chExt cx="3441867" cy="16046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EE2E63-E756-41A7-9BB2-6953FD8F5EAA}"/>
                </a:ext>
              </a:extLst>
            </p:cNvPr>
            <p:cNvSpPr txBox="1"/>
            <p:nvPr/>
          </p:nvSpPr>
          <p:spPr>
            <a:xfrm>
              <a:off x="2747809" y="4435909"/>
              <a:ext cx="2145587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Nhịp: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Cao độ: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Trường độ: </a:t>
              </a:r>
              <a:endParaRPr lang="vi-VN" sz="2200" b="1">
                <a:solidFill>
                  <a:srgbClr val="0000FF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765107-1F44-48B3-8F42-91FD859EB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0D6A2E-2A07-4AE9-AA8E-3849C79324F3}"/>
              </a:ext>
            </a:extLst>
          </p:cNvPr>
          <p:cNvGrpSpPr/>
          <p:nvPr/>
        </p:nvGrpSpPr>
        <p:grpSpPr>
          <a:xfrm>
            <a:off x="3056345" y="4343400"/>
            <a:ext cx="6824636" cy="2149909"/>
            <a:chOff x="3056345" y="4343400"/>
            <a:chExt cx="6824636" cy="21499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CE46A91-9333-4D83-96B2-0E3CC350AC2D}"/>
                </a:ext>
              </a:extLst>
            </p:cNvPr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B0F29C-4CAB-4F15-889A-3832F9CFBF0A}"/>
                  </a:ext>
                </a:extLst>
              </p:cNvPr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3BF542-C92E-4986-9621-BB89F56E4218}"/>
                  </a:ext>
                </a:extLst>
              </p:cNvPr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A87C96-0F16-4A19-99CD-959AD4FD2A25}"/>
                </a:ext>
              </a:extLst>
            </p:cNvPr>
            <p:cNvSpPr txBox="1"/>
            <p:nvPr/>
          </p:nvSpPr>
          <p:spPr>
            <a:xfrm>
              <a:off x="4259638" y="5022474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La, Si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805AA7-041E-4241-AD47-F361AA87D543}"/>
                </a:ext>
              </a:extLst>
            </p:cNvPr>
            <p:cNvSpPr txBox="1"/>
            <p:nvPr/>
          </p:nvSpPr>
          <p:spPr>
            <a:xfrm>
              <a:off x="4720145" y="5507108"/>
              <a:ext cx="516083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Trắng, trắng chấm dôi, đen, móc đơn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59ABD7-80B1-481E-BCFD-FA85AD2A8799}"/>
                </a:ext>
              </a:extLst>
            </p:cNvPr>
            <p:cNvSpPr txBox="1"/>
            <p:nvPr/>
          </p:nvSpPr>
          <p:spPr>
            <a:xfrm>
              <a:off x="3056345" y="6031644"/>
              <a:ext cx="5112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</a:rPr>
                <a:t>(</a:t>
              </a:r>
              <a:r>
                <a:rPr lang="en-US" sz="2400" i="1">
                  <a:solidFill>
                    <a:srgbClr val="00B050"/>
                  </a:solidFill>
                </a:rPr>
                <a:t>Bài đọc nhạc số 3 </a:t>
              </a:r>
              <a:r>
                <a:rPr lang="en-US" sz="2400">
                  <a:solidFill>
                    <a:srgbClr val="00B050"/>
                  </a:solidFill>
                </a:rPr>
                <a:t>gồm 3 nét nhạc)</a:t>
              </a:r>
              <a:endParaRPr lang="vi-VN" sz="2400">
                <a:solidFill>
                  <a:srgbClr val="00B050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AA9906E8-CBC0-429E-9258-F0E7C5035982}"/>
              </a:ext>
            </a:extLst>
          </p:cNvPr>
          <p:cNvSpPr/>
          <p:nvPr/>
        </p:nvSpPr>
        <p:spPr bwMode="auto">
          <a:xfrm>
            <a:off x="2262187" y="2721170"/>
            <a:ext cx="1143000" cy="1066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3BC198-6EB4-4BB0-AD73-CA813B0A3EAD}"/>
              </a:ext>
            </a:extLst>
          </p:cNvPr>
          <p:cNvGrpSpPr/>
          <p:nvPr/>
        </p:nvGrpSpPr>
        <p:grpSpPr>
          <a:xfrm>
            <a:off x="7696200" y="3429000"/>
            <a:ext cx="1371600" cy="852487"/>
            <a:chOff x="7696200" y="3567113"/>
            <a:chExt cx="1371600" cy="8524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D7AC72-0038-414C-860E-EFC216138372}"/>
                </a:ext>
              </a:extLst>
            </p:cNvPr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>
                  <a:solidFill>
                    <a:srgbClr val="FF0000"/>
                  </a:solidFill>
                </a:rPr>
                <a:t>4 phách</a:t>
              </a:r>
              <a:endParaRPr kumimoji="0" lang="en-US" sz="22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FC3EAA8-DF5F-41F4-A102-231B4938B8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34643E2-F450-46C3-9656-725A9B908DAC}"/>
              </a:ext>
            </a:extLst>
          </p:cNvPr>
          <p:cNvSpPr/>
          <p:nvPr/>
        </p:nvSpPr>
        <p:spPr bwMode="auto">
          <a:xfrm>
            <a:off x="4191000" y="2743200"/>
            <a:ext cx="1828800" cy="1066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9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38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8351C-1F38-4F0C-BE22-F6E527797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38001" r="55625" b="53334"/>
          <a:stretch/>
        </p:blipFill>
        <p:spPr>
          <a:xfrm>
            <a:off x="2212210" y="3200400"/>
            <a:ext cx="7465190" cy="1164409"/>
          </a:xfrm>
          <a:prstGeom prst="rect">
            <a:avLst/>
          </a:prstGeom>
        </p:spPr>
      </p:pic>
      <p:pic>
        <p:nvPicPr>
          <p:cNvPr id="11" name="CD3 AmHinhTietTau bai doc nhac 3 amThanh">
            <a:hlinkClick r:id="" action="ppaction://media"/>
            <a:extLst>
              <a:ext uri="{FF2B5EF4-FFF2-40B4-BE49-F238E27FC236}">
                <a16:creationId xmlns:a16="http://schemas.microsoft.com/office/drawing/2014/main" id="{B5388B4C-CB43-4259-8FA8-152C6A4D4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8644" y="2438400"/>
            <a:ext cx="529409" cy="5294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075" y="1726362"/>
            <a:ext cx="219075" cy="46672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 bwMode="auto">
          <a:xfrm>
            <a:off x="2261235" y="16002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8301" y="34128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61616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255139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8931" y="5151045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1609725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CC5ADA-0280-4952-BB09-2A601CEC20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17" t="37778" r="55624" b="52811"/>
          <a:stretch/>
        </p:blipFill>
        <p:spPr>
          <a:xfrm>
            <a:off x="3088999" y="1453167"/>
            <a:ext cx="6566264" cy="99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7BA7A0-044C-4E6C-A8A5-878819396B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891" t="37778" r="56250" b="52222"/>
          <a:stretch/>
        </p:blipFill>
        <p:spPr>
          <a:xfrm>
            <a:off x="2987251" y="3131439"/>
            <a:ext cx="6668011" cy="10595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02F38EE-9B74-4EDC-8688-68504A3FF8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75" t="37778" r="52500" b="52022"/>
          <a:stretch/>
        </p:blipFill>
        <p:spPr>
          <a:xfrm>
            <a:off x="3043696" y="4853765"/>
            <a:ext cx="7033860" cy="1080752"/>
          </a:xfrm>
          <a:prstGeom prst="rect">
            <a:avLst/>
          </a:prstGeom>
        </p:spPr>
      </p:pic>
      <p:pic>
        <p:nvPicPr>
          <p:cNvPr id="34" name="Cau 1 Bai doc nhac 3">
            <a:hlinkClick r:id="" action="ppaction://media"/>
            <a:extLst>
              <a:ext uri="{FF2B5EF4-FFF2-40B4-BE49-F238E27FC236}">
                <a16:creationId xmlns:a16="http://schemas.microsoft.com/office/drawing/2014/main" id="{08EF877E-055C-4E44-8D94-9F724CAF6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1665605"/>
            <a:ext cx="406400" cy="406400"/>
          </a:xfrm>
          <a:prstGeom prst="rect">
            <a:avLst/>
          </a:prstGeom>
        </p:spPr>
      </p:pic>
      <p:pic>
        <p:nvPicPr>
          <p:cNvPr id="35" name="Cau 2 Bai doc nhac 3">
            <a:hlinkClick r:id="" action="ppaction://media"/>
            <a:extLst>
              <a:ext uri="{FF2B5EF4-FFF2-40B4-BE49-F238E27FC236}">
                <a16:creationId xmlns:a16="http://schemas.microsoft.com/office/drawing/2014/main" id="{5C84B23E-5D25-4DF3-BF0E-8CCE974E0D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3389576"/>
            <a:ext cx="406400" cy="406400"/>
          </a:xfrm>
          <a:prstGeom prst="rect">
            <a:avLst/>
          </a:prstGeom>
        </p:spPr>
      </p:pic>
      <p:pic>
        <p:nvPicPr>
          <p:cNvPr id="36" name="Cau 3 Bai doc nhac 3">
            <a:hlinkClick r:id="" action="ppaction://media"/>
            <a:extLst>
              <a:ext uri="{FF2B5EF4-FFF2-40B4-BE49-F238E27FC236}">
                <a16:creationId xmlns:a16="http://schemas.microsoft.com/office/drawing/2014/main" id="{3139182D-E4F1-4D78-AB2E-73D58CD320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071670"/>
            <a:ext cx="406400" cy="406400"/>
          </a:xfrm>
          <a:prstGeom prst="rect">
            <a:avLst/>
          </a:prstGeom>
        </p:spPr>
      </p:pic>
      <p:pic>
        <p:nvPicPr>
          <p:cNvPr id="37" name="CD3 Bai doc nhac 3 am thanh">
            <a:hlinkClick r:id="" action="ppaction://media"/>
            <a:extLst>
              <a:ext uri="{FF2B5EF4-FFF2-40B4-BE49-F238E27FC236}">
                <a16:creationId xmlns:a16="http://schemas.microsoft.com/office/drawing/2014/main" id="{206C4AE9-51C6-401C-823F-AEF2E8957D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96671" y="3389576"/>
            <a:ext cx="406400" cy="406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625" y="3417223"/>
            <a:ext cx="2190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11252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DBE8C-0DAF-4E69-A320-9C4D2D6B8EE8}"/>
              </a:ext>
            </a:extLst>
          </p:cNvPr>
          <p:cNvSpPr txBox="1"/>
          <p:nvPr/>
        </p:nvSpPr>
        <p:spPr>
          <a:xfrm>
            <a:off x="2286000" y="762000"/>
            <a:ext cx="744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Thế bấm các hợp âm C, F, G trên kèn phím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A8764-0AF5-474B-AE00-9DC834793F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140"/>
          <a:stretch/>
        </p:blipFill>
        <p:spPr>
          <a:xfrm>
            <a:off x="457200" y="1885507"/>
            <a:ext cx="3505200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9D485-6CCC-4716-A707-80E05FAA89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516" b="33888"/>
          <a:stretch/>
        </p:blipFill>
        <p:spPr>
          <a:xfrm>
            <a:off x="4368209" y="1883735"/>
            <a:ext cx="3505200" cy="190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B028A-F72A-4306-8CAE-BB526A117F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7694"/>
          <a:stretch/>
        </p:blipFill>
        <p:spPr>
          <a:xfrm>
            <a:off x="8279218" y="1840872"/>
            <a:ext cx="3505200" cy="1947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9D714-E9C5-415B-A3B9-82CD3AD6E3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17" t="39630" r="72083" b="49999"/>
          <a:stretch/>
        </p:blipFill>
        <p:spPr>
          <a:xfrm>
            <a:off x="990592" y="3962400"/>
            <a:ext cx="2286000" cy="1066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64E24-1B02-414F-A0A6-3044D5957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17" t="40967" r="73750" b="50741"/>
          <a:stretch/>
        </p:blipFill>
        <p:spPr>
          <a:xfrm>
            <a:off x="4953000" y="4105302"/>
            <a:ext cx="1981139" cy="852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3BD2A-D5CC-47A0-A50A-094A9883AC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833" t="41111" r="73750" b="50741"/>
          <a:stretch/>
        </p:blipFill>
        <p:spPr>
          <a:xfrm>
            <a:off x="9079287" y="4191015"/>
            <a:ext cx="1905061" cy="838185"/>
          </a:xfrm>
          <a:prstGeom prst="rect">
            <a:avLst/>
          </a:prstGeom>
        </p:spPr>
      </p:pic>
      <p:pic>
        <p:nvPicPr>
          <p:cNvPr id="16" name="C dur">
            <a:hlinkClick r:id="" action="ppaction://media"/>
            <a:extLst>
              <a:ext uri="{FF2B5EF4-FFF2-40B4-BE49-F238E27FC236}">
                <a16:creationId xmlns:a16="http://schemas.microsoft.com/office/drawing/2014/main" id="{B6D4C1CE-E16D-4A6B-B511-BB430ED30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9544" y="4926830"/>
            <a:ext cx="406400" cy="406400"/>
          </a:xfrm>
          <a:prstGeom prst="rect">
            <a:avLst/>
          </a:prstGeom>
        </p:spPr>
      </p:pic>
      <p:pic>
        <p:nvPicPr>
          <p:cNvPr id="17" name="F dur">
            <a:hlinkClick r:id="" action="ppaction://media"/>
            <a:extLst>
              <a:ext uri="{FF2B5EF4-FFF2-40B4-BE49-F238E27FC236}">
                <a16:creationId xmlns:a16="http://schemas.microsoft.com/office/drawing/2014/main" id="{96D7D08C-2F20-4C43-858A-92C6F90A2C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0369" y="4953000"/>
            <a:ext cx="406400" cy="406400"/>
          </a:xfrm>
          <a:prstGeom prst="rect">
            <a:avLst/>
          </a:prstGeom>
        </p:spPr>
      </p:pic>
      <p:pic>
        <p:nvPicPr>
          <p:cNvPr id="18" name="G dur">
            <a:hlinkClick r:id="" action="ppaction://media"/>
            <a:extLst>
              <a:ext uri="{FF2B5EF4-FFF2-40B4-BE49-F238E27FC236}">
                <a16:creationId xmlns:a16="http://schemas.microsoft.com/office/drawing/2014/main" id="{9B23B023-C327-4674-965D-E543D094F1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200" y="5024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7B27A7-0392-442F-B168-92DA4EC6ABFB}"/>
              </a:ext>
            </a:extLst>
          </p:cNvPr>
          <p:cNvGrpSpPr/>
          <p:nvPr/>
        </p:nvGrpSpPr>
        <p:grpSpPr>
          <a:xfrm>
            <a:off x="2424464" y="914400"/>
            <a:ext cx="7724004" cy="5595977"/>
            <a:chOff x="2424464" y="914400"/>
            <a:chExt cx="7724004" cy="55959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D3C555-6A22-43CA-89BE-728B51D0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951" b="74648"/>
            <a:stretch/>
          </p:blipFill>
          <p:spPr>
            <a:xfrm>
              <a:off x="3124200" y="914400"/>
              <a:ext cx="6324533" cy="15825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4F29B4-6D76-47A5-80F7-85453AD6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63" t="25352" r="4258"/>
            <a:stretch/>
          </p:blipFill>
          <p:spPr>
            <a:xfrm>
              <a:off x="2424464" y="2496924"/>
              <a:ext cx="7724004" cy="401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7089</TotalTime>
  <Words>183</Words>
  <Application>Microsoft Office PowerPoint</Application>
  <PresentationFormat>Widescreen</PresentationFormat>
  <Paragraphs>32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3 BIẾT ƠN THẦY CÔ</vt:lpstr>
      <vt:lpstr>PowerPoint Presentation</vt:lpstr>
      <vt:lpstr>PowerPoint Presentation</vt:lpstr>
      <vt:lpstr>PowerPoint Presentation</vt:lpstr>
      <vt:lpstr>Luyện tập tiết tấu</vt:lpstr>
      <vt:lpstr>Đọc từng nét nhạc</vt:lpstr>
      <vt:lpstr>II. Nhạc cụ</vt:lpstr>
      <vt:lpstr>III. Trải nghiệm và khám phá</vt:lpstr>
      <vt:lpstr>Ví dụ: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290</cp:revision>
  <dcterms:created xsi:type="dcterms:W3CDTF">2006-11-06T13:45:38Z</dcterms:created>
  <dcterms:modified xsi:type="dcterms:W3CDTF">2024-01-07T13:17:02Z</dcterms:modified>
</cp:coreProperties>
</file>