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Default Extension="wav" ContentType="audio/wav"/>
  <Default Extension="gif" ContentType="image/gif"/>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ink/ink1.xml" ContentType="application/inkml+xml"/>
  <Override PartName="/ppt/ink/ink2.xml" ContentType="application/inkml+xml"/>
  <Override PartName="/ppt/ink/ink3.xml" ContentType="application/inkml+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72" r:id="rId2"/>
    <p:sldId id="259" r:id="rId3"/>
    <p:sldId id="261" r:id="rId4"/>
    <p:sldId id="277" r:id="rId5"/>
    <p:sldId id="273" r:id="rId6"/>
    <p:sldId id="278" r:id="rId7"/>
    <p:sldId id="274" r:id="rId8"/>
    <p:sldId id="282" r:id="rId9"/>
    <p:sldId id="275" r:id="rId10"/>
    <p:sldId id="264" r:id="rId11"/>
    <p:sldId id="265" r:id="rId12"/>
    <p:sldId id="266" r:id="rId13"/>
    <p:sldId id="280" r:id="rId14"/>
    <p:sldId id="268" r:id="rId15"/>
    <p:sldId id="269" r:id="rId16"/>
    <p:sldId id="281" r:id="rId17"/>
    <p:sldId id="270" r:id="rId18"/>
    <p:sldId id="271" r:id="rId19"/>
    <p:sldId id="263" r:id="rId20"/>
    <p:sldId id="279" r:id="rId21"/>
  </p:sldIdLst>
  <p:sldSz cx="12192000" cy="6858000"/>
  <p:notesSz cx="6858000" cy="9144000"/>
  <p:defaultTextStyle>
    <a:defPPr>
      <a:defRPr lang="en-US"/>
    </a:defPPr>
    <a:lvl1pPr algn="l" rtl="0" fontAlgn="base">
      <a:spcBef>
        <a:spcPct val="0"/>
      </a:spcBef>
      <a:spcAft>
        <a:spcPct val="0"/>
      </a:spcAft>
      <a:defRPr kern="1200">
        <a:solidFill>
          <a:schemeClr val="tx1"/>
        </a:solidFill>
        <a:latin typeface="Calibri" pitchFamily="34" charset="0"/>
        <a:ea typeface="+mn-ea"/>
        <a:cs typeface="Arial" charset="0"/>
      </a:defRPr>
    </a:lvl1pPr>
    <a:lvl2pPr marL="457200" algn="l" rtl="0" fontAlgn="base">
      <a:spcBef>
        <a:spcPct val="0"/>
      </a:spcBef>
      <a:spcAft>
        <a:spcPct val="0"/>
      </a:spcAft>
      <a:defRPr kern="1200">
        <a:solidFill>
          <a:schemeClr val="tx1"/>
        </a:solidFill>
        <a:latin typeface="Calibri" pitchFamily="34" charset="0"/>
        <a:ea typeface="+mn-ea"/>
        <a:cs typeface="Arial" charset="0"/>
      </a:defRPr>
    </a:lvl2pPr>
    <a:lvl3pPr marL="914400" algn="l" rtl="0" fontAlgn="base">
      <a:spcBef>
        <a:spcPct val="0"/>
      </a:spcBef>
      <a:spcAft>
        <a:spcPct val="0"/>
      </a:spcAft>
      <a:defRPr kern="1200">
        <a:solidFill>
          <a:schemeClr val="tx1"/>
        </a:solidFill>
        <a:latin typeface="Calibri" pitchFamily="34" charset="0"/>
        <a:ea typeface="+mn-ea"/>
        <a:cs typeface="Arial" charset="0"/>
      </a:defRPr>
    </a:lvl3pPr>
    <a:lvl4pPr marL="1371600" algn="l" rtl="0" fontAlgn="base">
      <a:spcBef>
        <a:spcPct val="0"/>
      </a:spcBef>
      <a:spcAft>
        <a:spcPct val="0"/>
      </a:spcAft>
      <a:defRPr kern="1200">
        <a:solidFill>
          <a:schemeClr val="tx1"/>
        </a:solidFill>
        <a:latin typeface="Calibri" pitchFamily="34" charset="0"/>
        <a:ea typeface="+mn-ea"/>
        <a:cs typeface="Arial" charset="0"/>
      </a:defRPr>
    </a:lvl4pPr>
    <a:lvl5pPr marL="1828800" algn="l" rtl="0" fontAlgn="base">
      <a:spcBef>
        <a:spcPct val="0"/>
      </a:spcBef>
      <a:spcAft>
        <a:spcPct val="0"/>
      </a:spcAft>
      <a:defRPr kern="1200">
        <a:solidFill>
          <a:schemeClr val="tx1"/>
        </a:solidFill>
        <a:latin typeface="Calibri" pitchFamily="34" charset="0"/>
        <a:ea typeface="+mn-ea"/>
        <a:cs typeface="Arial" charset="0"/>
      </a:defRPr>
    </a:lvl5pPr>
    <a:lvl6pPr marL="2286000" algn="l" defTabSz="914400" rtl="0" eaLnBrk="1" latinLnBrk="0" hangingPunct="1">
      <a:defRPr kern="1200">
        <a:solidFill>
          <a:schemeClr val="tx1"/>
        </a:solidFill>
        <a:latin typeface="Calibri" pitchFamily="34" charset="0"/>
        <a:ea typeface="+mn-ea"/>
        <a:cs typeface="Arial" charset="0"/>
      </a:defRPr>
    </a:lvl6pPr>
    <a:lvl7pPr marL="2743200" algn="l" defTabSz="914400" rtl="0" eaLnBrk="1" latinLnBrk="0" hangingPunct="1">
      <a:defRPr kern="1200">
        <a:solidFill>
          <a:schemeClr val="tx1"/>
        </a:solidFill>
        <a:latin typeface="Calibri" pitchFamily="34" charset="0"/>
        <a:ea typeface="+mn-ea"/>
        <a:cs typeface="Arial" charset="0"/>
      </a:defRPr>
    </a:lvl7pPr>
    <a:lvl8pPr marL="3200400" algn="l" defTabSz="914400" rtl="0" eaLnBrk="1" latinLnBrk="0" hangingPunct="1">
      <a:defRPr kern="1200">
        <a:solidFill>
          <a:schemeClr val="tx1"/>
        </a:solidFill>
        <a:latin typeface="Calibri" pitchFamily="34" charset="0"/>
        <a:ea typeface="+mn-ea"/>
        <a:cs typeface="Arial" charset="0"/>
      </a:defRPr>
    </a:lvl8pPr>
    <a:lvl9pPr marL="3657600" algn="l" defTabSz="914400" rtl="0" eaLnBrk="1" latinLnBrk="0" hangingPunct="1">
      <a:defRPr kern="1200">
        <a:solidFill>
          <a:schemeClr val="tx1"/>
        </a:solidFill>
        <a:latin typeface="Calibri" pitchFamily="34" charset="0"/>
        <a:ea typeface="+mn-ea"/>
        <a:cs typeface="Arial" charset="0"/>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43917"/>
    <a:srgbClr val="1C2C12"/>
    <a:srgbClr val="111B0B"/>
    <a:srgbClr val="233616"/>
    <a:srgbClr val="1D2C12"/>
    <a:srgbClr val="32502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2368" autoAdjust="0"/>
    <p:restoredTop sz="94660"/>
  </p:normalViewPr>
  <p:slideViewPr>
    <p:cSldViewPr snapToGrid="0">
      <p:cViewPr varScale="1">
        <p:scale>
          <a:sx n="66" d="100"/>
          <a:sy n="66" d="100"/>
        </p:scale>
        <p:origin x="120" y="234"/>
      </p:cViewPr>
      <p:guideLst>
        <p:guide orient="horz" pos="2160"/>
        <p:guide pos="3840"/>
      </p:guideLst>
    </p:cSldViewPr>
  </p:slideViewPr>
  <p:notesTextViewPr>
    <p:cViewPr>
      <p:scale>
        <a:sx n="3" d="2"/>
        <a:sy n="3" d="2"/>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drawings/_rels/vmlDrawing1.v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image" Target="../media/image16.png"/></Relationships>
</file>

<file path=ppt/ink/ink1.xml><?xml version="1.0" encoding="utf-8"?>
<inkml:ink xmlns:inkml="http://www.w3.org/2003/InkML">
  <inkml:definitions>
    <inkml:context xml:id="ctx0">
      <inkml:inkSource xml:id="inkSrc0">
        <inkml:traceFormat>
          <inkml:channel name="X" type="integer" max="32767" units="cm"/>
          <inkml:channel name="Y" type="integer" max="32767" units="cm"/>
          <inkml:channel name="T" type="integer" max="2.14748E9" units="dev"/>
        </inkml:traceFormat>
        <inkml:channelProperties>
          <inkml:channelProperty channel="X" name="resolution" value="1000.21368" units="1/cm"/>
          <inkml:channelProperty channel="Y" name="resolution" value="1000.21368" units="1/cm"/>
          <inkml:channelProperty channel="T" name="resolution" value="1" units="1/dev"/>
        </inkml:channelProperties>
      </inkml:inkSource>
      <inkml:timestamp xml:id="ts0" timeString="2023-10-23T02:46:30.827"/>
    </inkml:context>
    <inkml:brush xml:id="br0">
      <inkml:brushProperty name="width" value="0.05292" units="cm"/>
      <inkml:brushProperty name="height" value="0.05292" units="cm"/>
      <inkml:brushProperty name="color" value="#FF0000"/>
    </inkml:brush>
  </inkml:definitions>
  <inkml:trace contextRef="#ctx0" brushRef="#br0">2841 6822 0,'3'-7'0,"0"3"15,-3 4-15,1-2 0,1 0 16</inkml:trace>
  <inkml:trace contextRef="#ctx0" brushRef="#br0" timeOffset="1624.6706">2933 7039 0,'0'0'16,"0"0"-16,0 0 0,0 0 16,0 0-16,0 0 15,0 0-15,0 0 0,0 0 0,0 0 16</inkml:trace>
</inkml:ink>
</file>

<file path=ppt/ink/ink2.xml><?xml version="1.0" encoding="utf-8"?>
<inkml:ink xmlns:inkml="http://www.w3.org/2003/InkML">
  <inkml:definitions>
    <inkml:context xml:id="ctx0">
      <inkml:inkSource xml:id="inkSrc0">
        <inkml:traceFormat>
          <inkml:channel name="X" type="integer" max="32767" units="cm"/>
          <inkml:channel name="Y" type="integer" max="32767" units="cm"/>
          <inkml:channel name="T" type="integer" max="2.14748E9" units="dev"/>
        </inkml:traceFormat>
        <inkml:channelProperties>
          <inkml:channelProperty channel="X" name="resolution" value="1000.21368" units="1/cm"/>
          <inkml:channelProperty channel="Y" name="resolution" value="1000.21368" units="1/cm"/>
          <inkml:channelProperty channel="T" name="resolution" value="1" units="1/dev"/>
        </inkml:channelProperties>
      </inkml:inkSource>
      <inkml:timestamp xml:id="ts0" timeString="2023-10-23T03:17:58.282"/>
    </inkml:context>
    <inkml:brush xml:id="br0">
      <inkml:brushProperty name="width" value="0.05292" units="cm"/>
      <inkml:brushProperty name="height" value="0.05292" units="cm"/>
      <inkml:brushProperty name="color" value="#FF0000"/>
    </inkml:brush>
  </inkml:definitions>
  <inkml:trace contextRef="#ctx0" brushRef="#br0">3190 11930 0,'0'0'15,"5"2"-15,4 0 16,-9-2-16,10 3 0,1 0 0,-1 1 16,1 1-16,1-1 0,-12-4 15,10 3-15,-10-3 0,4 1 0,5 1 16,-9-2-16,5 1 0,-2 0 16,-1-1-1,-1 0-15,0 0 0</inkml:trace>
  <inkml:trace contextRef="#ctx0" brushRef="#br0" timeOffset="7585.3465">4276 11626 0,'0'0'0,"-4"2"0,-1-2 15,5 0-15,0 0 16,0 0-16,0 0 0,0 0 0,0 0 0,0 0 15,-34 4-15,30-3 0,1-1 16,0 1-16,1 0 0,1 0 16,0 0-16,0 1 0,1-2 15,0 3-15,1-1 0,-1 1 0,1 0 16,0 1-16,0-1 16,1 1-16,0 0 0,0 0 15,0-1-15,-2-3 0,2 4 0,0 0 16,1 0-16,-1-1 0,-1 0 15,1 1-15,0-2 0,-1 1 16,0-1-16,0 0 0,-1-2 16,1 2-16,0-1 0,0 0 0,0 0 15,-1 0-15,1 0 0,-1-1 16,0 0-16,0 0 0,0 1 16,0-1-16,1 0 0,-1 0 0,0-1 15,0 1-15,-1 0 0,1 0 16,0 0-16,0 0 15,0 0-15,0 0 0,0 0 0,0 0 16,0-1-16,0 1 0,0 0 16,0 0-16,0 0 0,0 0 0,0 0 15,0 0-15,0-1 16,0 1-16,0 0 0,0 0 0,0 0 16,0 0-16,0 0 0,0 0 15,0 0-15,0 0 0,0 0 16,0 0-16,0 0 0,0 0 0,0 0 15,0 0-15,0 0 16,0 0-16,0 0 0,0 0 0,0 0 0,0 0 16,0 0-16,0 0 0,0 0 15,0 0-15,0 0 0,0 0 16,0 0-16,0 0 0,0 0 16,0 0-16,0 0 0,0 0 15,0 0-15,0 0 0,0 0 0,0 0 0,-1-1 16,1-1-16,0 0 15,0-3-15,-1 0 0,0-1 16,1 1-16,0 5 0,0-6 0,-1 1 16,1 1-16,0-1 15,-1 2-15,1-1 16</inkml:trace>
</inkml:ink>
</file>

<file path=ppt/ink/ink3.xml><?xml version="1.0" encoding="utf-8"?>
<inkml:ink xmlns:inkml="http://www.w3.org/2003/InkML">
  <inkml:definitions>
    <inkml:context xml:id="ctx0">
      <inkml:inkSource xml:id="inkSrc0">
        <inkml:traceFormat>
          <inkml:channel name="X" type="integer" max="32767" units="cm"/>
          <inkml:channel name="Y" type="integer" max="32767" units="cm"/>
          <inkml:channel name="T" type="integer" max="2.14748E9" units="dev"/>
        </inkml:traceFormat>
        <inkml:channelProperties>
          <inkml:channelProperty channel="X" name="resolution" value="1000.21368" units="1/cm"/>
          <inkml:channelProperty channel="Y" name="resolution" value="1000.21368" units="1/cm"/>
          <inkml:channelProperty channel="T" name="resolution" value="1" units="1/dev"/>
        </inkml:channelProperties>
      </inkml:inkSource>
      <inkml:timestamp xml:id="ts0" timeString="2023-10-23T03:22:34.803"/>
    </inkml:context>
    <inkml:brush xml:id="br0">
      <inkml:brushProperty name="width" value="0.05292" units="cm"/>
      <inkml:brushProperty name="height" value="0.05292" units="cm"/>
      <inkml:brushProperty name="color" value="#FF0000"/>
    </inkml:brush>
  </inkml:definitions>
  <inkml:trace contextRef="#ctx0" brushRef="#br0">1276 11376 0,'0'0'15,"0"0"-15,0 0 0,0 0 16,0 0-16,0 0 16,0 0-16,0 0 0,0 0 15,0 0-15,0 0 0,0 0 0,0 0 0,0 0 16,0 0-1,0 0-15,0 0 0,0 0 16,0 0-16,0 0 0,0 0 0,0 0 16,0 0-16,0 0 0,0 0 0,0 0 15,0 0-15,0 0 16,0 0 0,0 0-16,0 0 0</inkml:trace>
  <inkml:trace contextRef="#ctx0" brushRef="#br0" timeOffset="2703.0399">1697 11126 0,'0'0'0,"0"0"15,0 0-15,0 0 0,1 3 16,-1-3-16,1 4 0,-1-4 16,0 0-16,0 0 0,4 17 0,-4-17 15,1 8-15,0-4 16,-1-1-16,1 1 0,-1-1 16,0 0-16,0-3 0,0 3 0,0-1 15,0 1-15,-1-1 0,1 0 16,0 0-16,-1-1 0,1 0 15,0 0-15,-1 0 0,1-1 0,0 0 16,-3 0-16,0 0 0,1 0 16,-1 0-16,-1 0 0,0-1 15,-1 0-15,-3 0 16,1 0-16,7 1 0,-8-3 0,-2 2 0,-1-2 16,-2 0-16,-3 0 0,-41-6 15,-22-2-15,24 6 16,15 3-16,-1 0 0,41 2 0,-42-1 15,-7-1-15,-3 0 0,-3-1 16,-7 0-16,-1-1 0,2-2 16,11-1-16,5-2 15,22 3-15,23 6 0,0 0 16,-15-4-16,15 4 16</inkml:trace>
</inkml:ink>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8"/>
            <a:ext cx="103632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769ED42D-31DF-4464-89DA-06560082BCCB}" type="datetimeFigureOut">
              <a:rPr lang="en-US"/>
              <a:pPr>
                <a:defRPr/>
              </a:pPr>
              <a:t>10/27/2023</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FB718036-5FC4-4CAC-9B77-37CF3237965A}" type="slidenum">
              <a:rPr lang="en-US"/>
              <a:pPr>
                <a:defRPr/>
              </a:pPr>
              <a:t>‹#›</a:t>
            </a:fld>
            <a:endParaRPr lang="en-US"/>
          </a:p>
        </p:txBody>
      </p:sp>
    </p:spTree>
    <p:extLst>
      <p:ext uri="{BB962C8B-B14F-4D97-AF65-F5344CB8AC3E}">
        <p14:creationId xmlns:p14="http://schemas.microsoft.com/office/powerpoint/2010/main" val="173686983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0BA11B33-0252-40C5-9444-D4F810C0B516}" type="datetimeFigureOut">
              <a:rPr lang="en-US"/>
              <a:pPr>
                <a:defRPr/>
              </a:pPr>
              <a:t>10/27/2023</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D07B52F8-C420-440F-94C7-923BCF9A8969}" type="slidenum">
              <a:rPr lang="en-US"/>
              <a:pPr>
                <a:defRPr/>
              </a:pPr>
              <a:t>‹#›</a:t>
            </a:fld>
            <a:endParaRPr lang="en-US"/>
          </a:p>
        </p:txBody>
      </p:sp>
    </p:spTree>
    <p:extLst>
      <p:ext uri="{BB962C8B-B14F-4D97-AF65-F5344CB8AC3E}">
        <p14:creationId xmlns:p14="http://schemas.microsoft.com/office/powerpoint/2010/main" val="230584171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1785600" y="274641"/>
            <a:ext cx="36576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12800" y="274641"/>
            <a:ext cx="107696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B3AB3A78-FF64-4CF3-AA5D-0CFD4EB7DF8C}" type="datetimeFigureOut">
              <a:rPr lang="en-US"/>
              <a:pPr>
                <a:defRPr/>
              </a:pPr>
              <a:t>10/27/2023</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1DFC8DDE-0363-4026-9AF6-EDCE47553EEE}" type="slidenum">
              <a:rPr lang="en-US"/>
              <a:pPr>
                <a:defRPr/>
              </a:pPr>
              <a:t>‹#›</a:t>
            </a:fld>
            <a:endParaRPr lang="en-US"/>
          </a:p>
        </p:txBody>
      </p:sp>
    </p:spTree>
    <p:extLst>
      <p:ext uri="{BB962C8B-B14F-4D97-AF65-F5344CB8AC3E}">
        <p14:creationId xmlns:p14="http://schemas.microsoft.com/office/powerpoint/2010/main" val="339099163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FE869144-CF7E-4B9F-9FCC-0CC44B8E8BE6}" type="datetimeFigureOut">
              <a:rPr lang="en-US"/>
              <a:pPr>
                <a:defRPr/>
              </a:pPr>
              <a:t>10/27/2023</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D55CD6FA-715B-4D7E-A3EB-6766F5F2EA68}" type="slidenum">
              <a:rPr lang="en-US"/>
              <a:pPr>
                <a:defRPr/>
              </a:pPr>
              <a:t>‹#›</a:t>
            </a:fld>
            <a:endParaRPr lang="en-US"/>
          </a:p>
        </p:txBody>
      </p:sp>
    </p:spTree>
    <p:extLst>
      <p:ext uri="{BB962C8B-B14F-4D97-AF65-F5344CB8AC3E}">
        <p14:creationId xmlns:p14="http://schemas.microsoft.com/office/powerpoint/2010/main" val="214708677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3"/>
            <a:ext cx="103632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B3B0BBA7-E692-4F44-9D56-6A790E4A1F32}" type="datetimeFigureOut">
              <a:rPr lang="en-US"/>
              <a:pPr>
                <a:defRPr/>
              </a:pPr>
              <a:t>10/27/2023</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ED5FE924-B164-4EA2-ACC1-2959C5A82F2A}" type="slidenum">
              <a:rPr lang="en-US"/>
              <a:pPr>
                <a:defRPr/>
              </a:pPr>
              <a:t>‹#›</a:t>
            </a:fld>
            <a:endParaRPr lang="en-US"/>
          </a:p>
        </p:txBody>
      </p:sp>
    </p:spTree>
    <p:extLst>
      <p:ext uri="{BB962C8B-B14F-4D97-AF65-F5344CB8AC3E}">
        <p14:creationId xmlns:p14="http://schemas.microsoft.com/office/powerpoint/2010/main" val="241216458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12800" y="1600203"/>
            <a:ext cx="7213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8229600" y="1600203"/>
            <a:ext cx="7213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ED5CCC9A-2A26-4E28-A1BC-159ED0385F5B}" type="datetimeFigureOut">
              <a:rPr lang="en-US"/>
              <a:pPr>
                <a:defRPr/>
              </a:pPr>
              <a:t>10/27/2023</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CE3FE329-0574-4918-81F0-D832AC944033}" type="slidenum">
              <a:rPr lang="en-US"/>
              <a:pPr>
                <a:defRPr/>
              </a:pPr>
              <a:t>‹#›</a:t>
            </a:fld>
            <a:endParaRPr lang="en-US"/>
          </a:p>
        </p:txBody>
      </p:sp>
    </p:spTree>
    <p:extLst>
      <p:ext uri="{BB962C8B-B14F-4D97-AF65-F5344CB8AC3E}">
        <p14:creationId xmlns:p14="http://schemas.microsoft.com/office/powerpoint/2010/main" val="165658500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93369"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369"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597D702D-7E72-4C65-B88C-01C99CA7758A}" type="datetimeFigureOut">
              <a:rPr lang="en-US"/>
              <a:pPr>
                <a:defRPr/>
              </a:pPr>
              <a:t>10/27/2023</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087B09BE-336F-4247-98BB-B78960832A59}" type="slidenum">
              <a:rPr lang="en-US"/>
              <a:pPr>
                <a:defRPr/>
              </a:pPr>
              <a:t>‹#›</a:t>
            </a:fld>
            <a:endParaRPr lang="en-US"/>
          </a:p>
        </p:txBody>
      </p:sp>
    </p:spTree>
    <p:extLst>
      <p:ext uri="{BB962C8B-B14F-4D97-AF65-F5344CB8AC3E}">
        <p14:creationId xmlns:p14="http://schemas.microsoft.com/office/powerpoint/2010/main" val="85230772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A3E31752-3D8F-495F-82E5-5E98C93332D7}" type="datetimeFigureOut">
              <a:rPr lang="en-US"/>
              <a:pPr>
                <a:defRPr/>
              </a:pPr>
              <a:t>10/27/2023</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8540D42F-EDE8-4290-BB3D-6BDF4E725F3B}" type="slidenum">
              <a:rPr lang="en-US"/>
              <a:pPr>
                <a:defRPr/>
              </a:pPr>
              <a:t>‹#›</a:t>
            </a:fld>
            <a:endParaRPr lang="en-US"/>
          </a:p>
        </p:txBody>
      </p:sp>
    </p:spTree>
    <p:extLst>
      <p:ext uri="{BB962C8B-B14F-4D97-AF65-F5344CB8AC3E}">
        <p14:creationId xmlns:p14="http://schemas.microsoft.com/office/powerpoint/2010/main" val="337182415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94DC48A7-5CCD-4144-882C-92087037DFD0}" type="datetimeFigureOut">
              <a:rPr lang="en-US"/>
              <a:pPr>
                <a:defRPr/>
              </a:pPr>
              <a:t>10/27/2023</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8B58718C-AC3B-44AD-93EF-49DE7D0B5C92}" type="slidenum">
              <a:rPr lang="en-US"/>
              <a:pPr>
                <a:defRPr/>
              </a:pPr>
              <a:t>‹#›</a:t>
            </a:fld>
            <a:endParaRPr lang="en-US"/>
          </a:p>
        </p:txBody>
      </p:sp>
    </p:spTree>
    <p:extLst>
      <p:ext uri="{BB962C8B-B14F-4D97-AF65-F5344CB8AC3E}">
        <p14:creationId xmlns:p14="http://schemas.microsoft.com/office/powerpoint/2010/main" val="345661982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2" y="273050"/>
            <a:ext cx="4011084"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4766733" y="273053"/>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09602" y="1435103"/>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95F4B58B-82E8-4BA6-9A31-41066825C19E}" type="datetimeFigureOut">
              <a:rPr lang="en-US"/>
              <a:pPr>
                <a:defRPr/>
              </a:pPr>
              <a:t>10/27/2023</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F13899AA-1287-4101-B361-9655D2DC0D40}" type="slidenum">
              <a:rPr lang="en-US"/>
              <a:pPr>
                <a:defRPr/>
              </a:pPr>
              <a:t>‹#›</a:t>
            </a:fld>
            <a:endParaRPr lang="en-US"/>
          </a:p>
        </p:txBody>
      </p:sp>
    </p:spTree>
    <p:extLst>
      <p:ext uri="{BB962C8B-B14F-4D97-AF65-F5344CB8AC3E}">
        <p14:creationId xmlns:p14="http://schemas.microsoft.com/office/powerpoint/2010/main" val="378274561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389717" y="612775"/>
            <a:ext cx="73152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40278A4A-FA67-464E-AD50-67E75C9089EC}" type="datetimeFigureOut">
              <a:rPr lang="en-US"/>
              <a:pPr>
                <a:defRPr/>
              </a:pPr>
              <a:t>10/27/2023</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A51A35BF-9EAE-4988-AE78-26C05976D037}" type="slidenum">
              <a:rPr lang="en-US"/>
              <a:pPr>
                <a:defRPr/>
              </a:pPr>
              <a:t>‹#›</a:t>
            </a:fld>
            <a:endParaRPr lang="en-US"/>
          </a:p>
        </p:txBody>
      </p:sp>
    </p:spTree>
    <p:extLst>
      <p:ext uri="{BB962C8B-B14F-4D97-AF65-F5344CB8AC3E}">
        <p14:creationId xmlns:p14="http://schemas.microsoft.com/office/powerpoint/2010/main" val="320215922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609600" y="274638"/>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Text Placeholder 2"/>
          <p:cNvSpPr>
            <a:spLocks noGrp="1"/>
          </p:cNvSpPr>
          <p:nvPr>
            <p:ph type="body" idx="1"/>
          </p:nvPr>
        </p:nvSpPr>
        <p:spPr bwMode="auto">
          <a:xfrm>
            <a:off x="609600" y="1600200"/>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609600" y="6356350"/>
            <a:ext cx="2844800" cy="365125"/>
          </a:xfrm>
          <a:prstGeom prst="rect">
            <a:avLst/>
          </a:prstGeom>
        </p:spPr>
        <p:txBody>
          <a:bodyPr vert="horz" lIns="91440" tIns="45720" rIns="91440" bIns="45720" rtlCol="0" anchor="ctr"/>
          <a:lstStyle>
            <a:lvl1pPr algn="l">
              <a:defRPr sz="1200">
                <a:solidFill>
                  <a:schemeClr val="tx1">
                    <a:tint val="75000"/>
                  </a:schemeClr>
                </a:solidFill>
                <a:cs typeface="Arial" pitchFamily="34" charset="0"/>
              </a:defRPr>
            </a:lvl1pPr>
          </a:lstStyle>
          <a:p>
            <a:pPr>
              <a:defRPr/>
            </a:pPr>
            <a:fld id="{B7EA8432-4A21-4184-BF29-DDA5DAFD4CAD}" type="datetimeFigureOut">
              <a:rPr lang="en-US"/>
              <a:pPr>
                <a:defRPr/>
              </a:pPr>
              <a:t>10/27/2023</a:t>
            </a:fld>
            <a:endParaRPr lang="en-US"/>
          </a:p>
        </p:txBody>
      </p:sp>
      <p:sp>
        <p:nvSpPr>
          <p:cNvPr id="5" name="Footer Placeholder 4"/>
          <p:cNvSpPr>
            <a:spLocks noGrp="1"/>
          </p:cNvSpPr>
          <p:nvPr>
            <p:ph type="ftr" sz="quarter" idx="3"/>
          </p:nvPr>
        </p:nvSpPr>
        <p:spPr>
          <a:xfrm>
            <a:off x="4165600" y="6356350"/>
            <a:ext cx="3860800" cy="365125"/>
          </a:xfrm>
          <a:prstGeom prst="rect">
            <a:avLst/>
          </a:prstGeom>
        </p:spPr>
        <p:txBody>
          <a:bodyPr vert="horz" lIns="91440" tIns="45720" rIns="91440" bIns="45720" rtlCol="0" anchor="ctr"/>
          <a:lstStyle>
            <a:lvl1pPr algn="ctr">
              <a:defRPr sz="1200">
                <a:solidFill>
                  <a:schemeClr val="tx1">
                    <a:tint val="75000"/>
                  </a:schemeClr>
                </a:solidFill>
                <a:cs typeface="Arial" pitchFamily="34" charset="0"/>
              </a:defRPr>
            </a:lvl1pPr>
          </a:lstStyle>
          <a:p>
            <a:pPr>
              <a:defRPr/>
            </a:pPr>
            <a:endParaRPr lang="en-US"/>
          </a:p>
        </p:txBody>
      </p:sp>
      <p:sp>
        <p:nvSpPr>
          <p:cNvPr id="6" name="Slide Number Placeholder 5"/>
          <p:cNvSpPr>
            <a:spLocks noGrp="1"/>
          </p:cNvSpPr>
          <p:nvPr>
            <p:ph type="sldNum" sz="quarter" idx="4"/>
          </p:nvPr>
        </p:nvSpPr>
        <p:spPr>
          <a:xfrm>
            <a:off x="8737600" y="6356350"/>
            <a:ext cx="2844800" cy="365125"/>
          </a:xfrm>
          <a:prstGeom prst="rect">
            <a:avLst/>
          </a:prstGeom>
        </p:spPr>
        <p:txBody>
          <a:bodyPr vert="horz" lIns="91440" tIns="45720" rIns="91440" bIns="45720" rtlCol="0" anchor="ctr"/>
          <a:lstStyle>
            <a:lvl1pPr algn="r">
              <a:defRPr sz="1200">
                <a:solidFill>
                  <a:schemeClr val="tx1">
                    <a:tint val="75000"/>
                  </a:schemeClr>
                </a:solidFill>
                <a:cs typeface="Arial" pitchFamily="34" charset="0"/>
              </a:defRPr>
            </a:lvl1pPr>
          </a:lstStyle>
          <a:p>
            <a:pPr>
              <a:defRPr/>
            </a:pPr>
            <a:fld id="{A93B7F9B-0CFB-48CC-A4CC-CA394C691B5E}"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audio" Target="../media/audio1.wav"/><Relationship Id="rId1" Type="http://schemas.openxmlformats.org/officeDocument/2006/relationships/slideLayout" Target="../slideLayouts/slideLayout1.xml"/><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3.jpeg"/><Relationship Id="rId1" Type="http://schemas.openxmlformats.org/officeDocument/2006/relationships/slideLayout" Target="../slideLayouts/slideLayout2.xml"/><Relationship Id="rId5" Type="http://schemas.openxmlformats.org/officeDocument/2006/relationships/image" Target="../media/image20.emf"/><Relationship Id="rId4" Type="http://schemas.openxmlformats.org/officeDocument/2006/relationships/customXml" Target="../ink/ink2.xml"/></Relationships>
</file>

<file path=ppt/slides/_rels/slide12.xml.rels><?xml version="1.0" encoding="UTF-8" standalone="yes"?>
<Relationships xmlns="http://schemas.openxmlformats.org/package/2006/relationships"><Relationship Id="rId3" Type="http://schemas.openxmlformats.org/officeDocument/2006/relationships/customXml" Target="../ink/ink3.xml"/><Relationship Id="rId2" Type="http://schemas.openxmlformats.org/officeDocument/2006/relationships/image" Target="../media/image3.jpeg"/><Relationship Id="rId1" Type="http://schemas.openxmlformats.org/officeDocument/2006/relationships/slideLayout" Target="../slideLayouts/slideLayout2.xml"/><Relationship Id="rId4" Type="http://schemas.openxmlformats.org/officeDocument/2006/relationships/image" Target="../media/image21.emf"/></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image" Target="../media/image17.png"/><Relationship Id="rId5" Type="http://schemas.openxmlformats.org/officeDocument/2006/relationships/oleObject" Target="../embeddings/oleObject2.bin"/><Relationship Id="rId4" Type="http://schemas.openxmlformats.org/officeDocument/2006/relationships/image" Target="../media/image16.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2.xml"/><Relationship Id="rId5" Type="http://schemas.openxmlformats.org/officeDocument/2006/relationships/image" Target="../media/image7.jpeg"/><Relationship Id="rId4" Type="http://schemas.openxmlformats.org/officeDocument/2006/relationships/image" Target="../media/image6.jpe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0.gif"/><Relationship Id="rId2" Type="http://schemas.openxmlformats.org/officeDocument/2006/relationships/audio" Target="../media/audio1.wav"/><Relationship Id="rId1" Type="http://schemas.openxmlformats.org/officeDocument/2006/relationships/slideLayout" Target="../slideLayouts/slideLayout1.xml"/><Relationship Id="rId4" Type="http://schemas.openxmlformats.org/officeDocument/2006/relationships/image" Target="../media/image11.jpe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audio" Target="../media/audio1.wav"/><Relationship Id="rId1" Type="http://schemas.openxmlformats.org/officeDocument/2006/relationships/slideLayout" Target="../slideLayouts/slideLayout1.xml"/><Relationship Id="rId6" Type="http://schemas.openxmlformats.org/officeDocument/2006/relationships/image" Target="../media/image15.emf"/><Relationship Id="rId5" Type="http://schemas.openxmlformats.org/officeDocument/2006/relationships/customXml" Target="../ink/ink1.xml"/><Relationship Id="rId4" Type="http://schemas.openxmlformats.org/officeDocument/2006/relationships/image" Target="../media/image3.jpe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2.jpeg"/><Relationship Id="rId1" Type="http://schemas.openxmlformats.org/officeDocument/2006/relationships/slideLayout" Target="../slideLayouts/slideLayout2.xml"/><Relationship Id="rId4" Type="http://schemas.openxmlformats.org/officeDocument/2006/relationships/image" Target="../media/image1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6" name="Picture 8" descr="Digit 120"/>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9571038" y="465138"/>
            <a:ext cx="2057400" cy="1130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5" name="Title 1"/>
          <p:cNvSpPr txBox="1">
            <a:spLocks/>
          </p:cNvSpPr>
          <p:nvPr/>
        </p:nvSpPr>
        <p:spPr bwMode="auto">
          <a:xfrm>
            <a:off x="838200" y="365125"/>
            <a:ext cx="105156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lgn="ctr" eaLnBrk="1" hangingPunct="1">
              <a:lnSpc>
                <a:spcPct val="90000"/>
              </a:lnSpc>
            </a:pPr>
            <a:r>
              <a:rPr lang="en-US" sz="4400" b="1">
                <a:solidFill>
                  <a:srgbClr val="FF0000"/>
                </a:solidFill>
                <a:latin typeface="Times New Roman" pitchFamily="18" charset="0"/>
                <a:cs typeface="Times New Roman" pitchFamily="18" charset="0"/>
              </a:rPr>
              <a:t>HOẠT ĐỘNG KHỞI ĐỘNG</a:t>
            </a:r>
            <a:r>
              <a:rPr lang="en-US" sz="4400" u="sng">
                <a:solidFill>
                  <a:srgbClr val="FF0000"/>
                </a:solidFill>
                <a:latin typeface="Times New Roman" pitchFamily="18" charset="0"/>
                <a:cs typeface="Times New Roman" pitchFamily="18" charset="0"/>
              </a:rPr>
              <a:t/>
            </a:r>
            <a:br>
              <a:rPr lang="en-US" sz="4400" u="sng">
                <a:solidFill>
                  <a:srgbClr val="FF0000"/>
                </a:solidFill>
                <a:latin typeface="Times New Roman" pitchFamily="18" charset="0"/>
                <a:cs typeface="Times New Roman" pitchFamily="18" charset="0"/>
              </a:rPr>
            </a:br>
            <a:endParaRPr lang="en-US" sz="4400">
              <a:solidFill>
                <a:srgbClr val="FF0000"/>
              </a:solidFill>
              <a:latin typeface="Times New Roman" pitchFamily="18" charset="0"/>
              <a:cs typeface="Times New Roman" pitchFamily="18" charset="0"/>
            </a:endParaRPr>
          </a:p>
        </p:txBody>
      </p:sp>
      <p:graphicFrame>
        <p:nvGraphicFramePr>
          <p:cNvPr id="12" name="Table 11"/>
          <p:cNvGraphicFramePr>
            <a:graphicFrameLocks noGrp="1"/>
          </p:cNvGraphicFramePr>
          <p:nvPr>
            <p:extLst>
              <p:ext uri="{D42A27DB-BD31-4B8C-83A1-F6EECF244321}">
                <p14:modId xmlns:p14="http://schemas.microsoft.com/office/powerpoint/2010/main" val="2524555088"/>
              </p:ext>
            </p:extLst>
          </p:nvPr>
        </p:nvGraphicFramePr>
        <p:xfrm>
          <a:off x="601663" y="1771650"/>
          <a:ext cx="10720387" cy="4773613"/>
        </p:xfrm>
        <a:graphic>
          <a:graphicData uri="http://schemas.openxmlformats.org/drawingml/2006/table">
            <a:tbl>
              <a:tblPr firstRow="1" bandRow="1">
                <a:tableStyleId>{5C22544A-7EE6-4342-B048-85BDC9FD1C3A}</a:tableStyleId>
              </a:tblPr>
              <a:tblGrid>
                <a:gridCol w="5405188">
                  <a:extLst>
                    <a:ext uri="{9D8B030D-6E8A-4147-A177-3AD203B41FA5}">
                      <a16:colId xmlns:a16="http://schemas.microsoft.com/office/drawing/2014/main" val="20000"/>
                    </a:ext>
                  </a:extLst>
                </a:gridCol>
                <a:gridCol w="5315199">
                  <a:extLst>
                    <a:ext uri="{9D8B030D-6E8A-4147-A177-3AD203B41FA5}">
                      <a16:colId xmlns:a16="http://schemas.microsoft.com/office/drawing/2014/main" val="20001"/>
                    </a:ext>
                  </a:extLst>
                </a:gridCol>
              </a:tblGrid>
              <a:tr h="2975111">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800" b="0" u="sng" dirty="0" err="1" smtClean="0">
                          <a:solidFill>
                            <a:srgbClr val="7030A0"/>
                          </a:solidFill>
                          <a:latin typeface="Times New Roman" panose="02020603050405020304" pitchFamily="18" charset="0"/>
                          <a:cs typeface="Times New Roman" panose="02020603050405020304" pitchFamily="18" charset="0"/>
                        </a:rPr>
                        <a:t>Câu</a:t>
                      </a:r>
                      <a:r>
                        <a:rPr lang="en-US" sz="2800" b="0" u="sng" dirty="0" smtClean="0">
                          <a:solidFill>
                            <a:srgbClr val="7030A0"/>
                          </a:solidFill>
                          <a:latin typeface="Times New Roman" panose="02020603050405020304" pitchFamily="18" charset="0"/>
                          <a:cs typeface="Times New Roman" panose="02020603050405020304" pitchFamily="18" charset="0"/>
                        </a:rPr>
                        <a:t> </a:t>
                      </a:r>
                      <a:r>
                        <a:rPr lang="en-US" sz="2800" b="0" u="sng" dirty="0" err="1" smtClean="0">
                          <a:solidFill>
                            <a:srgbClr val="7030A0"/>
                          </a:solidFill>
                          <a:latin typeface="Times New Roman" panose="02020603050405020304" pitchFamily="18" charset="0"/>
                          <a:cs typeface="Times New Roman" panose="02020603050405020304" pitchFamily="18" charset="0"/>
                        </a:rPr>
                        <a:t>hỏi</a:t>
                      </a:r>
                      <a:r>
                        <a:rPr lang="en-US" sz="2800" b="0" u="sng" dirty="0" smtClean="0">
                          <a:solidFill>
                            <a:srgbClr val="7030A0"/>
                          </a:solidFill>
                          <a:latin typeface="Times New Roman" panose="02020603050405020304" pitchFamily="18" charset="0"/>
                          <a:cs typeface="Times New Roman" panose="02020603050405020304" pitchFamily="18" charset="0"/>
                        </a:rPr>
                        <a:t> 1</a:t>
                      </a:r>
                      <a:r>
                        <a:rPr lang="en-US" sz="2800" b="0" dirty="0" smtClean="0">
                          <a:solidFill>
                            <a:srgbClr val="7030A0"/>
                          </a:solidFill>
                          <a:latin typeface="Times New Roman" panose="02020603050405020304" pitchFamily="18" charset="0"/>
                          <a:cs typeface="Times New Roman" panose="02020603050405020304" pitchFamily="18" charset="0"/>
                        </a:rPr>
                        <a:t>: </a:t>
                      </a:r>
                      <a:r>
                        <a:rPr lang="en-US" sz="2800" b="0" dirty="0" err="1" smtClean="0">
                          <a:solidFill>
                            <a:srgbClr val="7030A0"/>
                          </a:solidFill>
                          <a:latin typeface="Times New Roman" panose="02020603050405020304" pitchFamily="18" charset="0"/>
                          <a:cs typeface="Times New Roman" panose="02020603050405020304" pitchFamily="18" charset="0"/>
                        </a:rPr>
                        <a:t>Em</a:t>
                      </a:r>
                      <a:r>
                        <a:rPr lang="en-US" sz="2800" b="0" dirty="0" smtClean="0">
                          <a:solidFill>
                            <a:srgbClr val="7030A0"/>
                          </a:solidFill>
                          <a:latin typeface="Times New Roman" panose="02020603050405020304" pitchFamily="18" charset="0"/>
                          <a:cs typeface="Times New Roman" panose="02020603050405020304" pitchFamily="18" charset="0"/>
                        </a:rPr>
                        <a:t> </a:t>
                      </a:r>
                      <a:r>
                        <a:rPr lang="en-US" sz="2800" b="0" dirty="0" err="1" smtClean="0">
                          <a:solidFill>
                            <a:srgbClr val="7030A0"/>
                          </a:solidFill>
                          <a:latin typeface="Times New Roman" panose="02020603050405020304" pitchFamily="18" charset="0"/>
                          <a:cs typeface="Times New Roman" panose="02020603050405020304" pitchFamily="18" charset="0"/>
                        </a:rPr>
                        <a:t>biết</a:t>
                      </a:r>
                      <a:r>
                        <a:rPr lang="en-US" sz="2800" b="0" dirty="0" smtClean="0">
                          <a:solidFill>
                            <a:srgbClr val="7030A0"/>
                          </a:solidFill>
                          <a:latin typeface="Times New Roman" panose="02020603050405020304" pitchFamily="18" charset="0"/>
                          <a:cs typeface="Times New Roman" panose="02020603050405020304" pitchFamily="18" charset="0"/>
                        </a:rPr>
                        <a:t> </a:t>
                      </a:r>
                      <a:r>
                        <a:rPr lang="en-US" sz="2800" b="0" dirty="0" err="1" smtClean="0">
                          <a:solidFill>
                            <a:srgbClr val="7030A0"/>
                          </a:solidFill>
                          <a:latin typeface="Times New Roman" panose="02020603050405020304" pitchFamily="18" charset="0"/>
                          <a:cs typeface="Times New Roman" panose="02020603050405020304" pitchFamily="18" charset="0"/>
                        </a:rPr>
                        <a:t>có</a:t>
                      </a:r>
                      <a:r>
                        <a:rPr lang="en-US" sz="2800" b="0" dirty="0" smtClean="0">
                          <a:solidFill>
                            <a:srgbClr val="7030A0"/>
                          </a:solidFill>
                          <a:latin typeface="Times New Roman" panose="02020603050405020304" pitchFamily="18" charset="0"/>
                          <a:cs typeface="Times New Roman" panose="02020603050405020304" pitchFamily="18" charset="0"/>
                        </a:rPr>
                        <a:t> </a:t>
                      </a:r>
                      <a:r>
                        <a:rPr lang="en-US" sz="2800" b="0" dirty="0" err="1" smtClean="0">
                          <a:solidFill>
                            <a:srgbClr val="7030A0"/>
                          </a:solidFill>
                          <a:latin typeface="Times New Roman" panose="02020603050405020304" pitchFamily="18" charset="0"/>
                          <a:cs typeface="Times New Roman" panose="02020603050405020304" pitchFamily="18" charset="0"/>
                        </a:rPr>
                        <a:t>những</a:t>
                      </a:r>
                      <a:r>
                        <a:rPr lang="en-US" sz="2800" b="0" dirty="0" smtClean="0">
                          <a:solidFill>
                            <a:srgbClr val="7030A0"/>
                          </a:solidFill>
                          <a:latin typeface="Times New Roman" panose="02020603050405020304" pitchFamily="18" charset="0"/>
                          <a:cs typeface="Times New Roman" panose="02020603050405020304" pitchFamily="18" charset="0"/>
                        </a:rPr>
                        <a:t> </a:t>
                      </a:r>
                      <a:r>
                        <a:rPr lang="en-US" sz="2800" b="0" dirty="0" err="1" smtClean="0">
                          <a:solidFill>
                            <a:srgbClr val="7030A0"/>
                          </a:solidFill>
                          <a:latin typeface="Times New Roman" panose="02020603050405020304" pitchFamily="18" charset="0"/>
                          <a:cs typeface="Times New Roman" panose="02020603050405020304" pitchFamily="18" charset="0"/>
                        </a:rPr>
                        <a:t>mạng</a:t>
                      </a:r>
                      <a:r>
                        <a:rPr lang="en-US" sz="2800" b="0" dirty="0" smtClean="0">
                          <a:solidFill>
                            <a:srgbClr val="7030A0"/>
                          </a:solidFill>
                          <a:latin typeface="Times New Roman" panose="02020603050405020304" pitchFamily="18" charset="0"/>
                          <a:cs typeface="Times New Roman" panose="02020603050405020304" pitchFamily="18" charset="0"/>
                        </a:rPr>
                        <a:t> </a:t>
                      </a:r>
                      <a:r>
                        <a:rPr lang="en-US" sz="2800" b="0" dirty="0" err="1" smtClean="0">
                          <a:solidFill>
                            <a:srgbClr val="7030A0"/>
                          </a:solidFill>
                          <a:latin typeface="Times New Roman" panose="02020603050405020304" pitchFamily="18" charset="0"/>
                          <a:cs typeface="Times New Roman" panose="02020603050405020304" pitchFamily="18" charset="0"/>
                        </a:rPr>
                        <a:t>lưới</a:t>
                      </a:r>
                      <a:r>
                        <a:rPr lang="en-US" sz="2800" b="0" dirty="0" smtClean="0">
                          <a:solidFill>
                            <a:srgbClr val="7030A0"/>
                          </a:solidFill>
                          <a:latin typeface="Times New Roman" panose="02020603050405020304" pitchFamily="18" charset="0"/>
                          <a:cs typeface="Times New Roman" panose="02020603050405020304" pitchFamily="18" charset="0"/>
                        </a:rPr>
                        <a:t> </a:t>
                      </a:r>
                      <a:r>
                        <a:rPr lang="en-US" sz="2800" b="0" dirty="0" err="1" smtClean="0">
                          <a:solidFill>
                            <a:srgbClr val="7030A0"/>
                          </a:solidFill>
                          <a:latin typeface="Times New Roman" panose="02020603050405020304" pitchFamily="18" charset="0"/>
                          <a:cs typeface="Times New Roman" panose="02020603050405020304" pitchFamily="18" charset="0"/>
                        </a:rPr>
                        <a:t>nào</a:t>
                      </a:r>
                      <a:r>
                        <a:rPr lang="en-US" sz="2800" b="0" dirty="0" smtClean="0">
                          <a:solidFill>
                            <a:srgbClr val="7030A0"/>
                          </a:solidFill>
                          <a:latin typeface="Times New Roman" panose="02020603050405020304" pitchFamily="18" charset="0"/>
                          <a:cs typeface="Times New Roman" panose="02020603050405020304" pitchFamily="18" charset="0"/>
                        </a:rPr>
                        <a:t> </a:t>
                      </a:r>
                      <a:r>
                        <a:rPr lang="en-US" sz="2800" b="0" dirty="0" err="1" smtClean="0">
                          <a:solidFill>
                            <a:srgbClr val="7030A0"/>
                          </a:solidFill>
                          <a:latin typeface="Times New Roman" panose="02020603050405020304" pitchFamily="18" charset="0"/>
                          <a:cs typeface="Times New Roman" panose="02020603050405020304" pitchFamily="18" charset="0"/>
                        </a:rPr>
                        <a:t>khác</a:t>
                      </a:r>
                      <a:r>
                        <a:rPr lang="en-US" sz="2800" b="0" dirty="0" smtClean="0">
                          <a:solidFill>
                            <a:srgbClr val="7030A0"/>
                          </a:solidFill>
                          <a:latin typeface="Times New Roman" panose="02020603050405020304" pitchFamily="18" charset="0"/>
                          <a:cs typeface="Times New Roman" panose="02020603050405020304" pitchFamily="18" charset="0"/>
                        </a:rPr>
                        <a:t> </a:t>
                      </a:r>
                      <a:r>
                        <a:rPr lang="en-US" sz="2800" b="0" dirty="0" err="1" smtClean="0">
                          <a:solidFill>
                            <a:srgbClr val="7030A0"/>
                          </a:solidFill>
                          <a:latin typeface="Times New Roman" panose="02020603050405020304" pitchFamily="18" charset="0"/>
                          <a:cs typeface="Times New Roman" panose="02020603050405020304" pitchFamily="18" charset="0"/>
                        </a:rPr>
                        <a:t>ngoài</a:t>
                      </a:r>
                      <a:r>
                        <a:rPr lang="en-US" sz="2800" b="0" dirty="0" smtClean="0">
                          <a:solidFill>
                            <a:srgbClr val="7030A0"/>
                          </a:solidFill>
                          <a:latin typeface="Times New Roman" panose="02020603050405020304" pitchFamily="18" charset="0"/>
                          <a:cs typeface="Times New Roman" panose="02020603050405020304" pitchFamily="18" charset="0"/>
                        </a:rPr>
                        <a:t> </a:t>
                      </a:r>
                      <a:r>
                        <a:rPr lang="en-US" sz="2800" b="0" dirty="0" err="1" smtClean="0">
                          <a:solidFill>
                            <a:srgbClr val="7030A0"/>
                          </a:solidFill>
                          <a:latin typeface="Times New Roman" panose="02020603050405020304" pitchFamily="18" charset="0"/>
                          <a:cs typeface="Times New Roman" panose="02020603050405020304" pitchFamily="18" charset="0"/>
                        </a:rPr>
                        <a:t>mạng</a:t>
                      </a:r>
                      <a:r>
                        <a:rPr lang="en-US" sz="2800" b="0" dirty="0" smtClean="0">
                          <a:solidFill>
                            <a:srgbClr val="7030A0"/>
                          </a:solidFill>
                          <a:latin typeface="Times New Roman" panose="02020603050405020304" pitchFamily="18" charset="0"/>
                          <a:cs typeface="Times New Roman" panose="02020603050405020304" pitchFamily="18" charset="0"/>
                        </a:rPr>
                        <a:t> </a:t>
                      </a:r>
                      <a:r>
                        <a:rPr lang="en-US" sz="2800" b="0" dirty="0" err="1" smtClean="0">
                          <a:solidFill>
                            <a:srgbClr val="7030A0"/>
                          </a:solidFill>
                          <a:latin typeface="Times New Roman" panose="02020603050405020304" pitchFamily="18" charset="0"/>
                          <a:cs typeface="Times New Roman" panose="02020603050405020304" pitchFamily="18" charset="0"/>
                        </a:rPr>
                        <a:t>lưới</a:t>
                      </a:r>
                      <a:r>
                        <a:rPr lang="en-US" sz="2800" b="0" dirty="0" smtClean="0">
                          <a:solidFill>
                            <a:srgbClr val="7030A0"/>
                          </a:solidFill>
                          <a:latin typeface="Times New Roman" panose="02020603050405020304" pitchFamily="18" charset="0"/>
                          <a:cs typeface="Times New Roman" panose="02020603050405020304" pitchFamily="18" charset="0"/>
                        </a:rPr>
                        <a:t> </a:t>
                      </a:r>
                      <a:r>
                        <a:rPr lang="en-US" sz="2800" b="0" err="1" smtClean="0">
                          <a:solidFill>
                            <a:srgbClr val="7030A0"/>
                          </a:solidFill>
                          <a:latin typeface="Times New Roman" panose="02020603050405020304" pitchFamily="18" charset="0"/>
                          <a:cs typeface="Times New Roman" panose="02020603050405020304" pitchFamily="18" charset="0"/>
                        </a:rPr>
                        <a:t>giao</a:t>
                      </a:r>
                      <a:r>
                        <a:rPr lang="en-US" sz="2800" b="0" smtClean="0">
                          <a:solidFill>
                            <a:srgbClr val="7030A0"/>
                          </a:solidFill>
                          <a:latin typeface="Times New Roman" panose="02020603050405020304" pitchFamily="18" charset="0"/>
                          <a:cs typeface="Times New Roman" panose="02020603050405020304" pitchFamily="18" charset="0"/>
                        </a:rPr>
                        <a:t> </a:t>
                      </a:r>
                      <a:r>
                        <a:rPr lang="en-US" sz="2800" b="0" smtClean="0">
                          <a:solidFill>
                            <a:srgbClr val="7030A0"/>
                          </a:solidFill>
                          <a:latin typeface="Times New Roman" panose="02020603050405020304" pitchFamily="18" charset="0"/>
                          <a:cs typeface="Times New Roman" panose="02020603050405020304" pitchFamily="18" charset="0"/>
                        </a:rPr>
                        <a:t>thông đường</a:t>
                      </a:r>
                      <a:r>
                        <a:rPr lang="en-US" sz="2800" b="0" baseline="0" smtClean="0">
                          <a:solidFill>
                            <a:srgbClr val="7030A0"/>
                          </a:solidFill>
                          <a:latin typeface="Times New Roman" panose="02020603050405020304" pitchFamily="18" charset="0"/>
                          <a:cs typeface="Times New Roman" panose="02020603050405020304" pitchFamily="18" charset="0"/>
                        </a:rPr>
                        <a:t> bộ</a:t>
                      </a:r>
                      <a:r>
                        <a:rPr lang="en-US" sz="2800" b="0" smtClean="0">
                          <a:solidFill>
                            <a:srgbClr val="7030A0"/>
                          </a:solidFill>
                          <a:latin typeface="Times New Roman" panose="02020603050405020304" pitchFamily="18" charset="0"/>
                          <a:cs typeface="Times New Roman" panose="02020603050405020304" pitchFamily="18" charset="0"/>
                        </a:rPr>
                        <a:t>? </a:t>
                      </a:r>
                      <a:endParaRPr lang="en-US" sz="2800" b="0" dirty="0" smtClean="0">
                        <a:solidFill>
                          <a:srgbClr val="7030A0"/>
                        </a:solidFill>
                        <a:latin typeface="Times New Roman" panose="02020603050405020304" pitchFamily="18" charset="0"/>
                        <a:cs typeface="Times New Roman" panose="02020603050405020304" pitchFamily="18" charset="0"/>
                      </a:endParaRPr>
                    </a:p>
                    <a:p>
                      <a:endParaRPr lang="en-US" sz="2800" b="0" dirty="0">
                        <a:solidFill>
                          <a:schemeClr val="bg1"/>
                        </a:solidFill>
                        <a:latin typeface="Times New Roman" panose="02020603050405020304" pitchFamily="18" charset="0"/>
                        <a:cs typeface="Times New Roman" panose="02020603050405020304" pitchFamily="18" charset="0"/>
                      </a:endParaRPr>
                    </a:p>
                  </a:txBody>
                  <a:tcPr marL="91444" marR="91444" marT="45725" marB="45725">
                    <a:blipFill>
                      <a:blip r:embed="rId4"/>
                      <a:tile tx="0" ty="0" sx="100000" sy="100000" flip="none" algn="tl"/>
                    </a:blip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800" b="0" u="sng" dirty="0" err="1" smtClean="0">
                          <a:solidFill>
                            <a:srgbClr val="7030A0"/>
                          </a:solidFill>
                          <a:latin typeface="Times New Roman" panose="02020603050405020304" pitchFamily="18" charset="0"/>
                          <a:cs typeface="Times New Roman" panose="02020603050405020304" pitchFamily="18" charset="0"/>
                        </a:rPr>
                        <a:t>Câu</a:t>
                      </a:r>
                      <a:r>
                        <a:rPr lang="en-US" sz="2800" b="0" u="sng" dirty="0" smtClean="0">
                          <a:solidFill>
                            <a:srgbClr val="7030A0"/>
                          </a:solidFill>
                          <a:latin typeface="Times New Roman" panose="02020603050405020304" pitchFamily="18" charset="0"/>
                          <a:cs typeface="Times New Roman" panose="02020603050405020304" pitchFamily="18" charset="0"/>
                        </a:rPr>
                        <a:t> </a:t>
                      </a:r>
                      <a:r>
                        <a:rPr lang="en-US" sz="2800" b="0" u="sng" dirty="0" err="1" smtClean="0">
                          <a:solidFill>
                            <a:srgbClr val="7030A0"/>
                          </a:solidFill>
                          <a:latin typeface="Times New Roman" panose="02020603050405020304" pitchFamily="18" charset="0"/>
                          <a:cs typeface="Times New Roman" panose="02020603050405020304" pitchFamily="18" charset="0"/>
                        </a:rPr>
                        <a:t>hỏi</a:t>
                      </a:r>
                      <a:r>
                        <a:rPr lang="en-US" sz="2800" b="0" u="sng" dirty="0" smtClean="0">
                          <a:solidFill>
                            <a:srgbClr val="7030A0"/>
                          </a:solidFill>
                          <a:latin typeface="Times New Roman" panose="02020603050405020304" pitchFamily="18" charset="0"/>
                          <a:cs typeface="Times New Roman" panose="02020603050405020304" pitchFamily="18" charset="0"/>
                        </a:rPr>
                        <a:t> 2</a:t>
                      </a:r>
                      <a:r>
                        <a:rPr lang="en-US" sz="2800" b="0" dirty="0" smtClean="0">
                          <a:solidFill>
                            <a:srgbClr val="7030A0"/>
                          </a:solidFill>
                          <a:latin typeface="Times New Roman" panose="02020603050405020304" pitchFamily="18" charset="0"/>
                          <a:cs typeface="Times New Roman" panose="02020603050405020304" pitchFamily="18" charset="0"/>
                        </a:rPr>
                        <a:t>: </a:t>
                      </a:r>
                      <a:r>
                        <a:rPr lang="en-US" sz="2800" b="0" dirty="0" err="1" smtClean="0">
                          <a:solidFill>
                            <a:srgbClr val="7030A0"/>
                          </a:solidFill>
                          <a:latin typeface="Times New Roman" panose="02020603050405020304" pitchFamily="18" charset="0"/>
                          <a:cs typeface="Times New Roman" panose="02020603050405020304" pitchFamily="18" charset="0"/>
                        </a:rPr>
                        <a:t>Những</a:t>
                      </a:r>
                      <a:r>
                        <a:rPr lang="en-US" sz="2800" b="0" dirty="0" smtClean="0">
                          <a:solidFill>
                            <a:srgbClr val="7030A0"/>
                          </a:solidFill>
                          <a:latin typeface="Times New Roman" panose="02020603050405020304" pitchFamily="18" charset="0"/>
                          <a:cs typeface="Times New Roman" panose="02020603050405020304" pitchFamily="18" charset="0"/>
                        </a:rPr>
                        <a:t> </a:t>
                      </a:r>
                      <a:r>
                        <a:rPr lang="en-US" sz="2800" b="0" dirty="0" err="1" smtClean="0">
                          <a:solidFill>
                            <a:srgbClr val="7030A0"/>
                          </a:solidFill>
                          <a:latin typeface="Times New Roman" panose="02020603050405020304" pitchFamily="18" charset="0"/>
                          <a:cs typeface="Times New Roman" panose="02020603050405020304" pitchFamily="18" charset="0"/>
                        </a:rPr>
                        <a:t>gì</a:t>
                      </a:r>
                      <a:r>
                        <a:rPr lang="en-US" sz="2800" b="0" dirty="0" smtClean="0">
                          <a:solidFill>
                            <a:srgbClr val="7030A0"/>
                          </a:solidFill>
                          <a:latin typeface="Times New Roman" panose="02020603050405020304" pitchFamily="18" charset="0"/>
                          <a:cs typeface="Times New Roman" panose="02020603050405020304" pitchFamily="18" charset="0"/>
                        </a:rPr>
                        <a:t> </a:t>
                      </a:r>
                      <a:r>
                        <a:rPr lang="en-US" sz="2800" b="0" dirty="0" err="1" smtClean="0">
                          <a:solidFill>
                            <a:srgbClr val="7030A0"/>
                          </a:solidFill>
                          <a:latin typeface="Times New Roman" panose="02020603050405020304" pitchFamily="18" charset="0"/>
                          <a:cs typeface="Times New Roman" panose="02020603050405020304" pitchFamily="18" charset="0"/>
                        </a:rPr>
                        <a:t>được</a:t>
                      </a:r>
                      <a:r>
                        <a:rPr lang="en-US" sz="2800" b="0" dirty="0" smtClean="0">
                          <a:solidFill>
                            <a:srgbClr val="7030A0"/>
                          </a:solidFill>
                          <a:latin typeface="Times New Roman" panose="02020603050405020304" pitchFamily="18" charset="0"/>
                          <a:cs typeface="Times New Roman" panose="02020603050405020304" pitchFamily="18" charset="0"/>
                        </a:rPr>
                        <a:t> </a:t>
                      </a:r>
                      <a:r>
                        <a:rPr lang="en-US" sz="2800" b="0" dirty="0" err="1" smtClean="0">
                          <a:solidFill>
                            <a:srgbClr val="7030A0"/>
                          </a:solidFill>
                          <a:latin typeface="Times New Roman" panose="02020603050405020304" pitchFamily="18" charset="0"/>
                          <a:cs typeface="Times New Roman" panose="02020603050405020304" pitchFamily="18" charset="0"/>
                        </a:rPr>
                        <a:t>vận</a:t>
                      </a:r>
                      <a:r>
                        <a:rPr lang="en-US" sz="2800" b="0" dirty="0" smtClean="0">
                          <a:solidFill>
                            <a:srgbClr val="7030A0"/>
                          </a:solidFill>
                          <a:latin typeface="Times New Roman" panose="02020603050405020304" pitchFamily="18" charset="0"/>
                          <a:cs typeface="Times New Roman" panose="02020603050405020304" pitchFamily="18" charset="0"/>
                        </a:rPr>
                        <a:t> </a:t>
                      </a:r>
                      <a:r>
                        <a:rPr lang="en-US" sz="2800" b="0" dirty="0" err="1" smtClean="0">
                          <a:solidFill>
                            <a:srgbClr val="7030A0"/>
                          </a:solidFill>
                          <a:latin typeface="Times New Roman" panose="02020603050405020304" pitchFamily="18" charset="0"/>
                          <a:cs typeface="Times New Roman" panose="02020603050405020304" pitchFamily="18" charset="0"/>
                        </a:rPr>
                        <a:t>chuyển</a:t>
                      </a:r>
                      <a:r>
                        <a:rPr lang="en-US" sz="2800" b="0" dirty="0" smtClean="0">
                          <a:solidFill>
                            <a:srgbClr val="7030A0"/>
                          </a:solidFill>
                          <a:latin typeface="Times New Roman" panose="02020603050405020304" pitchFamily="18" charset="0"/>
                          <a:cs typeface="Times New Roman" panose="02020603050405020304" pitchFamily="18" charset="0"/>
                        </a:rPr>
                        <a:t> </a:t>
                      </a:r>
                      <a:r>
                        <a:rPr lang="en-US" sz="2800" b="0" dirty="0" err="1" smtClean="0">
                          <a:solidFill>
                            <a:srgbClr val="7030A0"/>
                          </a:solidFill>
                          <a:latin typeface="Times New Roman" panose="02020603050405020304" pitchFamily="18" charset="0"/>
                          <a:cs typeface="Times New Roman" panose="02020603050405020304" pitchFamily="18" charset="0"/>
                        </a:rPr>
                        <a:t>trên</a:t>
                      </a:r>
                      <a:r>
                        <a:rPr lang="en-US" sz="2800" b="0" dirty="0" smtClean="0">
                          <a:solidFill>
                            <a:srgbClr val="7030A0"/>
                          </a:solidFill>
                          <a:latin typeface="Times New Roman" panose="02020603050405020304" pitchFamily="18" charset="0"/>
                          <a:cs typeface="Times New Roman" panose="02020603050405020304" pitchFamily="18" charset="0"/>
                        </a:rPr>
                        <a:t> </a:t>
                      </a:r>
                      <a:r>
                        <a:rPr lang="en-US" sz="2800" b="0" dirty="0" err="1" smtClean="0">
                          <a:solidFill>
                            <a:srgbClr val="7030A0"/>
                          </a:solidFill>
                          <a:latin typeface="Times New Roman" panose="02020603050405020304" pitchFamily="18" charset="0"/>
                          <a:cs typeface="Times New Roman" panose="02020603050405020304" pitchFamily="18" charset="0"/>
                        </a:rPr>
                        <a:t>mạng</a:t>
                      </a:r>
                      <a:r>
                        <a:rPr lang="en-US" sz="2800" b="0" dirty="0" smtClean="0">
                          <a:solidFill>
                            <a:srgbClr val="7030A0"/>
                          </a:solidFill>
                          <a:latin typeface="Times New Roman" panose="02020603050405020304" pitchFamily="18" charset="0"/>
                          <a:cs typeface="Times New Roman" panose="02020603050405020304" pitchFamily="18" charset="0"/>
                        </a:rPr>
                        <a:t> </a:t>
                      </a:r>
                      <a:r>
                        <a:rPr lang="en-US" sz="2800" b="0" dirty="0" err="1" smtClean="0">
                          <a:solidFill>
                            <a:srgbClr val="7030A0"/>
                          </a:solidFill>
                          <a:latin typeface="Times New Roman" panose="02020603050405020304" pitchFamily="18" charset="0"/>
                          <a:cs typeface="Times New Roman" panose="02020603050405020304" pitchFamily="18" charset="0"/>
                        </a:rPr>
                        <a:t>lưới</a:t>
                      </a:r>
                      <a:r>
                        <a:rPr lang="en-US" sz="2800" b="0" dirty="0" smtClean="0">
                          <a:solidFill>
                            <a:srgbClr val="7030A0"/>
                          </a:solidFill>
                          <a:latin typeface="Times New Roman" panose="02020603050405020304" pitchFamily="18" charset="0"/>
                          <a:cs typeface="Times New Roman" panose="02020603050405020304" pitchFamily="18" charset="0"/>
                        </a:rPr>
                        <a:t> </a:t>
                      </a:r>
                      <a:r>
                        <a:rPr lang="en-US" sz="2800" b="0" dirty="0" err="1" smtClean="0">
                          <a:solidFill>
                            <a:srgbClr val="7030A0"/>
                          </a:solidFill>
                          <a:latin typeface="Times New Roman" panose="02020603050405020304" pitchFamily="18" charset="0"/>
                          <a:cs typeface="Times New Roman" panose="02020603050405020304" pitchFamily="18" charset="0"/>
                        </a:rPr>
                        <a:t>đó</a:t>
                      </a:r>
                      <a:r>
                        <a:rPr lang="en-US" sz="2800" b="0" dirty="0" smtClean="0">
                          <a:solidFill>
                            <a:srgbClr val="7030A0"/>
                          </a:solidFill>
                          <a:latin typeface="Times New Roman" panose="02020603050405020304" pitchFamily="18" charset="0"/>
                          <a:cs typeface="Times New Roman" panose="02020603050405020304" pitchFamily="18" charset="0"/>
                        </a:rPr>
                        <a:t>?</a:t>
                      </a:r>
                    </a:p>
                  </a:txBody>
                  <a:tcPr marL="91444" marR="91444" marT="45725" marB="45725">
                    <a:blipFill>
                      <a:blip r:embed="rId4"/>
                      <a:tile tx="0" ty="0" sx="100000" sy="100000" flip="none" algn="tl"/>
                    </a:blipFill>
                  </a:tcPr>
                </a:tc>
                <a:extLst>
                  <a:ext uri="{0D108BD9-81ED-4DB2-BD59-A6C34878D82A}">
                    <a16:rowId xmlns:a16="http://schemas.microsoft.com/office/drawing/2014/main" val="10000"/>
                  </a:ext>
                </a:extLst>
              </a:tr>
              <a:tr h="1798502">
                <a:tc gridSpan="2">
                  <a:txBody>
                    <a:bodyPr/>
                    <a:lstStyle/>
                    <a:p>
                      <a:r>
                        <a:rPr lang="en-US" sz="2800" b="0" u="sng" dirty="0" err="1" smtClean="0">
                          <a:solidFill>
                            <a:srgbClr val="7030A0"/>
                          </a:solidFill>
                          <a:latin typeface="Times New Roman" panose="02020603050405020304" pitchFamily="18" charset="0"/>
                          <a:cs typeface="Times New Roman" panose="02020603050405020304" pitchFamily="18" charset="0"/>
                        </a:rPr>
                        <a:t>Câu</a:t>
                      </a:r>
                      <a:r>
                        <a:rPr lang="en-US" sz="2800" b="0" u="sng" dirty="0" smtClean="0">
                          <a:solidFill>
                            <a:srgbClr val="7030A0"/>
                          </a:solidFill>
                          <a:latin typeface="Times New Roman" panose="02020603050405020304" pitchFamily="18" charset="0"/>
                          <a:cs typeface="Times New Roman" panose="02020603050405020304" pitchFamily="18" charset="0"/>
                        </a:rPr>
                        <a:t> </a:t>
                      </a:r>
                      <a:r>
                        <a:rPr lang="en-US" sz="2800" b="0" u="sng" dirty="0" err="1" smtClean="0">
                          <a:solidFill>
                            <a:srgbClr val="7030A0"/>
                          </a:solidFill>
                          <a:latin typeface="Times New Roman" panose="02020603050405020304" pitchFamily="18" charset="0"/>
                          <a:cs typeface="Times New Roman" panose="02020603050405020304" pitchFamily="18" charset="0"/>
                        </a:rPr>
                        <a:t>hỏi</a:t>
                      </a:r>
                      <a:r>
                        <a:rPr lang="en-US" sz="2800" b="0" u="sng" dirty="0" smtClean="0">
                          <a:solidFill>
                            <a:srgbClr val="7030A0"/>
                          </a:solidFill>
                          <a:latin typeface="Times New Roman" panose="02020603050405020304" pitchFamily="18" charset="0"/>
                          <a:cs typeface="Times New Roman" panose="02020603050405020304" pitchFamily="18" charset="0"/>
                        </a:rPr>
                        <a:t> 3</a:t>
                      </a:r>
                      <a:r>
                        <a:rPr lang="en-US" sz="2800" b="0" dirty="0" smtClean="0">
                          <a:solidFill>
                            <a:srgbClr val="7030A0"/>
                          </a:solidFill>
                          <a:latin typeface="Times New Roman" panose="02020603050405020304" pitchFamily="18" charset="0"/>
                          <a:cs typeface="Times New Roman" panose="02020603050405020304" pitchFamily="18" charset="0"/>
                        </a:rPr>
                        <a:t>: </a:t>
                      </a:r>
                      <a:r>
                        <a:rPr lang="en-US" sz="2800" b="0" dirty="0" err="1" smtClean="0">
                          <a:solidFill>
                            <a:srgbClr val="7030A0"/>
                          </a:solidFill>
                          <a:latin typeface="Times New Roman" panose="02020603050405020304" pitchFamily="18" charset="0"/>
                          <a:cs typeface="Times New Roman" panose="02020603050405020304" pitchFamily="18" charset="0"/>
                        </a:rPr>
                        <a:t>Em</a:t>
                      </a:r>
                      <a:r>
                        <a:rPr lang="en-US" sz="2800" b="0" dirty="0" smtClean="0">
                          <a:solidFill>
                            <a:srgbClr val="7030A0"/>
                          </a:solidFill>
                          <a:latin typeface="Times New Roman" panose="02020603050405020304" pitchFamily="18" charset="0"/>
                          <a:cs typeface="Times New Roman" panose="02020603050405020304" pitchFamily="18" charset="0"/>
                        </a:rPr>
                        <a:t> </a:t>
                      </a:r>
                      <a:r>
                        <a:rPr lang="en-US" sz="2800" b="0" dirty="0" err="1" smtClean="0">
                          <a:solidFill>
                            <a:srgbClr val="7030A0"/>
                          </a:solidFill>
                          <a:latin typeface="Times New Roman" panose="02020603050405020304" pitchFamily="18" charset="0"/>
                          <a:cs typeface="Times New Roman" panose="02020603050405020304" pitchFamily="18" charset="0"/>
                        </a:rPr>
                        <a:t>hãy</a:t>
                      </a:r>
                      <a:r>
                        <a:rPr lang="en-US" sz="2800" b="0" dirty="0" smtClean="0">
                          <a:solidFill>
                            <a:srgbClr val="7030A0"/>
                          </a:solidFill>
                          <a:latin typeface="Times New Roman" panose="02020603050405020304" pitchFamily="18" charset="0"/>
                          <a:cs typeface="Times New Roman" panose="02020603050405020304" pitchFamily="18" charset="0"/>
                        </a:rPr>
                        <a:t> </a:t>
                      </a:r>
                      <a:r>
                        <a:rPr lang="en-US" sz="2800" b="0" dirty="0" err="1" smtClean="0">
                          <a:solidFill>
                            <a:srgbClr val="7030A0"/>
                          </a:solidFill>
                          <a:latin typeface="Times New Roman" panose="02020603050405020304" pitchFamily="18" charset="0"/>
                          <a:cs typeface="Times New Roman" panose="02020603050405020304" pitchFamily="18" charset="0"/>
                        </a:rPr>
                        <a:t>chọn</a:t>
                      </a:r>
                      <a:r>
                        <a:rPr lang="en-US" sz="2800" b="0" dirty="0" smtClean="0">
                          <a:solidFill>
                            <a:srgbClr val="7030A0"/>
                          </a:solidFill>
                          <a:latin typeface="Times New Roman" panose="02020603050405020304" pitchFamily="18" charset="0"/>
                          <a:cs typeface="Times New Roman" panose="02020603050405020304" pitchFamily="18" charset="0"/>
                        </a:rPr>
                        <a:t> </a:t>
                      </a:r>
                      <a:r>
                        <a:rPr lang="en-US" sz="2800" b="0" dirty="0" err="1" smtClean="0">
                          <a:solidFill>
                            <a:srgbClr val="7030A0"/>
                          </a:solidFill>
                          <a:latin typeface="Times New Roman" panose="02020603050405020304" pitchFamily="18" charset="0"/>
                          <a:cs typeface="Times New Roman" panose="02020603050405020304" pitchFamily="18" charset="0"/>
                        </a:rPr>
                        <a:t>phương</a:t>
                      </a:r>
                      <a:r>
                        <a:rPr lang="en-US" sz="2800" b="0" dirty="0" smtClean="0">
                          <a:solidFill>
                            <a:srgbClr val="7030A0"/>
                          </a:solidFill>
                          <a:latin typeface="Times New Roman" panose="02020603050405020304" pitchFamily="18" charset="0"/>
                          <a:cs typeface="Times New Roman" panose="02020603050405020304" pitchFamily="18" charset="0"/>
                        </a:rPr>
                        <a:t> </a:t>
                      </a:r>
                      <a:r>
                        <a:rPr lang="en-US" sz="2800" b="0" dirty="0" err="1" smtClean="0">
                          <a:solidFill>
                            <a:srgbClr val="7030A0"/>
                          </a:solidFill>
                          <a:latin typeface="Times New Roman" panose="02020603050405020304" pitchFamily="18" charset="0"/>
                          <a:cs typeface="Times New Roman" panose="02020603050405020304" pitchFamily="18" charset="0"/>
                        </a:rPr>
                        <a:t>án</a:t>
                      </a:r>
                      <a:r>
                        <a:rPr lang="en-US" sz="2800" b="0" dirty="0" smtClean="0">
                          <a:solidFill>
                            <a:srgbClr val="7030A0"/>
                          </a:solidFill>
                          <a:latin typeface="Times New Roman" panose="02020603050405020304" pitchFamily="18" charset="0"/>
                          <a:cs typeface="Times New Roman" panose="02020603050405020304" pitchFamily="18" charset="0"/>
                        </a:rPr>
                        <a:t> </a:t>
                      </a:r>
                      <a:r>
                        <a:rPr lang="en-US" sz="2800" b="0" dirty="0" err="1" smtClean="0">
                          <a:solidFill>
                            <a:srgbClr val="7030A0"/>
                          </a:solidFill>
                          <a:latin typeface="Times New Roman" panose="02020603050405020304" pitchFamily="18" charset="0"/>
                          <a:cs typeface="Times New Roman" panose="02020603050405020304" pitchFamily="18" charset="0"/>
                        </a:rPr>
                        <a:t>trả</a:t>
                      </a:r>
                      <a:r>
                        <a:rPr lang="en-US" sz="2800" b="0" dirty="0" smtClean="0">
                          <a:solidFill>
                            <a:srgbClr val="7030A0"/>
                          </a:solidFill>
                          <a:latin typeface="Times New Roman" panose="02020603050405020304" pitchFamily="18" charset="0"/>
                          <a:cs typeface="Times New Roman" panose="02020603050405020304" pitchFamily="18" charset="0"/>
                        </a:rPr>
                        <a:t> </a:t>
                      </a:r>
                      <a:r>
                        <a:rPr lang="en-US" sz="2800" b="0" dirty="0" err="1" smtClean="0">
                          <a:solidFill>
                            <a:srgbClr val="7030A0"/>
                          </a:solidFill>
                          <a:latin typeface="Times New Roman" panose="02020603050405020304" pitchFamily="18" charset="0"/>
                          <a:cs typeface="Times New Roman" panose="02020603050405020304" pitchFamily="18" charset="0"/>
                        </a:rPr>
                        <a:t>lời</a:t>
                      </a:r>
                      <a:r>
                        <a:rPr lang="en-US" sz="2800" b="0" dirty="0" smtClean="0">
                          <a:solidFill>
                            <a:srgbClr val="7030A0"/>
                          </a:solidFill>
                          <a:latin typeface="Times New Roman" panose="02020603050405020304" pitchFamily="18" charset="0"/>
                          <a:cs typeface="Times New Roman" panose="02020603050405020304" pitchFamily="18" charset="0"/>
                        </a:rPr>
                        <a:t> </a:t>
                      </a:r>
                      <a:r>
                        <a:rPr lang="en-US" sz="2800" b="0" dirty="0" err="1" smtClean="0">
                          <a:solidFill>
                            <a:srgbClr val="7030A0"/>
                          </a:solidFill>
                          <a:latin typeface="Times New Roman" panose="02020603050405020304" pitchFamily="18" charset="0"/>
                          <a:cs typeface="Times New Roman" panose="02020603050405020304" pitchFamily="18" charset="0"/>
                        </a:rPr>
                        <a:t>đúng</a:t>
                      </a:r>
                      <a:endParaRPr lang="en-US" sz="2800" b="0" dirty="0" smtClean="0">
                        <a:solidFill>
                          <a:srgbClr val="7030A0"/>
                        </a:solidFill>
                        <a:latin typeface="Times New Roman" panose="02020603050405020304" pitchFamily="18" charset="0"/>
                        <a:cs typeface="Times New Roman" panose="02020603050405020304" pitchFamily="18" charset="0"/>
                      </a:endParaRPr>
                    </a:p>
                    <a:p>
                      <a:r>
                        <a:rPr lang="en-US" sz="2800" b="0" dirty="0" err="1" smtClean="0">
                          <a:solidFill>
                            <a:srgbClr val="7030A0"/>
                          </a:solidFill>
                          <a:latin typeface="Times New Roman" panose="02020603050405020304" pitchFamily="18" charset="0"/>
                          <a:cs typeface="Times New Roman" panose="02020603050405020304" pitchFamily="18" charset="0"/>
                        </a:rPr>
                        <a:t>Điểm</a:t>
                      </a:r>
                      <a:r>
                        <a:rPr lang="en-US" sz="2800" b="0" baseline="0" dirty="0" smtClean="0">
                          <a:solidFill>
                            <a:srgbClr val="7030A0"/>
                          </a:solidFill>
                          <a:latin typeface="Times New Roman" panose="02020603050405020304" pitchFamily="18" charset="0"/>
                          <a:cs typeface="Times New Roman" panose="02020603050405020304" pitchFamily="18" charset="0"/>
                        </a:rPr>
                        <a:t> </a:t>
                      </a:r>
                      <a:r>
                        <a:rPr lang="en-US" sz="2800" b="0" baseline="0" dirty="0" err="1" smtClean="0">
                          <a:solidFill>
                            <a:srgbClr val="7030A0"/>
                          </a:solidFill>
                          <a:latin typeface="Times New Roman" panose="02020603050405020304" pitchFamily="18" charset="0"/>
                          <a:cs typeface="Times New Roman" panose="02020603050405020304" pitchFamily="18" charset="0"/>
                        </a:rPr>
                        <a:t>chung</a:t>
                      </a:r>
                      <a:r>
                        <a:rPr lang="en-US" sz="2800" b="0" baseline="0" dirty="0" smtClean="0">
                          <a:solidFill>
                            <a:srgbClr val="7030A0"/>
                          </a:solidFill>
                          <a:latin typeface="Times New Roman" panose="02020603050405020304" pitchFamily="18" charset="0"/>
                          <a:cs typeface="Times New Roman" panose="02020603050405020304" pitchFamily="18" charset="0"/>
                        </a:rPr>
                        <a:t> </a:t>
                      </a:r>
                      <a:r>
                        <a:rPr lang="en-US" sz="2800" b="0" baseline="0" dirty="0" err="1" smtClean="0">
                          <a:solidFill>
                            <a:srgbClr val="7030A0"/>
                          </a:solidFill>
                          <a:latin typeface="Times New Roman" panose="02020603050405020304" pitchFamily="18" charset="0"/>
                          <a:cs typeface="Times New Roman" panose="02020603050405020304" pitchFamily="18" charset="0"/>
                        </a:rPr>
                        <a:t>của</a:t>
                      </a:r>
                      <a:r>
                        <a:rPr lang="en-US" sz="2800" b="0" baseline="0" dirty="0" smtClean="0">
                          <a:solidFill>
                            <a:srgbClr val="7030A0"/>
                          </a:solidFill>
                          <a:latin typeface="Times New Roman" panose="02020603050405020304" pitchFamily="18" charset="0"/>
                          <a:cs typeface="Times New Roman" panose="02020603050405020304" pitchFamily="18" charset="0"/>
                        </a:rPr>
                        <a:t> </a:t>
                      </a:r>
                      <a:r>
                        <a:rPr lang="en-US" sz="2800" b="0" baseline="0" dirty="0" err="1" smtClean="0">
                          <a:solidFill>
                            <a:srgbClr val="7030A0"/>
                          </a:solidFill>
                          <a:latin typeface="Times New Roman" panose="02020603050405020304" pitchFamily="18" charset="0"/>
                          <a:cs typeface="Times New Roman" panose="02020603050405020304" pitchFamily="18" charset="0"/>
                        </a:rPr>
                        <a:t>những</a:t>
                      </a:r>
                      <a:r>
                        <a:rPr lang="en-US" sz="2800" b="0" baseline="0" dirty="0" smtClean="0">
                          <a:solidFill>
                            <a:srgbClr val="7030A0"/>
                          </a:solidFill>
                          <a:latin typeface="Times New Roman" panose="02020603050405020304" pitchFamily="18" charset="0"/>
                          <a:cs typeface="Times New Roman" panose="02020603050405020304" pitchFamily="18" charset="0"/>
                        </a:rPr>
                        <a:t> </a:t>
                      </a:r>
                      <a:r>
                        <a:rPr lang="en-US" sz="2800" b="0" baseline="0" dirty="0" err="1" smtClean="0">
                          <a:solidFill>
                            <a:srgbClr val="7030A0"/>
                          </a:solidFill>
                          <a:latin typeface="Times New Roman" panose="02020603050405020304" pitchFamily="18" charset="0"/>
                          <a:cs typeface="Times New Roman" panose="02020603050405020304" pitchFamily="18" charset="0"/>
                        </a:rPr>
                        <a:t>mạng</a:t>
                      </a:r>
                      <a:r>
                        <a:rPr lang="en-US" sz="2800" b="0" baseline="0" dirty="0" smtClean="0">
                          <a:solidFill>
                            <a:srgbClr val="7030A0"/>
                          </a:solidFill>
                          <a:latin typeface="Times New Roman" panose="02020603050405020304" pitchFamily="18" charset="0"/>
                          <a:cs typeface="Times New Roman" panose="02020603050405020304" pitchFamily="18" charset="0"/>
                        </a:rPr>
                        <a:t> </a:t>
                      </a:r>
                      <a:r>
                        <a:rPr lang="en-US" sz="2800" b="0" baseline="0" dirty="0" err="1" smtClean="0">
                          <a:solidFill>
                            <a:srgbClr val="7030A0"/>
                          </a:solidFill>
                          <a:latin typeface="Times New Roman" panose="02020603050405020304" pitchFamily="18" charset="0"/>
                          <a:cs typeface="Times New Roman" panose="02020603050405020304" pitchFamily="18" charset="0"/>
                        </a:rPr>
                        <a:t>lưới</a:t>
                      </a:r>
                      <a:r>
                        <a:rPr lang="en-US" sz="2800" b="0" baseline="0" dirty="0" smtClean="0">
                          <a:solidFill>
                            <a:srgbClr val="7030A0"/>
                          </a:solidFill>
                          <a:latin typeface="Times New Roman" panose="02020603050405020304" pitchFamily="18" charset="0"/>
                          <a:cs typeface="Times New Roman" panose="02020603050405020304" pitchFamily="18" charset="0"/>
                        </a:rPr>
                        <a:t> </a:t>
                      </a:r>
                      <a:r>
                        <a:rPr lang="en-US" sz="2800" b="0" baseline="0" dirty="0" err="1" smtClean="0">
                          <a:solidFill>
                            <a:srgbClr val="7030A0"/>
                          </a:solidFill>
                          <a:latin typeface="Times New Roman" panose="02020603050405020304" pitchFamily="18" charset="0"/>
                          <a:cs typeface="Times New Roman" panose="02020603050405020304" pitchFamily="18" charset="0"/>
                        </a:rPr>
                        <a:t>đó</a:t>
                      </a:r>
                      <a:r>
                        <a:rPr lang="en-US" sz="2800" b="0" baseline="0" dirty="0" smtClean="0">
                          <a:solidFill>
                            <a:srgbClr val="7030A0"/>
                          </a:solidFill>
                          <a:latin typeface="Times New Roman" panose="02020603050405020304" pitchFamily="18" charset="0"/>
                          <a:cs typeface="Times New Roman" panose="02020603050405020304" pitchFamily="18" charset="0"/>
                        </a:rPr>
                        <a:t> </a:t>
                      </a:r>
                      <a:r>
                        <a:rPr lang="en-US" sz="2800" b="0" baseline="0" dirty="0" err="1" smtClean="0">
                          <a:solidFill>
                            <a:srgbClr val="7030A0"/>
                          </a:solidFill>
                          <a:latin typeface="Times New Roman" panose="02020603050405020304" pitchFamily="18" charset="0"/>
                          <a:cs typeface="Times New Roman" panose="02020603050405020304" pitchFamily="18" charset="0"/>
                        </a:rPr>
                        <a:t>là</a:t>
                      </a:r>
                      <a:r>
                        <a:rPr lang="en-US" sz="2800" b="0" baseline="0" dirty="0" smtClean="0">
                          <a:solidFill>
                            <a:srgbClr val="7030A0"/>
                          </a:solidFill>
                          <a:latin typeface="Times New Roman" panose="02020603050405020304" pitchFamily="18" charset="0"/>
                          <a:cs typeface="Times New Roman" panose="02020603050405020304" pitchFamily="18" charset="0"/>
                        </a:rPr>
                        <a:t> </a:t>
                      </a:r>
                      <a:r>
                        <a:rPr lang="en-US" sz="2800" b="0" baseline="0" dirty="0" err="1" smtClean="0">
                          <a:solidFill>
                            <a:srgbClr val="7030A0"/>
                          </a:solidFill>
                          <a:latin typeface="Times New Roman" panose="02020603050405020304" pitchFamily="18" charset="0"/>
                          <a:cs typeface="Times New Roman" panose="02020603050405020304" pitchFamily="18" charset="0"/>
                        </a:rPr>
                        <a:t>gì</a:t>
                      </a:r>
                      <a:r>
                        <a:rPr lang="en-US" sz="2800" b="0" baseline="0" dirty="0" smtClean="0">
                          <a:solidFill>
                            <a:srgbClr val="7030A0"/>
                          </a:solidFill>
                          <a:latin typeface="Times New Roman" panose="02020603050405020304" pitchFamily="18" charset="0"/>
                          <a:cs typeface="Times New Roman" panose="02020603050405020304" pitchFamily="18" charset="0"/>
                        </a:rPr>
                        <a:t> ?</a:t>
                      </a:r>
                      <a:endParaRPr lang="en-US" sz="2800" b="0" dirty="0" smtClean="0">
                        <a:solidFill>
                          <a:srgbClr val="7030A0"/>
                        </a:solidFill>
                        <a:latin typeface="Times New Roman" panose="02020603050405020304" pitchFamily="18" charset="0"/>
                        <a:cs typeface="Times New Roman" panose="02020603050405020304" pitchFamily="18" charset="0"/>
                      </a:endParaRPr>
                    </a:p>
                    <a:p>
                      <a:pPr marL="514350" indent="-514350">
                        <a:buAutoNum type="alphaUcPeriod"/>
                      </a:pPr>
                      <a:r>
                        <a:rPr lang="en-US" sz="2800" b="0" dirty="0" err="1" smtClean="0">
                          <a:solidFill>
                            <a:srgbClr val="FF0000"/>
                          </a:solidFill>
                          <a:latin typeface="Times New Roman" panose="02020603050405020304" pitchFamily="18" charset="0"/>
                          <a:cs typeface="Times New Roman" panose="02020603050405020304" pitchFamily="18" charset="0"/>
                        </a:rPr>
                        <a:t>Có</a:t>
                      </a:r>
                      <a:r>
                        <a:rPr lang="en-US" sz="2800" b="0" dirty="0" smtClean="0">
                          <a:solidFill>
                            <a:srgbClr val="FF0000"/>
                          </a:solidFill>
                          <a:latin typeface="Times New Roman" panose="02020603050405020304" pitchFamily="18" charset="0"/>
                          <a:cs typeface="Times New Roman" panose="02020603050405020304" pitchFamily="18" charset="0"/>
                        </a:rPr>
                        <a:t> </a:t>
                      </a:r>
                      <a:r>
                        <a:rPr lang="en-US" sz="2800" b="0" dirty="0" err="1" smtClean="0">
                          <a:solidFill>
                            <a:srgbClr val="FF0000"/>
                          </a:solidFill>
                          <a:latin typeface="Times New Roman" panose="02020603050405020304" pitchFamily="18" charset="0"/>
                          <a:cs typeface="Times New Roman" panose="02020603050405020304" pitchFamily="18" charset="0"/>
                        </a:rPr>
                        <a:t>nhiều</a:t>
                      </a:r>
                      <a:r>
                        <a:rPr lang="en-US" sz="2800" b="0" dirty="0" smtClean="0">
                          <a:solidFill>
                            <a:srgbClr val="FF0000"/>
                          </a:solidFill>
                          <a:latin typeface="Times New Roman" panose="02020603050405020304" pitchFamily="18" charset="0"/>
                          <a:cs typeface="Times New Roman" panose="02020603050405020304" pitchFamily="18" charset="0"/>
                        </a:rPr>
                        <a:t> </a:t>
                      </a:r>
                      <a:r>
                        <a:rPr lang="en-US" sz="2800" b="0" dirty="0" err="1" smtClean="0">
                          <a:solidFill>
                            <a:srgbClr val="FF0000"/>
                          </a:solidFill>
                          <a:latin typeface="Times New Roman" panose="02020603050405020304" pitchFamily="18" charset="0"/>
                          <a:cs typeface="Times New Roman" panose="02020603050405020304" pitchFamily="18" charset="0"/>
                        </a:rPr>
                        <a:t>thành</a:t>
                      </a:r>
                      <a:r>
                        <a:rPr lang="en-US" sz="2800" b="0" dirty="0" smtClean="0">
                          <a:solidFill>
                            <a:srgbClr val="FF0000"/>
                          </a:solidFill>
                          <a:latin typeface="Times New Roman" panose="02020603050405020304" pitchFamily="18" charset="0"/>
                          <a:cs typeface="Times New Roman" panose="02020603050405020304" pitchFamily="18" charset="0"/>
                        </a:rPr>
                        <a:t> </a:t>
                      </a:r>
                      <a:r>
                        <a:rPr lang="en-US" sz="2800" b="0" dirty="0" err="1" smtClean="0">
                          <a:solidFill>
                            <a:srgbClr val="FF0000"/>
                          </a:solidFill>
                          <a:latin typeface="Times New Roman" panose="02020603050405020304" pitchFamily="18" charset="0"/>
                          <a:cs typeface="Times New Roman" panose="02020603050405020304" pitchFamily="18" charset="0"/>
                        </a:rPr>
                        <a:t>viên</a:t>
                      </a:r>
                      <a:r>
                        <a:rPr lang="en-US" sz="2800" b="0" dirty="0" smtClean="0">
                          <a:solidFill>
                            <a:srgbClr val="FF0000"/>
                          </a:solidFill>
                          <a:latin typeface="Times New Roman" panose="02020603050405020304" pitchFamily="18" charset="0"/>
                          <a:cs typeface="Times New Roman" panose="02020603050405020304" pitchFamily="18" charset="0"/>
                        </a:rPr>
                        <a:t>                             B. </a:t>
                      </a:r>
                      <a:r>
                        <a:rPr lang="en-US" sz="2800" b="0" dirty="0" err="1" smtClean="0">
                          <a:solidFill>
                            <a:srgbClr val="FF0000"/>
                          </a:solidFill>
                          <a:latin typeface="Times New Roman" panose="02020603050405020304" pitchFamily="18" charset="0"/>
                          <a:cs typeface="Times New Roman" panose="02020603050405020304" pitchFamily="18" charset="0"/>
                        </a:rPr>
                        <a:t>Chia</a:t>
                      </a:r>
                      <a:r>
                        <a:rPr lang="en-US" sz="2800" b="0" dirty="0" smtClean="0">
                          <a:solidFill>
                            <a:srgbClr val="FF0000"/>
                          </a:solidFill>
                          <a:latin typeface="Times New Roman" panose="02020603050405020304" pitchFamily="18" charset="0"/>
                          <a:cs typeface="Times New Roman" panose="02020603050405020304" pitchFamily="18" charset="0"/>
                        </a:rPr>
                        <a:t> </a:t>
                      </a:r>
                      <a:r>
                        <a:rPr lang="en-US" sz="2800" b="0" dirty="0" err="1" smtClean="0">
                          <a:solidFill>
                            <a:srgbClr val="FF0000"/>
                          </a:solidFill>
                          <a:latin typeface="Times New Roman" panose="02020603050405020304" pitchFamily="18" charset="0"/>
                          <a:cs typeface="Times New Roman" panose="02020603050405020304" pitchFamily="18" charset="0"/>
                        </a:rPr>
                        <a:t>sẻ</a:t>
                      </a:r>
                      <a:r>
                        <a:rPr lang="en-US" sz="2800" b="0" dirty="0" smtClean="0">
                          <a:solidFill>
                            <a:srgbClr val="FF0000"/>
                          </a:solidFill>
                          <a:latin typeface="Times New Roman" panose="02020603050405020304" pitchFamily="18" charset="0"/>
                          <a:cs typeface="Times New Roman" panose="02020603050405020304" pitchFamily="18" charset="0"/>
                        </a:rPr>
                        <a:t> </a:t>
                      </a:r>
                      <a:r>
                        <a:rPr lang="en-US" sz="2800" b="0" dirty="0" err="1" smtClean="0">
                          <a:solidFill>
                            <a:srgbClr val="FF0000"/>
                          </a:solidFill>
                          <a:latin typeface="Times New Roman" panose="02020603050405020304" pitchFamily="18" charset="0"/>
                          <a:cs typeface="Times New Roman" panose="02020603050405020304" pitchFamily="18" charset="0"/>
                        </a:rPr>
                        <a:t>tài</a:t>
                      </a:r>
                      <a:r>
                        <a:rPr lang="en-US" sz="2800" b="0" dirty="0" smtClean="0">
                          <a:solidFill>
                            <a:srgbClr val="FF0000"/>
                          </a:solidFill>
                          <a:latin typeface="Times New Roman" panose="02020603050405020304" pitchFamily="18" charset="0"/>
                          <a:cs typeface="Times New Roman" panose="02020603050405020304" pitchFamily="18" charset="0"/>
                        </a:rPr>
                        <a:t> </a:t>
                      </a:r>
                      <a:r>
                        <a:rPr lang="en-US" sz="2800" b="0" dirty="0" err="1" smtClean="0">
                          <a:solidFill>
                            <a:srgbClr val="FF0000"/>
                          </a:solidFill>
                          <a:latin typeface="Times New Roman" panose="02020603050405020304" pitchFamily="18" charset="0"/>
                          <a:cs typeface="Times New Roman" panose="02020603050405020304" pitchFamily="18" charset="0"/>
                        </a:rPr>
                        <a:t>nguyên</a:t>
                      </a:r>
                      <a:endParaRPr lang="en-US" sz="2800" b="0" dirty="0" smtClean="0">
                        <a:solidFill>
                          <a:srgbClr val="FF0000"/>
                        </a:solidFill>
                        <a:latin typeface="Times New Roman" panose="02020603050405020304" pitchFamily="18" charset="0"/>
                        <a:cs typeface="Times New Roman" panose="02020603050405020304" pitchFamily="18" charset="0"/>
                      </a:endParaRPr>
                    </a:p>
                    <a:p>
                      <a:pPr marL="0" indent="0">
                        <a:buNone/>
                      </a:pPr>
                      <a:r>
                        <a:rPr lang="en-US" sz="2800" b="0" dirty="0" smtClean="0">
                          <a:solidFill>
                            <a:srgbClr val="FF0000"/>
                          </a:solidFill>
                          <a:latin typeface="Times New Roman" panose="02020603050405020304" pitchFamily="18" charset="0"/>
                          <a:cs typeface="Times New Roman" panose="02020603050405020304" pitchFamily="18" charset="0"/>
                        </a:rPr>
                        <a:t>C.   </a:t>
                      </a:r>
                      <a:r>
                        <a:rPr lang="en-US" sz="2800" b="0" dirty="0" err="1" smtClean="0">
                          <a:solidFill>
                            <a:srgbClr val="FF0000"/>
                          </a:solidFill>
                          <a:latin typeface="Times New Roman" panose="02020603050405020304" pitchFamily="18" charset="0"/>
                          <a:cs typeface="Times New Roman" panose="02020603050405020304" pitchFamily="18" charset="0"/>
                        </a:rPr>
                        <a:t>Kết</a:t>
                      </a:r>
                      <a:r>
                        <a:rPr lang="en-US" sz="2800" b="0" dirty="0" smtClean="0">
                          <a:solidFill>
                            <a:srgbClr val="FF0000"/>
                          </a:solidFill>
                          <a:latin typeface="Times New Roman" panose="02020603050405020304" pitchFamily="18" charset="0"/>
                          <a:cs typeface="Times New Roman" panose="02020603050405020304" pitchFamily="18" charset="0"/>
                        </a:rPr>
                        <a:t> </a:t>
                      </a:r>
                      <a:r>
                        <a:rPr lang="en-US" sz="2800" b="0" dirty="0" err="1" smtClean="0">
                          <a:solidFill>
                            <a:srgbClr val="FF0000"/>
                          </a:solidFill>
                          <a:latin typeface="Times New Roman" panose="02020603050405020304" pitchFamily="18" charset="0"/>
                          <a:cs typeface="Times New Roman" panose="02020603050405020304" pitchFamily="18" charset="0"/>
                        </a:rPr>
                        <a:t>nối</a:t>
                      </a:r>
                      <a:r>
                        <a:rPr lang="en-US" sz="2800" b="0" dirty="0" smtClean="0">
                          <a:solidFill>
                            <a:srgbClr val="FF0000"/>
                          </a:solidFill>
                          <a:latin typeface="Times New Roman" panose="02020603050405020304" pitchFamily="18" charset="0"/>
                          <a:cs typeface="Times New Roman" panose="02020603050405020304" pitchFamily="18" charset="0"/>
                        </a:rPr>
                        <a:t> </a:t>
                      </a:r>
                      <a:r>
                        <a:rPr lang="en-US" sz="2800" b="0" dirty="0" err="1" smtClean="0">
                          <a:solidFill>
                            <a:srgbClr val="FF0000"/>
                          </a:solidFill>
                          <a:latin typeface="Times New Roman" panose="02020603050405020304" pitchFamily="18" charset="0"/>
                          <a:cs typeface="Times New Roman" panose="02020603050405020304" pitchFamily="18" charset="0"/>
                        </a:rPr>
                        <a:t>các</a:t>
                      </a:r>
                      <a:r>
                        <a:rPr lang="en-US" sz="2800" b="0" dirty="0" smtClean="0">
                          <a:solidFill>
                            <a:srgbClr val="FF0000"/>
                          </a:solidFill>
                          <a:latin typeface="Times New Roman" panose="02020603050405020304" pitchFamily="18" charset="0"/>
                          <a:cs typeface="Times New Roman" panose="02020603050405020304" pitchFamily="18" charset="0"/>
                        </a:rPr>
                        <a:t> </a:t>
                      </a:r>
                      <a:r>
                        <a:rPr lang="en-US" sz="2800" b="0" dirty="0" err="1" smtClean="0">
                          <a:solidFill>
                            <a:srgbClr val="FF0000"/>
                          </a:solidFill>
                          <a:latin typeface="Times New Roman" panose="02020603050405020304" pitchFamily="18" charset="0"/>
                          <a:cs typeface="Times New Roman" panose="02020603050405020304" pitchFamily="18" charset="0"/>
                        </a:rPr>
                        <a:t>thành</a:t>
                      </a:r>
                      <a:r>
                        <a:rPr lang="en-US" sz="2800" b="0" dirty="0" smtClean="0">
                          <a:solidFill>
                            <a:srgbClr val="FF0000"/>
                          </a:solidFill>
                          <a:latin typeface="Times New Roman" panose="02020603050405020304" pitchFamily="18" charset="0"/>
                          <a:cs typeface="Times New Roman" panose="02020603050405020304" pitchFamily="18" charset="0"/>
                        </a:rPr>
                        <a:t> </a:t>
                      </a:r>
                      <a:r>
                        <a:rPr lang="en-US" sz="2800" b="0" dirty="0" err="1" smtClean="0">
                          <a:solidFill>
                            <a:srgbClr val="FF0000"/>
                          </a:solidFill>
                          <a:latin typeface="Times New Roman" panose="02020603050405020304" pitchFamily="18" charset="0"/>
                          <a:cs typeface="Times New Roman" panose="02020603050405020304" pitchFamily="18" charset="0"/>
                        </a:rPr>
                        <a:t>viên</a:t>
                      </a:r>
                      <a:r>
                        <a:rPr lang="en-US" sz="2800" b="0" dirty="0" smtClean="0">
                          <a:solidFill>
                            <a:srgbClr val="FF0000"/>
                          </a:solidFill>
                          <a:latin typeface="Times New Roman" panose="02020603050405020304" pitchFamily="18" charset="0"/>
                          <a:cs typeface="Times New Roman" panose="02020603050405020304" pitchFamily="18" charset="0"/>
                        </a:rPr>
                        <a:t>                         D. </a:t>
                      </a:r>
                      <a:r>
                        <a:rPr lang="en-US" sz="2800" b="0" dirty="0" err="1" smtClean="0">
                          <a:solidFill>
                            <a:srgbClr val="FF0000"/>
                          </a:solidFill>
                          <a:latin typeface="Times New Roman" panose="02020603050405020304" pitchFamily="18" charset="0"/>
                          <a:cs typeface="Times New Roman" panose="02020603050405020304" pitchFamily="18" charset="0"/>
                        </a:rPr>
                        <a:t>Có</a:t>
                      </a:r>
                      <a:r>
                        <a:rPr lang="en-US" sz="2800" b="0" dirty="0" smtClean="0">
                          <a:solidFill>
                            <a:srgbClr val="FF0000"/>
                          </a:solidFill>
                          <a:latin typeface="Times New Roman" panose="02020603050405020304" pitchFamily="18" charset="0"/>
                          <a:cs typeface="Times New Roman" panose="02020603050405020304" pitchFamily="18" charset="0"/>
                        </a:rPr>
                        <a:t> </a:t>
                      </a:r>
                      <a:r>
                        <a:rPr lang="en-US" sz="2800" b="0" dirty="0" err="1" smtClean="0">
                          <a:solidFill>
                            <a:srgbClr val="FF0000"/>
                          </a:solidFill>
                          <a:latin typeface="Times New Roman" panose="02020603050405020304" pitchFamily="18" charset="0"/>
                          <a:cs typeface="Times New Roman" panose="02020603050405020304" pitchFamily="18" charset="0"/>
                        </a:rPr>
                        <a:t>nhiều</a:t>
                      </a:r>
                      <a:r>
                        <a:rPr lang="en-US" sz="2800" b="0" dirty="0" smtClean="0">
                          <a:solidFill>
                            <a:srgbClr val="FF0000"/>
                          </a:solidFill>
                          <a:latin typeface="Times New Roman" panose="02020603050405020304" pitchFamily="18" charset="0"/>
                          <a:cs typeface="Times New Roman" panose="02020603050405020304" pitchFamily="18" charset="0"/>
                        </a:rPr>
                        <a:t> </a:t>
                      </a:r>
                      <a:r>
                        <a:rPr lang="en-US" sz="2800" b="0" dirty="0" err="1" smtClean="0">
                          <a:solidFill>
                            <a:srgbClr val="FF0000"/>
                          </a:solidFill>
                          <a:latin typeface="Times New Roman" panose="02020603050405020304" pitchFamily="18" charset="0"/>
                          <a:cs typeface="Times New Roman" panose="02020603050405020304" pitchFamily="18" charset="0"/>
                        </a:rPr>
                        <a:t>đường</a:t>
                      </a:r>
                      <a:r>
                        <a:rPr lang="en-US" sz="2800" b="0" dirty="0" smtClean="0">
                          <a:solidFill>
                            <a:srgbClr val="FF0000"/>
                          </a:solidFill>
                          <a:latin typeface="Times New Roman" panose="02020603050405020304" pitchFamily="18" charset="0"/>
                          <a:cs typeface="Times New Roman" panose="02020603050405020304" pitchFamily="18" charset="0"/>
                        </a:rPr>
                        <a:t> </a:t>
                      </a:r>
                      <a:r>
                        <a:rPr lang="en-US" sz="2800" b="0" dirty="0" err="1" smtClean="0">
                          <a:solidFill>
                            <a:srgbClr val="FF0000"/>
                          </a:solidFill>
                          <a:latin typeface="Times New Roman" panose="02020603050405020304" pitchFamily="18" charset="0"/>
                          <a:cs typeface="Times New Roman" panose="02020603050405020304" pitchFamily="18" charset="0"/>
                        </a:rPr>
                        <a:t>cắt</a:t>
                      </a:r>
                      <a:r>
                        <a:rPr lang="en-US" sz="2800" b="0" dirty="0" smtClean="0">
                          <a:solidFill>
                            <a:srgbClr val="FF0000"/>
                          </a:solidFill>
                          <a:latin typeface="Times New Roman" panose="02020603050405020304" pitchFamily="18" charset="0"/>
                          <a:cs typeface="Times New Roman" panose="02020603050405020304" pitchFamily="18" charset="0"/>
                        </a:rPr>
                        <a:t> </a:t>
                      </a:r>
                      <a:r>
                        <a:rPr lang="en-US" sz="2800" b="0" dirty="0" err="1" smtClean="0">
                          <a:solidFill>
                            <a:srgbClr val="FF0000"/>
                          </a:solidFill>
                          <a:latin typeface="Times New Roman" panose="02020603050405020304" pitchFamily="18" charset="0"/>
                          <a:cs typeface="Times New Roman" panose="02020603050405020304" pitchFamily="18" charset="0"/>
                        </a:rPr>
                        <a:t>nhau</a:t>
                      </a:r>
                      <a:r>
                        <a:rPr lang="en-US" sz="2800" b="0" dirty="0" smtClean="0">
                          <a:solidFill>
                            <a:srgbClr val="FF0000"/>
                          </a:solidFill>
                          <a:latin typeface="Times New Roman" panose="02020603050405020304" pitchFamily="18" charset="0"/>
                          <a:cs typeface="Times New Roman" panose="02020603050405020304" pitchFamily="18" charset="0"/>
                        </a:rPr>
                        <a:t> </a:t>
                      </a:r>
                      <a:endParaRPr lang="en-US" sz="2800" b="0" u="sng" dirty="0" smtClean="0">
                        <a:solidFill>
                          <a:srgbClr val="FF0000"/>
                        </a:solidFill>
                        <a:latin typeface="Times New Roman" panose="02020603050405020304" pitchFamily="18" charset="0"/>
                        <a:cs typeface="Times New Roman" panose="02020603050405020304" pitchFamily="18" charset="0"/>
                      </a:endParaRPr>
                    </a:p>
                  </a:txBody>
                  <a:tcPr marL="91444" marR="91444" marT="45725" marB="45725">
                    <a:blipFill>
                      <a:blip r:embed="rId4"/>
                      <a:tile tx="0" ty="0" sx="100000" sy="100000" flip="none" algn="tl"/>
                    </a:blipFill>
                  </a:tcPr>
                </a:tc>
                <a:tc hMerge="1">
                  <a:txBody>
                    <a:bodyPr/>
                    <a:lstStyle/>
                    <a:p>
                      <a:endParaRPr lang="en-US">
                        <a:solidFill>
                          <a:schemeClr val="tx1"/>
                        </a:solidFill>
                      </a:endParaRPr>
                    </a:p>
                  </a:txBody>
                  <a:tcPr>
                    <a:solidFill>
                      <a:schemeClr val="bg1"/>
                    </a:solidFill>
                  </a:tcPr>
                </a:tc>
                <a:extLst>
                  <a:ext uri="{0D108BD9-81ED-4DB2-BD59-A6C34878D82A}">
                    <a16:rowId xmlns:a16="http://schemas.microsoft.com/office/drawing/2014/main" val="10001"/>
                  </a:ext>
                </a:extLst>
              </a:tr>
            </a:tbl>
          </a:graphicData>
        </a:graphic>
      </p:graphicFrame>
      <p:sp>
        <p:nvSpPr>
          <p:cNvPr id="2" name="TextBox 1"/>
          <p:cNvSpPr txBox="1">
            <a:spLocks noChangeArrowheads="1"/>
          </p:cNvSpPr>
          <p:nvPr/>
        </p:nvSpPr>
        <p:spPr bwMode="auto">
          <a:xfrm>
            <a:off x="716723" y="3205769"/>
            <a:ext cx="5011738" cy="12464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r>
              <a:rPr lang="en-US" sz="2500" smtClean="0">
                <a:solidFill>
                  <a:srgbClr val="00B050"/>
                </a:solidFill>
                <a:latin typeface="Times New Roman" pitchFamily="18" charset="0"/>
                <a:cs typeface="Times New Roman" pitchFamily="18" charset="0"/>
              </a:rPr>
              <a:t>Mạng </a:t>
            </a:r>
            <a:r>
              <a:rPr lang="en-US" sz="2500">
                <a:solidFill>
                  <a:srgbClr val="00B050"/>
                </a:solidFill>
                <a:latin typeface="Times New Roman" pitchFamily="18" charset="0"/>
                <a:cs typeface="Times New Roman" pitchFamily="18" charset="0"/>
              </a:rPr>
              <a:t>ống nước                         =&gt;</a:t>
            </a:r>
          </a:p>
          <a:p>
            <a:pPr eaLnBrk="1" hangingPunct="1"/>
            <a:r>
              <a:rPr lang="en-US" sz="2500">
                <a:solidFill>
                  <a:srgbClr val="002060"/>
                </a:solidFill>
                <a:latin typeface="Times New Roman" pitchFamily="18" charset="0"/>
                <a:cs typeface="Times New Roman" pitchFamily="18" charset="0"/>
              </a:rPr>
              <a:t>Mạng </a:t>
            </a:r>
            <a:r>
              <a:rPr lang="en-US" sz="2500" smtClean="0">
                <a:solidFill>
                  <a:srgbClr val="002060"/>
                </a:solidFill>
                <a:latin typeface="Times New Roman" pitchFamily="18" charset="0"/>
                <a:cs typeface="Times New Roman" pitchFamily="18" charset="0"/>
              </a:rPr>
              <a:t>đường sắt                        =&gt;</a:t>
            </a:r>
            <a:endParaRPr lang="en-US" sz="2500">
              <a:solidFill>
                <a:srgbClr val="002060"/>
              </a:solidFill>
              <a:latin typeface="Times New Roman" pitchFamily="18" charset="0"/>
              <a:cs typeface="Times New Roman" pitchFamily="18" charset="0"/>
            </a:endParaRPr>
          </a:p>
          <a:p>
            <a:pPr eaLnBrk="1" hangingPunct="1"/>
            <a:r>
              <a:rPr lang="en-US" sz="2500">
                <a:solidFill>
                  <a:srgbClr val="0070C0"/>
                </a:solidFill>
                <a:latin typeface="Times New Roman" pitchFamily="18" charset="0"/>
                <a:cs typeface="Times New Roman" pitchFamily="18" charset="0"/>
              </a:rPr>
              <a:t>Mạng tải điện,...                        =&gt;</a:t>
            </a:r>
            <a:endParaRPr lang="en-US" sz="2500" u="sng">
              <a:solidFill>
                <a:srgbClr val="0070C0"/>
              </a:solidFill>
              <a:latin typeface="Times New Roman" pitchFamily="18" charset="0"/>
              <a:cs typeface="Times New Roman" pitchFamily="18" charset="0"/>
            </a:endParaRPr>
          </a:p>
        </p:txBody>
      </p:sp>
      <p:sp>
        <p:nvSpPr>
          <p:cNvPr id="3" name="TextBox 2"/>
          <p:cNvSpPr txBox="1">
            <a:spLocks noChangeArrowheads="1"/>
          </p:cNvSpPr>
          <p:nvPr/>
        </p:nvSpPr>
        <p:spPr bwMode="auto">
          <a:xfrm>
            <a:off x="5961856" y="3205768"/>
            <a:ext cx="5368925" cy="12464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r>
              <a:rPr lang="en-US" sz="2500" smtClean="0">
                <a:solidFill>
                  <a:srgbClr val="00B050"/>
                </a:solidFill>
                <a:latin typeface="Times New Roman" pitchFamily="18" charset="0"/>
                <a:cs typeface="Times New Roman" pitchFamily="18" charset="0"/>
              </a:rPr>
              <a:t>Vận </a:t>
            </a:r>
            <a:r>
              <a:rPr lang="en-US" sz="2500">
                <a:solidFill>
                  <a:srgbClr val="00B050"/>
                </a:solidFill>
                <a:latin typeface="Times New Roman" pitchFamily="18" charset="0"/>
                <a:cs typeface="Times New Roman" pitchFamily="18" charset="0"/>
              </a:rPr>
              <a:t>chuyển nước</a:t>
            </a:r>
          </a:p>
          <a:p>
            <a:pPr eaLnBrk="1" hangingPunct="1"/>
            <a:r>
              <a:rPr lang="en-US" sz="2500">
                <a:solidFill>
                  <a:srgbClr val="002060"/>
                </a:solidFill>
                <a:latin typeface="Times New Roman" pitchFamily="18" charset="0"/>
                <a:cs typeface="Times New Roman" pitchFamily="18" charset="0"/>
              </a:rPr>
              <a:t>Tàu vận chuyển con người và hàng hóa</a:t>
            </a:r>
          </a:p>
          <a:p>
            <a:pPr eaLnBrk="1" hangingPunct="1"/>
            <a:r>
              <a:rPr lang="en-US" sz="2500">
                <a:solidFill>
                  <a:srgbClr val="0070C0"/>
                </a:solidFill>
                <a:latin typeface="Times New Roman" pitchFamily="18" charset="0"/>
                <a:cs typeface="Times New Roman" pitchFamily="18" charset="0"/>
              </a:rPr>
              <a:t>Truyền tải và vận chuyển điện năng</a:t>
            </a:r>
          </a:p>
        </p:txBody>
      </p:sp>
      <p:sp>
        <p:nvSpPr>
          <p:cNvPr id="16" name="Oval 11"/>
          <p:cNvSpPr>
            <a:spLocks noChangeArrowheads="1"/>
          </p:cNvSpPr>
          <p:nvPr/>
        </p:nvSpPr>
        <p:spPr bwMode="auto">
          <a:xfrm>
            <a:off x="601663" y="6072188"/>
            <a:ext cx="487363" cy="485775"/>
          </a:xfrm>
          <a:prstGeom prst="ellipse">
            <a:avLst/>
          </a:prstGeom>
          <a:noFill/>
          <a:ln>
            <a:solidFill>
              <a:srgbClr val="FFFF00"/>
            </a:solidFill>
            <a:headEnd/>
            <a:tailEnd/>
          </a:ln>
        </p:spPr>
        <p:style>
          <a:lnRef idx="2">
            <a:schemeClr val="dk1"/>
          </a:lnRef>
          <a:fillRef idx="1">
            <a:schemeClr val="lt1"/>
          </a:fillRef>
          <a:effectRef idx="0">
            <a:schemeClr val="dk1"/>
          </a:effectRef>
          <a:fontRef idx="minor">
            <a:schemeClr val="dk1"/>
          </a:fontRef>
        </p:style>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fontAlgn="auto">
              <a:spcBef>
                <a:spcPct val="0"/>
              </a:spcBef>
              <a:spcAft>
                <a:spcPts val="0"/>
              </a:spcAft>
              <a:buFontTx/>
              <a:buNone/>
              <a:defRPr/>
            </a:pPr>
            <a:endParaRPr lang="en-US" altLang="en-US" sz="1800" b="1"/>
          </a:p>
        </p:txBody>
      </p:sp>
    </p:spTree>
  </p:cSld>
  <p:clrMapOvr>
    <a:masterClrMapping/>
  </p:clrMapOvr>
  <p:transition advClick="0"/>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1" presetClass="exit" presetSubtype="0" fill="hold" nodeType="withEffect">
                                  <p:stCondLst>
                                    <p:cond delay="123000"/>
                                  </p:stCondLst>
                                  <p:iterate type="lt">
                                    <p:tmPct val="5000"/>
                                  </p:iterate>
                                  <p:childTnLst>
                                    <p:anim calcmode="lin" valueType="num">
                                      <p:cBhvr>
                                        <p:cTn id="6" dur="1000"/>
                                        <p:tgtEl>
                                          <p:spTgt spid="22536"/>
                                        </p:tgtEl>
                                        <p:attrNameLst>
                                          <p:attrName>ppt_w</p:attrName>
                                        </p:attrNameLst>
                                      </p:cBhvr>
                                      <p:tavLst>
                                        <p:tav tm="0">
                                          <p:val>
                                            <p:strVal val="ppt_w"/>
                                          </p:val>
                                        </p:tav>
                                        <p:tav tm="100000">
                                          <p:val>
                                            <p:fltVal val="0"/>
                                          </p:val>
                                        </p:tav>
                                      </p:tavLst>
                                    </p:anim>
                                    <p:anim calcmode="lin" valueType="num">
                                      <p:cBhvr>
                                        <p:cTn id="7" dur="1000"/>
                                        <p:tgtEl>
                                          <p:spTgt spid="22536"/>
                                        </p:tgtEl>
                                        <p:attrNameLst>
                                          <p:attrName>ppt_h</p:attrName>
                                        </p:attrNameLst>
                                      </p:cBhvr>
                                      <p:tavLst>
                                        <p:tav tm="0">
                                          <p:val>
                                            <p:strVal val="ppt_h"/>
                                          </p:val>
                                        </p:tav>
                                        <p:tav tm="100000">
                                          <p:val>
                                            <p:fltVal val="0"/>
                                          </p:val>
                                        </p:tav>
                                      </p:tavLst>
                                    </p:anim>
                                    <p:anim calcmode="lin" valueType="num">
                                      <p:cBhvr>
                                        <p:cTn id="8" dur="1000"/>
                                        <p:tgtEl>
                                          <p:spTgt spid="22536"/>
                                        </p:tgtEl>
                                        <p:attrNameLst>
                                          <p:attrName>style.rotation</p:attrName>
                                        </p:attrNameLst>
                                      </p:cBhvr>
                                      <p:tavLst>
                                        <p:tav tm="0">
                                          <p:val>
                                            <p:fltVal val="0"/>
                                          </p:val>
                                        </p:tav>
                                        <p:tav tm="100000">
                                          <p:val>
                                            <p:fltVal val="90"/>
                                          </p:val>
                                        </p:tav>
                                      </p:tavLst>
                                    </p:anim>
                                    <p:animEffect transition="out" filter="fade">
                                      <p:cBhvr>
                                        <p:cTn id="9" dur="1000"/>
                                        <p:tgtEl>
                                          <p:spTgt spid="22536"/>
                                        </p:tgtEl>
                                      </p:cBhvr>
                                    </p:animEffect>
                                    <p:set>
                                      <p:cBhvr>
                                        <p:cTn id="10" dur="1" fill="hold">
                                          <p:stCondLst>
                                            <p:cond delay="999"/>
                                          </p:stCondLst>
                                        </p:cTn>
                                        <p:tgtEl>
                                          <p:spTgt spid="22536"/>
                                        </p:tgtEl>
                                        <p:attrNameLst>
                                          <p:attrName>style.visibility</p:attrName>
                                        </p:attrNameLst>
                                      </p:cBhvr>
                                      <p:to>
                                        <p:strVal val="hidden"/>
                                      </p:to>
                                    </p:set>
                                  </p:childTnLst>
                                  <p:subTnLst>
                                    <p:audio>
                                      <p:cMediaNode>
                                        <p:cTn display="0" masterRel="sameClick">
                                          <p:stCondLst>
                                            <p:cond evt="begin" delay="0">
                                              <p:tn val="5"/>
                                            </p:cond>
                                          </p:stCondLst>
                                          <p:endCondLst>
                                            <p:cond evt="onStopAudio" delay="0">
                                              <p:tgtEl>
                                                <p:sldTgt/>
                                              </p:tgtEl>
                                            </p:cond>
                                          </p:endCondLst>
                                        </p:cTn>
                                        <p:tgtEl>
                                          <p:sndTgt r:embed="rId2" name="RINGIN.WAV"/>
                                        </p:tgtEl>
                                      </p:cMediaNode>
                                    </p:audio>
                                  </p:subTnLst>
                                </p:cTn>
                              </p:par>
                            </p:childTnLst>
                          </p:cTn>
                        </p:par>
                      </p:childTnLst>
                    </p:cTn>
                  </p:par>
                  <p:par>
                    <p:cTn id="11" fill="hold" nodeType="clickPar">
                      <p:stCondLst>
                        <p:cond delay="indefinite"/>
                      </p:stCondLst>
                      <p:childTnLst>
                        <p:par>
                          <p:cTn id="12" fill="hold" nodeType="withGroup">
                            <p:stCondLst>
                              <p:cond delay="0"/>
                            </p:stCondLst>
                            <p:childTnLst>
                              <p:par>
                                <p:cTn id="13" presetID="2" presetClass="entr" presetSubtype="4" fill="hold" grpId="0" nodeType="click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additive="base">
                                        <p:cTn id="15" dur="500" fill="hold"/>
                                        <p:tgtEl>
                                          <p:spTgt spid="2"/>
                                        </p:tgtEl>
                                        <p:attrNameLst>
                                          <p:attrName>ppt_x</p:attrName>
                                        </p:attrNameLst>
                                      </p:cBhvr>
                                      <p:tavLst>
                                        <p:tav tm="0">
                                          <p:val>
                                            <p:strVal val="#ppt_x"/>
                                          </p:val>
                                        </p:tav>
                                        <p:tav tm="100000">
                                          <p:val>
                                            <p:strVal val="#ppt_x"/>
                                          </p:val>
                                        </p:tav>
                                      </p:tavLst>
                                    </p:anim>
                                    <p:anim calcmode="lin" valueType="num">
                                      <p:cBhvr additive="base">
                                        <p:cTn id="16" dur="500" fill="hold"/>
                                        <p:tgtEl>
                                          <p:spTgt spid="2"/>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3"/>
                                        </p:tgtEl>
                                        <p:attrNameLst>
                                          <p:attrName>style.visibility</p:attrName>
                                        </p:attrNameLst>
                                      </p:cBhvr>
                                      <p:to>
                                        <p:strVal val="visible"/>
                                      </p:to>
                                    </p:set>
                                    <p:anim calcmode="lin" valueType="num">
                                      <p:cBhvr additive="base">
                                        <p:cTn id="19" dur="500" fill="hold"/>
                                        <p:tgtEl>
                                          <p:spTgt spid="3"/>
                                        </p:tgtEl>
                                        <p:attrNameLst>
                                          <p:attrName>ppt_x</p:attrName>
                                        </p:attrNameLst>
                                      </p:cBhvr>
                                      <p:tavLst>
                                        <p:tav tm="0">
                                          <p:val>
                                            <p:strVal val="#ppt_x"/>
                                          </p:val>
                                        </p:tav>
                                        <p:tav tm="100000">
                                          <p:val>
                                            <p:strVal val="#ppt_x"/>
                                          </p:val>
                                        </p:tav>
                                      </p:tavLst>
                                    </p:anim>
                                    <p:anim calcmode="lin" valueType="num">
                                      <p:cBhvr additive="base">
                                        <p:cTn id="20"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3" presetClass="entr" presetSubtype="10" fill="hold" grpId="0" nodeType="clickEffect">
                                  <p:stCondLst>
                                    <p:cond delay="0"/>
                                  </p:stCondLst>
                                  <p:childTnLst>
                                    <p:set>
                                      <p:cBhvr>
                                        <p:cTn id="24" dur="1" fill="hold">
                                          <p:stCondLst>
                                            <p:cond delay="0"/>
                                          </p:stCondLst>
                                        </p:cTn>
                                        <p:tgtEl>
                                          <p:spTgt spid="16"/>
                                        </p:tgtEl>
                                        <p:attrNameLst>
                                          <p:attrName>style.visibility</p:attrName>
                                        </p:attrNameLst>
                                      </p:cBhvr>
                                      <p:to>
                                        <p:strVal val="visible"/>
                                      </p:to>
                                    </p:set>
                                    <p:animEffect transition="in" filter="blinds(horizontal)">
                                      <p:cBhvr>
                                        <p:cTn id="25"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16"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extBox 4"/>
          <p:cNvSpPr txBox="1">
            <a:spLocks noChangeArrowheads="1"/>
          </p:cNvSpPr>
          <p:nvPr/>
        </p:nvSpPr>
        <p:spPr bwMode="auto">
          <a:xfrm>
            <a:off x="696913" y="338138"/>
            <a:ext cx="6573837" cy="830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r>
              <a:rPr lang="en-US" sz="2800" b="1">
                <a:solidFill>
                  <a:srgbClr val="7030A0"/>
                </a:solidFill>
                <a:latin typeface="Times New Roman" pitchFamily="18" charset="0"/>
                <a:cs typeface="Times New Roman" pitchFamily="18" charset="0"/>
              </a:rPr>
              <a:t>2. Các thành phần của mạng máy tính</a:t>
            </a:r>
            <a:endParaRPr lang="en-US" sz="2800">
              <a:solidFill>
                <a:srgbClr val="7030A0"/>
              </a:solidFill>
              <a:latin typeface="Times New Roman" pitchFamily="18" charset="0"/>
              <a:cs typeface="Times New Roman" pitchFamily="18" charset="0"/>
            </a:endParaRPr>
          </a:p>
          <a:p>
            <a:pPr eaLnBrk="1" hangingPunct="1"/>
            <a:endParaRPr lang="en-US" sz="2000">
              <a:solidFill>
                <a:srgbClr val="7030A0"/>
              </a:solidFill>
            </a:endParaRPr>
          </a:p>
        </p:txBody>
      </p:sp>
      <p:graphicFrame>
        <p:nvGraphicFramePr>
          <p:cNvPr id="6" name="Table 5"/>
          <p:cNvGraphicFramePr>
            <a:graphicFrameLocks noGrp="1"/>
          </p:cNvGraphicFramePr>
          <p:nvPr>
            <p:extLst>
              <p:ext uri="{D42A27DB-BD31-4B8C-83A1-F6EECF244321}">
                <p14:modId xmlns:p14="http://schemas.microsoft.com/office/powerpoint/2010/main" val="2602021986"/>
              </p:ext>
            </p:extLst>
          </p:nvPr>
        </p:nvGraphicFramePr>
        <p:xfrm>
          <a:off x="696913" y="1658939"/>
          <a:ext cx="11087100" cy="4163637"/>
        </p:xfrm>
        <a:graphic>
          <a:graphicData uri="http://schemas.openxmlformats.org/drawingml/2006/table">
            <a:tbl>
              <a:tblPr firstRow="1" bandRow="1">
                <a:tableStyleId>{5C22544A-7EE6-4342-B048-85BDC9FD1C3A}</a:tableStyleId>
              </a:tblPr>
              <a:tblGrid>
                <a:gridCol w="11087100">
                  <a:extLst>
                    <a:ext uri="{9D8B030D-6E8A-4147-A177-3AD203B41FA5}">
                      <a16:colId xmlns:a16="http://schemas.microsoft.com/office/drawing/2014/main" val="20000"/>
                    </a:ext>
                  </a:extLst>
                </a:gridCol>
              </a:tblGrid>
              <a:tr h="608860">
                <a:tc>
                  <a:txBody>
                    <a:bodyPr/>
                    <a:lstStyle/>
                    <a:p>
                      <a:pPr algn="ctr"/>
                      <a:r>
                        <a:rPr lang="en-US" sz="2800" dirty="0" smtClean="0">
                          <a:solidFill>
                            <a:srgbClr val="FF0000"/>
                          </a:solidFill>
                          <a:latin typeface="Times New Roman" panose="02020603050405020304" pitchFamily="18" charset="0"/>
                          <a:cs typeface="Times New Roman" panose="02020603050405020304" pitchFamily="18" charset="0"/>
                        </a:rPr>
                        <a:t>PHIẾU</a:t>
                      </a:r>
                      <a:r>
                        <a:rPr lang="en-US" sz="2800" baseline="0" dirty="0" smtClean="0">
                          <a:solidFill>
                            <a:srgbClr val="FF0000"/>
                          </a:solidFill>
                          <a:latin typeface="Times New Roman" panose="02020603050405020304" pitchFamily="18" charset="0"/>
                          <a:cs typeface="Times New Roman" panose="02020603050405020304" pitchFamily="18" charset="0"/>
                        </a:rPr>
                        <a:t> HỌC TẬP SỐ 3</a:t>
                      </a:r>
                      <a:endParaRPr lang="en-US" sz="2800" dirty="0">
                        <a:solidFill>
                          <a:srgbClr val="FF0000"/>
                        </a:solidFill>
                        <a:latin typeface="Times New Roman" panose="02020603050405020304" pitchFamily="18" charset="0"/>
                        <a:cs typeface="Times New Roman" panose="02020603050405020304" pitchFamily="18" charset="0"/>
                      </a:endParaRPr>
                    </a:p>
                  </a:txBody>
                  <a:tcPr marT="45715" marB="45715">
                    <a:blipFill>
                      <a:blip r:embed="rId2"/>
                      <a:tile tx="0" ty="0" sx="100000" sy="100000" flip="none" algn="tl"/>
                    </a:blipFill>
                  </a:tcPr>
                </a:tc>
                <a:extLst>
                  <a:ext uri="{0D108BD9-81ED-4DB2-BD59-A6C34878D82A}">
                    <a16:rowId xmlns:a16="http://schemas.microsoft.com/office/drawing/2014/main" val="10000"/>
                  </a:ext>
                </a:extLst>
              </a:tr>
              <a:tr h="3554777">
                <a:tc>
                  <a:txBody>
                    <a:bodyPr/>
                    <a:lstStyle/>
                    <a:p>
                      <a:pPr marL="457200" marR="0" lvl="1" indent="0" algn="l" defTabSz="914400" rtl="0" eaLnBrk="1" fontAlgn="auto" latinLnBrk="0" hangingPunct="1">
                        <a:lnSpc>
                          <a:spcPct val="100000"/>
                        </a:lnSpc>
                        <a:spcBef>
                          <a:spcPts val="0"/>
                        </a:spcBef>
                        <a:spcAft>
                          <a:spcPts val="0"/>
                        </a:spcAft>
                        <a:buClrTx/>
                        <a:buSzTx/>
                        <a:buFontTx/>
                        <a:buNone/>
                        <a:tabLst/>
                        <a:defRPr/>
                      </a:pPr>
                      <a:r>
                        <a:rPr lang="en-US" sz="2800" b="1" i="1" kern="1200" dirty="0" err="1" smtClean="0">
                          <a:solidFill>
                            <a:srgbClr val="FF0000"/>
                          </a:solidFill>
                          <a:effectLst/>
                          <a:latin typeface="Times New Roman" panose="02020603050405020304" pitchFamily="18" charset="0"/>
                          <a:ea typeface="+mn-ea"/>
                          <a:cs typeface="Times New Roman" panose="02020603050405020304" pitchFamily="18" charset="0"/>
                        </a:rPr>
                        <a:t>Phần</a:t>
                      </a:r>
                      <a:r>
                        <a:rPr lang="en-US" sz="2800" b="1" i="1" kern="1200" dirty="0" smtClean="0">
                          <a:solidFill>
                            <a:srgbClr val="FF0000"/>
                          </a:solidFill>
                          <a:effectLst/>
                          <a:latin typeface="Times New Roman" panose="02020603050405020304" pitchFamily="18" charset="0"/>
                          <a:ea typeface="+mn-ea"/>
                          <a:cs typeface="Times New Roman" panose="02020603050405020304" pitchFamily="18" charset="0"/>
                        </a:rPr>
                        <a:t> 1:</a:t>
                      </a:r>
                      <a:r>
                        <a:rPr lang="en-US" sz="2800" b="1" kern="1200" dirty="0" smtClean="0">
                          <a:solidFill>
                            <a:srgbClr val="FF0000"/>
                          </a:solidFill>
                          <a:effectLst/>
                          <a:latin typeface="Times New Roman" panose="02020603050405020304" pitchFamily="18" charset="0"/>
                          <a:ea typeface="+mn-ea"/>
                          <a:cs typeface="Times New Roman" panose="02020603050405020304" pitchFamily="18" charset="0"/>
                        </a:rPr>
                        <a:t> </a:t>
                      </a:r>
                      <a:r>
                        <a:rPr lang="en-US" sz="2800" b="1" kern="1200" dirty="0" err="1" smtClean="0">
                          <a:solidFill>
                            <a:srgbClr val="FF0000"/>
                          </a:solidFill>
                          <a:effectLst/>
                          <a:latin typeface="Times New Roman" panose="02020603050405020304" pitchFamily="18" charset="0"/>
                          <a:ea typeface="+mn-ea"/>
                          <a:cs typeface="Times New Roman" panose="02020603050405020304" pitchFamily="18" charset="0"/>
                        </a:rPr>
                        <a:t>quan</a:t>
                      </a:r>
                      <a:r>
                        <a:rPr lang="en-US" sz="2800" b="1" kern="1200" dirty="0" smtClean="0">
                          <a:solidFill>
                            <a:srgbClr val="FF0000"/>
                          </a:solidFill>
                          <a:effectLst/>
                          <a:latin typeface="Times New Roman" panose="02020603050405020304" pitchFamily="18" charset="0"/>
                          <a:ea typeface="+mn-ea"/>
                          <a:cs typeface="Times New Roman" panose="02020603050405020304" pitchFamily="18" charset="0"/>
                        </a:rPr>
                        <a:t> </a:t>
                      </a:r>
                      <a:r>
                        <a:rPr lang="en-US" sz="2800" b="1" kern="1200" dirty="0" err="1" smtClean="0">
                          <a:solidFill>
                            <a:srgbClr val="FF0000"/>
                          </a:solidFill>
                          <a:effectLst/>
                          <a:latin typeface="Times New Roman" panose="02020603050405020304" pitchFamily="18" charset="0"/>
                          <a:ea typeface="+mn-ea"/>
                          <a:cs typeface="Times New Roman" panose="02020603050405020304" pitchFamily="18" charset="0"/>
                        </a:rPr>
                        <a:t>sát</a:t>
                      </a:r>
                      <a:r>
                        <a:rPr lang="en-US" sz="2800" b="1" kern="1200" dirty="0" smtClean="0">
                          <a:solidFill>
                            <a:srgbClr val="FF0000"/>
                          </a:solidFill>
                          <a:effectLst/>
                          <a:latin typeface="Times New Roman" panose="02020603050405020304" pitchFamily="18" charset="0"/>
                          <a:ea typeface="+mn-ea"/>
                          <a:cs typeface="Times New Roman" panose="02020603050405020304" pitchFamily="18" charset="0"/>
                        </a:rPr>
                        <a:t> </a:t>
                      </a:r>
                      <a:r>
                        <a:rPr lang="en-US" sz="2800" b="1" kern="1200" dirty="0" err="1" smtClean="0">
                          <a:solidFill>
                            <a:srgbClr val="FF0000"/>
                          </a:solidFill>
                          <a:effectLst/>
                          <a:latin typeface="Times New Roman" panose="02020603050405020304" pitchFamily="18" charset="0"/>
                          <a:ea typeface="+mn-ea"/>
                          <a:cs typeface="Times New Roman" panose="02020603050405020304" pitchFamily="18" charset="0"/>
                        </a:rPr>
                        <a:t>hình</a:t>
                      </a:r>
                      <a:r>
                        <a:rPr lang="en-US" sz="2800" b="1" kern="1200" dirty="0" smtClean="0">
                          <a:solidFill>
                            <a:srgbClr val="FF0000"/>
                          </a:solidFill>
                          <a:effectLst/>
                          <a:latin typeface="Times New Roman" panose="02020603050405020304" pitchFamily="18" charset="0"/>
                          <a:ea typeface="+mn-ea"/>
                          <a:cs typeface="Times New Roman" panose="02020603050405020304" pitchFamily="18" charset="0"/>
                        </a:rPr>
                        <a:t> 2.1 </a:t>
                      </a:r>
                      <a:r>
                        <a:rPr lang="en-US" sz="2800" b="1" kern="1200" dirty="0" err="1" smtClean="0">
                          <a:solidFill>
                            <a:srgbClr val="FF0000"/>
                          </a:solidFill>
                          <a:effectLst/>
                          <a:latin typeface="Times New Roman" panose="02020603050405020304" pitchFamily="18" charset="0"/>
                          <a:ea typeface="+mn-ea"/>
                          <a:cs typeface="Times New Roman" panose="02020603050405020304" pitchFamily="18" charset="0"/>
                        </a:rPr>
                        <a:t>sgk</a:t>
                      </a:r>
                      <a:r>
                        <a:rPr lang="en-US" sz="2800" b="1" kern="1200" dirty="0" smtClean="0">
                          <a:solidFill>
                            <a:srgbClr val="FF0000"/>
                          </a:solidFill>
                          <a:effectLst/>
                          <a:latin typeface="Times New Roman" panose="02020603050405020304" pitchFamily="18" charset="0"/>
                          <a:ea typeface="+mn-ea"/>
                          <a:cs typeface="Times New Roman" panose="02020603050405020304" pitchFamily="18" charset="0"/>
                        </a:rPr>
                        <a:t> - &gt; </a:t>
                      </a:r>
                      <a:r>
                        <a:rPr lang="en-US" sz="2800" b="1" kern="1200" dirty="0" err="1" smtClean="0">
                          <a:solidFill>
                            <a:srgbClr val="FF0000"/>
                          </a:solidFill>
                          <a:effectLst/>
                          <a:latin typeface="Times New Roman" panose="02020603050405020304" pitchFamily="18" charset="0"/>
                          <a:ea typeface="+mn-ea"/>
                          <a:cs typeface="Times New Roman" panose="02020603050405020304" pitchFamily="18" charset="0"/>
                        </a:rPr>
                        <a:t>Trả</a:t>
                      </a:r>
                      <a:r>
                        <a:rPr lang="en-US" sz="2800" b="1" kern="1200" dirty="0" smtClean="0">
                          <a:solidFill>
                            <a:srgbClr val="FF0000"/>
                          </a:solidFill>
                          <a:effectLst/>
                          <a:latin typeface="Times New Roman" panose="02020603050405020304" pitchFamily="18" charset="0"/>
                          <a:ea typeface="+mn-ea"/>
                          <a:cs typeface="Times New Roman" panose="02020603050405020304" pitchFamily="18" charset="0"/>
                        </a:rPr>
                        <a:t> </a:t>
                      </a:r>
                      <a:r>
                        <a:rPr lang="en-US" sz="2800" b="1" kern="1200" dirty="0" err="1" smtClean="0">
                          <a:solidFill>
                            <a:srgbClr val="FF0000"/>
                          </a:solidFill>
                          <a:effectLst/>
                          <a:latin typeface="Times New Roman" panose="02020603050405020304" pitchFamily="18" charset="0"/>
                          <a:ea typeface="+mn-ea"/>
                          <a:cs typeface="Times New Roman" panose="02020603050405020304" pitchFamily="18" charset="0"/>
                        </a:rPr>
                        <a:t>lời</a:t>
                      </a:r>
                      <a:r>
                        <a:rPr lang="en-US" sz="2800" b="1" kern="1200" dirty="0" smtClean="0">
                          <a:solidFill>
                            <a:srgbClr val="FF0000"/>
                          </a:solidFill>
                          <a:effectLst/>
                          <a:latin typeface="Times New Roman" panose="02020603050405020304" pitchFamily="18" charset="0"/>
                          <a:ea typeface="+mn-ea"/>
                          <a:cs typeface="Times New Roman" panose="02020603050405020304" pitchFamily="18" charset="0"/>
                        </a:rPr>
                        <a:t> </a:t>
                      </a:r>
                      <a:r>
                        <a:rPr lang="en-US" sz="2800" b="1" kern="1200" dirty="0" err="1" smtClean="0">
                          <a:solidFill>
                            <a:srgbClr val="FF0000"/>
                          </a:solidFill>
                          <a:effectLst/>
                          <a:latin typeface="Times New Roman" panose="02020603050405020304" pitchFamily="18" charset="0"/>
                          <a:ea typeface="+mn-ea"/>
                          <a:cs typeface="Times New Roman" panose="02020603050405020304" pitchFamily="18" charset="0"/>
                        </a:rPr>
                        <a:t>các</a:t>
                      </a:r>
                      <a:r>
                        <a:rPr lang="en-US" sz="2800" b="1" kern="1200" dirty="0" smtClean="0">
                          <a:solidFill>
                            <a:srgbClr val="FF0000"/>
                          </a:solidFill>
                          <a:effectLst/>
                          <a:latin typeface="Times New Roman" panose="02020603050405020304" pitchFamily="18" charset="0"/>
                          <a:ea typeface="+mn-ea"/>
                          <a:cs typeface="Times New Roman" panose="02020603050405020304" pitchFamily="18" charset="0"/>
                        </a:rPr>
                        <a:t> </a:t>
                      </a:r>
                      <a:r>
                        <a:rPr lang="en-US" sz="2800" b="1" kern="1200" dirty="0" err="1" smtClean="0">
                          <a:solidFill>
                            <a:srgbClr val="FF0000"/>
                          </a:solidFill>
                          <a:effectLst/>
                          <a:latin typeface="Times New Roman" panose="02020603050405020304" pitchFamily="18" charset="0"/>
                          <a:ea typeface="+mn-ea"/>
                          <a:cs typeface="Times New Roman" panose="02020603050405020304" pitchFamily="18" charset="0"/>
                        </a:rPr>
                        <a:t>câu</a:t>
                      </a:r>
                      <a:r>
                        <a:rPr lang="en-US" sz="2800" b="1" kern="1200" dirty="0" smtClean="0">
                          <a:solidFill>
                            <a:srgbClr val="FF0000"/>
                          </a:solidFill>
                          <a:effectLst/>
                          <a:latin typeface="Times New Roman" panose="02020603050405020304" pitchFamily="18" charset="0"/>
                          <a:ea typeface="+mn-ea"/>
                          <a:cs typeface="Times New Roman" panose="02020603050405020304" pitchFamily="18" charset="0"/>
                        </a:rPr>
                        <a:t> </a:t>
                      </a:r>
                      <a:r>
                        <a:rPr lang="en-US" sz="2800" b="1" kern="1200" dirty="0" err="1" smtClean="0">
                          <a:solidFill>
                            <a:srgbClr val="FF0000"/>
                          </a:solidFill>
                          <a:effectLst/>
                          <a:latin typeface="Times New Roman" panose="02020603050405020304" pitchFamily="18" charset="0"/>
                          <a:ea typeface="+mn-ea"/>
                          <a:cs typeface="Times New Roman" panose="02020603050405020304" pitchFamily="18" charset="0"/>
                        </a:rPr>
                        <a:t>hỏi</a:t>
                      </a:r>
                      <a:r>
                        <a:rPr lang="en-US" sz="2800" b="1" kern="1200" dirty="0" smtClean="0">
                          <a:solidFill>
                            <a:srgbClr val="FF0000"/>
                          </a:solidFill>
                          <a:effectLst/>
                          <a:latin typeface="Times New Roman" panose="02020603050405020304" pitchFamily="18" charset="0"/>
                          <a:ea typeface="+mn-ea"/>
                          <a:cs typeface="Times New Roman" panose="02020603050405020304" pitchFamily="18" charset="0"/>
                        </a:rPr>
                        <a:t>:</a:t>
                      </a:r>
                      <a:endParaRPr lang="en-US" sz="2800" b="0" kern="1200" dirty="0" smtClean="0">
                        <a:solidFill>
                          <a:srgbClr val="FF0000"/>
                        </a:solidFill>
                        <a:effectLst/>
                        <a:latin typeface="Times New Roman" panose="02020603050405020304" pitchFamily="18" charset="0"/>
                        <a:ea typeface="+mn-ea"/>
                        <a:cs typeface="Times New Roman" panose="02020603050405020304" pitchFamily="18" charset="0"/>
                      </a:endParaRPr>
                    </a:p>
                    <a:p>
                      <a:pPr marL="457200" marR="0" lvl="1" indent="0" algn="l" defTabSz="914400" rtl="0" eaLnBrk="1" fontAlgn="auto" latinLnBrk="0" hangingPunct="1">
                        <a:lnSpc>
                          <a:spcPct val="100000"/>
                        </a:lnSpc>
                        <a:spcBef>
                          <a:spcPts val="0"/>
                        </a:spcBef>
                        <a:spcAft>
                          <a:spcPts val="0"/>
                        </a:spcAft>
                        <a:buClrTx/>
                        <a:buSzTx/>
                        <a:buFontTx/>
                        <a:buNone/>
                        <a:tabLst/>
                        <a:defRPr/>
                      </a:pPr>
                      <a:r>
                        <a:rPr lang="en-US" sz="2800" b="1" i="1" u="sng" kern="1200" dirty="0" err="1" smtClean="0">
                          <a:solidFill>
                            <a:srgbClr val="FF0000"/>
                          </a:solidFill>
                          <a:effectLst/>
                          <a:latin typeface="Times New Roman" panose="02020603050405020304" pitchFamily="18" charset="0"/>
                          <a:ea typeface="+mn-ea"/>
                          <a:cs typeface="Times New Roman" panose="02020603050405020304" pitchFamily="18" charset="0"/>
                        </a:rPr>
                        <a:t>Câu</a:t>
                      </a:r>
                      <a:r>
                        <a:rPr lang="en-US" sz="2800" b="1" i="1" u="sng" kern="1200" dirty="0" smtClean="0">
                          <a:solidFill>
                            <a:srgbClr val="FF0000"/>
                          </a:solidFill>
                          <a:effectLst/>
                          <a:latin typeface="Times New Roman" panose="02020603050405020304" pitchFamily="18" charset="0"/>
                          <a:ea typeface="+mn-ea"/>
                          <a:cs typeface="Times New Roman" panose="02020603050405020304" pitchFamily="18" charset="0"/>
                        </a:rPr>
                        <a:t> 1.</a:t>
                      </a:r>
                      <a:r>
                        <a:rPr lang="en-US" sz="2800" kern="1200" dirty="0" smtClean="0">
                          <a:solidFill>
                            <a:srgbClr val="FF0000"/>
                          </a:solidFill>
                          <a:effectLst/>
                          <a:latin typeface="Times New Roman" panose="02020603050405020304" pitchFamily="18" charset="0"/>
                          <a:ea typeface="+mn-ea"/>
                          <a:cs typeface="Times New Roman" panose="02020603050405020304" pitchFamily="18" charset="0"/>
                        </a:rPr>
                        <a:t> </a:t>
                      </a:r>
                      <a:r>
                        <a:rPr lang="en-US" sz="2800" kern="1200" dirty="0" err="1" smtClean="0">
                          <a:solidFill>
                            <a:srgbClr val="FF0000"/>
                          </a:solidFill>
                          <a:effectLst/>
                          <a:latin typeface="Times New Roman" panose="02020603050405020304" pitchFamily="18" charset="0"/>
                          <a:ea typeface="+mn-ea"/>
                          <a:cs typeface="Times New Roman" panose="02020603050405020304" pitchFamily="18" charset="0"/>
                        </a:rPr>
                        <a:t>Thiết</a:t>
                      </a:r>
                      <a:r>
                        <a:rPr lang="en-US" sz="2800" kern="1200" dirty="0" smtClean="0">
                          <a:solidFill>
                            <a:srgbClr val="FF0000"/>
                          </a:solidFill>
                          <a:effectLst/>
                          <a:latin typeface="Times New Roman" panose="02020603050405020304" pitchFamily="18" charset="0"/>
                          <a:ea typeface="+mn-ea"/>
                          <a:cs typeface="Times New Roman" panose="02020603050405020304" pitchFamily="18" charset="0"/>
                        </a:rPr>
                        <a:t> </a:t>
                      </a:r>
                      <a:r>
                        <a:rPr lang="en-US" sz="2800" kern="1200" dirty="0" err="1" smtClean="0">
                          <a:solidFill>
                            <a:srgbClr val="FF0000"/>
                          </a:solidFill>
                          <a:effectLst/>
                          <a:latin typeface="Times New Roman" panose="02020603050405020304" pitchFamily="18" charset="0"/>
                          <a:ea typeface="+mn-ea"/>
                          <a:cs typeface="Times New Roman" panose="02020603050405020304" pitchFamily="18" charset="0"/>
                        </a:rPr>
                        <a:t>bị</a:t>
                      </a:r>
                      <a:r>
                        <a:rPr lang="en-US" sz="2800" kern="1200" dirty="0" smtClean="0">
                          <a:solidFill>
                            <a:srgbClr val="FF0000"/>
                          </a:solidFill>
                          <a:effectLst/>
                          <a:latin typeface="Times New Roman" panose="02020603050405020304" pitchFamily="18" charset="0"/>
                          <a:ea typeface="+mn-ea"/>
                          <a:cs typeface="Times New Roman" panose="02020603050405020304" pitchFamily="18" charset="0"/>
                        </a:rPr>
                        <a:t> </a:t>
                      </a:r>
                      <a:r>
                        <a:rPr lang="en-US" sz="2800" kern="1200" dirty="0" err="1" smtClean="0">
                          <a:solidFill>
                            <a:srgbClr val="FF0000"/>
                          </a:solidFill>
                          <a:effectLst/>
                          <a:latin typeface="Times New Roman" panose="02020603050405020304" pitchFamily="18" charset="0"/>
                          <a:ea typeface="+mn-ea"/>
                          <a:cs typeface="Times New Roman" panose="02020603050405020304" pitchFamily="18" charset="0"/>
                        </a:rPr>
                        <a:t>nào</a:t>
                      </a:r>
                      <a:r>
                        <a:rPr lang="en-US" sz="2800" kern="1200" dirty="0" smtClean="0">
                          <a:solidFill>
                            <a:srgbClr val="FF0000"/>
                          </a:solidFill>
                          <a:effectLst/>
                          <a:latin typeface="Times New Roman" panose="02020603050405020304" pitchFamily="18" charset="0"/>
                          <a:ea typeface="+mn-ea"/>
                          <a:cs typeface="Times New Roman" panose="02020603050405020304" pitchFamily="18" charset="0"/>
                        </a:rPr>
                        <a:t> </a:t>
                      </a:r>
                      <a:r>
                        <a:rPr lang="en-US" sz="2800" kern="1200" dirty="0" err="1" smtClean="0">
                          <a:solidFill>
                            <a:srgbClr val="FF0000"/>
                          </a:solidFill>
                          <a:effectLst/>
                          <a:latin typeface="Times New Roman" panose="02020603050405020304" pitchFamily="18" charset="0"/>
                          <a:ea typeface="+mn-ea"/>
                          <a:cs typeface="Times New Roman" panose="02020603050405020304" pitchFamily="18" charset="0"/>
                        </a:rPr>
                        <a:t>đang</a:t>
                      </a:r>
                      <a:r>
                        <a:rPr lang="en-US" sz="2800" kern="1200" dirty="0" smtClean="0">
                          <a:solidFill>
                            <a:srgbClr val="FF0000"/>
                          </a:solidFill>
                          <a:effectLst/>
                          <a:latin typeface="Times New Roman" panose="02020603050405020304" pitchFamily="18" charset="0"/>
                          <a:ea typeface="+mn-ea"/>
                          <a:cs typeface="Times New Roman" panose="02020603050405020304" pitchFamily="18" charset="0"/>
                        </a:rPr>
                        <a:t> </a:t>
                      </a:r>
                      <a:r>
                        <a:rPr lang="en-US" sz="2800" kern="1200" dirty="0" err="1" smtClean="0">
                          <a:solidFill>
                            <a:srgbClr val="FF0000"/>
                          </a:solidFill>
                          <a:effectLst/>
                          <a:latin typeface="Times New Roman" panose="02020603050405020304" pitchFamily="18" charset="0"/>
                          <a:ea typeface="+mn-ea"/>
                          <a:cs typeface="Times New Roman" panose="02020603050405020304" pitchFamily="18" charset="0"/>
                        </a:rPr>
                        <a:t>được</a:t>
                      </a:r>
                      <a:r>
                        <a:rPr lang="en-US" sz="2800" kern="1200" dirty="0" smtClean="0">
                          <a:solidFill>
                            <a:srgbClr val="FF0000"/>
                          </a:solidFill>
                          <a:effectLst/>
                          <a:latin typeface="Times New Roman" panose="02020603050405020304" pitchFamily="18" charset="0"/>
                          <a:ea typeface="+mn-ea"/>
                          <a:cs typeface="Times New Roman" panose="02020603050405020304" pitchFamily="18" charset="0"/>
                        </a:rPr>
                        <a:t> </a:t>
                      </a:r>
                      <a:r>
                        <a:rPr lang="en-US" sz="2800" kern="1200" dirty="0" err="1" smtClean="0">
                          <a:solidFill>
                            <a:srgbClr val="FF0000"/>
                          </a:solidFill>
                          <a:effectLst/>
                          <a:latin typeface="Times New Roman" panose="02020603050405020304" pitchFamily="18" charset="0"/>
                          <a:ea typeface="+mn-ea"/>
                          <a:cs typeface="Times New Roman" panose="02020603050405020304" pitchFamily="18" charset="0"/>
                        </a:rPr>
                        <a:t>kết</a:t>
                      </a:r>
                      <a:r>
                        <a:rPr lang="en-US" sz="2800" kern="1200" dirty="0" smtClean="0">
                          <a:solidFill>
                            <a:srgbClr val="FF0000"/>
                          </a:solidFill>
                          <a:effectLst/>
                          <a:latin typeface="Times New Roman" panose="02020603050405020304" pitchFamily="18" charset="0"/>
                          <a:ea typeface="+mn-ea"/>
                          <a:cs typeface="Times New Roman" panose="02020603050405020304" pitchFamily="18" charset="0"/>
                        </a:rPr>
                        <a:t> </a:t>
                      </a:r>
                      <a:r>
                        <a:rPr lang="en-US" sz="2800" kern="1200" dirty="0" err="1" smtClean="0">
                          <a:solidFill>
                            <a:srgbClr val="FF0000"/>
                          </a:solidFill>
                          <a:effectLst/>
                          <a:latin typeface="Times New Roman" panose="02020603050405020304" pitchFamily="18" charset="0"/>
                          <a:ea typeface="+mn-ea"/>
                          <a:cs typeface="Times New Roman" panose="02020603050405020304" pitchFamily="18" charset="0"/>
                        </a:rPr>
                        <a:t>nối</a:t>
                      </a:r>
                      <a:r>
                        <a:rPr lang="en-US" sz="2800" kern="1200" dirty="0" smtClean="0">
                          <a:solidFill>
                            <a:srgbClr val="FF0000"/>
                          </a:solidFill>
                          <a:effectLst/>
                          <a:latin typeface="Times New Roman" panose="02020603050405020304" pitchFamily="18" charset="0"/>
                          <a:ea typeface="+mn-ea"/>
                          <a:cs typeface="Times New Roman" panose="02020603050405020304" pitchFamily="18" charset="0"/>
                        </a:rPr>
                        <a:t> </a:t>
                      </a:r>
                      <a:r>
                        <a:rPr lang="en-US" sz="2800" kern="1200" dirty="0" err="1" smtClean="0">
                          <a:solidFill>
                            <a:srgbClr val="FF0000"/>
                          </a:solidFill>
                          <a:effectLst/>
                          <a:latin typeface="Times New Roman" panose="02020603050405020304" pitchFamily="18" charset="0"/>
                          <a:ea typeface="+mn-ea"/>
                          <a:cs typeface="Times New Roman" panose="02020603050405020304" pitchFamily="18" charset="0"/>
                        </a:rPr>
                        <a:t>vào</a:t>
                      </a:r>
                      <a:r>
                        <a:rPr lang="en-US" sz="2800" kern="1200" dirty="0" smtClean="0">
                          <a:solidFill>
                            <a:srgbClr val="FF0000"/>
                          </a:solidFill>
                          <a:effectLst/>
                          <a:latin typeface="Times New Roman" panose="02020603050405020304" pitchFamily="18" charset="0"/>
                          <a:ea typeface="+mn-ea"/>
                          <a:cs typeface="Times New Roman" panose="02020603050405020304" pitchFamily="18" charset="0"/>
                        </a:rPr>
                        <a:t> </a:t>
                      </a:r>
                      <a:r>
                        <a:rPr lang="en-US" sz="2800" kern="1200" err="1" smtClean="0">
                          <a:solidFill>
                            <a:srgbClr val="FF0000"/>
                          </a:solidFill>
                          <a:effectLst/>
                          <a:latin typeface="Times New Roman" panose="02020603050405020304" pitchFamily="18" charset="0"/>
                          <a:ea typeface="+mn-ea"/>
                          <a:cs typeface="Times New Roman" panose="02020603050405020304" pitchFamily="18" charset="0"/>
                        </a:rPr>
                        <a:t>mạng</a:t>
                      </a:r>
                      <a:r>
                        <a:rPr lang="en-US" sz="2800" kern="1200" smtClean="0">
                          <a:solidFill>
                            <a:srgbClr val="FF0000"/>
                          </a:solidFill>
                          <a:effectLst/>
                          <a:latin typeface="Times New Roman" panose="02020603050405020304" pitchFamily="18" charset="0"/>
                          <a:ea typeface="+mn-ea"/>
                          <a:cs typeface="Times New Roman" panose="02020603050405020304" pitchFamily="18" charset="0"/>
                        </a:rPr>
                        <a: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2800" i="0" u="sng" strike="noStrike" kern="1200" dirty="0" smtClean="0">
                        <a:solidFill>
                          <a:srgbClr val="FF0000"/>
                        </a:solidFill>
                        <a:effectLst/>
                        <a:latin typeface="Times New Roman" panose="02020603050405020304" pitchFamily="18" charset="0"/>
                        <a:ea typeface="+mn-ea"/>
                        <a:cs typeface="Times New Roman" panose="02020603050405020304" pitchFamily="18" charset="0"/>
                      </a:endParaRPr>
                    </a:p>
                    <a:p>
                      <a:pPr marL="457200" marR="0" lvl="1" indent="0" algn="l" defTabSz="914400" rtl="0" eaLnBrk="1" fontAlgn="auto" latinLnBrk="0" hangingPunct="1">
                        <a:lnSpc>
                          <a:spcPct val="100000"/>
                        </a:lnSpc>
                        <a:spcBef>
                          <a:spcPts val="0"/>
                        </a:spcBef>
                        <a:spcAft>
                          <a:spcPts val="0"/>
                        </a:spcAft>
                        <a:buClrTx/>
                        <a:buSzTx/>
                        <a:buFontTx/>
                        <a:buNone/>
                        <a:tabLst/>
                        <a:defRPr/>
                      </a:pPr>
                      <a:r>
                        <a:rPr lang="en-US" sz="2800" b="1" i="1" u="sng" kern="1200" dirty="0" err="1" smtClean="0">
                          <a:solidFill>
                            <a:srgbClr val="FF0000"/>
                          </a:solidFill>
                          <a:effectLst/>
                          <a:latin typeface="Times New Roman" panose="02020603050405020304" pitchFamily="18" charset="0"/>
                          <a:ea typeface="+mn-ea"/>
                          <a:cs typeface="Times New Roman" panose="02020603050405020304" pitchFamily="18" charset="0"/>
                        </a:rPr>
                        <a:t>Câu</a:t>
                      </a:r>
                      <a:r>
                        <a:rPr lang="en-US" sz="2800" b="1" i="1" u="sng" kern="1200" dirty="0" smtClean="0">
                          <a:solidFill>
                            <a:srgbClr val="FF0000"/>
                          </a:solidFill>
                          <a:effectLst/>
                          <a:latin typeface="Times New Roman" panose="02020603050405020304" pitchFamily="18" charset="0"/>
                          <a:ea typeface="+mn-ea"/>
                          <a:cs typeface="Times New Roman" panose="02020603050405020304" pitchFamily="18" charset="0"/>
                        </a:rPr>
                        <a:t> 2.</a:t>
                      </a:r>
                      <a:r>
                        <a:rPr lang="en-US" sz="2800" kern="1200" dirty="0" smtClean="0">
                          <a:solidFill>
                            <a:srgbClr val="FF0000"/>
                          </a:solidFill>
                          <a:effectLst/>
                          <a:latin typeface="Times New Roman" panose="02020603050405020304" pitchFamily="18" charset="0"/>
                          <a:ea typeface="+mn-ea"/>
                          <a:cs typeface="Times New Roman" panose="02020603050405020304" pitchFamily="18" charset="0"/>
                        </a:rPr>
                        <a:t> </a:t>
                      </a:r>
                      <a:r>
                        <a:rPr lang="en-US" sz="2800" kern="1200" dirty="0" err="1" smtClean="0">
                          <a:solidFill>
                            <a:srgbClr val="FF0000"/>
                          </a:solidFill>
                          <a:effectLst/>
                          <a:latin typeface="Times New Roman" panose="02020603050405020304" pitchFamily="18" charset="0"/>
                          <a:ea typeface="+mn-ea"/>
                          <a:cs typeface="Times New Roman" panose="02020603050405020304" pitchFamily="18" charset="0"/>
                        </a:rPr>
                        <a:t>Kết</a:t>
                      </a:r>
                      <a:r>
                        <a:rPr lang="en-US" sz="2800" kern="1200" dirty="0" smtClean="0">
                          <a:solidFill>
                            <a:srgbClr val="FF0000"/>
                          </a:solidFill>
                          <a:effectLst/>
                          <a:latin typeface="Times New Roman" panose="02020603050405020304" pitchFamily="18" charset="0"/>
                          <a:ea typeface="+mn-ea"/>
                          <a:cs typeface="Times New Roman" panose="02020603050405020304" pitchFamily="18" charset="0"/>
                        </a:rPr>
                        <a:t> </a:t>
                      </a:r>
                      <a:r>
                        <a:rPr lang="en-US" sz="2800" kern="1200" dirty="0" err="1" smtClean="0">
                          <a:solidFill>
                            <a:srgbClr val="FF0000"/>
                          </a:solidFill>
                          <a:effectLst/>
                          <a:latin typeface="Times New Roman" panose="02020603050405020304" pitchFamily="18" charset="0"/>
                          <a:ea typeface="+mn-ea"/>
                          <a:cs typeface="Times New Roman" panose="02020603050405020304" pitchFamily="18" charset="0"/>
                        </a:rPr>
                        <a:t>nối</a:t>
                      </a:r>
                      <a:r>
                        <a:rPr lang="en-US" sz="2800" kern="1200" dirty="0" smtClean="0">
                          <a:solidFill>
                            <a:srgbClr val="FF0000"/>
                          </a:solidFill>
                          <a:effectLst/>
                          <a:latin typeface="Times New Roman" panose="02020603050405020304" pitchFamily="18" charset="0"/>
                          <a:ea typeface="+mn-ea"/>
                          <a:cs typeface="Times New Roman" panose="02020603050405020304" pitchFamily="18" charset="0"/>
                        </a:rPr>
                        <a:t> </a:t>
                      </a:r>
                      <a:r>
                        <a:rPr lang="en-US" sz="2800" kern="1200" dirty="0" err="1" smtClean="0">
                          <a:solidFill>
                            <a:srgbClr val="FF0000"/>
                          </a:solidFill>
                          <a:effectLst/>
                          <a:latin typeface="Times New Roman" panose="02020603050405020304" pitchFamily="18" charset="0"/>
                          <a:ea typeface="+mn-ea"/>
                          <a:cs typeface="Times New Roman" panose="02020603050405020304" pitchFamily="18" charset="0"/>
                        </a:rPr>
                        <a:t>với</a:t>
                      </a:r>
                      <a:r>
                        <a:rPr lang="en-US" sz="2800" kern="1200" dirty="0" smtClean="0">
                          <a:solidFill>
                            <a:srgbClr val="FF0000"/>
                          </a:solidFill>
                          <a:effectLst/>
                          <a:latin typeface="Times New Roman" panose="02020603050405020304" pitchFamily="18" charset="0"/>
                          <a:ea typeface="+mn-ea"/>
                          <a:cs typeface="Times New Roman" panose="02020603050405020304" pitchFamily="18" charset="0"/>
                        </a:rPr>
                        <a:t> </a:t>
                      </a:r>
                      <a:r>
                        <a:rPr lang="en-US" sz="2800" kern="1200" dirty="0" err="1" smtClean="0">
                          <a:solidFill>
                            <a:srgbClr val="FF0000"/>
                          </a:solidFill>
                          <a:effectLst/>
                          <a:latin typeface="Times New Roman" panose="02020603050405020304" pitchFamily="18" charset="0"/>
                          <a:ea typeface="+mn-ea"/>
                          <a:cs typeface="Times New Roman" panose="02020603050405020304" pitchFamily="18" charset="0"/>
                        </a:rPr>
                        <a:t>nhau</a:t>
                      </a:r>
                      <a:r>
                        <a:rPr lang="en-US" sz="2800" kern="1200" dirty="0" smtClean="0">
                          <a:solidFill>
                            <a:srgbClr val="FF0000"/>
                          </a:solidFill>
                          <a:effectLst/>
                          <a:latin typeface="Times New Roman" panose="02020603050405020304" pitchFamily="18" charset="0"/>
                          <a:ea typeface="+mn-ea"/>
                          <a:cs typeface="Times New Roman" panose="02020603050405020304" pitchFamily="18" charset="0"/>
                        </a:rPr>
                        <a:t> </a:t>
                      </a:r>
                      <a:r>
                        <a:rPr lang="en-US" sz="2800" kern="1200" dirty="0" err="1" smtClean="0">
                          <a:solidFill>
                            <a:srgbClr val="FF0000"/>
                          </a:solidFill>
                          <a:effectLst/>
                          <a:latin typeface="Times New Roman" panose="02020603050405020304" pitchFamily="18" charset="0"/>
                          <a:ea typeface="+mn-ea"/>
                          <a:cs typeface="Times New Roman" panose="02020603050405020304" pitchFamily="18" charset="0"/>
                        </a:rPr>
                        <a:t>như</a:t>
                      </a:r>
                      <a:r>
                        <a:rPr lang="en-US" sz="2800" kern="1200" dirty="0" smtClean="0">
                          <a:solidFill>
                            <a:srgbClr val="FF0000"/>
                          </a:solidFill>
                          <a:effectLst/>
                          <a:latin typeface="Times New Roman" panose="02020603050405020304" pitchFamily="18" charset="0"/>
                          <a:ea typeface="+mn-ea"/>
                          <a:cs typeface="Times New Roman" panose="02020603050405020304" pitchFamily="18" charset="0"/>
                        </a:rPr>
                        <a:t> </a:t>
                      </a:r>
                      <a:r>
                        <a:rPr lang="en-US" sz="2800" kern="1200" dirty="0" err="1" smtClean="0">
                          <a:solidFill>
                            <a:srgbClr val="FF0000"/>
                          </a:solidFill>
                          <a:effectLst/>
                          <a:latin typeface="Times New Roman" panose="02020603050405020304" pitchFamily="18" charset="0"/>
                          <a:ea typeface="+mn-ea"/>
                          <a:cs typeface="Times New Roman" panose="02020603050405020304" pitchFamily="18" charset="0"/>
                        </a:rPr>
                        <a:t>thế</a:t>
                      </a:r>
                      <a:r>
                        <a:rPr lang="en-US" sz="2800" kern="1200" dirty="0" smtClean="0">
                          <a:solidFill>
                            <a:srgbClr val="FF0000"/>
                          </a:solidFill>
                          <a:effectLst/>
                          <a:latin typeface="Times New Roman" panose="02020603050405020304" pitchFamily="18" charset="0"/>
                          <a:ea typeface="+mn-ea"/>
                          <a:cs typeface="Times New Roman" panose="02020603050405020304" pitchFamily="18" charset="0"/>
                        </a:rPr>
                        <a:t> </a:t>
                      </a:r>
                      <a:r>
                        <a:rPr lang="en-US" sz="2800" kern="1200" dirty="0" err="1" smtClean="0">
                          <a:solidFill>
                            <a:srgbClr val="FF0000"/>
                          </a:solidFill>
                          <a:effectLst/>
                          <a:latin typeface="Times New Roman" panose="02020603050405020304" pitchFamily="18" charset="0"/>
                          <a:ea typeface="+mn-ea"/>
                          <a:cs typeface="Times New Roman" panose="02020603050405020304" pitchFamily="18" charset="0"/>
                        </a:rPr>
                        <a:t>nào</a:t>
                      </a:r>
                      <a:r>
                        <a:rPr lang="en-US" sz="2800" kern="1200" dirty="0" smtClean="0">
                          <a:solidFill>
                            <a:srgbClr val="FF0000"/>
                          </a:solidFill>
                          <a:effectLst/>
                          <a:latin typeface="Times New Roman" panose="02020603050405020304" pitchFamily="18" charset="0"/>
                          <a:ea typeface="+mn-ea"/>
                          <a:cs typeface="Times New Roman" panose="02020603050405020304" pitchFamily="18" charset="0"/>
                        </a:rPr>
                        <a:t>?</a:t>
                      </a:r>
                    </a:p>
                    <a:p>
                      <a:pPr marL="457200" marR="0" lvl="1" indent="0" algn="l" defTabSz="914400" rtl="0" eaLnBrk="1" fontAlgn="auto" latinLnBrk="0" hangingPunct="1">
                        <a:lnSpc>
                          <a:spcPct val="100000"/>
                        </a:lnSpc>
                        <a:spcBef>
                          <a:spcPts val="0"/>
                        </a:spcBef>
                        <a:spcAft>
                          <a:spcPts val="0"/>
                        </a:spcAft>
                        <a:buClrTx/>
                        <a:buSzTx/>
                        <a:buFontTx/>
                        <a:buNone/>
                        <a:tabLst/>
                        <a:defRPr/>
                      </a:pPr>
                      <a:endParaRPr lang="en-US" sz="2800" b="1" i="1" u="sng" kern="1200" dirty="0" smtClean="0">
                        <a:solidFill>
                          <a:srgbClr val="FF0000"/>
                        </a:solidFill>
                        <a:effectLst/>
                        <a:latin typeface="Times New Roman" panose="02020603050405020304" pitchFamily="18" charset="0"/>
                        <a:ea typeface="+mn-ea"/>
                        <a:cs typeface="Times New Roman" panose="02020603050405020304" pitchFamily="18" charset="0"/>
                      </a:endParaRPr>
                    </a:p>
                    <a:p>
                      <a:pPr marL="457200" marR="0" lvl="1" indent="0" algn="l" defTabSz="914400" rtl="0" eaLnBrk="1" fontAlgn="auto" latinLnBrk="0" hangingPunct="1">
                        <a:lnSpc>
                          <a:spcPct val="100000"/>
                        </a:lnSpc>
                        <a:spcBef>
                          <a:spcPts val="0"/>
                        </a:spcBef>
                        <a:spcAft>
                          <a:spcPts val="0"/>
                        </a:spcAft>
                        <a:buClrTx/>
                        <a:buSzTx/>
                        <a:buFontTx/>
                        <a:buNone/>
                        <a:tabLst/>
                        <a:defRPr/>
                      </a:pPr>
                      <a:r>
                        <a:rPr lang="en-US" sz="2800" b="1" i="1" u="sng" kern="1200" dirty="0" err="1" smtClean="0">
                          <a:solidFill>
                            <a:srgbClr val="FF0000"/>
                          </a:solidFill>
                          <a:effectLst/>
                          <a:latin typeface="Times New Roman" panose="02020603050405020304" pitchFamily="18" charset="0"/>
                          <a:ea typeface="+mn-ea"/>
                          <a:cs typeface="Times New Roman" panose="02020603050405020304" pitchFamily="18" charset="0"/>
                        </a:rPr>
                        <a:t>Câu</a:t>
                      </a:r>
                      <a:r>
                        <a:rPr lang="en-US" sz="2800" b="1" i="1" u="sng" kern="1200" dirty="0" smtClean="0">
                          <a:solidFill>
                            <a:srgbClr val="FF0000"/>
                          </a:solidFill>
                          <a:effectLst/>
                          <a:latin typeface="Times New Roman" panose="02020603050405020304" pitchFamily="18" charset="0"/>
                          <a:ea typeface="+mn-ea"/>
                          <a:cs typeface="Times New Roman" panose="02020603050405020304" pitchFamily="18" charset="0"/>
                        </a:rPr>
                        <a:t> 3.</a:t>
                      </a:r>
                      <a:r>
                        <a:rPr lang="en-US" sz="2800" kern="1200" dirty="0" smtClean="0">
                          <a:solidFill>
                            <a:srgbClr val="FF0000"/>
                          </a:solidFill>
                          <a:effectLst/>
                          <a:latin typeface="Times New Roman" panose="02020603050405020304" pitchFamily="18" charset="0"/>
                          <a:ea typeface="+mn-ea"/>
                          <a:cs typeface="Times New Roman" panose="02020603050405020304" pitchFamily="18" charset="0"/>
                        </a:rPr>
                        <a:t> </a:t>
                      </a:r>
                      <a:r>
                        <a:rPr lang="en-US" sz="2800" kern="1200" dirty="0" err="1" smtClean="0">
                          <a:solidFill>
                            <a:srgbClr val="FF0000"/>
                          </a:solidFill>
                          <a:effectLst/>
                          <a:latin typeface="Times New Roman" panose="02020603050405020304" pitchFamily="18" charset="0"/>
                          <a:ea typeface="+mn-ea"/>
                          <a:cs typeface="Times New Roman" panose="02020603050405020304" pitchFamily="18" charset="0"/>
                        </a:rPr>
                        <a:t>Kết</a:t>
                      </a:r>
                      <a:r>
                        <a:rPr lang="en-US" sz="2800" kern="1200" dirty="0" smtClean="0">
                          <a:solidFill>
                            <a:srgbClr val="FF0000"/>
                          </a:solidFill>
                          <a:effectLst/>
                          <a:latin typeface="Times New Roman" panose="02020603050405020304" pitchFamily="18" charset="0"/>
                          <a:ea typeface="+mn-ea"/>
                          <a:cs typeface="Times New Roman" panose="02020603050405020304" pitchFamily="18" charset="0"/>
                        </a:rPr>
                        <a:t> </a:t>
                      </a:r>
                      <a:r>
                        <a:rPr lang="en-US" sz="2800" kern="1200" dirty="0" err="1" smtClean="0">
                          <a:solidFill>
                            <a:srgbClr val="FF0000"/>
                          </a:solidFill>
                          <a:effectLst/>
                          <a:latin typeface="Times New Roman" panose="02020603050405020304" pitchFamily="18" charset="0"/>
                          <a:ea typeface="+mn-ea"/>
                          <a:cs typeface="Times New Roman" panose="02020603050405020304" pitchFamily="18" charset="0"/>
                        </a:rPr>
                        <a:t>nối</a:t>
                      </a:r>
                      <a:r>
                        <a:rPr lang="en-US" sz="2800" kern="1200" dirty="0" smtClean="0">
                          <a:solidFill>
                            <a:srgbClr val="FF0000"/>
                          </a:solidFill>
                          <a:effectLst/>
                          <a:latin typeface="Times New Roman" panose="02020603050405020304" pitchFamily="18" charset="0"/>
                          <a:ea typeface="+mn-ea"/>
                          <a:cs typeface="Times New Roman" panose="02020603050405020304" pitchFamily="18" charset="0"/>
                        </a:rPr>
                        <a:t> qua </a:t>
                      </a:r>
                      <a:r>
                        <a:rPr lang="en-US" sz="2800" kern="1200" dirty="0" err="1" smtClean="0">
                          <a:solidFill>
                            <a:srgbClr val="FF0000"/>
                          </a:solidFill>
                          <a:effectLst/>
                          <a:latin typeface="Times New Roman" panose="02020603050405020304" pitchFamily="18" charset="0"/>
                          <a:ea typeface="+mn-ea"/>
                          <a:cs typeface="Times New Roman" panose="02020603050405020304" pitchFamily="18" charset="0"/>
                        </a:rPr>
                        <a:t>các</a:t>
                      </a:r>
                      <a:r>
                        <a:rPr lang="en-US" sz="2800" kern="1200" dirty="0" smtClean="0">
                          <a:solidFill>
                            <a:srgbClr val="FF0000"/>
                          </a:solidFill>
                          <a:effectLst/>
                          <a:latin typeface="Times New Roman" panose="02020603050405020304" pitchFamily="18" charset="0"/>
                          <a:ea typeface="+mn-ea"/>
                          <a:cs typeface="Times New Roman" panose="02020603050405020304" pitchFamily="18" charset="0"/>
                        </a:rPr>
                        <a:t> </a:t>
                      </a:r>
                      <a:r>
                        <a:rPr lang="en-US" sz="2800" kern="1200" dirty="0" err="1" smtClean="0">
                          <a:solidFill>
                            <a:srgbClr val="FF0000"/>
                          </a:solidFill>
                          <a:effectLst/>
                          <a:latin typeface="Times New Roman" panose="02020603050405020304" pitchFamily="18" charset="0"/>
                          <a:ea typeface="+mn-ea"/>
                          <a:cs typeface="Times New Roman" panose="02020603050405020304" pitchFamily="18" charset="0"/>
                        </a:rPr>
                        <a:t>vật</a:t>
                      </a:r>
                      <a:r>
                        <a:rPr lang="en-US" sz="2800" kern="1200" dirty="0" smtClean="0">
                          <a:solidFill>
                            <a:srgbClr val="FF0000"/>
                          </a:solidFill>
                          <a:effectLst/>
                          <a:latin typeface="Times New Roman" panose="02020603050405020304" pitchFamily="18" charset="0"/>
                          <a:ea typeface="+mn-ea"/>
                          <a:cs typeface="Times New Roman" panose="02020603050405020304" pitchFamily="18" charset="0"/>
                        </a:rPr>
                        <a:t> </a:t>
                      </a:r>
                      <a:r>
                        <a:rPr lang="en-US" sz="2800" kern="1200" dirty="0" err="1" smtClean="0">
                          <a:solidFill>
                            <a:srgbClr val="FF0000"/>
                          </a:solidFill>
                          <a:effectLst/>
                          <a:latin typeface="Times New Roman" panose="02020603050405020304" pitchFamily="18" charset="0"/>
                          <a:ea typeface="+mn-ea"/>
                          <a:cs typeface="Times New Roman" panose="02020603050405020304" pitchFamily="18" charset="0"/>
                        </a:rPr>
                        <a:t>trung</a:t>
                      </a:r>
                      <a:r>
                        <a:rPr lang="en-US" sz="2800" kern="1200" dirty="0" smtClean="0">
                          <a:solidFill>
                            <a:srgbClr val="FF0000"/>
                          </a:solidFill>
                          <a:effectLst/>
                          <a:latin typeface="Times New Roman" panose="02020603050405020304" pitchFamily="18" charset="0"/>
                          <a:ea typeface="+mn-ea"/>
                          <a:cs typeface="Times New Roman" panose="02020603050405020304" pitchFamily="18" charset="0"/>
                        </a:rPr>
                        <a:t> </a:t>
                      </a:r>
                      <a:r>
                        <a:rPr lang="en-US" sz="2800" kern="1200" dirty="0" err="1" smtClean="0">
                          <a:solidFill>
                            <a:srgbClr val="FF0000"/>
                          </a:solidFill>
                          <a:effectLst/>
                          <a:latin typeface="Times New Roman" panose="02020603050405020304" pitchFamily="18" charset="0"/>
                          <a:ea typeface="+mn-ea"/>
                          <a:cs typeface="Times New Roman" panose="02020603050405020304" pitchFamily="18" charset="0"/>
                        </a:rPr>
                        <a:t>gian</a:t>
                      </a:r>
                      <a:r>
                        <a:rPr lang="en-US" sz="2800" kern="1200" dirty="0" smtClean="0">
                          <a:solidFill>
                            <a:srgbClr val="FF0000"/>
                          </a:solidFill>
                          <a:effectLst/>
                          <a:latin typeface="Times New Roman" panose="02020603050405020304" pitchFamily="18" charset="0"/>
                          <a:ea typeface="+mn-ea"/>
                          <a:cs typeface="Times New Roman" panose="02020603050405020304" pitchFamily="18" charset="0"/>
                        </a:rPr>
                        <a:t> </a:t>
                      </a:r>
                      <a:r>
                        <a:rPr lang="en-US" sz="2800" kern="1200" dirty="0" err="1" smtClean="0">
                          <a:solidFill>
                            <a:srgbClr val="FF0000"/>
                          </a:solidFill>
                          <a:effectLst/>
                          <a:latin typeface="Times New Roman" panose="02020603050405020304" pitchFamily="18" charset="0"/>
                          <a:ea typeface="+mn-ea"/>
                          <a:cs typeface="Times New Roman" panose="02020603050405020304" pitchFamily="18" charset="0"/>
                        </a:rPr>
                        <a:t>nào</a:t>
                      </a:r>
                      <a:r>
                        <a:rPr lang="en-US" sz="2800" kern="1200" dirty="0" smtClean="0">
                          <a:solidFill>
                            <a:srgbClr val="FF0000"/>
                          </a:solidFill>
                          <a:effectLst/>
                          <a:latin typeface="Times New Roman" panose="02020603050405020304" pitchFamily="18" charset="0"/>
                          <a:ea typeface="+mn-ea"/>
                          <a:cs typeface="Times New Roman" panose="02020603050405020304" pitchFamily="18" charset="0"/>
                        </a:rPr>
                        <a:t>?</a:t>
                      </a:r>
                    </a:p>
                  </a:txBody>
                  <a:tcPr marT="45715" marB="45715">
                    <a:blipFill>
                      <a:blip r:embed="rId2"/>
                      <a:tile tx="0" ty="0" sx="100000" sy="100000" flip="none" algn="tl"/>
                    </a:blipFill>
                  </a:tcPr>
                </a:tc>
                <a:extLst>
                  <a:ext uri="{0D108BD9-81ED-4DB2-BD59-A6C34878D82A}">
                    <a16:rowId xmlns:a16="http://schemas.microsoft.com/office/drawing/2014/main" val="10001"/>
                  </a:ext>
                </a:extLst>
              </a:tr>
            </a:tbl>
          </a:graphicData>
        </a:graphic>
      </p:graphicFrame>
      <p:sp>
        <p:nvSpPr>
          <p:cNvPr id="7" name="TextBox 6"/>
          <p:cNvSpPr txBox="1"/>
          <p:nvPr/>
        </p:nvSpPr>
        <p:spPr>
          <a:xfrm>
            <a:off x="1150143" y="3132593"/>
            <a:ext cx="10837863" cy="523220"/>
          </a:xfrm>
          <a:prstGeom prst="rect">
            <a:avLst/>
          </a:prstGeom>
          <a:noFill/>
        </p:spPr>
        <p:txBody>
          <a:bodyPr>
            <a:spAutoFit/>
          </a:bodyPr>
          <a:lstStyle/>
          <a:p>
            <a:pPr marL="285750" indent="-285750" fontAlgn="auto">
              <a:spcBef>
                <a:spcPts val="0"/>
              </a:spcBef>
              <a:spcAft>
                <a:spcPts val="0"/>
              </a:spcAft>
              <a:buFont typeface="Symbol" panose="05050102010706020507" pitchFamily="18" charset="2"/>
              <a:buChar char="Þ"/>
              <a:defRPr/>
            </a:pPr>
            <a:r>
              <a:rPr lang="en-US" sz="2800" i="1" dirty="0" err="1">
                <a:latin typeface="Times New Roman" panose="02020603050405020304" pitchFamily="18" charset="0"/>
                <a:cs typeface="Times New Roman" panose="02020603050405020304" pitchFamily="18" charset="0"/>
              </a:rPr>
              <a:t>Tất</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cả</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các</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thiết</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bị</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có</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trong</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hình</a:t>
            </a:r>
            <a:r>
              <a:rPr lang="en-US" sz="2800" i="1" dirty="0">
                <a:latin typeface="Times New Roman" panose="02020603050405020304" pitchFamily="18" charset="0"/>
                <a:cs typeface="Times New Roman" panose="02020603050405020304" pitchFamily="18" charset="0"/>
              </a:rPr>
              <a:t> 2.1 </a:t>
            </a:r>
            <a:r>
              <a:rPr lang="en-US" sz="2800" i="1" dirty="0" err="1">
                <a:latin typeface="Times New Roman" panose="02020603050405020304" pitchFamily="18" charset="0"/>
                <a:cs typeface="Times New Roman" panose="02020603050405020304" pitchFamily="18" charset="0"/>
              </a:rPr>
              <a:t>đều</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được</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kết</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nối</a:t>
            </a:r>
            <a:r>
              <a:rPr lang="en-US" sz="2800" i="1" dirty="0">
                <a:latin typeface="Times New Roman" panose="02020603050405020304" pitchFamily="18" charset="0"/>
                <a:cs typeface="Times New Roman" panose="02020603050405020304" pitchFamily="18" charset="0"/>
              </a:rPr>
              <a:t> </a:t>
            </a:r>
            <a:r>
              <a:rPr lang="en-US" sz="2800" i="1" err="1">
                <a:latin typeface="Times New Roman" panose="02020603050405020304" pitchFamily="18" charset="0"/>
                <a:cs typeface="Times New Roman" panose="02020603050405020304" pitchFamily="18" charset="0"/>
              </a:rPr>
              <a:t>vào</a:t>
            </a:r>
            <a:r>
              <a:rPr lang="en-US" sz="2800" i="1">
                <a:latin typeface="Times New Roman" panose="02020603050405020304" pitchFamily="18" charset="0"/>
                <a:cs typeface="Times New Roman" panose="02020603050405020304" pitchFamily="18" charset="0"/>
              </a:rPr>
              <a:t> </a:t>
            </a:r>
            <a:r>
              <a:rPr lang="en-US" sz="2800" i="1" smtClean="0">
                <a:latin typeface="Times New Roman" panose="02020603050405020304" pitchFamily="18" charset="0"/>
                <a:cs typeface="Times New Roman" panose="02020603050405020304" pitchFamily="18" charset="0"/>
              </a:rPr>
              <a:t>mạng</a:t>
            </a:r>
            <a:endParaRPr lang="en-US" sz="2000" dirty="0">
              <a:latin typeface="+mn-lt"/>
              <a:cs typeface="+mn-cs"/>
            </a:endParaRPr>
          </a:p>
        </p:txBody>
      </p:sp>
      <p:sp>
        <p:nvSpPr>
          <p:cNvPr id="5" name="TextBox 4"/>
          <p:cNvSpPr txBox="1"/>
          <p:nvPr/>
        </p:nvSpPr>
        <p:spPr>
          <a:xfrm>
            <a:off x="1150141" y="4885016"/>
            <a:ext cx="10837863" cy="523220"/>
          </a:xfrm>
          <a:prstGeom prst="rect">
            <a:avLst/>
          </a:prstGeom>
          <a:noFill/>
        </p:spPr>
        <p:txBody>
          <a:bodyPr>
            <a:spAutoFit/>
          </a:bodyPr>
          <a:lstStyle/>
          <a:p>
            <a:pPr fontAlgn="auto">
              <a:spcBef>
                <a:spcPts val="0"/>
              </a:spcBef>
              <a:spcAft>
                <a:spcPts val="0"/>
              </a:spcAft>
              <a:defRPr/>
            </a:pPr>
            <a:r>
              <a:rPr lang="en-US" sz="2800" i="1" smtClean="0">
                <a:latin typeface="Times New Roman" panose="02020603050405020304" pitchFamily="18" charset="0"/>
                <a:cs typeface="Times New Roman" panose="02020603050405020304" pitchFamily="18" charset="0"/>
              </a:rPr>
              <a:t>=&gt; </a:t>
            </a:r>
            <a:r>
              <a:rPr lang="en-US" sz="2800" i="1" dirty="0" err="1">
                <a:latin typeface="Times New Roman" panose="02020603050405020304" pitchFamily="18" charset="0"/>
                <a:cs typeface="Times New Roman" panose="02020603050405020304" pitchFamily="18" charset="0"/>
              </a:rPr>
              <a:t>Bộ</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chuyển</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mạch</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và</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bộ</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định</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tuyến</a:t>
            </a:r>
            <a:r>
              <a:rPr lang="en-US" sz="2800" i="1" dirty="0">
                <a:latin typeface="Times New Roman" panose="02020603050405020304" pitchFamily="18" charset="0"/>
                <a:cs typeface="Times New Roman" panose="02020603050405020304" pitchFamily="18" charset="0"/>
              </a:rPr>
              <a:t> </a:t>
            </a:r>
            <a:r>
              <a:rPr lang="en-US" sz="2800" i="1" err="1">
                <a:latin typeface="Times New Roman" panose="02020603050405020304" pitchFamily="18" charset="0"/>
                <a:cs typeface="Times New Roman" panose="02020603050405020304" pitchFamily="18" charset="0"/>
              </a:rPr>
              <a:t>không</a:t>
            </a:r>
            <a:r>
              <a:rPr lang="en-US" sz="2800" i="1">
                <a:latin typeface="Times New Roman" panose="02020603050405020304" pitchFamily="18" charset="0"/>
                <a:cs typeface="Times New Roman" panose="02020603050405020304" pitchFamily="18" charset="0"/>
              </a:rPr>
              <a:t> </a:t>
            </a:r>
            <a:r>
              <a:rPr lang="en-US" sz="2800" i="1" smtClean="0">
                <a:latin typeface="Times New Roman" panose="02020603050405020304" pitchFamily="18" charset="0"/>
                <a:cs typeface="Times New Roman" panose="02020603050405020304" pitchFamily="18" charset="0"/>
              </a:rPr>
              <a:t>dây</a:t>
            </a:r>
            <a:endParaRPr lang="en-US" sz="2000" dirty="0">
              <a:latin typeface="+mn-lt"/>
              <a:cs typeface="+mn-cs"/>
            </a:endParaRPr>
          </a:p>
        </p:txBody>
      </p:sp>
      <p:sp>
        <p:nvSpPr>
          <p:cNvPr id="8" name="TextBox 7"/>
          <p:cNvSpPr txBox="1"/>
          <p:nvPr/>
        </p:nvSpPr>
        <p:spPr>
          <a:xfrm>
            <a:off x="1150142" y="3978978"/>
            <a:ext cx="10837863" cy="830997"/>
          </a:xfrm>
          <a:prstGeom prst="rect">
            <a:avLst/>
          </a:prstGeom>
          <a:noFill/>
        </p:spPr>
        <p:txBody>
          <a:bodyPr>
            <a:spAutoFit/>
          </a:bodyPr>
          <a:lstStyle/>
          <a:p>
            <a:pPr fontAlgn="auto">
              <a:spcBef>
                <a:spcPts val="0"/>
              </a:spcBef>
              <a:spcAft>
                <a:spcPts val="0"/>
              </a:spcAft>
              <a:defRPr/>
            </a:pPr>
            <a:r>
              <a:rPr lang="en-US" sz="2800" i="1" smtClean="0">
                <a:latin typeface="Times New Roman" panose="02020603050405020304" pitchFamily="18" charset="0"/>
                <a:cs typeface="Times New Roman" panose="02020603050405020304" pitchFamily="18" charset="0"/>
              </a:rPr>
              <a:t>=&gt; </a:t>
            </a:r>
            <a:r>
              <a:rPr lang="en-US" sz="2800" i="1" dirty="0" err="1">
                <a:latin typeface="Times New Roman" panose="02020603050405020304" pitchFamily="18" charset="0"/>
                <a:cs typeface="Times New Roman" panose="02020603050405020304" pitchFamily="18" charset="0"/>
              </a:rPr>
              <a:t>Chúng</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được</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kết</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nối</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với</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nhau</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bằng</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dây</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dẫn</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mạng</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hoặc</a:t>
            </a:r>
            <a:r>
              <a:rPr lang="en-US" sz="2800" i="1" dirty="0">
                <a:latin typeface="Times New Roman" panose="02020603050405020304" pitchFamily="18" charset="0"/>
                <a:cs typeface="Times New Roman" panose="02020603050405020304" pitchFamily="18" charset="0"/>
              </a:rPr>
              <a:t> </a:t>
            </a:r>
            <a:r>
              <a:rPr lang="en-US" sz="2800" i="1" err="1">
                <a:latin typeface="Times New Roman" panose="02020603050405020304" pitchFamily="18" charset="0"/>
                <a:cs typeface="Times New Roman" panose="02020603050405020304" pitchFamily="18" charset="0"/>
              </a:rPr>
              <a:t>sóng</a:t>
            </a:r>
            <a:r>
              <a:rPr lang="en-US" sz="2800" i="1">
                <a:latin typeface="Times New Roman" panose="02020603050405020304" pitchFamily="18" charset="0"/>
                <a:cs typeface="Times New Roman" panose="02020603050405020304" pitchFamily="18" charset="0"/>
              </a:rPr>
              <a:t> v</a:t>
            </a:r>
            <a:r>
              <a:rPr lang="en-US" sz="2800" i="1" smtClean="0">
                <a:latin typeface="Times New Roman" panose="02020603050405020304" pitchFamily="18" charset="0"/>
                <a:cs typeface="Times New Roman" panose="02020603050405020304" pitchFamily="18" charset="0"/>
              </a:rPr>
              <a:t>ô </a:t>
            </a:r>
            <a:r>
              <a:rPr lang="en-US" sz="2800" i="1" err="1">
                <a:latin typeface="Times New Roman" panose="02020603050405020304" pitchFamily="18" charset="0"/>
                <a:cs typeface="Times New Roman" panose="02020603050405020304" pitchFamily="18" charset="0"/>
              </a:rPr>
              <a:t>tuyến</a:t>
            </a:r>
            <a:r>
              <a:rPr lang="en-US" sz="2800" i="1" smtClean="0">
                <a:latin typeface="Times New Roman" panose="02020603050405020304" pitchFamily="18" charset="0"/>
                <a:cs typeface="Times New Roman" panose="02020603050405020304" pitchFamily="18" charset="0"/>
              </a:rPr>
              <a:t>.</a:t>
            </a:r>
            <a:endParaRPr lang="en-US" sz="2800" dirty="0">
              <a:latin typeface="Times New Roman" panose="02020603050405020304" pitchFamily="18" charset="0"/>
              <a:cs typeface="Times New Roman" panose="02020603050405020304" pitchFamily="18" charset="0"/>
            </a:endParaRPr>
          </a:p>
          <a:p>
            <a:pPr marL="285750" indent="-285750" fontAlgn="auto">
              <a:spcBef>
                <a:spcPts val="0"/>
              </a:spcBef>
              <a:spcAft>
                <a:spcPts val="0"/>
              </a:spcAft>
              <a:buFont typeface="Symbol" panose="05050102010706020507" pitchFamily="18" charset="2"/>
              <a:buChar char="Þ"/>
              <a:defRPr/>
            </a:pPr>
            <a:endParaRPr lang="en-US" sz="2000" dirty="0">
              <a:latin typeface="+mn-lt"/>
              <a:cs typeface="+mn-cs"/>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5" grpId="0"/>
      <p:bldP spid="8"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extBox 4"/>
          <p:cNvSpPr txBox="1">
            <a:spLocks noChangeArrowheads="1"/>
          </p:cNvSpPr>
          <p:nvPr/>
        </p:nvSpPr>
        <p:spPr bwMode="auto">
          <a:xfrm>
            <a:off x="463550" y="-76200"/>
            <a:ext cx="6718300" cy="83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r>
              <a:rPr lang="en-US" sz="2800" b="1">
                <a:solidFill>
                  <a:srgbClr val="7030A0"/>
                </a:solidFill>
                <a:latin typeface="Times New Roman" pitchFamily="18" charset="0"/>
                <a:cs typeface="Times New Roman" pitchFamily="18" charset="0"/>
              </a:rPr>
              <a:t>2. Các thành phần của mạng máy tính</a:t>
            </a:r>
            <a:endParaRPr lang="en-US" sz="2800">
              <a:solidFill>
                <a:srgbClr val="7030A0"/>
              </a:solidFill>
              <a:latin typeface="Times New Roman" pitchFamily="18" charset="0"/>
              <a:cs typeface="Times New Roman" pitchFamily="18" charset="0"/>
            </a:endParaRPr>
          </a:p>
          <a:p>
            <a:pPr eaLnBrk="1" hangingPunct="1"/>
            <a:endParaRPr lang="en-US" sz="2000">
              <a:solidFill>
                <a:srgbClr val="7030A0"/>
              </a:solidFill>
            </a:endParaRPr>
          </a:p>
        </p:txBody>
      </p:sp>
      <p:graphicFrame>
        <p:nvGraphicFramePr>
          <p:cNvPr id="6" name="Table 5"/>
          <p:cNvGraphicFramePr>
            <a:graphicFrameLocks noGrp="1"/>
          </p:cNvGraphicFramePr>
          <p:nvPr>
            <p:extLst>
              <p:ext uri="{D42A27DB-BD31-4B8C-83A1-F6EECF244321}">
                <p14:modId xmlns:p14="http://schemas.microsoft.com/office/powerpoint/2010/main" val="1837201527"/>
              </p:ext>
            </p:extLst>
          </p:nvPr>
        </p:nvGraphicFramePr>
        <p:xfrm>
          <a:off x="331788" y="468313"/>
          <a:ext cx="11669712" cy="6180137"/>
        </p:xfrm>
        <a:graphic>
          <a:graphicData uri="http://schemas.openxmlformats.org/drawingml/2006/table">
            <a:tbl>
              <a:tblPr firstRow="1" bandRow="1">
                <a:tableStyleId>{5C22544A-7EE6-4342-B048-85BDC9FD1C3A}</a:tableStyleId>
              </a:tblPr>
              <a:tblGrid>
                <a:gridCol w="11669712">
                  <a:extLst>
                    <a:ext uri="{9D8B030D-6E8A-4147-A177-3AD203B41FA5}">
                      <a16:colId xmlns:a16="http://schemas.microsoft.com/office/drawing/2014/main" val="20000"/>
                    </a:ext>
                  </a:extLst>
                </a:gridCol>
              </a:tblGrid>
              <a:tr h="461707">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300" dirty="0" smtClean="0">
                          <a:solidFill>
                            <a:srgbClr val="FF0000"/>
                          </a:solidFill>
                          <a:latin typeface="Times New Roman" panose="02020603050405020304" pitchFamily="18" charset="0"/>
                          <a:cs typeface="Times New Roman" panose="02020603050405020304" pitchFamily="18" charset="0"/>
                        </a:rPr>
                        <a:t>PHIẾU</a:t>
                      </a:r>
                      <a:r>
                        <a:rPr lang="en-US" sz="2300" baseline="0" dirty="0" smtClean="0">
                          <a:solidFill>
                            <a:srgbClr val="FF0000"/>
                          </a:solidFill>
                          <a:latin typeface="Times New Roman" panose="02020603050405020304" pitchFamily="18" charset="0"/>
                          <a:cs typeface="Times New Roman" panose="02020603050405020304" pitchFamily="18" charset="0"/>
                        </a:rPr>
                        <a:t> HỌC TẬP SỐ 3</a:t>
                      </a:r>
                      <a:endParaRPr lang="en-US" sz="2300" dirty="0" smtClean="0">
                        <a:solidFill>
                          <a:srgbClr val="FF0000"/>
                        </a:solidFill>
                        <a:latin typeface="Times New Roman" panose="02020603050405020304" pitchFamily="18" charset="0"/>
                        <a:cs typeface="Times New Roman" panose="02020603050405020304" pitchFamily="18" charset="0"/>
                      </a:endParaRPr>
                    </a:p>
                  </a:txBody>
                  <a:tcPr marL="91438" marR="91438" marT="45714" marB="45714">
                    <a:blipFill>
                      <a:blip r:embed="rId2"/>
                      <a:tile tx="0" ty="0" sx="100000" sy="100000" flip="none" algn="tl"/>
                    </a:blipFill>
                  </a:tcPr>
                </a:tc>
                <a:extLst>
                  <a:ext uri="{0D108BD9-81ED-4DB2-BD59-A6C34878D82A}">
                    <a16:rowId xmlns:a16="http://schemas.microsoft.com/office/drawing/2014/main" val="10000"/>
                  </a:ext>
                </a:extLst>
              </a:tr>
              <a:tr h="5718430">
                <a:tc>
                  <a:txBody>
                    <a:bodyPr/>
                    <a:lstStyle/>
                    <a:p>
                      <a:pPr marL="457200" marR="0" lvl="1" indent="0" algn="just" defTabSz="914400" rtl="0" eaLnBrk="1" fontAlgn="auto" latinLnBrk="0" hangingPunct="1">
                        <a:lnSpc>
                          <a:spcPct val="100000"/>
                        </a:lnSpc>
                        <a:spcBef>
                          <a:spcPts val="0"/>
                        </a:spcBef>
                        <a:spcAft>
                          <a:spcPts val="0"/>
                        </a:spcAft>
                        <a:buClrTx/>
                        <a:buSzTx/>
                        <a:buFontTx/>
                        <a:buNone/>
                        <a:tabLst/>
                        <a:defRPr/>
                      </a:pPr>
                      <a:endParaRPr lang="en-US" sz="2300" dirty="0" smtClean="0">
                        <a:solidFill>
                          <a:schemeClr val="bg1"/>
                        </a:solidFill>
                        <a:effectLst/>
                        <a:latin typeface="Times New Roman" panose="02020603050405020304" pitchFamily="18" charset="0"/>
                        <a:cs typeface="Times New Roman" panose="02020603050405020304" pitchFamily="18" charset="0"/>
                      </a:endParaRPr>
                    </a:p>
                  </a:txBody>
                  <a:tcPr marL="91438" marR="91438" marT="45714" marB="45714">
                    <a:solidFill>
                      <a:srgbClr val="243917"/>
                    </a:solidFill>
                  </a:tcPr>
                </a:tc>
                <a:extLst>
                  <a:ext uri="{0D108BD9-81ED-4DB2-BD59-A6C34878D82A}">
                    <a16:rowId xmlns:a16="http://schemas.microsoft.com/office/drawing/2014/main" val="10001"/>
                  </a:ext>
                </a:extLst>
              </a:tr>
            </a:tbl>
          </a:graphicData>
        </a:graphic>
      </p:graphicFrame>
      <p:sp>
        <p:nvSpPr>
          <p:cNvPr id="3" name="TextBox 2"/>
          <p:cNvSpPr txBox="1"/>
          <p:nvPr/>
        </p:nvSpPr>
        <p:spPr>
          <a:xfrm>
            <a:off x="156754" y="1057275"/>
            <a:ext cx="11752671" cy="6001643"/>
          </a:xfrm>
          <a:prstGeom prst="rect">
            <a:avLst/>
          </a:prstGeom>
          <a:blipFill>
            <a:blip r:embed="rId3"/>
            <a:tile tx="0" ty="0" sx="100000" sy="100000" flip="none" algn="tl"/>
          </a:blipFill>
        </p:spPr>
        <p:txBody>
          <a:bodyPr wrap="square">
            <a:spAutoFit/>
          </a:bodyPr>
          <a:lstStyle/>
          <a:p>
            <a:pPr marL="457200" algn="just" fontAlgn="auto">
              <a:spcBef>
                <a:spcPts val="0"/>
              </a:spcBef>
              <a:spcAft>
                <a:spcPts val="0"/>
              </a:spcAft>
              <a:defRPr/>
            </a:pPr>
            <a:r>
              <a:rPr lang="en-US" sz="2400" b="1" i="1" smtClean="0">
                <a:latin typeface="Times New Roman"/>
                <a:cs typeface="Times New Roman"/>
              </a:rPr>
              <a:t>Phần </a:t>
            </a:r>
            <a:r>
              <a:rPr lang="en-US" sz="2400" b="1" i="1" dirty="0">
                <a:latin typeface="Times New Roman"/>
                <a:cs typeface="Times New Roman"/>
              </a:rPr>
              <a:t>2:</a:t>
            </a:r>
            <a:r>
              <a:rPr lang="en-US" sz="2400" b="1" dirty="0">
                <a:latin typeface="Times New Roman"/>
                <a:cs typeface="Times New Roman"/>
              </a:rPr>
              <a:t> </a:t>
            </a:r>
            <a:r>
              <a:rPr lang="en-US" sz="2400" b="1" dirty="0" err="1">
                <a:latin typeface="Times New Roman"/>
                <a:cs typeface="Times New Roman"/>
              </a:rPr>
              <a:t>Đọc</a:t>
            </a:r>
            <a:r>
              <a:rPr lang="en-US" sz="2400" b="1" dirty="0">
                <a:latin typeface="Times New Roman"/>
                <a:cs typeface="Times New Roman"/>
              </a:rPr>
              <a:t> </a:t>
            </a:r>
            <a:r>
              <a:rPr lang="en-US" sz="2400" b="1" dirty="0" err="1">
                <a:latin typeface="Times New Roman"/>
                <a:cs typeface="Times New Roman"/>
              </a:rPr>
              <a:t>thông</a:t>
            </a:r>
            <a:r>
              <a:rPr lang="en-US" sz="2400" b="1" dirty="0">
                <a:latin typeface="Times New Roman"/>
                <a:cs typeface="Times New Roman"/>
              </a:rPr>
              <a:t> tin </a:t>
            </a:r>
            <a:r>
              <a:rPr lang="en-US" sz="2400" b="1" dirty="0" err="1">
                <a:latin typeface="Times New Roman"/>
                <a:cs typeface="Times New Roman"/>
              </a:rPr>
              <a:t>trong</a:t>
            </a:r>
            <a:r>
              <a:rPr lang="en-US" sz="2400" b="1" dirty="0">
                <a:latin typeface="Times New Roman"/>
                <a:cs typeface="Times New Roman"/>
              </a:rPr>
              <a:t> SGK  (</a:t>
            </a:r>
            <a:r>
              <a:rPr lang="en-US" sz="2400" b="1" dirty="0" err="1">
                <a:latin typeface="Times New Roman"/>
                <a:cs typeface="Times New Roman"/>
              </a:rPr>
              <a:t>trang</a:t>
            </a:r>
            <a:r>
              <a:rPr lang="en-US" sz="2400" b="1" dirty="0">
                <a:latin typeface="Times New Roman"/>
                <a:cs typeface="Times New Roman"/>
              </a:rPr>
              <a:t> 18)- &gt; </a:t>
            </a:r>
            <a:r>
              <a:rPr lang="en-US" sz="2400" b="1" dirty="0" err="1">
                <a:latin typeface="Times New Roman"/>
                <a:cs typeface="Times New Roman"/>
              </a:rPr>
              <a:t>Trả</a:t>
            </a:r>
            <a:r>
              <a:rPr lang="en-US" sz="2400" b="1" dirty="0">
                <a:latin typeface="Times New Roman"/>
                <a:cs typeface="Times New Roman"/>
              </a:rPr>
              <a:t> </a:t>
            </a:r>
            <a:r>
              <a:rPr lang="en-US" sz="2400" b="1" dirty="0" err="1">
                <a:latin typeface="Times New Roman"/>
                <a:cs typeface="Times New Roman"/>
              </a:rPr>
              <a:t>lời</a:t>
            </a:r>
            <a:r>
              <a:rPr lang="en-US" sz="2400" b="1" dirty="0">
                <a:latin typeface="Times New Roman"/>
                <a:cs typeface="Times New Roman"/>
              </a:rPr>
              <a:t> </a:t>
            </a:r>
            <a:r>
              <a:rPr lang="en-US" sz="2400" b="1" dirty="0" err="1">
                <a:latin typeface="Times New Roman"/>
                <a:cs typeface="Times New Roman"/>
              </a:rPr>
              <a:t>các</a:t>
            </a:r>
            <a:r>
              <a:rPr lang="en-US" sz="2400" b="1" dirty="0">
                <a:latin typeface="Times New Roman"/>
                <a:cs typeface="Times New Roman"/>
              </a:rPr>
              <a:t> </a:t>
            </a:r>
            <a:r>
              <a:rPr lang="en-US" sz="2400" b="1" dirty="0" err="1">
                <a:latin typeface="Times New Roman"/>
                <a:cs typeface="Times New Roman"/>
              </a:rPr>
              <a:t>câu</a:t>
            </a:r>
            <a:r>
              <a:rPr lang="en-US" sz="2400" b="1" dirty="0">
                <a:latin typeface="Times New Roman"/>
                <a:cs typeface="Times New Roman"/>
              </a:rPr>
              <a:t> </a:t>
            </a:r>
            <a:r>
              <a:rPr lang="en-US" sz="2400" b="1" dirty="0" err="1">
                <a:latin typeface="Times New Roman"/>
                <a:cs typeface="Times New Roman"/>
              </a:rPr>
              <a:t>hỏi</a:t>
            </a:r>
            <a:r>
              <a:rPr lang="en-US" sz="2400" b="1" dirty="0">
                <a:latin typeface="Times New Roman"/>
                <a:cs typeface="Times New Roman"/>
              </a:rPr>
              <a:t>:</a:t>
            </a:r>
            <a:endParaRPr lang="en-US" sz="2400" u="sng" dirty="0">
              <a:latin typeface="Times New Roman"/>
              <a:cs typeface="Times New Roman"/>
            </a:endParaRPr>
          </a:p>
          <a:p>
            <a:pPr marL="457200" algn="just" fontAlgn="auto">
              <a:spcBef>
                <a:spcPts val="0"/>
              </a:spcBef>
              <a:spcAft>
                <a:spcPts val="0"/>
              </a:spcAft>
              <a:defRPr/>
            </a:pPr>
            <a:r>
              <a:rPr lang="fr-FR" sz="2400" b="1" i="1" u="sng" dirty="0" err="1">
                <a:latin typeface="Times New Roman"/>
                <a:cs typeface="Times New Roman"/>
              </a:rPr>
              <a:t>Câu</a:t>
            </a:r>
            <a:r>
              <a:rPr lang="fr-FR" sz="2400" b="1" i="1" u="sng" dirty="0">
                <a:latin typeface="Times New Roman"/>
                <a:cs typeface="Times New Roman"/>
              </a:rPr>
              <a:t> 4.</a:t>
            </a:r>
            <a:r>
              <a:rPr lang="fr-FR" sz="2400" u="sng" dirty="0">
                <a:latin typeface="Times New Roman"/>
                <a:cs typeface="Times New Roman"/>
              </a:rPr>
              <a:t> </a:t>
            </a:r>
            <a:r>
              <a:rPr lang="fr-FR" sz="2400" dirty="0" err="1">
                <a:latin typeface="Times New Roman"/>
                <a:cs typeface="Times New Roman"/>
              </a:rPr>
              <a:t>Các</a:t>
            </a:r>
            <a:r>
              <a:rPr lang="fr-FR" sz="2400" dirty="0">
                <a:latin typeface="Times New Roman"/>
                <a:cs typeface="Times New Roman"/>
              </a:rPr>
              <a:t> </a:t>
            </a:r>
            <a:r>
              <a:rPr lang="fr-FR" sz="2400" dirty="0" err="1">
                <a:latin typeface="Times New Roman"/>
                <a:cs typeface="Times New Roman"/>
              </a:rPr>
              <a:t>thành</a:t>
            </a:r>
            <a:r>
              <a:rPr lang="fr-FR" sz="2400" dirty="0">
                <a:latin typeface="Times New Roman"/>
                <a:cs typeface="Times New Roman"/>
              </a:rPr>
              <a:t> </a:t>
            </a:r>
            <a:r>
              <a:rPr lang="fr-FR" sz="2400" dirty="0" err="1">
                <a:latin typeface="Times New Roman"/>
                <a:cs typeface="Times New Roman"/>
              </a:rPr>
              <a:t>phần</a:t>
            </a:r>
            <a:r>
              <a:rPr lang="fr-FR" sz="2400" dirty="0">
                <a:latin typeface="Times New Roman"/>
                <a:cs typeface="Times New Roman"/>
              </a:rPr>
              <a:t> </a:t>
            </a:r>
            <a:r>
              <a:rPr lang="fr-FR" sz="2400" dirty="0" err="1">
                <a:latin typeface="Times New Roman"/>
                <a:cs typeface="Times New Roman"/>
              </a:rPr>
              <a:t>chính</a:t>
            </a:r>
            <a:r>
              <a:rPr lang="fr-FR" sz="2400" dirty="0">
                <a:latin typeface="Times New Roman"/>
                <a:cs typeface="Times New Roman"/>
              </a:rPr>
              <a:t> </a:t>
            </a:r>
            <a:r>
              <a:rPr lang="fr-FR" sz="2400" dirty="0" err="1">
                <a:latin typeface="Times New Roman"/>
                <a:cs typeface="Times New Roman"/>
              </a:rPr>
              <a:t>trong</a:t>
            </a:r>
            <a:r>
              <a:rPr lang="fr-FR" sz="2400" dirty="0">
                <a:latin typeface="Times New Roman"/>
                <a:cs typeface="Times New Roman"/>
              </a:rPr>
              <a:t> </a:t>
            </a:r>
            <a:r>
              <a:rPr lang="fr-FR" sz="2400" dirty="0" err="1">
                <a:latin typeface="Times New Roman"/>
                <a:cs typeface="Times New Roman"/>
              </a:rPr>
              <a:t>mạng</a:t>
            </a:r>
            <a:r>
              <a:rPr lang="fr-FR" sz="2400" dirty="0">
                <a:latin typeface="Times New Roman"/>
                <a:cs typeface="Times New Roman"/>
              </a:rPr>
              <a:t> </a:t>
            </a:r>
            <a:r>
              <a:rPr lang="fr-FR" sz="2400" dirty="0" err="1">
                <a:latin typeface="Times New Roman"/>
                <a:cs typeface="Times New Roman"/>
              </a:rPr>
              <a:t>máy</a:t>
            </a:r>
            <a:r>
              <a:rPr lang="fr-FR" sz="2400" dirty="0">
                <a:latin typeface="Times New Roman"/>
                <a:cs typeface="Times New Roman"/>
              </a:rPr>
              <a:t> </a:t>
            </a:r>
            <a:r>
              <a:rPr lang="fr-FR" sz="2400" dirty="0" err="1">
                <a:latin typeface="Times New Roman"/>
                <a:cs typeface="Times New Roman"/>
              </a:rPr>
              <a:t>tính</a:t>
            </a:r>
            <a:r>
              <a:rPr lang="fr-FR" sz="2400" dirty="0">
                <a:latin typeface="Times New Roman"/>
                <a:cs typeface="Times New Roman"/>
              </a:rPr>
              <a:t>? (</a:t>
            </a:r>
            <a:r>
              <a:rPr lang="fr-FR" sz="2400" dirty="0" err="1">
                <a:latin typeface="Times New Roman"/>
                <a:cs typeface="Times New Roman"/>
              </a:rPr>
              <a:t>kể</a:t>
            </a:r>
            <a:r>
              <a:rPr lang="fr-FR" sz="2400" dirty="0">
                <a:latin typeface="Times New Roman"/>
                <a:cs typeface="Times New Roman"/>
              </a:rPr>
              <a:t> </a:t>
            </a:r>
            <a:r>
              <a:rPr lang="fr-FR" sz="2400" err="1">
                <a:latin typeface="Times New Roman"/>
                <a:cs typeface="Times New Roman"/>
              </a:rPr>
              <a:t>tên</a:t>
            </a:r>
            <a:r>
              <a:rPr lang="fr-FR" sz="2400" smtClean="0">
                <a:latin typeface="Times New Roman"/>
                <a:cs typeface="Times New Roman"/>
              </a:rPr>
              <a:t>)</a:t>
            </a:r>
          </a:p>
          <a:p>
            <a:pPr marL="457200" algn="just" fontAlgn="auto">
              <a:spcBef>
                <a:spcPts val="0"/>
              </a:spcBef>
              <a:spcAft>
                <a:spcPts val="0"/>
              </a:spcAft>
              <a:defRPr/>
            </a:pPr>
            <a:endParaRPr lang="fr-FR" sz="2400" smtClean="0">
              <a:latin typeface="Times New Roman"/>
              <a:cs typeface="Times New Roman"/>
            </a:endParaRPr>
          </a:p>
          <a:p>
            <a:pPr marL="457200" algn="just" fontAlgn="auto">
              <a:spcBef>
                <a:spcPts val="0"/>
              </a:spcBef>
              <a:spcAft>
                <a:spcPts val="0"/>
              </a:spcAft>
              <a:defRPr/>
            </a:pPr>
            <a:endParaRPr lang="fr-FR" sz="2400">
              <a:latin typeface="Times New Roman"/>
              <a:cs typeface="Times New Roman"/>
            </a:endParaRPr>
          </a:p>
          <a:p>
            <a:pPr marL="457200" algn="just" fontAlgn="auto">
              <a:spcBef>
                <a:spcPts val="0"/>
              </a:spcBef>
              <a:spcAft>
                <a:spcPts val="0"/>
              </a:spcAft>
              <a:defRPr/>
            </a:pPr>
            <a:endParaRPr lang="fr-FR" sz="2400" smtClean="0">
              <a:latin typeface="Times New Roman"/>
              <a:cs typeface="Times New Roman"/>
            </a:endParaRPr>
          </a:p>
          <a:p>
            <a:pPr marL="457200" algn="just" fontAlgn="auto">
              <a:spcBef>
                <a:spcPts val="0"/>
              </a:spcBef>
              <a:spcAft>
                <a:spcPts val="0"/>
              </a:spcAft>
              <a:defRPr/>
            </a:pPr>
            <a:endParaRPr lang="fr-FR" sz="2400">
              <a:latin typeface="Times New Roman"/>
              <a:cs typeface="Times New Roman"/>
            </a:endParaRPr>
          </a:p>
          <a:p>
            <a:pPr marL="457200" algn="just" fontAlgn="auto">
              <a:spcBef>
                <a:spcPts val="0"/>
              </a:spcBef>
              <a:spcAft>
                <a:spcPts val="0"/>
              </a:spcAft>
              <a:defRPr/>
            </a:pPr>
            <a:endParaRPr lang="fr-FR" sz="2400" smtClean="0">
              <a:latin typeface="Times New Roman"/>
              <a:cs typeface="Times New Roman"/>
            </a:endParaRPr>
          </a:p>
          <a:p>
            <a:pPr marL="457200" algn="just" fontAlgn="auto">
              <a:spcBef>
                <a:spcPts val="0"/>
              </a:spcBef>
              <a:spcAft>
                <a:spcPts val="0"/>
              </a:spcAft>
              <a:defRPr/>
            </a:pPr>
            <a:endParaRPr lang="fr-FR" sz="2400" smtClean="0">
              <a:latin typeface="Times New Roman"/>
              <a:cs typeface="Times New Roman"/>
            </a:endParaRPr>
          </a:p>
          <a:p>
            <a:pPr marL="457200" algn="just" fontAlgn="auto">
              <a:spcBef>
                <a:spcPts val="0"/>
              </a:spcBef>
              <a:spcAft>
                <a:spcPts val="0"/>
              </a:spcAft>
              <a:defRPr/>
            </a:pPr>
            <a:endParaRPr lang="fr-FR" sz="2400" b="1" i="1" u="sng" smtClean="0">
              <a:latin typeface="Times New Roman"/>
              <a:cs typeface="Times New Roman"/>
            </a:endParaRPr>
          </a:p>
          <a:p>
            <a:pPr marL="457200" algn="just" fontAlgn="auto">
              <a:spcBef>
                <a:spcPts val="0"/>
              </a:spcBef>
              <a:spcAft>
                <a:spcPts val="0"/>
              </a:spcAft>
              <a:defRPr/>
            </a:pPr>
            <a:r>
              <a:rPr lang="fr-FR" sz="2400" b="1" i="1" u="sng" smtClean="0">
                <a:latin typeface="Times New Roman"/>
                <a:cs typeface="Times New Roman"/>
              </a:rPr>
              <a:t>Câu </a:t>
            </a:r>
            <a:r>
              <a:rPr lang="fr-FR" sz="2400" b="1" i="1" u="sng" dirty="0">
                <a:latin typeface="Times New Roman"/>
                <a:cs typeface="Times New Roman"/>
              </a:rPr>
              <a:t>5.</a:t>
            </a:r>
            <a:r>
              <a:rPr lang="fr-FR" sz="2400" b="1" i="1" dirty="0">
                <a:latin typeface="Times New Roman"/>
                <a:cs typeface="Times New Roman"/>
              </a:rPr>
              <a:t> </a:t>
            </a:r>
            <a:r>
              <a:rPr lang="fr-FR" sz="2400" i="1" dirty="0">
                <a:latin typeface="Times New Roman"/>
                <a:cs typeface="Times New Roman"/>
              </a:rPr>
              <a:t> </a:t>
            </a:r>
            <a:r>
              <a:rPr lang="fr-FR" sz="2400" dirty="0" err="1">
                <a:latin typeface="Times New Roman"/>
                <a:cs typeface="Times New Roman"/>
              </a:rPr>
              <a:t>Nêu</a:t>
            </a:r>
            <a:r>
              <a:rPr lang="fr-FR" sz="2400" dirty="0">
                <a:latin typeface="Times New Roman"/>
                <a:cs typeface="Times New Roman"/>
              </a:rPr>
              <a:t> </a:t>
            </a:r>
            <a:r>
              <a:rPr lang="fr-FR" sz="2400" dirty="0" err="1">
                <a:latin typeface="Times New Roman"/>
                <a:cs typeface="Times New Roman"/>
              </a:rPr>
              <a:t>cụ</a:t>
            </a:r>
            <a:r>
              <a:rPr lang="fr-FR" sz="2400" dirty="0">
                <a:latin typeface="Times New Roman"/>
                <a:cs typeface="Times New Roman"/>
              </a:rPr>
              <a:t> </a:t>
            </a:r>
            <a:r>
              <a:rPr lang="fr-FR" sz="2400" dirty="0" err="1">
                <a:latin typeface="Times New Roman"/>
                <a:cs typeface="Times New Roman"/>
              </a:rPr>
              <a:t>thể</a:t>
            </a:r>
            <a:r>
              <a:rPr lang="fr-FR" sz="2400" dirty="0">
                <a:latin typeface="Times New Roman"/>
                <a:cs typeface="Times New Roman"/>
              </a:rPr>
              <a:t> </a:t>
            </a:r>
            <a:r>
              <a:rPr lang="fr-FR" sz="2400" dirty="0" err="1">
                <a:latin typeface="Times New Roman"/>
                <a:cs typeface="Times New Roman"/>
              </a:rPr>
              <a:t>các</a:t>
            </a:r>
            <a:r>
              <a:rPr lang="fr-FR" sz="2400" dirty="0">
                <a:latin typeface="Times New Roman"/>
                <a:cs typeface="Times New Roman"/>
              </a:rPr>
              <a:t> </a:t>
            </a:r>
            <a:r>
              <a:rPr lang="fr-FR" sz="2400" dirty="0" err="1">
                <a:latin typeface="Times New Roman"/>
                <a:cs typeface="Times New Roman"/>
              </a:rPr>
              <a:t>thành</a:t>
            </a:r>
            <a:r>
              <a:rPr lang="fr-FR" sz="2400" dirty="0">
                <a:latin typeface="Times New Roman"/>
                <a:cs typeface="Times New Roman"/>
              </a:rPr>
              <a:t> </a:t>
            </a:r>
            <a:r>
              <a:rPr lang="fr-FR" sz="2400" dirty="0" err="1">
                <a:latin typeface="Times New Roman"/>
                <a:cs typeface="Times New Roman"/>
              </a:rPr>
              <a:t>phần</a:t>
            </a:r>
            <a:r>
              <a:rPr lang="fr-FR" sz="2400" dirty="0">
                <a:latin typeface="Times New Roman"/>
                <a:cs typeface="Times New Roman"/>
              </a:rPr>
              <a:t> </a:t>
            </a:r>
            <a:r>
              <a:rPr lang="fr-FR" sz="2400" dirty="0" err="1">
                <a:latin typeface="Times New Roman"/>
                <a:cs typeface="Times New Roman"/>
              </a:rPr>
              <a:t>đó</a:t>
            </a:r>
            <a:r>
              <a:rPr lang="fr-FR" sz="2400">
                <a:latin typeface="Times New Roman"/>
                <a:cs typeface="Times New Roman"/>
              </a:rPr>
              <a:t> </a:t>
            </a:r>
            <a:r>
              <a:rPr lang="fr-FR" sz="2400" smtClean="0">
                <a:latin typeface="Times New Roman"/>
                <a:cs typeface="Times New Roman"/>
              </a:rPr>
              <a:t>?</a:t>
            </a:r>
          </a:p>
          <a:p>
            <a:pPr marL="457200" algn="just" fontAlgn="auto">
              <a:spcBef>
                <a:spcPts val="0"/>
              </a:spcBef>
              <a:spcAft>
                <a:spcPts val="0"/>
              </a:spcAft>
              <a:defRPr/>
            </a:pPr>
            <a:endParaRPr lang="fr-FR" sz="2400">
              <a:latin typeface="Times New Roman"/>
              <a:cs typeface="Times New Roman"/>
            </a:endParaRPr>
          </a:p>
          <a:p>
            <a:pPr marL="457200" algn="just" fontAlgn="auto">
              <a:spcBef>
                <a:spcPts val="0"/>
              </a:spcBef>
              <a:spcAft>
                <a:spcPts val="0"/>
              </a:spcAft>
              <a:defRPr/>
            </a:pPr>
            <a:endParaRPr lang="fr-FR" sz="2400" smtClean="0">
              <a:latin typeface="Times New Roman"/>
              <a:cs typeface="Times New Roman"/>
            </a:endParaRPr>
          </a:p>
          <a:p>
            <a:pPr marL="457200" algn="just" fontAlgn="auto">
              <a:spcBef>
                <a:spcPts val="0"/>
              </a:spcBef>
              <a:spcAft>
                <a:spcPts val="0"/>
              </a:spcAft>
              <a:defRPr/>
            </a:pPr>
            <a:endParaRPr lang="fr-FR" sz="2400" smtClean="0">
              <a:latin typeface="Times New Roman"/>
              <a:cs typeface="Times New Roman"/>
            </a:endParaRPr>
          </a:p>
          <a:p>
            <a:pPr marL="0" indent="0" algn="just" eaLnBrk="1" fontAlgn="auto" hangingPunct="1">
              <a:spcAft>
                <a:spcPts val="0"/>
              </a:spcAft>
              <a:buFont typeface="Arial" pitchFamily="34" charset="0"/>
              <a:buNone/>
              <a:defRPr/>
            </a:pPr>
            <a:endParaRPr lang="en-US" sz="2400" b="1" i="1" smtClean="0">
              <a:latin typeface="Times New Roman" panose="02020603050405020304" pitchFamily="18" charset="0"/>
              <a:cs typeface="Times New Roman" panose="02020603050405020304" pitchFamily="18" charset="0"/>
            </a:endParaRPr>
          </a:p>
          <a:p>
            <a:pPr marL="0" indent="0" algn="just" eaLnBrk="1" fontAlgn="auto" hangingPunct="1">
              <a:spcAft>
                <a:spcPts val="0"/>
              </a:spcAft>
              <a:buFont typeface="Arial" pitchFamily="34" charset="0"/>
              <a:buNone/>
              <a:defRPr/>
            </a:pPr>
            <a:endParaRPr lang="en-US" sz="2400" i="1">
              <a:latin typeface="Times New Roman" panose="02020603050405020304" pitchFamily="18" charset="0"/>
              <a:cs typeface="Times New Roman" panose="02020603050405020304" pitchFamily="18" charset="0"/>
            </a:endParaRPr>
          </a:p>
          <a:p>
            <a:pPr marL="0" indent="0" algn="just" eaLnBrk="1" fontAlgn="auto" hangingPunct="1">
              <a:spcAft>
                <a:spcPts val="0"/>
              </a:spcAft>
              <a:buFont typeface="Arial" pitchFamily="34" charset="0"/>
              <a:buNone/>
              <a:defRPr/>
            </a:pPr>
            <a:endParaRPr lang="en-US" sz="2400" i="1" smtClean="0">
              <a:latin typeface="Times New Roman" panose="02020603050405020304" pitchFamily="18" charset="0"/>
              <a:cs typeface="Times New Roman" panose="02020603050405020304" pitchFamily="18" charset="0"/>
            </a:endParaRPr>
          </a:p>
        </p:txBody>
      </p:sp>
      <mc:AlternateContent xmlns:mc="http://schemas.openxmlformats.org/markup-compatibility/2006" xmlns:p14="http://schemas.microsoft.com/office/powerpoint/2010/main">
        <mc:Choice Requires="p14">
          <p:contentPart p14:bwMode="auto" r:id="rId4">
            <p14:nvContentPartPr>
              <p14:cNvPr id="2" name="Ink 1"/>
              <p14:cNvContentPartPr/>
              <p14:nvPr/>
            </p14:nvContentPartPr>
            <p14:xfrm>
              <a:off x="1148400" y="4185360"/>
              <a:ext cx="391320" cy="120960"/>
            </p14:xfrm>
          </p:contentPart>
        </mc:Choice>
        <mc:Fallback xmlns="">
          <p:pic>
            <p:nvPicPr>
              <p:cNvPr id="2" name="Ink 1"/>
              <p:cNvPicPr/>
              <p:nvPr/>
            </p:nvPicPr>
            <p:blipFill>
              <a:blip r:embed="rId5"/>
              <a:stretch>
                <a:fillRect/>
              </a:stretch>
            </p:blipFill>
            <p:spPr>
              <a:xfrm>
                <a:off x="1139040" y="4176000"/>
                <a:ext cx="410040" cy="139680"/>
              </a:xfrm>
              <a:prstGeom prst="rect">
                <a:avLst/>
              </a:prstGeom>
            </p:spPr>
          </p:pic>
        </mc:Fallback>
      </mc:AlternateContent>
      <p:sp>
        <p:nvSpPr>
          <p:cNvPr id="4" name="TextBox 3"/>
          <p:cNvSpPr txBox="1"/>
          <p:nvPr/>
        </p:nvSpPr>
        <p:spPr>
          <a:xfrm>
            <a:off x="633867" y="1999071"/>
            <a:ext cx="11321596" cy="2246769"/>
          </a:xfrm>
          <a:prstGeom prst="rect">
            <a:avLst/>
          </a:prstGeom>
          <a:noFill/>
        </p:spPr>
        <p:txBody>
          <a:bodyPr wrap="square" rtlCol="0">
            <a:spAutoFit/>
          </a:bodyPr>
          <a:lstStyle/>
          <a:p>
            <a:pPr fontAlgn="auto">
              <a:spcBef>
                <a:spcPts val="0"/>
              </a:spcBef>
              <a:spcAft>
                <a:spcPts val="0"/>
              </a:spcAft>
              <a:buFont typeface="Symbol" pitchFamily="18" charset="2"/>
              <a:buChar char="Þ"/>
              <a:defRPr/>
            </a:pPr>
            <a:r>
              <a:rPr lang="en-US" sz="2000" b="1" i="1">
                <a:latin typeface="Times New Roman" panose="02020603050405020304" pitchFamily="18" charset="0"/>
                <a:cs typeface="Times New Roman" panose="02020603050405020304" pitchFamily="18" charset="0"/>
              </a:rPr>
              <a:t>Gồm 3 thành phần: </a:t>
            </a:r>
            <a:r>
              <a:rPr lang="en-US" sz="2000" b="1" i="1">
                <a:solidFill>
                  <a:srgbClr val="FF0000"/>
                </a:solidFill>
                <a:latin typeface="Times New Roman" panose="02020603050405020304" pitchFamily="18" charset="0"/>
                <a:cs typeface="Times New Roman" panose="02020603050405020304" pitchFamily="18" charset="0"/>
              </a:rPr>
              <a:t>Thiết bị đầu cuối, thiết bị kết nối (bao gồm cả đường truyền dữ liệu) và phẩn mềm mạng.</a:t>
            </a:r>
          </a:p>
          <a:p>
            <a:pPr algn="just" fontAlgn="auto">
              <a:spcBef>
                <a:spcPts val="0"/>
              </a:spcBef>
              <a:spcAft>
                <a:spcPts val="0"/>
              </a:spcAft>
              <a:buFont typeface="Symbol" pitchFamily="18" charset="2"/>
              <a:buChar char="Þ"/>
              <a:defRPr/>
            </a:pPr>
            <a:r>
              <a:rPr lang="vi-VN" sz="2000" b="1" i="1">
                <a:solidFill>
                  <a:srgbClr val="FF0000"/>
                </a:solidFill>
                <a:latin typeface="Times New Roman" panose="02020603050405020304" pitchFamily="18" charset="0"/>
                <a:cs typeface="Times New Roman" panose="02020603050405020304" pitchFamily="18" charset="0"/>
              </a:rPr>
              <a:t>- </a:t>
            </a:r>
            <a:r>
              <a:rPr lang="vi-VN" sz="2000" b="1" i="1">
                <a:latin typeface="Times New Roman" panose="02020603050405020304" pitchFamily="18" charset="0"/>
                <a:cs typeface="Times New Roman" panose="02020603050405020304" pitchFamily="18" charset="0"/>
              </a:rPr>
              <a:t>Thiết bị đầu cuối</a:t>
            </a:r>
            <a:r>
              <a:rPr lang="fr-FR" sz="2000" b="1" i="1">
                <a:latin typeface="Times New Roman" panose="02020603050405020304" pitchFamily="18" charset="0"/>
                <a:cs typeface="Times New Roman" panose="02020603050405020304" pitchFamily="18" charset="0"/>
              </a:rPr>
              <a:t>: </a:t>
            </a:r>
            <a:r>
              <a:rPr lang="vi-VN" sz="2000" b="1" i="1">
                <a:latin typeface="Times New Roman" panose="02020603050405020304" pitchFamily="18" charset="0"/>
                <a:cs typeface="Times New Roman" panose="02020603050405020304" pitchFamily="18" charset="0"/>
              </a:rPr>
              <a:t> </a:t>
            </a:r>
            <a:r>
              <a:rPr lang="vi-VN" sz="2000" b="1" i="1">
                <a:solidFill>
                  <a:srgbClr val="FF0000"/>
                </a:solidFill>
                <a:latin typeface="Times New Roman" panose="02020603050405020304" pitchFamily="18" charset="0"/>
                <a:cs typeface="Times New Roman" panose="02020603050405020304" pitchFamily="18" charset="0"/>
              </a:rPr>
              <a:t>như điểm bắt đầu hoặc kết thúc của mạng lưới - gồm các thiết bị trong hình: Máy tính để bàn, máy chủ, điện thoại thông minh …</a:t>
            </a:r>
            <a:endParaRPr lang="en-US" sz="2000" b="1">
              <a:solidFill>
                <a:srgbClr val="FF0000"/>
              </a:solidFill>
              <a:latin typeface="Times New Roman" panose="02020603050405020304" pitchFamily="18" charset="0"/>
              <a:cs typeface="Times New Roman" panose="02020603050405020304" pitchFamily="18" charset="0"/>
            </a:endParaRPr>
          </a:p>
          <a:p>
            <a:pPr fontAlgn="t">
              <a:spcBef>
                <a:spcPts val="0"/>
              </a:spcBef>
              <a:spcAft>
                <a:spcPts val="0"/>
              </a:spcAft>
              <a:defRPr/>
            </a:pPr>
            <a:r>
              <a:rPr lang="en-US" sz="2000" b="1">
                <a:solidFill>
                  <a:srgbClr val="FF0000"/>
                </a:solidFill>
                <a:latin typeface="Times New Roman" panose="02020603050405020304" pitchFamily="18" charset="0"/>
                <a:cs typeface="Times New Roman" panose="02020603050405020304" pitchFamily="18" charset="0"/>
              </a:rPr>
              <a:t>      </a:t>
            </a:r>
            <a:r>
              <a:rPr lang="vi-VN" sz="2000" b="1" i="1">
                <a:solidFill>
                  <a:srgbClr val="FF0000"/>
                </a:solidFill>
                <a:latin typeface="Times New Roman" panose="02020603050405020304" pitchFamily="18" charset="0"/>
                <a:cs typeface="Times New Roman" panose="02020603050405020304" pitchFamily="18" charset="0"/>
              </a:rPr>
              <a:t>- </a:t>
            </a:r>
            <a:r>
              <a:rPr lang="vi-VN" sz="2000" b="1" i="1">
                <a:latin typeface="Times New Roman" panose="02020603050405020304" pitchFamily="18" charset="0"/>
                <a:cs typeface="Times New Roman" panose="02020603050405020304" pitchFamily="18" charset="0"/>
              </a:rPr>
              <a:t>Thiết bị kết nối: </a:t>
            </a:r>
            <a:r>
              <a:rPr lang="vi-VN" sz="2000" b="1" i="1">
                <a:solidFill>
                  <a:srgbClr val="FF0000"/>
                </a:solidFill>
                <a:latin typeface="Times New Roman" panose="02020603050405020304" pitchFamily="18" charset="0"/>
                <a:cs typeface="Times New Roman" panose="02020603050405020304" pitchFamily="18" charset="0"/>
              </a:rPr>
              <a:t>Dùng kết nối các thiết bị đầu cuối với nhau và điều tiết các hoạt động chia sẻ giống như các </a:t>
            </a:r>
            <a:r>
              <a:rPr lang="en-US" sz="2000" b="1" i="1">
                <a:solidFill>
                  <a:srgbClr val="FF0000"/>
                </a:solidFill>
                <a:latin typeface="Times New Roman" panose="02020603050405020304" pitchFamily="18" charset="0"/>
                <a:cs typeface="Times New Roman" panose="02020603050405020304" pitchFamily="18" charset="0"/>
              </a:rPr>
              <a:t>con đường.</a:t>
            </a:r>
          </a:p>
          <a:p>
            <a:pPr fontAlgn="t">
              <a:spcBef>
                <a:spcPts val="0"/>
              </a:spcBef>
              <a:spcAft>
                <a:spcPts val="0"/>
              </a:spcAft>
              <a:defRPr/>
            </a:pPr>
            <a:r>
              <a:rPr lang="en-US" sz="2000" b="1" i="1">
                <a:latin typeface="Times New Roman"/>
                <a:cs typeface="Times New Roman"/>
              </a:rPr>
              <a:t>Phần mềm mạng:Có </a:t>
            </a:r>
            <a:r>
              <a:rPr lang="en-US" sz="2000" b="1" i="1">
                <a:solidFill>
                  <a:srgbClr val="FF0000"/>
                </a:solidFill>
                <a:latin typeface="Times New Roman"/>
                <a:cs typeface="Times New Roman"/>
              </a:rPr>
              <a:t>vai trò như hệ </a:t>
            </a:r>
            <a:r>
              <a:rPr lang="en-US" sz="2000" b="1" i="1">
                <a:solidFill>
                  <a:srgbClr val="FF0000"/>
                </a:solidFill>
                <a:latin typeface="Times New Roman"/>
                <a:cs typeface="Times New Roman"/>
              </a:rPr>
              <a:t>thống </a:t>
            </a:r>
            <a:r>
              <a:rPr lang="en-US" sz="2000" b="1" i="1" smtClean="0">
                <a:solidFill>
                  <a:srgbClr val="FF0000"/>
                </a:solidFill>
                <a:latin typeface="Times New Roman"/>
                <a:cs typeface="Times New Roman"/>
              </a:rPr>
              <a:t>duy </a:t>
            </a:r>
            <a:r>
              <a:rPr lang="en-US" sz="2000" b="1" i="1">
                <a:solidFill>
                  <a:srgbClr val="FF0000"/>
                </a:solidFill>
                <a:latin typeface="Times New Roman"/>
                <a:cs typeface="Times New Roman"/>
              </a:rPr>
              <a:t>trì luật lệ giao </a:t>
            </a:r>
            <a:r>
              <a:rPr lang="en-US" sz="2000" b="1" i="1">
                <a:solidFill>
                  <a:srgbClr val="FF0000"/>
                </a:solidFill>
                <a:latin typeface="Times New Roman"/>
                <a:cs typeface="Times New Roman"/>
              </a:rPr>
              <a:t>thông </a:t>
            </a:r>
            <a:endParaRPr lang="en-US" sz="2000" b="1" i="1">
              <a:solidFill>
                <a:srgbClr val="FF0000"/>
              </a:solidFill>
              <a:latin typeface="Times New Roman"/>
              <a:cs typeface="Times New Roman"/>
            </a:endParaRPr>
          </a:p>
        </p:txBody>
      </p:sp>
      <p:sp>
        <p:nvSpPr>
          <p:cNvPr id="5" name="TextBox 4"/>
          <p:cNvSpPr txBox="1"/>
          <p:nvPr/>
        </p:nvSpPr>
        <p:spPr>
          <a:xfrm>
            <a:off x="633867" y="4956361"/>
            <a:ext cx="10796945" cy="1446550"/>
          </a:xfrm>
          <a:prstGeom prst="rect">
            <a:avLst/>
          </a:prstGeom>
          <a:noFill/>
        </p:spPr>
        <p:txBody>
          <a:bodyPr wrap="square" rtlCol="0">
            <a:spAutoFit/>
          </a:bodyPr>
          <a:lstStyle/>
          <a:p>
            <a:pPr marL="0" indent="0" algn="just" eaLnBrk="1" fontAlgn="auto" hangingPunct="1">
              <a:spcAft>
                <a:spcPts val="0"/>
              </a:spcAft>
              <a:buFont typeface="Arial" pitchFamily="34" charset="0"/>
              <a:buNone/>
              <a:defRPr/>
            </a:pPr>
            <a:r>
              <a:rPr lang="vi-VN" sz="2200" i="1">
                <a:solidFill>
                  <a:srgbClr val="002060"/>
                </a:solidFill>
                <a:latin typeface="Times New Roman" panose="02020603050405020304" pitchFamily="18" charset="0"/>
                <a:cs typeface="Times New Roman" panose="02020603050405020304" pitchFamily="18" charset="0"/>
              </a:rPr>
              <a:t>Các thành phần của mạng máy tính gồm: </a:t>
            </a:r>
            <a:endParaRPr lang="en-US" sz="2200" i="1">
              <a:solidFill>
                <a:srgbClr val="002060"/>
              </a:solidFill>
              <a:latin typeface="Times New Roman" panose="02020603050405020304" pitchFamily="18" charset="0"/>
              <a:cs typeface="Times New Roman" panose="02020603050405020304" pitchFamily="18" charset="0"/>
            </a:endParaRPr>
          </a:p>
          <a:p>
            <a:pPr marL="0" indent="0" algn="just" eaLnBrk="1" fontAlgn="auto" hangingPunct="1">
              <a:spcAft>
                <a:spcPts val="0"/>
              </a:spcAft>
              <a:buFont typeface="Arial" pitchFamily="34" charset="0"/>
              <a:buNone/>
              <a:defRPr/>
            </a:pPr>
            <a:r>
              <a:rPr lang="en-US" sz="2200" i="1">
                <a:solidFill>
                  <a:srgbClr val="002060"/>
                </a:solidFill>
                <a:latin typeface="Times New Roman" panose="02020603050405020304" pitchFamily="18" charset="0"/>
                <a:cs typeface="Times New Roman" panose="02020603050405020304" pitchFamily="18" charset="0"/>
              </a:rPr>
              <a:t>- </a:t>
            </a:r>
            <a:r>
              <a:rPr lang="vi-VN" sz="2200" i="1">
                <a:solidFill>
                  <a:srgbClr val="002060"/>
                </a:solidFill>
                <a:latin typeface="Times New Roman" panose="02020603050405020304" pitchFamily="18" charset="0"/>
                <a:cs typeface="Times New Roman" panose="02020603050405020304" pitchFamily="18" charset="0"/>
              </a:rPr>
              <a:t>Các thiết bị đầu cuối (máy tính, điện thoại, máy in, máy ảnh,...).</a:t>
            </a:r>
            <a:endParaRPr lang="en-US" sz="2200" i="1">
              <a:solidFill>
                <a:srgbClr val="002060"/>
              </a:solidFill>
              <a:latin typeface="Times New Roman" panose="02020603050405020304" pitchFamily="18" charset="0"/>
              <a:cs typeface="Times New Roman" panose="02020603050405020304" pitchFamily="18" charset="0"/>
            </a:endParaRPr>
          </a:p>
          <a:p>
            <a:pPr marL="0" indent="0" algn="just" eaLnBrk="1" fontAlgn="auto" hangingPunct="1">
              <a:spcAft>
                <a:spcPts val="0"/>
              </a:spcAft>
              <a:buFont typeface="Arial" pitchFamily="34" charset="0"/>
              <a:buNone/>
              <a:defRPr/>
            </a:pPr>
            <a:r>
              <a:rPr lang="en-US" sz="2200" i="1">
                <a:solidFill>
                  <a:srgbClr val="002060"/>
                </a:solidFill>
                <a:latin typeface="Times New Roman" panose="02020603050405020304" pitchFamily="18" charset="0"/>
                <a:cs typeface="Times New Roman" panose="02020603050405020304" pitchFamily="18" charset="0"/>
              </a:rPr>
              <a:t>- </a:t>
            </a:r>
            <a:r>
              <a:rPr lang="vi-VN" sz="2200" i="1">
                <a:solidFill>
                  <a:srgbClr val="002060"/>
                </a:solidFill>
                <a:latin typeface="Times New Roman" panose="02020603050405020304" pitchFamily="18" charset="0"/>
                <a:cs typeface="Times New Roman" panose="02020603050405020304" pitchFamily="18" charset="0"/>
              </a:rPr>
              <a:t>Các thiết bị kết nối (đường truyền dữ liệu, bộ chia, bộ chuyển mạch, bộ định tuyến,...).</a:t>
            </a:r>
            <a:endParaRPr lang="en-US" sz="2200" u="sng">
              <a:solidFill>
                <a:srgbClr val="002060"/>
              </a:solidFill>
              <a:latin typeface="Times New Roman" panose="02020603050405020304" pitchFamily="18" charset="0"/>
              <a:cs typeface="Times New Roman" panose="02020603050405020304" pitchFamily="18" charset="0"/>
            </a:endParaRPr>
          </a:p>
          <a:p>
            <a:pPr marL="0" indent="0" algn="just" eaLnBrk="1" fontAlgn="auto" hangingPunct="1">
              <a:spcAft>
                <a:spcPts val="0"/>
              </a:spcAft>
              <a:buFont typeface="Arial" pitchFamily="34" charset="0"/>
              <a:buNone/>
              <a:defRPr/>
            </a:pPr>
            <a:r>
              <a:rPr lang="vi-VN" sz="2200" i="1">
                <a:solidFill>
                  <a:srgbClr val="002060"/>
                </a:solidFill>
                <a:latin typeface="Times New Roman" panose="02020603050405020304" pitchFamily="18" charset="0"/>
                <a:cs typeface="Times New Roman" panose="02020603050405020304" pitchFamily="18" charset="0"/>
              </a:rPr>
              <a:t>- Phần mềm mạng (ứng dụng truyền thông và phần mềm điều khiển quá trình truyền dữ </a:t>
            </a:r>
            <a:r>
              <a:rPr lang="vi-VN" sz="2200" i="1">
                <a:solidFill>
                  <a:srgbClr val="002060"/>
                </a:solidFill>
                <a:latin typeface="Times New Roman" panose="02020603050405020304" pitchFamily="18" charset="0"/>
                <a:cs typeface="Times New Roman" panose="02020603050405020304" pitchFamily="18" charset="0"/>
              </a:rPr>
              <a:t>liệu</a:t>
            </a:r>
            <a:r>
              <a:rPr lang="vi-VN" sz="2200" i="1" smtClean="0">
                <a:solidFill>
                  <a:srgbClr val="002060"/>
                </a:solidFill>
                <a:latin typeface="Times New Roman" panose="02020603050405020304" pitchFamily="18" charset="0"/>
                <a:cs typeface="Times New Roman" panose="02020603050405020304" pitchFamily="18" charset="0"/>
              </a:rPr>
              <a:t>.</a:t>
            </a:r>
            <a:endParaRPr lang="en-US" sz="2200" u="sng">
              <a:solidFill>
                <a:srgbClr val="002060"/>
              </a:solidFill>
              <a:latin typeface="Times New Roman" panose="02020603050405020304" pitchFamily="18" charset="0"/>
              <a:cs typeface="Times New Roman" panose="02020603050405020304" pitchFamily="18" charset="0"/>
            </a:endParaRP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fade">
                                      <p:cBhvr>
                                        <p:cTn id="13" dur="500"/>
                                        <p:tgtEl>
                                          <p:spTgt spid="4"/>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5"/>
                                        </p:tgtEl>
                                        <p:attrNameLst>
                                          <p:attrName>style.visibility</p:attrName>
                                        </p:attrNameLst>
                                      </p:cBhvr>
                                      <p:to>
                                        <p:strVal val="visible"/>
                                      </p:to>
                                    </p:set>
                                    <p:animEffect transition="in" filter="fade">
                                      <p:cBhvr>
                                        <p:cTn id="18"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p:bldP spid="5"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extBox 4"/>
          <p:cNvSpPr txBox="1">
            <a:spLocks noChangeArrowheads="1"/>
          </p:cNvSpPr>
          <p:nvPr/>
        </p:nvSpPr>
        <p:spPr bwMode="auto">
          <a:xfrm>
            <a:off x="463550" y="258763"/>
            <a:ext cx="6696075" cy="830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r>
              <a:rPr lang="en-US" sz="2800" b="1">
                <a:solidFill>
                  <a:srgbClr val="7030A0"/>
                </a:solidFill>
                <a:latin typeface="Times New Roman" pitchFamily="18" charset="0"/>
                <a:cs typeface="Times New Roman" pitchFamily="18" charset="0"/>
              </a:rPr>
              <a:t>2. Các thành phần của mạng máy tính</a:t>
            </a:r>
            <a:endParaRPr lang="en-US" sz="2800">
              <a:solidFill>
                <a:srgbClr val="7030A0"/>
              </a:solidFill>
              <a:latin typeface="Times New Roman" pitchFamily="18" charset="0"/>
              <a:cs typeface="Times New Roman" pitchFamily="18" charset="0"/>
            </a:endParaRPr>
          </a:p>
          <a:p>
            <a:pPr eaLnBrk="1" hangingPunct="1"/>
            <a:endParaRPr lang="en-US" sz="2000">
              <a:solidFill>
                <a:srgbClr val="7030A0"/>
              </a:solidFill>
            </a:endParaRPr>
          </a:p>
        </p:txBody>
      </p:sp>
      <p:graphicFrame>
        <p:nvGraphicFramePr>
          <p:cNvPr id="6" name="Table 5"/>
          <p:cNvGraphicFramePr>
            <a:graphicFrameLocks noGrp="1"/>
          </p:cNvGraphicFramePr>
          <p:nvPr/>
        </p:nvGraphicFramePr>
        <p:xfrm>
          <a:off x="296863" y="1012825"/>
          <a:ext cx="11669712" cy="5030788"/>
        </p:xfrm>
        <a:graphic>
          <a:graphicData uri="http://schemas.openxmlformats.org/drawingml/2006/table">
            <a:tbl>
              <a:tblPr firstRow="1" bandRow="1">
                <a:tableStyleId>{5C22544A-7EE6-4342-B048-85BDC9FD1C3A}</a:tableStyleId>
              </a:tblPr>
              <a:tblGrid>
                <a:gridCol w="11669712">
                  <a:extLst>
                    <a:ext uri="{9D8B030D-6E8A-4147-A177-3AD203B41FA5}">
                      <a16:colId xmlns:a16="http://schemas.microsoft.com/office/drawing/2014/main" val="20000"/>
                    </a:ext>
                  </a:extLst>
                </a:gridCol>
              </a:tblGrid>
              <a:tr h="441999">
                <a:tc>
                  <a:txBody>
                    <a:bodyPr/>
                    <a:lstStyle/>
                    <a:p>
                      <a:pPr algn="ctr"/>
                      <a:r>
                        <a:rPr lang="en-US" sz="2300" dirty="0" smtClean="0">
                          <a:solidFill>
                            <a:srgbClr val="FF0000"/>
                          </a:solidFill>
                          <a:latin typeface="Times New Roman" panose="02020603050405020304" pitchFamily="18" charset="0"/>
                          <a:cs typeface="Times New Roman" panose="02020603050405020304" pitchFamily="18" charset="0"/>
                        </a:rPr>
                        <a:t>PHIẾU</a:t>
                      </a:r>
                      <a:r>
                        <a:rPr lang="en-US" sz="2300" baseline="0" dirty="0" smtClean="0">
                          <a:solidFill>
                            <a:srgbClr val="FF0000"/>
                          </a:solidFill>
                          <a:latin typeface="Times New Roman" panose="02020603050405020304" pitchFamily="18" charset="0"/>
                          <a:cs typeface="Times New Roman" panose="02020603050405020304" pitchFamily="18" charset="0"/>
                        </a:rPr>
                        <a:t> HỌC TẬP SỐ 3</a:t>
                      </a:r>
                      <a:endParaRPr lang="en-US" sz="2300" dirty="0">
                        <a:solidFill>
                          <a:srgbClr val="FF0000"/>
                        </a:solidFill>
                        <a:latin typeface="Times New Roman" panose="02020603050405020304" pitchFamily="18" charset="0"/>
                        <a:cs typeface="Times New Roman" panose="02020603050405020304" pitchFamily="18" charset="0"/>
                      </a:endParaRPr>
                    </a:p>
                  </a:txBody>
                  <a:tcPr marL="91438" marR="91438" marT="45724" marB="45724">
                    <a:blipFill>
                      <a:blip r:embed="rId2"/>
                      <a:tile tx="0" ty="0" sx="100000" sy="100000" flip="none" algn="tl"/>
                    </a:blipFill>
                  </a:tcPr>
                </a:tc>
                <a:extLst>
                  <a:ext uri="{0D108BD9-81ED-4DB2-BD59-A6C34878D82A}">
                    <a16:rowId xmlns:a16="http://schemas.microsoft.com/office/drawing/2014/main" val="10000"/>
                  </a:ext>
                </a:extLst>
              </a:tr>
              <a:tr h="4588789">
                <a:tc>
                  <a:txBody>
                    <a:bodyPr/>
                    <a:lstStyle/>
                    <a:p>
                      <a:pPr lvl="1"/>
                      <a:r>
                        <a:rPr lang="vi-VN" sz="2500" b="1" i="1" kern="1200" dirty="0" smtClean="0">
                          <a:solidFill>
                            <a:srgbClr val="FF0000"/>
                          </a:solidFill>
                          <a:effectLst/>
                          <a:latin typeface="Times New Roman" panose="02020603050405020304" pitchFamily="18" charset="0"/>
                          <a:ea typeface="+mn-ea"/>
                          <a:cs typeface="Times New Roman" panose="02020603050405020304" pitchFamily="18" charset="0"/>
                        </a:rPr>
                        <a:t>Phần 3:</a:t>
                      </a:r>
                      <a:r>
                        <a:rPr lang="vi-VN" sz="2500" b="1" kern="1200" dirty="0" smtClean="0">
                          <a:solidFill>
                            <a:srgbClr val="FF0000"/>
                          </a:solidFill>
                          <a:effectLst/>
                          <a:latin typeface="Times New Roman" panose="02020603050405020304" pitchFamily="18" charset="0"/>
                          <a:ea typeface="+mn-ea"/>
                          <a:cs typeface="Times New Roman" panose="02020603050405020304" pitchFamily="18" charset="0"/>
                        </a:rPr>
                        <a:t> Đọc thông tin trong SGK  (trang 19)</a:t>
                      </a:r>
                      <a:r>
                        <a:rPr lang="en-US" sz="2500" b="1" kern="1200" dirty="0" smtClean="0">
                          <a:solidFill>
                            <a:srgbClr val="FF0000"/>
                          </a:solidFill>
                          <a:effectLst/>
                          <a:latin typeface="Times New Roman" panose="02020603050405020304" pitchFamily="18" charset="0"/>
                          <a:ea typeface="+mn-ea"/>
                          <a:cs typeface="Times New Roman" panose="02020603050405020304" pitchFamily="18" charset="0"/>
                        </a:rPr>
                        <a:t> </a:t>
                      </a:r>
                      <a:r>
                        <a:rPr lang="vi-VN" sz="2500" b="1" kern="1200" dirty="0" smtClean="0">
                          <a:solidFill>
                            <a:srgbClr val="FF0000"/>
                          </a:solidFill>
                          <a:effectLst/>
                          <a:latin typeface="Times New Roman" panose="02020603050405020304" pitchFamily="18" charset="0"/>
                          <a:ea typeface="+mn-ea"/>
                          <a:cs typeface="Times New Roman" panose="02020603050405020304" pitchFamily="18" charset="0"/>
                        </a:rPr>
                        <a:t>- &gt; Trả lời các câu hỏi:</a:t>
                      </a:r>
                      <a:endParaRPr lang="en-US" sz="2500" kern="1200" dirty="0" smtClean="0">
                        <a:solidFill>
                          <a:srgbClr val="FF0000"/>
                        </a:solidFill>
                        <a:effectLst/>
                        <a:latin typeface="Times New Roman" panose="02020603050405020304" pitchFamily="18" charset="0"/>
                        <a:ea typeface="+mn-ea"/>
                        <a:cs typeface="Times New Roman" panose="02020603050405020304" pitchFamily="18" charset="0"/>
                      </a:endParaRPr>
                    </a:p>
                    <a:p>
                      <a:pPr lvl="1"/>
                      <a:r>
                        <a:rPr lang="vi-VN" sz="2500" b="1" i="1" kern="1200" dirty="0" smtClean="0">
                          <a:solidFill>
                            <a:srgbClr val="FF0000"/>
                          </a:solidFill>
                          <a:effectLst/>
                          <a:latin typeface="Times New Roman" panose="02020603050405020304" pitchFamily="18" charset="0"/>
                          <a:ea typeface="+mn-ea"/>
                          <a:cs typeface="Times New Roman" panose="02020603050405020304" pitchFamily="18" charset="0"/>
                        </a:rPr>
                        <a:t>Câu 6.</a:t>
                      </a:r>
                      <a:r>
                        <a:rPr lang="vi-VN" sz="2500" kern="1200" dirty="0" smtClean="0">
                          <a:solidFill>
                            <a:srgbClr val="FF0000"/>
                          </a:solidFill>
                          <a:effectLst/>
                          <a:latin typeface="Times New Roman" panose="02020603050405020304" pitchFamily="18" charset="0"/>
                          <a:ea typeface="+mn-ea"/>
                          <a:cs typeface="Times New Roman" panose="02020603050405020304" pitchFamily="18" charset="0"/>
                        </a:rPr>
                        <a:t>  Đường truyền dữ liệu có mấy loại? Kể tên và lấy ví dụ cụ thể?</a:t>
                      </a:r>
                      <a:endParaRPr lang="en-US" sz="2500" kern="1200" dirty="0" smtClean="0">
                        <a:solidFill>
                          <a:srgbClr val="FF0000"/>
                        </a:solidFill>
                        <a:effectLst/>
                        <a:latin typeface="Times New Roman" panose="02020603050405020304" pitchFamily="18" charset="0"/>
                        <a:ea typeface="+mn-ea"/>
                        <a:cs typeface="Times New Roman" panose="02020603050405020304" pitchFamily="18" charset="0"/>
                      </a:endParaRPr>
                    </a:p>
                    <a:p>
                      <a:pPr lvl="1"/>
                      <a:endParaRPr lang="en-US" sz="2500" b="1" i="1" kern="1200" dirty="0" smtClean="0">
                        <a:solidFill>
                          <a:srgbClr val="FF0000"/>
                        </a:solidFill>
                        <a:effectLst/>
                        <a:latin typeface="Times New Roman" panose="02020603050405020304" pitchFamily="18" charset="0"/>
                        <a:ea typeface="+mn-ea"/>
                        <a:cs typeface="Times New Roman" panose="02020603050405020304" pitchFamily="18" charset="0"/>
                      </a:endParaRPr>
                    </a:p>
                    <a:p>
                      <a:pPr lvl="1"/>
                      <a:endParaRPr lang="en-US" sz="2500" b="1" i="1" kern="1200" dirty="0" smtClean="0">
                        <a:solidFill>
                          <a:srgbClr val="FF0000"/>
                        </a:solidFill>
                        <a:effectLst/>
                        <a:latin typeface="Times New Roman" panose="02020603050405020304" pitchFamily="18" charset="0"/>
                        <a:ea typeface="+mn-ea"/>
                        <a:cs typeface="Times New Roman" panose="02020603050405020304" pitchFamily="18" charset="0"/>
                      </a:endParaRPr>
                    </a:p>
                    <a:p>
                      <a:pPr lvl="1"/>
                      <a:endParaRPr lang="en-US" sz="2500" b="1" i="1" kern="1200" dirty="0" smtClean="0">
                        <a:solidFill>
                          <a:srgbClr val="FF0000"/>
                        </a:solidFill>
                        <a:effectLst/>
                        <a:latin typeface="Times New Roman" panose="02020603050405020304" pitchFamily="18" charset="0"/>
                        <a:ea typeface="+mn-ea"/>
                        <a:cs typeface="Times New Roman" panose="02020603050405020304" pitchFamily="18" charset="0"/>
                      </a:endParaRPr>
                    </a:p>
                    <a:p>
                      <a:pPr lvl="1"/>
                      <a:r>
                        <a:rPr lang="vi-VN" sz="2500" b="1" i="1" kern="1200" dirty="0" smtClean="0">
                          <a:solidFill>
                            <a:srgbClr val="FF0000"/>
                          </a:solidFill>
                          <a:effectLst/>
                          <a:latin typeface="Times New Roman" panose="02020603050405020304" pitchFamily="18" charset="0"/>
                          <a:ea typeface="+mn-ea"/>
                          <a:cs typeface="Times New Roman" panose="02020603050405020304" pitchFamily="18" charset="0"/>
                        </a:rPr>
                        <a:t>Câu 7.</a:t>
                      </a:r>
                      <a:r>
                        <a:rPr lang="vi-VN" sz="2500" i="1" kern="1200" dirty="0" smtClean="0">
                          <a:solidFill>
                            <a:srgbClr val="FF0000"/>
                          </a:solidFill>
                          <a:effectLst/>
                          <a:latin typeface="Times New Roman" panose="02020603050405020304" pitchFamily="18" charset="0"/>
                          <a:ea typeface="+mn-ea"/>
                          <a:cs typeface="Times New Roman" panose="02020603050405020304" pitchFamily="18" charset="0"/>
                        </a:rPr>
                        <a:t> </a:t>
                      </a:r>
                      <a:r>
                        <a:rPr lang="vi-VN" sz="2500" kern="1200" dirty="0" smtClean="0">
                          <a:solidFill>
                            <a:srgbClr val="FF0000"/>
                          </a:solidFill>
                          <a:effectLst/>
                          <a:latin typeface="Times New Roman" panose="02020603050405020304" pitchFamily="18" charset="0"/>
                          <a:ea typeface="+mn-ea"/>
                          <a:cs typeface="Times New Roman" panose="02020603050405020304" pitchFamily="18" charset="0"/>
                        </a:rPr>
                        <a:t> Theo em loại đường truyền nào có nhiều ưu điểm nhất. Lấy ví  dụ minh họ</a:t>
                      </a:r>
                      <a:endParaRPr lang="en-US" sz="2500" kern="1200" dirty="0" smtClean="0">
                        <a:solidFill>
                          <a:srgbClr val="FF0000"/>
                        </a:solidFill>
                        <a:effectLst/>
                        <a:latin typeface="Times New Roman" panose="02020603050405020304" pitchFamily="18" charset="0"/>
                        <a:ea typeface="+mn-ea"/>
                        <a:cs typeface="Times New Roman" panose="02020603050405020304" pitchFamily="18" charset="0"/>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sz="2500" dirty="0" smtClean="0">
                        <a:solidFill>
                          <a:srgbClr val="FF0000"/>
                        </a:solidFill>
                        <a:effectLst/>
                        <a:latin typeface="Times New Roman" panose="02020603050405020304" pitchFamily="18" charset="0"/>
                        <a:cs typeface="Times New Roman" panose="02020603050405020304" pitchFamily="18" charset="0"/>
                      </a:endParaRPr>
                    </a:p>
                  </a:txBody>
                  <a:tcPr marL="91438" marR="91438" marT="45724" marB="45724">
                    <a:blipFill>
                      <a:blip r:embed="rId2"/>
                      <a:tile tx="0" ty="0" sx="100000" sy="100000" flip="none" algn="tl"/>
                    </a:blipFill>
                  </a:tcPr>
                </a:tc>
                <a:extLst>
                  <a:ext uri="{0D108BD9-81ED-4DB2-BD59-A6C34878D82A}">
                    <a16:rowId xmlns:a16="http://schemas.microsoft.com/office/drawing/2014/main" val="10001"/>
                  </a:ext>
                </a:extLst>
              </a:tr>
            </a:tbl>
          </a:graphicData>
        </a:graphic>
      </p:graphicFrame>
      <p:sp>
        <p:nvSpPr>
          <p:cNvPr id="3" name="TextBox 2"/>
          <p:cNvSpPr txBox="1">
            <a:spLocks noChangeArrowheads="1"/>
          </p:cNvSpPr>
          <p:nvPr/>
        </p:nvSpPr>
        <p:spPr bwMode="auto">
          <a:xfrm>
            <a:off x="463550" y="2203450"/>
            <a:ext cx="11049000" cy="3554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charset="0"/>
              </a:defRPr>
            </a:lvl1pPr>
            <a:lvl2pPr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r>
              <a:rPr lang="en-US" sz="2500" i="1">
                <a:latin typeface="Times New Roman" pitchFamily="18" charset="0"/>
                <a:cs typeface="Times New Roman" pitchFamily="18" charset="0"/>
              </a:rPr>
              <a:t>=&gt; </a:t>
            </a:r>
            <a:r>
              <a:rPr lang="vi-VN" sz="2500" i="1">
                <a:latin typeface="Times New Roman" pitchFamily="18" charset="0"/>
                <a:cs typeface="Times New Roman" pitchFamily="18" charset="0"/>
              </a:rPr>
              <a:t>Gồm 2 loại : </a:t>
            </a:r>
            <a:endParaRPr lang="en-US" sz="2500" u="sng">
              <a:latin typeface="Times New Roman" pitchFamily="18" charset="0"/>
              <a:cs typeface="Times New Roman" pitchFamily="18" charset="0"/>
            </a:endParaRPr>
          </a:p>
          <a:p>
            <a:pPr lvl="1" eaLnBrk="1" hangingPunct="1"/>
            <a:r>
              <a:rPr lang="vi-VN" sz="2500" i="1">
                <a:latin typeface="Times New Roman" pitchFamily="18" charset="0"/>
                <a:cs typeface="Times New Roman" pitchFamily="18" charset="0"/>
              </a:rPr>
              <a:t>+ Có dây (nhìn thấy) : Dây dẫn mạng ( vd : dây</a:t>
            </a:r>
            <a:r>
              <a:rPr lang="en-US" sz="2500" i="1">
                <a:latin typeface="Times New Roman" pitchFamily="18" charset="0"/>
                <a:cs typeface="Times New Roman" pitchFamily="18" charset="0"/>
              </a:rPr>
              <a:t> </a:t>
            </a:r>
            <a:r>
              <a:rPr lang="vi-VN" sz="2500" i="1">
                <a:latin typeface="Times New Roman" pitchFamily="18" charset="0"/>
                <a:cs typeface="Times New Roman" pitchFamily="18" charset="0"/>
              </a:rPr>
              <a:t>cáp quang, cáp xoắn,…).</a:t>
            </a:r>
            <a:endParaRPr lang="en-US" sz="2500" u="sng">
              <a:latin typeface="Times New Roman" pitchFamily="18" charset="0"/>
              <a:cs typeface="Times New Roman" pitchFamily="18" charset="0"/>
            </a:endParaRPr>
          </a:p>
          <a:p>
            <a:pPr lvl="1" eaLnBrk="1" hangingPunct="1"/>
            <a:r>
              <a:rPr lang="vi-VN" sz="2500" i="1">
                <a:latin typeface="Times New Roman" pitchFamily="18" charset="0"/>
                <a:cs typeface="Times New Roman" pitchFamily="18" charset="0"/>
              </a:rPr>
              <a:t>+ Không dây (Không nhìn thấy) : Sử dụng sóng vô tuyến (vd : Wifi, Bluetooth,…)</a:t>
            </a:r>
            <a:endParaRPr lang="en-US" sz="2500" u="sng">
              <a:latin typeface="Times New Roman" pitchFamily="18" charset="0"/>
              <a:cs typeface="Times New Roman" pitchFamily="18" charset="0"/>
            </a:endParaRPr>
          </a:p>
          <a:p>
            <a:pPr eaLnBrk="1" hangingPunct="1"/>
            <a:endParaRPr lang="en-US" sz="2500" i="1">
              <a:latin typeface="Times New Roman" pitchFamily="18" charset="0"/>
              <a:cs typeface="Times New Roman" pitchFamily="18" charset="0"/>
            </a:endParaRPr>
          </a:p>
          <a:p>
            <a:pPr eaLnBrk="1" hangingPunct="1"/>
            <a:r>
              <a:rPr lang="en-US" sz="2500" i="1">
                <a:latin typeface="Times New Roman" pitchFamily="18" charset="0"/>
                <a:cs typeface="Times New Roman" pitchFamily="18" charset="0"/>
              </a:rPr>
              <a:t>=&gt; </a:t>
            </a:r>
            <a:r>
              <a:rPr lang="vi-VN" sz="2500" i="1">
                <a:latin typeface="Times New Roman" pitchFamily="18" charset="0"/>
                <a:cs typeface="Times New Roman" pitchFamily="18" charset="0"/>
              </a:rPr>
              <a:t>Đường truyền không dây có nhiều ưu điểm hơn, Các thiết bị trong mạng có thế linh</a:t>
            </a:r>
            <a:r>
              <a:rPr lang="en-US" sz="2500" i="1">
                <a:latin typeface="Times New Roman" pitchFamily="18" charset="0"/>
                <a:cs typeface="Times New Roman" pitchFamily="18" charset="0"/>
              </a:rPr>
              <a:t> </a:t>
            </a:r>
            <a:r>
              <a:rPr lang="vi-VN" sz="2500" i="1">
                <a:latin typeface="Times New Roman" pitchFamily="18" charset="0"/>
                <a:cs typeface="Times New Roman" pitchFamily="18" charset="0"/>
              </a:rPr>
              <a:t>hoạt thay đổi vị trí mà vẫn duy trì kết nối mạng.</a:t>
            </a:r>
            <a:endParaRPr lang="en-US" sz="2500" u="sng">
              <a:latin typeface="Times New Roman" pitchFamily="18" charset="0"/>
              <a:cs typeface="Times New Roman" pitchFamily="18" charset="0"/>
            </a:endParaRPr>
          </a:p>
          <a:p>
            <a:pPr eaLnBrk="1" hangingPunct="1"/>
            <a:r>
              <a:rPr lang="en-US" sz="2500" i="1">
                <a:latin typeface="Times New Roman" pitchFamily="18" charset="0"/>
                <a:cs typeface="Times New Roman" pitchFamily="18" charset="0"/>
              </a:rPr>
              <a:t>     </a:t>
            </a:r>
            <a:r>
              <a:rPr lang="vi-VN" sz="2500" i="1">
                <a:latin typeface="Times New Roman" pitchFamily="18" charset="0"/>
                <a:cs typeface="Times New Roman" pitchFamily="18" charset="0"/>
              </a:rPr>
              <a:t>VD : T</a:t>
            </a:r>
            <a:r>
              <a:rPr lang="en-US" sz="2500" i="1">
                <a:latin typeface="Times New Roman" pitchFamily="18" charset="0"/>
                <a:cs typeface="Times New Roman" pitchFamily="18" charset="0"/>
              </a:rPr>
              <a:t>rên xe khách, hành khách có thể sử dụng điện thoại di động đẻ truy cập Internet mà không cần dây nối.</a:t>
            </a:r>
            <a:endParaRPr lang="en-US" sz="2500">
              <a:latin typeface="Times New Roman" pitchFamily="18" charset="0"/>
              <a:cs typeface="Times New Roman" pitchFamily="18" charset="0"/>
            </a:endParaRPr>
          </a:p>
          <a:p>
            <a:pPr eaLnBrk="1" hangingPunct="1"/>
            <a:endParaRPr lang="en-US" sz="2500">
              <a:latin typeface="Times New Roman" pitchFamily="18" charset="0"/>
              <a:cs typeface="Times New Roman" pitchFamily="18" charset="0"/>
            </a:endParaRPr>
          </a:p>
        </p:txBody>
      </p:sp>
      <mc:AlternateContent xmlns:mc="http://schemas.openxmlformats.org/markup-compatibility/2006" xmlns:p14="http://schemas.microsoft.com/office/powerpoint/2010/main">
        <mc:Choice Requires="p14">
          <p:contentPart p14:bwMode="auto" r:id="rId3">
            <p14:nvContentPartPr>
              <p14:cNvPr id="2" name="Ink 1"/>
              <p14:cNvContentPartPr/>
              <p14:nvPr/>
            </p14:nvContentPartPr>
            <p14:xfrm>
              <a:off x="294120" y="3996000"/>
              <a:ext cx="320400" cy="99720"/>
            </p14:xfrm>
          </p:contentPart>
        </mc:Choice>
        <mc:Fallback xmlns="">
          <p:pic>
            <p:nvPicPr>
              <p:cNvPr id="2" name="Ink 1"/>
              <p:cNvPicPr/>
              <p:nvPr/>
            </p:nvPicPr>
            <p:blipFill>
              <a:blip r:embed="rId4"/>
              <a:stretch>
                <a:fillRect/>
              </a:stretch>
            </p:blipFill>
            <p:spPr>
              <a:xfrm>
                <a:off x="284760" y="3986640"/>
                <a:ext cx="339120" cy="118440"/>
              </a:xfrm>
              <a:prstGeom prst="rect">
                <a:avLst/>
              </a:prstGeom>
            </p:spPr>
          </p:pic>
        </mc:Fallback>
      </mc:AlternateContent>
    </p:spTree>
  </p:cSld>
  <p:clrMapOvr>
    <a:masterClrMapping/>
  </p:clrMapOvr>
  <p:transition spd="med">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p:cNvSpPr>
            <a:spLocks noGrp="1"/>
          </p:cNvSpPr>
          <p:nvPr>
            <p:ph type="title"/>
          </p:nvPr>
        </p:nvSpPr>
        <p:spPr>
          <a:xfrm>
            <a:off x="641350" y="0"/>
            <a:ext cx="10515600" cy="869950"/>
          </a:xfrm>
        </p:spPr>
        <p:txBody>
          <a:bodyPr/>
          <a:lstStyle/>
          <a:p>
            <a:pPr eaLnBrk="1" hangingPunct="1"/>
            <a:r>
              <a:rPr lang="en-US" b="1" smtClean="0">
                <a:solidFill>
                  <a:srgbClr val="FF0000"/>
                </a:solidFill>
                <a:latin typeface="Times New Roman" pitchFamily="18" charset="0"/>
                <a:cs typeface="Times New Roman" pitchFamily="18" charset="0"/>
              </a:rPr>
              <a:t>HOẠT ĐỘNG LUYỆN TẬP</a:t>
            </a:r>
            <a:endParaRPr lang="en-US" smtClean="0">
              <a:solidFill>
                <a:srgbClr val="FF0000"/>
              </a:solidFill>
              <a:latin typeface="Times New Roman" pitchFamily="18" charset="0"/>
              <a:cs typeface="Times New Roman" pitchFamily="18" charset="0"/>
            </a:endParaRPr>
          </a:p>
        </p:txBody>
      </p:sp>
      <p:sp>
        <p:nvSpPr>
          <p:cNvPr id="18435" name="Content Placeholder 2"/>
          <p:cNvSpPr>
            <a:spLocks noGrp="1"/>
          </p:cNvSpPr>
          <p:nvPr>
            <p:ph idx="1"/>
          </p:nvPr>
        </p:nvSpPr>
        <p:spPr>
          <a:xfrm>
            <a:off x="817563" y="1181100"/>
            <a:ext cx="10515600" cy="4351338"/>
          </a:xfrm>
        </p:spPr>
        <p:txBody>
          <a:bodyPr/>
          <a:lstStyle/>
          <a:p>
            <a:pPr marL="0" indent="0" eaLnBrk="1" hangingPunct="1">
              <a:buFont typeface="Arial" charset="0"/>
              <a:buNone/>
            </a:pPr>
            <a:r>
              <a:rPr lang="en-US" sz="2500" b="1" i="1" smtClean="0">
                <a:solidFill>
                  <a:srgbClr val="FF0000"/>
                </a:solidFill>
                <a:latin typeface="Times New Roman" pitchFamily="18" charset="0"/>
                <a:cs typeface="Times New Roman" pitchFamily="18" charset="0"/>
              </a:rPr>
              <a:t>Chuyển giao nhiệm vụ học tập: </a:t>
            </a:r>
            <a:endParaRPr lang="en-US" sz="2500" smtClean="0">
              <a:solidFill>
                <a:srgbClr val="FF0000"/>
              </a:solidFill>
              <a:latin typeface="Times New Roman" pitchFamily="18" charset="0"/>
              <a:cs typeface="Times New Roman" pitchFamily="18" charset="0"/>
            </a:endParaRPr>
          </a:p>
          <a:p>
            <a:pPr marL="0" indent="0" eaLnBrk="1" hangingPunct="1">
              <a:buFont typeface="Arial" charset="0"/>
              <a:buNone/>
            </a:pPr>
            <a:r>
              <a:rPr lang="en-US" sz="2500" smtClean="0">
                <a:latin typeface="Times New Roman" pitchFamily="18" charset="0"/>
                <a:cs typeface="Times New Roman" pitchFamily="18" charset="0"/>
              </a:rPr>
              <a:t>- Làm bài tập trên phiếu học tập 4</a:t>
            </a:r>
            <a:endParaRPr lang="en-US" sz="2500" u="sng" smtClean="0">
              <a:latin typeface="Times New Roman" pitchFamily="18" charset="0"/>
              <a:cs typeface="Times New Roman" pitchFamily="18" charset="0"/>
            </a:endParaRPr>
          </a:p>
          <a:p>
            <a:pPr marL="0" indent="0" eaLnBrk="1" hangingPunct="1">
              <a:buFont typeface="Arial" charset="0"/>
              <a:buNone/>
            </a:pPr>
            <a:r>
              <a:rPr lang="en-US" sz="2500" smtClean="0">
                <a:latin typeface="Times New Roman" pitchFamily="18" charset="0"/>
                <a:cs typeface="Times New Roman" pitchFamily="18" charset="0"/>
              </a:rPr>
              <a:t>- Hoàn thành bài tập 1,2 trang 19 sgk</a:t>
            </a:r>
            <a:endParaRPr lang="en-US" sz="2500" u="sng" smtClean="0">
              <a:latin typeface="Times New Roman" pitchFamily="18" charset="0"/>
              <a:cs typeface="Times New Roman" pitchFamily="18" charset="0"/>
            </a:endParaRPr>
          </a:p>
          <a:p>
            <a:pPr marL="0" indent="0" eaLnBrk="1" hangingPunct="1">
              <a:buFont typeface="Arial" charset="0"/>
              <a:buNone/>
            </a:pPr>
            <a:r>
              <a:rPr lang="en-US" sz="2500" b="1" i="1" smtClean="0">
                <a:solidFill>
                  <a:srgbClr val="FF0000"/>
                </a:solidFill>
                <a:latin typeface="Times New Roman" pitchFamily="18" charset="0"/>
                <a:cs typeface="Times New Roman" pitchFamily="18" charset="0"/>
              </a:rPr>
              <a:t>Thực hiện nhiệm vụ học tập</a:t>
            </a:r>
            <a:endParaRPr lang="en-US" sz="2500" i="1" u="sng" smtClean="0">
              <a:solidFill>
                <a:srgbClr val="FF0000"/>
              </a:solidFill>
              <a:latin typeface="Times New Roman" pitchFamily="18" charset="0"/>
              <a:cs typeface="Times New Roman" pitchFamily="18" charset="0"/>
            </a:endParaRPr>
          </a:p>
          <a:p>
            <a:pPr marL="0" indent="0" eaLnBrk="1" hangingPunct="1">
              <a:buFont typeface="Arial" charset="0"/>
              <a:buNone/>
            </a:pPr>
            <a:r>
              <a:rPr lang="en-US" sz="2500" smtClean="0">
                <a:latin typeface="Times New Roman" pitchFamily="18" charset="0"/>
                <a:cs typeface="Times New Roman" pitchFamily="18" charset="0"/>
              </a:rPr>
              <a:t>- HS thực hiện cá nhân, sau đó thảo luận cặp đôi để tự sửa lỗi cho nhau</a:t>
            </a:r>
            <a:endParaRPr lang="en-US" sz="2500" u="sng" smtClean="0">
              <a:latin typeface="Times New Roman" pitchFamily="18" charset="0"/>
              <a:cs typeface="Times New Roman" pitchFamily="18" charset="0"/>
            </a:endParaRPr>
          </a:p>
          <a:p>
            <a:pPr marL="0" indent="0" eaLnBrk="1" hangingPunct="1">
              <a:buFont typeface="Arial" charset="0"/>
              <a:buNone/>
            </a:pPr>
            <a:r>
              <a:rPr lang="en-US" sz="2500" b="1" i="1" smtClean="0">
                <a:solidFill>
                  <a:srgbClr val="FF0000"/>
                </a:solidFill>
                <a:latin typeface="Times New Roman" pitchFamily="18" charset="0"/>
                <a:cs typeface="Times New Roman" pitchFamily="18" charset="0"/>
              </a:rPr>
              <a:t>Báo cáo kết quả hoạt động và thảo luận</a:t>
            </a:r>
            <a:endParaRPr lang="en-US" sz="2500" i="1" u="sng" smtClean="0">
              <a:solidFill>
                <a:srgbClr val="FF0000"/>
              </a:solidFill>
              <a:latin typeface="Times New Roman" pitchFamily="18" charset="0"/>
              <a:cs typeface="Times New Roman" pitchFamily="18" charset="0"/>
            </a:endParaRPr>
          </a:p>
          <a:p>
            <a:pPr marL="0" indent="0" eaLnBrk="1" hangingPunct="1">
              <a:buFont typeface="Arial" charset="0"/>
              <a:buNone/>
            </a:pPr>
            <a:r>
              <a:rPr lang="en-US" sz="2500" smtClean="0">
                <a:latin typeface="Times New Roman" pitchFamily="18" charset="0"/>
                <a:cs typeface="Times New Roman" pitchFamily="18" charset="0"/>
              </a:rPr>
              <a:t>- Học sinh trả lời các câu hỏi, học sinh khác nhận xét.</a:t>
            </a:r>
            <a:endParaRPr lang="en-US" sz="2500" u="sng" smtClean="0">
              <a:latin typeface="Times New Roman" pitchFamily="18" charset="0"/>
              <a:cs typeface="Times New Roman" pitchFamily="18" charset="0"/>
            </a:endParaRPr>
          </a:p>
          <a:p>
            <a:pPr marL="0" indent="0" eaLnBrk="1" hangingPunct="1">
              <a:buFont typeface="Arial" charset="0"/>
              <a:buNone/>
            </a:pPr>
            <a:r>
              <a:rPr lang="en-US" sz="2500" smtClean="0">
                <a:latin typeface="Times New Roman" pitchFamily="18" charset="0"/>
                <a:cs typeface="Times New Roman" pitchFamily="18" charset="0"/>
              </a:rPr>
              <a:t>- Các học sinh bên cạnh cùng nhau thảo luận và hỗ trợ để giúp bạn hoàn thành nhiệm vụ học tập.</a:t>
            </a:r>
            <a:endParaRPr lang="en-US" sz="2500" u="sng" smtClean="0">
              <a:latin typeface="Times New Roman" pitchFamily="18" charset="0"/>
              <a:cs typeface="Times New Roman" pitchFamily="18" charset="0"/>
            </a:endParaRPr>
          </a:p>
        </p:txBody>
      </p:sp>
    </p:spTree>
  </p:cSld>
  <p:clrMapOvr>
    <a:masterClrMapping/>
  </p:clrMapOvr>
  <p:transition spd="slow">
    <p:circl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p:cNvSpPr>
            <a:spLocks noGrp="1"/>
          </p:cNvSpPr>
          <p:nvPr>
            <p:ph type="title"/>
          </p:nvPr>
        </p:nvSpPr>
        <p:spPr>
          <a:xfrm>
            <a:off x="641350" y="0"/>
            <a:ext cx="10515600" cy="869950"/>
          </a:xfrm>
        </p:spPr>
        <p:txBody>
          <a:bodyPr/>
          <a:lstStyle/>
          <a:p>
            <a:pPr eaLnBrk="1" hangingPunct="1"/>
            <a:r>
              <a:rPr lang="en-US" b="1" smtClean="0">
                <a:solidFill>
                  <a:srgbClr val="FF0000"/>
                </a:solidFill>
                <a:latin typeface="Times New Roman" pitchFamily="18" charset="0"/>
                <a:cs typeface="Times New Roman" pitchFamily="18" charset="0"/>
              </a:rPr>
              <a:t>HOẠT ĐỘNG LUYỆN TẬP</a:t>
            </a:r>
            <a:endParaRPr lang="en-US" smtClean="0">
              <a:solidFill>
                <a:srgbClr val="FF0000"/>
              </a:solidFill>
              <a:latin typeface="Times New Roman" pitchFamily="18" charset="0"/>
              <a:cs typeface="Times New Roman" pitchFamily="18" charset="0"/>
            </a:endParaRPr>
          </a:p>
        </p:txBody>
      </p:sp>
      <p:graphicFrame>
        <p:nvGraphicFramePr>
          <p:cNvPr id="5" name="Table 4"/>
          <p:cNvGraphicFramePr>
            <a:graphicFrameLocks noGrp="1"/>
          </p:cNvGraphicFramePr>
          <p:nvPr/>
        </p:nvGraphicFramePr>
        <p:xfrm>
          <a:off x="217488" y="1108075"/>
          <a:ext cx="11601450" cy="5335592"/>
        </p:xfrm>
        <a:graphic>
          <a:graphicData uri="http://schemas.openxmlformats.org/drawingml/2006/table">
            <a:tbl>
              <a:tblPr/>
              <a:tblGrid>
                <a:gridCol w="2171700">
                  <a:extLst>
                    <a:ext uri="{9D8B030D-6E8A-4147-A177-3AD203B41FA5}">
                      <a16:colId xmlns:a16="http://schemas.microsoft.com/office/drawing/2014/main" val="20000"/>
                    </a:ext>
                  </a:extLst>
                </a:gridCol>
                <a:gridCol w="1085850">
                  <a:extLst>
                    <a:ext uri="{9D8B030D-6E8A-4147-A177-3AD203B41FA5}">
                      <a16:colId xmlns:a16="http://schemas.microsoft.com/office/drawing/2014/main" val="20001"/>
                    </a:ext>
                  </a:extLst>
                </a:gridCol>
                <a:gridCol w="1404937">
                  <a:extLst>
                    <a:ext uri="{9D8B030D-6E8A-4147-A177-3AD203B41FA5}">
                      <a16:colId xmlns:a16="http://schemas.microsoft.com/office/drawing/2014/main" val="20002"/>
                    </a:ext>
                  </a:extLst>
                </a:gridCol>
                <a:gridCol w="1371600">
                  <a:extLst>
                    <a:ext uri="{9D8B030D-6E8A-4147-A177-3AD203B41FA5}">
                      <a16:colId xmlns:a16="http://schemas.microsoft.com/office/drawing/2014/main" val="20003"/>
                    </a:ext>
                  </a:extLst>
                </a:gridCol>
                <a:gridCol w="1216025">
                  <a:extLst>
                    <a:ext uri="{9D8B030D-6E8A-4147-A177-3AD203B41FA5}">
                      <a16:colId xmlns:a16="http://schemas.microsoft.com/office/drawing/2014/main" val="20004"/>
                    </a:ext>
                  </a:extLst>
                </a:gridCol>
                <a:gridCol w="1450975">
                  <a:extLst>
                    <a:ext uri="{9D8B030D-6E8A-4147-A177-3AD203B41FA5}">
                      <a16:colId xmlns:a16="http://schemas.microsoft.com/office/drawing/2014/main" val="20005"/>
                    </a:ext>
                  </a:extLst>
                </a:gridCol>
                <a:gridCol w="1449388">
                  <a:extLst>
                    <a:ext uri="{9D8B030D-6E8A-4147-A177-3AD203B41FA5}">
                      <a16:colId xmlns:a16="http://schemas.microsoft.com/office/drawing/2014/main" val="20006"/>
                    </a:ext>
                  </a:extLst>
                </a:gridCol>
                <a:gridCol w="1450975">
                  <a:extLst>
                    <a:ext uri="{9D8B030D-6E8A-4147-A177-3AD203B41FA5}">
                      <a16:colId xmlns:a16="http://schemas.microsoft.com/office/drawing/2014/main" val="20007"/>
                    </a:ext>
                  </a:extLst>
                </a:gridCol>
              </a:tblGrid>
              <a:tr h="634998">
                <a:tc gridSpan="8">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500" b="1" i="0" u="none" strike="noStrike" cap="none" normalizeH="0" baseline="0" dirty="0" smtClean="0">
                          <a:ln>
                            <a:noFill/>
                          </a:ln>
                          <a:solidFill>
                            <a:schemeClr val="tx1"/>
                          </a:solidFill>
                          <a:effectLst/>
                          <a:latin typeface="Times New Roman" pitchFamily="18" charset="0"/>
                          <a:cs typeface="Times New Roman" pitchFamily="18" charset="0"/>
                        </a:rPr>
                        <a:t>PHIẾU HỌC TẬP SỐ 4</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blipFill>
                      <a:blip r:embed="rId2"/>
                      <a:tile tx="0" ty="0" sx="100000" sy="100000" flip="none" algn="tl"/>
                    </a:blip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338138">
                <a:tc rowSpan="3">
                  <a:txBody>
                    <a:bodyPr/>
                    <a:lstStyle/>
                    <a:p>
                      <a:pPr marL="0" marR="0" lvl="0" indent="0" algn="ctr" defTabSz="914400" rtl="0" eaLnBrk="1" fontAlgn="base" latinLnBrk="0" hangingPunct="1">
                        <a:lnSpc>
                          <a:spcPct val="100000"/>
                        </a:lnSpc>
                        <a:spcBef>
                          <a:spcPts val="300"/>
                        </a:spcBef>
                        <a:spcAft>
                          <a:spcPts val="300"/>
                        </a:spcAft>
                        <a:buClrTx/>
                        <a:buSzTx/>
                        <a:buFontTx/>
                        <a:buNone/>
                        <a:tabLst/>
                      </a:pPr>
                      <a:r>
                        <a:rPr kumimoji="0" lang="en-US" sz="2000" b="1" i="0" u="none" strike="noStrike" cap="none" normalizeH="0" baseline="0" dirty="0" err="1" smtClean="0">
                          <a:ln>
                            <a:noFill/>
                          </a:ln>
                          <a:solidFill>
                            <a:schemeClr val="tx1"/>
                          </a:solidFill>
                          <a:effectLst/>
                          <a:latin typeface="Times New Roman" pitchFamily="18" charset="0"/>
                          <a:cs typeface="Times New Roman" pitchFamily="18" charset="0"/>
                        </a:rPr>
                        <a:t>Các</a:t>
                      </a:r>
                      <a:r>
                        <a:rPr kumimoji="0" lang="en-US" sz="2000" b="1"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000" b="1" i="0" u="none" strike="noStrike" cap="none" normalizeH="0" baseline="0" dirty="0" err="1" smtClean="0">
                          <a:ln>
                            <a:noFill/>
                          </a:ln>
                          <a:solidFill>
                            <a:schemeClr val="tx1"/>
                          </a:solidFill>
                          <a:effectLst/>
                          <a:latin typeface="Times New Roman" pitchFamily="18" charset="0"/>
                          <a:cs typeface="Times New Roman" pitchFamily="18" charset="0"/>
                        </a:rPr>
                        <a:t>ví</a:t>
                      </a:r>
                      <a:r>
                        <a:rPr kumimoji="0" lang="en-US" sz="2000" b="1"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000" b="1" i="0" u="none" strike="noStrike" cap="none" normalizeH="0" baseline="0" dirty="0" err="1" smtClean="0">
                          <a:ln>
                            <a:noFill/>
                          </a:ln>
                          <a:solidFill>
                            <a:schemeClr val="tx1"/>
                          </a:solidFill>
                          <a:effectLst/>
                          <a:latin typeface="Times New Roman" pitchFamily="18" charset="0"/>
                          <a:cs typeface="Times New Roman" pitchFamily="18" charset="0"/>
                        </a:rPr>
                        <a:t>dụ</a:t>
                      </a:r>
                      <a:endParaRPr kumimoji="0" lang="en-US" sz="2000" b="0" i="0" u="sng" strike="noStrike" cap="none" normalizeH="0" baseline="0" dirty="0" smtClean="0">
                        <a:ln>
                          <a:noFill/>
                        </a:ln>
                        <a:solidFill>
                          <a:schemeClr val="tx1"/>
                        </a:solidFill>
                        <a:effectLst/>
                        <a:latin typeface="Times New Roman" pitchFamily="18" charset="0"/>
                        <a:cs typeface="Times New Roman" pitchFamily="18" charset="0"/>
                      </a:endParaRP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blipFill>
                      <a:blip r:embed="rId2"/>
                      <a:tile tx="0" ty="0" sx="100000" sy="100000" flip="none" algn="tl"/>
                    </a:blipFill>
                  </a:tcPr>
                </a:tc>
                <a:tc rowSpan="3">
                  <a:txBody>
                    <a:bodyPr/>
                    <a:lstStyle/>
                    <a:p>
                      <a:pPr marL="0" marR="0" lvl="0" indent="0" algn="ctr" defTabSz="914400" rtl="0" eaLnBrk="1" fontAlgn="base" latinLnBrk="0" hangingPunct="1">
                        <a:lnSpc>
                          <a:spcPct val="100000"/>
                        </a:lnSpc>
                        <a:spcBef>
                          <a:spcPts val="300"/>
                        </a:spcBef>
                        <a:spcAft>
                          <a:spcPts val="300"/>
                        </a:spcAft>
                        <a:buClrTx/>
                        <a:buSzTx/>
                        <a:buFontTx/>
                        <a:buNone/>
                        <a:tabLst/>
                      </a:pPr>
                      <a:r>
                        <a:rPr kumimoji="0" lang="en-US" sz="2000" b="0" i="0" u="none" strike="noStrike" cap="none" normalizeH="0" baseline="0" smtClean="0">
                          <a:ln>
                            <a:noFill/>
                          </a:ln>
                          <a:solidFill>
                            <a:schemeClr val="tx1"/>
                          </a:solidFill>
                          <a:effectLst/>
                          <a:latin typeface="Times New Roman" pitchFamily="18" charset="0"/>
                          <a:cs typeface="Times New Roman" pitchFamily="18" charset="0"/>
                        </a:rPr>
                        <a:t>Chia sẻ thông tin</a:t>
                      </a:r>
                      <a:endParaRPr kumimoji="0" lang="en-US" sz="2000" b="0" i="0" u="sng" strike="noStrike" cap="none" normalizeH="0" baseline="0" smtClean="0">
                        <a:ln>
                          <a:noFill/>
                        </a:ln>
                        <a:solidFill>
                          <a:schemeClr val="tx1"/>
                        </a:solidFill>
                        <a:effectLst/>
                        <a:latin typeface="Times New Roman" pitchFamily="18" charset="0"/>
                        <a:cs typeface="Times New Roman" pitchFamily="18" charset="0"/>
                      </a:endParaRP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blipFill>
                      <a:blip r:embed="rId2"/>
                      <a:tile tx="0" ty="0" sx="100000" sy="100000" flip="none" algn="tl"/>
                    </a:blipFill>
                  </a:tcPr>
                </a:tc>
                <a:tc rowSpan="3">
                  <a:txBody>
                    <a:bodyPr/>
                    <a:lstStyle/>
                    <a:p>
                      <a:pPr marL="0" marR="0" lvl="0" indent="0" algn="ctr" defTabSz="914400" rtl="0" eaLnBrk="1" fontAlgn="base" latinLnBrk="0" hangingPunct="1">
                        <a:lnSpc>
                          <a:spcPct val="100000"/>
                        </a:lnSpc>
                        <a:spcBef>
                          <a:spcPts val="300"/>
                        </a:spcBef>
                        <a:spcAft>
                          <a:spcPts val="300"/>
                        </a:spcAft>
                        <a:buClrTx/>
                        <a:buSzTx/>
                        <a:buFontTx/>
                        <a:buNone/>
                        <a:tabLst/>
                      </a:pPr>
                      <a:r>
                        <a:rPr kumimoji="0" lang="en-US" sz="2000" b="0" i="0" u="none" strike="noStrike" cap="none" normalizeH="0" baseline="0" smtClean="0">
                          <a:ln>
                            <a:noFill/>
                          </a:ln>
                          <a:solidFill>
                            <a:schemeClr val="tx1"/>
                          </a:solidFill>
                          <a:effectLst/>
                          <a:latin typeface="Times New Roman" pitchFamily="18" charset="0"/>
                          <a:cs typeface="Times New Roman" pitchFamily="18" charset="0"/>
                        </a:rPr>
                        <a:t>Chia sẻ phần cứng</a:t>
                      </a:r>
                      <a:endParaRPr kumimoji="0" lang="en-US" sz="2000" b="0" i="0" u="sng" strike="noStrike" cap="none" normalizeH="0" baseline="0" smtClean="0">
                        <a:ln>
                          <a:noFill/>
                        </a:ln>
                        <a:solidFill>
                          <a:schemeClr val="tx1"/>
                        </a:solidFill>
                        <a:effectLst/>
                        <a:latin typeface="Times New Roman" pitchFamily="18" charset="0"/>
                        <a:cs typeface="Times New Roman" pitchFamily="18" charset="0"/>
                      </a:endParaRP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blipFill>
                      <a:blip r:embed="rId2"/>
                      <a:tile tx="0" ty="0" sx="100000" sy="100000" flip="none" algn="tl"/>
                    </a:blipFill>
                  </a:tcPr>
                </a:tc>
                <a:tc rowSpan="3">
                  <a:txBody>
                    <a:bodyPr/>
                    <a:lstStyle/>
                    <a:p>
                      <a:pPr marL="0" marR="0" lvl="0" indent="0" algn="ctr" defTabSz="914400" rtl="0" eaLnBrk="1" fontAlgn="base" latinLnBrk="0" hangingPunct="1">
                        <a:lnSpc>
                          <a:spcPct val="100000"/>
                        </a:lnSpc>
                        <a:spcBef>
                          <a:spcPts val="300"/>
                        </a:spcBef>
                        <a:spcAft>
                          <a:spcPts val="300"/>
                        </a:spcAft>
                        <a:buClrTx/>
                        <a:buSzTx/>
                        <a:buFontTx/>
                        <a:buNone/>
                        <a:tabLst/>
                      </a:pPr>
                      <a:r>
                        <a:rPr kumimoji="0" lang="en-US" sz="2000" b="0" i="0" u="none" strike="noStrike" cap="none" normalizeH="0" baseline="0" smtClean="0">
                          <a:ln>
                            <a:noFill/>
                          </a:ln>
                          <a:solidFill>
                            <a:schemeClr val="tx1"/>
                          </a:solidFill>
                          <a:effectLst/>
                          <a:latin typeface="Times New Roman" pitchFamily="18" charset="0"/>
                          <a:cs typeface="Times New Roman" pitchFamily="18" charset="0"/>
                        </a:rPr>
                        <a:t>Thiết bị đầu cuối</a:t>
                      </a:r>
                      <a:endParaRPr kumimoji="0" lang="en-US" sz="2000" b="0" i="0" u="sng" strike="noStrike" cap="none" normalizeH="0" baseline="0" smtClean="0">
                        <a:ln>
                          <a:noFill/>
                        </a:ln>
                        <a:solidFill>
                          <a:schemeClr val="tx1"/>
                        </a:solidFill>
                        <a:effectLst/>
                        <a:latin typeface="Times New Roman" pitchFamily="18" charset="0"/>
                        <a:cs typeface="Times New Roman" pitchFamily="18" charset="0"/>
                      </a:endParaRP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blipFill>
                      <a:blip r:embed="rId2"/>
                      <a:tile tx="0" ty="0" sx="100000" sy="100000" flip="none" algn="tl"/>
                    </a:blipFill>
                  </a:tcPr>
                </a:tc>
                <a:tc gridSpan="3">
                  <a:txBody>
                    <a:bodyPr/>
                    <a:lstStyle/>
                    <a:p>
                      <a:pPr marL="0" marR="0" lvl="0" indent="0" algn="ctr" defTabSz="914400" rtl="0" eaLnBrk="1" fontAlgn="base" latinLnBrk="0" hangingPunct="1">
                        <a:lnSpc>
                          <a:spcPct val="100000"/>
                        </a:lnSpc>
                        <a:spcBef>
                          <a:spcPts val="300"/>
                        </a:spcBef>
                        <a:spcAft>
                          <a:spcPts val="300"/>
                        </a:spcAft>
                        <a:buClrTx/>
                        <a:buSzTx/>
                        <a:buFontTx/>
                        <a:buNone/>
                        <a:tabLst/>
                      </a:pPr>
                      <a:r>
                        <a:rPr kumimoji="0" lang="en-US" sz="2000" b="0" i="0" u="none" strike="noStrike" cap="none" normalizeH="0" baseline="0" dirty="0" err="1" smtClean="0">
                          <a:ln>
                            <a:noFill/>
                          </a:ln>
                          <a:solidFill>
                            <a:schemeClr val="tx1"/>
                          </a:solidFill>
                          <a:effectLst/>
                          <a:latin typeface="Times New Roman" pitchFamily="18" charset="0"/>
                          <a:cs typeface="Times New Roman" pitchFamily="18" charset="0"/>
                        </a:rPr>
                        <a:t>Thiết</a:t>
                      </a:r>
                      <a:r>
                        <a:rPr kumimoji="0" lang="en-US" sz="20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000" b="0" i="0" u="none" strike="noStrike" cap="none" normalizeH="0" baseline="0" dirty="0" err="1" smtClean="0">
                          <a:ln>
                            <a:noFill/>
                          </a:ln>
                          <a:solidFill>
                            <a:schemeClr val="tx1"/>
                          </a:solidFill>
                          <a:effectLst/>
                          <a:latin typeface="Times New Roman" pitchFamily="18" charset="0"/>
                          <a:cs typeface="Times New Roman" pitchFamily="18" charset="0"/>
                        </a:rPr>
                        <a:t>bị</a:t>
                      </a:r>
                      <a:r>
                        <a:rPr kumimoji="0" lang="en-US" sz="20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000" b="0" i="0" u="none" strike="noStrike" cap="none" normalizeH="0" baseline="0" dirty="0" err="1" smtClean="0">
                          <a:ln>
                            <a:noFill/>
                          </a:ln>
                          <a:solidFill>
                            <a:schemeClr val="tx1"/>
                          </a:solidFill>
                          <a:effectLst/>
                          <a:latin typeface="Times New Roman" pitchFamily="18" charset="0"/>
                          <a:cs typeface="Times New Roman" pitchFamily="18" charset="0"/>
                        </a:rPr>
                        <a:t>kết</a:t>
                      </a:r>
                      <a:r>
                        <a:rPr kumimoji="0" lang="en-US" sz="20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000" b="0" i="0" u="none" strike="noStrike" cap="none" normalizeH="0" baseline="0" dirty="0" err="1" smtClean="0">
                          <a:ln>
                            <a:noFill/>
                          </a:ln>
                          <a:solidFill>
                            <a:schemeClr val="tx1"/>
                          </a:solidFill>
                          <a:effectLst/>
                          <a:latin typeface="Times New Roman" pitchFamily="18" charset="0"/>
                          <a:cs typeface="Times New Roman" pitchFamily="18" charset="0"/>
                        </a:rPr>
                        <a:t>nối</a:t>
                      </a:r>
                      <a:endParaRPr kumimoji="0" lang="en-US" sz="2000" b="0" i="0" u="sng" strike="noStrike" cap="none" normalizeH="0" baseline="0" dirty="0" smtClean="0">
                        <a:ln>
                          <a:noFill/>
                        </a:ln>
                        <a:solidFill>
                          <a:schemeClr val="tx1"/>
                        </a:solidFill>
                        <a:effectLst/>
                        <a:latin typeface="Times New Roman" pitchFamily="18" charset="0"/>
                        <a:cs typeface="Times New Roman" pitchFamily="18" charset="0"/>
                      </a:endParaRP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blipFill>
                      <a:blip r:embed="rId2"/>
                      <a:tile tx="0" ty="0" sx="100000" sy="100000" flip="none" algn="tl"/>
                    </a:blipFill>
                  </a:tcPr>
                </a:tc>
                <a:tc hMerge="1">
                  <a:txBody>
                    <a:bodyPr/>
                    <a:lstStyle/>
                    <a:p>
                      <a:endParaRPr lang="en-US"/>
                    </a:p>
                  </a:txBody>
                  <a:tcPr/>
                </a:tc>
                <a:tc hMerge="1">
                  <a:txBody>
                    <a:bodyPr/>
                    <a:lstStyle/>
                    <a:p>
                      <a:endParaRPr lang="en-US"/>
                    </a:p>
                  </a:txBody>
                  <a:tcPr/>
                </a:tc>
                <a:tc rowSpan="3">
                  <a:txBody>
                    <a:bodyPr/>
                    <a:lstStyle/>
                    <a:p>
                      <a:pPr marL="0" marR="0" lvl="0" indent="0" algn="ctr" defTabSz="914400" rtl="0" eaLnBrk="1" fontAlgn="base" latinLnBrk="0" hangingPunct="1">
                        <a:lnSpc>
                          <a:spcPct val="100000"/>
                        </a:lnSpc>
                        <a:spcBef>
                          <a:spcPts val="300"/>
                        </a:spcBef>
                        <a:spcAft>
                          <a:spcPts val="300"/>
                        </a:spcAft>
                        <a:buClrTx/>
                        <a:buSzTx/>
                        <a:buFontTx/>
                        <a:buNone/>
                        <a:tabLst/>
                      </a:pPr>
                      <a:r>
                        <a:rPr kumimoji="0" lang="en-US" sz="2000" b="0" i="0" u="none" strike="noStrike" cap="none" normalizeH="0" baseline="0" smtClean="0">
                          <a:ln>
                            <a:noFill/>
                          </a:ln>
                          <a:solidFill>
                            <a:schemeClr val="tx1"/>
                          </a:solidFill>
                          <a:effectLst/>
                          <a:latin typeface="Times New Roman" pitchFamily="18" charset="0"/>
                          <a:cs typeface="Times New Roman" pitchFamily="18" charset="0"/>
                        </a:rPr>
                        <a:t>Phần mềm mạng</a:t>
                      </a:r>
                      <a:endParaRPr kumimoji="0" lang="en-US" sz="2000" b="0" i="0" u="sng" strike="noStrike" cap="none" normalizeH="0" baseline="0" smtClean="0">
                        <a:ln>
                          <a:noFill/>
                        </a:ln>
                        <a:solidFill>
                          <a:schemeClr val="tx1"/>
                        </a:solidFill>
                        <a:effectLst/>
                        <a:latin typeface="Times New Roman" pitchFamily="18" charset="0"/>
                        <a:cs typeface="Times New Roman" pitchFamily="18" charset="0"/>
                      </a:endParaRP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blipFill>
                      <a:blip r:embed="rId2"/>
                      <a:tile tx="0" ty="0" sx="100000" sy="100000" flip="none" algn="tl"/>
                    </a:blipFill>
                  </a:tcPr>
                </a:tc>
                <a:extLst>
                  <a:ext uri="{0D108BD9-81ED-4DB2-BD59-A6C34878D82A}">
                    <a16:rowId xmlns:a16="http://schemas.microsoft.com/office/drawing/2014/main" val="10001"/>
                  </a:ext>
                </a:extLst>
              </a:tr>
              <a:tr h="338138">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rowSpan="2">
                  <a:txBody>
                    <a:bodyPr/>
                    <a:lstStyle/>
                    <a:p>
                      <a:pPr marL="0" marR="0" lvl="0" indent="0" algn="ctr" defTabSz="914400" rtl="0" eaLnBrk="1" fontAlgn="base" latinLnBrk="0" hangingPunct="1">
                        <a:lnSpc>
                          <a:spcPct val="100000"/>
                        </a:lnSpc>
                        <a:spcBef>
                          <a:spcPts val="300"/>
                        </a:spcBef>
                        <a:spcAft>
                          <a:spcPts val="300"/>
                        </a:spcAft>
                        <a:buClrTx/>
                        <a:buSzTx/>
                        <a:buFontTx/>
                        <a:buNone/>
                        <a:tabLst/>
                      </a:pPr>
                      <a:r>
                        <a:rPr kumimoji="0" lang="en-US" sz="2000" b="0" i="0" u="none" strike="noStrike" cap="none" normalizeH="0" baseline="0" smtClean="0">
                          <a:ln>
                            <a:noFill/>
                          </a:ln>
                          <a:solidFill>
                            <a:schemeClr val="tx1"/>
                          </a:solidFill>
                          <a:effectLst/>
                          <a:latin typeface="Times New Roman" pitchFamily="18" charset="0"/>
                          <a:cs typeface="Times New Roman" pitchFamily="18" charset="0"/>
                        </a:rPr>
                        <a:t>Khác</a:t>
                      </a:r>
                      <a:endParaRPr kumimoji="0" lang="en-US" sz="2000" b="0" i="0" u="sng" strike="noStrike" cap="none" normalizeH="0" baseline="0" smtClean="0">
                        <a:ln>
                          <a:noFill/>
                        </a:ln>
                        <a:solidFill>
                          <a:schemeClr val="tx1"/>
                        </a:solidFill>
                        <a:effectLst/>
                        <a:latin typeface="Times New Roman" pitchFamily="18" charset="0"/>
                        <a:cs typeface="Times New Roman" pitchFamily="18" charset="0"/>
                      </a:endParaRP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blipFill>
                      <a:blip r:embed="rId2"/>
                      <a:tile tx="0" ty="0" sx="100000" sy="100000" flip="none" algn="tl"/>
                    </a:blipFill>
                  </a:tcPr>
                </a:tc>
                <a:tc gridSpan="2">
                  <a:txBody>
                    <a:bodyPr/>
                    <a:lstStyle/>
                    <a:p>
                      <a:pPr marL="0" marR="0" lvl="0" indent="0" algn="ctr" defTabSz="914400" rtl="0" eaLnBrk="1" fontAlgn="base" latinLnBrk="0" hangingPunct="1">
                        <a:lnSpc>
                          <a:spcPct val="100000"/>
                        </a:lnSpc>
                        <a:spcBef>
                          <a:spcPts val="300"/>
                        </a:spcBef>
                        <a:spcAft>
                          <a:spcPts val="300"/>
                        </a:spcAft>
                        <a:buClrTx/>
                        <a:buSzTx/>
                        <a:buFontTx/>
                        <a:buNone/>
                        <a:tabLst/>
                      </a:pPr>
                      <a:r>
                        <a:rPr kumimoji="0" lang="en-US" sz="2000" b="0" i="0" u="none" strike="noStrike" cap="none" normalizeH="0" baseline="0" smtClean="0">
                          <a:ln>
                            <a:noFill/>
                          </a:ln>
                          <a:solidFill>
                            <a:schemeClr val="tx1"/>
                          </a:solidFill>
                          <a:effectLst/>
                          <a:latin typeface="Times New Roman" pitchFamily="18" charset="0"/>
                          <a:cs typeface="Times New Roman" pitchFamily="18" charset="0"/>
                        </a:rPr>
                        <a:t>Đường truyền dữ liệu</a:t>
                      </a:r>
                      <a:endParaRPr kumimoji="0" lang="en-US" sz="2000" b="0" i="0" u="sng" strike="noStrike" cap="none" normalizeH="0" baseline="0" smtClean="0">
                        <a:ln>
                          <a:noFill/>
                        </a:ln>
                        <a:solidFill>
                          <a:schemeClr val="tx1"/>
                        </a:solidFill>
                        <a:effectLst/>
                        <a:latin typeface="Times New Roman" pitchFamily="18" charset="0"/>
                        <a:cs typeface="Times New Roman" pitchFamily="18" charset="0"/>
                      </a:endParaRP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blipFill>
                      <a:blip r:embed="rId2"/>
                      <a:tile tx="0" ty="0" sx="100000" sy="100000" flip="none" algn="tl"/>
                    </a:blipFill>
                  </a:tcPr>
                </a:tc>
                <a:tc hMerge="1">
                  <a:txBody>
                    <a:bodyPr/>
                    <a:lstStyle/>
                    <a:p>
                      <a:endParaRPr lang="en-US"/>
                    </a:p>
                  </a:txBody>
                  <a:tcPr/>
                </a:tc>
                <a:tc vMerge="1">
                  <a:txBody>
                    <a:bodyPr/>
                    <a:lstStyle/>
                    <a:p>
                      <a:endParaRPr lang="en-US"/>
                    </a:p>
                  </a:txBody>
                  <a:tcPr/>
                </a:tc>
                <a:extLst>
                  <a:ext uri="{0D108BD9-81ED-4DB2-BD59-A6C34878D82A}">
                    <a16:rowId xmlns:a16="http://schemas.microsoft.com/office/drawing/2014/main" val="10002"/>
                  </a:ext>
                </a:extLst>
              </a:tr>
              <a:tr h="338138">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a:txBody>
                    <a:bodyPr/>
                    <a:lstStyle/>
                    <a:p>
                      <a:pPr marL="0" marR="0" lvl="0" indent="0" algn="ctr" defTabSz="914400" rtl="0" eaLnBrk="1" fontAlgn="base" latinLnBrk="0" hangingPunct="1">
                        <a:lnSpc>
                          <a:spcPct val="100000"/>
                        </a:lnSpc>
                        <a:spcBef>
                          <a:spcPts val="300"/>
                        </a:spcBef>
                        <a:spcAft>
                          <a:spcPts val="300"/>
                        </a:spcAft>
                        <a:buClrTx/>
                        <a:buSzTx/>
                        <a:buFontTx/>
                        <a:buNone/>
                        <a:tabLst/>
                      </a:pPr>
                      <a:r>
                        <a:rPr kumimoji="0" lang="en-US" sz="2000" b="0" i="0" u="none" strike="noStrike" cap="none" normalizeH="0" baseline="0" smtClean="0">
                          <a:ln>
                            <a:noFill/>
                          </a:ln>
                          <a:solidFill>
                            <a:schemeClr val="tx1"/>
                          </a:solidFill>
                          <a:effectLst/>
                          <a:latin typeface="Times New Roman" pitchFamily="18" charset="0"/>
                          <a:cs typeface="Times New Roman" pitchFamily="18" charset="0"/>
                        </a:rPr>
                        <a:t>Có dây</a:t>
                      </a:r>
                      <a:endParaRPr kumimoji="0" lang="en-US" sz="2000" b="0" i="0" u="sng" strike="noStrike" cap="none" normalizeH="0" baseline="0" smtClean="0">
                        <a:ln>
                          <a:noFill/>
                        </a:ln>
                        <a:solidFill>
                          <a:schemeClr val="tx1"/>
                        </a:solidFill>
                        <a:effectLst/>
                        <a:latin typeface="Times New Roman" pitchFamily="18" charset="0"/>
                        <a:cs typeface="Times New Roman" pitchFamily="18" charset="0"/>
                      </a:endParaRP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blipFill>
                      <a:blip r:embed="rId2"/>
                      <a:tile tx="0" ty="0" sx="100000" sy="100000" flip="none" algn="tl"/>
                    </a:blipFill>
                  </a:tcPr>
                </a:tc>
                <a:tc>
                  <a:txBody>
                    <a:bodyPr/>
                    <a:lstStyle/>
                    <a:p>
                      <a:pPr marL="0" marR="0" lvl="0" indent="0" algn="ctr" defTabSz="914400" rtl="0" eaLnBrk="1" fontAlgn="base" latinLnBrk="0" hangingPunct="1">
                        <a:lnSpc>
                          <a:spcPct val="100000"/>
                        </a:lnSpc>
                        <a:spcBef>
                          <a:spcPts val="300"/>
                        </a:spcBef>
                        <a:spcAft>
                          <a:spcPts val="300"/>
                        </a:spcAft>
                        <a:buClrTx/>
                        <a:buSzTx/>
                        <a:buFontTx/>
                        <a:buNone/>
                        <a:tabLst/>
                      </a:pPr>
                      <a:r>
                        <a:rPr kumimoji="0" lang="en-US" sz="2000" b="0" i="0" u="none" strike="noStrike" cap="none" normalizeH="0" baseline="0" smtClean="0">
                          <a:ln>
                            <a:noFill/>
                          </a:ln>
                          <a:solidFill>
                            <a:schemeClr val="tx1"/>
                          </a:solidFill>
                          <a:effectLst/>
                          <a:latin typeface="Times New Roman" pitchFamily="18" charset="0"/>
                          <a:cs typeface="Times New Roman" pitchFamily="18" charset="0"/>
                        </a:rPr>
                        <a:t>Không dây</a:t>
                      </a:r>
                      <a:endParaRPr kumimoji="0" lang="en-US" sz="2000" b="0" i="0" u="sng" strike="noStrike" cap="none" normalizeH="0" baseline="0" smtClean="0">
                        <a:ln>
                          <a:noFill/>
                        </a:ln>
                        <a:solidFill>
                          <a:schemeClr val="tx1"/>
                        </a:solidFill>
                        <a:effectLst/>
                        <a:latin typeface="Times New Roman" pitchFamily="18" charset="0"/>
                        <a:cs typeface="Times New Roman" pitchFamily="18" charset="0"/>
                      </a:endParaRP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blipFill>
                      <a:blip r:embed="rId2"/>
                      <a:tile tx="0" ty="0" sx="100000" sy="100000" flip="none" algn="tl"/>
                    </a:blipFill>
                  </a:tcPr>
                </a:tc>
                <a:tc vMerge="1">
                  <a:txBody>
                    <a:bodyPr/>
                    <a:lstStyle/>
                    <a:p>
                      <a:endParaRPr lang="en-US"/>
                    </a:p>
                  </a:txBody>
                  <a:tcPr/>
                </a:tc>
                <a:extLst>
                  <a:ext uri="{0D108BD9-81ED-4DB2-BD59-A6C34878D82A}">
                    <a16:rowId xmlns:a16="http://schemas.microsoft.com/office/drawing/2014/main" val="10003"/>
                  </a:ext>
                </a:extLst>
              </a:tr>
              <a:tr h="304800">
                <a:tc>
                  <a:txBody>
                    <a:bodyPr/>
                    <a:lstStyle/>
                    <a:p>
                      <a:pPr marL="0" marR="0" lvl="0" indent="0" algn="l" defTabSz="914400" rtl="0" eaLnBrk="1" fontAlgn="base" latinLnBrk="0" hangingPunct="1">
                        <a:lnSpc>
                          <a:spcPct val="100000"/>
                        </a:lnSpc>
                        <a:spcBef>
                          <a:spcPts val="300"/>
                        </a:spcBef>
                        <a:spcAft>
                          <a:spcPts val="300"/>
                        </a:spcAft>
                        <a:buClrTx/>
                        <a:buSzTx/>
                        <a:buFontTx/>
                        <a:buNone/>
                        <a:tabLst/>
                      </a:pPr>
                      <a:r>
                        <a:rPr kumimoji="0" lang="en-US" sz="2000" b="0" i="0" u="none" strike="noStrike" cap="none" normalizeH="0" baseline="0" dirty="0" err="1" smtClean="0">
                          <a:ln>
                            <a:noFill/>
                          </a:ln>
                          <a:solidFill>
                            <a:schemeClr val="tx1"/>
                          </a:solidFill>
                          <a:effectLst/>
                          <a:latin typeface="Times New Roman" pitchFamily="18" charset="0"/>
                          <a:cs typeface="Times New Roman" pitchFamily="18" charset="0"/>
                        </a:rPr>
                        <a:t>Dùng</a:t>
                      </a:r>
                      <a:r>
                        <a:rPr kumimoji="0" lang="en-US" sz="20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000" b="0" i="0" u="none" strike="noStrike" cap="none" normalizeH="0" baseline="0" dirty="0" err="1" smtClean="0">
                          <a:ln>
                            <a:noFill/>
                          </a:ln>
                          <a:solidFill>
                            <a:schemeClr val="tx1"/>
                          </a:solidFill>
                          <a:effectLst/>
                          <a:latin typeface="Times New Roman" pitchFamily="18" charset="0"/>
                          <a:cs typeface="Times New Roman" pitchFamily="18" charset="0"/>
                        </a:rPr>
                        <a:t>chung</a:t>
                      </a:r>
                      <a:r>
                        <a:rPr kumimoji="0" lang="en-US" sz="20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000" b="0" i="0" u="none" strike="noStrike" cap="none" normalizeH="0" baseline="0" dirty="0" err="1" smtClean="0">
                          <a:ln>
                            <a:noFill/>
                          </a:ln>
                          <a:solidFill>
                            <a:schemeClr val="tx1"/>
                          </a:solidFill>
                          <a:effectLst/>
                          <a:latin typeface="Times New Roman" pitchFamily="18" charset="0"/>
                          <a:cs typeface="Times New Roman" pitchFamily="18" charset="0"/>
                        </a:rPr>
                        <a:t>máy</a:t>
                      </a:r>
                      <a:r>
                        <a:rPr kumimoji="0" lang="en-US" sz="2000" b="0" i="0" u="none" strike="noStrike" cap="none" normalizeH="0" baseline="0" dirty="0" smtClean="0">
                          <a:ln>
                            <a:noFill/>
                          </a:ln>
                          <a:solidFill>
                            <a:schemeClr val="tx1"/>
                          </a:solidFill>
                          <a:effectLst/>
                          <a:latin typeface="Times New Roman" pitchFamily="18" charset="0"/>
                          <a:cs typeface="Times New Roman" pitchFamily="18" charset="0"/>
                        </a:rPr>
                        <a:t> in</a:t>
                      </a:r>
                      <a:endParaRPr kumimoji="0" lang="en-US" sz="2000" b="0" i="0" u="sng" strike="noStrike" cap="none" normalizeH="0" baseline="0" dirty="0" smtClean="0">
                        <a:ln>
                          <a:noFill/>
                        </a:ln>
                        <a:solidFill>
                          <a:schemeClr val="tx1"/>
                        </a:solidFill>
                        <a:effectLst/>
                        <a:latin typeface="Times New Roman" pitchFamily="18" charset="0"/>
                        <a:cs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blipFill>
                      <a:blip r:embed="rId2"/>
                      <a:tile tx="0" ty="0" sx="100000" sy="100000" flip="none" algn="tl"/>
                    </a:blipFill>
                  </a:tcPr>
                </a:tc>
                <a:tc>
                  <a:txBody>
                    <a:bodyPr/>
                    <a:lstStyle/>
                    <a:p>
                      <a:pPr marL="0" marR="0" lvl="0" indent="0" algn="ctr" defTabSz="914400" rtl="0" eaLnBrk="1" fontAlgn="base" latinLnBrk="0" hangingPunct="1">
                        <a:lnSpc>
                          <a:spcPct val="100000"/>
                        </a:lnSpc>
                        <a:spcBef>
                          <a:spcPts val="300"/>
                        </a:spcBef>
                        <a:spcAft>
                          <a:spcPts val="300"/>
                        </a:spcAft>
                        <a:buClrTx/>
                        <a:buSzTx/>
                        <a:buFontTx/>
                        <a:buNone/>
                        <a:tabLst/>
                      </a:pPr>
                      <a:r>
                        <a:rPr kumimoji="0" lang="en-US" sz="2000" b="0" i="0" u="none" strike="noStrike" cap="none" normalizeH="0" baseline="0" smtClean="0">
                          <a:ln>
                            <a:noFill/>
                          </a:ln>
                          <a:solidFill>
                            <a:schemeClr val="tx1"/>
                          </a:solidFill>
                          <a:effectLst/>
                          <a:latin typeface="Times New Roman" pitchFamily="18" charset="0"/>
                          <a:cs typeface="Times New Roman" pitchFamily="18" charset="0"/>
                          <a:sym typeface="Wingdings" pitchFamily="2" charset="2"/>
                        </a:rPr>
                        <a:t></a:t>
                      </a:r>
                      <a:endParaRPr kumimoji="0" lang="en-US" sz="2000" b="0" i="0" u="sng" strike="noStrike" cap="none" normalizeH="0" baseline="0" smtClean="0">
                        <a:ln>
                          <a:noFill/>
                        </a:ln>
                        <a:solidFill>
                          <a:schemeClr val="tx1"/>
                        </a:solidFill>
                        <a:effectLst/>
                        <a:latin typeface="Times New Roman" pitchFamily="18" charset="0"/>
                        <a:cs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blipFill>
                      <a:blip r:embed="rId2"/>
                      <a:tile tx="0" ty="0" sx="100000" sy="100000" flip="none" algn="tl"/>
                    </a:blipFill>
                  </a:tcPr>
                </a:tc>
                <a:tc>
                  <a:txBody>
                    <a:bodyPr/>
                    <a:lstStyle/>
                    <a:p>
                      <a:pPr marL="0" marR="0" lvl="0" indent="0" algn="ctr" defTabSz="914400" rtl="0" eaLnBrk="1" fontAlgn="base" latinLnBrk="0" hangingPunct="1">
                        <a:lnSpc>
                          <a:spcPct val="100000"/>
                        </a:lnSpc>
                        <a:spcBef>
                          <a:spcPts val="300"/>
                        </a:spcBef>
                        <a:spcAft>
                          <a:spcPts val="300"/>
                        </a:spcAft>
                        <a:buClrTx/>
                        <a:buSzTx/>
                        <a:buFontTx/>
                        <a:buNone/>
                        <a:tabLst/>
                      </a:pPr>
                      <a:r>
                        <a:rPr kumimoji="0" lang="en-US" sz="2000" b="0" i="0" u="none" strike="noStrike" cap="none" normalizeH="0" baseline="0" smtClean="0">
                          <a:ln>
                            <a:noFill/>
                          </a:ln>
                          <a:solidFill>
                            <a:schemeClr val="tx1"/>
                          </a:solidFill>
                          <a:effectLst/>
                          <a:latin typeface="Times New Roman" pitchFamily="18" charset="0"/>
                          <a:cs typeface="Times New Roman" pitchFamily="18" charset="0"/>
                          <a:sym typeface="Wingdings" pitchFamily="2" charset="2"/>
                        </a:rPr>
                        <a:t></a:t>
                      </a:r>
                      <a:endParaRPr kumimoji="0" lang="en-US" sz="2000" b="0" i="0" u="sng" strike="noStrike" cap="none" normalizeH="0" baseline="0" smtClean="0">
                        <a:ln>
                          <a:noFill/>
                        </a:ln>
                        <a:solidFill>
                          <a:schemeClr val="tx1"/>
                        </a:solidFill>
                        <a:effectLst/>
                        <a:latin typeface="Times New Roman" pitchFamily="18" charset="0"/>
                        <a:cs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blipFill>
                      <a:blip r:embed="rId2"/>
                      <a:tile tx="0" ty="0" sx="100000" sy="100000" flip="none" algn="tl"/>
                    </a:blipFill>
                  </a:tcPr>
                </a:tc>
                <a:tc>
                  <a:txBody>
                    <a:bodyPr/>
                    <a:lstStyle/>
                    <a:p>
                      <a:pPr marL="0" marR="0" lvl="0" indent="0" algn="ctr" defTabSz="914400" rtl="0" eaLnBrk="1" fontAlgn="base" latinLnBrk="0" hangingPunct="1">
                        <a:lnSpc>
                          <a:spcPct val="100000"/>
                        </a:lnSpc>
                        <a:spcBef>
                          <a:spcPts val="300"/>
                        </a:spcBef>
                        <a:spcAft>
                          <a:spcPts val="300"/>
                        </a:spcAft>
                        <a:buClrTx/>
                        <a:buSzTx/>
                        <a:buFontTx/>
                        <a:buNone/>
                        <a:tabLst/>
                      </a:pPr>
                      <a:r>
                        <a:rPr kumimoji="0" lang="en-US" sz="2000" b="0" i="0" u="none" strike="noStrike" cap="none" normalizeH="0" baseline="0" smtClean="0">
                          <a:ln>
                            <a:noFill/>
                          </a:ln>
                          <a:solidFill>
                            <a:schemeClr val="tx1"/>
                          </a:solidFill>
                          <a:effectLst/>
                          <a:latin typeface="Times New Roman" pitchFamily="18" charset="0"/>
                          <a:cs typeface="Times New Roman" pitchFamily="18" charset="0"/>
                          <a:sym typeface="Wingdings" pitchFamily="2" charset="2"/>
                        </a:rPr>
                        <a:t></a:t>
                      </a:r>
                      <a:endParaRPr kumimoji="0" lang="en-US" sz="2000" b="0" i="0" u="sng" strike="noStrike" cap="none" normalizeH="0" baseline="0" smtClean="0">
                        <a:ln>
                          <a:noFill/>
                        </a:ln>
                        <a:solidFill>
                          <a:schemeClr val="tx1"/>
                        </a:solidFill>
                        <a:effectLst/>
                        <a:latin typeface="Times New Roman" pitchFamily="18" charset="0"/>
                        <a:cs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blipFill>
                      <a:blip r:embed="rId2"/>
                      <a:tile tx="0" ty="0" sx="100000" sy="100000" flip="none" algn="tl"/>
                    </a:blipFill>
                  </a:tcPr>
                </a:tc>
                <a:tc>
                  <a:txBody>
                    <a:bodyPr/>
                    <a:lstStyle/>
                    <a:p>
                      <a:pPr marL="0" marR="0" lvl="0" indent="0" algn="ctr" defTabSz="914400" rtl="0" eaLnBrk="1" fontAlgn="base" latinLnBrk="0" hangingPunct="1">
                        <a:lnSpc>
                          <a:spcPct val="100000"/>
                        </a:lnSpc>
                        <a:spcBef>
                          <a:spcPts val="300"/>
                        </a:spcBef>
                        <a:spcAft>
                          <a:spcPts val="300"/>
                        </a:spcAft>
                        <a:buClrTx/>
                        <a:buSzTx/>
                        <a:buFontTx/>
                        <a:buNone/>
                        <a:tabLst/>
                      </a:pPr>
                      <a:r>
                        <a:rPr kumimoji="0" lang="en-US" sz="2000" b="0" i="0" u="none" strike="noStrike" cap="none" normalizeH="0" baseline="0" smtClean="0">
                          <a:ln>
                            <a:noFill/>
                          </a:ln>
                          <a:solidFill>
                            <a:schemeClr val="tx1"/>
                          </a:solidFill>
                          <a:effectLst/>
                          <a:latin typeface="Times New Roman" pitchFamily="18" charset="0"/>
                          <a:cs typeface="Times New Roman" pitchFamily="18" charset="0"/>
                          <a:sym typeface="Wingdings" pitchFamily="2" charset="2"/>
                        </a:rPr>
                        <a:t></a:t>
                      </a:r>
                      <a:endParaRPr kumimoji="0" lang="en-US" sz="2000" b="0" i="0" u="sng" strike="noStrike" cap="none" normalizeH="0" baseline="0" smtClean="0">
                        <a:ln>
                          <a:noFill/>
                        </a:ln>
                        <a:solidFill>
                          <a:schemeClr val="tx1"/>
                        </a:solidFill>
                        <a:effectLst/>
                        <a:latin typeface="Times New Roman" pitchFamily="18" charset="0"/>
                        <a:cs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blipFill>
                      <a:blip r:embed="rId2"/>
                      <a:tile tx="0" ty="0" sx="100000" sy="100000" flip="none" algn="tl"/>
                    </a:blipFill>
                  </a:tcPr>
                </a:tc>
                <a:tc>
                  <a:txBody>
                    <a:bodyPr/>
                    <a:lstStyle/>
                    <a:p>
                      <a:pPr marL="0" marR="0" lvl="0" indent="0" algn="ctr" defTabSz="914400" rtl="0" eaLnBrk="1" fontAlgn="base" latinLnBrk="0" hangingPunct="1">
                        <a:lnSpc>
                          <a:spcPct val="100000"/>
                        </a:lnSpc>
                        <a:spcBef>
                          <a:spcPts val="300"/>
                        </a:spcBef>
                        <a:spcAft>
                          <a:spcPts val="300"/>
                        </a:spcAft>
                        <a:buClrTx/>
                        <a:buSzTx/>
                        <a:buFontTx/>
                        <a:buNone/>
                        <a:tabLst/>
                      </a:pPr>
                      <a:r>
                        <a:rPr kumimoji="0" lang="en-US" sz="2000" b="0" i="0" u="none" strike="noStrike" cap="none" normalizeH="0" baseline="0" smtClean="0">
                          <a:ln>
                            <a:noFill/>
                          </a:ln>
                          <a:solidFill>
                            <a:schemeClr val="tx1"/>
                          </a:solidFill>
                          <a:effectLst/>
                          <a:latin typeface="Times New Roman" pitchFamily="18" charset="0"/>
                          <a:cs typeface="Times New Roman" pitchFamily="18" charset="0"/>
                          <a:sym typeface="Wingdings" pitchFamily="2" charset="2"/>
                        </a:rPr>
                        <a:t></a:t>
                      </a:r>
                      <a:endParaRPr kumimoji="0" lang="en-US" sz="2000" b="0" i="0" u="sng" strike="noStrike" cap="none" normalizeH="0" baseline="0" smtClean="0">
                        <a:ln>
                          <a:noFill/>
                        </a:ln>
                        <a:solidFill>
                          <a:schemeClr val="tx1"/>
                        </a:solidFill>
                        <a:effectLst/>
                        <a:latin typeface="Times New Roman" pitchFamily="18" charset="0"/>
                        <a:cs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blipFill>
                      <a:blip r:embed="rId2"/>
                      <a:tile tx="0" ty="0" sx="100000" sy="100000" flip="none" algn="tl"/>
                    </a:blipFill>
                  </a:tcPr>
                </a:tc>
                <a:tc>
                  <a:txBody>
                    <a:bodyPr/>
                    <a:lstStyle/>
                    <a:p>
                      <a:pPr marL="0" marR="0" lvl="0" indent="0" algn="ctr" defTabSz="914400" rtl="0" eaLnBrk="1" fontAlgn="base" latinLnBrk="0" hangingPunct="1">
                        <a:lnSpc>
                          <a:spcPct val="100000"/>
                        </a:lnSpc>
                        <a:spcBef>
                          <a:spcPts val="300"/>
                        </a:spcBef>
                        <a:spcAft>
                          <a:spcPts val="300"/>
                        </a:spcAft>
                        <a:buClrTx/>
                        <a:buSzTx/>
                        <a:buFontTx/>
                        <a:buNone/>
                        <a:tabLst/>
                      </a:pPr>
                      <a:r>
                        <a:rPr kumimoji="0" lang="en-US" sz="2000" b="0" i="0" u="none" strike="noStrike" cap="none" normalizeH="0" baseline="0" smtClean="0">
                          <a:ln>
                            <a:noFill/>
                          </a:ln>
                          <a:solidFill>
                            <a:schemeClr val="tx1"/>
                          </a:solidFill>
                          <a:effectLst/>
                          <a:latin typeface="Times New Roman" pitchFamily="18" charset="0"/>
                          <a:cs typeface="Times New Roman" pitchFamily="18" charset="0"/>
                          <a:sym typeface="Wingdings" pitchFamily="2" charset="2"/>
                        </a:rPr>
                        <a:t></a:t>
                      </a:r>
                      <a:endParaRPr kumimoji="0" lang="en-US" sz="2000" b="0" i="0" u="sng" strike="noStrike" cap="none" normalizeH="0" baseline="0" smtClean="0">
                        <a:ln>
                          <a:noFill/>
                        </a:ln>
                        <a:solidFill>
                          <a:schemeClr val="tx1"/>
                        </a:solidFill>
                        <a:effectLst/>
                        <a:latin typeface="Times New Roman" pitchFamily="18" charset="0"/>
                        <a:cs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blipFill>
                      <a:blip r:embed="rId2"/>
                      <a:tile tx="0" ty="0" sx="100000" sy="100000" flip="none" algn="tl"/>
                    </a:blipFill>
                  </a:tcPr>
                </a:tc>
                <a:tc>
                  <a:txBody>
                    <a:bodyPr/>
                    <a:lstStyle/>
                    <a:p>
                      <a:pPr marL="0" marR="0" lvl="0" indent="0" algn="ctr" defTabSz="914400" rtl="0" eaLnBrk="1" fontAlgn="base" latinLnBrk="0" hangingPunct="1">
                        <a:lnSpc>
                          <a:spcPct val="100000"/>
                        </a:lnSpc>
                        <a:spcBef>
                          <a:spcPts val="300"/>
                        </a:spcBef>
                        <a:spcAft>
                          <a:spcPts val="300"/>
                        </a:spcAft>
                        <a:buClrTx/>
                        <a:buSzTx/>
                        <a:buFontTx/>
                        <a:buNone/>
                        <a:tabLst/>
                      </a:pPr>
                      <a:r>
                        <a:rPr kumimoji="0" lang="en-US" sz="2000" b="0" i="0" u="none" strike="noStrike" cap="none" normalizeH="0" baseline="0" smtClean="0">
                          <a:ln>
                            <a:noFill/>
                          </a:ln>
                          <a:solidFill>
                            <a:schemeClr val="tx1"/>
                          </a:solidFill>
                          <a:effectLst/>
                          <a:latin typeface="Times New Roman" pitchFamily="18" charset="0"/>
                          <a:cs typeface="Times New Roman" pitchFamily="18" charset="0"/>
                          <a:sym typeface="Wingdings" pitchFamily="2" charset="2"/>
                        </a:rPr>
                        <a:t></a:t>
                      </a:r>
                      <a:endParaRPr kumimoji="0" lang="en-US" sz="2000" b="0" i="0" u="sng" strike="noStrike" cap="none" normalizeH="0" baseline="0" smtClean="0">
                        <a:ln>
                          <a:noFill/>
                        </a:ln>
                        <a:solidFill>
                          <a:schemeClr val="tx1"/>
                        </a:solidFill>
                        <a:effectLst/>
                        <a:latin typeface="Times New Roman" pitchFamily="18" charset="0"/>
                        <a:cs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blipFill>
                      <a:blip r:embed="rId2"/>
                      <a:tile tx="0" ty="0" sx="100000" sy="100000" flip="none" algn="tl"/>
                    </a:blipFill>
                  </a:tcPr>
                </a:tc>
                <a:extLst>
                  <a:ext uri="{0D108BD9-81ED-4DB2-BD59-A6C34878D82A}">
                    <a16:rowId xmlns:a16="http://schemas.microsoft.com/office/drawing/2014/main" val="10004"/>
                  </a:ext>
                </a:extLst>
              </a:tr>
              <a:tr h="338138">
                <a:tc>
                  <a:txBody>
                    <a:bodyPr/>
                    <a:lstStyle/>
                    <a:p>
                      <a:pPr marL="0" marR="0" lvl="0" indent="0" algn="l" defTabSz="914400" rtl="0" eaLnBrk="1" fontAlgn="base" latinLnBrk="0" hangingPunct="1">
                        <a:lnSpc>
                          <a:spcPct val="100000"/>
                        </a:lnSpc>
                        <a:spcBef>
                          <a:spcPts val="300"/>
                        </a:spcBef>
                        <a:spcAft>
                          <a:spcPts val="300"/>
                        </a:spcAft>
                        <a:buClrTx/>
                        <a:buSzTx/>
                        <a:buFontTx/>
                        <a:buNone/>
                        <a:tabLst/>
                      </a:pPr>
                      <a:r>
                        <a:rPr kumimoji="0" lang="en-US" sz="2000" b="0" i="0" u="none" strike="noStrike" cap="none" normalizeH="0" baseline="0" smtClean="0">
                          <a:ln>
                            <a:noFill/>
                          </a:ln>
                          <a:solidFill>
                            <a:schemeClr val="tx1"/>
                          </a:solidFill>
                          <a:effectLst/>
                          <a:latin typeface="Times New Roman" pitchFamily="18" charset="0"/>
                          <a:cs typeface="Times New Roman" pitchFamily="18" charset="0"/>
                        </a:rPr>
                        <a:t>Máy tính bàn</a:t>
                      </a:r>
                      <a:endParaRPr kumimoji="0" lang="en-US" sz="2000" b="0" i="0" u="sng" strike="noStrike" cap="none" normalizeH="0" baseline="0" smtClean="0">
                        <a:ln>
                          <a:noFill/>
                        </a:ln>
                        <a:solidFill>
                          <a:schemeClr val="tx1"/>
                        </a:solidFill>
                        <a:effectLst/>
                        <a:latin typeface="Times New Roman" pitchFamily="18" charset="0"/>
                        <a:cs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blipFill>
                      <a:blip r:embed="rId2"/>
                      <a:tile tx="0" ty="0" sx="100000" sy="100000" flip="none" algn="tl"/>
                    </a:blipFill>
                  </a:tcPr>
                </a:tc>
                <a:tc>
                  <a:txBody>
                    <a:bodyPr/>
                    <a:lstStyle/>
                    <a:p>
                      <a:pPr marL="0" marR="0" lvl="0" indent="0" algn="ctr" defTabSz="914400" rtl="0" eaLnBrk="1" fontAlgn="base" latinLnBrk="0" hangingPunct="1">
                        <a:lnSpc>
                          <a:spcPct val="100000"/>
                        </a:lnSpc>
                        <a:spcBef>
                          <a:spcPts val="300"/>
                        </a:spcBef>
                        <a:spcAft>
                          <a:spcPts val="300"/>
                        </a:spcAft>
                        <a:buClrTx/>
                        <a:buSzTx/>
                        <a:buFontTx/>
                        <a:buNone/>
                        <a:tabLst/>
                      </a:pPr>
                      <a:r>
                        <a:rPr kumimoji="0" lang="en-US" sz="2000" b="0" i="0" u="none" strike="noStrike" cap="none" normalizeH="0" baseline="0" dirty="0" smtClean="0">
                          <a:ln>
                            <a:noFill/>
                          </a:ln>
                          <a:solidFill>
                            <a:schemeClr val="tx1"/>
                          </a:solidFill>
                          <a:effectLst/>
                          <a:latin typeface="Times New Roman" pitchFamily="18" charset="0"/>
                          <a:cs typeface="Times New Roman" pitchFamily="18" charset="0"/>
                          <a:sym typeface="Wingdings" pitchFamily="2" charset="2"/>
                        </a:rPr>
                        <a:t></a:t>
                      </a:r>
                      <a:endParaRPr kumimoji="0" lang="en-US" sz="2000" b="0" i="0" u="sng" strike="noStrike" cap="none" normalizeH="0" baseline="0" dirty="0" smtClean="0">
                        <a:ln>
                          <a:noFill/>
                        </a:ln>
                        <a:solidFill>
                          <a:schemeClr val="tx1"/>
                        </a:solidFill>
                        <a:effectLst/>
                        <a:latin typeface="Times New Roman" pitchFamily="18" charset="0"/>
                        <a:cs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blipFill>
                      <a:blip r:embed="rId2"/>
                      <a:tile tx="0" ty="0" sx="100000" sy="100000" flip="none" algn="tl"/>
                    </a:blipFill>
                  </a:tcPr>
                </a:tc>
                <a:tc>
                  <a:txBody>
                    <a:bodyPr/>
                    <a:lstStyle/>
                    <a:p>
                      <a:pPr marL="0" marR="0" lvl="0" indent="0" algn="ctr" defTabSz="914400" rtl="0" eaLnBrk="1" fontAlgn="base" latinLnBrk="0" hangingPunct="1">
                        <a:lnSpc>
                          <a:spcPct val="100000"/>
                        </a:lnSpc>
                        <a:spcBef>
                          <a:spcPts val="300"/>
                        </a:spcBef>
                        <a:spcAft>
                          <a:spcPts val="300"/>
                        </a:spcAft>
                        <a:buClrTx/>
                        <a:buSzTx/>
                        <a:buFontTx/>
                        <a:buNone/>
                        <a:tabLst/>
                      </a:pPr>
                      <a:r>
                        <a:rPr kumimoji="0" lang="en-US" sz="2000" b="0" i="0" u="none" strike="noStrike" cap="none" normalizeH="0" baseline="0" dirty="0" smtClean="0">
                          <a:ln>
                            <a:noFill/>
                          </a:ln>
                          <a:solidFill>
                            <a:schemeClr val="tx1"/>
                          </a:solidFill>
                          <a:effectLst/>
                          <a:latin typeface="Times New Roman" pitchFamily="18" charset="0"/>
                          <a:cs typeface="Times New Roman" pitchFamily="18" charset="0"/>
                          <a:sym typeface="Wingdings" pitchFamily="2" charset="2"/>
                        </a:rPr>
                        <a:t></a:t>
                      </a:r>
                      <a:endParaRPr kumimoji="0" lang="en-US" sz="2000" b="0" i="0" u="sng" strike="noStrike" cap="none" normalizeH="0" baseline="0" dirty="0" smtClean="0">
                        <a:ln>
                          <a:noFill/>
                        </a:ln>
                        <a:solidFill>
                          <a:schemeClr val="tx1"/>
                        </a:solidFill>
                        <a:effectLst/>
                        <a:latin typeface="Times New Roman" pitchFamily="18" charset="0"/>
                        <a:cs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blipFill>
                      <a:blip r:embed="rId2"/>
                      <a:tile tx="0" ty="0" sx="100000" sy="100000" flip="none" algn="tl"/>
                    </a:blipFill>
                  </a:tcPr>
                </a:tc>
                <a:tc>
                  <a:txBody>
                    <a:bodyPr/>
                    <a:lstStyle/>
                    <a:p>
                      <a:pPr marL="0" marR="0" lvl="0" indent="0" algn="ctr" defTabSz="914400" rtl="0" eaLnBrk="1" fontAlgn="base" latinLnBrk="0" hangingPunct="1">
                        <a:lnSpc>
                          <a:spcPct val="100000"/>
                        </a:lnSpc>
                        <a:spcBef>
                          <a:spcPts val="300"/>
                        </a:spcBef>
                        <a:spcAft>
                          <a:spcPts val="300"/>
                        </a:spcAft>
                        <a:buClrTx/>
                        <a:buSzTx/>
                        <a:buFontTx/>
                        <a:buNone/>
                        <a:tabLst/>
                      </a:pPr>
                      <a:r>
                        <a:rPr kumimoji="0" lang="en-US" sz="2000" b="0" i="0" u="none" strike="noStrike" cap="none" normalizeH="0" baseline="0" dirty="0" smtClean="0">
                          <a:ln>
                            <a:noFill/>
                          </a:ln>
                          <a:solidFill>
                            <a:schemeClr val="tx1"/>
                          </a:solidFill>
                          <a:effectLst/>
                          <a:latin typeface="Times New Roman" pitchFamily="18" charset="0"/>
                          <a:cs typeface="Times New Roman" pitchFamily="18" charset="0"/>
                          <a:sym typeface="Wingdings" pitchFamily="2" charset="2"/>
                        </a:rPr>
                        <a:t></a:t>
                      </a:r>
                      <a:endParaRPr kumimoji="0" lang="en-US" sz="2000" b="0" i="0" u="sng" strike="noStrike" cap="none" normalizeH="0" baseline="0" dirty="0" smtClean="0">
                        <a:ln>
                          <a:noFill/>
                        </a:ln>
                        <a:solidFill>
                          <a:schemeClr val="tx1"/>
                        </a:solidFill>
                        <a:effectLst/>
                        <a:latin typeface="Times New Roman" pitchFamily="18" charset="0"/>
                        <a:cs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blipFill>
                      <a:blip r:embed="rId2"/>
                      <a:tile tx="0" ty="0" sx="100000" sy="100000" flip="none" algn="tl"/>
                    </a:blipFill>
                  </a:tcPr>
                </a:tc>
                <a:tc>
                  <a:txBody>
                    <a:bodyPr/>
                    <a:lstStyle/>
                    <a:p>
                      <a:pPr marL="0" marR="0" lvl="0" indent="0" algn="ctr" defTabSz="914400" rtl="0" eaLnBrk="1" fontAlgn="base" latinLnBrk="0" hangingPunct="1">
                        <a:lnSpc>
                          <a:spcPct val="100000"/>
                        </a:lnSpc>
                        <a:spcBef>
                          <a:spcPts val="300"/>
                        </a:spcBef>
                        <a:spcAft>
                          <a:spcPts val="300"/>
                        </a:spcAft>
                        <a:buClrTx/>
                        <a:buSzTx/>
                        <a:buFontTx/>
                        <a:buNone/>
                        <a:tabLst/>
                      </a:pPr>
                      <a:r>
                        <a:rPr kumimoji="0" lang="en-US" sz="2000" b="0" i="0" u="none" strike="noStrike" cap="none" normalizeH="0" baseline="0" dirty="0" smtClean="0">
                          <a:ln>
                            <a:noFill/>
                          </a:ln>
                          <a:solidFill>
                            <a:schemeClr val="tx1"/>
                          </a:solidFill>
                          <a:effectLst/>
                          <a:latin typeface="Times New Roman" pitchFamily="18" charset="0"/>
                          <a:cs typeface="Times New Roman" pitchFamily="18" charset="0"/>
                          <a:sym typeface="Wingdings" pitchFamily="2" charset="2"/>
                        </a:rPr>
                        <a:t></a:t>
                      </a:r>
                      <a:endParaRPr kumimoji="0" lang="en-US" sz="2000" b="0" i="0" u="sng" strike="noStrike" cap="none" normalizeH="0" baseline="0" dirty="0" smtClean="0">
                        <a:ln>
                          <a:noFill/>
                        </a:ln>
                        <a:solidFill>
                          <a:schemeClr val="tx1"/>
                        </a:solidFill>
                        <a:effectLst/>
                        <a:latin typeface="Times New Roman" pitchFamily="18" charset="0"/>
                        <a:cs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blipFill>
                      <a:blip r:embed="rId2"/>
                      <a:tile tx="0" ty="0" sx="100000" sy="100000" flip="none" algn="tl"/>
                    </a:blipFill>
                  </a:tcPr>
                </a:tc>
                <a:tc>
                  <a:txBody>
                    <a:bodyPr/>
                    <a:lstStyle/>
                    <a:p>
                      <a:pPr marL="0" marR="0" lvl="0" indent="0" algn="ctr" defTabSz="914400" rtl="0" eaLnBrk="1" fontAlgn="base" latinLnBrk="0" hangingPunct="1">
                        <a:lnSpc>
                          <a:spcPct val="100000"/>
                        </a:lnSpc>
                        <a:spcBef>
                          <a:spcPts val="300"/>
                        </a:spcBef>
                        <a:spcAft>
                          <a:spcPts val="300"/>
                        </a:spcAft>
                        <a:buClrTx/>
                        <a:buSzTx/>
                        <a:buFontTx/>
                        <a:buNone/>
                        <a:tabLst/>
                      </a:pPr>
                      <a:r>
                        <a:rPr kumimoji="0" lang="en-US" sz="2000" b="0" i="0" u="none" strike="noStrike" cap="none" normalizeH="0" baseline="0" smtClean="0">
                          <a:ln>
                            <a:noFill/>
                          </a:ln>
                          <a:solidFill>
                            <a:schemeClr val="tx1"/>
                          </a:solidFill>
                          <a:effectLst/>
                          <a:latin typeface="Times New Roman" pitchFamily="18" charset="0"/>
                          <a:cs typeface="Times New Roman" pitchFamily="18" charset="0"/>
                          <a:sym typeface="Wingdings" pitchFamily="2" charset="2"/>
                        </a:rPr>
                        <a:t></a:t>
                      </a:r>
                      <a:endParaRPr kumimoji="0" lang="en-US" sz="2000" b="0" i="0" u="sng" strike="noStrike" cap="none" normalizeH="0" baseline="0" smtClean="0">
                        <a:ln>
                          <a:noFill/>
                        </a:ln>
                        <a:solidFill>
                          <a:schemeClr val="tx1"/>
                        </a:solidFill>
                        <a:effectLst/>
                        <a:latin typeface="Times New Roman" pitchFamily="18" charset="0"/>
                        <a:cs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blipFill>
                      <a:blip r:embed="rId2"/>
                      <a:tile tx="0" ty="0" sx="100000" sy="100000" flip="none" algn="tl"/>
                    </a:blipFill>
                  </a:tcPr>
                </a:tc>
                <a:tc>
                  <a:txBody>
                    <a:bodyPr/>
                    <a:lstStyle/>
                    <a:p>
                      <a:pPr marL="0" marR="0" lvl="0" indent="0" algn="ctr" defTabSz="914400" rtl="0" eaLnBrk="1" fontAlgn="base" latinLnBrk="0" hangingPunct="1">
                        <a:lnSpc>
                          <a:spcPct val="100000"/>
                        </a:lnSpc>
                        <a:spcBef>
                          <a:spcPts val="300"/>
                        </a:spcBef>
                        <a:spcAft>
                          <a:spcPts val="300"/>
                        </a:spcAft>
                        <a:buClrTx/>
                        <a:buSzTx/>
                        <a:buFontTx/>
                        <a:buNone/>
                        <a:tabLst/>
                      </a:pPr>
                      <a:r>
                        <a:rPr kumimoji="0" lang="en-US" sz="2000" b="0" i="0" u="none" strike="noStrike" cap="none" normalizeH="0" baseline="0" smtClean="0">
                          <a:ln>
                            <a:noFill/>
                          </a:ln>
                          <a:solidFill>
                            <a:schemeClr val="tx1"/>
                          </a:solidFill>
                          <a:effectLst/>
                          <a:latin typeface="Times New Roman" pitchFamily="18" charset="0"/>
                          <a:cs typeface="Times New Roman" pitchFamily="18" charset="0"/>
                          <a:sym typeface="Wingdings" pitchFamily="2" charset="2"/>
                        </a:rPr>
                        <a:t></a:t>
                      </a:r>
                      <a:endParaRPr kumimoji="0" lang="en-US" sz="2000" b="0" i="0" u="sng" strike="noStrike" cap="none" normalizeH="0" baseline="0" smtClean="0">
                        <a:ln>
                          <a:noFill/>
                        </a:ln>
                        <a:solidFill>
                          <a:schemeClr val="tx1"/>
                        </a:solidFill>
                        <a:effectLst/>
                        <a:latin typeface="Times New Roman" pitchFamily="18" charset="0"/>
                        <a:cs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blipFill>
                      <a:blip r:embed="rId2"/>
                      <a:tile tx="0" ty="0" sx="100000" sy="100000" flip="none" algn="tl"/>
                    </a:blipFill>
                  </a:tcPr>
                </a:tc>
                <a:tc>
                  <a:txBody>
                    <a:bodyPr/>
                    <a:lstStyle/>
                    <a:p>
                      <a:pPr marL="0" marR="0" lvl="0" indent="0" algn="ctr" defTabSz="914400" rtl="0" eaLnBrk="1" fontAlgn="base" latinLnBrk="0" hangingPunct="1">
                        <a:lnSpc>
                          <a:spcPct val="100000"/>
                        </a:lnSpc>
                        <a:spcBef>
                          <a:spcPts val="300"/>
                        </a:spcBef>
                        <a:spcAft>
                          <a:spcPts val="300"/>
                        </a:spcAft>
                        <a:buClrTx/>
                        <a:buSzTx/>
                        <a:buFontTx/>
                        <a:buNone/>
                        <a:tabLst/>
                      </a:pPr>
                      <a:r>
                        <a:rPr kumimoji="0" lang="en-US" sz="2000" b="0" i="0" u="none" strike="noStrike" cap="none" normalizeH="0" baseline="0" smtClean="0">
                          <a:ln>
                            <a:noFill/>
                          </a:ln>
                          <a:solidFill>
                            <a:schemeClr val="tx1"/>
                          </a:solidFill>
                          <a:effectLst/>
                          <a:latin typeface="Times New Roman" pitchFamily="18" charset="0"/>
                          <a:cs typeface="Times New Roman" pitchFamily="18" charset="0"/>
                          <a:sym typeface="Wingdings" pitchFamily="2" charset="2"/>
                        </a:rPr>
                        <a:t></a:t>
                      </a:r>
                      <a:endParaRPr kumimoji="0" lang="en-US" sz="2000" b="0" i="0" u="sng" strike="noStrike" cap="none" normalizeH="0" baseline="0" smtClean="0">
                        <a:ln>
                          <a:noFill/>
                        </a:ln>
                        <a:solidFill>
                          <a:schemeClr val="tx1"/>
                        </a:solidFill>
                        <a:effectLst/>
                        <a:latin typeface="Times New Roman" pitchFamily="18" charset="0"/>
                        <a:cs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blipFill>
                      <a:blip r:embed="rId2"/>
                      <a:tile tx="0" ty="0" sx="100000" sy="100000" flip="none" algn="tl"/>
                    </a:blipFill>
                  </a:tcPr>
                </a:tc>
                <a:extLst>
                  <a:ext uri="{0D108BD9-81ED-4DB2-BD59-A6C34878D82A}">
                    <a16:rowId xmlns:a16="http://schemas.microsoft.com/office/drawing/2014/main" val="10005"/>
                  </a:ext>
                </a:extLst>
              </a:tr>
              <a:tr h="338138">
                <a:tc>
                  <a:txBody>
                    <a:bodyPr/>
                    <a:lstStyle/>
                    <a:p>
                      <a:pPr marL="0" marR="0" lvl="0" indent="0" algn="l" defTabSz="914400" rtl="0" eaLnBrk="1" fontAlgn="base" latinLnBrk="0" hangingPunct="1">
                        <a:lnSpc>
                          <a:spcPct val="100000"/>
                        </a:lnSpc>
                        <a:spcBef>
                          <a:spcPts val="300"/>
                        </a:spcBef>
                        <a:spcAft>
                          <a:spcPts val="300"/>
                        </a:spcAft>
                        <a:buClrTx/>
                        <a:buSzTx/>
                        <a:buFontTx/>
                        <a:buNone/>
                        <a:tabLst/>
                      </a:pPr>
                      <a:r>
                        <a:rPr kumimoji="0" lang="en-US" sz="2000" b="0" i="0" u="none" strike="noStrike" cap="none" normalizeH="0" baseline="0" smtClean="0">
                          <a:ln>
                            <a:noFill/>
                          </a:ln>
                          <a:solidFill>
                            <a:schemeClr val="tx1"/>
                          </a:solidFill>
                          <a:effectLst/>
                          <a:latin typeface="Times New Roman" pitchFamily="18" charset="0"/>
                          <a:cs typeface="Times New Roman" pitchFamily="18" charset="0"/>
                        </a:rPr>
                        <a:t>Điện thoại</a:t>
                      </a:r>
                      <a:endParaRPr kumimoji="0" lang="en-US" sz="2000" b="0" i="0" u="sng" strike="noStrike" cap="none" normalizeH="0" baseline="0" smtClean="0">
                        <a:ln>
                          <a:noFill/>
                        </a:ln>
                        <a:solidFill>
                          <a:schemeClr val="tx1"/>
                        </a:solidFill>
                        <a:effectLst/>
                        <a:latin typeface="Times New Roman" pitchFamily="18" charset="0"/>
                        <a:cs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blipFill>
                      <a:blip r:embed="rId2"/>
                      <a:tile tx="0" ty="0" sx="100000" sy="100000" flip="none" algn="tl"/>
                    </a:blipFill>
                  </a:tcPr>
                </a:tc>
                <a:tc>
                  <a:txBody>
                    <a:bodyPr/>
                    <a:lstStyle/>
                    <a:p>
                      <a:pPr marL="0" marR="0" lvl="0" indent="0" algn="ctr" defTabSz="914400" rtl="0" eaLnBrk="1" fontAlgn="base" latinLnBrk="0" hangingPunct="1">
                        <a:lnSpc>
                          <a:spcPct val="100000"/>
                        </a:lnSpc>
                        <a:spcBef>
                          <a:spcPts val="300"/>
                        </a:spcBef>
                        <a:spcAft>
                          <a:spcPts val="300"/>
                        </a:spcAft>
                        <a:buClrTx/>
                        <a:buSzTx/>
                        <a:buFontTx/>
                        <a:buNone/>
                        <a:tabLst/>
                      </a:pPr>
                      <a:r>
                        <a:rPr kumimoji="0" lang="en-US" sz="2000" b="0" i="0" u="none" strike="noStrike" cap="none" normalizeH="0" baseline="0" dirty="0" smtClean="0">
                          <a:ln>
                            <a:noFill/>
                          </a:ln>
                          <a:solidFill>
                            <a:schemeClr val="tx1"/>
                          </a:solidFill>
                          <a:effectLst/>
                          <a:latin typeface="Times New Roman" pitchFamily="18" charset="0"/>
                          <a:cs typeface="Times New Roman" pitchFamily="18" charset="0"/>
                          <a:sym typeface="Wingdings" pitchFamily="2" charset="2"/>
                        </a:rPr>
                        <a:t></a:t>
                      </a:r>
                      <a:endParaRPr kumimoji="0" lang="en-US" sz="2000" b="0" i="0" u="sng" strike="noStrike" cap="none" normalizeH="0" baseline="0" dirty="0" smtClean="0">
                        <a:ln>
                          <a:noFill/>
                        </a:ln>
                        <a:solidFill>
                          <a:schemeClr val="tx1"/>
                        </a:solidFill>
                        <a:effectLst/>
                        <a:latin typeface="Times New Roman" pitchFamily="18" charset="0"/>
                        <a:cs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blipFill>
                      <a:blip r:embed="rId2"/>
                      <a:tile tx="0" ty="0" sx="100000" sy="100000" flip="none" algn="tl"/>
                    </a:blipFill>
                  </a:tcPr>
                </a:tc>
                <a:tc>
                  <a:txBody>
                    <a:bodyPr/>
                    <a:lstStyle/>
                    <a:p>
                      <a:pPr marL="0" marR="0" lvl="0" indent="0" algn="ctr" defTabSz="914400" rtl="0" eaLnBrk="1" fontAlgn="base" latinLnBrk="0" hangingPunct="1">
                        <a:lnSpc>
                          <a:spcPct val="100000"/>
                        </a:lnSpc>
                        <a:spcBef>
                          <a:spcPts val="300"/>
                        </a:spcBef>
                        <a:spcAft>
                          <a:spcPts val="300"/>
                        </a:spcAft>
                        <a:buClrTx/>
                        <a:buSzTx/>
                        <a:buFontTx/>
                        <a:buNone/>
                        <a:tabLst/>
                      </a:pPr>
                      <a:r>
                        <a:rPr kumimoji="0" lang="en-US" sz="2000" b="0" i="0" u="none" strike="noStrike" cap="none" normalizeH="0" baseline="0" smtClean="0">
                          <a:ln>
                            <a:noFill/>
                          </a:ln>
                          <a:solidFill>
                            <a:schemeClr val="tx1"/>
                          </a:solidFill>
                          <a:effectLst/>
                          <a:latin typeface="Times New Roman" pitchFamily="18" charset="0"/>
                          <a:cs typeface="Times New Roman" pitchFamily="18" charset="0"/>
                          <a:sym typeface="Wingdings" pitchFamily="2" charset="2"/>
                        </a:rPr>
                        <a:t></a:t>
                      </a:r>
                      <a:endParaRPr kumimoji="0" lang="en-US" sz="2000" b="0" i="0" u="sng" strike="noStrike" cap="none" normalizeH="0" baseline="0" smtClean="0">
                        <a:ln>
                          <a:noFill/>
                        </a:ln>
                        <a:solidFill>
                          <a:schemeClr val="tx1"/>
                        </a:solidFill>
                        <a:effectLst/>
                        <a:latin typeface="Times New Roman" pitchFamily="18" charset="0"/>
                        <a:cs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blipFill>
                      <a:blip r:embed="rId2"/>
                      <a:tile tx="0" ty="0" sx="100000" sy="100000" flip="none" algn="tl"/>
                    </a:blipFill>
                  </a:tcPr>
                </a:tc>
                <a:tc>
                  <a:txBody>
                    <a:bodyPr/>
                    <a:lstStyle/>
                    <a:p>
                      <a:pPr marL="0" marR="0" lvl="0" indent="0" algn="ctr" defTabSz="914400" rtl="0" eaLnBrk="1" fontAlgn="base" latinLnBrk="0" hangingPunct="1">
                        <a:lnSpc>
                          <a:spcPct val="100000"/>
                        </a:lnSpc>
                        <a:spcBef>
                          <a:spcPts val="300"/>
                        </a:spcBef>
                        <a:spcAft>
                          <a:spcPts val="300"/>
                        </a:spcAft>
                        <a:buClrTx/>
                        <a:buSzTx/>
                        <a:buFontTx/>
                        <a:buNone/>
                        <a:tabLst/>
                      </a:pPr>
                      <a:r>
                        <a:rPr kumimoji="0" lang="en-US" sz="2000" b="0" i="0" u="none" strike="noStrike" cap="none" normalizeH="0" baseline="0" smtClean="0">
                          <a:ln>
                            <a:noFill/>
                          </a:ln>
                          <a:solidFill>
                            <a:schemeClr val="tx1"/>
                          </a:solidFill>
                          <a:effectLst/>
                          <a:latin typeface="Times New Roman" pitchFamily="18" charset="0"/>
                          <a:cs typeface="Times New Roman" pitchFamily="18" charset="0"/>
                          <a:sym typeface="Wingdings" pitchFamily="2" charset="2"/>
                        </a:rPr>
                        <a:t></a:t>
                      </a:r>
                      <a:endParaRPr kumimoji="0" lang="en-US" sz="2000" b="0" i="0" u="sng" strike="noStrike" cap="none" normalizeH="0" baseline="0" smtClean="0">
                        <a:ln>
                          <a:noFill/>
                        </a:ln>
                        <a:solidFill>
                          <a:schemeClr val="tx1"/>
                        </a:solidFill>
                        <a:effectLst/>
                        <a:latin typeface="Times New Roman" pitchFamily="18" charset="0"/>
                        <a:cs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blipFill>
                      <a:blip r:embed="rId2"/>
                      <a:tile tx="0" ty="0" sx="100000" sy="100000" flip="none" algn="tl"/>
                    </a:blipFill>
                  </a:tcPr>
                </a:tc>
                <a:tc>
                  <a:txBody>
                    <a:bodyPr/>
                    <a:lstStyle/>
                    <a:p>
                      <a:pPr marL="0" marR="0" lvl="0" indent="0" algn="ctr" defTabSz="914400" rtl="0" eaLnBrk="1" fontAlgn="base" latinLnBrk="0" hangingPunct="1">
                        <a:lnSpc>
                          <a:spcPct val="100000"/>
                        </a:lnSpc>
                        <a:spcBef>
                          <a:spcPts val="300"/>
                        </a:spcBef>
                        <a:spcAft>
                          <a:spcPts val="300"/>
                        </a:spcAft>
                        <a:buClrTx/>
                        <a:buSzTx/>
                        <a:buFontTx/>
                        <a:buNone/>
                        <a:tabLst/>
                      </a:pPr>
                      <a:r>
                        <a:rPr kumimoji="0" lang="en-US" sz="2000" b="0" i="0" u="none" strike="noStrike" cap="none" normalizeH="0" baseline="0" dirty="0" smtClean="0">
                          <a:ln>
                            <a:noFill/>
                          </a:ln>
                          <a:solidFill>
                            <a:schemeClr val="tx1"/>
                          </a:solidFill>
                          <a:effectLst/>
                          <a:latin typeface="Times New Roman" pitchFamily="18" charset="0"/>
                          <a:cs typeface="Times New Roman" pitchFamily="18" charset="0"/>
                          <a:sym typeface="Wingdings" pitchFamily="2" charset="2"/>
                        </a:rPr>
                        <a:t></a:t>
                      </a:r>
                      <a:endParaRPr kumimoji="0" lang="en-US" sz="2000" b="0" i="0" u="sng" strike="noStrike" cap="none" normalizeH="0" baseline="0" dirty="0" smtClean="0">
                        <a:ln>
                          <a:noFill/>
                        </a:ln>
                        <a:solidFill>
                          <a:schemeClr val="tx1"/>
                        </a:solidFill>
                        <a:effectLst/>
                        <a:latin typeface="Times New Roman" pitchFamily="18" charset="0"/>
                        <a:cs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blipFill>
                      <a:blip r:embed="rId2"/>
                      <a:tile tx="0" ty="0" sx="100000" sy="100000" flip="none" algn="tl"/>
                    </a:blipFill>
                  </a:tcPr>
                </a:tc>
                <a:tc>
                  <a:txBody>
                    <a:bodyPr/>
                    <a:lstStyle/>
                    <a:p>
                      <a:pPr marL="0" marR="0" lvl="0" indent="0" algn="ctr" defTabSz="914400" rtl="0" eaLnBrk="1" fontAlgn="base" latinLnBrk="0" hangingPunct="1">
                        <a:lnSpc>
                          <a:spcPct val="100000"/>
                        </a:lnSpc>
                        <a:spcBef>
                          <a:spcPts val="300"/>
                        </a:spcBef>
                        <a:spcAft>
                          <a:spcPts val="300"/>
                        </a:spcAft>
                        <a:buClrTx/>
                        <a:buSzTx/>
                        <a:buFontTx/>
                        <a:buNone/>
                        <a:tabLst/>
                      </a:pPr>
                      <a:r>
                        <a:rPr kumimoji="0" lang="en-US" sz="2000" b="0" i="0" u="none" strike="noStrike" cap="none" normalizeH="0" baseline="0" smtClean="0">
                          <a:ln>
                            <a:noFill/>
                          </a:ln>
                          <a:solidFill>
                            <a:schemeClr val="tx1"/>
                          </a:solidFill>
                          <a:effectLst/>
                          <a:latin typeface="Times New Roman" pitchFamily="18" charset="0"/>
                          <a:cs typeface="Times New Roman" pitchFamily="18" charset="0"/>
                          <a:sym typeface="Wingdings" pitchFamily="2" charset="2"/>
                        </a:rPr>
                        <a:t></a:t>
                      </a:r>
                      <a:endParaRPr kumimoji="0" lang="en-US" sz="2000" b="0" i="0" u="sng" strike="noStrike" cap="none" normalizeH="0" baseline="0" smtClean="0">
                        <a:ln>
                          <a:noFill/>
                        </a:ln>
                        <a:solidFill>
                          <a:schemeClr val="tx1"/>
                        </a:solidFill>
                        <a:effectLst/>
                        <a:latin typeface="Times New Roman" pitchFamily="18" charset="0"/>
                        <a:cs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blipFill>
                      <a:blip r:embed="rId2"/>
                      <a:tile tx="0" ty="0" sx="100000" sy="100000" flip="none" algn="tl"/>
                    </a:blipFill>
                  </a:tcPr>
                </a:tc>
                <a:tc>
                  <a:txBody>
                    <a:bodyPr/>
                    <a:lstStyle/>
                    <a:p>
                      <a:pPr marL="0" marR="0" lvl="0" indent="0" algn="ctr" defTabSz="914400" rtl="0" eaLnBrk="1" fontAlgn="base" latinLnBrk="0" hangingPunct="1">
                        <a:lnSpc>
                          <a:spcPct val="100000"/>
                        </a:lnSpc>
                        <a:spcBef>
                          <a:spcPts val="300"/>
                        </a:spcBef>
                        <a:spcAft>
                          <a:spcPts val="300"/>
                        </a:spcAft>
                        <a:buClrTx/>
                        <a:buSzTx/>
                        <a:buFontTx/>
                        <a:buNone/>
                        <a:tabLst/>
                      </a:pPr>
                      <a:r>
                        <a:rPr kumimoji="0" lang="en-US" sz="2000" b="0" i="0" u="none" strike="noStrike" cap="none" normalizeH="0" baseline="0" smtClean="0">
                          <a:ln>
                            <a:noFill/>
                          </a:ln>
                          <a:solidFill>
                            <a:schemeClr val="tx1"/>
                          </a:solidFill>
                          <a:effectLst/>
                          <a:latin typeface="Times New Roman" pitchFamily="18" charset="0"/>
                          <a:cs typeface="Times New Roman" pitchFamily="18" charset="0"/>
                          <a:sym typeface="Wingdings" pitchFamily="2" charset="2"/>
                        </a:rPr>
                        <a:t></a:t>
                      </a:r>
                      <a:endParaRPr kumimoji="0" lang="en-US" sz="2000" b="0" i="0" u="sng" strike="noStrike" cap="none" normalizeH="0" baseline="0" smtClean="0">
                        <a:ln>
                          <a:noFill/>
                        </a:ln>
                        <a:solidFill>
                          <a:schemeClr val="tx1"/>
                        </a:solidFill>
                        <a:effectLst/>
                        <a:latin typeface="Times New Roman" pitchFamily="18" charset="0"/>
                        <a:cs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blipFill>
                      <a:blip r:embed="rId2"/>
                      <a:tile tx="0" ty="0" sx="100000" sy="100000" flip="none" algn="tl"/>
                    </a:blipFill>
                  </a:tcPr>
                </a:tc>
                <a:tc>
                  <a:txBody>
                    <a:bodyPr/>
                    <a:lstStyle/>
                    <a:p>
                      <a:pPr marL="0" marR="0" lvl="0" indent="0" algn="ctr" defTabSz="914400" rtl="0" eaLnBrk="1" fontAlgn="base" latinLnBrk="0" hangingPunct="1">
                        <a:lnSpc>
                          <a:spcPct val="100000"/>
                        </a:lnSpc>
                        <a:spcBef>
                          <a:spcPts val="300"/>
                        </a:spcBef>
                        <a:spcAft>
                          <a:spcPts val="300"/>
                        </a:spcAft>
                        <a:buClrTx/>
                        <a:buSzTx/>
                        <a:buFontTx/>
                        <a:buNone/>
                        <a:tabLst/>
                      </a:pPr>
                      <a:r>
                        <a:rPr kumimoji="0" lang="en-US" sz="2000" b="0" i="0" u="none" strike="noStrike" cap="none" normalizeH="0" baseline="0" smtClean="0">
                          <a:ln>
                            <a:noFill/>
                          </a:ln>
                          <a:solidFill>
                            <a:schemeClr val="tx1"/>
                          </a:solidFill>
                          <a:effectLst/>
                          <a:latin typeface="Times New Roman" pitchFamily="18" charset="0"/>
                          <a:cs typeface="Times New Roman" pitchFamily="18" charset="0"/>
                          <a:sym typeface="Wingdings" pitchFamily="2" charset="2"/>
                        </a:rPr>
                        <a:t></a:t>
                      </a:r>
                      <a:endParaRPr kumimoji="0" lang="en-US" sz="2000" b="0" i="0" u="sng" strike="noStrike" cap="none" normalizeH="0" baseline="0" smtClean="0">
                        <a:ln>
                          <a:noFill/>
                        </a:ln>
                        <a:solidFill>
                          <a:schemeClr val="tx1"/>
                        </a:solidFill>
                        <a:effectLst/>
                        <a:latin typeface="Times New Roman" pitchFamily="18" charset="0"/>
                        <a:cs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blipFill>
                      <a:blip r:embed="rId2"/>
                      <a:tile tx="0" ty="0" sx="100000" sy="100000" flip="none" algn="tl"/>
                    </a:blipFill>
                  </a:tcPr>
                </a:tc>
                <a:extLst>
                  <a:ext uri="{0D108BD9-81ED-4DB2-BD59-A6C34878D82A}">
                    <a16:rowId xmlns:a16="http://schemas.microsoft.com/office/drawing/2014/main" val="10006"/>
                  </a:ext>
                </a:extLst>
              </a:tr>
              <a:tr h="338138">
                <a:tc>
                  <a:txBody>
                    <a:bodyPr/>
                    <a:lstStyle/>
                    <a:p>
                      <a:pPr marL="0" marR="0" lvl="0" indent="0" algn="l" defTabSz="914400" rtl="0" eaLnBrk="1" fontAlgn="base" latinLnBrk="0" hangingPunct="1">
                        <a:lnSpc>
                          <a:spcPct val="100000"/>
                        </a:lnSpc>
                        <a:spcBef>
                          <a:spcPts val="300"/>
                        </a:spcBef>
                        <a:spcAft>
                          <a:spcPts val="300"/>
                        </a:spcAft>
                        <a:buClrTx/>
                        <a:buSzTx/>
                        <a:buFontTx/>
                        <a:buNone/>
                        <a:tabLst/>
                      </a:pPr>
                      <a:r>
                        <a:rPr kumimoji="0" lang="it-IT" sz="2000" b="0" i="0" u="none" strike="noStrike" cap="none" normalizeH="0" baseline="0" smtClean="0">
                          <a:ln>
                            <a:noFill/>
                          </a:ln>
                          <a:solidFill>
                            <a:schemeClr val="tx1"/>
                          </a:solidFill>
                          <a:effectLst/>
                          <a:latin typeface="Times New Roman" pitchFamily="18" charset="0"/>
                          <a:cs typeface="Times New Roman" pitchFamily="18" charset="0"/>
                        </a:rPr>
                        <a:t>Cáp quang</a:t>
                      </a:r>
                      <a:endParaRPr kumimoji="0" lang="en-US" sz="2000" b="0" i="0" u="sng" strike="noStrike" cap="none" normalizeH="0" baseline="0" smtClean="0">
                        <a:ln>
                          <a:noFill/>
                        </a:ln>
                        <a:solidFill>
                          <a:schemeClr val="tx1"/>
                        </a:solidFill>
                        <a:effectLst/>
                        <a:latin typeface="Times New Roman" pitchFamily="18" charset="0"/>
                        <a:cs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blipFill>
                      <a:blip r:embed="rId2"/>
                      <a:tile tx="0" ty="0" sx="100000" sy="100000" flip="none" algn="tl"/>
                    </a:blipFill>
                  </a:tcPr>
                </a:tc>
                <a:tc>
                  <a:txBody>
                    <a:bodyPr/>
                    <a:lstStyle/>
                    <a:p>
                      <a:pPr marL="0" marR="0" lvl="0" indent="0" algn="ctr" defTabSz="914400" rtl="0" eaLnBrk="1" fontAlgn="base" latinLnBrk="0" hangingPunct="1">
                        <a:lnSpc>
                          <a:spcPct val="100000"/>
                        </a:lnSpc>
                        <a:spcBef>
                          <a:spcPts val="300"/>
                        </a:spcBef>
                        <a:spcAft>
                          <a:spcPts val="300"/>
                        </a:spcAft>
                        <a:buClrTx/>
                        <a:buSzTx/>
                        <a:buFontTx/>
                        <a:buNone/>
                        <a:tabLst/>
                      </a:pPr>
                      <a:r>
                        <a:rPr kumimoji="0" lang="en-US" sz="2000" b="0" i="0" u="none" strike="noStrike" cap="none" normalizeH="0" baseline="0" smtClean="0">
                          <a:ln>
                            <a:noFill/>
                          </a:ln>
                          <a:solidFill>
                            <a:schemeClr val="tx1"/>
                          </a:solidFill>
                          <a:effectLst/>
                          <a:latin typeface="Times New Roman" pitchFamily="18" charset="0"/>
                          <a:cs typeface="Times New Roman" pitchFamily="18" charset="0"/>
                          <a:sym typeface="Wingdings" pitchFamily="2" charset="2"/>
                        </a:rPr>
                        <a:t></a:t>
                      </a:r>
                      <a:endParaRPr kumimoji="0" lang="en-US" sz="2000" b="0" i="0" u="sng" strike="noStrike" cap="none" normalizeH="0" baseline="0" smtClean="0">
                        <a:ln>
                          <a:noFill/>
                        </a:ln>
                        <a:solidFill>
                          <a:schemeClr val="tx1"/>
                        </a:solidFill>
                        <a:effectLst/>
                        <a:latin typeface="Times New Roman" pitchFamily="18" charset="0"/>
                        <a:cs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blipFill>
                      <a:blip r:embed="rId2"/>
                      <a:tile tx="0" ty="0" sx="100000" sy="100000" flip="none" algn="tl"/>
                    </a:blipFill>
                  </a:tcPr>
                </a:tc>
                <a:tc>
                  <a:txBody>
                    <a:bodyPr/>
                    <a:lstStyle/>
                    <a:p>
                      <a:pPr marL="0" marR="0" lvl="0" indent="0" algn="ctr" defTabSz="914400" rtl="0" eaLnBrk="1" fontAlgn="base" latinLnBrk="0" hangingPunct="1">
                        <a:lnSpc>
                          <a:spcPct val="100000"/>
                        </a:lnSpc>
                        <a:spcBef>
                          <a:spcPts val="300"/>
                        </a:spcBef>
                        <a:spcAft>
                          <a:spcPts val="300"/>
                        </a:spcAft>
                        <a:buClrTx/>
                        <a:buSzTx/>
                        <a:buFontTx/>
                        <a:buNone/>
                        <a:tabLst/>
                      </a:pPr>
                      <a:r>
                        <a:rPr kumimoji="0" lang="en-US" sz="2000" b="0" i="0" u="none" strike="noStrike" cap="none" normalizeH="0" baseline="0" smtClean="0">
                          <a:ln>
                            <a:noFill/>
                          </a:ln>
                          <a:solidFill>
                            <a:schemeClr val="tx1"/>
                          </a:solidFill>
                          <a:effectLst/>
                          <a:latin typeface="Times New Roman" pitchFamily="18" charset="0"/>
                          <a:cs typeface="Times New Roman" pitchFamily="18" charset="0"/>
                          <a:sym typeface="Wingdings" pitchFamily="2" charset="2"/>
                        </a:rPr>
                        <a:t></a:t>
                      </a:r>
                      <a:endParaRPr kumimoji="0" lang="en-US" sz="2000" b="0" i="0" u="sng" strike="noStrike" cap="none" normalizeH="0" baseline="0" smtClean="0">
                        <a:ln>
                          <a:noFill/>
                        </a:ln>
                        <a:solidFill>
                          <a:schemeClr val="tx1"/>
                        </a:solidFill>
                        <a:effectLst/>
                        <a:latin typeface="Times New Roman" pitchFamily="18" charset="0"/>
                        <a:cs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blipFill>
                      <a:blip r:embed="rId2"/>
                      <a:tile tx="0" ty="0" sx="100000" sy="100000" flip="none" algn="tl"/>
                    </a:blipFill>
                  </a:tcPr>
                </a:tc>
                <a:tc>
                  <a:txBody>
                    <a:bodyPr/>
                    <a:lstStyle/>
                    <a:p>
                      <a:pPr marL="0" marR="0" lvl="0" indent="0" algn="ctr" defTabSz="914400" rtl="0" eaLnBrk="1" fontAlgn="base" latinLnBrk="0" hangingPunct="1">
                        <a:lnSpc>
                          <a:spcPct val="100000"/>
                        </a:lnSpc>
                        <a:spcBef>
                          <a:spcPts val="300"/>
                        </a:spcBef>
                        <a:spcAft>
                          <a:spcPts val="300"/>
                        </a:spcAft>
                        <a:buClrTx/>
                        <a:buSzTx/>
                        <a:buFontTx/>
                        <a:buNone/>
                        <a:tabLst/>
                      </a:pPr>
                      <a:r>
                        <a:rPr kumimoji="0" lang="en-US" sz="2000" b="0" i="0" u="none" strike="noStrike" cap="none" normalizeH="0" baseline="0" smtClean="0">
                          <a:ln>
                            <a:noFill/>
                          </a:ln>
                          <a:solidFill>
                            <a:schemeClr val="tx1"/>
                          </a:solidFill>
                          <a:effectLst/>
                          <a:latin typeface="Times New Roman" pitchFamily="18" charset="0"/>
                          <a:cs typeface="Times New Roman" pitchFamily="18" charset="0"/>
                          <a:sym typeface="Wingdings" pitchFamily="2" charset="2"/>
                        </a:rPr>
                        <a:t></a:t>
                      </a:r>
                      <a:endParaRPr kumimoji="0" lang="en-US" sz="2000" b="0" i="0" u="sng" strike="noStrike" cap="none" normalizeH="0" baseline="0" smtClean="0">
                        <a:ln>
                          <a:noFill/>
                        </a:ln>
                        <a:solidFill>
                          <a:schemeClr val="tx1"/>
                        </a:solidFill>
                        <a:effectLst/>
                        <a:latin typeface="Times New Roman" pitchFamily="18" charset="0"/>
                        <a:cs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blipFill>
                      <a:blip r:embed="rId2"/>
                      <a:tile tx="0" ty="0" sx="100000" sy="100000" flip="none" algn="tl"/>
                    </a:blipFill>
                  </a:tcPr>
                </a:tc>
                <a:tc>
                  <a:txBody>
                    <a:bodyPr/>
                    <a:lstStyle/>
                    <a:p>
                      <a:pPr marL="0" marR="0" lvl="0" indent="0" algn="ctr" defTabSz="914400" rtl="0" eaLnBrk="1" fontAlgn="base" latinLnBrk="0" hangingPunct="1">
                        <a:lnSpc>
                          <a:spcPct val="100000"/>
                        </a:lnSpc>
                        <a:spcBef>
                          <a:spcPts val="300"/>
                        </a:spcBef>
                        <a:spcAft>
                          <a:spcPts val="300"/>
                        </a:spcAft>
                        <a:buClrTx/>
                        <a:buSzTx/>
                        <a:buFontTx/>
                        <a:buNone/>
                        <a:tabLst/>
                      </a:pPr>
                      <a:r>
                        <a:rPr kumimoji="0" lang="en-US" sz="2000" b="0" i="0" u="none" strike="noStrike" cap="none" normalizeH="0" baseline="0" dirty="0" smtClean="0">
                          <a:ln>
                            <a:noFill/>
                          </a:ln>
                          <a:solidFill>
                            <a:schemeClr val="tx1"/>
                          </a:solidFill>
                          <a:effectLst/>
                          <a:latin typeface="Times New Roman" pitchFamily="18" charset="0"/>
                          <a:cs typeface="Times New Roman" pitchFamily="18" charset="0"/>
                          <a:sym typeface="Wingdings" pitchFamily="2" charset="2"/>
                        </a:rPr>
                        <a:t></a:t>
                      </a:r>
                      <a:endParaRPr kumimoji="0" lang="en-US" sz="2000" b="0" i="0" u="sng" strike="noStrike" cap="none" normalizeH="0" baseline="0" dirty="0" smtClean="0">
                        <a:ln>
                          <a:noFill/>
                        </a:ln>
                        <a:solidFill>
                          <a:schemeClr val="tx1"/>
                        </a:solidFill>
                        <a:effectLst/>
                        <a:latin typeface="Times New Roman" pitchFamily="18" charset="0"/>
                        <a:cs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blipFill>
                      <a:blip r:embed="rId2"/>
                      <a:tile tx="0" ty="0" sx="100000" sy="100000" flip="none" algn="tl"/>
                    </a:blipFill>
                  </a:tcPr>
                </a:tc>
                <a:tc>
                  <a:txBody>
                    <a:bodyPr/>
                    <a:lstStyle/>
                    <a:p>
                      <a:pPr marL="0" marR="0" lvl="0" indent="0" algn="ctr" defTabSz="914400" rtl="0" eaLnBrk="1" fontAlgn="base" latinLnBrk="0" hangingPunct="1">
                        <a:lnSpc>
                          <a:spcPct val="100000"/>
                        </a:lnSpc>
                        <a:spcBef>
                          <a:spcPts val="300"/>
                        </a:spcBef>
                        <a:spcAft>
                          <a:spcPts val="300"/>
                        </a:spcAft>
                        <a:buClrTx/>
                        <a:buSzTx/>
                        <a:buFontTx/>
                        <a:buNone/>
                        <a:tabLst/>
                      </a:pPr>
                      <a:r>
                        <a:rPr kumimoji="0" lang="en-US" sz="2000" b="0" i="0" u="none" strike="noStrike" cap="none" normalizeH="0" baseline="0" dirty="0" smtClean="0">
                          <a:ln>
                            <a:noFill/>
                          </a:ln>
                          <a:solidFill>
                            <a:schemeClr val="tx1"/>
                          </a:solidFill>
                          <a:effectLst/>
                          <a:latin typeface="Times New Roman" pitchFamily="18" charset="0"/>
                          <a:cs typeface="Times New Roman" pitchFamily="18" charset="0"/>
                          <a:sym typeface="Wingdings" pitchFamily="2" charset="2"/>
                        </a:rPr>
                        <a:t></a:t>
                      </a:r>
                      <a:endParaRPr kumimoji="0" lang="en-US" sz="2000" b="0" i="0" u="sng" strike="noStrike" cap="none" normalizeH="0" baseline="0" dirty="0" smtClean="0">
                        <a:ln>
                          <a:noFill/>
                        </a:ln>
                        <a:solidFill>
                          <a:schemeClr val="tx1"/>
                        </a:solidFill>
                        <a:effectLst/>
                        <a:latin typeface="Times New Roman" pitchFamily="18" charset="0"/>
                        <a:cs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blipFill>
                      <a:blip r:embed="rId2"/>
                      <a:tile tx="0" ty="0" sx="100000" sy="100000" flip="none" algn="tl"/>
                    </a:blipFill>
                  </a:tcPr>
                </a:tc>
                <a:tc>
                  <a:txBody>
                    <a:bodyPr/>
                    <a:lstStyle/>
                    <a:p>
                      <a:pPr marL="0" marR="0" lvl="0" indent="0" algn="ctr" defTabSz="914400" rtl="0" eaLnBrk="1" fontAlgn="base" latinLnBrk="0" hangingPunct="1">
                        <a:lnSpc>
                          <a:spcPct val="100000"/>
                        </a:lnSpc>
                        <a:spcBef>
                          <a:spcPts val="300"/>
                        </a:spcBef>
                        <a:spcAft>
                          <a:spcPts val="300"/>
                        </a:spcAft>
                        <a:buClrTx/>
                        <a:buSzTx/>
                        <a:buFontTx/>
                        <a:buNone/>
                        <a:tabLst/>
                      </a:pPr>
                      <a:r>
                        <a:rPr kumimoji="0" lang="en-US" sz="2000" b="0" i="0" u="none" strike="noStrike" cap="none" normalizeH="0" baseline="0" smtClean="0">
                          <a:ln>
                            <a:noFill/>
                          </a:ln>
                          <a:solidFill>
                            <a:schemeClr val="tx1"/>
                          </a:solidFill>
                          <a:effectLst/>
                          <a:latin typeface="Times New Roman" pitchFamily="18" charset="0"/>
                          <a:cs typeface="Times New Roman" pitchFamily="18" charset="0"/>
                          <a:sym typeface="Wingdings" pitchFamily="2" charset="2"/>
                        </a:rPr>
                        <a:t></a:t>
                      </a:r>
                      <a:endParaRPr kumimoji="0" lang="en-US" sz="2000" b="0" i="0" u="sng" strike="noStrike" cap="none" normalizeH="0" baseline="0" smtClean="0">
                        <a:ln>
                          <a:noFill/>
                        </a:ln>
                        <a:solidFill>
                          <a:schemeClr val="tx1"/>
                        </a:solidFill>
                        <a:effectLst/>
                        <a:latin typeface="Times New Roman" pitchFamily="18" charset="0"/>
                        <a:cs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blipFill>
                      <a:blip r:embed="rId2"/>
                      <a:tile tx="0" ty="0" sx="100000" sy="100000" flip="none" algn="tl"/>
                    </a:blipFill>
                  </a:tcPr>
                </a:tc>
                <a:tc>
                  <a:txBody>
                    <a:bodyPr/>
                    <a:lstStyle/>
                    <a:p>
                      <a:pPr marL="0" marR="0" lvl="0" indent="0" algn="ctr" defTabSz="914400" rtl="0" eaLnBrk="1" fontAlgn="base" latinLnBrk="0" hangingPunct="1">
                        <a:lnSpc>
                          <a:spcPct val="100000"/>
                        </a:lnSpc>
                        <a:spcBef>
                          <a:spcPts val="300"/>
                        </a:spcBef>
                        <a:spcAft>
                          <a:spcPts val="300"/>
                        </a:spcAft>
                        <a:buClrTx/>
                        <a:buSzTx/>
                        <a:buFontTx/>
                        <a:buNone/>
                        <a:tabLst/>
                      </a:pPr>
                      <a:r>
                        <a:rPr kumimoji="0" lang="en-US" sz="2000" b="0" i="0" u="none" strike="noStrike" cap="none" normalizeH="0" baseline="0" smtClean="0">
                          <a:ln>
                            <a:noFill/>
                          </a:ln>
                          <a:solidFill>
                            <a:schemeClr val="tx1"/>
                          </a:solidFill>
                          <a:effectLst/>
                          <a:latin typeface="Times New Roman" pitchFamily="18" charset="0"/>
                          <a:cs typeface="Times New Roman" pitchFamily="18" charset="0"/>
                          <a:sym typeface="Wingdings" pitchFamily="2" charset="2"/>
                        </a:rPr>
                        <a:t></a:t>
                      </a:r>
                      <a:endParaRPr kumimoji="0" lang="en-US" sz="2000" b="0" i="0" u="sng" strike="noStrike" cap="none" normalizeH="0" baseline="0" smtClean="0">
                        <a:ln>
                          <a:noFill/>
                        </a:ln>
                        <a:solidFill>
                          <a:schemeClr val="tx1"/>
                        </a:solidFill>
                        <a:effectLst/>
                        <a:latin typeface="Times New Roman" pitchFamily="18" charset="0"/>
                        <a:cs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blipFill>
                      <a:blip r:embed="rId2"/>
                      <a:tile tx="0" ty="0" sx="100000" sy="100000" flip="none" algn="tl"/>
                    </a:blipFill>
                  </a:tcPr>
                </a:tc>
                <a:extLst>
                  <a:ext uri="{0D108BD9-81ED-4DB2-BD59-A6C34878D82A}">
                    <a16:rowId xmlns:a16="http://schemas.microsoft.com/office/drawing/2014/main" val="10007"/>
                  </a:ext>
                </a:extLst>
              </a:tr>
              <a:tr h="338138">
                <a:tc>
                  <a:txBody>
                    <a:bodyPr/>
                    <a:lstStyle/>
                    <a:p>
                      <a:pPr marL="0" marR="0" lvl="0" indent="0" algn="l" defTabSz="914400" rtl="0" eaLnBrk="1" fontAlgn="base" latinLnBrk="0" hangingPunct="1">
                        <a:lnSpc>
                          <a:spcPct val="100000"/>
                        </a:lnSpc>
                        <a:spcBef>
                          <a:spcPts val="300"/>
                        </a:spcBef>
                        <a:spcAft>
                          <a:spcPts val="300"/>
                        </a:spcAft>
                        <a:buClrTx/>
                        <a:buSzTx/>
                        <a:buFontTx/>
                        <a:buNone/>
                        <a:tabLst/>
                      </a:pPr>
                      <a:r>
                        <a:rPr kumimoji="0" lang="en-US" sz="2000" b="0" i="0" u="none" strike="noStrike" cap="none" normalizeH="0" baseline="0" smtClean="0">
                          <a:ln>
                            <a:noFill/>
                          </a:ln>
                          <a:solidFill>
                            <a:schemeClr val="tx1"/>
                          </a:solidFill>
                          <a:effectLst/>
                          <a:latin typeface="Times New Roman" pitchFamily="18" charset="0"/>
                          <a:cs typeface="Times New Roman" pitchFamily="18" charset="0"/>
                        </a:rPr>
                        <a:t>Sóng Wifi</a:t>
                      </a:r>
                      <a:endParaRPr kumimoji="0" lang="en-US" sz="2000" b="0" i="0" u="sng" strike="noStrike" cap="none" normalizeH="0" baseline="0" smtClean="0">
                        <a:ln>
                          <a:noFill/>
                        </a:ln>
                        <a:solidFill>
                          <a:schemeClr val="tx1"/>
                        </a:solidFill>
                        <a:effectLst/>
                        <a:latin typeface="Times New Roman" pitchFamily="18" charset="0"/>
                        <a:cs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blipFill>
                      <a:blip r:embed="rId2"/>
                      <a:tile tx="0" ty="0" sx="100000" sy="100000" flip="none" algn="tl"/>
                    </a:blipFill>
                  </a:tcPr>
                </a:tc>
                <a:tc>
                  <a:txBody>
                    <a:bodyPr/>
                    <a:lstStyle/>
                    <a:p>
                      <a:pPr marL="0" marR="0" lvl="0" indent="0" algn="ctr" defTabSz="914400" rtl="0" eaLnBrk="1" fontAlgn="base" latinLnBrk="0" hangingPunct="1">
                        <a:lnSpc>
                          <a:spcPct val="100000"/>
                        </a:lnSpc>
                        <a:spcBef>
                          <a:spcPts val="300"/>
                        </a:spcBef>
                        <a:spcAft>
                          <a:spcPts val="300"/>
                        </a:spcAft>
                        <a:buClrTx/>
                        <a:buSzTx/>
                        <a:buFontTx/>
                        <a:buNone/>
                        <a:tabLst/>
                      </a:pPr>
                      <a:r>
                        <a:rPr kumimoji="0" lang="en-US" sz="2000" b="0" i="0" u="none" strike="noStrike" cap="none" normalizeH="0" baseline="0" smtClean="0">
                          <a:ln>
                            <a:noFill/>
                          </a:ln>
                          <a:solidFill>
                            <a:schemeClr val="tx1"/>
                          </a:solidFill>
                          <a:effectLst/>
                          <a:latin typeface="Times New Roman" pitchFamily="18" charset="0"/>
                          <a:cs typeface="Times New Roman" pitchFamily="18" charset="0"/>
                          <a:sym typeface="Wingdings" pitchFamily="2" charset="2"/>
                        </a:rPr>
                        <a:t></a:t>
                      </a:r>
                      <a:endParaRPr kumimoji="0" lang="en-US" sz="2000" b="0" i="0" u="sng" strike="noStrike" cap="none" normalizeH="0" baseline="0" smtClean="0">
                        <a:ln>
                          <a:noFill/>
                        </a:ln>
                        <a:solidFill>
                          <a:schemeClr val="tx1"/>
                        </a:solidFill>
                        <a:effectLst/>
                        <a:latin typeface="Times New Roman" pitchFamily="18" charset="0"/>
                        <a:cs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blipFill>
                      <a:blip r:embed="rId2"/>
                      <a:tile tx="0" ty="0" sx="100000" sy="100000" flip="none" algn="tl"/>
                    </a:blipFill>
                  </a:tcPr>
                </a:tc>
                <a:tc>
                  <a:txBody>
                    <a:bodyPr/>
                    <a:lstStyle/>
                    <a:p>
                      <a:pPr marL="0" marR="0" lvl="0" indent="0" algn="ctr" defTabSz="914400" rtl="0" eaLnBrk="1" fontAlgn="base" latinLnBrk="0" hangingPunct="1">
                        <a:lnSpc>
                          <a:spcPct val="100000"/>
                        </a:lnSpc>
                        <a:spcBef>
                          <a:spcPts val="300"/>
                        </a:spcBef>
                        <a:spcAft>
                          <a:spcPts val="300"/>
                        </a:spcAft>
                        <a:buClrTx/>
                        <a:buSzTx/>
                        <a:buFontTx/>
                        <a:buNone/>
                        <a:tabLst/>
                      </a:pPr>
                      <a:r>
                        <a:rPr kumimoji="0" lang="en-US" sz="2000" b="0" i="0" u="none" strike="noStrike" cap="none" normalizeH="0" baseline="0" smtClean="0">
                          <a:ln>
                            <a:noFill/>
                          </a:ln>
                          <a:solidFill>
                            <a:schemeClr val="tx1"/>
                          </a:solidFill>
                          <a:effectLst/>
                          <a:latin typeface="Times New Roman" pitchFamily="18" charset="0"/>
                          <a:cs typeface="Times New Roman" pitchFamily="18" charset="0"/>
                          <a:sym typeface="Wingdings" pitchFamily="2" charset="2"/>
                        </a:rPr>
                        <a:t></a:t>
                      </a:r>
                      <a:endParaRPr kumimoji="0" lang="en-US" sz="2000" b="0" i="0" u="sng" strike="noStrike" cap="none" normalizeH="0" baseline="0" smtClean="0">
                        <a:ln>
                          <a:noFill/>
                        </a:ln>
                        <a:solidFill>
                          <a:schemeClr val="tx1"/>
                        </a:solidFill>
                        <a:effectLst/>
                        <a:latin typeface="Times New Roman" pitchFamily="18" charset="0"/>
                        <a:cs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blipFill>
                      <a:blip r:embed="rId2"/>
                      <a:tile tx="0" ty="0" sx="100000" sy="100000" flip="none" algn="tl"/>
                    </a:blipFill>
                  </a:tcPr>
                </a:tc>
                <a:tc>
                  <a:txBody>
                    <a:bodyPr/>
                    <a:lstStyle/>
                    <a:p>
                      <a:pPr marL="0" marR="0" lvl="0" indent="0" algn="ctr" defTabSz="914400" rtl="0" eaLnBrk="1" fontAlgn="base" latinLnBrk="0" hangingPunct="1">
                        <a:lnSpc>
                          <a:spcPct val="100000"/>
                        </a:lnSpc>
                        <a:spcBef>
                          <a:spcPts val="300"/>
                        </a:spcBef>
                        <a:spcAft>
                          <a:spcPts val="300"/>
                        </a:spcAft>
                        <a:buClrTx/>
                        <a:buSzTx/>
                        <a:buFontTx/>
                        <a:buNone/>
                        <a:tabLst/>
                      </a:pPr>
                      <a:r>
                        <a:rPr kumimoji="0" lang="en-US" sz="2000" b="0" i="0" u="none" strike="noStrike" cap="none" normalizeH="0" baseline="0" smtClean="0">
                          <a:ln>
                            <a:noFill/>
                          </a:ln>
                          <a:solidFill>
                            <a:schemeClr val="tx1"/>
                          </a:solidFill>
                          <a:effectLst/>
                          <a:latin typeface="Times New Roman" pitchFamily="18" charset="0"/>
                          <a:cs typeface="Times New Roman" pitchFamily="18" charset="0"/>
                          <a:sym typeface="Wingdings" pitchFamily="2" charset="2"/>
                        </a:rPr>
                        <a:t></a:t>
                      </a:r>
                      <a:endParaRPr kumimoji="0" lang="en-US" sz="2000" b="0" i="0" u="sng" strike="noStrike" cap="none" normalizeH="0" baseline="0" smtClean="0">
                        <a:ln>
                          <a:noFill/>
                        </a:ln>
                        <a:solidFill>
                          <a:schemeClr val="tx1"/>
                        </a:solidFill>
                        <a:effectLst/>
                        <a:latin typeface="Times New Roman" pitchFamily="18" charset="0"/>
                        <a:cs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blipFill>
                      <a:blip r:embed="rId2"/>
                      <a:tile tx="0" ty="0" sx="100000" sy="100000" flip="none" algn="tl"/>
                    </a:blipFill>
                  </a:tcPr>
                </a:tc>
                <a:tc>
                  <a:txBody>
                    <a:bodyPr/>
                    <a:lstStyle/>
                    <a:p>
                      <a:pPr marL="0" marR="0" lvl="0" indent="0" algn="ctr" defTabSz="914400" rtl="0" eaLnBrk="1" fontAlgn="base" latinLnBrk="0" hangingPunct="1">
                        <a:lnSpc>
                          <a:spcPct val="100000"/>
                        </a:lnSpc>
                        <a:spcBef>
                          <a:spcPts val="300"/>
                        </a:spcBef>
                        <a:spcAft>
                          <a:spcPts val="300"/>
                        </a:spcAft>
                        <a:buClrTx/>
                        <a:buSzTx/>
                        <a:buFontTx/>
                        <a:buNone/>
                        <a:tabLst/>
                      </a:pPr>
                      <a:r>
                        <a:rPr kumimoji="0" lang="en-US" sz="2000" b="0" i="0" u="none" strike="noStrike" cap="none" normalizeH="0" baseline="0" smtClean="0">
                          <a:ln>
                            <a:noFill/>
                          </a:ln>
                          <a:solidFill>
                            <a:schemeClr val="tx1"/>
                          </a:solidFill>
                          <a:effectLst/>
                          <a:latin typeface="Times New Roman" pitchFamily="18" charset="0"/>
                          <a:cs typeface="Times New Roman" pitchFamily="18" charset="0"/>
                          <a:sym typeface="Wingdings" pitchFamily="2" charset="2"/>
                        </a:rPr>
                        <a:t></a:t>
                      </a:r>
                      <a:endParaRPr kumimoji="0" lang="en-US" sz="2000" b="0" i="0" u="sng" strike="noStrike" cap="none" normalizeH="0" baseline="0" smtClean="0">
                        <a:ln>
                          <a:noFill/>
                        </a:ln>
                        <a:solidFill>
                          <a:schemeClr val="tx1"/>
                        </a:solidFill>
                        <a:effectLst/>
                        <a:latin typeface="Times New Roman" pitchFamily="18" charset="0"/>
                        <a:cs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blipFill>
                      <a:blip r:embed="rId2"/>
                      <a:tile tx="0" ty="0" sx="100000" sy="100000" flip="none" algn="tl"/>
                    </a:blipFill>
                  </a:tcPr>
                </a:tc>
                <a:tc>
                  <a:txBody>
                    <a:bodyPr/>
                    <a:lstStyle/>
                    <a:p>
                      <a:pPr marL="0" marR="0" lvl="0" indent="0" algn="ctr" defTabSz="914400" rtl="0" eaLnBrk="1" fontAlgn="base" latinLnBrk="0" hangingPunct="1">
                        <a:lnSpc>
                          <a:spcPct val="100000"/>
                        </a:lnSpc>
                        <a:spcBef>
                          <a:spcPts val="300"/>
                        </a:spcBef>
                        <a:spcAft>
                          <a:spcPts val="300"/>
                        </a:spcAft>
                        <a:buClrTx/>
                        <a:buSzTx/>
                        <a:buFontTx/>
                        <a:buNone/>
                        <a:tabLst/>
                      </a:pPr>
                      <a:r>
                        <a:rPr kumimoji="0" lang="en-US" sz="2000" b="0" i="0" u="none" strike="noStrike" cap="none" normalizeH="0" baseline="0" dirty="0" smtClean="0">
                          <a:ln>
                            <a:noFill/>
                          </a:ln>
                          <a:solidFill>
                            <a:schemeClr val="tx1"/>
                          </a:solidFill>
                          <a:effectLst/>
                          <a:latin typeface="Times New Roman" pitchFamily="18" charset="0"/>
                          <a:cs typeface="Times New Roman" pitchFamily="18" charset="0"/>
                          <a:sym typeface="Wingdings" pitchFamily="2" charset="2"/>
                        </a:rPr>
                        <a:t></a:t>
                      </a:r>
                      <a:endParaRPr kumimoji="0" lang="en-US" sz="2000" b="0" i="0" u="sng" strike="noStrike" cap="none" normalizeH="0" baseline="0" dirty="0" smtClean="0">
                        <a:ln>
                          <a:noFill/>
                        </a:ln>
                        <a:solidFill>
                          <a:schemeClr val="tx1"/>
                        </a:solidFill>
                        <a:effectLst/>
                        <a:latin typeface="Times New Roman" pitchFamily="18" charset="0"/>
                        <a:cs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blipFill>
                      <a:blip r:embed="rId2"/>
                      <a:tile tx="0" ty="0" sx="100000" sy="100000" flip="none" algn="tl"/>
                    </a:blipFill>
                  </a:tcPr>
                </a:tc>
                <a:tc>
                  <a:txBody>
                    <a:bodyPr/>
                    <a:lstStyle/>
                    <a:p>
                      <a:pPr marL="0" marR="0" lvl="0" indent="0" algn="ctr" defTabSz="914400" rtl="0" eaLnBrk="1" fontAlgn="base" latinLnBrk="0" hangingPunct="1">
                        <a:lnSpc>
                          <a:spcPct val="100000"/>
                        </a:lnSpc>
                        <a:spcBef>
                          <a:spcPts val="300"/>
                        </a:spcBef>
                        <a:spcAft>
                          <a:spcPts val="300"/>
                        </a:spcAft>
                        <a:buClrTx/>
                        <a:buSzTx/>
                        <a:buFontTx/>
                        <a:buNone/>
                        <a:tabLst/>
                      </a:pPr>
                      <a:r>
                        <a:rPr kumimoji="0" lang="en-US" sz="2000" b="0" i="0" u="none" strike="noStrike" cap="none" normalizeH="0" baseline="0" smtClean="0">
                          <a:ln>
                            <a:noFill/>
                          </a:ln>
                          <a:solidFill>
                            <a:schemeClr val="tx1"/>
                          </a:solidFill>
                          <a:effectLst/>
                          <a:latin typeface="Times New Roman" pitchFamily="18" charset="0"/>
                          <a:cs typeface="Times New Roman" pitchFamily="18" charset="0"/>
                          <a:sym typeface="Wingdings" pitchFamily="2" charset="2"/>
                        </a:rPr>
                        <a:t></a:t>
                      </a:r>
                      <a:endParaRPr kumimoji="0" lang="en-US" sz="2000" b="0" i="0" u="sng" strike="noStrike" cap="none" normalizeH="0" baseline="0" smtClean="0">
                        <a:ln>
                          <a:noFill/>
                        </a:ln>
                        <a:solidFill>
                          <a:schemeClr val="tx1"/>
                        </a:solidFill>
                        <a:effectLst/>
                        <a:latin typeface="Times New Roman" pitchFamily="18" charset="0"/>
                        <a:cs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blipFill>
                      <a:blip r:embed="rId2"/>
                      <a:tile tx="0" ty="0" sx="100000" sy="100000" flip="none" algn="tl"/>
                    </a:blipFill>
                  </a:tcPr>
                </a:tc>
                <a:tc>
                  <a:txBody>
                    <a:bodyPr/>
                    <a:lstStyle/>
                    <a:p>
                      <a:pPr marL="0" marR="0" lvl="0" indent="0" algn="ctr" defTabSz="914400" rtl="0" eaLnBrk="1" fontAlgn="base" latinLnBrk="0" hangingPunct="1">
                        <a:lnSpc>
                          <a:spcPct val="100000"/>
                        </a:lnSpc>
                        <a:spcBef>
                          <a:spcPts val="300"/>
                        </a:spcBef>
                        <a:spcAft>
                          <a:spcPts val="300"/>
                        </a:spcAft>
                        <a:buClrTx/>
                        <a:buSzTx/>
                        <a:buFontTx/>
                        <a:buNone/>
                        <a:tabLst/>
                      </a:pPr>
                      <a:r>
                        <a:rPr kumimoji="0" lang="en-US" sz="2000" b="0" i="0" u="none" strike="noStrike" cap="none" normalizeH="0" baseline="0" smtClean="0">
                          <a:ln>
                            <a:noFill/>
                          </a:ln>
                          <a:solidFill>
                            <a:schemeClr val="tx1"/>
                          </a:solidFill>
                          <a:effectLst/>
                          <a:latin typeface="Times New Roman" pitchFamily="18" charset="0"/>
                          <a:cs typeface="Times New Roman" pitchFamily="18" charset="0"/>
                          <a:sym typeface="Wingdings" pitchFamily="2" charset="2"/>
                        </a:rPr>
                        <a:t></a:t>
                      </a:r>
                      <a:endParaRPr kumimoji="0" lang="en-US" sz="2000" b="0" i="0" u="sng" strike="noStrike" cap="none" normalizeH="0" baseline="0" smtClean="0">
                        <a:ln>
                          <a:noFill/>
                        </a:ln>
                        <a:solidFill>
                          <a:schemeClr val="tx1"/>
                        </a:solidFill>
                        <a:effectLst/>
                        <a:latin typeface="Times New Roman" pitchFamily="18" charset="0"/>
                        <a:cs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blipFill>
                      <a:blip r:embed="rId2"/>
                      <a:tile tx="0" ty="0" sx="100000" sy="100000" flip="none" algn="tl"/>
                    </a:blipFill>
                  </a:tcPr>
                </a:tc>
                <a:extLst>
                  <a:ext uri="{0D108BD9-81ED-4DB2-BD59-A6C34878D82A}">
                    <a16:rowId xmlns:a16="http://schemas.microsoft.com/office/drawing/2014/main" val="10008"/>
                  </a:ext>
                </a:extLst>
              </a:tr>
              <a:tr h="338138">
                <a:tc>
                  <a:txBody>
                    <a:bodyPr/>
                    <a:lstStyle/>
                    <a:p>
                      <a:pPr marL="0" marR="0" lvl="0" indent="0" algn="l" defTabSz="914400" rtl="0" eaLnBrk="1" fontAlgn="base" latinLnBrk="0" hangingPunct="1">
                        <a:lnSpc>
                          <a:spcPct val="100000"/>
                        </a:lnSpc>
                        <a:spcBef>
                          <a:spcPts val="300"/>
                        </a:spcBef>
                        <a:spcAft>
                          <a:spcPts val="300"/>
                        </a:spcAft>
                        <a:buClrTx/>
                        <a:buSzTx/>
                        <a:buFontTx/>
                        <a:buNone/>
                        <a:tabLst/>
                      </a:pPr>
                      <a:r>
                        <a:rPr kumimoji="0" lang="en-US" sz="2000" b="0" i="0" u="none" strike="noStrike" cap="none" normalizeH="0" baseline="0" smtClean="0">
                          <a:ln>
                            <a:noFill/>
                          </a:ln>
                          <a:solidFill>
                            <a:schemeClr val="tx1"/>
                          </a:solidFill>
                          <a:effectLst/>
                          <a:latin typeface="Times New Roman" pitchFamily="18" charset="0"/>
                          <a:cs typeface="Times New Roman" pitchFamily="18" charset="0"/>
                        </a:rPr>
                        <a:t>Tivi</a:t>
                      </a:r>
                      <a:endParaRPr kumimoji="0" lang="en-US" sz="2000" b="0" i="0" u="sng" strike="noStrike" cap="none" normalizeH="0" baseline="0" smtClean="0">
                        <a:ln>
                          <a:noFill/>
                        </a:ln>
                        <a:solidFill>
                          <a:schemeClr val="tx1"/>
                        </a:solidFill>
                        <a:effectLst/>
                        <a:latin typeface="Times New Roman" pitchFamily="18" charset="0"/>
                        <a:cs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blipFill>
                      <a:blip r:embed="rId2"/>
                      <a:tile tx="0" ty="0" sx="100000" sy="100000" flip="none" algn="tl"/>
                    </a:blipFill>
                  </a:tcPr>
                </a:tc>
                <a:tc>
                  <a:txBody>
                    <a:bodyPr/>
                    <a:lstStyle/>
                    <a:p>
                      <a:pPr marL="0" marR="0" lvl="0" indent="0" algn="ctr" defTabSz="914400" rtl="0" eaLnBrk="1" fontAlgn="base" latinLnBrk="0" hangingPunct="1">
                        <a:lnSpc>
                          <a:spcPct val="100000"/>
                        </a:lnSpc>
                        <a:spcBef>
                          <a:spcPts val="300"/>
                        </a:spcBef>
                        <a:spcAft>
                          <a:spcPts val="300"/>
                        </a:spcAft>
                        <a:buClrTx/>
                        <a:buSzTx/>
                        <a:buFontTx/>
                        <a:buNone/>
                        <a:tabLst/>
                      </a:pPr>
                      <a:r>
                        <a:rPr kumimoji="0" lang="en-US" sz="2000" b="0" i="0" u="none" strike="noStrike" cap="none" normalizeH="0" baseline="0" smtClean="0">
                          <a:ln>
                            <a:noFill/>
                          </a:ln>
                          <a:solidFill>
                            <a:schemeClr val="tx1"/>
                          </a:solidFill>
                          <a:effectLst/>
                          <a:latin typeface="Times New Roman" pitchFamily="18" charset="0"/>
                          <a:cs typeface="Times New Roman" pitchFamily="18" charset="0"/>
                          <a:sym typeface="Wingdings" pitchFamily="2" charset="2"/>
                        </a:rPr>
                        <a:t></a:t>
                      </a:r>
                      <a:endParaRPr kumimoji="0" lang="en-US" sz="2000" b="0" i="0" u="sng" strike="noStrike" cap="none" normalizeH="0" baseline="0" smtClean="0">
                        <a:ln>
                          <a:noFill/>
                        </a:ln>
                        <a:solidFill>
                          <a:schemeClr val="tx1"/>
                        </a:solidFill>
                        <a:effectLst/>
                        <a:latin typeface="Times New Roman" pitchFamily="18" charset="0"/>
                        <a:cs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blipFill>
                      <a:blip r:embed="rId2"/>
                      <a:tile tx="0" ty="0" sx="100000" sy="100000" flip="none" algn="tl"/>
                    </a:blipFill>
                  </a:tcPr>
                </a:tc>
                <a:tc>
                  <a:txBody>
                    <a:bodyPr/>
                    <a:lstStyle/>
                    <a:p>
                      <a:pPr marL="0" marR="0" lvl="0" indent="0" algn="ctr" defTabSz="914400" rtl="0" eaLnBrk="1" fontAlgn="base" latinLnBrk="0" hangingPunct="1">
                        <a:lnSpc>
                          <a:spcPct val="100000"/>
                        </a:lnSpc>
                        <a:spcBef>
                          <a:spcPts val="300"/>
                        </a:spcBef>
                        <a:spcAft>
                          <a:spcPts val="300"/>
                        </a:spcAft>
                        <a:buClrTx/>
                        <a:buSzTx/>
                        <a:buFontTx/>
                        <a:buNone/>
                        <a:tabLst/>
                      </a:pPr>
                      <a:r>
                        <a:rPr kumimoji="0" lang="en-US" sz="2000" b="0" i="0" u="none" strike="noStrike" cap="none" normalizeH="0" baseline="0" smtClean="0">
                          <a:ln>
                            <a:noFill/>
                          </a:ln>
                          <a:solidFill>
                            <a:schemeClr val="tx1"/>
                          </a:solidFill>
                          <a:effectLst/>
                          <a:latin typeface="Times New Roman" pitchFamily="18" charset="0"/>
                          <a:cs typeface="Times New Roman" pitchFamily="18" charset="0"/>
                          <a:sym typeface="Wingdings" pitchFamily="2" charset="2"/>
                        </a:rPr>
                        <a:t></a:t>
                      </a:r>
                      <a:endParaRPr kumimoji="0" lang="en-US" sz="2000" b="0" i="0" u="sng" strike="noStrike" cap="none" normalizeH="0" baseline="0" smtClean="0">
                        <a:ln>
                          <a:noFill/>
                        </a:ln>
                        <a:solidFill>
                          <a:schemeClr val="tx1"/>
                        </a:solidFill>
                        <a:effectLst/>
                        <a:latin typeface="Times New Roman" pitchFamily="18" charset="0"/>
                        <a:cs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blipFill>
                      <a:blip r:embed="rId2"/>
                      <a:tile tx="0" ty="0" sx="100000" sy="100000" flip="none" algn="tl"/>
                    </a:blipFill>
                  </a:tcPr>
                </a:tc>
                <a:tc>
                  <a:txBody>
                    <a:bodyPr/>
                    <a:lstStyle/>
                    <a:p>
                      <a:pPr marL="0" marR="0" lvl="0" indent="0" algn="ctr" defTabSz="914400" rtl="0" eaLnBrk="1" fontAlgn="base" latinLnBrk="0" hangingPunct="1">
                        <a:lnSpc>
                          <a:spcPct val="100000"/>
                        </a:lnSpc>
                        <a:spcBef>
                          <a:spcPts val="300"/>
                        </a:spcBef>
                        <a:spcAft>
                          <a:spcPts val="300"/>
                        </a:spcAft>
                        <a:buClrTx/>
                        <a:buSzTx/>
                        <a:buFontTx/>
                        <a:buNone/>
                        <a:tabLst/>
                      </a:pPr>
                      <a:r>
                        <a:rPr kumimoji="0" lang="en-US" sz="2000" b="0" i="0" u="none" strike="noStrike" cap="none" normalizeH="0" baseline="0" smtClean="0">
                          <a:ln>
                            <a:noFill/>
                          </a:ln>
                          <a:solidFill>
                            <a:schemeClr val="tx1"/>
                          </a:solidFill>
                          <a:effectLst/>
                          <a:latin typeface="Times New Roman" pitchFamily="18" charset="0"/>
                          <a:cs typeface="Times New Roman" pitchFamily="18" charset="0"/>
                          <a:sym typeface="Wingdings" pitchFamily="2" charset="2"/>
                        </a:rPr>
                        <a:t></a:t>
                      </a:r>
                      <a:endParaRPr kumimoji="0" lang="en-US" sz="2000" b="0" i="0" u="sng" strike="noStrike" cap="none" normalizeH="0" baseline="0" smtClean="0">
                        <a:ln>
                          <a:noFill/>
                        </a:ln>
                        <a:solidFill>
                          <a:schemeClr val="tx1"/>
                        </a:solidFill>
                        <a:effectLst/>
                        <a:latin typeface="Times New Roman" pitchFamily="18" charset="0"/>
                        <a:cs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blipFill>
                      <a:blip r:embed="rId2"/>
                      <a:tile tx="0" ty="0" sx="100000" sy="100000" flip="none" algn="tl"/>
                    </a:blipFill>
                  </a:tcPr>
                </a:tc>
                <a:tc>
                  <a:txBody>
                    <a:bodyPr/>
                    <a:lstStyle/>
                    <a:p>
                      <a:pPr marL="0" marR="0" lvl="0" indent="0" algn="ctr" defTabSz="914400" rtl="0" eaLnBrk="1" fontAlgn="base" latinLnBrk="0" hangingPunct="1">
                        <a:lnSpc>
                          <a:spcPct val="100000"/>
                        </a:lnSpc>
                        <a:spcBef>
                          <a:spcPts val="300"/>
                        </a:spcBef>
                        <a:spcAft>
                          <a:spcPts val="300"/>
                        </a:spcAft>
                        <a:buClrTx/>
                        <a:buSzTx/>
                        <a:buFontTx/>
                        <a:buNone/>
                        <a:tabLst/>
                      </a:pPr>
                      <a:r>
                        <a:rPr kumimoji="0" lang="en-US" sz="2000" b="0" i="0" u="none" strike="noStrike" cap="none" normalizeH="0" baseline="0" smtClean="0">
                          <a:ln>
                            <a:noFill/>
                          </a:ln>
                          <a:solidFill>
                            <a:schemeClr val="tx1"/>
                          </a:solidFill>
                          <a:effectLst/>
                          <a:latin typeface="Times New Roman" pitchFamily="18" charset="0"/>
                          <a:cs typeface="Times New Roman" pitchFamily="18" charset="0"/>
                          <a:sym typeface="Wingdings" pitchFamily="2" charset="2"/>
                        </a:rPr>
                        <a:t></a:t>
                      </a:r>
                      <a:endParaRPr kumimoji="0" lang="en-US" sz="2000" b="0" i="0" u="sng" strike="noStrike" cap="none" normalizeH="0" baseline="0" smtClean="0">
                        <a:ln>
                          <a:noFill/>
                        </a:ln>
                        <a:solidFill>
                          <a:schemeClr val="tx1"/>
                        </a:solidFill>
                        <a:effectLst/>
                        <a:latin typeface="Times New Roman" pitchFamily="18" charset="0"/>
                        <a:cs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blipFill>
                      <a:blip r:embed="rId2"/>
                      <a:tile tx="0" ty="0" sx="100000" sy="100000" flip="none" algn="tl"/>
                    </a:blipFill>
                  </a:tcPr>
                </a:tc>
                <a:tc>
                  <a:txBody>
                    <a:bodyPr/>
                    <a:lstStyle/>
                    <a:p>
                      <a:pPr marL="0" marR="0" lvl="0" indent="0" algn="ctr" defTabSz="914400" rtl="0" eaLnBrk="1" fontAlgn="base" latinLnBrk="0" hangingPunct="1">
                        <a:lnSpc>
                          <a:spcPct val="100000"/>
                        </a:lnSpc>
                        <a:spcBef>
                          <a:spcPts val="300"/>
                        </a:spcBef>
                        <a:spcAft>
                          <a:spcPts val="300"/>
                        </a:spcAft>
                        <a:buClrTx/>
                        <a:buSzTx/>
                        <a:buFontTx/>
                        <a:buNone/>
                        <a:tabLst/>
                      </a:pPr>
                      <a:r>
                        <a:rPr kumimoji="0" lang="en-US" sz="2000" b="0" i="0" u="none" strike="noStrike" cap="none" normalizeH="0" baseline="0" dirty="0" smtClean="0">
                          <a:ln>
                            <a:noFill/>
                          </a:ln>
                          <a:solidFill>
                            <a:schemeClr val="tx1"/>
                          </a:solidFill>
                          <a:effectLst/>
                          <a:latin typeface="Times New Roman" pitchFamily="18" charset="0"/>
                          <a:cs typeface="Times New Roman" pitchFamily="18" charset="0"/>
                          <a:sym typeface="Wingdings" pitchFamily="2" charset="2"/>
                        </a:rPr>
                        <a:t></a:t>
                      </a:r>
                      <a:endParaRPr kumimoji="0" lang="en-US" sz="2000" b="0" i="0" u="sng" strike="noStrike" cap="none" normalizeH="0" baseline="0" dirty="0" smtClean="0">
                        <a:ln>
                          <a:noFill/>
                        </a:ln>
                        <a:solidFill>
                          <a:schemeClr val="tx1"/>
                        </a:solidFill>
                        <a:effectLst/>
                        <a:latin typeface="Times New Roman" pitchFamily="18" charset="0"/>
                        <a:cs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blipFill>
                      <a:blip r:embed="rId2"/>
                      <a:tile tx="0" ty="0" sx="100000" sy="100000" flip="none" algn="tl"/>
                    </a:blipFill>
                  </a:tcPr>
                </a:tc>
                <a:tc>
                  <a:txBody>
                    <a:bodyPr/>
                    <a:lstStyle/>
                    <a:p>
                      <a:pPr marL="0" marR="0" lvl="0" indent="0" algn="ctr" defTabSz="914400" rtl="0" eaLnBrk="1" fontAlgn="base" latinLnBrk="0" hangingPunct="1">
                        <a:lnSpc>
                          <a:spcPct val="100000"/>
                        </a:lnSpc>
                        <a:spcBef>
                          <a:spcPts val="300"/>
                        </a:spcBef>
                        <a:spcAft>
                          <a:spcPts val="300"/>
                        </a:spcAft>
                        <a:buClrTx/>
                        <a:buSzTx/>
                        <a:buFontTx/>
                        <a:buNone/>
                        <a:tabLst/>
                      </a:pPr>
                      <a:r>
                        <a:rPr kumimoji="0" lang="en-US" sz="2000" b="0" i="0" u="none" strike="noStrike" cap="none" normalizeH="0" baseline="0" dirty="0" smtClean="0">
                          <a:ln>
                            <a:noFill/>
                          </a:ln>
                          <a:solidFill>
                            <a:schemeClr val="tx1"/>
                          </a:solidFill>
                          <a:effectLst/>
                          <a:latin typeface="Times New Roman" pitchFamily="18" charset="0"/>
                          <a:cs typeface="Times New Roman" pitchFamily="18" charset="0"/>
                          <a:sym typeface="Wingdings" pitchFamily="2" charset="2"/>
                        </a:rPr>
                        <a:t></a:t>
                      </a:r>
                      <a:endParaRPr kumimoji="0" lang="en-US" sz="2000" b="0" i="0" u="sng" strike="noStrike" cap="none" normalizeH="0" baseline="0" dirty="0" smtClean="0">
                        <a:ln>
                          <a:noFill/>
                        </a:ln>
                        <a:solidFill>
                          <a:schemeClr val="tx1"/>
                        </a:solidFill>
                        <a:effectLst/>
                        <a:latin typeface="Times New Roman" pitchFamily="18" charset="0"/>
                        <a:cs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blipFill>
                      <a:blip r:embed="rId2"/>
                      <a:tile tx="0" ty="0" sx="100000" sy="100000" flip="none" algn="tl"/>
                    </a:blipFill>
                  </a:tcPr>
                </a:tc>
                <a:tc>
                  <a:txBody>
                    <a:bodyPr/>
                    <a:lstStyle/>
                    <a:p>
                      <a:pPr marL="0" marR="0" lvl="0" indent="0" algn="ctr" defTabSz="914400" rtl="0" eaLnBrk="1" fontAlgn="base" latinLnBrk="0" hangingPunct="1">
                        <a:lnSpc>
                          <a:spcPct val="100000"/>
                        </a:lnSpc>
                        <a:spcBef>
                          <a:spcPts val="300"/>
                        </a:spcBef>
                        <a:spcAft>
                          <a:spcPts val="300"/>
                        </a:spcAft>
                        <a:buClrTx/>
                        <a:buSzTx/>
                        <a:buFontTx/>
                        <a:buNone/>
                        <a:tabLst/>
                      </a:pPr>
                      <a:r>
                        <a:rPr kumimoji="0" lang="en-US" sz="2000" b="0" i="0" u="none" strike="noStrike" cap="none" normalizeH="0" baseline="0" smtClean="0">
                          <a:ln>
                            <a:noFill/>
                          </a:ln>
                          <a:solidFill>
                            <a:schemeClr val="tx1"/>
                          </a:solidFill>
                          <a:effectLst/>
                          <a:latin typeface="Times New Roman" pitchFamily="18" charset="0"/>
                          <a:cs typeface="Times New Roman" pitchFamily="18" charset="0"/>
                          <a:sym typeface="Wingdings" pitchFamily="2" charset="2"/>
                        </a:rPr>
                        <a:t></a:t>
                      </a:r>
                      <a:endParaRPr kumimoji="0" lang="en-US" sz="2000" b="0" i="0" u="sng" strike="noStrike" cap="none" normalizeH="0" baseline="0" smtClean="0">
                        <a:ln>
                          <a:noFill/>
                        </a:ln>
                        <a:solidFill>
                          <a:schemeClr val="tx1"/>
                        </a:solidFill>
                        <a:effectLst/>
                        <a:latin typeface="Times New Roman" pitchFamily="18" charset="0"/>
                        <a:cs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blipFill>
                      <a:blip r:embed="rId2"/>
                      <a:tile tx="0" ty="0" sx="100000" sy="100000" flip="none" algn="tl"/>
                    </a:blipFill>
                  </a:tcPr>
                </a:tc>
                <a:extLst>
                  <a:ext uri="{0D108BD9-81ED-4DB2-BD59-A6C34878D82A}">
                    <a16:rowId xmlns:a16="http://schemas.microsoft.com/office/drawing/2014/main" val="10009"/>
                  </a:ext>
                </a:extLst>
              </a:tr>
              <a:tr h="338138">
                <a:tc>
                  <a:txBody>
                    <a:bodyPr/>
                    <a:lstStyle/>
                    <a:p>
                      <a:pPr marL="0" marR="0" lvl="0" indent="0" algn="l" defTabSz="914400" rtl="0" eaLnBrk="1" fontAlgn="base" latinLnBrk="0" hangingPunct="1">
                        <a:lnSpc>
                          <a:spcPct val="100000"/>
                        </a:lnSpc>
                        <a:spcBef>
                          <a:spcPts val="300"/>
                        </a:spcBef>
                        <a:spcAft>
                          <a:spcPts val="300"/>
                        </a:spcAft>
                        <a:buClrTx/>
                        <a:buSzTx/>
                        <a:buFontTx/>
                        <a:buNone/>
                        <a:tabLst/>
                      </a:pPr>
                      <a:r>
                        <a:rPr kumimoji="0" lang="en-US" sz="2000" b="0" i="0" u="none" strike="noStrike" cap="none" normalizeH="0" baseline="0" smtClean="0">
                          <a:ln>
                            <a:noFill/>
                          </a:ln>
                          <a:solidFill>
                            <a:schemeClr val="tx1"/>
                          </a:solidFill>
                          <a:effectLst/>
                          <a:latin typeface="Times New Roman" pitchFamily="18" charset="0"/>
                          <a:cs typeface="Times New Roman" pitchFamily="18" charset="0"/>
                        </a:rPr>
                        <a:t>Bộ định tuyến</a:t>
                      </a:r>
                      <a:endParaRPr kumimoji="0" lang="en-US" sz="2000" b="0" i="0" u="sng" strike="noStrike" cap="none" normalizeH="0" baseline="0" smtClean="0">
                        <a:ln>
                          <a:noFill/>
                        </a:ln>
                        <a:solidFill>
                          <a:schemeClr val="tx1"/>
                        </a:solidFill>
                        <a:effectLst/>
                        <a:latin typeface="Times New Roman" pitchFamily="18" charset="0"/>
                        <a:cs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blipFill>
                      <a:blip r:embed="rId2"/>
                      <a:tile tx="0" ty="0" sx="100000" sy="100000" flip="none" algn="tl"/>
                    </a:blipFill>
                  </a:tcPr>
                </a:tc>
                <a:tc>
                  <a:txBody>
                    <a:bodyPr/>
                    <a:lstStyle/>
                    <a:p>
                      <a:pPr marL="0" marR="0" lvl="0" indent="0" algn="ctr" defTabSz="914400" rtl="0" eaLnBrk="1" fontAlgn="base" latinLnBrk="0" hangingPunct="1">
                        <a:lnSpc>
                          <a:spcPct val="100000"/>
                        </a:lnSpc>
                        <a:spcBef>
                          <a:spcPts val="300"/>
                        </a:spcBef>
                        <a:spcAft>
                          <a:spcPts val="300"/>
                        </a:spcAft>
                        <a:buClrTx/>
                        <a:buSzTx/>
                        <a:buFontTx/>
                        <a:buNone/>
                        <a:tabLst/>
                      </a:pPr>
                      <a:r>
                        <a:rPr kumimoji="0" lang="en-US" sz="2000" b="0" i="0" u="none" strike="noStrike" cap="none" normalizeH="0" baseline="0" smtClean="0">
                          <a:ln>
                            <a:noFill/>
                          </a:ln>
                          <a:solidFill>
                            <a:schemeClr val="tx1"/>
                          </a:solidFill>
                          <a:effectLst/>
                          <a:latin typeface="Times New Roman" pitchFamily="18" charset="0"/>
                          <a:cs typeface="Times New Roman" pitchFamily="18" charset="0"/>
                          <a:sym typeface="Wingdings" pitchFamily="2" charset="2"/>
                        </a:rPr>
                        <a:t></a:t>
                      </a:r>
                      <a:endParaRPr kumimoji="0" lang="en-US" sz="2000" b="0" i="0" u="sng" strike="noStrike" cap="none" normalizeH="0" baseline="0" smtClean="0">
                        <a:ln>
                          <a:noFill/>
                        </a:ln>
                        <a:solidFill>
                          <a:schemeClr val="tx1"/>
                        </a:solidFill>
                        <a:effectLst/>
                        <a:latin typeface="Times New Roman" pitchFamily="18" charset="0"/>
                        <a:cs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blipFill>
                      <a:blip r:embed="rId2"/>
                      <a:tile tx="0" ty="0" sx="100000" sy="100000" flip="none" algn="tl"/>
                    </a:blipFill>
                  </a:tcPr>
                </a:tc>
                <a:tc>
                  <a:txBody>
                    <a:bodyPr/>
                    <a:lstStyle/>
                    <a:p>
                      <a:pPr marL="0" marR="0" lvl="0" indent="0" algn="ctr" defTabSz="914400" rtl="0" eaLnBrk="1" fontAlgn="base" latinLnBrk="0" hangingPunct="1">
                        <a:lnSpc>
                          <a:spcPct val="100000"/>
                        </a:lnSpc>
                        <a:spcBef>
                          <a:spcPts val="300"/>
                        </a:spcBef>
                        <a:spcAft>
                          <a:spcPts val="300"/>
                        </a:spcAft>
                        <a:buClrTx/>
                        <a:buSzTx/>
                        <a:buFontTx/>
                        <a:buNone/>
                        <a:tabLst/>
                      </a:pPr>
                      <a:r>
                        <a:rPr kumimoji="0" lang="en-US" sz="2000" b="0" i="0" u="none" strike="noStrike" cap="none" normalizeH="0" baseline="0" smtClean="0">
                          <a:ln>
                            <a:noFill/>
                          </a:ln>
                          <a:solidFill>
                            <a:schemeClr val="tx1"/>
                          </a:solidFill>
                          <a:effectLst/>
                          <a:latin typeface="Times New Roman" pitchFamily="18" charset="0"/>
                          <a:cs typeface="Times New Roman" pitchFamily="18" charset="0"/>
                          <a:sym typeface="Wingdings" pitchFamily="2" charset="2"/>
                        </a:rPr>
                        <a:t></a:t>
                      </a:r>
                      <a:endParaRPr kumimoji="0" lang="en-US" sz="2000" b="0" i="0" u="sng" strike="noStrike" cap="none" normalizeH="0" baseline="0" smtClean="0">
                        <a:ln>
                          <a:noFill/>
                        </a:ln>
                        <a:solidFill>
                          <a:schemeClr val="tx1"/>
                        </a:solidFill>
                        <a:effectLst/>
                        <a:latin typeface="Times New Roman" pitchFamily="18" charset="0"/>
                        <a:cs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blipFill>
                      <a:blip r:embed="rId2"/>
                      <a:tile tx="0" ty="0" sx="100000" sy="100000" flip="none" algn="tl"/>
                    </a:blipFill>
                  </a:tcPr>
                </a:tc>
                <a:tc>
                  <a:txBody>
                    <a:bodyPr/>
                    <a:lstStyle/>
                    <a:p>
                      <a:pPr marL="0" marR="0" lvl="0" indent="0" algn="ctr" defTabSz="914400" rtl="0" eaLnBrk="1" fontAlgn="base" latinLnBrk="0" hangingPunct="1">
                        <a:lnSpc>
                          <a:spcPct val="100000"/>
                        </a:lnSpc>
                        <a:spcBef>
                          <a:spcPts val="300"/>
                        </a:spcBef>
                        <a:spcAft>
                          <a:spcPts val="300"/>
                        </a:spcAft>
                        <a:buClrTx/>
                        <a:buSzTx/>
                        <a:buFontTx/>
                        <a:buNone/>
                        <a:tabLst/>
                      </a:pPr>
                      <a:r>
                        <a:rPr kumimoji="0" lang="en-US" sz="2000" b="0" i="0" u="none" strike="noStrike" cap="none" normalizeH="0" baseline="0" smtClean="0">
                          <a:ln>
                            <a:noFill/>
                          </a:ln>
                          <a:solidFill>
                            <a:schemeClr val="tx1"/>
                          </a:solidFill>
                          <a:effectLst/>
                          <a:latin typeface="Times New Roman" pitchFamily="18" charset="0"/>
                          <a:cs typeface="Times New Roman" pitchFamily="18" charset="0"/>
                          <a:sym typeface="Wingdings" pitchFamily="2" charset="2"/>
                        </a:rPr>
                        <a:t></a:t>
                      </a:r>
                      <a:endParaRPr kumimoji="0" lang="en-US" sz="2000" b="0" i="0" u="sng" strike="noStrike" cap="none" normalizeH="0" baseline="0" smtClean="0">
                        <a:ln>
                          <a:noFill/>
                        </a:ln>
                        <a:solidFill>
                          <a:schemeClr val="tx1"/>
                        </a:solidFill>
                        <a:effectLst/>
                        <a:latin typeface="Times New Roman" pitchFamily="18" charset="0"/>
                        <a:cs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blipFill>
                      <a:blip r:embed="rId2"/>
                      <a:tile tx="0" ty="0" sx="100000" sy="100000" flip="none" algn="tl"/>
                    </a:blipFill>
                  </a:tcPr>
                </a:tc>
                <a:tc>
                  <a:txBody>
                    <a:bodyPr/>
                    <a:lstStyle/>
                    <a:p>
                      <a:pPr marL="0" marR="0" lvl="0" indent="0" algn="ctr" defTabSz="914400" rtl="0" eaLnBrk="1" fontAlgn="base" latinLnBrk="0" hangingPunct="1">
                        <a:lnSpc>
                          <a:spcPct val="100000"/>
                        </a:lnSpc>
                        <a:spcBef>
                          <a:spcPts val="300"/>
                        </a:spcBef>
                        <a:spcAft>
                          <a:spcPts val="300"/>
                        </a:spcAft>
                        <a:buClrTx/>
                        <a:buSzTx/>
                        <a:buFontTx/>
                        <a:buNone/>
                        <a:tabLst/>
                      </a:pPr>
                      <a:r>
                        <a:rPr kumimoji="0" lang="en-US" sz="2000" b="0" i="0" u="none" strike="noStrike" cap="none" normalizeH="0" baseline="0" smtClean="0">
                          <a:ln>
                            <a:noFill/>
                          </a:ln>
                          <a:solidFill>
                            <a:schemeClr val="tx1"/>
                          </a:solidFill>
                          <a:effectLst/>
                          <a:latin typeface="Times New Roman" pitchFamily="18" charset="0"/>
                          <a:cs typeface="Times New Roman" pitchFamily="18" charset="0"/>
                          <a:sym typeface="Wingdings" pitchFamily="2" charset="2"/>
                        </a:rPr>
                        <a:t></a:t>
                      </a:r>
                      <a:endParaRPr kumimoji="0" lang="en-US" sz="2000" b="0" i="0" u="sng" strike="noStrike" cap="none" normalizeH="0" baseline="0" smtClean="0">
                        <a:ln>
                          <a:noFill/>
                        </a:ln>
                        <a:solidFill>
                          <a:schemeClr val="tx1"/>
                        </a:solidFill>
                        <a:effectLst/>
                        <a:latin typeface="Times New Roman" pitchFamily="18" charset="0"/>
                        <a:cs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blipFill>
                      <a:blip r:embed="rId2"/>
                      <a:tile tx="0" ty="0" sx="100000" sy="100000" flip="none" algn="tl"/>
                    </a:blipFill>
                  </a:tcPr>
                </a:tc>
                <a:tc>
                  <a:txBody>
                    <a:bodyPr/>
                    <a:lstStyle/>
                    <a:p>
                      <a:pPr marL="0" marR="0" lvl="0" indent="0" algn="ctr" defTabSz="914400" rtl="0" eaLnBrk="1" fontAlgn="base" latinLnBrk="0" hangingPunct="1">
                        <a:lnSpc>
                          <a:spcPct val="100000"/>
                        </a:lnSpc>
                        <a:spcBef>
                          <a:spcPts val="300"/>
                        </a:spcBef>
                        <a:spcAft>
                          <a:spcPts val="300"/>
                        </a:spcAft>
                        <a:buClrTx/>
                        <a:buSzTx/>
                        <a:buFontTx/>
                        <a:buNone/>
                        <a:tabLst/>
                      </a:pPr>
                      <a:r>
                        <a:rPr kumimoji="0" lang="en-US" sz="2000" b="0" i="0" u="none" strike="noStrike" cap="none" normalizeH="0" baseline="0" smtClean="0">
                          <a:ln>
                            <a:noFill/>
                          </a:ln>
                          <a:solidFill>
                            <a:schemeClr val="tx1"/>
                          </a:solidFill>
                          <a:effectLst/>
                          <a:latin typeface="Times New Roman" pitchFamily="18" charset="0"/>
                          <a:cs typeface="Times New Roman" pitchFamily="18" charset="0"/>
                          <a:sym typeface="Wingdings" pitchFamily="2" charset="2"/>
                        </a:rPr>
                        <a:t></a:t>
                      </a:r>
                      <a:endParaRPr kumimoji="0" lang="en-US" sz="2000" b="0" i="0" u="sng" strike="noStrike" cap="none" normalizeH="0" baseline="0" smtClean="0">
                        <a:ln>
                          <a:noFill/>
                        </a:ln>
                        <a:solidFill>
                          <a:schemeClr val="tx1"/>
                        </a:solidFill>
                        <a:effectLst/>
                        <a:latin typeface="Times New Roman" pitchFamily="18" charset="0"/>
                        <a:cs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blipFill>
                      <a:blip r:embed="rId2"/>
                      <a:tile tx="0" ty="0" sx="100000" sy="100000" flip="none" algn="tl"/>
                    </a:blipFill>
                  </a:tcPr>
                </a:tc>
                <a:tc>
                  <a:txBody>
                    <a:bodyPr/>
                    <a:lstStyle/>
                    <a:p>
                      <a:pPr marL="0" marR="0" lvl="0" indent="0" algn="ctr" defTabSz="914400" rtl="0" eaLnBrk="1" fontAlgn="base" latinLnBrk="0" hangingPunct="1">
                        <a:lnSpc>
                          <a:spcPct val="100000"/>
                        </a:lnSpc>
                        <a:spcBef>
                          <a:spcPts val="300"/>
                        </a:spcBef>
                        <a:spcAft>
                          <a:spcPts val="300"/>
                        </a:spcAft>
                        <a:buClrTx/>
                        <a:buSzTx/>
                        <a:buFontTx/>
                        <a:buNone/>
                        <a:tabLst/>
                      </a:pPr>
                      <a:r>
                        <a:rPr kumimoji="0" lang="en-US" sz="2000" b="0" i="0" u="none" strike="noStrike" cap="none" normalizeH="0" baseline="0" dirty="0" smtClean="0">
                          <a:ln>
                            <a:noFill/>
                          </a:ln>
                          <a:solidFill>
                            <a:schemeClr val="tx1"/>
                          </a:solidFill>
                          <a:effectLst/>
                          <a:latin typeface="Times New Roman" pitchFamily="18" charset="0"/>
                          <a:cs typeface="Times New Roman" pitchFamily="18" charset="0"/>
                          <a:sym typeface="Wingdings" pitchFamily="2" charset="2"/>
                        </a:rPr>
                        <a:t></a:t>
                      </a:r>
                      <a:endParaRPr kumimoji="0" lang="en-US" sz="2000" b="0" i="0" u="sng" strike="noStrike" cap="none" normalizeH="0" baseline="0" dirty="0" smtClean="0">
                        <a:ln>
                          <a:noFill/>
                        </a:ln>
                        <a:solidFill>
                          <a:schemeClr val="tx1"/>
                        </a:solidFill>
                        <a:effectLst/>
                        <a:latin typeface="Times New Roman" pitchFamily="18" charset="0"/>
                        <a:cs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blipFill>
                      <a:blip r:embed="rId2"/>
                      <a:tile tx="0" ty="0" sx="100000" sy="100000" flip="none" algn="tl"/>
                    </a:blipFill>
                  </a:tcPr>
                </a:tc>
                <a:tc>
                  <a:txBody>
                    <a:bodyPr/>
                    <a:lstStyle/>
                    <a:p>
                      <a:pPr marL="0" marR="0" lvl="0" indent="0" algn="ctr" defTabSz="914400" rtl="0" eaLnBrk="1" fontAlgn="base" latinLnBrk="0" hangingPunct="1">
                        <a:lnSpc>
                          <a:spcPct val="100000"/>
                        </a:lnSpc>
                        <a:spcBef>
                          <a:spcPts val="300"/>
                        </a:spcBef>
                        <a:spcAft>
                          <a:spcPts val="300"/>
                        </a:spcAft>
                        <a:buClrTx/>
                        <a:buSzTx/>
                        <a:buFontTx/>
                        <a:buNone/>
                        <a:tabLst/>
                      </a:pPr>
                      <a:r>
                        <a:rPr kumimoji="0" lang="en-US" sz="2000" b="0" i="0" u="none" strike="noStrike" cap="none" normalizeH="0" baseline="0" smtClean="0">
                          <a:ln>
                            <a:noFill/>
                          </a:ln>
                          <a:solidFill>
                            <a:schemeClr val="tx1"/>
                          </a:solidFill>
                          <a:effectLst/>
                          <a:latin typeface="Times New Roman" pitchFamily="18" charset="0"/>
                          <a:cs typeface="Times New Roman" pitchFamily="18" charset="0"/>
                          <a:sym typeface="Wingdings" pitchFamily="2" charset="2"/>
                        </a:rPr>
                        <a:t></a:t>
                      </a:r>
                      <a:endParaRPr kumimoji="0" lang="en-US" sz="2000" b="0" i="0" u="sng" strike="noStrike" cap="none" normalizeH="0" baseline="0" smtClean="0">
                        <a:ln>
                          <a:noFill/>
                        </a:ln>
                        <a:solidFill>
                          <a:schemeClr val="tx1"/>
                        </a:solidFill>
                        <a:effectLst/>
                        <a:latin typeface="Times New Roman" pitchFamily="18" charset="0"/>
                        <a:cs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blipFill>
                      <a:blip r:embed="rId2"/>
                      <a:tile tx="0" ty="0" sx="100000" sy="100000" flip="none" algn="tl"/>
                    </a:blipFill>
                  </a:tcPr>
                </a:tc>
                <a:extLst>
                  <a:ext uri="{0D108BD9-81ED-4DB2-BD59-A6C34878D82A}">
                    <a16:rowId xmlns:a16="http://schemas.microsoft.com/office/drawing/2014/main" val="10010"/>
                  </a:ext>
                </a:extLst>
              </a:tr>
              <a:tr h="338138">
                <a:tc>
                  <a:txBody>
                    <a:bodyPr/>
                    <a:lstStyle/>
                    <a:p>
                      <a:pPr marL="0" marR="0" lvl="0" indent="0" algn="l" defTabSz="914400" rtl="0" eaLnBrk="1" fontAlgn="base" latinLnBrk="0" hangingPunct="1">
                        <a:lnSpc>
                          <a:spcPct val="100000"/>
                        </a:lnSpc>
                        <a:spcBef>
                          <a:spcPts val="300"/>
                        </a:spcBef>
                        <a:spcAft>
                          <a:spcPts val="300"/>
                        </a:spcAft>
                        <a:buClrTx/>
                        <a:buSzTx/>
                        <a:buFontTx/>
                        <a:buNone/>
                        <a:tabLst/>
                      </a:pPr>
                      <a:r>
                        <a:rPr kumimoji="0" lang="en-US" sz="2000" b="0" i="0" u="none" strike="noStrike" cap="none" normalizeH="0" baseline="0" smtClean="0">
                          <a:ln>
                            <a:noFill/>
                          </a:ln>
                          <a:solidFill>
                            <a:schemeClr val="tx1"/>
                          </a:solidFill>
                          <a:effectLst/>
                          <a:latin typeface="Times New Roman" pitchFamily="18" charset="0"/>
                          <a:cs typeface="Times New Roman" pitchFamily="18" charset="0"/>
                        </a:rPr>
                        <a:t>Bộ chuyển mạch</a:t>
                      </a:r>
                      <a:endParaRPr kumimoji="0" lang="en-US" sz="2000" b="0" i="0" u="sng" strike="noStrike" cap="none" normalizeH="0" baseline="0" smtClean="0">
                        <a:ln>
                          <a:noFill/>
                        </a:ln>
                        <a:solidFill>
                          <a:schemeClr val="tx1"/>
                        </a:solidFill>
                        <a:effectLst/>
                        <a:latin typeface="Times New Roman" pitchFamily="18" charset="0"/>
                        <a:cs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blipFill>
                      <a:blip r:embed="rId2"/>
                      <a:tile tx="0" ty="0" sx="100000" sy="100000" flip="none" algn="tl"/>
                    </a:blipFill>
                  </a:tcPr>
                </a:tc>
                <a:tc>
                  <a:txBody>
                    <a:bodyPr/>
                    <a:lstStyle/>
                    <a:p>
                      <a:pPr marL="0" marR="0" lvl="0" indent="0" algn="ctr" defTabSz="914400" rtl="0" eaLnBrk="1" fontAlgn="base" latinLnBrk="0" hangingPunct="1">
                        <a:lnSpc>
                          <a:spcPct val="100000"/>
                        </a:lnSpc>
                        <a:spcBef>
                          <a:spcPts val="300"/>
                        </a:spcBef>
                        <a:spcAft>
                          <a:spcPts val="300"/>
                        </a:spcAft>
                        <a:buClrTx/>
                        <a:buSzTx/>
                        <a:buFontTx/>
                        <a:buNone/>
                        <a:tabLst/>
                      </a:pPr>
                      <a:r>
                        <a:rPr kumimoji="0" lang="en-US" sz="2000" b="0" i="0" u="none" strike="noStrike" cap="none" normalizeH="0" baseline="0" smtClean="0">
                          <a:ln>
                            <a:noFill/>
                          </a:ln>
                          <a:solidFill>
                            <a:schemeClr val="tx1"/>
                          </a:solidFill>
                          <a:effectLst/>
                          <a:latin typeface="Times New Roman" pitchFamily="18" charset="0"/>
                          <a:cs typeface="Times New Roman" pitchFamily="18" charset="0"/>
                          <a:sym typeface="Wingdings" pitchFamily="2" charset="2"/>
                        </a:rPr>
                        <a:t></a:t>
                      </a:r>
                      <a:endParaRPr kumimoji="0" lang="en-US" sz="2000" b="0" i="0" u="sng" strike="noStrike" cap="none" normalizeH="0" baseline="0" smtClean="0">
                        <a:ln>
                          <a:noFill/>
                        </a:ln>
                        <a:solidFill>
                          <a:schemeClr val="tx1"/>
                        </a:solidFill>
                        <a:effectLst/>
                        <a:latin typeface="Times New Roman" pitchFamily="18" charset="0"/>
                        <a:cs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blipFill>
                      <a:blip r:embed="rId2"/>
                      <a:tile tx="0" ty="0" sx="100000" sy="100000" flip="none" algn="tl"/>
                    </a:blipFill>
                  </a:tcPr>
                </a:tc>
                <a:tc>
                  <a:txBody>
                    <a:bodyPr/>
                    <a:lstStyle/>
                    <a:p>
                      <a:pPr marL="0" marR="0" lvl="0" indent="0" algn="ctr" defTabSz="914400" rtl="0" eaLnBrk="1" fontAlgn="base" latinLnBrk="0" hangingPunct="1">
                        <a:lnSpc>
                          <a:spcPct val="100000"/>
                        </a:lnSpc>
                        <a:spcBef>
                          <a:spcPts val="300"/>
                        </a:spcBef>
                        <a:spcAft>
                          <a:spcPts val="300"/>
                        </a:spcAft>
                        <a:buClrTx/>
                        <a:buSzTx/>
                        <a:buFontTx/>
                        <a:buNone/>
                        <a:tabLst/>
                      </a:pPr>
                      <a:r>
                        <a:rPr kumimoji="0" lang="en-US" sz="2000" b="0" i="0" u="none" strike="noStrike" cap="none" normalizeH="0" baseline="0" smtClean="0">
                          <a:ln>
                            <a:noFill/>
                          </a:ln>
                          <a:solidFill>
                            <a:schemeClr val="tx1"/>
                          </a:solidFill>
                          <a:effectLst/>
                          <a:latin typeface="Times New Roman" pitchFamily="18" charset="0"/>
                          <a:cs typeface="Times New Roman" pitchFamily="18" charset="0"/>
                          <a:sym typeface="Wingdings" pitchFamily="2" charset="2"/>
                        </a:rPr>
                        <a:t></a:t>
                      </a:r>
                      <a:endParaRPr kumimoji="0" lang="en-US" sz="2000" b="0" i="0" u="sng" strike="noStrike" cap="none" normalizeH="0" baseline="0" smtClean="0">
                        <a:ln>
                          <a:noFill/>
                        </a:ln>
                        <a:solidFill>
                          <a:schemeClr val="tx1"/>
                        </a:solidFill>
                        <a:effectLst/>
                        <a:latin typeface="Times New Roman" pitchFamily="18" charset="0"/>
                        <a:cs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blipFill>
                      <a:blip r:embed="rId2"/>
                      <a:tile tx="0" ty="0" sx="100000" sy="100000" flip="none" algn="tl"/>
                    </a:blipFill>
                  </a:tcPr>
                </a:tc>
                <a:tc>
                  <a:txBody>
                    <a:bodyPr/>
                    <a:lstStyle/>
                    <a:p>
                      <a:pPr marL="0" marR="0" lvl="0" indent="0" algn="ctr" defTabSz="914400" rtl="0" eaLnBrk="1" fontAlgn="base" latinLnBrk="0" hangingPunct="1">
                        <a:lnSpc>
                          <a:spcPct val="100000"/>
                        </a:lnSpc>
                        <a:spcBef>
                          <a:spcPts val="300"/>
                        </a:spcBef>
                        <a:spcAft>
                          <a:spcPts val="300"/>
                        </a:spcAft>
                        <a:buClrTx/>
                        <a:buSzTx/>
                        <a:buFontTx/>
                        <a:buNone/>
                        <a:tabLst/>
                      </a:pPr>
                      <a:r>
                        <a:rPr kumimoji="0" lang="en-US" sz="2000" b="0" i="0" u="none" strike="noStrike" cap="none" normalizeH="0" baseline="0" smtClean="0">
                          <a:ln>
                            <a:noFill/>
                          </a:ln>
                          <a:solidFill>
                            <a:schemeClr val="tx1"/>
                          </a:solidFill>
                          <a:effectLst/>
                          <a:latin typeface="Times New Roman" pitchFamily="18" charset="0"/>
                          <a:cs typeface="Times New Roman" pitchFamily="18" charset="0"/>
                          <a:sym typeface="Wingdings" pitchFamily="2" charset="2"/>
                        </a:rPr>
                        <a:t></a:t>
                      </a:r>
                      <a:endParaRPr kumimoji="0" lang="en-US" sz="2000" b="0" i="0" u="sng" strike="noStrike" cap="none" normalizeH="0" baseline="0" smtClean="0">
                        <a:ln>
                          <a:noFill/>
                        </a:ln>
                        <a:solidFill>
                          <a:schemeClr val="tx1"/>
                        </a:solidFill>
                        <a:effectLst/>
                        <a:latin typeface="Times New Roman" pitchFamily="18" charset="0"/>
                        <a:cs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blipFill>
                      <a:blip r:embed="rId2"/>
                      <a:tile tx="0" ty="0" sx="100000" sy="100000" flip="none" algn="tl"/>
                    </a:blipFill>
                  </a:tcPr>
                </a:tc>
                <a:tc>
                  <a:txBody>
                    <a:bodyPr/>
                    <a:lstStyle/>
                    <a:p>
                      <a:pPr marL="0" marR="0" lvl="0" indent="0" algn="ctr" defTabSz="914400" rtl="0" eaLnBrk="1" fontAlgn="base" latinLnBrk="0" hangingPunct="1">
                        <a:lnSpc>
                          <a:spcPct val="100000"/>
                        </a:lnSpc>
                        <a:spcBef>
                          <a:spcPts val="300"/>
                        </a:spcBef>
                        <a:spcAft>
                          <a:spcPts val="300"/>
                        </a:spcAft>
                        <a:buClrTx/>
                        <a:buSzTx/>
                        <a:buFontTx/>
                        <a:buNone/>
                        <a:tabLst/>
                      </a:pPr>
                      <a:r>
                        <a:rPr kumimoji="0" lang="en-US" sz="2000" b="0" i="0" u="none" strike="noStrike" cap="none" normalizeH="0" baseline="0" smtClean="0">
                          <a:ln>
                            <a:noFill/>
                          </a:ln>
                          <a:solidFill>
                            <a:schemeClr val="tx1"/>
                          </a:solidFill>
                          <a:effectLst/>
                          <a:latin typeface="Times New Roman" pitchFamily="18" charset="0"/>
                          <a:cs typeface="Times New Roman" pitchFamily="18" charset="0"/>
                          <a:sym typeface="Wingdings" pitchFamily="2" charset="2"/>
                        </a:rPr>
                        <a:t></a:t>
                      </a:r>
                      <a:endParaRPr kumimoji="0" lang="en-US" sz="2000" b="0" i="0" u="sng" strike="noStrike" cap="none" normalizeH="0" baseline="0" smtClean="0">
                        <a:ln>
                          <a:noFill/>
                        </a:ln>
                        <a:solidFill>
                          <a:schemeClr val="tx1"/>
                        </a:solidFill>
                        <a:effectLst/>
                        <a:latin typeface="Times New Roman" pitchFamily="18" charset="0"/>
                        <a:cs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blipFill>
                      <a:blip r:embed="rId2"/>
                      <a:tile tx="0" ty="0" sx="100000" sy="100000" flip="none" algn="tl"/>
                    </a:blipFill>
                  </a:tcPr>
                </a:tc>
                <a:tc>
                  <a:txBody>
                    <a:bodyPr/>
                    <a:lstStyle/>
                    <a:p>
                      <a:pPr marL="0" marR="0" lvl="0" indent="0" algn="ctr" defTabSz="914400" rtl="0" eaLnBrk="1" fontAlgn="base" latinLnBrk="0" hangingPunct="1">
                        <a:lnSpc>
                          <a:spcPct val="100000"/>
                        </a:lnSpc>
                        <a:spcBef>
                          <a:spcPts val="300"/>
                        </a:spcBef>
                        <a:spcAft>
                          <a:spcPts val="300"/>
                        </a:spcAft>
                        <a:buClrTx/>
                        <a:buSzTx/>
                        <a:buFontTx/>
                        <a:buNone/>
                        <a:tabLst/>
                      </a:pPr>
                      <a:r>
                        <a:rPr kumimoji="0" lang="en-US" sz="2000" b="0" i="0" u="none" strike="noStrike" cap="none" normalizeH="0" baseline="0" smtClean="0">
                          <a:ln>
                            <a:noFill/>
                          </a:ln>
                          <a:solidFill>
                            <a:schemeClr val="tx1"/>
                          </a:solidFill>
                          <a:effectLst/>
                          <a:latin typeface="Times New Roman" pitchFamily="18" charset="0"/>
                          <a:cs typeface="Times New Roman" pitchFamily="18" charset="0"/>
                          <a:sym typeface="Wingdings" pitchFamily="2" charset="2"/>
                        </a:rPr>
                        <a:t></a:t>
                      </a:r>
                      <a:endParaRPr kumimoji="0" lang="en-US" sz="2000" b="0" i="0" u="sng" strike="noStrike" cap="none" normalizeH="0" baseline="0" smtClean="0">
                        <a:ln>
                          <a:noFill/>
                        </a:ln>
                        <a:solidFill>
                          <a:schemeClr val="tx1"/>
                        </a:solidFill>
                        <a:effectLst/>
                        <a:latin typeface="Times New Roman" pitchFamily="18" charset="0"/>
                        <a:cs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blipFill>
                      <a:blip r:embed="rId2"/>
                      <a:tile tx="0" ty="0" sx="100000" sy="100000" flip="none" algn="tl"/>
                    </a:blipFill>
                  </a:tcPr>
                </a:tc>
                <a:tc>
                  <a:txBody>
                    <a:bodyPr/>
                    <a:lstStyle/>
                    <a:p>
                      <a:pPr marL="0" marR="0" lvl="0" indent="0" algn="ctr" defTabSz="914400" rtl="0" eaLnBrk="1" fontAlgn="base" latinLnBrk="0" hangingPunct="1">
                        <a:lnSpc>
                          <a:spcPct val="100000"/>
                        </a:lnSpc>
                        <a:spcBef>
                          <a:spcPts val="300"/>
                        </a:spcBef>
                        <a:spcAft>
                          <a:spcPts val="300"/>
                        </a:spcAft>
                        <a:buClrTx/>
                        <a:buSzTx/>
                        <a:buFontTx/>
                        <a:buNone/>
                        <a:tabLst/>
                      </a:pPr>
                      <a:r>
                        <a:rPr kumimoji="0" lang="en-US" sz="2000" b="0" i="0" u="none" strike="noStrike" cap="none" normalizeH="0" baseline="0" smtClean="0">
                          <a:ln>
                            <a:noFill/>
                          </a:ln>
                          <a:solidFill>
                            <a:schemeClr val="tx1"/>
                          </a:solidFill>
                          <a:effectLst/>
                          <a:latin typeface="Times New Roman" pitchFamily="18" charset="0"/>
                          <a:cs typeface="Times New Roman" pitchFamily="18" charset="0"/>
                          <a:sym typeface="Wingdings" pitchFamily="2" charset="2"/>
                        </a:rPr>
                        <a:t></a:t>
                      </a:r>
                      <a:endParaRPr kumimoji="0" lang="en-US" sz="2000" b="0" i="0" u="sng" strike="noStrike" cap="none" normalizeH="0" baseline="0" smtClean="0">
                        <a:ln>
                          <a:noFill/>
                        </a:ln>
                        <a:solidFill>
                          <a:schemeClr val="tx1"/>
                        </a:solidFill>
                        <a:effectLst/>
                        <a:latin typeface="Times New Roman" pitchFamily="18" charset="0"/>
                        <a:cs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blipFill>
                      <a:blip r:embed="rId2"/>
                      <a:tile tx="0" ty="0" sx="100000" sy="100000" flip="none" algn="tl"/>
                    </a:blipFill>
                  </a:tcPr>
                </a:tc>
                <a:tc>
                  <a:txBody>
                    <a:bodyPr/>
                    <a:lstStyle/>
                    <a:p>
                      <a:pPr marL="0" marR="0" lvl="0" indent="0" algn="ctr" defTabSz="914400" rtl="0" eaLnBrk="1" fontAlgn="base" latinLnBrk="0" hangingPunct="1">
                        <a:lnSpc>
                          <a:spcPct val="100000"/>
                        </a:lnSpc>
                        <a:spcBef>
                          <a:spcPts val="300"/>
                        </a:spcBef>
                        <a:spcAft>
                          <a:spcPts val="300"/>
                        </a:spcAft>
                        <a:buClrTx/>
                        <a:buSzTx/>
                        <a:buFontTx/>
                        <a:buNone/>
                        <a:tabLst/>
                      </a:pPr>
                      <a:r>
                        <a:rPr kumimoji="0" lang="en-US" sz="2000" b="0" i="0" u="none" strike="noStrike" cap="none" normalizeH="0" baseline="0" smtClean="0">
                          <a:ln>
                            <a:noFill/>
                          </a:ln>
                          <a:solidFill>
                            <a:schemeClr val="tx1"/>
                          </a:solidFill>
                          <a:effectLst/>
                          <a:latin typeface="Times New Roman" pitchFamily="18" charset="0"/>
                          <a:cs typeface="Times New Roman" pitchFamily="18" charset="0"/>
                          <a:sym typeface="Wingdings" pitchFamily="2" charset="2"/>
                        </a:rPr>
                        <a:t></a:t>
                      </a:r>
                      <a:endParaRPr kumimoji="0" lang="en-US" sz="2000" b="0" i="0" u="sng" strike="noStrike" cap="none" normalizeH="0" baseline="0" smtClean="0">
                        <a:ln>
                          <a:noFill/>
                        </a:ln>
                        <a:solidFill>
                          <a:schemeClr val="tx1"/>
                        </a:solidFill>
                        <a:effectLst/>
                        <a:latin typeface="Times New Roman" pitchFamily="18" charset="0"/>
                        <a:cs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blipFill>
                      <a:blip r:embed="rId2"/>
                      <a:tile tx="0" ty="0" sx="100000" sy="100000" flip="none" algn="tl"/>
                    </a:blipFill>
                  </a:tcPr>
                </a:tc>
                <a:extLst>
                  <a:ext uri="{0D108BD9-81ED-4DB2-BD59-A6C34878D82A}">
                    <a16:rowId xmlns:a16="http://schemas.microsoft.com/office/drawing/2014/main" val="10011"/>
                  </a:ext>
                </a:extLst>
              </a:tr>
              <a:tr h="338138">
                <a:tc>
                  <a:txBody>
                    <a:bodyPr/>
                    <a:lstStyle/>
                    <a:p>
                      <a:pPr marL="0" marR="0" lvl="0" indent="0" algn="l" defTabSz="914400" rtl="0" eaLnBrk="1" fontAlgn="base" latinLnBrk="0" hangingPunct="1">
                        <a:lnSpc>
                          <a:spcPct val="100000"/>
                        </a:lnSpc>
                        <a:spcBef>
                          <a:spcPts val="300"/>
                        </a:spcBef>
                        <a:spcAft>
                          <a:spcPts val="300"/>
                        </a:spcAft>
                        <a:buClrTx/>
                        <a:buSzTx/>
                        <a:buFontTx/>
                        <a:buNone/>
                        <a:tabLst/>
                      </a:pPr>
                      <a:r>
                        <a:rPr kumimoji="0" lang="en-US" sz="2000" b="0" i="0" u="none" strike="noStrike" cap="none" normalizeH="0" baseline="0" smtClean="0">
                          <a:ln>
                            <a:noFill/>
                          </a:ln>
                          <a:solidFill>
                            <a:schemeClr val="tx1"/>
                          </a:solidFill>
                          <a:effectLst/>
                          <a:latin typeface="Times New Roman" pitchFamily="18" charset="0"/>
                          <a:cs typeface="Times New Roman" pitchFamily="18" charset="0"/>
                        </a:rPr>
                        <a:t>Thư điện tử</a:t>
                      </a:r>
                      <a:endParaRPr kumimoji="0" lang="en-US" sz="2000" b="0" i="0" u="sng" strike="noStrike" cap="none" normalizeH="0" baseline="0" smtClean="0">
                        <a:ln>
                          <a:noFill/>
                        </a:ln>
                        <a:solidFill>
                          <a:schemeClr val="tx1"/>
                        </a:solidFill>
                        <a:effectLst/>
                        <a:latin typeface="Times New Roman" pitchFamily="18" charset="0"/>
                        <a:cs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blipFill>
                      <a:blip r:embed="rId2"/>
                      <a:tile tx="0" ty="0" sx="100000" sy="100000" flip="none" algn="tl"/>
                    </a:blipFill>
                  </a:tcPr>
                </a:tc>
                <a:tc>
                  <a:txBody>
                    <a:bodyPr/>
                    <a:lstStyle/>
                    <a:p>
                      <a:pPr marL="0" marR="0" lvl="0" indent="0" algn="ctr" defTabSz="914400" rtl="0" eaLnBrk="1" fontAlgn="base" latinLnBrk="0" hangingPunct="1">
                        <a:lnSpc>
                          <a:spcPct val="100000"/>
                        </a:lnSpc>
                        <a:spcBef>
                          <a:spcPts val="300"/>
                        </a:spcBef>
                        <a:spcAft>
                          <a:spcPts val="300"/>
                        </a:spcAft>
                        <a:buClrTx/>
                        <a:buSzTx/>
                        <a:buFontTx/>
                        <a:buNone/>
                        <a:tabLst/>
                      </a:pPr>
                      <a:r>
                        <a:rPr kumimoji="0" lang="en-US" sz="2000" b="0" i="0" u="none" strike="noStrike" cap="none" normalizeH="0" baseline="0" smtClean="0">
                          <a:ln>
                            <a:noFill/>
                          </a:ln>
                          <a:solidFill>
                            <a:schemeClr val="tx1"/>
                          </a:solidFill>
                          <a:effectLst/>
                          <a:latin typeface="Times New Roman" pitchFamily="18" charset="0"/>
                          <a:cs typeface="Times New Roman" pitchFamily="18" charset="0"/>
                          <a:sym typeface="Wingdings" pitchFamily="2" charset="2"/>
                        </a:rPr>
                        <a:t></a:t>
                      </a:r>
                      <a:endParaRPr kumimoji="0" lang="en-US" sz="2000" b="0" i="0" u="sng" strike="noStrike" cap="none" normalizeH="0" baseline="0" smtClean="0">
                        <a:ln>
                          <a:noFill/>
                        </a:ln>
                        <a:solidFill>
                          <a:schemeClr val="tx1"/>
                        </a:solidFill>
                        <a:effectLst/>
                        <a:latin typeface="Times New Roman" pitchFamily="18" charset="0"/>
                        <a:cs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blipFill>
                      <a:blip r:embed="rId2"/>
                      <a:tile tx="0" ty="0" sx="100000" sy="100000" flip="none" algn="tl"/>
                    </a:blipFill>
                  </a:tcPr>
                </a:tc>
                <a:tc>
                  <a:txBody>
                    <a:bodyPr/>
                    <a:lstStyle/>
                    <a:p>
                      <a:pPr marL="0" marR="0" lvl="0" indent="0" algn="ctr" defTabSz="914400" rtl="0" eaLnBrk="1" fontAlgn="base" latinLnBrk="0" hangingPunct="1">
                        <a:lnSpc>
                          <a:spcPct val="100000"/>
                        </a:lnSpc>
                        <a:spcBef>
                          <a:spcPts val="300"/>
                        </a:spcBef>
                        <a:spcAft>
                          <a:spcPts val="300"/>
                        </a:spcAft>
                        <a:buClrTx/>
                        <a:buSzTx/>
                        <a:buFontTx/>
                        <a:buNone/>
                        <a:tabLst/>
                      </a:pPr>
                      <a:r>
                        <a:rPr kumimoji="0" lang="en-US" sz="2000" b="0" i="0" u="none" strike="noStrike" cap="none" normalizeH="0" baseline="0" smtClean="0">
                          <a:ln>
                            <a:noFill/>
                          </a:ln>
                          <a:solidFill>
                            <a:schemeClr val="tx1"/>
                          </a:solidFill>
                          <a:effectLst/>
                          <a:latin typeface="Times New Roman" pitchFamily="18" charset="0"/>
                          <a:cs typeface="Times New Roman" pitchFamily="18" charset="0"/>
                          <a:sym typeface="Wingdings" pitchFamily="2" charset="2"/>
                        </a:rPr>
                        <a:t></a:t>
                      </a:r>
                      <a:endParaRPr kumimoji="0" lang="en-US" sz="2000" b="0" i="0" u="sng" strike="noStrike" cap="none" normalizeH="0" baseline="0" smtClean="0">
                        <a:ln>
                          <a:noFill/>
                        </a:ln>
                        <a:solidFill>
                          <a:schemeClr val="tx1"/>
                        </a:solidFill>
                        <a:effectLst/>
                        <a:latin typeface="Times New Roman" pitchFamily="18" charset="0"/>
                        <a:cs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blipFill>
                      <a:blip r:embed="rId2"/>
                      <a:tile tx="0" ty="0" sx="100000" sy="100000" flip="none" algn="tl"/>
                    </a:blipFill>
                  </a:tcPr>
                </a:tc>
                <a:tc>
                  <a:txBody>
                    <a:bodyPr/>
                    <a:lstStyle/>
                    <a:p>
                      <a:pPr marL="0" marR="0" lvl="0" indent="0" algn="ctr" defTabSz="914400" rtl="0" eaLnBrk="1" fontAlgn="base" latinLnBrk="0" hangingPunct="1">
                        <a:lnSpc>
                          <a:spcPct val="100000"/>
                        </a:lnSpc>
                        <a:spcBef>
                          <a:spcPts val="300"/>
                        </a:spcBef>
                        <a:spcAft>
                          <a:spcPts val="300"/>
                        </a:spcAft>
                        <a:buClrTx/>
                        <a:buSzTx/>
                        <a:buFontTx/>
                        <a:buNone/>
                        <a:tabLst/>
                      </a:pPr>
                      <a:r>
                        <a:rPr kumimoji="0" lang="en-US" sz="2000" b="0" i="0" u="none" strike="noStrike" cap="none" normalizeH="0" baseline="0" smtClean="0">
                          <a:ln>
                            <a:noFill/>
                          </a:ln>
                          <a:solidFill>
                            <a:schemeClr val="tx1"/>
                          </a:solidFill>
                          <a:effectLst/>
                          <a:latin typeface="Times New Roman" pitchFamily="18" charset="0"/>
                          <a:cs typeface="Times New Roman" pitchFamily="18" charset="0"/>
                          <a:sym typeface="Wingdings" pitchFamily="2" charset="2"/>
                        </a:rPr>
                        <a:t></a:t>
                      </a:r>
                      <a:endParaRPr kumimoji="0" lang="en-US" sz="2000" b="0" i="0" u="sng" strike="noStrike" cap="none" normalizeH="0" baseline="0" smtClean="0">
                        <a:ln>
                          <a:noFill/>
                        </a:ln>
                        <a:solidFill>
                          <a:schemeClr val="tx1"/>
                        </a:solidFill>
                        <a:effectLst/>
                        <a:latin typeface="Times New Roman" pitchFamily="18" charset="0"/>
                        <a:cs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blipFill>
                      <a:blip r:embed="rId2"/>
                      <a:tile tx="0" ty="0" sx="100000" sy="100000" flip="none" algn="tl"/>
                    </a:blipFill>
                  </a:tcPr>
                </a:tc>
                <a:tc>
                  <a:txBody>
                    <a:bodyPr/>
                    <a:lstStyle/>
                    <a:p>
                      <a:pPr marL="0" marR="0" lvl="0" indent="0" algn="ctr" defTabSz="914400" rtl="0" eaLnBrk="1" fontAlgn="base" latinLnBrk="0" hangingPunct="1">
                        <a:lnSpc>
                          <a:spcPct val="100000"/>
                        </a:lnSpc>
                        <a:spcBef>
                          <a:spcPts val="300"/>
                        </a:spcBef>
                        <a:spcAft>
                          <a:spcPts val="300"/>
                        </a:spcAft>
                        <a:buClrTx/>
                        <a:buSzTx/>
                        <a:buFontTx/>
                        <a:buNone/>
                        <a:tabLst/>
                      </a:pPr>
                      <a:r>
                        <a:rPr kumimoji="0" lang="en-US" sz="2000" b="0" i="0" u="none" strike="noStrike" cap="none" normalizeH="0" baseline="0" smtClean="0">
                          <a:ln>
                            <a:noFill/>
                          </a:ln>
                          <a:solidFill>
                            <a:schemeClr val="tx1"/>
                          </a:solidFill>
                          <a:effectLst/>
                          <a:latin typeface="Times New Roman" pitchFamily="18" charset="0"/>
                          <a:cs typeface="Times New Roman" pitchFamily="18" charset="0"/>
                          <a:sym typeface="Wingdings" pitchFamily="2" charset="2"/>
                        </a:rPr>
                        <a:t></a:t>
                      </a:r>
                      <a:endParaRPr kumimoji="0" lang="en-US" sz="2000" b="0" i="0" u="sng" strike="noStrike" cap="none" normalizeH="0" baseline="0" smtClean="0">
                        <a:ln>
                          <a:noFill/>
                        </a:ln>
                        <a:solidFill>
                          <a:schemeClr val="tx1"/>
                        </a:solidFill>
                        <a:effectLst/>
                        <a:latin typeface="Times New Roman" pitchFamily="18" charset="0"/>
                        <a:cs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blipFill>
                      <a:blip r:embed="rId2"/>
                      <a:tile tx="0" ty="0" sx="100000" sy="100000" flip="none" algn="tl"/>
                    </a:blipFill>
                  </a:tcPr>
                </a:tc>
                <a:tc>
                  <a:txBody>
                    <a:bodyPr/>
                    <a:lstStyle/>
                    <a:p>
                      <a:pPr marL="0" marR="0" lvl="0" indent="0" algn="ctr" defTabSz="914400" rtl="0" eaLnBrk="1" fontAlgn="base" latinLnBrk="0" hangingPunct="1">
                        <a:lnSpc>
                          <a:spcPct val="100000"/>
                        </a:lnSpc>
                        <a:spcBef>
                          <a:spcPts val="300"/>
                        </a:spcBef>
                        <a:spcAft>
                          <a:spcPts val="300"/>
                        </a:spcAft>
                        <a:buClrTx/>
                        <a:buSzTx/>
                        <a:buFontTx/>
                        <a:buNone/>
                        <a:tabLst/>
                      </a:pPr>
                      <a:r>
                        <a:rPr kumimoji="0" lang="en-US" sz="2000" b="0" i="0" u="none" strike="noStrike" cap="none" normalizeH="0" baseline="0" smtClean="0">
                          <a:ln>
                            <a:noFill/>
                          </a:ln>
                          <a:solidFill>
                            <a:schemeClr val="tx1"/>
                          </a:solidFill>
                          <a:effectLst/>
                          <a:latin typeface="Times New Roman" pitchFamily="18" charset="0"/>
                          <a:cs typeface="Times New Roman" pitchFamily="18" charset="0"/>
                          <a:sym typeface="Wingdings" pitchFamily="2" charset="2"/>
                        </a:rPr>
                        <a:t></a:t>
                      </a:r>
                      <a:endParaRPr kumimoji="0" lang="en-US" sz="2000" b="0" i="0" u="sng" strike="noStrike" cap="none" normalizeH="0" baseline="0" smtClean="0">
                        <a:ln>
                          <a:noFill/>
                        </a:ln>
                        <a:solidFill>
                          <a:schemeClr val="tx1"/>
                        </a:solidFill>
                        <a:effectLst/>
                        <a:latin typeface="Times New Roman" pitchFamily="18" charset="0"/>
                        <a:cs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blipFill>
                      <a:blip r:embed="rId2"/>
                      <a:tile tx="0" ty="0" sx="100000" sy="100000" flip="none" algn="tl"/>
                    </a:blipFill>
                  </a:tcPr>
                </a:tc>
                <a:tc>
                  <a:txBody>
                    <a:bodyPr/>
                    <a:lstStyle/>
                    <a:p>
                      <a:pPr marL="0" marR="0" lvl="0" indent="0" algn="ctr" defTabSz="914400" rtl="0" eaLnBrk="1" fontAlgn="base" latinLnBrk="0" hangingPunct="1">
                        <a:lnSpc>
                          <a:spcPct val="100000"/>
                        </a:lnSpc>
                        <a:spcBef>
                          <a:spcPts val="300"/>
                        </a:spcBef>
                        <a:spcAft>
                          <a:spcPts val="300"/>
                        </a:spcAft>
                        <a:buClrTx/>
                        <a:buSzTx/>
                        <a:buFontTx/>
                        <a:buNone/>
                        <a:tabLst/>
                      </a:pPr>
                      <a:r>
                        <a:rPr kumimoji="0" lang="en-US" sz="2000" b="0" i="0" u="none" strike="noStrike" cap="none" normalizeH="0" baseline="0" dirty="0" smtClean="0">
                          <a:ln>
                            <a:noFill/>
                          </a:ln>
                          <a:solidFill>
                            <a:schemeClr val="tx1"/>
                          </a:solidFill>
                          <a:effectLst/>
                          <a:latin typeface="Times New Roman" pitchFamily="18" charset="0"/>
                          <a:cs typeface="Times New Roman" pitchFamily="18" charset="0"/>
                          <a:sym typeface="Wingdings" pitchFamily="2" charset="2"/>
                        </a:rPr>
                        <a:t></a:t>
                      </a:r>
                      <a:endParaRPr kumimoji="0" lang="en-US" sz="2000" b="0" i="0" u="sng" strike="noStrike" cap="none" normalizeH="0" baseline="0" dirty="0" smtClean="0">
                        <a:ln>
                          <a:noFill/>
                        </a:ln>
                        <a:solidFill>
                          <a:schemeClr val="tx1"/>
                        </a:solidFill>
                        <a:effectLst/>
                        <a:latin typeface="Times New Roman" pitchFamily="18" charset="0"/>
                        <a:cs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blipFill>
                      <a:blip r:embed="rId2"/>
                      <a:tile tx="0" ty="0" sx="100000" sy="100000" flip="none" algn="tl"/>
                    </a:blipFill>
                  </a:tcPr>
                </a:tc>
                <a:tc>
                  <a:txBody>
                    <a:bodyPr/>
                    <a:lstStyle/>
                    <a:p>
                      <a:pPr marL="0" marR="0" lvl="0" indent="0" algn="ctr" defTabSz="914400" rtl="0" eaLnBrk="1" fontAlgn="base" latinLnBrk="0" hangingPunct="1">
                        <a:lnSpc>
                          <a:spcPct val="100000"/>
                        </a:lnSpc>
                        <a:spcBef>
                          <a:spcPts val="300"/>
                        </a:spcBef>
                        <a:spcAft>
                          <a:spcPts val="300"/>
                        </a:spcAft>
                        <a:buClrTx/>
                        <a:buSzTx/>
                        <a:buFontTx/>
                        <a:buNone/>
                        <a:tabLst/>
                      </a:pPr>
                      <a:r>
                        <a:rPr kumimoji="0" lang="en-US" sz="2000" b="0" i="0" u="none" strike="noStrike" cap="none" normalizeH="0" baseline="0" smtClean="0">
                          <a:ln>
                            <a:noFill/>
                          </a:ln>
                          <a:solidFill>
                            <a:schemeClr val="tx1"/>
                          </a:solidFill>
                          <a:effectLst/>
                          <a:latin typeface="Times New Roman" pitchFamily="18" charset="0"/>
                          <a:cs typeface="Times New Roman" pitchFamily="18" charset="0"/>
                          <a:sym typeface="Wingdings" pitchFamily="2" charset="2"/>
                        </a:rPr>
                        <a:t></a:t>
                      </a:r>
                      <a:endParaRPr kumimoji="0" lang="en-US" sz="2000" b="0" i="0" u="sng" strike="noStrike" cap="none" normalizeH="0" baseline="0" smtClean="0">
                        <a:ln>
                          <a:noFill/>
                        </a:ln>
                        <a:solidFill>
                          <a:schemeClr val="tx1"/>
                        </a:solidFill>
                        <a:effectLst/>
                        <a:latin typeface="Times New Roman" pitchFamily="18" charset="0"/>
                        <a:cs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blipFill>
                      <a:blip r:embed="rId2"/>
                      <a:tile tx="0" ty="0" sx="100000" sy="100000" flip="none" algn="tl"/>
                    </a:blipFill>
                  </a:tcPr>
                </a:tc>
                <a:extLst>
                  <a:ext uri="{0D108BD9-81ED-4DB2-BD59-A6C34878D82A}">
                    <a16:rowId xmlns:a16="http://schemas.microsoft.com/office/drawing/2014/main" val="10012"/>
                  </a:ext>
                </a:extLst>
              </a:tr>
              <a:tr h="338138">
                <a:tc>
                  <a:txBody>
                    <a:bodyPr/>
                    <a:lstStyle/>
                    <a:p>
                      <a:pPr marL="0" marR="0" lvl="0" indent="0" algn="l" defTabSz="914400" rtl="0" eaLnBrk="1" fontAlgn="base" latinLnBrk="0" hangingPunct="1">
                        <a:lnSpc>
                          <a:spcPct val="100000"/>
                        </a:lnSpc>
                        <a:spcBef>
                          <a:spcPts val="300"/>
                        </a:spcBef>
                        <a:spcAft>
                          <a:spcPts val="300"/>
                        </a:spcAft>
                        <a:buClrTx/>
                        <a:buSzTx/>
                        <a:buFontTx/>
                        <a:buNone/>
                        <a:tabLst/>
                      </a:pPr>
                      <a:r>
                        <a:rPr kumimoji="0" lang="en-US" sz="2000" b="0" i="0" u="none" strike="noStrike" cap="none" normalizeH="0" baseline="0" smtClean="0">
                          <a:ln>
                            <a:noFill/>
                          </a:ln>
                          <a:solidFill>
                            <a:schemeClr val="tx1"/>
                          </a:solidFill>
                          <a:effectLst/>
                          <a:latin typeface="Times New Roman" pitchFamily="18" charset="0"/>
                          <a:cs typeface="Times New Roman" pitchFamily="18" charset="0"/>
                        </a:rPr>
                        <a:t>Zalo</a:t>
                      </a:r>
                      <a:endParaRPr kumimoji="0" lang="en-US" sz="2000" b="0" i="0" u="sng" strike="noStrike" cap="none" normalizeH="0" baseline="0" smtClean="0">
                        <a:ln>
                          <a:noFill/>
                        </a:ln>
                        <a:solidFill>
                          <a:schemeClr val="tx1"/>
                        </a:solidFill>
                        <a:effectLst/>
                        <a:latin typeface="Times New Roman" pitchFamily="18" charset="0"/>
                        <a:cs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blipFill>
                      <a:blip r:embed="rId2"/>
                      <a:tile tx="0" ty="0" sx="100000" sy="100000" flip="none" algn="tl"/>
                    </a:blipFill>
                  </a:tcPr>
                </a:tc>
                <a:tc>
                  <a:txBody>
                    <a:bodyPr/>
                    <a:lstStyle/>
                    <a:p>
                      <a:pPr marL="0" marR="0" lvl="0" indent="0" algn="ctr" defTabSz="914400" rtl="0" eaLnBrk="1" fontAlgn="base" latinLnBrk="0" hangingPunct="1">
                        <a:lnSpc>
                          <a:spcPct val="100000"/>
                        </a:lnSpc>
                        <a:spcBef>
                          <a:spcPts val="300"/>
                        </a:spcBef>
                        <a:spcAft>
                          <a:spcPts val="300"/>
                        </a:spcAft>
                        <a:buClrTx/>
                        <a:buSzTx/>
                        <a:buFontTx/>
                        <a:buNone/>
                        <a:tabLst/>
                      </a:pPr>
                      <a:r>
                        <a:rPr kumimoji="0" lang="en-US" sz="2000" b="0" i="0" u="none" strike="noStrike" cap="none" normalizeH="0" baseline="0" smtClean="0">
                          <a:ln>
                            <a:noFill/>
                          </a:ln>
                          <a:solidFill>
                            <a:schemeClr val="tx1"/>
                          </a:solidFill>
                          <a:effectLst/>
                          <a:latin typeface="Times New Roman" pitchFamily="18" charset="0"/>
                          <a:cs typeface="Times New Roman" pitchFamily="18" charset="0"/>
                          <a:sym typeface="Wingdings" pitchFamily="2" charset="2"/>
                        </a:rPr>
                        <a:t></a:t>
                      </a:r>
                      <a:endParaRPr kumimoji="0" lang="en-US" sz="2000" b="0" i="0" u="sng" strike="noStrike" cap="none" normalizeH="0" baseline="0" smtClean="0">
                        <a:ln>
                          <a:noFill/>
                        </a:ln>
                        <a:solidFill>
                          <a:schemeClr val="tx1"/>
                        </a:solidFill>
                        <a:effectLst/>
                        <a:latin typeface="Times New Roman" pitchFamily="18" charset="0"/>
                        <a:cs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blipFill>
                      <a:blip r:embed="rId2"/>
                      <a:tile tx="0" ty="0" sx="100000" sy="100000" flip="none" algn="tl"/>
                    </a:blipFill>
                  </a:tcPr>
                </a:tc>
                <a:tc>
                  <a:txBody>
                    <a:bodyPr/>
                    <a:lstStyle/>
                    <a:p>
                      <a:pPr marL="0" marR="0" lvl="0" indent="0" algn="ctr" defTabSz="914400" rtl="0" eaLnBrk="1" fontAlgn="base" latinLnBrk="0" hangingPunct="1">
                        <a:lnSpc>
                          <a:spcPct val="100000"/>
                        </a:lnSpc>
                        <a:spcBef>
                          <a:spcPts val="300"/>
                        </a:spcBef>
                        <a:spcAft>
                          <a:spcPts val="300"/>
                        </a:spcAft>
                        <a:buClrTx/>
                        <a:buSzTx/>
                        <a:buFontTx/>
                        <a:buNone/>
                        <a:tabLst/>
                      </a:pPr>
                      <a:r>
                        <a:rPr kumimoji="0" lang="en-US" sz="2000" b="0" i="0" u="none" strike="noStrike" cap="none" normalizeH="0" baseline="0" smtClean="0">
                          <a:ln>
                            <a:noFill/>
                          </a:ln>
                          <a:solidFill>
                            <a:schemeClr val="tx1"/>
                          </a:solidFill>
                          <a:effectLst/>
                          <a:latin typeface="Times New Roman" pitchFamily="18" charset="0"/>
                          <a:cs typeface="Times New Roman" pitchFamily="18" charset="0"/>
                          <a:sym typeface="Wingdings" pitchFamily="2" charset="2"/>
                        </a:rPr>
                        <a:t></a:t>
                      </a:r>
                      <a:endParaRPr kumimoji="0" lang="en-US" sz="2000" b="0" i="0" u="sng" strike="noStrike" cap="none" normalizeH="0" baseline="0" smtClean="0">
                        <a:ln>
                          <a:noFill/>
                        </a:ln>
                        <a:solidFill>
                          <a:schemeClr val="tx1"/>
                        </a:solidFill>
                        <a:effectLst/>
                        <a:latin typeface="Times New Roman" pitchFamily="18" charset="0"/>
                        <a:cs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blipFill>
                      <a:blip r:embed="rId2"/>
                      <a:tile tx="0" ty="0" sx="100000" sy="100000" flip="none" algn="tl"/>
                    </a:blipFill>
                  </a:tcPr>
                </a:tc>
                <a:tc>
                  <a:txBody>
                    <a:bodyPr/>
                    <a:lstStyle/>
                    <a:p>
                      <a:pPr marL="0" marR="0" lvl="0" indent="0" algn="ctr" defTabSz="914400" rtl="0" eaLnBrk="1" fontAlgn="base" latinLnBrk="0" hangingPunct="1">
                        <a:lnSpc>
                          <a:spcPct val="100000"/>
                        </a:lnSpc>
                        <a:spcBef>
                          <a:spcPts val="300"/>
                        </a:spcBef>
                        <a:spcAft>
                          <a:spcPts val="300"/>
                        </a:spcAft>
                        <a:buClrTx/>
                        <a:buSzTx/>
                        <a:buFontTx/>
                        <a:buNone/>
                        <a:tabLst/>
                      </a:pPr>
                      <a:r>
                        <a:rPr kumimoji="0" lang="en-US" sz="2000" b="0" i="0" u="none" strike="noStrike" cap="none" normalizeH="0" baseline="0" smtClean="0">
                          <a:ln>
                            <a:noFill/>
                          </a:ln>
                          <a:solidFill>
                            <a:schemeClr val="tx1"/>
                          </a:solidFill>
                          <a:effectLst/>
                          <a:latin typeface="Times New Roman" pitchFamily="18" charset="0"/>
                          <a:cs typeface="Times New Roman" pitchFamily="18" charset="0"/>
                          <a:sym typeface="Wingdings" pitchFamily="2" charset="2"/>
                        </a:rPr>
                        <a:t></a:t>
                      </a:r>
                      <a:endParaRPr kumimoji="0" lang="en-US" sz="2000" b="0" i="0" u="sng" strike="noStrike" cap="none" normalizeH="0" baseline="0" smtClean="0">
                        <a:ln>
                          <a:noFill/>
                        </a:ln>
                        <a:solidFill>
                          <a:schemeClr val="tx1"/>
                        </a:solidFill>
                        <a:effectLst/>
                        <a:latin typeface="Times New Roman" pitchFamily="18" charset="0"/>
                        <a:cs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blipFill>
                      <a:blip r:embed="rId2"/>
                      <a:tile tx="0" ty="0" sx="100000" sy="100000" flip="none" algn="tl"/>
                    </a:blipFill>
                  </a:tcPr>
                </a:tc>
                <a:tc>
                  <a:txBody>
                    <a:bodyPr/>
                    <a:lstStyle/>
                    <a:p>
                      <a:pPr marL="0" marR="0" lvl="0" indent="0" algn="ctr" defTabSz="914400" rtl="0" eaLnBrk="1" fontAlgn="base" latinLnBrk="0" hangingPunct="1">
                        <a:lnSpc>
                          <a:spcPct val="100000"/>
                        </a:lnSpc>
                        <a:spcBef>
                          <a:spcPts val="300"/>
                        </a:spcBef>
                        <a:spcAft>
                          <a:spcPts val="300"/>
                        </a:spcAft>
                        <a:buClrTx/>
                        <a:buSzTx/>
                        <a:buFontTx/>
                        <a:buNone/>
                        <a:tabLst/>
                      </a:pPr>
                      <a:r>
                        <a:rPr kumimoji="0" lang="en-US" sz="2000" b="0" i="0" u="none" strike="noStrike" cap="none" normalizeH="0" baseline="0" smtClean="0">
                          <a:ln>
                            <a:noFill/>
                          </a:ln>
                          <a:solidFill>
                            <a:schemeClr val="tx1"/>
                          </a:solidFill>
                          <a:effectLst/>
                          <a:latin typeface="Times New Roman" pitchFamily="18" charset="0"/>
                          <a:cs typeface="Times New Roman" pitchFamily="18" charset="0"/>
                          <a:sym typeface="Wingdings" pitchFamily="2" charset="2"/>
                        </a:rPr>
                        <a:t></a:t>
                      </a:r>
                      <a:endParaRPr kumimoji="0" lang="en-US" sz="2000" b="0" i="0" u="sng" strike="noStrike" cap="none" normalizeH="0" baseline="0" smtClean="0">
                        <a:ln>
                          <a:noFill/>
                        </a:ln>
                        <a:solidFill>
                          <a:schemeClr val="tx1"/>
                        </a:solidFill>
                        <a:effectLst/>
                        <a:latin typeface="Times New Roman" pitchFamily="18" charset="0"/>
                        <a:cs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blipFill>
                      <a:blip r:embed="rId2"/>
                      <a:tile tx="0" ty="0" sx="100000" sy="100000" flip="none" algn="tl"/>
                    </a:blipFill>
                  </a:tcPr>
                </a:tc>
                <a:tc>
                  <a:txBody>
                    <a:bodyPr/>
                    <a:lstStyle/>
                    <a:p>
                      <a:pPr marL="0" marR="0" lvl="0" indent="0" algn="ctr" defTabSz="914400" rtl="0" eaLnBrk="1" fontAlgn="base" latinLnBrk="0" hangingPunct="1">
                        <a:lnSpc>
                          <a:spcPct val="100000"/>
                        </a:lnSpc>
                        <a:spcBef>
                          <a:spcPts val="300"/>
                        </a:spcBef>
                        <a:spcAft>
                          <a:spcPts val="300"/>
                        </a:spcAft>
                        <a:buClrTx/>
                        <a:buSzTx/>
                        <a:buFontTx/>
                        <a:buNone/>
                        <a:tabLst/>
                      </a:pPr>
                      <a:r>
                        <a:rPr kumimoji="0" lang="en-US" sz="2000" b="0" i="0" u="none" strike="noStrike" cap="none" normalizeH="0" baseline="0" smtClean="0">
                          <a:ln>
                            <a:noFill/>
                          </a:ln>
                          <a:solidFill>
                            <a:schemeClr val="tx1"/>
                          </a:solidFill>
                          <a:effectLst/>
                          <a:latin typeface="Times New Roman" pitchFamily="18" charset="0"/>
                          <a:cs typeface="Times New Roman" pitchFamily="18" charset="0"/>
                          <a:sym typeface="Wingdings" pitchFamily="2" charset="2"/>
                        </a:rPr>
                        <a:t></a:t>
                      </a:r>
                      <a:endParaRPr kumimoji="0" lang="en-US" sz="2000" b="0" i="0" u="sng" strike="noStrike" cap="none" normalizeH="0" baseline="0" smtClean="0">
                        <a:ln>
                          <a:noFill/>
                        </a:ln>
                        <a:solidFill>
                          <a:schemeClr val="tx1"/>
                        </a:solidFill>
                        <a:effectLst/>
                        <a:latin typeface="Times New Roman" pitchFamily="18" charset="0"/>
                        <a:cs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blipFill>
                      <a:blip r:embed="rId2"/>
                      <a:tile tx="0" ty="0" sx="100000" sy="100000" flip="none" algn="tl"/>
                    </a:blipFill>
                  </a:tcPr>
                </a:tc>
                <a:tc>
                  <a:txBody>
                    <a:bodyPr/>
                    <a:lstStyle/>
                    <a:p>
                      <a:pPr marL="0" marR="0" lvl="0" indent="0" algn="ctr" defTabSz="914400" rtl="0" eaLnBrk="1" fontAlgn="base" latinLnBrk="0" hangingPunct="1">
                        <a:lnSpc>
                          <a:spcPct val="100000"/>
                        </a:lnSpc>
                        <a:spcBef>
                          <a:spcPts val="300"/>
                        </a:spcBef>
                        <a:spcAft>
                          <a:spcPts val="300"/>
                        </a:spcAft>
                        <a:buClrTx/>
                        <a:buSzTx/>
                        <a:buFontTx/>
                        <a:buNone/>
                        <a:tabLst/>
                      </a:pPr>
                      <a:r>
                        <a:rPr kumimoji="0" lang="en-US" sz="2000" b="0" i="0" u="none" strike="noStrike" cap="none" normalizeH="0" baseline="0" smtClean="0">
                          <a:ln>
                            <a:noFill/>
                          </a:ln>
                          <a:solidFill>
                            <a:schemeClr val="tx1"/>
                          </a:solidFill>
                          <a:effectLst/>
                          <a:latin typeface="Times New Roman" pitchFamily="18" charset="0"/>
                          <a:cs typeface="Times New Roman" pitchFamily="18" charset="0"/>
                          <a:sym typeface="Wingdings" pitchFamily="2" charset="2"/>
                        </a:rPr>
                        <a:t></a:t>
                      </a:r>
                      <a:endParaRPr kumimoji="0" lang="en-US" sz="2000" b="0" i="0" u="sng" strike="noStrike" cap="none" normalizeH="0" baseline="0" smtClean="0">
                        <a:ln>
                          <a:noFill/>
                        </a:ln>
                        <a:solidFill>
                          <a:schemeClr val="tx1"/>
                        </a:solidFill>
                        <a:effectLst/>
                        <a:latin typeface="Times New Roman" pitchFamily="18" charset="0"/>
                        <a:cs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blipFill>
                      <a:blip r:embed="rId2"/>
                      <a:tile tx="0" ty="0" sx="100000" sy="100000" flip="none" algn="tl"/>
                    </a:blipFill>
                  </a:tcPr>
                </a:tc>
                <a:tc>
                  <a:txBody>
                    <a:bodyPr/>
                    <a:lstStyle/>
                    <a:p>
                      <a:pPr marL="0" marR="0" lvl="0" indent="0" algn="ctr" defTabSz="914400" rtl="0" eaLnBrk="1" fontAlgn="base" latinLnBrk="0" hangingPunct="1">
                        <a:lnSpc>
                          <a:spcPct val="100000"/>
                        </a:lnSpc>
                        <a:spcBef>
                          <a:spcPts val="300"/>
                        </a:spcBef>
                        <a:spcAft>
                          <a:spcPts val="300"/>
                        </a:spcAft>
                        <a:buClrTx/>
                        <a:buSzTx/>
                        <a:buFontTx/>
                        <a:buNone/>
                        <a:tabLst/>
                      </a:pPr>
                      <a:r>
                        <a:rPr kumimoji="0" lang="en-US" sz="2000" b="0" i="0" u="none" strike="noStrike" cap="none" normalizeH="0" baseline="0" dirty="0" smtClean="0">
                          <a:ln>
                            <a:noFill/>
                          </a:ln>
                          <a:solidFill>
                            <a:schemeClr val="tx1"/>
                          </a:solidFill>
                          <a:effectLst/>
                          <a:latin typeface="Times New Roman" pitchFamily="18" charset="0"/>
                          <a:cs typeface="Times New Roman" pitchFamily="18" charset="0"/>
                          <a:sym typeface="Wingdings" pitchFamily="2" charset="2"/>
                        </a:rPr>
                        <a:t></a:t>
                      </a:r>
                      <a:endParaRPr kumimoji="0" lang="en-US" sz="2000" b="0" i="0" u="sng" strike="noStrike" cap="none" normalizeH="0" baseline="0" dirty="0" smtClean="0">
                        <a:ln>
                          <a:noFill/>
                        </a:ln>
                        <a:solidFill>
                          <a:schemeClr val="tx1"/>
                        </a:solidFill>
                        <a:effectLst/>
                        <a:latin typeface="Times New Roman" pitchFamily="18" charset="0"/>
                        <a:cs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blipFill>
                      <a:blip r:embed="rId2"/>
                      <a:tile tx="0" ty="0" sx="100000" sy="100000" flip="none" algn="tl"/>
                    </a:blipFill>
                  </a:tcPr>
                </a:tc>
                <a:extLst>
                  <a:ext uri="{0D108BD9-81ED-4DB2-BD59-A6C34878D82A}">
                    <a16:rowId xmlns:a16="http://schemas.microsoft.com/office/drawing/2014/main" val="10013"/>
                  </a:ext>
                </a:extLst>
              </a:tr>
              <a:tr h="338138">
                <a:tc>
                  <a:txBody>
                    <a:bodyPr/>
                    <a:lstStyle/>
                    <a:p>
                      <a:pPr marL="0" marR="0" lvl="0" indent="0" algn="l" defTabSz="914400" rtl="0" eaLnBrk="1" fontAlgn="base" latinLnBrk="0" hangingPunct="1">
                        <a:lnSpc>
                          <a:spcPct val="100000"/>
                        </a:lnSpc>
                        <a:spcBef>
                          <a:spcPts val="300"/>
                        </a:spcBef>
                        <a:spcAft>
                          <a:spcPts val="300"/>
                        </a:spcAft>
                        <a:buClrTx/>
                        <a:buSzTx/>
                        <a:buFontTx/>
                        <a:buNone/>
                        <a:tabLst/>
                      </a:pPr>
                      <a:r>
                        <a:rPr kumimoji="0" lang="en-US" sz="2000" b="0" i="0" u="none" strike="noStrike" cap="none" normalizeH="0" baseline="0" smtClean="0">
                          <a:ln>
                            <a:noFill/>
                          </a:ln>
                          <a:solidFill>
                            <a:schemeClr val="tx1"/>
                          </a:solidFill>
                          <a:effectLst/>
                          <a:latin typeface="Times New Roman" pitchFamily="18" charset="0"/>
                          <a:cs typeface="Times New Roman" pitchFamily="18" charset="0"/>
                        </a:rPr>
                        <a:t>Facebook</a:t>
                      </a:r>
                      <a:endParaRPr kumimoji="0" lang="en-US" sz="2000" b="0" i="0" u="sng" strike="noStrike" cap="none" normalizeH="0" baseline="0" smtClean="0">
                        <a:ln>
                          <a:noFill/>
                        </a:ln>
                        <a:solidFill>
                          <a:schemeClr val="tx1"/>
                        </a:solidFill>
                        <a:effectLst/>
                        <a:latin typeface="Times New Roman" pitchFamily="18" charset="0"/>
                        <a:cs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blipFill>
                      <a:blip r:embed="rId2"/>
                      <a:tile tx="0" ty="0" sx="100000" sy="100000" flip="none" algn="tl"/>
                    </a:blipFill>
                  </a:tcPr>
                </a:tc>
                <a:tc>
                  <a:txBody>
                    <a:bodyPr/>
                    <a:lstStyle/>
                    <a:p>
                      <a:pPr marL="0" marR="0" lvl="0" indent="0" algn="ctr" defTabSz="914400" rtl="0" eaLnBrk="1" fontAlgn="base" latinLnBrk="0" hangingPunct="1">
                        <a:lnSpc>
                          <a:spcPct val="100000"/>
                        </a:lnSpc>
                        <a:spcBef>
                          <a:spcPts val="300"/>
                        </a:spcBef>
                        <a:spcAft>
                          <a:spcPts val="300"/>
                        </a:spcAft>
                        <a:buClrTx/>
                        <a:buSzTx/>
                        <a:buFontTx/>
                        <a:buNone/>
                        <a:tabLst/>
                      </a:pPr>
                      <a:r>
                        <a:rPr kumimoji="0" lang="en-US" sz="2000" b="0" i="0" u="none" strike="noStrike" cap="none" normalizeH="0" baseline="0" smtClean="0">
                          <a:ln>
                            <a:noFill/>
                          </a:ln>
                          <a:solidFill>
                            <a:schemeClr val="tx1"/>
                          </a:solidFill>
                          <a:effectLst/>
                          <a:latin typeface="Times New Roman" pitchFamily="18" charset="0"/>
                          <a:cs typeface="Times New Roman" pitchFamily="18" charset="0"/>
                          <a:sym typeface="Wingdings" pitchFamily="2" charset="2"/>
                        </a:rPr>
                        <a:t></a:t>
                      </a:r>
                      <a:endParaRPr kumimoji="0" lang="en-US" sz="2000" b="0" i="0" u="sng" strike="noStrike" cap="none" normalizeH="0" baseline="0" smtClean="0">
                        <a:ln>
                          <a:noFill/>
                        </a:ln>
                        <a:solidFill>
                          <a:schemeClr val="tx1"/>
                        </a:solidFill>
                        <a:effectLst/>
                        <a:latin typeface="Times New Roman" pitchFamily="18" charset="0"/>
                        <a:cs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blipFill>
                      <a:blip r:embed="rId2"/>
                      <a:tile tx="0" ty="0" sx="100000" sy="100000" flip="none" algn="tl"/>
                    </a:blipFill>
                  </a:tcPr>
                </a:tc>
                <a:tc>
                  <a:txBody>
                    <a:bodyPr/>
                    <a:lstStyle/>
                    <a:p>
                      <a:pPr marL="0" marR="0" lvl="0" indent="0" algn="ctr" defTabSz="914400" rtl="0" eaLnBrk="1" fontAlgn="base" latinLnBrk="0" hangingPunct="1">
                        <a:lnSpc>
                          <a:spcPct val="100000"/>
                        </a:lnSpc>
                        <a:spcBef>
                          <a:spcPts val="300"/>
                        </a:spcBef>
                        <a:spcAft>
                          <a:spcPts val="300"/>
                        </a:spcAft>
                        <a:buClrTx/>
                        <a:buSzTx/>
                        <a:buFontTx/>
                        <a:buNone/>
                        <a:tabLst/>
                      </a:pPr>
                      <a:r>
                        <a:rPr kumimoji="0" lang="en-US" sz="2000" b="0" i="0" u="none" strike="noStrike" cap="none" normalizeH="0" baseline="0" smtClean="0">
                          <a:ln>
                            <a:noFill/>
                          </a:ln>
                          <a:solidFill>
                            <a:schemeClr val="tx1"/>
                          </a:solidFill>
                          <a:effectLst/>
                          <a:latin typeface="Times New Roman" pitchFamily="18" charset="0"/>
                          <a:cs typeface="Times New Roman" pitchFamily="18" charset="0"/>
                          <a:sym typeface="Wingdings" pitchFamily="2" charset="2"/>
                        </a:rPr>
                        <a:t></a:t>
                      </a:r>
                      <a:endParaRPr kumimoji="0" lang="en-US" sz="2000" b="0" i="0" u="sng" strike="noStrike" cap="none" normalizeH="0" baseline="0" smtClean="0">
                        <a:ln>
                          <a:noFill/>
                        </a:ln>
                        <a:solidFill>
                          <a:schemeClr val="tx1"/>
                        </a:solidFill>
                        <a:effectLst/>
                        <a:latin typeface="Times New Roman" pitchFamily="18" charset="0"/>
                        <a:cs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blipFill>
                      <a:blip r:embed="rId2"/>
                      <a:tile tx="0" ty="0" sx="100000" sy="100000" flip="none" algn="tl"/>
                    </a:blipFill>
                  </a:tcPr>
                </a:tc>
                <a:tc>
                  <a:txBody>
                    <a:bodyPr/>
                    <a:lstStyle/>
                    <a:p>
                      <a:pPr marL="0" marR="0" lvl="0" indent="0" algn="ctr" defTabSz="914400" rtl="0" eaLnBrk="1" fontAlgn="base" latinLnBrk="0" hangingPunct="1">
                        <a:lnSpc>
                          <a:spcPct val="100000"/>
                        </a:lnSpc>
                        <a:spcBef>
                          <a:spcPts val="300"/>
                        </a:spcBef>
                        <a:spcAft>
                          <a:spcPts val="300"/>
                        </a:spcAft>
                        <a:buClrTx/>
                        <a:buSzTx/>
                        <a:buFontTx/>
                        <a:buNone/>
                        <a:tabLst/>
                      </a:pPr>
                      <a:r>
                        <a:rPr kumimoji="0" lang="en-US" sz="2000" b="0" i="0" u="none" strike="noStrike" cap="none" normalizeH="0" baseline="0" dirty="0" smtClean="0">
                          <a:ln>
                            <a:noFill/>
                          </a:ln>
                          <a:solidFill>
                            <a:schemeClr val="tx1"/>
                          </a:solidFill>
                          <a:effectLst/>
                          <a:latin typeface="Times New Roman" pitchFamily="18" charset="0"/>
                          <a:cs typeface="Times New Roman" pitchFamily="18" charset="0"/>
                          <a:sym typeface="Wingdings" pitchFamily="2" charset="2"/>
                        </a:rPr>
                        <a:t></a:t>
                      </a:r>
                      <a:endParaRPr kumimoji="0" lang="en-US" sz="2000" b="0" i="0" u="sng" strike="noStrike" cap="none" normalizeH="0" baseline="0" dirty="0" smtClean="0">
                        <a:ln>
                          <a:noFill/>
                        </a:ln>
                        <a:solidFill>
                          <a:schemeClr val="tx1"/>
                        </a:solidFill>
                        <a:effectLst/>
                        <a:latin typeface="Times New Roman" pitchFamily="18" charset="0"/>
                        <a:cs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blipFill>
                      <a:blip r:embed="rId2"/>
                      <a:tile tx="0" ty="0" sx="100000" sy="100000" flip="none" algn="tl"/>
                    </a:blipFill>
                  </a:tcPr>
                </a:tc>
                <a:tc>
                  <a:txBody>
                    <a:bodyPr/>
                    <a:lstStyle/>
                    <a:p>
                      <a:pPr marL="0" marR="0" lvl="0" indent="0" algn="ctr" defTabSz="914400" rtl="0" eaLnBrk="1" fontAlgn="base" latinLnBrk="0" hangingPunct="1">
                        <a:lnSpc>
                          <a:spcPct val="100000"/>
                        </a:lnSpc>
                        <a:spcBef>
                          <a:spcPts val="300"/>
                        </a:spcBef>
                        <a:spcAft>
                          <a:spcPts val="300"/>
                        </a:spcAft>
                        <a:buClrTx/>
                        <a:buSzTx/>
                        <a:buFontTx/>
                        <a:buNone/>
                        <a:tabLst/>
                      </a:pPr>
                      <a:r>
                        <a:rPr kumimoji="0" lang="en-US" sz="2000" b="0" i="0" u="none" strike="noStrike" cap="none" normalizeH="0" baseline="0" smtClean="0">
                          <a:ln>
                            <a:noFill/>
                          </a:ln>
                          <a:solidFill>
                            <a:schemeClr val="tx1"/>
                          </a:solidFill>
                          <a:effectLst/>
                          <a:latin typeface="Times New Roman" pitchFamily="18" charset="0"/>
                          <a:cs typeface="Times New Roman" pitchFamily="18" charset="0"/>
                          <a:sym typeface="Wingdings" pitchFamily="2" charset="2"/>
                        </a:rPr>
                        <a:t></a:t>
                      </a:r>
                      <a:endParaRPr kumimoji="0" lang="en-US" sz="2000" b="0" i="0" u="sng" strike="noStrike" cap="none" normalizeH="0" baseline="0" smtClean="0">
                        <a:ln>
                          <a:noFill/>
                        </a:ln>
                        <a:solidFill>
                          <a:schemeClr val="tx1"/>
                        </a:solidFill>
                        <a:effectLst/>
                        <a:latin typeface="Times New Roman" pitchFamily="18" charset="0"/>
                        <a:cs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blipFill>
                      <a:blip r:embed="rId2"/>
                      <a:tile tx="0" ty="0" sx="100000" sy="100000" flip="none" algn="tl"/>
                    </a:blipFill>
                  </a:tcPr>
                </a:tc>
                <a:tc>
                  <a:txBody>
                    <a:bodyPr/>
                    <a:lstStyle/>
                    <a:p>
                      <a:pPr marL="0" marR="0" lvl="0" indent="0" algn="ctr" defTabSz="914400" rtl="0" eaLnBrk="1" fontAlgn="base" latinLnBrk="0" hangingPunct="1">
                        <a:lnSpc>
                          <a:spcPct val="100000"/>
                        </a:lnSpc>
                        <a:spcBef>
                          <a:spcPts val="300"/>
                        </a:spcBef>
                        <a:spcAft>
                          <a:spcPts val="300"/>
                        </a:spcAft>
                        <a:buClrTx/>
                        <a:buSzTx/>
                        <a:buFontTx/>
                        <a:buNone/>
                        <a:tabLst/>
                      </a:pPr>
                      <a:r>
                        <a:rPr kumimoji="0" lang="en-US" sz="2000" b="0" i="0" u="none" strike="noStrike" cap="none" normalizeH="0" baseline="0" smtClean="0">
                          <a:ln>
                            <a:noFill/>
                          </a:ln>
                          <a:solidFill>
                            <a:schemeClr val="tx1"/>
                          </a:solidFill>
                          <a:effectLst/>
                          <a:latin typeface="Times New Roman" pitchFamily="18" charset="0"/>
                          <a:cs typeface="Times New Roman" pitchFamily="18" charset="0"/>
                          <a:sym typeface="Wingdings" pitchFamily="2" charset="2"/>
                        </a:rPr>
                        <a:t></a:t>
                      </a:r>
                      <a:endParaRPr kumimoji="0" lang="en-US" sz="2000" b="0" i="0" u="sng" strike="noStrike" cap="none" normalizeH="0" baseline="0" smtClean="0">
                        <a:ln>
                          <a:noFill/>
                        </a:ln>
                        <a:solidFill>
                          <a:schemeClr val="tx1"/>
                        </a:solidFill>
                        <a:effectLst/>
                        <a:latin typeface="Times New Roman" pitchFamily="18" charset="0"/>
                        <a:cs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blipFill>
                      <a:blip r:embed="rId2"/>
                      <a:tile tx="0" ty="0" sx="100000" sy="100000" flip="none" algn="tl"/>
                    </a:blipFill>
                  </a:tcPr>
                </a:tc>
                <a:tc>
                  <a:txBody>
                    <a:bodyPr/>
                    <a:lstStyle/>
                    <a:p>
                      <a:pPr marL="0" marR="0" lvl="0" indent="0" algn="ctr" defTabSz="914400" rtl="0" eaLnBrk="1" fontAlgn="base" latinLnBrk="0" hangingPunct="1">
                        <a:lnSpc>
                          <a:spcPct val="100000"/>
                        </a:lnSpc>
                        <a:spcBef>
                          <a:spcPts val="300"/>
                        </a:spcBef>
                        <a:spcAft>
                          <a:spcPts val="300"/>
                        </a:spcAft>
                        <a:buClrTx/>
                        <a:buSzTx/>
                        <a:buFontTx/>
                        <a:buNone/>
                        <a:tabLst/>
                      </a:pPr>
                      <a:r>
                        <a:rPr kumimoji="0" lang="en-US" sz="2000" b="0" i="0" u="none" strike="noStrike" cap="none" normalizeH="0" baseline="0" smtClean="0">
                          <a:ln>
                            <a:noFill/>
                          </a:ln>
                          <a:solidFill>
                            <a:schemeClr val="tx1"/>
                          </a:solidFill>
                          <a:effectLst/>
                          <a:latin typeface="Times New Roman" pitchFamily="18" charset="0"/>
                          <a:cs typeface="Times New Roman" pitchFamily="18" charset="0"/>
                          <a:sym typeface="Wingdings" pitchFamily="2" charset="2"/>
                        </a:rPr>
                        <a:t></a:t>
                      </a:r>
                      <a:endParaRPr kumimoji="0" lang="en-US" sz="2000" b="0" i="0" u="sng" strike="noStrike" cap="none" normalizeH="0" baseline="0" smtClean="0">
                        <a:ln>
                          <a:noFill/>
                        </a:ln>
                        <a:solidFill>
                          <a:schemeClr val="tx1"/>
                        </a:solidFill>
                        <a:effectLst/>
                        <a:latin typeface="Times New Roman" pitchFamily="18" charset="0"/>
                        <a:cs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blipFill>
                      <a:blip r:embed="rId2"/>
                      <a:tile tx="0" ty="0" sx="100000" sy="100000" flip="none" algn="tl"/>
                    </a:blipFill>
                  </a:tcPr>
                </a:tc>
                <a:tc>
                  <a:txBody>
                    <a:bodyPr/>
                    <a:lstStyle/>
                    <a:p>
                      <a:pPr marL="0" marR="0" lvl="0" indent="0" algn="ctr" defTabSz="914400" rtl="0" eaLnBrk="1" fontAlgn="base" latinLnBrk="0" hangingPunct="1">
                        <a:lnSpc>
                          <a:spcPct val="100000"/>
                        </a:lnSpc>
                        <a:spcBef>
                          <a:spcPts val="300"/>
                        </a:spcBef>
                        <a:spcAft>
                          <a:spcPts val="300"/>
                        </a:spcAft>
                        <a:buClrTx/>
                        <a:buSzTx/>
                        <a:buFontTx/>
                        <a:buNone/>
                        <a:tabLst/>
                      </a:pPr>
                      <a:r>
                        <a:rPr kumimoji="0" lang="en-US" sz="2000" b="0" i="0" u="none" strike="noStrike" cap="none" normalizeH="0" baseline="0" dirty="0" smtClean="0">
                          <a:ln>
                            <a:noFill/>
                          </a:ln>
                          <a:solidFill>
                            <a:schemeClr val="tx1"/>
                          </a:solidFill>
                          <a:effectLst/>
                          <a:latin typeface="Times New Roman" pitchFamily="18" charset="0"/>
                          <a:cs typeface="Times New Roman" pitchFamily="18" charset="0"/>
                          <a:sym typeface="Wingdings" pitchFamily="2" charset="2"/>
                        </a:rPr>
                        <a:t></a:t>
                      </a:r>
                      <a:endParaRPr kumimoji="0" lang="en-US" sz="2000" b="0" i="0" u="sng" strike="noStrike" cap="none" normalizeH="0" baseline="0" dirty="0" smtClean="0">
                        <a:ln>
                          <a:noFill/>
                        </a:ln>
                        <a:solidFill>
                          <a:schemeClr val="tx1"/>
                        </a:solidFill>
                        <a:effectLst/>
                        <a:latin typeface="Times New Roman" pitchFamily="18" charset="0"/>
                        <a:cs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blipFill>
                      <a:blip r:embed="rId2"/>
                      <a:tile tx="0" ty="0" sx="100000" sy="100000" flip="none" algn="tl"/>
                    </a:blipFill>
                  </a:tcPr>
                </a:tc>
                <a:extLst>
                  <a:ext uri="{0D108BD9-81ED-4DB2-BD59-A6C34878D82A}">
                    <a16:rowId xmlns:a16="http://schemas.microsoft.com/office/drawing/2014/main" val="10014"/>
                  </a:ext>
                </a:extLst>
              </a:tr>
            </a:tbl>
          </a:graphicData>
        </a:graphic>
      </p:graphicFrame>
      <p:sp>
        <p:nvSpPr>
          <p:cNvPr id="6" name="TextBox 5"/>
          <p:cNvSpPr txBox="1">
            <a:spLocks noChangeArrowheads="1"/>
          </p:cNvSpPr>
          <p:nvPr/>
        </p:nvSpPr>
        <p:spPr bwMode="auto">
          <a:xfrm>
            <a:off x="4000500" y="2754313"/>
            <a:ext cx="51435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r>
              <a:rPr lang="en-US" sz="1400" b="1">
                <a:solidFill>
                  <a:srgbClr val="FFFF00"/>
                </a:solidFill>
                <a:latin typeface="Times New Roman" pitchFamily="18" charset="0"/>
                <a:cs typeface="Times New Roman" pitchFamily="18" charset="0"/>
              </a:rPr>
              <a:t>X</a:t>
            </a:r>
          </a:p>
        </p:txBody>
      </p:sp>
      <p:sp>
        <p:nvSpPr>
          <p:cNvPr id="21" name="TextBox 20"/>
          <p:cNvSpPr txBox="1">
            <a:spLocks noChangeArrowheads="1"/>
          </p:cNvSpPr>
          <p:nvPr/>
        </p:nvSpPr>
        <p:spPr bwMode="auto">
          <a:xfrm>
            <a:off x="5389563" y="3059113"/>
            <a:ext cx="51435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r>
              <a:rPr lang="en-US" sz="1400" b="1">
                <a:solidFill>
                  <a:srgbClr val="FFFF00"/>
                </a:solidFill>
                <a:latin typeface="Times New Roman" pitchFamily="18" charset="0"/>
                <a:cs typeface="Times New Roman" pitchFamily="18" charset="0"/>
              </a:rPr>
              <a:t>X</a:t>
            </a:r>
          </a:p>
        </p:txBody>
      </p:sp>
      <p:sp>
        <p:nvSpPr>
          <p:cNvPr id="22" name="TextBox 21"/>
          <p:cNvSpPr txBox="1">
            <a:spLocks noChangeArrowheads="1"/>
          </p:cNvSpPr>
          <p:nvPr/>
        </p:nvSpPr>
        <p:spPr bwMode="auto">
          <a:xfrm>
            <a:off x="5395913" y="3403600"/>
            <a:ext cx="51435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r>
              <a:rPr lang="en-US" sz="1400" b="1">
                <a:solidFill>
                  <a:srgbClr val="FFFF00"/>
                </a:solidFill>
                <a:latin typeface="Times New Roman" pitchFamily="18" charset="0"/>
                <a:cs typeface="Times New Roman" pitchFamily="18" charset="0"/>
              </a:rPr>
              <a:t>X</a:t>
            </a:r>
          </a:p>
        </p:txBody>
      </p:sp>
      <p:sp>
        <p:nvSpPr>
          <p:cNvPr id="23" name="TextBox 22"/>
          <p:cNvSpPr txBox="1">
            <a:spLocks noChangeArrowheads="1"/>
          </p:cNvSpPr>
          <p:nvPr/>
        </p:nvSpPr>
        <p:spPr bwMode="auto">
          <a:xfrm>
            <a:off x="8032750" y="3746500"/>
            <a:ext cx="333375"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r>
              <a:rPr lang="en-US" sz="1400" b="1">
                <a:solidFill>
                  <a:srgbClr val="FFFF00"/>
                </a:solidFill>
                <a:latin typeface="Times New Roman" pitchFamily="18" charset="0"/>
                <a:cs typeface="Times New Roman" pitchFamily="18" charset="0"/>
              </a:rPr>
              <a:t>X</a:t>
            </a:r>
          </a:p>
        </p:txBody>
      </p:sp>
      <p:sp>
        <p:nvSpPr>
          <p:cNvPr id="24" name="TextBox 23"/>
          <p:cNvSpPr txBox="1">
            <a:spLocks noChangeArrowheads="1"/>
          </p:cNvSpPr>
          <p:nvPr/>
        </p:nvSpPr>
        <p:spPr bwMode="auto">
          <a:xfrm>
            <a:off x="9488488" y="4092575"/>
            <a:ext cx="211137" cy="306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r>
              <a:rPr lang="en-US" sz="1400" b="1">
                <a:solidFill>
                  <a:srgbClr val="FFFF00"/>
                </a:solidFill>
                <a:latin typeface="Times New Roman" pitchFamily="18" charset="0"/>
                <a:cs typeface="Times New Roman" pitchFamily="18" charset="0"/>
              </a:rPr>
              <a:t>X</a:t>
            </a:r>
          </a:p>
        </p:txBody>
      </p:sp>
      <p:sp>
        <p:nvSpPr>
          <p:cNvPr id="25" name="TextBox 24"/>
          <p:cNvSpPr txBox="1">
            <a:spLocks noChangeArrowheads="1"/>
          </p:cNvSpPr>
          <p:nvPr/>
        </p:nvSpPr>
        <p:spPr bwMode="auto">
          <a:xfrm>
            <a:off x="6707188" y="5092700"/>
            <a:ext cx="514350" cy="306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r>
              <a:rPr lang="en-US" sz="1400" b="1">
                <a:solidFill>
                  <a:srgbClr val="FFFF00"/>
                </a:solidFill>
                <a:latin typeface="Times New Roman" pitchFamily="18" charset="0"/>
                <a:cs typeface="Times New Roman" pitchFamily="18" charset="0"/>
              </a:rPr>
              <a:t>X</a:t>
            </a:r>
          </a:p>
        </p:txBody>
      </p:sp>
      <p:sp>
        <p:nvSpPr>
          <p:cNvPr id="26" name="TextBox 25"/>
          <p:cNvSpPr txBox="1">
            <a:spLocks noChangeArrowheads="1"/>
          </p:cNvSpPr>
          <p:nvPr/>
        </p:nvSpPr>
        <p:spPr bwMode="auto">
          <a:xfrm>
            <a:off x="2781300" y="5422900"/>
            <a:ext cx="514350" cy="306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r>
              <a:rPr lang="en-US" sz="1400" b="1">
                <a:solidFill>
                  <a:srgbClr val="FFFF00"/>
                </a:solidFill>
                <a:latin typeface="Times New Roman" pitchFamily="18" charset="0"/>
                <a:cs typeface="Times New Roman" pitchFamily="18" charset="0"/>
              </a:rPr>
              <a:t>X</a:t>
            </a:r>
          </a:p>
        </p:txBody>
      </p:sp>
      <p:sp>
        <p:nvSpPr>
          <p:cNvPr id="27" name="TextBox 26"/>
          <p:cNvSpPr txBox="1">
            <a:spLocks noChangeArrowheads="1"/>
          </p:cNvSpPr>
          <p:nvPr/>
        </p:nvSpPr>
        <p:spPr bwMode="auto">
          <a:xfrm>
            <a:off x="5411788" y="4398963"/>
            <a:ext cx="51435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r>
              <a:rPr lang="en-US" sz="1400" b="1">
                <a:solidFill>
                  <a:srgbClr val="FFFF00"/>
                </a:solidFill>
                <a:latin typeface="Times New Roman" pitchFamily="18" charset="0"/>
                <a:cs typeface="Times New Roman" pitchFamily="18" charset="0"/>
              </a:rPr>
              <a:t>X</a:t>
            </a:r>
          </a:p>
        </p:txBody>
      </p:sp>
      <p:sp>
        <p:nvSpPr>
          <p:cNvPr id="28" name="TextBox 27"/>
          <p:cNvSpPr txBox="1">
            <a:spLocks noChangeArrowheads="1"/>
          </p:cNvSpPr>
          <p:nvPr/>
        </p:nvSpPr>
        <p:spPr bwMode="auto">
          <a:xfrm>
            <a:off x="2781300" y="6110288"/>
            <a:ext cx="214313"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r>
              <a:rPr lang="en-US" sz="1400" b="1">
                <a:solidFill>
                  <a:srgbClr val="FFFF00"/>
                </a:solidFill>
                <a:latin typeface="Times New Roman" pitchFamily="18" charset="0"/>
                <a:cs typeface="Times New Roman" pitchFamily="18" charset="0"/>
              </a:rPr>
              <a:t>X</a:t>
            </a:r>
          </a:p>
        </p:txBody>
      </p:sp>
      <p:sp>
        <p:nvSpPr>
          <p:cNvPr id="29" name="TextBox 28"/>
          <p:cNvSpPr txBox="1">
            <a:spLocks noChangeArrowheads="1"/>
          </p:cNvSpPr>
          <p:nvPr/>
        </p:nvSpPr>
        <p:spPr bwMode="auto">
          <a:xfrm>
            <a:off x="6707188" y="4757738"/>
            <a:ext cx="246062"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r>
              <a:rPr lang="en-US" sz="1400" b="1">
                <a:solidFill>
                  <a:srgbClr val="FFFF00"/>
                </a:solidFill>
                <a:latin typeface="Times New Roman" pitchFamily="18" charset="0"/>
                <a:cs typeface="Times New Roman" pitchFamily="18" charset="0"/>
              </a:rPr>
              <a:t>X</a:t>
            </a:r>
          </a:p>
        </p:txBody>
      </p:sp>
      <p:sp>
        <p:nvSpPr>
          <p:cNvPr id="30" name="TextBox 29"/>
          <p:cNvSpPr txBox="1">
            <a:spLocks noChangeArrowheads="1"/>
          </p:cNvSpPr>
          <p:nvPr/>
        </p:nvSpPr>
        <p:spPr bwMode="auto">
          <a:xfrm>
            <a:off x="2781300" y="5772150"/>
            <a:ext cx="51435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r>
              <a:rPr lang="en-US" sz="1400" b="1">
                <a:solidFill>
                  <a:srgbClr val="FFFF00"/>
                </a:solidFill>
                <a:latin typeface="Times New Roman" pitchFamily="18" charset="0"/>
                <a:cs typeface="Times New Roman" pitchFamily="18" charset="0"/>
              </a:rPr>
              <a:t>X</a:t>
            </a:r>
          </a:p>
        </p:txBody>
      </p:sp>
      <p:sp>
        <p:nvSpPr>
          <p:cNvPr id="32" name="TextBox 31"/>
          <p:cNvSpPr txBox="1">
            <a:spLocks noChangeArrowheads="1"/>
          </p:cNvSpPr>
          <p:nvPr/>
        </p:nvSpPr>
        <p:spPr bwMode="auto">
          <a:xfrm>
            <a:off x="10936288" y="5772150"/>
            <a:ext cx="269875"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r>
              <a:rPr lang="en-US" sz="1400" b="1">
                <a:solidFill>
                  <a:srgbClr val="FFFF00"/>
                </a:solidFill>
                <a:latin typeface="Times New Roman" pitchFamily="18" charset="0"/>
                <a:cs typeface="Times New Roman" pitchFamily="18" charset="0"/>
              </a:rPr>
              <a:t>X</a:t>
            </a:r>
          </a:p>
        </p:txBody>
      </p:sp>
      <p:sp>
        <p:nvSpPr>
          <p:cNvPr id="33" name="TextBox 32"/>
          <p:cNvSpPr txBox="1">
            <a:spLocks noChangeArrowheads="1"/>
          </p:cNvSpPr>
          <p:nvPr/>
        </p:nvSpPr>
        <p:spPr bwMode="auto">
          <a:xfrm>
            <a:off x="10947400" y="6110288"/>
            <a:ext cx="201613"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r>
              <a:rPr lang="en-US" sz="1400" b="1">
                <a:solidFill>
                  <a:srgbClr val="FFFF00"/>
                </a:solidFill>
                <a:latin typeface="Times New Roman" pitchFamily="18" charset="0"/>
                <a:cs typeface="Times New Roman" pitchFamily="18" charset="0"/>
              </a:rPr>
              <a:t>X</a:t>
            </a:r>
          </a:p>
        </p:txBody>
      </p:sp>
      <p:sp>
        <p:nvSpPr>
          <p:cNvPr id="34" name="TextBox 33"/>
          <p:cNvSpPr txBox="1">
            <a:spLocks noChangeArrowheads="1"/>
          </p:cNvSpPr>
          <p:nvPr/>
        </p:nvSpPr>
        <p:spPr bwMode="auto">
          <a:xfrm>
            <a:off x="10974388" y="5424488"/>
            <a:ext cx="147637"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r>
              <a:rPr lang="en-US" sz="1400" b="1">
                <a:solidFill>
                  <a:srgbClr val="FFFF00"/>
                </a:solidFill>
                <a:latin typeface="Times New Roman" pitchFamily="18" charset="0"/>
                <a:cs typeface="Times New Roman" pitchFamily="18" charset="0"/>
              </a:rPr>
              <a:t>X</a:t>
            </a:r>
          </a:p>
        </p:txBody>
      </p:sp>
    </p:spTree>
  </p:cSld>
  <p:clrMapOvr>
    <a:masterClrMapping/>
  </p:clrMapOvr>
  <p:transition spd="slow">
    <p:wip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1"/>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2"/>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3"/>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4"/>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7"/>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29"/>
                                        </p:tgtEl>
                                        <p:attrNameLst>
                                          <p:attrName>style.visibility</p:attrName>
                                        </p:attrNameLst>
                                      </p:cBhvr>
                                      <p:to>
                                        <p:strVal val="visible"/>
                                      </p:to>
                                    </p:set>
                                  </p:childTnLst>
                                </p:cTn>
                              </p:par>
                            </p:childTnLst>
                          </p:cTn>
                        </p:par>
                      </p:childTnLst>
                    </p:cTn>
                  </p:par>
                  <p:par>
                    <p:cTn id="31" fill="hold" nodeType="clickPar">
                      <p:stCondLst>
                        <p:cond delay="indefinite"/>
                      </p:stCondLst>
                      <p:childTnLst>
                        <p:par>
                          <p:cTn id="32" fill="hold" nodeType="withGroup">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25"/>
                                        </p:tgtEl>
                                        <p:attrNameLst>
                                          <p:attrName>style.visibility</p:attrName>
                                        </p:attrNameLst>
                                      </p:cBhvr>
                                      <p:to>
                                        <p:strVal val="visible"/>
                                      </p:to>
                                    </p:set>
                                  </p:childTnLst>
                                </p:cTn>
                              </p:par>
                            </p:childTnLst>
                          </p:cTn>
                        </p:par>
                      </p:childTnLst>
                    </p:cTn>
                  </p:par>
                  <p:par>
                    <p:cTn id="35" fill="hold" nodeType="clickPar">
                      <p:stCondLst>
                        <p:cond delay="indefinite"/>
                      </p:stCondLst>
                      <p:childTnLst>
                        <p:par>
                          <p:cTn id="36" fill="hold" nodeType="withGroup">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26"/>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34"/>
                                        </p:tgtEl>
                                        <p:attrNameLst>
                                          <p:attrName>style.visibility</p:attrName>
                                        </p:attrNameLst>
                                      </p:cBhvr>
                                      <p:to>
                                        <p:strVal val="visible"/>
                                      </p:to>
                                    </p:set>
                                  </p:childTnLst>
                                </p:cTn>
                              </p:par>
                            </p:childTnLst>
                          </p:cTn>
                        </p:par>
                      </p:childTnLst>
                    </p:cTn>
                  </p:par>
                  <p:par>
                    <p:cTn id="41" fill="hold" nodeType="clickPar">
                      <p:stCondLst>
                        <p:cond delay="indefinite"/>
                      </p:stCondLst>
                      <p:childTnLst>
                        <p:par>
                          <p:cTn id="42" fill="hold" nodeType="withGroup">
                            <p:stCondLst>
                              <p:cond delay="0"/>
                            </p:stCondLst>
                            <p:childTnLst>
                              <p:par>
                                <p:cTn id="43" presetID="1" presetClass="entr" presetSubtype="0" fill="hold" grpId="0" nodeType="clickEffect">
                                  <p:stCondLst>
                                    <p:cond delay="0"/>
                                  </p:stCondLst>
                                  <p:childTnLst>
                                    <p:set>
                                      <p:cBhvr>
                                        <p:cTn id="44" dur="1" fill="hold">
                                          <p:stCondLst>
                                            <p:cond delay="0"/>
                                          </p:stCondLst>
                                        </p:cTn>
                                        <p:tgtEl>
                                          <p:spTgt spid="30"/>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32"/>
                                        </p:tgtEl>
                                        <p:attrNameLst>
                                          <p:attrName>style.visibility</p:attrName>
                                        </p:attrNameLst>
                                      </p:cBhvr>
                                      <p:to>
                                        <p:strVal val="visible"/>
                                      </p:to>
                                    </p:set>
                                  </p:childTnLst>
                                </p:cTn>
                              </p:par>
                            </p:childTnLst>
                          </p:cTn>
                        </p:par>
                      </p:childTnLst>
                    </p:cTn>
                  </p:par>
                  <p:par>
                    <p:cTn id="47" fill="hold" nodeType="clickPar">
                      <p:stCondLst>
                        <p:cond delay="indefinite"/>
                      </p:stCondLst>
                      <p:childTnLst>
                        <p:par>
                          <p:cTn id="48" fill="hold" nodeType="withGroup">
                            <p:stCondLst>
                              <p:cond delay="0"/>
                            </p:stCondLst>
                            <p:childTnLst>
                              <p:par>
                                <p:cTn id="49" presetID="10" presetClass="entr" presetSubtype="0" fill="hold" grpId="0" nodeType="clickEffect">
                                  <p:stCondLst>
                                    <p:cond delay="0"/>
                                  </p:stCondLst>
                                  <p:childTnLst>
                                    <p:set>
                                      <p:cBhvr>
                                        <p:cTn id="50" dur="1" fill="hold">
                                          <p:stCondLst>
                                            <p:cond delay="0"/>
                                          </p:stCondLst>
                                        </p:cTn>
                                        <p:tgtEl>
                                          <p:spTgt spid="28"/>
                                        </p:tgtEl>
                                        <p:attrNameLst>
                                          <p:attrName>style.visibility</p:attrName>
                                        </p:attrNameLst>
                                      </p:cBhvr>
                                      <p:to>
                                        <p:strVal val="visible"/>
                                      </p:to>
                                    </p:set>
                                    <p:animEffect transition="in" filter="fade">
                                      <p:cBhvr>
                                        <p:cTn id="51" dur="500"/>
                                        <p:tgtEl>
                                          <p:spTgt spid="28"/>
                                        </p:tgtEl>
                                      </p:cBhvr>
                                    </p:animEffect>
                                  </p:childTnLst>
                                </p:cTn>
                              </p:par>
                              <p:par>
                                <p:cTn id="52" presetID="10" presetClass="entr" presetSubtype="0" fill="hold" grpId="0" nodeType="withEffect">
                                  <p:stCondLst>
                                    <p:cond delay="0"/>
                                  </p:stCondLst>
                                  <p:childTnLst>
                                    <p:set>
                                      <p:cBhvr>
                                        <p:cTn id="53" dur="1" fill="hold">
                                          <p:stCondLst>
                                            <p:cond delay="0"/>
                                          </p:stCondLst>
                                        </p:cTn>
                                        <p:tgtEl>
                                          <p:spTgt spid="33"/>
                                        </p:tgtEl>
                                        <p:attrNameLst>
                                          <p:attrName>style.visibility</p:attrName>
                                        </p:attrNameLst>
                                      </p:cBhvr>
                                      <p:to>
                                        <p:strVal val="visible"/>
                                      </p:to>
                                    </p:set>
                                    <p:animEffect transition="in" filter="fade">
                                      <p:cBhvr>
                                        <p:cTn id="54"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21" grpId="0"/>
      <p:bldP spid="22" grpId="0"/>
      <p:bldP spid="23" grpId="0"/>
      <p:bldP spid="24" grpId="0"/>
      <p:bldP spid="25" grpId="0"/>
      <p:bldP spid="26" grpId="0"/>
      <p:bldP spid="27" grpId="0"/>
      <p:bldP spid="28" grpId="0"/>
      <p:bldP spid="29" grpId="0"/>
      <p:bldP spid="30" grpId="0"/>
      <p:bldP spid="32" grpId="0"/>
      <p:bldP spid="33" grpId="0"/>
      <p:bldP spid="34"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p:cNvSpPr>
            <a:spLocks noGrp="1"/>
          </p:cNvSpPr>
          <p:nvPr>
            <p:ph type="title"/>
          </p:nvPr>
        </p:nvSpPr>
        <p:spPr>
          <a:xfrm>
            <a:off x="641350" y="0"/>
            <a:ext cx="10515600" cy="869950"/>
          </a:xfrm>
        </p:spPr>
        <p:txBody>
          <a:bodyPr/>
          <a:lstStyle/>
          <a:p>
            <a:pPr eaLnBrk="1" hangingPunct="1"/>
            <a:r>
              <a:rPr lang="en-US" b="1" smtClean="0">
                <a:solidFill>
                  <a:srgbClr val="FF0000"/>
                </a:solidFill>
                <a:latin typeface="Times New Roman" pitchFamily="18" charset="0"/>
                <a:cs typeface="Times New Roman" pitchFamily="18" charset="0"/>
              </a:rPr>
              <a:t>HOẠT ĐỘNG LUYỆN TẬP</a:t>
            </a:r>
            <a:endParaRPr lang="en-US" smtClean="0">
              <a:solidFill>
                <a:srgbClr val="FF0000"/>
              </a:solidFill>
              <a:latin typeface="Times New Roman" pitchFamily="18" charset="0"/>
              <a:cs typeface="Times New Roman" pitchFamily="18" charset="0"/>
            </a:endParaRPr>
          </a:p>
        </p:txBody>
      </p:sp>
      <p:sp>
        <p:nvSpPr>
          <p:cNvPr id="7" name="TextBox 6"/>
          <p:cNvSpPr txBox="1"/>
          <p:nvPr/>
        </p:nvSpPr>
        <p:spPr>
          <a:xfrm>
            <a:off x="641350" y="1149350"/>
            <a:ext cx="6894513" cy="4708525"/>
          </a:xfrm>
          <a:prstGeom prst="rect">
            <a:avLst/>
          </a:prstGeom>
          <a:noFill/>
        </p:spPr>
        <p:txBody>
          <a:bodyPr>
            <a:spAutoFit/>
          </a:bodyPr>
          <a:lstStyle/>
          <a:p>
            <a:pPr marL="342900" indent="-342900" fontAlgn="auto">
              <a:spcBef>
                <a:spcPts val="0"/>
              </a:spcBef>
              <a:spcAft>
                <a:spcPts val="0"/>
              </a:spcAft>
              <a:buFontTx/>
              <a:buAutoNum type="arabicPeriod"/>
              <a:defRPr/>
            </a:pPr>
            <a:r>
              <a:rPr lang="en-US" sz="2500" dirty="0" err="1">
                <a:latin typeface="Times New Roman" panose="02020603050405020304" pitchFamily="18" charset="0"/>
                <a:cs typeface="Times New Roman" panose="02020603050405020304" pitchFamily="18" charset="0"/>
              </a:rPr>
              <a:t>Em</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hãy</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chọn</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phương</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án</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đúng</a:t>
            </a:r>
            <a:r>
              <a:rPr lang="en-US" sz="2500" dirty="0">
                <a:latin typeface="Times New Roman" panose="02020603050405020304" pitchFamily="18" charset="0"/>
                <a:cs typeface="Times New Roman" panose="02020603050405020304" pitchFamily="18" charset="0"/>
              </a:rPr>
              <a:t>.</a:t>
            </a:r>
          </a:p>
          <a:p>
            <a:pPr fontAlgn="auto">
              <a:spcBef>
                <a:spcPts val="0"/>
              </a:spcBef>
              <a:spcAft>
                <a:spcPts val="0"/>
              </a:spcAft>
              <a:defRPr/>
            </a:pPr>
            <a:r>
              <a:rPr lang="en-US" sz="2500" dirty="0" err="1">
                <a:latin typeface="Times New Roman" panose="02020603050405020304" pitchFamily="18" charset="0"/>
                <a:cs typeface="Times New Roman" panose="02020603050405020304" pitchFamily="18" charset="0"/>
              </a:rPr>
              <a:t>Máy</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tính</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kết</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nối</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với</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nhau</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để</a:t>
            </a:r>
            <a:r>
              <a:rPr lang="en-US" sz="2500" dirty="0">
                <a:latin typeface="Times New Roman" panose="02020603050405020304" pitchFamily="18" charset="0"/>
                <a:cs typeface="Times New Roman" panose="02020603050405020304" pitchFamily="18" charset="0"/>
              </a:rPr>
              <a:t>:</a:t>
            </a:r>
          </a:p>
          <a:p>
            <a:pPr fontAlgn="auto">
              <a:spcBef>
                <a:spcPts val="0"/>
              </a:spcBef>
              <a:spcAft>
                <a:spcPts val="0"/>
              </a:spcAft>
              <a:defRPr/>
            </a:pPr>
            <a:r>
              <a:rPr lang="en-US" sz="2500" dirty="0">
                <a:latin typeface="Times New Roman" panose="02020603050405020304" pitchFamily="18" charset="0"/>
                <a:cs typeface="Times New Roman" panose="02020603050405020304" pitchFamily="18" charset="0"/>
              </a:rPr>
              <a:t>A.   </a:t>
            </a:r>
            <a:r>
              <a:rPr lang="en-US" sz="2500" dirty="0" err="1">
                <a:latin typeface="Times New Roman" panose="02020603050405020304" pitchFamily="18" charset="0"/>
                <a:cs typeface="Times New Roman" panose="02020603050405020304" pitchFamily="18" charset="0"/>
              </a:rPr>
              <a:t>Chia</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sẻ</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các</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thiết</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bị</a:t>
            </a:r>
            <a:endParaRPr lang="en-US" sz="2500" dirty="0">
              <a:latin typeface="Times New Roman" panose="02020603050405020304" pitchFamily="18" charset="0"/>
              <a:cs typeface="Times New Roman" panose="02020603050405020304" pitchFamily="18" charset="0"/>
            </a:endParaRPr>
          </a:p>
          <a:p>
            <a:pPr fontAlgn="auto">
              <a:spcBef>
                <a:spcPts val="0"/>
              </a:spcBef>
              <a:spcAft>
                <a:spcPts val="0"/>
              </a:spcAft>
              <a:defRPr/>
            </a:pPr>
            <a:r>
              <a:rPr lang="en-US" sz="2500" dirty="0">
                <a:latin typeface="Times New Roman" panose="02020603050405020304" pitchFamily="18" charset="0"/>
                <a:cs typeface="Times New Roman" panose="02020603050405020304" pitchFamily="18" charset="0"/>
              </a:rPr>
              <a:t>B.   </a:t>
            </a:r>
            <a:r>
              <a:rPr lang="en-US" sz="2500" dirty="0" err="1">
                <a:latin typeface="Times New Roman" panose="02020603050405020304" pitchFamily="18" charset="0"/>
                <a:cs typeface="Times New Roman" panose="02020603050405020304" pitchFamily="18" charset="0"/>
              </a:rPr>
              <a:t>Tiết</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kiệm</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điện</a:t>
            </a:r>
            <a:endParaRPr lang="en-US" sz="2500" dirty="0">
              <a:latin typeface="Times New Roman" panose="02020603050405020304" pitchFamily="18" charset="0"/>
              <a:cs typeface="Times New Roman" panose="02020603050405020304" pitchFamily="18" charset="0"/>
            </a:endParaRPr>
          </a:p>
          <a:p>
            <a:pPr fontAlgn="auto">
              <a:spcBef>
                <a:spcPts val="0"/>
              </a:spcBef>
              <a:spcAft>
                <a:spcPts val="0"/>
              </a:spcAft>
              <a:defRPr/>
            </a:pPr>
            <a:r>
              <a:rPr lang="en-US" sz="2500" dirty="0">
                <a:latin typeface="Times New Roman" panose="02020603050405020304" pitchFamily="18" charset="0"/>
                <a:cs typeface="Times New Roman" panose="02020603050405020304" pitchFamily="18" charset="0"/>
              </a:rPr>
              <a:t>C.   </a:t>
            </a:r>
            <a:r>
              <a:rPr lang="en-US" sz="2500" dirty="0" err="1">
                <a:latin typeface="Times New Roman" panose="02020603050405020304" pitchFamily="18" charset="0"/>
                <a:cs typeface="Times New Roman" panose="02020603050405020304" pitchFamily="18" charset="0"/>
              </a:rPr>
              <a:t>Trao</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đổi</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dữ</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liệu</a:t>
            </a:r>
            <a:endParaRPr lang="en-US" sz="2500" dirty="0">
              <a:latin typeface="Times New Roman" panose="02020603050405020304" pitchFamily="18" charset="0"/>
              <a:cs typeface="Times New Roman" panose="02020603050405020304" pitchFamily="18" charset="0"/>
            </a:endParaRPr>
          </a:p>
          <a:p>
            <a:pPr fontAlgn="auto">
              <a:spcBef>
                <a:spcPts val="0"/>
              </a:spcBef>
              <a:spcAft>
                <a:spcPts val="0"/>
              </a:spcAft>
              <a:defRPr/>
            </a:pPr>
            <a:r>
              <a:rPr lang="en-US" sz="2500" dirty="0">
                <a:latin typeface="Times New Roman" panose="02020603050405020304" pitchFamily="18" charset="0"/>
                <a:cs typeface="Times New Roman" panose="02020603050405020304" pitchFamily="18" charset="0"/>
              </a:rPr>
              <a:t>D.   </a:t>
            </a:r>
            <a:r>
              <a:rPr lang="en-US" sz="2500" dirty="0" err="1">
                <a:latin typeface="Times New Roman" panose="02020603050405020304" pitchFamily="18" charset="0"/>
                <a:cs typeface="Times New Roman" panose="02020603050405020304" pitchFamily="18" charset="0"/>
              </a:rPr>
              <a:t>Thuận</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lợi</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cho</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việc</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sửa</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chữa</a:t>
            </a:r>
            <a:r>
              <a:rPr lang="en-US" sz="2500" dirty="0">
                <a:latin typeface="Times New Roman" panose="02020603050405020304" pitchFamily="18" charset="0"/>
                <a:cs typeface="Times New Roman" panose="02020603050405020304" pitchFamily="18" charset="0"/>
              </a:rPr>
              <a:t>.</a:t>
            </a:r>
          </a:p>
          <a:p>
            <a:pPr fontAlgn="auto">
              <a:spcBef>
                <a:spcPts val="0"/>
              </a:spcBef>
              <a:spcAft>
                <a:spcPts val="0"/>
              </a:spcAft>
              <a:defRPr/>
            </a:pPr>
            <a:r>
              <a:rPr lang="en-US" sz="2500" dirty="0">
                <a:latin typeface="Times New Roman" panose="02020603050405020304" pitchFamily="18" charset="0"/>
                <a:cs typeface="Times New Roman" panose="02020603050405020304" pitchFamily="18" charset="0"/>
              </a:rPr>
              <a:t>2. </a:t>
            </a:r>
            <a:r>
              <a:rPr lang="en-US" sz="2500" dirty="0" err="1">
                <a:latin typeface="Times New Roman" panose="02020603050405020304" pitchFamily="18" charset="0"/>
                <a:cs typeface="Times New Roman" panose="02020603050405020304" pitchFamily="18" charset="0"/>
              </a:rPr>
              <a:t>Em</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hãy</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chọn</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các</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phương</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án</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đúng</a:t>
            </a:r>
            <a:r>
              <a:rPr lang="en-US" sz="2500" dirty="0">
                <a:latin typeface="Times New Roman" panose="02020603050405020304" pitchFamily="18" charset="0"/>
                <a:cs typeface="Times New Roman" panose="02020603050405020304" pitchFamily="18" charset="0"/>
              </a:rPr>
              <a:t>.</a:t>
            </a:r>
          </a:p>
          <a:p>
            <a:pPr fontAlgn="auto">
              <a:spcBef>
                <a:spcPts val="0"/>
              </a:spcBef>
              <a:spcAft>
                <a:spcPts val="0"/>
              </a:spcAft>
              <a:defRPr/>
            </a:pPr>
            <a:r>
              <a:rPr lang="en-US" sz="2500" dirty="0" err="1">
                <a:latin typeface="Times New Roman" panose="02020603050405020304" pitchFamily="18" charset="0"/>
                <a:cs typeface="Times New Roman" panose="02020603050405020304" pitchFamily="18" charset="0"/>
              </a:rPr>
              <a:t>Thiết</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bị</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có</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kết</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nối</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không</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dây</a:t>
            </a:r>
            <a:r>
              <a:rPr lang="en-US" sz="2500" dirty="0">
                <a:latin typeface="Times New Roman" panose="02020603050405020304" pitchFamily="18" charset="0"/>
                <a:cs typeface="Times New Roman" panose="02020603050405020304" pitchFamily="18" charset="0"/>
              </a:rPr>
              <a:t> ở </a:t>
            </a:r>
            <a:r>
              <a:rPr lang="en-US" sz="2500" dirty="0" err="1">
                <a:latin typeface="Times New Roman" panose="02020603050405020304" pitchFamily="18" charset="0"/>
                <a:cs typeface="Times New Roman" panose="02020603050405020304" pitchFamily="18" charset="0"/>
              </a:rPr>
              <a:t>hình</a:t>
            </a:r>
            <a:r>
              <a:rPr lang="en-US" sz="2500" dirty="0">
                <a:latin typeface="Times New Roman" panose="02020603050405020304" pitchFamily="18" charset="0"/>
                <a:cs typeface="Times New Roman" panose="02020603050405020304" pitchFamily="18" charset="0"/>
              </a:rPr>
              <a:t> 2.2 </a:t>
            </a:r>
            <a:r>
              <a:rPr lang="en-US" sz="2500" dirty="0" err="1">
                <a:latin typeface="Times New Roman" panose="02020603050405020304" pitchFamily="18" charset="0"/>
                <a:cs typeface="Times New Roman" panose="02020603050405020304" pitchFamily="18" charset="0"/>
              </a:rPr>
              <a:t>là</a:t>
            </a:r>
            <a:r>
              <a:rPr lang="en-US" sz="2500" dirty="0">
                <a:latin typeface="Times New Roman" panose="02020603050405020304" pitchFamily="18" charset="0"/>
                <a:cs typeface="Times New Roman" panose="02020603050405020304" pitchFamily="18" charset="0"/>
              </a:rPr>
              <a:t>:</a:t>
            </a:r>
          </a:p>
          <a:p>
            <a:pPr marL="342900" indent="-342900" fontAlgn="auto">
              <a:spcBef>
                <a:spcPts val="0"/>
              </a:spcBef>
              <a:spcAft>
                <a:spcPts val="0"/>
              </a:spcAft>
              <a:buFontTx/>
              <a:buAutoNum type="alphaUcPeriod"/>
              <a:defRPr/>
            </a:pP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Máy</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tính</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để</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bàn</a:t>
            </a:r>
            <a:endParaRPr lang="en-US" sz="2500" dirty="0">
              <a:latin typeface="Times New Roman" panose="02020603050405020304" pitchFamily="18" charset="0"/>
              <a:cs typeface="Times New Roman" panose="02020603050405020304" pitchFamily="18" charset="0"/>
            </a:endParaRPr>
          </a:p>
          <a:p>
            <a:pPr fontAlgn="auto">
              <a:spcBef>
                <a:spcPts val="0"/>
              </a:spcBef>
              <a:spcAft>
                <a:spcPts val="0"/>
              </a:spcAft>
              <a:defRPr/>
            </a:pPr>
            <a:r>
              <a:rPr lang="en-US" sz="2500" dirty="0">
                <a:latin typeface="Times New Roman" panose="02020603050405020304" pitchFamily="18" charset="0"/>
                <a:cs typeface="Times New Roman" panose="02020603050405020304" pitchFamily="18" charset="0"/>
              </a:rPr>
              <a:t>B.    </a:t>
            </a:r>
            <a:r>
              <a:rPr lang="en-US" sz="2500" dirty="0" err="1">
                <a:latin typeface="Times New Roman" panose="02020603050405020304" pitchFamily="18" charset="0"/>
                <a:cs typeface="Times New Roman" panose="02020603050405020304" pitchFamily="18" charset="0"/>
              </a:rPr>
              <a:t>Máy</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tính</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xách</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tay</a:t>
            </a:r>
            <a:endParaRPr lang="en-US" sz="2500" dirty="0">
              <a:latin typeface="Times New Roman" panose="02020603050405020304" pitchFamily="18" charset="0"/>
              <a:cs typeface="Times New Roman" panose="02020603050405020304" pitchFamily="18" charset="0"/>
            </a:endParaRPr>
          </a:p>
          <a:p>
            <a:pPr fontAlgn="auto">
              <a:spcBef>
                <a:spcPts val="0"/>
              </a:spcBef>
              <a:spcAft>
                <a:spcPts val="0"/>
              </a:spcAft>
              <a:defRPr/>
            </a:pPr>
            <a:r>
              <a:rPr lang="en-US" sz="2500" dirty="0">
                <a:latin typeface="Times New Roman" panose="02020603050405020304" pitchFamily="18" charset="0"/>
                <a:cs typeface="Times New Roman" panose="02020603050405020304" pitchFamily="18" charset="0"/>
              </a:rPr>
              <a:t>C.    </a:t>
            </a:r>
            <a:r>
              <a:rPr lang="en-US" sz="2500" dirty="0" err="1">
                <a:latin typeface="Times New Roman" panose="02020603050405020304" pitchFamily="18" charset="0"/>
                <a:cs typeface="Times New Roman" panose="02020603050405020304" pitchFamily="18" charset="0"/>
              </a:rPr>
              <a:t>Điện</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thoại</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di</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động</a:t>
            </a:r>
            <a:endParaRPr lang="en-US" sz="2500" dirty="0">
              <a:latin typeface="Times New Roman" panose="02020603050405020304" pitchFamily="18" charset="0"/>
              <a:cs typeface="Times New Roman" panose="02020603050405020304" pitchFamily="18" charset="0"/>
            </a:endParaRPr>
          </a:p>
          <a:p>
            <a:pPr fontAlgn="auto">
              <a:spcBef>
                <a:spcPts val="0"/>
              </a:spcBef>
              <a:spcAft>
                <a:spcPts val="0"/>
              </a:spcAft>
              <a:defRPr/>
            </a:pPr>
            <a:r>
              <a:rPr lang="en-US" sz="2500" dirty="0">
                <a:latin typeface="Times New Roman" panose="02020603050405020304" pitchFamily="18" charset="0"/>
                <a:cs typeface="Times New Roman" panose="02020603050405020304" pitchFamily="18" charset="0"/>
              </a:rPr>
              <a:t>D.    </a:t>
            </a:r>
            <a:r>
              <a:rPr lang="en-US" sz="2500" dirty="0" err="1">
                <a:latin typeface="Times New Roman" panose="02020603050405020304" pitchFamily="18" charset="0"/>
                <a:cs typeface="Times New Roman" panose="02020603050405020304" pitchFamily="18" charset="0"/>
              </a:rPr>
              <a:t>Bộ</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định</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tuyến</a:t>
            </a:r>
            <a:endParaRPr lang="en-US" sz="2500" dirty="0">
              <a:latin typeface="Times New Roman" panose="02020603050405020304" pitchFamily="18" charset="0"/>
              <a:cs typeface="Times New Roman" panose="02020603050405020304" pitchFamily="18" charset="0"/>
            </a:endParaRPr>
          </a:p>
        </p:txBody>
      </p:sp>
      <p:pic>
        <p:nvPicPr>
          <p:cNvPr id="20484" name="Picture 7"/>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742113" y="1012825"/>
            <a:ext cx="5089525" cy="5013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Oval 11"/>
          <p:cNvSpPr>
            <a:spLocks noChangeArrowheads="1"/>
          </p:cNvSpPr>
          <p:nvPr/>
        </p:nvSpPr>
        <p:spPr bwMode="auto">
          <a:xfrm>
            <a:off x="641350" y="1897063"/>
            <a:ext cx="487363" cy="487362"/>
          </a:xfrm>
          <a:prstGeom prst="ellipse">
            <a:avLst/>
          </a:prstGeom>
          <a:noFill/>
          <a:ln>
            <a:solidFill>
              <a:srgbClr val="FFFF00"/>
            </a:solidFill>
            <a:headEnd/>
            <a:tailEnd/>
          </a:ln>
        </p:spPr>
        <p:style>
          <a:lnRef idx="2">
            <a:schemeClr val="dk1"/>
          </a:lnRef>
          <a:fillRef idx="1">
            <a:schemeClr val="lt1"/>
          </a:fillRef>
          <a:effectRef idx="0">
            <a:schemeClr val="dk1"/>
          </a:effectRef>
          <a:fontRef idx="minor">
            <a:schemeClr val="dk1"/>
          </a:fontRef>
        </p:style>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fontAlgn="auto">
              <a:spcBef>
                <a:spcPct val="0"/>
              </a:spcBef>
              <a:spcAft>
                <a:spcPts val="0"/>
              </a:spcAft>
              <a:buFontTx/>
              <a:buNone/>
              <a:defRPr/>
            </a:pPr>
            <a:endParaRPr lang="en-US" altLang="en-US" sz="1800" b="1"/>
          </a:p>
        </p:txBody>
      </p:sp>
      <p:sp>
        <p:nvSpPr>
          <p:cNvPr id="10" name="Oval 11"/>
          <p:cNvSpPr>
            <a:spLocks noChangeArrowheads="1"/>
          </p:cNvSpPr>
          <p:nvPr/>
        </p:nvSpPr>
        <p:spPr bwMode="auto">
          <a:xfrm>
            <a:off x="641350" y="2646363"/>
            <a:ext cx="487363" cy="487362"/>
          </a:xfrm>
          <a:prstGeom prst="ellipse">
            <a:avLst/>
          </a:prstGeom>
          <a:noFill/>
          <a:ln>
            <a:solidFill>
              <a:srgbClr val="FFFF00"/>
            </a:solidFill>
            <a:headEnd/>
            <a:tailEnd/>
          </a:ln>
        </p:spPr>
        <p:style>
          <a:lnRef idx="2">
            <a:schemeClr val="dk1"/>
          </a:lnRef>
          <a:fillRef idx="1">
            <a:schemeClr val="lt1"/>
          </a:fillRef>
          <a:effectRef idx="0">
            <a:schemeClr val="dk1"/>
          </a:effectRef>
          <a:fontRef idx="minor">
            <a:schemeClr val="dk1"/>
          </a:fontRef>
        </p:style>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fontAlgn="auto">
              <a:spcBef>
                <a:spcPct val="0"/>
              </a:spcBef>
              <a:spcAft>
                <a:spcPts val="0"/>
              </a:spcAft>
              <a:buFontTx/>
              <a:buNone/>
              <a:defRPr/>
            </a:pPr>
            <a:endParaRPr lang="en-US" altLang="en-US" sz="1800" b="1"/>
          </a:p>
        </p:txBody>
      </p:sp>
      <p:sp>
        <p:nvSpPr>
          <p:cNvPr id="11" name="Oval 11"/>
          <p:cNvSpPr>
            <a:spLocks noChangeArrowheads="1"/>
          </p:cNvSpPr>
          <p:nvPr/>
        </p:nvSpPr>
        <p:spPr bwMode="auto">
          <a:xfrm>
            <a:off x="658813" y="4603750"/>
            <a:ext cx="487362" cy="485775"/>
          </a:xfrm>
          <a:prstGeom prst="ellipse">
            <a:avLst/>
          </a:prstGeom>
          <a:noFill/>
          <a:ln>
            <a:solidFill>
              <a:srgbClr val="FFFF00"/>
            </a:solidFill>
            <a:headEnd/>
            <a:tailEnd/>
          </a:ln>
        </p:spPr>
        <p:style>
          <a:lnRef idx="2">
            <a:schemeClr val="dk1"/>
          </a:lnRef>
          <a:fillRef idx="1">
            <a:schemeClr val="lt1"/>
          </a:fillRef>
          <a:effectRef idx="0">
            <a:schemeClr val="dk1"/>
          </a:effectRef>
          <a:fontRef idx="minor">
            <a:schemeClr val="dk1"/>
          </a:fontRef>
        </p:style>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fontAlgn="auto">
              <a:spcBef>
                <a:spcPct val="0"/>
              </a:spcBef>
              <a:spcAft>
                <a:spcPts val="0"/>
              </a:spcAft>
              <a:buFontTx/>
              <a:buNone/>
              <a:defRPr/>
            </a:pPr>
            <a:endParaRPr lang="en-US" altLang="en-US" sz="1800" b="1"/>
          </a:p>
        </p:txBody>
      </p:sp>
      <p:sp>
        <p:nvSpPr>
          <p:cNvPr id="12" name="Oval 11"/>
          <p:cNvSpPr>
            <a:spLocks noChangeArrowheads="1"/>
          </p:cNvSpPr>
          <p:nvPr/>
        </p:nvSpPr>
        <p:spPr bwMode="auto">
          <a:xfrm>
            <a:off x="658813" y="4981575"/>
            <a:ext cx="487362" cy="487363"/>
          </a:xfrm>
          <a:prstGeom prst="ellipse">
            <a:avLst/>
          </a:prstGeom>
          <a:noFill/>
          <a:ln>
            <a:solidFill>
              <a:srgbClr val="FFFF00"/>
            </a:solidFill>
            <a:headEnd/>
            <a:tailEnd/>
          </a:ln>
        </p:spPr>
        <p:style>
          <a:lnRef idx="2">
            <a:schemeClr val="dk1"/>
          </a:lnRef>
          <a:fillRef idx="1">
            <a:schemeClr val="lt1"/>
          </a:fillRef>
          <a:effectRef idx="0">
            <a:schemeClr val="dk1"/>
          </a:effectRef>
          <a:fontRef idx="minor">
            <a:schemeClr val="dk1"/>
          </a:fontRef>
        </p:style>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fontAlgn="auto">
              <a:spcBef>
                <a:spcPct val="0"/>
              </a:spcBef>
              <a:spcAft>
                <a:spcPts val="0"/>
              </a:spcAft>
              <a:buFontTx/>
              <a:buNone/>
              <a:defRPr/>
            </a:pPr>
            <a:endParaRPr lang="en-US" altLang="en-US" sz="1800" b="1"/>
          </a:p>
        </p:txBody>
      </p:sp>
    </p:spTree>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1000" fill="hold"/>
                                        <p:tgtEl>
                                          <p:spTgt spid="9"/>
                                        </p:tgtEl>
                                        <p:attrNameLst>
                                          <p:attrName>ppt_w</p:attrName>
                                        </p:attrNameLst>
                                      </p:cBhvr>
                                      <p:tavLst>
                                        <p:tav tm="0">
                                          <p:val>
                                            <p:fltVal val="0"/>
                                          </p:val>
                                        </p:tav>
                                        <p:tav tm="100000">
                                          <p:val>
                                            <p:strVal val="#ppt_w"/>
                                          </p:val>
                                        </p:tav>
                                      </p:tavLst>
                                    </p:anim>
                                    <p:anim calcmode="lin" valueType="num">
                                      <p:cBhvr>
                                        <p:cTn id="8" dur="1000" fill="hold"/>
                                        <p:tgtEl>
                                          <p:spTgt spid="9"/>
                                        </p:tgtEl>
                                        <p:attrNameLst>
                                          <p:attrName>ppt_h</p:attrName>
                                        </p:attrNameLst>
                                      </p:cBhvr>
                                      <p:tavLst>
                                        <p:tav tm="0">
                                          <p:val>
                                            <p:fltVal val="0"/>
                                          </p:val>
                                        </p:tav>
                                        <p:tav tm="100000">
                                          <p:val>
                                            <p:strVal val="#ppt_h"/>
                                          </p:val>
                                        </p:tav>
                                      </p:tavLst>
                                    </p:anim>
                                    <p:anim calcmode="lin" valueType="num">
                                      <p:cBhvr>
                                        <p:cTn id="9" dur="1000" fill="hold"/>
                                        <p:tgtEl>
                                          <p:spTgt spid="9"/>
                                        </p:tgtEl>
                                        <p:attrNameLst>
                                          <p:attrName>style.rotation</p:attrName>
                                        </p:attrNameLst>
                                      </p:cBhvr>
                                      <p:tavLst>
                                        <p:tav tm="0">
                                          <p:val>
                                            <p:fltVal val="90"/>
                                          </p:val>
                                        </p:tav>
                                        <p:tav tm="100000">
                                          <p:val>
                                            <p:fltVal val="0"/>
                                          </p:val>
                                        </p:tav>
                                      </p:tavLst>
                                    </p:anim>
                                    <p:animEffect transition="in" filter="fade">
                                      <p:cBhvr>
                                        <p:cTn id="10" dur="1000"/>
                                        <p:tgtEl>
                                          <p:spTgt spid="9"/>
                                        </p:tgtEl>
                                      </p:cBhvr>
                                    </p:animEffect>
                                  </p:childTnLst>
                                </p:cTn>
                              </p:par>
                              <p:par>
                                <p:cTn id="11" presetID="31" presetClass="entr" presetSubtype="0" fill="hold" grpId="0" nodeType="withEffect">
                                  <p:stCondLst>
                                    <p:cond delay="0"/>
                                  </p:stCondLst>
                                  <p:childTnLst>
                                    <p:set>
                                      <p:cBhvr>
                                        <p:cTn id="12" dur="1" fill="hold">
                                          <p:stCondLst>
                                            <p:cond delay="0"/>
                                          </p:stCondLst>
                                        </p:cTn>
                                        <p:tgtEl>
                                          <p:spTgt spid="10"/>
                                        </p:tgtEl>
                                        <p:attrNameLst>
                                          <p:attrName>style.visibility</p:attrName>
                                        </p:attrNameLst>
                                      </p:cBhvr>
                                      <p:to>
                                        <p:strVal val="visible"/>
                                      </p:to>
                                    </p:set>
                                    <p:anim calcmode="lin" valueType="num">
                                      <p:cBhvr>
                                        <p:cTn id="13" dur="1000" fill="hold"/>
                                        <p:tgtEl>
                                          <p:spTgt spid="10"/>
                                        </p:tgtEl>
                                        <p:attrNameLst>
                                          <p:attrName>ppt_w</p:attrName>
                                        </p:attrNameLst>
                                      </p:cBhvr>
                                      <p:tavLst>
                                        <p:tav tm="0">
                                          <p:val>
                                            <p:fltVal val="0"/>
                                          </p:val>
                                        </p:tav>
                                        <p:tav tm="100000">
                                          <p:val>
                                            <p:strVal val="#ppt_w"/>
                                          </p:val>
                                        </p:tav>
                                      </p:tavLst>
                                    </p:anim>
                                    <p:anim calcmode="lin" valueType="num">
                                      <p:cBhvr>
                                        <p:cTn id="14" dur="1000" fill="hold"/>
                                        <p:tgtEl>
                                          <p:spTgt spid="10"/>
                                        </p:tgtEl>
                                        <p:attrNameLst>
                                          <p:attrName>ppt_h</p:attrName>
                                        </p:attrNameLst>
                                      </p:cBhvr>
                                      <p:tavLst>
                                        <p:tav tm="0">
                                          <p:val>
                                            <p:fltVal val="0"/>
                                          </p:val>
                                        </p:tav>
                                        <p:tav tm="100000">
                                          <p:val>
                                            <p:strVal val="#ppt_h"/>
                                          </p:val>
                                        </p:tav>
                                      </p:tavLst>
                                    </p:anim>
                                    <p:anim calcmode="lin" valueType="num">
                                      <p:cBhvr>
                                        <p:cTn id="15" dur="1000" fill="hold"/>
                                        <p:tgtEl>
                                          <p:spTgt spid="10"/>
                                        </p:tgtEl>
                                        <p:attrNameLst>
                                          <p:attrName>style.rotation</p:attrName>
                                        </p:attrNameLst>
                                      </p:cBhvr>
                                      <p:tavLst>
                                        <p:tav tm="0">
                                          <p:val>
                                            <p:fltVal val="90"/>
                                          </p:val>
                                        </p:tav>
                                        <p:tav tm="100000">
                                          <p:val>
                                            <p:fltVal val="0"/>
                                          </p:val>
                                        </p:tav>
                                      </p:tavLst>
                                    </p:anim>
                                    <p:animEffect transition="in" filter="fade">
                                      <p:cBhvr>
                                        <p:cTn id="16" dur="1000"/>
                                        <p:tgtEl>
                                          <p:spTgt spid="10"/>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3" presetClass="entr" presetSubtype="10" fill="hold" grpId="0" nodeType="clickEffect">
                                  <p:stCondLst>
                                    <p:cond delay="0"/>
                                  </p:stCondLst>
                                  <p:childTnLst>
                                    <p:set>
                                      <p:cBhvr>
                                        <p:cTn id="20" dur="1" fill="hold">
                                          <p:stCondLst>
                                            <p:cond delay="0"/>
                                          </p:stCondLst>
                                        </p:cTn>
                                        <p:tgtEl>
                                          <p:spTgt spid="11"/>
                                        </p:tgtEl>
                                        <p:attrNameLst>
                                          <p:attrName>style.visibility</p:attrName>
                                        </p:attrNameLst>
                                      </p:cBhvr>
                                      <p:to>
                                        <p:strVal val="visible"/>
                                      </p:to>
                                    </p:set>
                                    <p:animEffect transition="in" filter="blinds(horizontal)">
                                      <p:cBhvr>
                                        <p:cTn id="21" dur="500"/>
                                        <p:tgtEl>
                                          <p:spTgt spid="11"/>
                                        </p:tgtEl>
                                      </p:cBhvr>
                                    </p:animEffect>
                                  </p:childTnLst>
                                </p:cTn>
                              </p:par>
                              <p:par>
                                <p:cTn id="22" presetID="3" presetClass="entr" presetSubtype="10" fill="hold" grpId="0" nodeType="withEffect">
                                  <p:stCondLst>
                                    <p:cond delay="0"/>
                                  </p:stCondLst>
                                  <p:childTnLst>
                                    <p:set>
                                      <p:cBhvr>
                                        <p:cTn id="23" dur="1" fill="hold">
                                          <p:stCondLst>
                                            <p:cond delay="0"/>
                                          </p:stCondLst>
                                        </p:cTn>
                                        <p:tgtEl>
                                          <p:spTgt spid="12"/>
                                        </p:tgtEl>
                                        <p:attrNameLst>
                                          <p:attrName>style.visibility</p:attrName>
                                        </p:attrNameLst>
                                      </p:cBhvr>
                                      <p:to>
                                        <p:strVal val="visible"/>
                                      </p:to>
                                    </p:set>
                                    <p:animEffect transition="in" filter="blinds(horizontal)">
                                      <p:cBhvr>
                                        <p:cTn id="24"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P spid="12"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p:cNvSpPr>
            <a:spLocks noGrp="1"/>
          </p:cNvSpPr>
          <p:nvPr>
            <p:ph type="title"/>
          </p:nvPr>
        </p:nvSpPr>
        <p:spPr>
          <a:xfrm>
            <a:off x="641350" y="0"/>
            <a:ext cx="10515600" cy="869950"/>
          </a:xfrm>
        </p:spPr>
        <p:txBody>
          <a:bodyPr/>
          <a:lstStyle/>
          <a:p>
            <a:pPr eaLnBrk="1" hangingPunct="1"/>
            <a:r>
              <a:rPr lang="en-US" b="1" smtClean="0">
                <a:solidFill>
                  <a:srgbClr val="FF0000"/>
                </a:solidFill>
                <a:latin typeface="Times New Roman" pitchFamily="18" charset="0"/>
                <a:cs typeface="Times New Roman" pitchFamily="18" charset="0"/>
              </a:rPr>
              <a:t>HOẠT ĐỘNG VẬN DỤNG</a:t>
            </a:r>
            <a:endParaRPr lang="en-US" smtClean="0">
              <a:solidFill>
                <a:srgbClr val="FF0000"/>
              </a:solidFill>
              <a:latin typeface="Times New Roman" pitchFamily="18" charset="0"/>
              <a:cs typeface="Times New Roman" pitchFamily="18" charset="0"/>
            </a:endParaRPr>
          </a:p>
        </p:txBody>
      </p:sp>
      <p:sp>
        <p:nvSpPr>
          <p:cNvPr id="21507" name="Content Placeholder 2"/>
          <p:cNvSpPr>
            <a:spLocks noGrp="1"/>
          </p:cNvSpPr>
          <p:nvPr>
            <p:ph idx="1"/>
          </p:nvPr>
        </p:nvSpPr>
        <p:spPr>
          <a:xfrm>
            <a:off x="1289050" y="1524000"/>
            <a:ext cx="9867900" cy="4351338"/>
          </a:xfrm>
        </p:spPr>
        <p:txBody>
          <a:bodyPr/>
          <a:lstStyle/>
          <a:p>
            <a:pPr marL="0" indent="0" eaLnBrk="1" hangingPunct="1">
              <a:buFont typeface="Arial" charset="0"/>
              <a:buNone/>
            </a:pPr>
            <a:r>
              <a:rPr lang="en-US" sz="2800" b="1" smtClean="0">
                <a:latin typeface="Times New Roman" pitchFamily="18" charset="0"/>
                <a:cs typeface="Times New Roman" pitchFamily="18" charset="0"/>
              </a:rPr>
              <a:t>     Chuyển giao nhiệm vụ học tập</a:t>
            </a:r>
            <a:endParaRPr lang="en-US" sz="2800" u="sng" smtClean="0">
              <a:latin typeface="Times New Roman" pitchFamily="18" charset="0"/>
              <a:cs typeface="Times New Roman" pitchFamily="18" charset="0"/>
            </a:endParaRPr>
          </a:p>
          <a:p>
            <a:pPr marL="0" indent="0" eaLnBrk="1" hangingPunct="1">
              <a:buFont typeface="Arial" charset="0"/>
              <a:buNone/>
            </a:pPr>
            <a:r>
              <a:rPr lang="en-US" sz="2800" smtClean="0">
                <a:latin typeface="Times New Roman" pitchFamily="18" charset="0"/>
                <a:cs typeface="Times New Roman" pitchFamily="18" charset="0"/>
              </a:rPr>
              <a:t>     Vận dụng các kiến thức đã học giải quyết 2 tình huống sau SGK trang 19  (về nhà làm vào vở bài tập)</a:t>
            </a:r>
          </a:p>
          <a:p>
            <a:pPr marL="0" indent="0" eaLnBrk="1" hangingPunct="1">
              <a:buFont typeface="Arial" charset="0"/>
              <a:buNone/>
            </a:pPr>
            <a:r>
              <a:rPr lang="en-US" sz="2800" smtClean="0">
                <a:latin typeface="Times New Roman" pitchFamily="18" charset="0"/>
                <a:cs typeface="Times New Roman" pitchFamily="18" charset="0"/>
              </a:rPr>
              <a:t>     Tiết sau báo cáo</a:t>
            </a:r>
          </a:p>
          <a:p>
            <a:pPr marL="0" indent="0" eaLnBrk="1" hangingPunct="1">
              <a:buFont typeface="Arial" charset="0"/>
              <a:buNone/>
            </a:pPr>
            <a:r>
              <a:rPr lang="en-US" sz="2800" b="1" smtClean="0">
                <a:latin typeface="Times New Roman" pitchFamily="18" charset="0"/>
                <a:cs typeface="Times New Roman" pitchFamily="18" charset="0"/>
              </a:rPr>
              <a:t> </a:t>
            </a:r>
            <a:endParaRPr lang="en-US" sz="2800" smtClean="0">
              <a:latin typeface="Times New Roman" pitchFamily="18" charset="0"/>
              <a:cs typeface="Times New Roman" pitchFamily="18" charset="0"/>
            </a:endParaRPr>
          </a:p>
        </p:txBody>
      </p:sp>
    </p:spTree>
  </p:cSld>
  <p:clrMapOvr>
    <a:masterClrMapping/>
  </p:clrMapOvr>
  <p:transition spd="slow">
    <p:circl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1"/>
          <p:cNvSpPr>
            <a:spLocks noGrp="1"/>
          </p:cNvSpPr>
          <p:nvPr>
            <p:ph type="title"/>
          </p:nvPr>
        </p:nvSpPr>
        <p:spPr>
          <a:xfrm>
            <a:off x="641350" y="0"/>
            <a:ext cx="10515600" cy="869950"/>
          </a:xfrm>
        </p:spPr>
        <p:txBody>
          <a:bodyPr/>
          <a:lstStyle/>
          <a:p>
            <a:pPr eaLnBrk="1" hangingPunct="1"/>
            <a:r>
              <a:rPr lang="en-US" b="1" smtClean="0">
                <a:solidFill>
                  <a:srgbClr val="FF0000"/>
                </a:solidFill>
                <a:latin typeface="Times New Roman" pitchFamily="18" charset="0"/>
                <a:cs typeface="Times New Roman" pitchFamily="18" charset="0"/>
              </a:rPr>
              <a:t>HOẠT ĐỘNG VẬN DỤNG</a:t>
            </a:r>
            <a:endParaRPr lang="en-US" smtClean="0">
              <a:solidFill>
                <a:srgbClr val="FF0000"/>
              </a:solidFill>
              <a:latin typeface="Times New Roman" pitchFamily="18" charset="0"/>
              <a:cs typeface="Times New Roman" pitchFamily="18" charset="0"/>
            </a:endParaRPr>
          </a:p>
        </p:txBody>
      </p:sp>
      <p:sp>
        <p:nvSpPr>
          <p:cNvPr id="22531" name="Rectangle 4"/>
          <p:cNvSpPr>
            <a:spLocks noChangeArrowheads="1"/>
          </p:cNvSpPr>
          <p:nvPr/>
        </p:nvSpPr>
        <p:spPr bwMode="auto">
          <a:xfrm>
            <a:off x="338138" y="995363"/>
            <a:ext cx="11501437" cy="4494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just"/>
            <a:r>
              <a:rPr lang="en-US" sz="2500">
                <a:latin typeface="Times New Roman" pitchFamily="18" charset="0"/>
                <a:cs typeface="Times New Roman" pitchFamily="18" charset="0"/>
              </a:rPr>
              <a:t>Vận dụng các kiến thức đã học giải quyết 2 tình huống sau: </a:t>
            </a:r>
            <a:endParaRPr lang="en-US" sz="2500" u="sng">
              <a:latin typeface="Times New Roman" pitchFamily="18" charset="0"/>
              <a:cs typeface="Times New Roman" pitchFamily="18" charset="0"/>
            </a:endParaRPr>
          </a:p>
          <a:p>
            <a:pPr algn="just">
              <a:spcAft>
                <a:spcPts val="563"/>
              </a:spcAft>
            </a:pPr>
            <a:r>
              <a:rPr lang="en-US" sz="2800" b="1">
                <a:latin typeface="Times New Roman" pitchFamily="18" charset="0"/>
                <a:cs typeface="Times New Roman" pitchFamily="18" charset="0"/>
              </a:rPr>
              <a:t>? </a:t>
            </a:r>
            <a:r>
              <a:rPr lang="en-US" sz="2500">
                <a:latin typeface="Times New Roman" pitchFamily="18" charset="0"/>
                <a:ea typeface="Arial" charset="0"/>
                <a:cs typeface="Times New Roman" pitchFamily="18" charset="0"/>
              </a:rPr>
              <a:t>TH1: Phòng thư viện của trường có 5 máy tính cần kết nối thành một mạng. Có thế có nhiêu cách kết nối ví dụ như Hình 2.3 sgk.</a:t>
            </a:r>
          </a:p>
          <a:p>
            <a:pPr algn="just">
              <a:spcAft>
                <a:spcPts val="38"/>
              </a:spcAft>
            </a:pPr>
            <a:r>
              <a:rPr lang="en-US" sz="2500">
                <a:latin typeface="Times New Roman" pitchFamily="18" charset="0"/>
                <a:ea typeface="Arial" charset="0"/>
                <a:cs typeface="Times New Roman" pitchFamily="18" charset="0"/>
              </a:rPr>
              <a:t>Em hãy vẽ hai cách khác để kết nối chúng thành một mạng.</a:t>
            </a:r>
          </a:p>
          <a:p>
            <a:pPr algn="just">
              <a:spcAft>
                <a:spcPts val="38"/>
              </a:spcAft>
            </a:pPr>
            <a:r>
              <a:rPr lang="en-US" sz="2500">
                <a:latin typeface="Times New Roman" pitchFamily="18" charset="0"/>
                <a:ea typeface="Arial" charset="0"/>
                <a:cs typeface="Times New Roman" pitchFamily="18" charset="0"/>
              </a:rPr>
              <a:t> </a:t>
            </a:r>
          </a:p>
          <a:p>
            <a:pPr algn="just">
              <a:spcAft>
                <a:spcPts val="38"/>
              </a:spcAft>
            </a:pPr>
            <a:endParaRPr lang="en-US" sz="2500">
              <a:latin typeface="Times New Roman" pitchFamily="18" charset="0"/>
              <a:ea typeface="Arial" charset="0"/>
              <a:cs typeface="Times New Roman" pitchFamily="18" charset="0"/>
            </a:endParaRPr>
          </a:p>
          <a:p>
            <a:pPr algn="just">
              <a:spcAft>
                <a:spcPts val="38"/>
              </a:spcAft>
            </a:pPr>
            <a:endParaRPr lang="en-US" sz="2500">
              <a:latin typeface="Times New Roman" pitchFamily="18" charset="0"/>
              <a:ea typeface="Arial" charset="0"/>
              <a:cs typeface="Times New Roman" pitchFamily="18" charset="0"/>
            </a:endParaRPr>
          </a:p>
          <a:p>
            <a:pPr algn="just"/>
            <a:r>
              <a:rPr lang="en-US" sz="2800" b="1">
                <a:latin typeface="Times New Roman" pitchFamily="18" charset="0"/>
                <a:cs typeface="Times New Roman" pitchFamily="18" charset="0"/>
              </a:rPr>
              <a:t>? </a:t>
            </a:r>
            <a:r>
              <a:rPr lang="en-US" sz="2500">
                <a:latin typeface="Times New Roman" pitchFamily="18" charset="0"/>
                <a:cs typeface="Times New Roman" pitchFamily="18" charset="0"/>
              </a:rPr>
              <a:t>TH2:  Nhà bạn An có điện thoại di động của bố, của mẹ và một máy tính xách tay đang cùng truy cập mạng Internet. Theo em, các thiết bị đó có đang được kết nối thành một mạng máy tính không? Nếu có, em hãy chỉ ra các thiết bị đầu cuối và thiết bị kết nối.</a:t>
            </a:r>
          </a:p>
        </p:txBody>
      </p:sp>
      <p:sp>
        <p:nvSpPr>
          <p:cNvPr id="22532" name="Rectangle 9"/>
          <p:cNvSpPr>
            <a:spLocks noChangeArrowheads="1"/>
          </p:cNvSpPr>
          <p:nvPr/>
        </p:nvSpPr>
        <p:spPr bwMode="auto">
          <a:xfrm>
            <a:off x="539750" y="803275"/>
            <a:ext cx="12192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en-US"/>
          </a:p>
        </p:txBody>
      </p:sp>
      <p:graphicFrame>
        <p:nvGraphicFramePr>
          <p:cNvPr id="14" name="Object 13"/>
          <p:cNvGraphicFramePr>
            <a:graphicFrameLocks noChangeAspect="1"/>
          </p:cNvGraphicFramePr>
          <p:nvPr/>
        </p:nvGraphicFramePr>
        <p:xfrm>
          <a:off x="1419225" y="2886075"/>
          <a:ext cx="4276725" cy="860425"/>
        </p:xfrm>
        <a:graphic>
          <a:graphicData uri="http://schemas.openxmlformats.org/presentationml/2006/ole">
            <mc:AlternateContent xmlns:mc="http://schemas.openxmlformats.org/markup-compatibility/2006">
              <mc:Choice xmlns:v="urn:schemas-microsoft-com:vml" Requires="v">
                <p:oleObj spid="_x0000_s22587" name="Bitmap Image" r:id="rId3" imgW="3561905" imgH="752381" progId="Paint.Picture">
                  <p:embed/>
                </p:oleObj>
              </mc:Choice>
              <mc:Fallback>
                <p:oleObj name="Bitmap Image" r:id="rId3" imgW="3561905" imgH="752381" progId="Paint.Picture">
                  <p:embed/>
                  <p:pic>
                    <p:nvPicPr>
                      <p:cNvPr id="0" name="Object 1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19225" y="2886075"/>
                        <a:ext cx="4276725" cy="860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22534" name="Rectangle 13"/>
          <p:cNvSpPr>
            <a:spLocks noChangeArrowheads="1"/>
          </p:cNvSpPr>
          <p:nvPr/>
        </p:nvSpPr>
        <p:spPr bwMode="auto">
          <a:xfrm>
            <a:off x="7304088" y="4670425"/>
            <a:ext cx="12192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en-US"/>
          </a:p>
        </p:txBody>
      </p:sp>
      <p:graphicFrame>
        <p:nvGraphicFramePr>
          <p:cNvPr id="18" name="Object 17"/>
          <p:cNvGraphicFramePr>
            <a:graphicFrameLocks noChangeAspect="1"/>
          </p:cNvGraphicFramePr>
          <p:nvPr/>
        </p:nvGraphicFramePr>
        <p:xfrm>
          <a:off x="7083425" y="2886075"/>
          <a:ext cx="2709863" cy="923925"/>
        </p:xfrm>
        <a:graphic>
          <a:graphicData uri="http://schemas.openxmlformats.org/presentationml/2006/ole">
            <mc:AlternateContent xmlns:mc="http://schemas.openxmlformats.org/markup-compatibility/2006">
              <mc:Choice xmlns:v="urn:schemas-microsoft-com:vml" Requires="v">
                <p:oleObj spid="_x0000_s22588" name="Bitmap Image" r:id="rId5" imgW="3228571" imgH="1181265" progId="Paint.Picture">
                  <p:embed/>
                </p:oleObj>
              </mc:Choice>
              <mc:Fallback>
                <p:oleObj name="Bitmap Image" r:id="rId5" imgW="3228571" imgH="1181265" progId="Paint.Picture">
                  <p:embed/>
                  <p:pic>
                    <p:nvPicPr>
                      <p:cNvPr id="0" name="Object 17"/>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083425" y="2886075"/>
                        <a:ext cx="2709863"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9" name="TextBox 18"/>
          <p:cNvSpPr txBox="1">
            <a:spLocks noChangeArrowheads="1"/>
          </p:cNvSpPr>
          <p:nvPr/>
        </p:nvSpPr>
        <p:spPr bwMode="auto">
          <a:xfrm>
            <a:off x="419100" y="5387975"/>
            <a:ext cx="11577638" cy="1630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r>
              <a:rPr lang="en-US" sz="2500">
                <a:solidFill>
                  <a:srgbClr val="FF0000"/>
                </a:solidFill>
                <a:latin typeface="Times New Roman" pitchFamily="18" charset="0"/>
                <a:cs typeface="Times New Roman" pitchFamily="18" charset="0"/>
              </a:rPr>
              <a:t>- Các thiết bị được kết nối thành mạng. </a:t>
            </a:r>
            <a:endParaRPr lang="en-US" sz="2500" u="sng">
              <a:solidFill>
                <a:srgbClr val="FF0000"/>
              </a:solidFill>
              <a:latin typeface="Times New Roman" pitchFamily="18" charset="0"/>
              <a:cs typeface="Times New Roman" pitchFamily="18" charset="0"/>
            </a:endParaRPr>
          </a:p>
          <a:p>
            <a:pPr eaLnBrk="1" hangingPunct="1"/>
            <a:r>
              <a:rPr lang="en-US" sz="2500">
                <a:solidFill>
                  <a:srgbClr val="FF0000"/>
                </a:solidFill>
                <a:latin typeface="Times New Roman" pitchFamily="18" charset="0"/>
                <a:cs typeface="Times New Roman" pitchFamily="18" charset="0"/>
              </a:rPr>
              <a:t>- Thiết bị đầu cuối gồm hai điện thoại thông minh và một máy tính xách tay. </a:t>
            </a:r>
            <a:endParaRPr lang="en-US" sz="2500" u="sng">
              <a:solidFill>
                <a:srgbClr val="FF0000"/>
              </a:solidFill>
              <a:latin typeface="Times New Roman" pitchFamily="18" charset="0"/>
              <a:cs typeface="Times New Roman" pitchFamily="18" charset="0"/>
            </a:endParaRPr>
          </a:p>
          <a:p>
            <a:pPr eaLnBrk="1" hangingPunct="1"/>
            <a:r>
              <a:rPr lang="en-US" sz="2500">
                <a:solidFill>
                  <a:srgbClr val="FF0000"/>
                </a:solidFill>
                <a:latin typeface="Times New Roman" pitchFamily="18" charset="0"/>
                <a:cs typeface="Times New Roman" pitchFamily="18" charset="0"/>
              </a:rPr>
              <a:t>- Thiết bị kết nối bao gồm modem hoặc bộ định tuyến, dây dẫn</a:t>
            </a:r>
            <a:endParaRPr lang="en-US" sz="2500" u="sng">
              <a:solidFill>
                <a:srgbClr val="FF0000"/>
              </a:solidFill>
              <a:latin typeface="Times New Roman" pitchFamily="18" charset="0"/>
              <a:cs typeface="Times New Roman" pitchFamily="18" charset="0"/>
            </a:endParaRPr>
          </a:p>
          <a:p>
            <a:pPr algn="just" eaLnBrk="1" hangingPunct="1"/>
            <a:endParaRPr lang="en-US" sz="2500" u="sng">
              <a:solidFill>
                <a:srgbClr val="FF0000"/>
              </a:solidFill>
              <a:latin typeface="Times New Roman" pitchFamily="18" charset="0"/>
              <a:cs typeface="Times New Roman" pitchFamily="18" charset="0"/>
            </a:endParaRPr>
          </a:p>
        </p:txBody>
      </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additive="base">
                                        <p:cTn id="7" dur="500" fill="hold"/>
                                        <p:tgtEl>
                                          <p:spTgt spid="14"/>
                                        </p:tgtEl>
                                        <p:attrNameLst>
                                          <p:attrName>ppt_x</p:attrName>
                                        </p:attrNameLst>
                                      </p:cBhvr>
                                      <p:tavLst>
                                        <p:tav tm="0">
                                          <p:val>
                                            <p:strVal val="#ppt_x"/>
                                          </p:val>
                                        </p:tav>
                                        <p:tav tm="100000">
                                          <p:val>
                                            <p:strVal val="#ppt_x"/>
                                          </p:val>
                                        </p:tav>
                                      </p:tavLst>
                                    </p:anim>
                                    <p:anim calcmode="lin" valueType="num">
                                      <p:cBhvr additive="base">
                                        <p:cTn id="8" dur="500" fill="hold"/>
                                        <p:tgtEl>
                                          <p:spTgt spid="14"/>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additive="base">
                                        <p:cTn id="11" dur="500" fill="hold"/>
                                        <p:tgtEl>
                                          <p:spTgt spid="18"/>
                                        </p:tgtEl>
                                        <p:attrNameLst>
                                          <p:attrName>ppt_x</p:attrName>
                                        </p:attrNameLst>
                                      </p:cBhvr>
                                      <p:tavLst>
                                        <p:tav tm="0">
                                          <p:val>
                                            <p:strVal val="#ppt_x"/>
                                          </p:val>
                                        </p:tav>
                                        <p:tav tm="100000">
                                          <p:val>
                                            <p:strVal val="#ppt_x"/>
                                          </p:val>
                                        </p:tav>
                                      </p:tavLst>
                                    </p:anim>
                                    <p:anim calcmode="lin" valueType="num">
                                      <p:cBhvr additive="base">
                                        <p:cTn id="12"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par>
                    <p:cTn id="13" fill="hold" nodeType="clickPar">
                      <p:stCondLst>
                        <p:cond delay="indefinite"/>
                      </p:stCondLst>
                      <p:childTnLst>
                        <p:par>
                          <p:cTn id="14" fill="hold" nodeType="withGroup">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19"/>
                                        </p:tgtEl>
                                        <p:attrNameLst>
                                          <p:attrName>style.visibility</p:attrName>
                                        </p:attrNameLst>
                                      </p:cBhvr>
                                      <p:to>
                                        <p:strVal val="visible"/>
                                      </p:to>
                                    </p:set>
                                    <p:anim calcmode="lin" valueType="num">
                                      <p:cBhvr additive="base">
                                        <p:cTn id="17" dur="500" fill="hold"/>
                                        <p:tgtEl>
                                          <p:spTgt spid="19"/>
                                        </p:tgtEl>
                                        <p:attrNameLst>
                                          <p:attrName>ppt_x</p:attrName>
                                        </p:attrNameLst>
                                      </p:cBhvr>
                                      <p:tavLst>
                                        <p:tav tm="0">
                                          <p:val>
                                            <p:strVal val="#ppt_x"/>
                                          </p:val>
                                        </p:tav>
                                        <p:tav tm="100000">
                                          <p:val>
                                            <p:strVal val="#ppt_x"/>
                                          </p:val>
                                        </p:tav>
                                      </p:tavLst>
                                    </p:anim>
                                    <p:anim calcmode="lin" valueType="num">
                                      <p:cBhvr additive="base">
                                        <p:cTn id="18"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
          <p:cNvSpPr>
            <a:spLocks noGrp="1"/>
          </p:cNvSpPr>
          <p:nvPr>
            <p:ph type="title"/>
          </p:nvPr>
        </p:nvSpPr>
        <p:spPr>
          <a:xfrm>
            <a:off x="619125" y="749300"/>
            <a:ext cx="10515600" cy="869950"/>
          </a:xfrm>
        </p:spPr>
        <p:txBody>
          <a:bodyPr/>
          <a:lstStyle/>
          <a:p>
            <a:pPr eaLnBrk="1" hangingPunct="1"/>
            <a:r>
              <a:rPr lang="en-US" b="1" smtClean="0">
                <a:solidFill>
                  <a:srgbClr val="FF0000"/>
                </a:solidFill>
                <a:latin typeface="Times New Roman" pitchFamily="18" charset="0"/>
                <a:cs typeface="Times New Roman" pitchFamily="18" charset="0"/>
              </a:rPr>
              <a:t>HƯỚNG DẪN HỌC TẬP Ở NHÀ</a:t>
            </a:r>
            <a:endParaRPr lang="en-US" smtClean="0">
              <a:solidFill>
                <a:srgbClr val="FF0000"/>
              </a:solidFill>
              <a:latin typeface="Times New Roman" pitchFamily="18" charset="0"/>
              <a:cs typeface="Times New Roman" pitchFamily="18" charset="0"/>
            </a:endParaRPr>
          </a:p>
        </p:txBody>
      </p:sp>
      <p:sp>
        <p:nvSpPr>
          <p:cNvPr id="3" name="Content Placeholder 2"/>
          <p:cNvSpPr>
            <a:spLocks noGrp="1"/>
          </p:cNvSpPr>
          <p:nvPr>
            <p:ph idx="1"/>
          </p:nvPr>
        </p:nvSpPr>
        <p:spPr>
          <a:xfrm>
            <a:off x="1576388" y="2506663"/>
            <a:ext cx="6664325" cy="1712912"/>
          </a:xfrm>
        </p:spPr>
        <p:txBody>
          <a:bodyPr/>
          <a:lstStyle/>
          <a:p>
            <a:pPr marL="0" indent="0" algn="just" eaLnBrk="1" hangingPunct="1">
              <a:buFont typeface="Arial" charset="0"/>
              <a:buNone/>
            </a:pPr>
            <a:r>
              <a:rPr lang="nb-NO" sz="3000" smtClean="0">
                <a:latin typeface="Times New Roman" pitchFamily="18" charset="0"/>
                <a:cs typeface="Times New Roman" pitchFamily="18" charset="0"/>
              </a:rPr>
              <a:t>Hoàn thành phần vận dụng </a:t>
            </a:r>
          </a:p>
          <a:p>
            <a:pPr marL="0" indent="0" algn="just" eaLnBrk="1" hangingPunct="1">
              <a:buFont typeface="Arial" charset="0"/>
              <a:buNone/>
            </a:pPr>
            <a:r>
              <a:rPr lang="nb-NO" sz="3000" smtClean="0">
                <a:latin typeface="Times New Roman" pitchFamily="18" charset="0"/>
                <a:cs typeface="Times New Roman" pitchFamily="18" charset="0"/>
              </a:rPr>
              <a:t>Làm bài tập 1,2,3 trong sbt,</a:t>
            </a:r>
          </a:p>
          <a:p>
            <a:pPr marL="0" indent="0" algn="just" eaLnBrk="1" hangingPunct="1">
              <a:buFont typeface="Arial" charset="0"/>
              <a:buNone/>
            </a:pPr>
            <a:r>
              <a:rPr lang="nb-NO" sz="3000" smtClean="0">
                <a:latin typeface="Times New Roman" pitchFamily="18" charset="0"/>
                <a:cs typeface="Times New Roman" pitchFamily="18" charset="0"/>
              </a:rPr>
              <a:t>Đọc bài tiếp theo để chuẩn bị tiết sau.</a:t>
            </a:r>
            <a:endParaRPr lang="en-US" sz="3000" u="sng" smtClean="0">
              <a:latin typeface="Times New Roman" pitchFamily="18" charset="0"/>
              <a:cs typeface="Times New Roman" pitchFamily="18"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 calcmode="lin" valueType="num">
                                      <p:cBhvr additive="base">
                                        <p:cTn id="11"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 calcmode="lin" valueType="num">
                                      <p:cBhvr additive="base">
                                        <p:cTn id="15"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8477794" y="795836"/>
            <a:ext cx="3569744" cy="571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ctangle 7"/>
          <p:cNvSpPr>
            <a:spLocks noChangeArrowheads="1"/>
          </p:cNvSpPr>
          <p:nvPr/>
        </p:nvSpPr>
        <p:spPr bwMode="auto">
          <a:xfrm>
            <a:off x="899069" y="1322614"/>
            <a:ext cx="7578725" cy="5092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just">
              <a:spcBef>
                <a:spcPts val="2700"/>
              </a:spcBef>
            </a:pPr>
            <a:r>
              <a:rPr lang="en-US" sz="2500" i="1">
                <a:latin typeface="Times New Roman" pitchFamily="18" charset="0"/>
                <a:ea typeface="Calibri" pitchFamily="34" charset="0"/>
                <a:cs typeface="Times New Roman" pitchFamily="18" charset="0"/>
              </a:rPr>
              <a:t>- Đặc điểm chung của các mạng lưới là </a:t>
            </a:r>
            <a:r>
              <a:rPr lang="en-US" sz="2500">
                <a:latin typeface="Times New Roman" pitchFamily="18" charset="0"/>
                <a:ea typeface="Calibri" pitchFamily="34" charset="0"/>
                <a:cs typeface="Times New Roman" pitchFamily="18" charset="0"/>
              </a:rPr>
              <a:t>kết nối</a:t>
            </a:r>
            <a:r>
              <a:rPr lang="en-US" sz="2500" i="1">
                <a:latin typeface="Times New Roman" pitchFamily="18" charset="0"/>
                <a:ea typeface="Calibri" pitchFamily="34" charset="0"/>
                <a:cs typeface="Times New Roman" pitchFamily="18" charset="0"/>
              </a:rPr>
              <a:t> và </a:t>
            </a:r>
            <a:r>
              <a:rPr lang="en-US" sz="2500">
                <a:latin typeface="Times New Roman" pitchFamily="18" charset="0"/>
                <a:ea typeface="Calibri" pitchFamily="34" charset="0"/>
                <a:cs typeface="Times New Roman" pitchFamily="18" charset="0"/>
              </a:rPr>
              <a:t>chia sẻ.</a:t>
            </a:r>
          </a:p>
          <a:p>
            <a:pPr algn="just"/>
            <a:r>
              <a:rPr lang="en-US" sz="2500" i="1">
                <a:latin typeface="Times New Roman" pitchFamily="18" charset="0"/>
                <a:ea typeface="Calibri" pitchFamily="34" charset="0"/>
                <a:cs typeface="Times New Roman" pitchFamily="18" charset="0"/>
              </a:rPr>
              <a:t>- Có mạng vận chuyển theo một </a:t>
            </a:r>
            <a:r>
              <a:rPr lang="en-US" sz="2500" i="1" smtClean="0">
                <a:latin typeface="Times New Roman" pitchFamily="18" charset="0"/>
                <a:ea typeface="Calibri" pitchFamily="34" charset="0"/>
                <a:cs typeface="Times New Roman" pitchFamily="18" charset="0"/>
              </a:rPr>
              <a:t>chiều </a:t>
            </a:r>
            <a:r>
              <a:rPr lang="en-US" sz="2500" i="1">
                <a:latin typeface="Times New Roman" pitchFamily="18" charset="0"/>
                <a:ea typeface="Calibri" pitchFamily="34" charset="0"/>
                <a:cs typeface="Times New Roman" pitchFamily="18" charset="0"/>
              </a:rPr>
              <a:t>và có mạng vận chuyển hai </a:t>
            </a:r>
            <a:r>
              <a:rPr lang="en-US" sz="2500" i="1" smtClean="0">
                <a:latin typeface="Times New Roman" pitchFamily="18" charset="0"/>
                <a:ea typeface="Calibri" pitchFamily="34" charset="0"/>
                <a:cs typeface="Times New Roman" pitchFamily="18" charset="0"/>
              </a:rPr>
              <a:t>chiều</a:t>
            </a:r>
            <a:r>
              <a:rPr lang="en-US" sz="2500" i="1">
                <a:latin typeface="Times New Roman" pitchFamily="18" charset="0"/>
                <a:ea typeface="Calibri" pitchFamily="34" charset="0"/>
                <a:cs typeface="Times New Roman" pitchFamily="18" charset="0"/>
              </a:rPr>
              <a:t>.</a:t>
            </a:r>
            <a:endParaRPr lang="en-US" sz="2500" u="sng">
              <a:latin typeface="Times New Roman" pitchFamily="18" charset="0"/>
              <a:ea typeface="Calibri" pitchFamily="34" charset="0"/>
              <a:cs typeface="Times New Roman" pitchFamily="18" charset="0"/>
            </a:endParaRPr>
          </a:p>
          <a:p>
            <a:pPr algn="just"/>
            <a:r>
              <a:rPr lang="en-US" sz="2500" i="1">
                <a:latin typeface="Times New Roman" pitchFamily="18" charset="0"/>
                <a:ea typeface="Calibri" pitchFamily="34" charset="0"/>
                <a:cs typeface="Times New Roman" pitchFamily="18" charset="0"/>
              </a:rPr>
              <a:t>- Hai hay nhiều máy tính và các thiết bị được kết nối để truyền thông tin cho nhau tạo thành một mạng máy tính.</a:t>
            </a:r>
            <a:endParaRPr lang="en-US" sz="2500" u="sng">
              <a:latin typeface="Times New Roman" pitchFamily="18" charset="0"/>
              <a:ea typeface="Calibri" pitchFamily="34" charset="0"/>
              <a:cs typeface="Times New Roman" pitchFamily="18" charset="0"/>
            </a:endParaRPr>
          </a:p>
          <a:p>
            <a:pPr algn="just"/>
            <a:r>
              <a:rPr lang="en-US" sz="2500" i="1">
                <a:latin typeface="Times New Roman" pitchFamily="18" charset="0"/>
                <a:cs typeface="Calibri" pitchFamily="34" charset="0"/>
              </a:rPr>
              <a:t>- Lợi ích của mạng máy tính: Người sử dụng có thể liên lạc với nhau để trao đổi thông tin, chia sẻ dữ liệu và dùng chung các thiết bị trên mạng.</a:t>
            </a:r>
            <a:endParaRPr lang="en-US" sz="2500" u="sng">
              <a:latin typeface="Times New Roman" pitchFamily="18" charset="0"/>
              <a:cs typeface="Calibri" pitchFamily="34" charset="0"/>
            </a:endParaRPr>
          </a:p>
          <a:p>
            <a:pPr algn="just"/>
            <a:r>
              <a:rPr lang="en-US" sz="2500" i="1">
                <a:latin typeface="Times New Roman" pitchFamily="18" charset="0"/>
                <a:cs typeface="Calibri" pitchFamily="34" charset="0"/>
              </a:rPr>
              <a:t>- Mạng máy tính kết nối với nhau bằng dây dẫn mạng hoặc không dây </a:t>
            </a:r>
            <a:endParaRPr lang="en-US" sz="2500">
              <a:latin typeface="Times New Roman" pitchFamily="18" charset="0"/>
              <a:cs typeface="Calibri" pitchFamily="34" charset="0"/>
            </a:endParaRPr>
          </a:p>
          <a:p>
            <a:pPr algn="just"/>
            <a:r>
              <a:rPr lang="en-US" sz="2500" i="1">
                <a:latin typeface="Times New Roman" pitchFamily="18" charset="0"/>
                <a:cs typeface="Calibri" pitchFamily="34" charset="0"/>
              </a:rPr>
              <a:t>- Mạng máy tính chia sẻ dữ liệu (tài nguyên </a:t>
            </a:r>
            <a:r>
              <a:rPr lang="en-US" sz="2500" i="1" smtClean="0">
                <a:latin typeface="Times New Roman" pitchFamily="18" charset="0"/>
                <a:cs typeface="Calibri" pitchFamily="34" charset="0"/>
              </a:rPr>
              <a:t>mềm</a:t>
            </a:r>
            <a:r>
              <a:rPr lang="en-US" sz="2500" i="1">
                <a:latin typeface="Times New Roman" pitchFamily="18" charset="0"/>
                <a:cs typeface="Calibri" pitchFamily="34" charset="0"/>
              </a:rPr>
              <a:t>) và thiết bị (tài nguyên cứng)</a:t>
            </a:r>
            <a:endParaRPr lang="en-US" sz="2500">
              <a:latin typeface="Times New Roman" pitchFamily="18" charset="0"/>
              <a:cs typeface="Calibri" pitchFamily="34" charset="0"/>
            </a:endParaRPr>
          </a:p>
        </p:txBody>
      </p:sp>
      <p:sp>
        <p:nvSpPr>
          <p:cNvPr id="11268" name="TextBox 8"/>
          <p:cNvSpPr txBox="1">
            <a:spLocks noChangeArrowheads="1"/>
          </p:cNvSpPr>
          <p:nvPr/>
        </p:nvSpPr>
        <p:spPr bwMode="auto">
          <a:xfrm>
            <a:off x="1154113" y="658813"/>
            <a:ext cx="3863975" cy="830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r>
              <a:rPr lang="en-US" sz="2800" b="1">
                <a:solidFill>
                  <a:srgbClr val="7030A0"/>
                </a:solidFill>
                <a:latin typeface="Times New Roman" pitchFamily="18" charset="0"/>
                <a:cs typeface="Times New Roman" pitchFamily="18" charset="0"/>
              </a:rPr>
              <a:t>1. Mạng máy tính là gì?</a:t>
            </a:r>
            <a:endParaRPr lang="en-US" sz="2800">
              <a:solidFill>
                <a:srgbClr val="7030A0"/>
              </a:solidFill>
              <a:latin typeface="Times New Roman" pitchFamily="18" charset="0"/>
              <a:cs typeface="Times New Roman" pitchFamily="18" charset="0"/>
            </a:endParaRPr>
          </a:p>
          <a:p>
            <a:pPr eaLnBrk="1" hangingPunct="1"/>
            <a:endParaRPr lang="en-US" sz="2000">
              <a:solidFill>
                <a:srgbClr val="7030A0"/>
              </a:solidFill>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 calcmode="lin" valueType="num">
                                      <p:cBhvr additive="base">
                                        <p:cTn id="7" dur="500" fill="hold"/>
                                        <p:tgtEl>
                                          <p:spTgt spid="8">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8">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8">
                                            <p:txEl>
                                              <p:pRg st="1" end="1"/>
                                            </p:txEl>
                                          </p:spTgt>
                                        </p:tgtEl>
                                        <p:attrNameLst>
                                          <p:attrName>style.visibility</p:attrName>
                                        </p:attrNameLst>
                                      </p:cBhvr>
                                      <p:to>
                                        <p:strVal val="visible"/>
                                      </p:to>
                                    </p:set>
                                    <p:anim calcmode="lin" valueType="num">
                                      <p:cBhvr additive="base">
                                        <p:cTn id="11" dur="500" fill="hold"/>
                                        <p:tgtEl>
                                          <p:spTgt spid="8">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8">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8">
                                            <p:txEl>
                                              <p:pRg st="2" end="2"/>
                                            </p:txEl>
                                          </p:spTgt>
                                        </p:tgtEl>
                                        <p:attrNameLst>
                                          <p:attrName>style.visibility</p:attrName>
                                        </p:attrNameLst>
                                      </p:cBhvr>
                                      <p:to>
                                        <p:strVal val="visible"/>
                                      </p:to>
                                    </p:set>
                                    <p:anim calcmode="lin" valueType="num">
                                      <p:cBhvr additive="base">
                                        <p:cTn id="15" dur="500" fill="hold"/>
                                        <p:tgtEl>
                                          <p:spTgt spid="8">
                                            <p:txEl>
                                              <p:pRg st="2" end="2"/>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8">
                                            <p:txEl>
                                              <p:pRg st="2" end="2"/>
                                            </p:txEl>
                                          </p:spTgt>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8">
                                            <p:txEl>
                                              <p:pRg st="3" end="3"/>
                                            </p:txEl>
                                          </p:spTgt>
                                        </p:tgtEl>
                                        <p:attrNameLst>
                                          <p:attrName>style.visibility</p:attrName>
                                        </p:attrNameLst>
                                      </p:cBhvr>
                                      <p:to>
                                        <p:strVal val="visible"/>
                                      </p:to>
                                    </p:set>
                                    <p:anim calcmode="lin" valueType="num">
                                      <p:cBhvr additive="base">
                                        <p:cTn id="19" dur="500" fill="hold"/>
                                        <p:tgtEl>
                                          <p:spTgt spid="8">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8">
                                            <p:txEl>
                                              <p:pRg st="3" end="3"/>
                                            </p:txEl>
                                          </p:spTgt>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8">
                                            <p:txEl>
                                              <p:pRg st="4" end="4"/>
                                            </p:txEl>
                                          </p:spTgt>
                                        </p:tgtEl>
                                        <p:attrNameLst>
                                          <p:attrName>style.visibility</p:attrName>
                                        </p:attrNameLst>
                                      </p:cBhvr>
                                      <p:to>
                                        <p:strVal val="visible"/>
                                      </p:to>
                                    </p:set>
                                    <p:anim calcmode="lin" valueType="num">
                                      <p:cBhvr additive="base">
                                        <p:cTn id="23" dur="500" fill="hold"/>
                                        <p:tgtEl>
                                          <p:spTgt spid="8">
                                            <p:txEl>
                                              <p:pRg st="4" end="4"/>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8">
                                            <p:txEl>
                                              <p:pRg st="4" end="4"/>
                                            </p:txEl>
                                          </p:spTgt>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8">
                                            <p:txEl>
                                              <p:pRg st="5" end="5"/>
                                            </p:txEl>
                                          </p:spTgt>
                                        </p:tgtEl>
                                        <p:attrNameLst>
                                          <p:attrName>style.visibility</p:attrName>
                                        </p:attrNameLst>
                                      </p:cBhvr>
                                      <p:to>
                                        <p:strVal val="visible"/>
                                      </p:to>
                                    </p:set>
                                    <p:anim calcmode="lin" valueType="num">
                                      <p:cBhvr additive="base">
                                        <p:cTn id="27" dur="500" fill="hold"/>
                                        <p:tgtEl>
                                          <p:spTgt spid="8">
                                            <p:txEl>
                                              <p:pRg st="5" end="5"/>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8">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3" descr="images (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856288" y="1219200"/>
            <a:ext cx="1447800" cy="1158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3" name="Picture 4" descr="download"/>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742488" y="1219200"/>
            <a:ext cx="1752600" cy="1062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4" name="Picture 11" descr="images (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84888" y="3276600"/>
            <a:ext cx="1371600" cy="1098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5" name="Picture 12" descr="download"/>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666288" y="3200400"/>
            <a:ext cx="1752600" cy="1062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6" name="Picture 13" descr="download (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989888" y="2362200"/>
            <a:ext cx="1000125" cy="857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7" name="Line 14"/>
          <p:cNvSpPr>
            <a:spLocks noChangeShapeType="1"/>
          </p:cNvSpPr>
          <p:nvPr/>
        </p:nvSpPr>
        <p:spPr bwMode="auto">
          <a:xfrm flipV="1">
            <a:off x="7446963" y="3048000"/>
            <a:ext cx="542925" cy="3048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5128" name="Line 15"/>
          <p:cNvSpPr>
            <a:spLocks noChangeShapeType="1"/>
          </p:cNvSpPr>
          <p:nvPr/>
        </p:nvSpPr>
        <p:spPr bwMode="auto">
          <a:xfrm>
            <a:off x="7227888" y="2057400"/>
            <a:ext cx="685800" cy="5334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5129" name="Line 16"/>
          <p:cNvSpPr>
            <a:spLocks noChangeShapeType="1"/>
          </p:cNvSpPr>
          <p:nvPr/>
        </p:nvSpPr>
        <p:spPr bwMode="auto">
          <a:xfrm flipH="1">
            <a:off x="8980488" y="1905000"/>
            <a:ext cx="762000" cy="7620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5130" name="Line 17"/>
          <p:cNvSpPr>
            <a:spLocks noChangeShapeType="1"/>
          </p:cNvSpPr>
          <p:nvPr/>
        </p:nvSpPr>
        <p:spPr bwMode="auto">
          <a:xfrm flipH="1" flipV="1">
            <a:off x="9056688" y="3048000"/>
            <a:ext cx="685800" cy="2286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5131" name="Line 23"/>
          <p:cNvSpPr>
            <a:spLocks noChangeShapeType="1"/>
          </p:cNvSpPr>
          <p:nvPr/>
        </p:nvSpPr>
        <p:spPr bwMode="auto">
          <a:xfrm flipV="1">
            <a:off x="7456488" y="1692275"/>
            <a:ext cx="2286000" cy="20638"/>
          </a:xfrm>
          <a:prstGeom prst="line">
            <a:avLst/>
          </a:prstGeom>
          <a:noFill/>
          <a:ln w="9525">
            <a:solidFill>
              <a:schemeClr val="tx1"/>
            </a:solidFill>
            <a:round/>
            <a:headEnd type="triangle" w="med" len="me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5132" name="Line 23"/>
          <p:cNvSpPr>
            <a:spLocks noChangeShapeType="1"/>
          </p:cNvSpPr>
          <p:nvPr/>
        </p:nvSpPr>
        <p:spPr bwMode="auto">
          <a:xfrm flipV="1">
            <a:off x="7456488" y="3675063"/>
            <a:ext cx="2286000" cy="20637"/>
          </a:xfrm>
          <a:prstGeom prst="line">
            <a:avLst/>
          </a:prstGeom>
          <a:noFill/>
          <a:ln w="9525">
            <a:solidFill>
              <a:schemeClr val="tx1"/>
            </a:solidFill>
            <a:round/>
            <a:headEnd type="triangle" w="med" len="me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5133" name="Line 23"/>
          <p:cNvSpPr>
            <a:spLocks noChangeShapeType="1"/>
          </p:cNvSpPr>
          <p:nvPr/>
        </p:nvSpPr>
        <p:spPr bwMode="auto">
          <a:xfrm>
            <a:off x="6618288" y="2417763"/>
            <a:ext cx="0" cy="706437"/>
          </a:xfrm>
          <a:prstGeom prst="line">
            <a:avLst/>
          </a:prstGeom>
          <a:noFill/>
          <a:ln w="9525">
            <a:solidFill>
              <a:schemeClr val="tx1"/>
            </a:solidFill>
            <a:round/>
            <a:headEnd type="triangle" w="med" len="me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5134" name="Line 23"/>
          <p:cNvSpPr>
            <a:spLocks noChangeShapeType="1"/>
          </p:cNvSpPr>
          <p:nvPr/>
        </p:nvSpPr>
        <p:spPr bwMode="auto">
          <a:xfrm>
            <a:off x="11190288" y="2362200"/>
            <a:ext cx="0" cy="706438"/>
          </a:xfrm>
          <a:prstGeom prst="line">
            <a:avLst/>
          </a:prstGeom>
          <a:noFill/>
          <a:ln w="9525">
            <a:solidFill>
              <a:schemeClr val="tx1"/>
            </a:solidFill>
            <a:round/>
            <a:headEnd type="triangle" w="med" len="me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31" name="Rounded Rectangular Callout 30"/>
          <p:cNvSpPr/>
          <p:nvPr/>
        </p:nvSpPr>
        <p:spPr bwMode="auto">
          <a:xfrm>
            <a:off x="527050" y="757238"/>
            <a:ext cx="4895850" cy="3916362"/>
          </a:xfrm>
          <a:prstGeom prst="wedgeRoundRectCallout">
            <a:avLst>
              <a:gd name="adj1" fmla="val -36883"/>
              <a:gd name="adj2" fmla="val 77768"/>
              <a:gd name="adj3" fmla="val 16667"/>
            </a:avLst>
          </a:prstGeom>
          <a:blipFill>
            <a:blip r:embed="rId5"/>
            <a:tile tx="0" ty="0" sx="100000" sy="100000" flip="none" algn="tl"/>
          </a:blipFill>
          <a:ln w="9525" cap="flat" cmpd="sng" algn="ctr">
            <a:solidFill>
              <a:schemeClr val="tx1"/>
            </a:solidFill>
            <a:prstDash val="solid"/>
            <a:round/>
            <a:headEnd type="none" w="med" len="med"/>
            <a:tailEnd type="none" w="med" len="med"/>
          </a:ln>
          <a:effectLst>
            <a:outerShdw dist="17961" dir="2700000" algn="ctr" rotWithShape="0">
              <a:schemeClr val="tx1">
                <a:gamma/>
                <a:shade val="60000"/>
                <a:invGamma/>
              </a:schemeClr>
            </a:outerShdw>
          </a:effectLst>
        </p:spPr>
        <p:txBody>
          <a:bodyPr>
            <a:spAutoFit/>
          </a:bodyPr>
          <a:lstStyle/>
          <a:p>
            <a:pPr fontAlgn="auto">
              <a:spcBef>
                <a:spcPts val="0"/>
              </a:spcBef>
              <a:spcAft>
                <a:spcPts val="0"/>
              </a:spcAft>
              <a:defRPr/>
            </a:pPr>
            <a:r>
              <a:rPr lang="en-US" sz="2800" dirty="0" err="1">
                <a:solidFill>
                  <a:srgbClr val="FF0000"/>
                </a:solidFill>
                <a:latin typeface="Times New Roman" panose="02020603050405020304" pitchFamily="18" charset="0"/>
                <a:cs typeface="Times New Roman" panose="02020603050405020304" pitchFamily="18" charset="0"/>
              </a:rPr>
              <a:t>Ngày</a:t>
            </a:r>
            <a:r>
              <a:rPr lang="en-US" sz="2800" dirty="0">
                <a:solidFill>
                  <a:srgbClr val="FF0000"/>
                </a:solidFill>
                <a:latin typeface="Times New Roman" panose="02020603050405020304" pitchFamily="18" charset="0"/>
                <a:cs typeface="Times New Roman" panose="02020603050405020304" pitchFamily="18" charset="0"/>
              </a:rPr>
              <a:t> nay, </a:t>
            </a:r>
            <a:r>
              <a:rPr lang="en-US" sz="2800" dirty="0" err="1">
                <a:solidFill>
                  <a:srgbClr val="FF0000"/>
                </a:solidFill>
                <a:latin typeface="Times New Roman" panose="02020603050405020304" pitchFamily="18" charset="0"/>
                <a:cs typeface="Times New Roman" panose="02020603050405020304" pitchFamily="18" charset="0"/>
              </a:rPr>
              <a:t>với</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sự</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phát</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triển</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của</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công</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nghệ</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và</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nhu</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cầu</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ngày</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càng</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lớn</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về</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thông</a:t>
            </a:r>
            <a:r>
              <a:rPr lang="en-US" sz="2800" dirty="0">
                <a:solidFill>
                  <a:srgbClr val="FF0000"/>
                </a:solidFill>
                <a:latin typeface="Times New Roman" panose="02020603050405020304" pitchFamily="18" charset="0"/>
                <a:cs typeface="Times New Roman" panose="02020603050405020304" pitchFamily="18" charset="0"/>
              </a:rPr>
              <a:t> tin </a:t>
            </a:r>
            <a:r>
              <a:rPr lang="en-US" sz="2800" dirty="0" err="1">
                <a:solidFill>
                  <a:srgbClr val="FF0000"/>
                </a:solidFill>
                <a:latin typeface="Times New Roman" panose="02020603050405020304" pitchFamily="18" charset="0"/>
                <a:cs typeface="Times New Roman" panose="02020603050405020304" pitchFamily="18" charset="0"/>
              </a:rPr>
              <a:t>thì</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việc</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chia</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sẻ</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nguồn</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tài</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nguyên</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máy</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tính</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là</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điểu</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hiển</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nhiên</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Vậy</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hình</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thức</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nào</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giúp</a:t>
            </a:r>
            <a:r>
              <a:rPr lang="en-US" sz="2800" dirty="0">
                <a:solidFill>
                  <a:srgbClr val="FF0000"/>
                </a:solidFill>
                <a:latin typeface="Times New Roman" panose="02020603050405020304" pitchFamily="18" charset="0"/>
                <a:cs typeface="Times New Roman" panose="02020603050405020304" pitchFamily="18" charset="0"/>
              </a:rPr>
              <a:t> con </a:t>
            </a:r>
            <a:r>
              <a:rPr lang="en-US" sz="2800" dirty="0" err="1">
                <a:solidFill>
                  <a:srgbClr val="FF0000"/>
                </a:solidFill>
                <a:latin typeface="Times New Roman" panose="02020603050405020304" pitchFamily="18" charset="0"/>
                <a:cs typeface="Times New Roman" panose="02020603050405020304" pitchFamily="18" charset="0"/>
              </a:rPr>
              <a:t>người</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thực</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hiện</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tất</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cả</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những</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công</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việc</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trên</a:t>
            </a:r>
            <a:r>
              <a:rPr lang="en-US" sz="2800" dirty="0">
                <a:solidFill>
                  <a:srgbClr val="FF0000"/>
                </a:solidFill>
                <a:latin typeface="Times New Roman" panose="02020603050405020304" pitchFamily="18" charset="0"/>
                <a:cs typeface="Times New Roman" panose="02020603050405020304" pitchFamily="18" charset="0"/>
              </a:rPr>
              <a:t> ?</a:t>
            </a:r>
          </a:p>
        </p:txBody>
      </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fade">
                                      <p:cBhvr>
                                        <p:cTn id="7" dur="1000"/>
                                        <p:tgtEl>
                                          <p:spTgt spid="31"/>
                                        </p:tgtEl>
                                      </p:cBhvr>
                                    </p:animEffect>
                                    <p:anim calcmode="lin" valueType="num">
                                      <p:cBhvr>
                                        <p:cTn id="8" dur="1000" fill="hold"/>
                                        <p:tgtEl>
                                          <p:spTgt spid="31"/>
                                        </p:tgtEl>
                                        <p:attrNameLst>
                                          <p:attrName>ppt_x</p:attrName>
                                        </p:attrNameLst>
                                      </p:cBhvr>
                                      <p:tavLst>
                                        <p:tav tm="0">
                                          <p:val>
                                            <p:strVal val="#ppt_x"/>
                                          </p:val>
                                        </p:tav>
                                        <p:tav tm="100000">
                                          <p:val>
                                            <p:strVal val="#ppt_x"/>
                                          </p:val>
                                        </p:tav>
                                      </p:tavLst>
                                    </p:anim>
                                    <p:anim calcmode="lin" valueType="num">
                                      <p:cBhvr>
                                        <p:cTn id="9"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txBox="1">
            <a:spLocks noGrp="1"/>
          </p:cNvSpPr>
          <p:nvPr>
            <p:ph idx="1"/>
          </p:nvPr>
        </p:nvSpPr>
        <p:spPr>
          <a:xfrm>
            <a:off x="0" y="487363"/>
            <a:ext cx="11969750" cy="7947025"/>
          </a:xfrm>
        </p:spPr>
        <p:txBody>
          <a:bodyPr rtlCol="0">
            <a:spAutoFit/>
          </a:bodyPr>
          <a:lstStyle/>
          <a:p>
            <a:pPr marL="0" indent="0" eaLnBrk="1" fontAlgn="auto" hangingPunct="1">
              <a:spcAft>
                <a:spcPts val="0"/>
              </a:spcAft>
              <a:buFont typeface="Arial" pitchFamily="34" charset="0"/>
              <a:buNone/>
              <a:defRPr/>
            </a:pPr>
            <a:r>
              <a:rPr lang="en-US" sz="2800" b="1" i="1" dirty="0" err="1" smtClean="0">
                <a:solidFill>
                  <a:srgbClr val="FF0000"/>
                </a:solidFill>
                <a:latin typeface="Times New Roman" panose="02020603050405020304" pitchFamily="18" charset="0"/>
                <a:cs typeface="Times New Roman" panose="02020603050405020304" pitchFamily="18" charset="0"/>
              </a:rPr>
              <a:t>Chuyển</a:t>
            </a:r>
            <a:r>
              <a:rPr lang="en-US" sz="2800" b="1" i="1" dirty="0" smtClean="0">
                <a:solidFill>
                  <a:srgbClr val="FF0000"/>
                </a:solidFill>
                <a:latin typeface="Times New Roman" panose="02020603050405020304" pitchFamily="18" charset="0"/>
                <a:cs typeface="Times New Roman" panose="02020603050405020304" pitchFamily="18" charset="0"/>
              </a:rPr>
              <a:t> </a:t>
            </a:r>
            <a:r>
              <a:rPr lang="en-US" sz="2800" b="1" i="1" dirty="0" err="1">
                <a:solidFill>
                  <a:srgbClr val="FF0000"/>
                </a:solidFill>
                <a:latin typeface="Times New Roman" panose="02020603050405020304" pitchFamily="18" charset="0"/>
                <a:cs typeface="Times New Roman" panose="02020603050405020304" pitchFamily="18" charset="0"/>
              </a:rPr>
              <a:t>giao</a:t>
            </a:r>
            <a:r>
              <a:rPr lang="en-US" sz="2800" b="1" i="1" dirty="0">
                <a:solidFill>
                  <a:srgbClr val="FF0000"/>
                </a:solidFill>
                <a:latin typeface="Times New Roman" panose="02020603050405020304" pitchFamily="18" charset="0"/>
                <a:cs typeface="Times New Roman" panose="02020603050405020304" pitchFamily="18" charset="0"/>
              </a:rPr>
              <a:t> </a:t>
            </a:r>
            <a:r>
              <a:rPr lang="en-US" sz="2800" b="1" i="1" dirty="0" err="1">
                <a:solidFill>
                  <a:srgbClr val="FF0000"/>
                </a:solidFill>
                <a:latin typeface="Times New Roman" panose="02020603050405020304" pitchFamily="18" charset="0"/>
                <a:cs typeface="Times New Roman" panose="02020603050405020304" pitchFamily="18" charset="0"/>
              </a:rPr>
              <a:t>nhiệm</a:t>
            </a:r>
            <a:r>
              <a:rPr lang="en-US" sz="2800" b="1" i="1" dirty="0">
                <a:solidFill>
                  <a:srgbClr val="FF0000"/>
                </a:solidFill>
                <a:latin typeface="Times New Roman" panose="02020603050405020304" pitchFamily="18" charset="0"/>
                <a:cs typeface="Times New Roman" panose="02020603050405020304" pitchFamily="18" charset="0"/>
              </a:rPr>
              <a:t> </a:t>
            </a:r>
            <a:r>
              <a:rPr lang="en-US" sz="2800" b="1" i="1" dirty="0" err="1">
                <a:solidFill>
                  <a:srgbClr val="FF0000"/>
                </a:solidFill>
                <a:latin typeface="Times New Roman" panose="02020603050405020304" pitchFamily="18" charset="0"/>
                <a:cs typeface="Times New Roman" panose="02020603050405020304" pitchFamily="18" charset="0"/>
              </a:rPr>
              <a:t>vụ</a:t>
            </a:r>
            <a:r>
              <a:rPr lang="en-US" sz="2800" b="1" i="1" dirty="0">
                <a:solidFill>
                  <a:srgbClr val="FF0000"/>
                </a:solidFill>
                <a:latin typeface="Times New Roman" panose="02020603050405020304" pitchFamily="18" charset="0"/>
                <a:cs typeface="Times New Roman" panose="02020603050405020304" pitchFamily="18" charset="0"/>
              </a:rPr>
              <a:t> </a:t>
            </a:r>
            <a:r>
              <a:rPr lang="en-US" sz="2800" b="1" i="1" dirty="0" err="1">
                <a:solidFill>
                  <a:srgbClr val="FF0000"/>
                </a:solidFill>
                <a:latin typeface="Times New Roman" panose="02020603050405020304" pitchFamily="18" charset="0"/>
                <a:cs typeface="Times New Roman" panose="02020603050405020304" pitchFamily="18" charset="0"/>
              </a:rPr>
              <a:t>học</a:t>
            </a:r>
            <a:r>
              <a:rPr lang="en-US" sz="2800" b="1" i="1" dirty="0">
                <a:solidFill>
                  <a:srgbClr val="FF0000"/>
                </a:solidFill>
                <a:latin typeface="Times New Roman" panose="02020603050405020304" pitchFamily="18" charset="0"/>
                <a:cs typeface="Times New Roman" panose="02020603050405020304" pitchFamily="18" charset="0"/>
              </a:rPr>
              <a:t> </a:t>
            </a:r>
            <a:r>
              <a:rPr lang="en-US" sz="2800" b="1" i="1" dirty="0" err="1" smtClean="0">
                <a:solidFill>
                  <a:srgbClr val="FF0000"/>
                </a:solidFill>
                <a:latin typeface="Times New Roman" panose="02020603050405020304" pitchFamily="18" charset="0"/>
                <a:cs typeface="Times New Roman" panose="02020603050405020304" pitchFamily="18" charset="0"/>
              </a:rPr>
              <a:t>tập</a:t>
            </a:r>
            <a:r>
              <a:rPr lang="en-US" sz="2800" b="1" i="1" dirty="0" smtClean="0">
                <a:solidFill>
                  <a:srgbClr val="FF0000"/>
                </a:solidFill>
                <a:latin typeface="Times New Roman" panose="02020603050405020304" pitchFamily="18" charset="0"/>
                <a:cs typeface="Times New Roman" panose="02020603050405020304" pitchFamily="18" charset="0"/>
              </a:rPr>
              <a:t>: </a:t>
            </a:r>
          </a:p>
          <a:p>
            <a:pPr marL="0" indent="0" eaLnBrk="1" fontAlgn="auto" hangingPunct="1">
              <a:spcAft>
                <a:spcPts val="0"/>
              </a:spcAft>
              <a:buFont typeface="Arial" pitchFamily="34" charset="0"/>
              <a:buNone/>
              <a:defRPr/>
            </a:pPr>
            <a:r>
              <a:rPr lang="vi-VN" sz="2800" dirty="0" smtClean="0">
                <a:solidFill>
                  <a:srgbClr val="FF0000"/>
                </a:solidFill>
                <a:latin typeface="+mj-lt"/>
              </a:rPr>
              <a:t>Chia </a:t>
            </a:r>
            <a:r>
              <a:rPr lang="vi-VN" sz="2800" dirty="0">
                <a:solidFill>
                  <a:srgbClr val="FF0000"/>
                </a:solidFill>
                <a:latin typeface="+mj-lt"/>
              </a:rPr>
              <a:t>lớp thành 4 nhóm </a:t>
            </a:r>
            <a:endParaRPr lang="en-US" sz="2800" dirty="0" smtClean="0">
              <a:solidFill>
                <a:srgbClr val="FF0000"/>
              </a:solidFill>
              <a:latin typeface="+mj-lt"/>
            </a:endParaRPr>
          </a:p>
          <a:p>
            <a:pPr marL="0" indent="0" eaLnBrk="1" fontAlgn="auto" hangingPunct="1">
              <a:spcAft>
                <a:spcPts val="0"/>
              </a:spcAft>
              <a:buFont typeface="Arial" pitchFamily="34" charset="0"/>
              <a:buNone/>
              <a:defRPr/>
            </a:pPr>
            <a:r>
              <a:rPr lang="vi-VN" sz="2800" dirty="0" smtClean="0">
                <a:solidFill>
                  <a:srgbClr val="FF0000"/>
                </a:solidFill>
                <a:latin typeface="+mj-lt"/>
              </a:rPr>
              <a:t>NV1 </a:t>
            </a:r>
            <a:r>
              <a:rPr lang="vi-VN" sz="2800" dirty="0">
                <a:solidFill>
                  <a:srgbClr val="FF0000"/>
                </a:solidFill>
                <a:latin typeface="+mj-lt"/>
              </a:rPr>
              <a:t>-  Quan sát hình 2.1 sgk - &gt; Trả lời các câu hỏi trong phần 1 phiếu học tập 3.</a:t>
            </a:r>
            <a:endParaRPr lang="en-US" sz="2800" dirty="0">
              <a:solidFill>
                <a:srgbClr val="FF0000"/>
              </a:solidFill>
              <a:latin typeface="+mj-lt"/>
            </a:endParaRPr>
          </a:p>
          <a:p>
            <a:pPr marL="0" indent="0" eaLnBrk="1" fontAlgn="auto" hangingPunct="1">
              <a:spcAft>
                <a:spcPts val="0"/>
              </a:spcAft>
              <a:buFont typeface="Arial" pitchFamily="34" charset="0"/>
              <a:buNone/>
              <a:defRPr/>
            </a:pPr>
            <a:r>
              <a:rPr lang="vi-VN" sz="2800" dirty="0">
                <a:solidFill>
                  <a:srgbClr val="FF0000"/>
                </a:solidFill>
                <a:latin typeface="+mj-lt"/>
              </a:rPr>
              <a:t>NV2 - Đọc thông tin trong SGK  (trang 18) -&gt;Trả lời các câu hỏi trong phần 2 phiếu học tập 3.</a:t>
            </a:r>
            <a:endParaRPr lang="en-US" sz="2800" dirty="0">
              <a:solidFill>
                <a:srgbClr val="FF0000"/>
              </a:solidFill>
              <a:latin typeface="+mj-lt"/>
            </a:endParaRPr>
          </a:p>
          <a:p>
            <a:pPr marL="0" indent="0" eaLnBrk="1" fontAlgn="auto" hangingPunct="1">
              <a:spcAft>
                <a:spcPts val="0"/>
              </a:spcAft>
              <a:buFont typeface="Arial" pitchFamily="34" charset="0"/>
              <a:buNone/>
              <a:defRPr/>
            </a:pPr>
            <a:r>
              <a:rPr lang="vi-VN" sz="2800" dirty="0">
                <a:solidFill>
                  <a:srgbClr val="FF0000"/>
                </a:solidFill>
                <a:latin typeface="+mj-lt"/>
              </a:rPr>
              <a:t>NV3 - Đọc phần văn bản trang 19 sgk -&gt;Trả lời các câu hỏi trong phần 3 phiếu học tập 3.</a:t>
            </a:r>
            <a:endParaRPr lang="en-US" sz="2800" dirty="0">
              <a:solidFill>
                <a:srgbClr val="FF0000"/>
              </a:solidFill>
              <a:latin typeface="+mj-lt"/>
            </a:endParaRPr>
          </a:p>
          <a:p>
            <a:pPr marL="0" indent="0" eaLnBrk="1" fontAlgn="auto" hangingPunct="1">
              <a:spcAft>
                <a:spcPts val="0"/>
              </a:spcAft>
              <a:buFont typeface="Arial" pitchFamily="34" charset="0"/>
              <a:buNone/>
              <a:defRPr/>
            </a:pPr>
            <a:r>
              <a:rPr lang="vi-VN" sz="2800" b="1" i="1" dirty="0" smtClean="0">
                <a:solidFill>
                  <a:srgbClr val="FF0000"/>
                </a:solidFill>
                <a:latin typeface="+mj-lt"/>
              </a:rPr>
              <a:t>Báo </a:t>
            </a:r>
            <a:r>
              <a:rPr lang="vi-VN" sz="2800" b="1" i="1" dirty="0">
                <a:solidFill>
                  <a:srgbClr val="FF0000"/>
                </a:solidFill>
                <a:latin typeface="+mj-lt"/>
              </a:rPr>
              <a:t>cáo kết quả hoạt động và thảo luận</a:t>
            </a:r>
            <a:endParaRPr lang="en-US" sz="2800" i="1" dirty="0">
              <a:solidFill>
                <a:srgbClr val="FF0000"/>
              </a:solidFill>
              <a:latin typeface="+mj-lt"/>
            </a:endParaRPr>
          </a:p>
          <a:p>
            <a:pPr marL="0" indent="0" eaLnBrk="1" fontAlgn="auto" hangingPunct="1">
              <a:spcAft>
                <a:spcPts val="0"/>
              </a:spcAft>
              <a:buFont typeface="Arial" pitchFamily="34" charset="0"/>
              <a:buNone/>
              <a:defRPr/>
            </a:pPr>
            <a:r>
              <a:rPr lang="vi-VN" sz="2800" dirty="0">
                <a:solidFill>
                  <a:srgbClr val="FF0000"/>
                </a:solidFill>
                <a:latin typeface="+mj-lt"/>
              </a:rPr>
              <a:t>Báo cáo theo từng nhiệm vụ</a:t>
            </a:r>
            <a:endParaRPr lang="en-US" sz="2800" dirty="0">
              <a:solidFill>
                <a:srgbClr val="FF0000"/>
              </a:solidFill>
              <a:latin typeface="+mj-lt"/>
            </a:endParaRPr>
          </a:p>
          <a:p>
            <a:pPr marL="0" indent="0" eaLnBrk="1" fontAlgn="auto" hangingPunct="1">
              <a:spcAft>
                <a:spcPts val="0"/>
              </a:spcAft>
              <a:buFont typeface="Arial" pitchFamily="34" charset="0"/>
              <a:buNone/>
              <a:defRPr/>
            </a:pPr>
            <a:r>
              <a:rPr lang="vi-VN" sz="2800" dirty="0">
                <a:solidFill>
                  <a:srgbClr val="FF0000"/>
                </a:solidFill>
                <a:latin typeface="+mj-lt"/>
              </a:rPr>
              <a:t>NV1, </a:t>
            </a:r>
            <a:r>
              <a:rPr lang="vi-VN" sz="2800" dirty="0" smtClean="0">
                <a:solidFill>
                  <a:srgbClr val="FF0000"/>
                </a:solidFill>
                <a:latin typeface="+mj-lt"/>
              </a:rPr>
              <a:t>2</a:t>
            </a:r>
            <a:r>
              <a:rPr lang="en-US" sz="2800" dirty="0" smtClean="0">
                <a:solidFill>
                  <a:srgbClr val="FF0000"/>
                </a:solidFill>
                <a:latin typeface="+mj-lt"/>
              </a:rPr>
              <a:t>, </a:t>
            </a:r>
            <a:r>
              <a:rPr lang="en-US" sz="2800" dirty="0" smtClean="0">
                <a:solidFill>
                  <a:srgbClr val="FF0000"/>
                </a:solidFill>
                <a:latin typeface="Times New Roman" panose="02020603050405020304" pitchFamily="18" charset="0"/>
                <a:cs typeface="Times New Roman" panose="02020603050405020304" pitchFamily="18" charset="0"/>
              </a:rPr>
              <a:t>3</a:t>
            </a:r>
            <a:r>
              <a:rPr lang="vi-VN" sz="2800" dirty="0" smtClean="0">
                <a:solidFill>
                  <a:srgbClr val="FF0000"/>
                </a:solidFill>
                <a:latin typeface="+mj-lt"/>
              </a:rPr>
              <a:t>- </a:t>
            </a:r>
            <a:r>
              <a:rPr lang="vi-VN" sz="2800" dirty="0">
                <a:solidFill>
                  <a:srgbClr val="FF0000"/>
                </a:solidFill>
                <a:latin typeface="+mj-lt"/>
              </a:rPr>
              <a:t>Nhóm cử đại diện báo cáo tại </a:t>
            </a:r>
            <a:r>
              <a:rPr lang="vi-VN" sz="2800" dirty="0" smtClean="0">
                <a:solidFill>
                  <a:srgbClr val="FF0000"/>
                </a:solidFill>
                <a:latin typeface="+mj-lt"/>
              </a:rPr>
              <a:t>chỗ</a:t>
            </a:r>
            <a:r>
              <a:rPr lang="en-US" sz="2800" dirty="0" smtClean="0">
                <a:solidFill>
                  <a:srgbClr val="FF0000"/>
                </a:solidFill>
                <a:latin typeface="+mj-lt"/>
              </a:rPr>
              <a:t>. </a:t>
            </a:r>
            <a:r>
              <a:rPr lang="vi-VN" sz="2800" dirty="0" smtClean="0">
                <a:solidFill>
                  <a:srgbClr val="FF0000"/>
                </a:solidFill>
                <a:latin typeface="+mj-lt"/>
              </a:rPr>
              <a:t>Các </a:t>
            </a:r>
            <a:r>
              <a:rPr lang="vi-VN" sz="2800" dirty="0">
                <a:solidFill>
                  <a:srgbClr val="FF0000"/>
                </a:solidFill>
                <a:latin typeface="+mj-lt"/>
              </a:rPr>
              <a:t>nhóm còn lại nhận xét – phản biện.</a:t>
            </a:r>
            <a:endParaRPr lang="en-US" sz="2800" dirty="0">
              <a:solidFill>
                <a:srgbClr val="FF0000"/>
              </a:solidFill>
              <a:latin typeface="+mj-lt"/>
            </a:endParaRPr>
          </a:p>
          <a:p>
            <a:pPr marL="0" indent="0" eaLnBrk="1" fontAlgn="auto" hangingPunct="1">
              <a:spcAft>
                <a:spcPts val="0"/>
              </a:spcAft>
              <a:buFont typeface="Arial" pitchFamily="34" charset="0"/>
              <a:buNone/>
              <a:defRPr/>
            </a:pPr>
            <a:r>
              <a:rPr lang="vi-VN" sz="2800" dirty="0" smtClean="0">
                <a:solidFill>
                  <a:srgbClr val="FF0000"/>
                </a:solidFill>
                <a:latin typeface="+mj-lt"/>
              </a:rPr>
              <a:t>NV3</a:t>
            </a:r>
            <a:r>
              <a:rPr lang="vi-VN" sz="2800" dirty="0">
                <a:solidFill>
                  <a:srgbClr val="FF0000"/>
                </a:solidFill>
                <a:latin typeface="+mj-lt"/>
              </a:rPr>
              <a:t>: </a:t>
            </a:r>
            <a:r>
              <a:rPr lang="en-US" sz="2800" dirty="0" smtClean="0">
                <a:solidFill>
                  <a:srgbClr val="FF0000"/>
                </a:solidFill>
                <a:latin typeface="+mj-lt"/>
              </a:rPr>
              <a:t> </a:t>
            </a:r>
            <a:r>
              <a:rPr lang="vi-VN" sz="2800" dirty="0" smtClean="0">
                <a:solidFill>
                  <a:srgbClr val="FF0000"/>
                </a:solidFill>
                <a:latin typeface="+mj-lt"/>
              </a:rPr>
              <a:t>Các </a:t>
            </a:r>
            <a:r>
              <a:rPr lang="vi-VN" sz="2800" dirty="0">
                <a:solidFill>
                  <a:srgbClr val="FF0000"/>
                </a:solidFill>
                <a:latin typeface="+mj-lt"/>
              </a:rPr>
              <a:t>nhóm trao đổi chéo phiếu học </a:t>
            </a:r>
            <a:r>
              <a:rPr lang="vi-VN" sz="2800" dirty="0" smtClean="0">
                <a:solidFill>
                  <a:srgbClr val="FF0000"/>
                </a:solidFill>
                <a:latin typeface="+mj-lt"/>
              </a:rPr>
              <a:t>tập.</a:t>
            </a:r>
            <a:endParaRPr lang="en-US" sz="2800" dirty="0" smtClean="0">
              <a:solidFill>
                <a:srgbClr val="FF0000"/>
              </a:solidFill>
              <a:latin typeface="+mj-lt"/>
            </a:endParaRPr>
          </a:p>
          <a:p>
            <a:pPr marL="0" indent="0" eaLnBrk="1" fontAlgn="auto" hangingPunct="1">
              <a:spcAft>
                <a:spcPts val="0"/>
              </a:spcAft>
              <a:buFont typeface="Arial" pitchFamily="34" charset="0"/>
              <a:buNone/>
              <a:defRPr/>
            </a:pPr>
            <a:r>
              <a:rPr lang="en-US" sz="2800" dirty="0" smtClean="0">
                <a:solidFill>
                  <a:srgbClr val="FF0000"/>
                </a:solidFill>
                <a:latin typeface="+mj-lt"/>
              </a:rPr>
              <a:t>            </a:t>
            </a:r>
            <a:r>
              <a:rPr lang="vi-VN" sz="2800" dirty="0" smtClean="0">
                <a:solidFill>
                  <a:srgbClr val="FF0000"/>
                </a:solidFill>
                <a:latin typeface="+mj-lt"/>
              </a:rPr>
              <a:t>Các </a:t>
            </a:r>
            <a:r>
              <a:rPr lang="vi-VN" sz="2800" dirty="0">
                <a:solidFill>
                  <a:srgbClr val="FF0000"/>
                </a:solidFill>
                <a:latin typeface="+mj-lt"/>
              </a:rPr>
              <a:t>nhóm chấm chéo nhau và báo cáo kết quả cho giáo viên.</a:t>
            </a:r>
            <a:endParaRPr lang="en-US" sz="2800" dirty="0">
              <a:solidFill>
                <a:srgbClr val="FF0000"/>
              </a:solidFill>
              <a:latin typeface="+mj-lt"/>
            </a:endParaRPr>
          </a:p>
          <a:p>
            <a:pPr eaLnBrk="1" fontAlgn="auto" hangingPunct="1">
              <a:spcAft>
                <a:spcPts val="0"/>
              </a:spcAft>
              <a:buFont typeface="Arial" pitchFamily="34" charset="0"/>
              <a:buChar char="•"/>
              <a:defRPr/>
            </a:pPr>
            <a:endParaRPr lang="en-US" sz="2400" dirty="0">
              <a:solidFill>
                <a:srgbClr val="FF0000"/>
              </a:solidFill>
            </a:endParaRPr>
          </a:p>
          <a:p>
            <a:pPr marL="0" indent="0" eaLnBrk="1" fontAlgn="auto" hangingPunct="1">
              <a:spcAft>
                <a:spcPts val="0"/>
              </a:spcAft>
              <a:buFont typeface="Arial" pitchFamily="34" charset="0"/>
              <a:buNone/>
              <a:defRPr/>
            </a:pPr>
            <a:endParaRPr lang="en-US" sz="2800" dirty="0">
              <a:solidFill>
                <a:srgbClr val="FF0000"/>
              </a:solidFill>
              <a:latin typeface="+mj-lt"/>
            </a:endParaRPr>
          </a:p>
          <a:p>
            <a:pPr marL="0" indent="0" eaLnBrk="1" fontAlgn="auto" hangingPunct="1">
              <a:spcAft>
                <a:spcPts val="0"/>
              </a:spcAft>
              <a:buFont typeface="Arial" pitchFamily="34" charset="0"/>
              <a:buNone/>
              <a:defRPr/>
            </a:pPr>
            <a:endParaRPr lang="en-US" sz="2800" dirty="0">
              <a:solidFill>
                <a:srgbClr val="FF0000"/>
              </a:solidFill>
              <a:latin typeface="Times New Roman" panose="02020603050405020304" pitchFamily="18" charset="0"/>
              <a:cs typeface="Times New Roman" panose="02020603050405020304" pitchFamily="18" charset="0"/>
            </a:endParaRPr>
          </a:p>
        </p:txBody>
      </p:sp>
      <p:sp>
        <p:nvSpPr>
          <p:cNvPr id="13315" name="TextBox 6"/>
          <p:cNvSpPr txBox="1">
            <a:spLocks noChangeArrowheads="1"/>
          </p:cNvSpPr>
          <p:nvPr/>
        </p:nvSpPr>
        <p:spPr bwMode="auto">
          <a:xfrm>
            <a:off x="696913" y="115888"/>
            <a:ext cx="7332662" cy="830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r>
              <a:rPr lang="en-US" sz="2800" b="1">
                <a:solidFill>
                  <a:srgbClr val="7030A0"/>
                </a:solidFill>
                <a:latin typeface="Times New Roman" pitchFamily="18" charset="0"/>
                <a:cs typeface="Times New Roman" pitchFamily="18" charset="0"/>
              </a:rPr>
              <a:t>2. Các thành phần của mạng máy tính</a:t>
            </a:r>
            <a:endParaRPr lang="en-US" sz="2800">
              <a:solidFill>
                <a:srgbClr val="7030A0"/>
              </a:solidFill>
              <a:latin typeface="Times New Roman" pitchFamily="18" charset="0"/>
              <a:cs typeface="Times New Roman" pitchFamily="18" charset="0"/>
            </a:endParaRPr>
          </a:p>
          <a:p>
            <a:pPr eaLnBrk="1" hangingPunct="1"/>
            <a:endParaRPr lang="en-US" sz="2000">
              <a:solidFill>
                <a:srgbClr val="7030A0"/>
              </a:solidFill>
            </a:endParaRPr>
          </a:p>
        </p:txBody>
      </p:sp>
    </p:spTree>
  </p:cSld>
  <p:clrMapOvr>
    <a:masterClrMapping/>
  </p:clrMapOvr>
  <p:transition spd="slow">
    <p:wip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p:cNvSpPr>
            <a:spLocks noGrp="1"/>
          </p:cNvSpPr>
          <p:nvPr>
            <p:ph type="ctrTitle"/>
          </p:nvPr>
        </p:nvSpPr>
        <p:spPr>
          <a:xfrm>
            <a:off x="914400" y="1349375"/>
            <a:ext cx="10363200" cy="1470025"/>
          </a:xfrm>
        </p:spPr>
        <p:txBody>
          <a:bodyPr/>
          <a:lstStyle/>
          <a:p>
            <a:pPr eaLnBrk="1" hangingPunct="1"/>
            <a:r>
              <a:rPr lang="en-US" b="1" smtClean="0">
                <a:solidFill>
                  <a:srgbClr val="FF0000"/>
                </a:solidFill>
                <a:latin typeface="Times New Roman" pitchFamily="18" charset="0"/>
                <a:cs typeface="Times New Roman" pitchFamily="18" charset="0"/>
              </a:rPr>
              <a:t>CHỦ ĐỀ 2. MẠNG MÁY TÍNH VÀ INTERNET</a:t>
            </a:r>
            <a:r>
              <a:rPr lang="en-US" smtClean="0">
                <a:solidFill>
                  <a:srgbClr val="FF0000"/>
                </a:solidFill>
                <a:latin typeface="Times New Roman" pitchFamily="18" charset="0"/>
                <a:cs typeface="Times New Roman" pitchFamily="18" charset="0"/>
              </a:rPr>
              <a:t/>
            </a:r>
            <a:br>
              <a:rPr lang="en-US" smtClean="0">
                <a:solidFill>
                  <a:srgbClr val="FF0000"/>
                </a:solidFill>
                <a:latin typeface="Times New Roman" pitchFamily="18" charset="0"/>
                <a:cs typeface="Times New Roman" pitchFamily="18" charset="0"/>
              </a:rPr>
            </a:br>
            <a:r>
              <a:rPr lang="en-US" b="1" smtClean="0">
                <a:solidFill>
                  <a:srgbClr val="FF0000"/>
                </a:solidFill>
                <a:latin typeface="Times New Roman" pitchFamily="18" charset="0"/>
                <a:cs typeface="Times New Roman" pitchFamily="18" charset="0"/>
              </a:rPr>
              <a:t>BÀI 4: MẠNG MÁY TÍNH</a:t>
            </a:r>
            <a:r>
              <a:rPr lang="en-US" smtClean="0">
                <a:solidFill>
                  <a:srgbClr val="FF0000"/>
                </a:solidFill>
              </a:rPr>
              <a:t/>
            </a:r>
            <a:br>
              <a:rPr lang="en-US" smtClean="0">
                <a:solidFill>
                  <a:srgbClr val="FF0000"/>
                </a:solidFill>
              </a:rPr>
            </a:br>
            <a:endParaRPr lang="en-US" smtClean="0">
              <a:solidFill>
                <a:srgbClr val="FF0000"/>
              </a:solidFill>
            </a:endParaRPr>
          </a:p>
        </p:txBody>
      </p:sp>
      <p:pic>
        <p:nvPicPr>
          <p:cNvPr id="6147" name="Picture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524250" y="2982913"/>
            <a:ext cx="5813425" cy="3475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p:cNvSpPr>
          <p:nvPr>
            <p:ph type="title"/>
          </p:nvPr>
        </p:nvSpPr>
        <p:spPr>
          <a:xfrm>
            <a:off x="615950" y="206375"/>
            <a:ext cx="11353800" cy="1325563"/>
          </a:xfrm>
        </p:spPr>
        <p:txBody>
          <a:bodyPr/>
          <a:lstStyle/>
          <a:p>
            <a:pPr eaLnBrk="1" hangingPunct="1"/>
            <a:r>
              <a:rPr lang="en-US" b="1" smtClean="0">
                <a:solidFill>
                  <a:srgbClr val="FF0000"/>
                </a:solidFill>
                <a:latin typeface="Times New Roman" pitchFamily="18" charset="0"/>
                <a:cs typeface="Times New Roman" pitchFamily="18" charset="0"/>
              </a:rPr>
              <a:t>HOẠT ĐỘNG HÌNH THÀNH KIẾN THỨC</a:t>
            </a:r>
            <a:r>
              <a:rPr lang="en-US" u="sng" smtClean="0">
                <a:solidFill>
                  <a:srgbClr val="FF0000"/>
                </a:solidFill>
                <a:latin typeface="Times New Roman" pitchFamily="18" charset="0"/>
                <a:cs typeface="Times New Roman" pitchFamily="18" charset="0"/>
              </a:rPr>
              <a:t/>
            </a:r>
            <a:br>
              <a:rPr lang="en-US" u="sng" smtClean="0">
                <a:solidFill>
                  <a:srgbClr val="FF0000"/>
                </a:solidFill>
                <a:latin typeface="Times New Roman" pitchFamily="18" charset="0"/>
                <a:cs typeface="Times New Roman" pitchFamily="18" charset="0"/>
              </a:rPr>
            </a:br>
            <a:endParaRPr lang="en-US" b="1" smtClean="0">
              <a:solidFill>
                <a:srgbClr val="FF0000"/>
              </a:solidFill>
              <a:latin typeface="Times New Roman" pitchFamily="18" charset="0"/>
              <a:cs typeface="Times New Roman" pitchFamily="18" charset="0"/>
            </a:endParaRPr>
          </a:p>
        </p:txBody>
      </p:sp>
      <p:sp>
        <p:nvSpPr>
          <p:cNvPr id="7171" name="Content Placeholder 4"/>
          <p:cNvSpPr>
            <a:spLocks noGrp="1"/>
          </p:cNvSpPr>
          <p:nvPr>
            <p:ph idx="1"/>
          </p:nvPr>
        </p:nvSpPr>
        <p:spPr>
          <a:xfrm>
            <a:off x="688975" y="1624013"/>
            <a:ext cx="7021513" cy="1557349"/>
          </a:xfrm>
        </p:spPr>
        <p:txBody>
          <a:bodyPr>
            <a:spAutoFit/>
          </a:bodyPr>
          <a:lstStyle/>
          <a:p>
            <a:pPr marL="0" indent="0" algn="just" eaLnBrk="1" hangingPunct="1">
              <a:buFont typeface="Arial" charset="0"/>
              <a:buNone/>
            </a:pPr>
            <a:r>
              <a:rPr lang="en-US" sz="2800" smtClean="0">
                <a:latin typeface="Times New Roman" pitchFamily="18" charset="0"/>
                <a:cs typeface="Times New Roman" pitchFamily="18" charset="0"/>
              </a:rPr>
              <a:t>- Tham </a:t>
            </a:r>
            <a:r>
              <a:rPr lang="en-US" sz="2800" smtClean="0">
                <a:latin typeface="Times New Roman" pitchFamily="18" charset="0"/>
                <a:cs typeface="Times New Roman" pitchFamily="18" charset="0"/>
              </a:rPr>
              <a:t>khảo SGK trong 1 phút</a:t>
            </a:r>
            <a:endParaRPr lang="en-US" sz="2800" u="sng" smtClean="0">
              <a:latin typeface="Times New Roman" pitchFamily="18" charset="0"/>
              <a:cs typeface="Times New Roman" pitchFamily="18" charset="0"/>
            </a:endParaRPr>
          </a:p>
          <a:p>
            <a:pPr marL="0" indent="0" algn="just" eaLnBrk="1" hangingPunct="1">
              <a:buFont typeface="Arial" charset="0"/>
              <a:buNone/>
            </a:pPr>
            <a:r>
              <a:rPr lang="en-US" sz="2800" smtClean="0">
                <a:latin typeface="Times New Roman" pitchFamily="18" charset="0"/>
                <a:cs typeface="Times New Roman" pitchFamily="18" charset="0"/>
              </a:rPr>
              <a:t>- Trả </a:t>
            </a:r>
            <a:r>
              <a:rPr lang="en-US" sz="2800" smtClean="0">
                <a:latin typeface="Times New Roman" pitchFamily="18" charset="0"/>
                <a:cs typeface="Times New Roman" pitchFamily="18" charset="0"/>
              </a:rPr>
              <a:t>lời câu hỏi của phiếu học tập số 1</a:t>
            </a:r>
            <a:endParaRPr lang="en-US" sz="2800" u="sng" smtClean="0">
              <a:latin typeface="Times New Roman" pitchFamily="18" charset="0"/>
              <a:cs typeface="Times New Roman" pitchFamily="18" charset="0"/>
            </a:endParaRPr>
          </a:p>
          <a:p>
            <a:pPr marL="0" indent="0" algn="just" eaLnBrk="1" hangingPunct="1">
              <a:buFont typeface="Arial" charset="0"/>
              <a:buNone/>
            </a:pPr>
            <a:r>
              <a:rPr lang="en-US" sz="2800" b="1" i="1" smtClean="0">
                <a:latin typeface="Times New Roman" pitchFamily="18" charset="0"/>
                <a:cs typeface="Times New Roman" pitchFamily="18" charset="0"/>
              </a:rPr>
              <a:t>Báo cáo kết quả hoạt động và thảo luận </a:t>
            </a:r>
            <a:endParaRPr lang="en-US" sz="2800" smtClean="0">
              <a:latin typeface="Times New Roman" pitchFamily="18" charset="0"/>
              <a:cs typeface="Times New Roman" pitchFamily="18" charset="0"/>
            </a:endParaRPr>
          </a:p>
        </p:txBody>
      </p:sp>
      <p:sp>
        <p:nvSpPr>
          <p:cNvPr id="7172" name="TextBox 5"/>
          <p:cNvSpPr txBox="1">
            <a:spLocks noChangeArrowheads="1"/>
          </p:cNvSpPr>
          <p:nvPr/>
        </p:nvSpPr>
        <p:spPr bwMode="auto">
          <a:xfrm>
            <a:off x="1077913" y="869950"/>
            <a:ext cx="4787900" cy="954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r>
              <a:rPr lang="en-US" sz="3200" b="1">
                <a:solidFill>
                  <a:srgbClr val="7030A0"/>
                </a:solidFill>
                <a:latin typeface="Times New Roman" pitchFamily="18" charset="0"/>
                <a:cs typeface="Times New Roman" pitchFamily="18" charset="0"/>
              </a:rPr>
              <a:t>1. Mạng máy tính là gì?</a:t>
            </a:r>
            <a:endParaRPr lang="en-US" sz="3200">
              <a:solidFill>
                <a:srgbClr val="7030A0"/>
              </a:solidFill>
              <a:latin typeface="Times New Roman" pitchFamily="18" charset="0"/>
              <a:cs typeface="Times New Roman" pitchFamily="18" charset="0"/>
            </a:endParaRPr>
          </a:p>
          <a:p>
            <a:pPr eaLnBrk="1" hangingPunct="1"/>
            <a:endParaRPr lang="en-US" sz="2400">
              <a:solidFill>
                <a:srgbClr val="7030A0"/>
              </a:solidFill>
            </a:endParaRPr>
          </a:p>
        </p:txBody>
      </p:sp>
      <p:pic>
        <p:nvPicPr>
          <p:cNvPr id="7173" name="Picture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939088" y="1766888"/>
            <a:ext cx="4144962" cy="3916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40" name="Picture 12" descr="Digit 60"/>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10266363" y="620713"/>
            <a:ext cx="1609725" cy="884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195" name="Title 1"/>
          <p:cNvSpPr txBox="1">
            <a:spLocks/>
          </p:cNvSpPr>
          <p:nvPr/>
        </p:nvSpPr>
        <p:spPr bwMode="auto">
          <a:xfrm>
            <a:off x="463550" y="0"/>
            <a:ext cx="11550650" cy="869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lgn="ctr" eaLnBrk="1" hangingPunct="1">
              <a:lnSpc>
                <a:spcPct val="90000"/>
              </a:lnSpc>
            </a:pPr>
            <a:r>
              <a:rPr lang="en-US" sz="4400" b="1">
                <a:solidFill>
                  <a:srgbClr val="FF0000"/>
                </a:solidFill>
                <a:latin typeface="Times New Roman" pitchFamily="18" charset="0"/>
                <a:cs typeface="Times New Roman" pitchFamily="18" charset="0"/>
              </a:rPr>
              <a:t>HOẠT ĐỘNG HÌNH THÀNH KIẾN THỨC</a:t>
            </a:r>
            <a:endParaRPr lang="en-US" sz="4400">
              <a:solidFill>
                <a:srgbClr val="FF0000"/>
              </a:solidFill>
              <a:latin typeface="Times New Roman" pitchFamily="18" charset="0"/>
              <a:cs typeface="Times New Roman" pitchFamily="18" charset="0"/>
            </a:endParaRPr>
          </a:p>
        </p:txBody>
      </p:sp>
      <p:sp>
        <p:nvSpPr>
          <p:cNvPr id="8196" name="TextBox 12"/>
          <p:cNvSpPr txBox="1">
            <a:spLocks noChangeArrowheads="1"/>
          </p:cNvSpPr>
          <p:nvPr/>
        </p:nvSpPr>
        <p:spPr bwMode="auto">
          <a:xfrm>
            <a:off x="1077913" y="869950"/>
            <a:ext cx="4743450" cy="954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r>
              <a:rPr lang="en-US" sz="3200" b="1">
                <a:solidFill>
                  <a:srgbClr val="7030A0"/>
                </a:solidFill>
                <a:latin typeface="Times New Roman" pitchFamily="18" charset="0"/>
                <a:cs typeface="Times New Roman" pitchFamily="18" charset="0"/>
              </a:rPr>
              <a:t>1. Mạng máy tính là gì?</a:t>
            </a:r>
            <a:endParaRPr lang="en-US" sz="3200">
              <a:solidFill>
                <a:srgbClr val="7030A0"/>
              </a:solidFill>
              <a:latin typeface="Times New Roman" pitchFamily="18" charset="0"/>
              <a:cs typeface="Times New Roman" pitchFamily="18" charset="0"/>
            </a:endParaRPr>
          </a:p>
          <a:p>
            <a:pPr eaLnBrk="1" hangingPunct="1"/>
            <a:endParaRPr lang="en-US" sz="2400">
              <a:solidFill>
                <a:srgbClr val="7030A0"/>
              </a:solidFill>
            </a:endParaRPr>
          </a:p>
        </p:txBody>
      </p:sp>
      <p:graphicFrame>
        <p:nvGraphicFramePr>
          <p:cNvPr id="14" name="Table 13"/>
          <p:cNvGraphicFramePr>
            <a:graphicFrameLocks noGrp="1"/>
          </p:cNvGraphicFramePr>
          <p:nvPr/>
        </p:nvGraphicFramePr>
        <p:xfrm>
          <a:off x="1063625" y="1816100"/>
          <a:ext cx="10458450" cy="4049713"/>
        </p:xfrm>
        <a:graphic>
          <a:graphicData uri="http://schemas.openxmlformats.org/drawingml/2006/table">
            <a:tbl>
              <a:tblPr firstRow="1" bandRow="1">
                <a:tableStyleId>{5C22544A-7EE6-4342-B048-85BDC9FD1C3A}</a:tableStyleId>
              </a:tblPr>
              <a:tblGrid>
                <a:gridCol w="10458450">
                  <a:extLst>
                    <a:ext uri="{9D8B030D-6E8A-4147-A177-3AD203B41FA5}">
                      <a16:colId xmlns:a16="http://schemas.microsoft.com/office/drawing/2014/main" val="20000"/>
                    </a:ext>
                  </a:extLst>
                </a:gridCol>
              </a:tblGrid>
              <a:tr h="679568">
                <a:tc>
                  <a:txBody>
                    <a:bodyPr/>
                    <a:lstStyle/>
                    <a:p>
                      <a:pPr algn="ctr"/>
                      <a:r>
                        <a:rPr lang="en-US" sz="2500" dirty="0" smtClean="0">
                          <a:solidFill>
                            <a:srgbClr val="FF0000"/>
                          </a:solidFill>
                          <a:latin typeface="Times New Roman" panose="02020603050405020304" pitchFamily="18" charset="0"/>
                          <a:cs typeface="Times New Roman" panose="02020603050405020304" pitchFamily="18" charset="0"/>
                        </a:rPr>
                        <a:t>PHIẾU</a:t>
                      </a:r>
                      <a:r>
                        <a:rPr lang="en-US" sz="2500" baseline="0" dirty="0" smtClean="0">
                          <a:solidFill>
                            <a:srgbClr val="FF0000"/>
                          </a:solidFill>
                          <a:latin typeface="Times New Roman" panose="02020603050405020304" pitchFamily="18" charset="0"/>
                          <a:cs typeface="Times New Roman" panose="02020603050405020304" pitchFamily="18" charset="0"/>
                        </a:rPr>
                        <a:t> HỌC TẬP SỐ 1</a:t>
                      </a:r>
                      <a:endParaRPr lang="en-US" sz="2500" dirty="0">
                        <a:solidFill>
                          <a:srgbClr val="FF0000"/>
                        </a:solidFill>
                        <a:latin typeface="Times New Roman" panose="02020603050405020304" pitchFamily="18" charset="0"/>
                        <a:cs typeface="Times New Roman" panose="02020603050405020304" pitchFamily="18" charset="0"/>
                      </a:endParaRPr>
                    </a:p>
                  </a:txBody>
                  <a:tcPr marT="45723" marB="45723">
                    <a:solidFill>
                      <a:schemeClr val="accent2">
                        <a:lumMod val="20000"/>
                        <a:lumOff val="80000"/>
                      </a:schemeClr>
                    </a:solidFill>
                  </a:tcPr>
                </a:tc>
                <a:extLst>
                  <a:ext uri="{0D108BD9-81ED-4DB2-BD59-A6C34878D82A}">
                    <a16:rowId xmlns:a16="http://schemas.microsoft.com/office/drawing/2014/main" val="10000"/>
                  </a:ext>
                </a:extLst>
              </a:tr>
              <a:tr h="3370145">
                <a:tc>
                  <a:txBody>
                    <a:bodyPr/>
                    <a:lstStyle/>
                    <a:p>
                      <a:pPr lvl="1"/>
                      <a:r>
                        <a:rPr lang="en-US" sz="2800" b="1" i="0" u="none" strike="noStrike" kern="1200" dirty="0" err="1" smtClean="0">
                          <a:solidFill>
                            <a:srgbClr val="FF0000"/>
                          </a:solidFill>
                          <a:effectLst/>
                          <a:latin typeface="Times New Roman" panose="02020603050405020304" pitchFamily="18" charset="0"/>
                          <a:ea typeface="+mn-ea"/>
                          <a:cs typeface="Times New Roman" panose="02020603050405020304" pitchFamily="18" charset="0"/>
                        </a:rPr>
                        <a:t>Câu</a:t>
                      </a:r>
                      <a:r>
                        <a:rPr lang="en-US" sz="2800" b="1" i="0" u="none" strike="noStrike" kern="1200" dirty="0" smtClean="0">
                          <a:solidFill>
                            <a:srgbClr val="FF0000"/>
                          </a:solidFill>
                          <a:effectLst/>
                          <a:latin typeface="Times New Roman" panose="02020603050405020304" pitchFamily="18" charset="0"/>
                          <a:ea typeface="+mn-ea"/>
                          <a:cs typeface="Times New Roman" panose="02020603050405020304" pitchFamily="18" charset="0"/>
                        </a:rPr>
                        <a:t> 1.</a:t>
                      </a:r>
                      <a:r>
                        <a:rPr lang="en-US" sz="2800" i="0" u="none" strike="noStrike" kern="1200" dirty="0" smtClean="0">
                          <a:solidFill>
                            <a:srgbClr val="FF0000"/>
                          </a:solidFill>
                          <a:effectLst/>
                          <a:latin typeface="Times New Roman" panose="02020603050405020304" pitchFamily="18" charset="0"/>
                          <a:ea typeface="+mn-ea"/>
                          <a:cs typeface="Times New Roman" panose="02020603050405020304" pitchFamily="18" charset="0"/>
                        </a:rPr>
                        <a:t> </a:t>
                      </a:r>
                      <a:r>
                        <a:rPr lang="en-US" sz="2800" u="none" strike="noStrike" kern="1200" dirty="0" err="1" smtClean="0">
                          <a:solidFill>
                            <a:srgbClr val="FF0000"/>
                          </a:solidFill>
                          <a:effectLst/>
                          <a:latin typeface="Times New Roman" panose="02020603050405020304" pitchFamily="18" charset="0"/>
                          <a:ea typeface="+mn-ea"/>
                          <a:cs typeface="Times New Roman" panose="02020603050405020304" pitchFamily="18" charset="0"/>
                        </a:rPr>
                        <a:t>Trong</a:t>
                      </a:r>
                      <a:r>
                        <a:rPr lang="en-US" sz="2800" u="none" strike="noStrike" kern="1200" dirty="0" smtClean="0">
                          <a:solidFill>
                            <a:srgbClr val="FF0000"/>
                          </a:solidFill>
                          <a:effectLst/>
                          <a:latin typeface="Times New Roman" panose="02020603050405020304" pitchFamily="18" charset="0"/>
                          <a:ea typeface="+mn-ea"/>
                          <a:cs typeface="Times New Roman" panose="02020603050405020304" pitchFamily="18" charset="0"/>
                        </a:rPr>
                        <a:t> </a:t>
                      </a:r>
                      <a:r>
                        <a:rPr lang="en-US" sz="2800" u="none" strike="noStrike" kern="1200" dirty="0" err="1" smtClean="0">
                          <a:solidFill>
                            <a:srgbClr val="FF0000"/>
                          </a:solidFill>
                          <a:effectLst/>
                          <a:latin typeface="Times New Roman" panose="02020603050405020304" pitchFamily="18" charset="0"/>
                          <a:ea typeface="+mn-ea"/>
                          <a:cs typeface="Times New Roman" panose="02020603050405020304" pitchFamily="18" charset="0"/>
                        </a:rPr>
                        <a:t>hoạt</a:t>
                      </a:r>
                      <a:r>
                        <a:rPr lang="en-US" sz="2800" u="none" strike="noStrike" kern="1200" dirty="0" smtClean="0">
                          <a:solidFill>
                            <a:srgbClr val="FF0000"/>
                          </a:solidFill>
                          <a:effectLst/>
                          <a:latin typeface="Times New Roman" panose="02020603050405020304" pitchFamily="18" charset="0"/>
                          <a:ea typeface="+mn-ea"/>
                          <a:cs typeface="Times New Roman" panose="02020603050405020304" pitchFamily="18" charset="0"/>
                        </a:rPr>
                        <a:t> </a:t>
                      </a:r>
                      <a:r>
                        <a:rPr lang="en-US" sz="2800" u="none" strike="noStrike" kern="1200" dirty="0" err="1" smtClean="0">
                          <a:solidFill>
                            <a:srgbClr val="FF0000"/>
                          </a:solidFill>
                          <a:effectLst/>
                          <a:latin typeface="Times New Roman" panose="02020603050405020304" pitchFamily="18" charset="0"/>
                          <a:ea typeface="+mn-ea"/>
                          <a:cs typeface="Times New Roman" panose="02020603050405020304" pitchFamily="18" charset="0"/>
                        </a:rPr>
                        <a:t>động</a:t>
                      </a:r>
                      <a:r>
                        <a:rPr lang="en-US" sz="2800" u="none" strike="noStrike" kern="1200" dirty="0" smtClean="0">
                          <a:solidFill>
                            <a:srgbClr val="FF0000"/>
                          </a:solidFill>
                          <a:effectLst/>
                          <a:latin typeface="Times New Roman" panose="02020603050405020304" pitchFamily="18" charset="0"/>
                          <a:ea typeface="+mn-ea"/>
                          <a:cs typeface="Times New Roman" panose="02020603050405020304" pitchFamily="18" charset="0"/>
                        </a:rPr>
                        <a:t> 1, </a:t>
                      </a:r>
                      <a:r>
                        <a:rPr lang="en-US" sz="2800" u="none" strike="noStrike" kern="1200" dirty="0" err="1" smtClean="0">
                          <a:solidFill>
                            <a:srgbClr val="FF0000"/>
                          </a:solidFill>
                          <a:effectLst/>
                          <a:latin typeface="Times New Roman" panose="02020603050405020304" pitchFamily="18" charset="0"/>
                          <a:ea typeface="+mn-ea"/>
                          <a:cs typeface="Times New Roman" panose="02020603050405020304" pitchFamily="18" charset="0"/>
                        </a:rPr>
                        <a:t>ta</a:t>
                      </a:r>
                      <a:r>
                        <a:rPr lang="en-US" sz="2800" u="none" strike="noStrike" kern="1200" dirty="0" smtClean="0">
                          <a:solidFill>
                            <a:srgbClr val="FF0000"/>
                          </a:solidFill>
                          <a:effectLst/>
                          <a:latin typeface="Times New Roman" panose="02020603050405020304" pitchFamily="18" charset="0"/>
                          <a:ea typeface="+mn-ea"/>
                          <a:cs typeface="Times New Roman" panose="02020603050405020304" pitchFamily="18" charset="0"/>
                        </a:rPr>
                        <a:t> </a:t>
                      </a:r>
                      <a:r>
                        <a:rPr lang="en-US" sz="2800" u="none" strike="noStrike" kern="1200" dirty="0" err="1" smtClean="0">
                          <a:solidFill>
                            <a:srgbClr val="FF0000"/>
                          </a:solidFill>
                          <a:effectLst/>
                          <a:latin typeface="Times New Roman" panose="02020603050405020304" pitchFamily="18" charset="0"/>
                          <a:ea typeface="+mn-ea"/>
                          <a:cs typeface="Times New Roman" panose="02020603050405020304" pitchFamily="18" charset="0"/>
                        </a:rPr>
                        <a:t>nêu</a:t>
                      </a:r>
                      <a:r>
                        <a:rPr lang="en-US" sz="2800" u="none" strike="noStrike" kern="1200" dirty="0" smtClean="0">
                          <a:solidFill>
                            <a:srgbClr val="FF0000"/>
                          </a:solidFill>
                          <a:effectLst/>
                          <a:latin typeface="Times New Roman" panose="02020603050405020304" pitchFamily="18" charset="0"/>
                          <a:ea typeface="+mn-ea"/>
                          <a:cs typeface="Times New Roman" panose="02020603050405020304" pitchFamily="18" charset="0"/>
                        </a:rPr>
                        <a:t> </a:t>
                      </a:r>
                      <a:r>
                        <a:rPr lang="en-US" sz="2800" u="none" strike="noStrike" kern="1200" dirty="0" err="1" smtClean="0">
                          <a:solidFill>
                            <a:srgbClr val="FF0000"/>
                          </a:solidFill>
                          <a:effectLst/>
                          <a:latin typeface="Times New Roman" panose="02020603050405020304" pitchFamily="18" charset="0"/>
                          <a:ea typeface="+mn-ea"/>
                          <a:cs typeface="Times New Roman" panose="02020603050405020304" pitchFamily="18" charset="0"/>
                        </a:rPr>
                        <a:t>được</a:t>
                      </a:r>
                      <a:r>
                        <a:rPr lang="en-US" sz="2800" u="none" strike="noStrike" kern="1200" dirty="0" smtClean="0">
                          <a:solidFill>
                            <a:srgbClr val="FF0000"/>
                          </a:solidFill>
                          <a:effectLst/>
                          <a:latin typeface="Times New Roman" panose="02020603050405020304" pitchFamily="18" charset="0"/>
                          <a:ea typeface="+mn-ea"/>
                          <a:cs typeface="Times New Roman" panose="02020603050405020304" pitchFamily="18" charset="0"/>
                        </a:rPr>
                        <a:t> </a:t>
                      </a:r>
                      <a:r>
                        <a:rPr lang="en-US" sz="2800" u="none" strike="noStrike" kern="1200" dirty="0" err="1" smtClean="0">
                          <a:solidFill>
                            <a:srgbClr val="FF0000"/>
                          </a:solidFill>
                          <a:effectLst/>
                          <a:latin typeface="Times New Roman" panose="02020603050405020304" pitchFamily="18" charset="0"/>
                          <a:ea typeface="+mn-ea"/>
                          <a:cs typeface="Times New Roman" panose="02020603050405020304" pitchFamily="18" charset="0"/>
                        </a:rPr>
                        <a:t>một</a:t>
                      </a:r>
                      <a:r>
                        <a:rPr lang="en-US" sz="2800" u="none" strike="noStrike" kern="1200" dirty="0" smtClean="0">
                          <a:solidFill>
                            <a:srgbClr val="FF0000"/>
                          </a:solidFill>
                          <a:effectLst/>
                          <a:latin typeface="Times New Roman" panose="02020603050405020304" pitchFamily="18" charset="0"/>
                          <a:ea typeface="+mn-ea"/>
                          <a:cs typeface="Times New Roman" panose="02020603050405020304" pitchFamily="18" charset="0"/>
                        </a:rPr>
                        <a:t> </a:t>
                      </a:r>
                      <a:r>
                        <a:rPr lang="en-US" sz="2800" u="none" strike="noStrike" kern="1200" dirty="0" err="1" smtClean="0">
                          <a:solidFill>
                            <a:srgbClr val="FF0000"/>
                          </a:solidFill>
                          <a:effectLst/>
                          <a:latin typeface="Times New Roman" panose="02020603050405020304" pitchFamily="18" charset="0"/>
                          <a:ea typeface="+mn-ea"/>
                          <a:cs typeface="Times New Roman" panose="02020603050405020304" pitchFamily="18" charset="0"/>
                        </a:rPr>
                        <a:t>số</a:t>
                      </a:r>
                      <a:r>
                        <a:rPr lang="en-US" sz="2800" u="none" strike="noStrike" kern="1200" dirty="0" smtClean="0">
                          <a:solidFill>
                            <a:srgbClr val="FF0000"/>
                          </a:solidFill>
                          <a:effectLst/>
                          <a:latin typeface="Times New Roman" panose="02020603050405020304" pitchFamily="18" charset="0"/>
                          <a:ea typeface="+mn-ea"/>
                          <a:cs typeface="Times New Roman" panose="02020603050405020304" pitchFamily="18" charset="0"/>
                        </a:rPr>
                        <a:t> </a:t>
                      </a:r>
                      <a:r>
                        <a:rPr lang="en-US" sz="2800" u="none" strike="noStrike" kern="1200" dirty="0" err="1" smtClean="0">
                          <a:solidFill>
                            <a:srgbClr val="FF0000"/>
                          </a:solidFill>
                          <a:effectLst/>
                          <a:latin typeface="Times New Roman" panose="02020603050405020304" pitchFamily="18" charset="0"/>
                          <a:ea typeface="+mn-ea"/>
                          <a:cs typeface="Times New Roman" panose="02020603050405020304" pitchFamily="18" charset="0"/>
                        </a:rPr>
                        <a:t>mạng</a:t>
                      </a:r>
                      <a:r>
                        <a:rPr lang="en-US" sz="2800" u="none" strike="noStrike" kern="1200" dirty="0" smtClean="0">
                          <a:solidFill>
                            <a:srgbClr val="FF0000"/>
                          </a:solidFill>
                          <a:effectLst/>
                          <a:latin typeface="Times New Roman" panose="02020603050405020304" pitchFamily="18" charset="0"/>
                          <a:ea typeface="+mn-ea"/>
                          <a:cs typeface="Times New Roman" panose="02020603050405020304" pitchFamily="18" charset="0"/>
                        </a:rPr>
                        <a:t> </a:t>
                      </a:r>
                      <a:r>
                        <a:rPr lang="en-US" sz="2800" u="none" strike="noStrike" kern="1200" dirty="0" err="1" smtClean="0">
                          <a:solidFill>
                            <a:srgbClr val="FF0000"/>
                          </a:solidFill>
                          <a:effectLst/>
                          <a:latin typeface="Times New Roman" panose="02020603050405020304" pitchFamily="18" charset="0"/>
                          <a:ea typeface="+mn-ea"/>
                          <a:cs typeface="Times New Roman" panose="02020603050405020304" pitchFamily="18" charset="0"/>
                        </a:rPr>
                        <a:t>lưới</a:t>
                      </a:r>
                      <a:r>
                        <a:rPr lang="en-US" sz="2800" u="none" strike="noStrike" kern="1200" dirty="0" smtClean="0">
                          <a:solidFill>
                            <a:srgbClr val="FF0000"/>
                          </a:solidFill>
                          <a:effectLst/>
                          <a:latin typeface="Times New Roman" panose="02020603050405020304" pitchFamily="18" charset="0"/>
                          <a:ea typeface="+mn-ea"/>
                          <a:cs typeface="Times New Roman" panose="02020603050405020304" pitchFamily="18" charset="0"/>
                        </a:rPr>
                        <a:t> </a:t>
                      </a:r>
                      <a:r>
                        <a:rPr lang="en-US" sz="2800" u="none" strike="noStrike" kern="1200" dirty="0" err="1" smtClean="0">
                          <a:solidFill>
                            <a:srgbClr val="FF0000"/>
                          </a:solidFill>
                          <a:effectLst/>
                          <a:latin typeface="Times New Roman" panose="02020603050405020304" pitchFamily="18" charset="0"/>
                          <a:ea typeface="+mn-ea"/>
                          <a:cs typeface="Times New Roman" panose="02020603050405020304" pitchFamily="18" charset="0"/>
                        </a:rPr>
                        <a:t>nào</a:t>
                      </a:r>
                      <a:r>
                        <a:rPr lang="en-US" sz="2800" u="none" strike="noStrike" kern="1200" dirty="0" smtClean="0">
                          <a:solidFill>
                            <a:srgbClr val="FF0000"/>
                          </a:solidFill>
                          <a:effectLst/>
                          <a:latin typeface="Times New Roman" panose="02020603050405020304" pitchFamily="18" charset="0"/>
                          <a:ea typeface="+mn-ea"/>
                          <a:cs typeface="Times New Roman" panose="02020603050405020304" pitchFamily="18" charset="0"/>
                        </a:rPr>
                        <a:t>? </a:t>
                      </a:r>
                      <a:endParaRPr lang="en-US" sz="2800" u="sng" kern="1200" dirty="0" smtClean="0">
                        <a:solidFill>
                          <a:srgbClr val="FF0000"/>
                        </a:solidFill>
                        <a:effectLst/>
                        <a:latin typeface="Times New Roman" panose="02020603050405020304" pitchFamily="18" charset="0"/>
                        <a:ea typeface="+mn-ea"/>
                        <a:cs typeface="Times New Roman" panose="02020603050405020304" pitchFamily="18" charset="0"/>
                      </a:endParaRPr>
                    </a:p>
                    <a:p>
                      <a:pPr lvl="1"/>
                      <a:endParaRPr lang="en-US" sz="2800" b="1" i="0" u="none" strike="noStrike" kern="1200" dirty="0" smtClean="0">
                        <a:solidFill>
                          <a:srgbClr val="FF0000"/>
                        </a:solidFill>
                        <a:effectLst/>
                        <a:latin typeface="Times New Roman" panose="02020603050405020304" pitchFamily="18" charset="0"/>
                        <a:ea typeface="+mn-ea"/>
                        <a:cs typeface="Times New Roman" panose="02020603050405020304" pitchFamily="18" charset="0"/>
                      </a:endParaRPr>
                    </a:p>
                    <a:p>
                      <a:pPr lvl="1"/>
                      <a:r>
                        <a:rPr lang="en-US" sz="2800" b="1" i="0" u="none" strike="noStrike" kern="1200" dirty="0" err="1" smtClean="0">
                          <a:solidFill>
                            <a:srgbClr val="FF0000"/>
                          </a:solidFill>
                          <a:effectLst/>
                          <a:latin typeface="Times New Roman" panose="02020603050405020304" pitchFamily="18" charset="0"/>
                          <a:ea typeface="+mn-ea"/>
                          <a:cs typeface="Times New Roman" panose="02020603050405020304" pitchFamily="18" charset="0"/>
                        </a:rPr>
                        <a:t>Câu</a:t>
                      </a:r>
                      <a:r>
                        <a:rPr lang="en-US" sz="2800" b="1" i="0" u="none" strike="noStrike" kern="1200" dirty="0" smtClean="0">
                          <a:solidFill>
                            <a:srgbClr val="FF0000"/>
                          </a:solidFill>
                          <a:effectLst/>
                          <a:latin typeface="Times New Roman" panose="02020603050405020304" pitchFamily="18" charset="0"/>
                          <a:ea typeface="+mn-ea"/>
                          <a:cs typeface="Times New Roman" panose="02020603050405020304" pitchFamily="18" charset="0"/>
                        </a:rPr>
                        <a:t> 2.</a:t>
                      </a:r>
                      <a:r>
                        <a:rPr lang="en-US" sz="2800" i="0" u="none" strike="noStrike" kern="1200" dirty="0" smtClean="0">
                          <a:solidFill>
                            <a:srgbClr val="FF0000"/>
                          </a:solidFill>
                          <a:effectLst/>
                          <a:latin typeface="Times New Roman" panose="02020603050405020304" pitchFamily="18" charset="0"/>
                          <a:ea typeface="+mn-ea"/>
                          <a:cs typeface="Times New Roman" panose="02020603050405020304" pitchFamily="18" charset="0"/>
                        </a:rPr>
                        <a:t> </a:t>
                      </a:r>
                      <a:r>
                        <a:rPr lang="en-US" sz="2800" u="none" strike="noStrike" kern="1200" dirty="0" err="1" smtClean="0">
                          <a:solidFill>
                            <a:srgbClr val="FF0000"/>
                          </a:solidFill>
                          <a:effectLst/>
                          <a:latin typeface="Times New Roman" panose="02020603050405020304" pitchFamily="18" charset="0"/>
                          <a:ea typeface="+mn-ea"/>
                          <a:cs typeface="Times New Roman" panose="02020603050405020304" pitchFamily="18" charset="0"/>
                        </a:rPr>
                        <a:t>Mạng</a:t>
                      </a:r>
                      <a:r>
                        <a:rPr lang="en-US" sz="2800" u="none" strike="noStrike" kern="1200" dirty="0" smtClean="0">
                          <a:solidFill>
                            <a:srgbClr val="FF0000"/>
                          </a:solidFill>
                          <a:effectLst/>
                          <a:latin typeface="Times New Roman" panose="02020603050405020304" pitchFamily="18" charset="0"/>
                          <a:ea typeface="+mn-ea"/>
                          <a:cs typeface="Times New Roman" panose="02020603050405020304" pitchFamily="18" charset="0"/>
                        </a:rPr>
                        <a:t> </a:t>
                      </a:r>
                      <a:r>
                        <a:rPr lang="en-US" sz="2800" u="none" strike="noStrike" kern="1200" dirty="0" err="1" smtClean="0">
                          <a:solidFill>
                            <a:srgbClr val="FF0000"/>
                          </a:solidFill>
                          <a:effectLst/>
                          <a:latin typeface="Times New Roman" panose="02020603050405020304" pitchFamily="18" charset="0"/>
                          <a:ea typeface="+mn-ea"/>
                          <a:cs typeface="Times New Roman" panose="02020603050405020304" pitchFamily="18" charset="0"/>
                        </a:rPr>
                        <a:t>lưới</a:t>
                      </a:r>
                      <a:r>
                        <a:rPr lang="en-US" sz="2800" u="none" strike="noStrike" kern="1200" dirty="0" smtClean="0">
                          <a:solidFill>
                            <a:srgbClr val="FF0000"/>
                          </a:solidFill>
                          <a:effectLst/>
                          <a:latin typeface="Times New Roman" panose="02020603050405020304" pitchFamily="18" charset="0"/>
                          <a:ea typeface="+mn-ea"/>
                          <a:cs typeface="Times New Roman" panose="02020603050405020304" pitchFamily="18" charset="0"/>
                        </a:rPr>
                        <a:t> </a:t>
                      </a:r>
                      <a:r>
                        <a:rPr lang="en-US" sz="2800" u="none" strike="noStrike" kern="1200" dirty="0" err="1" smtClean="0">
                          <a:solidFill>
                            <a:srgbClr val="FF0000"/>
                          </a:solidFill>
                          <a:effectLst/>
                          <a:latin typeface="Times New Roman" panose="02020603050405020304" pitchFamily="18" charset="0"/>
                          <a:ea typeface="+mn-ea"/>
                          <a:cs typeface="Times New Roman" panose="02020603050405020304" pitchFamily="18" charset="0"/>
                        </a:rPr>
                        <a:t>này</a:t>
                      </a:r>
                      <a:r>
                        <a:rPr lang="en-US" sz="2800" u="none" strike="noStrike" kern="1200" dirty="0" smtClean="0">
                          <a:solidFill>
                            <a:srgbClr val="FF0000"/>
                          </a:solidFill>
                          <a:effectLst/>
                          <a:latin typeface="Times New Roman" panose="02020603050405020304" pitchFamily="18" charset="0"/>
                          <a:ea typeface="+mn-ea"/>
                          <a:cs typeface="Times New Roman" panose="02020603050405020304" pitchFamily="18" charset="0"/>
                        </a:rPr>
                        <a:t> </a:t>
                      </a:r>
                      <a:r>
                        <a:rPr lang="en-US" sz="2800" u="none" strike="noStrike" kern="1200" dirty="0" err="1" smtClean="0">
                          <a:solidFill>
                            <a:srgbClr val="FF0000"/>
                          </a:solidFill>
                          <a:effectLst/>
                          <a:latin typeface="Times New Roman" panose="02020603050405020304" pitchFamily="18" charset="0"/>
                          <a:ea typeface="+mn-ea"/>
                          <a:cs typeface="Times New Roman" panose="02020603050405020304" pitchFamily="18" charset="0"/>
                        </a:rPr>
                        <a:t>có</a:t>
                      </a:r>
                      <a:r>
                        <a:rPr lang="en-US" sz="2800" u="none" strike="noStrike" kern="1200" dirty="0" smtClean="0">
                          <a:solidFill>
                            <a:srgbClr val="FF0000"/>
                          </a:solidFill>
                          <a:effectLst/>
                          <a:latin typeface="Times New Roman" panose="02020603050405020304" pitchFamily="18" charset="0"/>
                          <a:ea typeface="+mn-ea"/>
                          <a:cs typeface="Times New Roman" panose="02020603050405020304" pitchFamily="18" charset="0"/>
                        </a:rPr>
                        <a:t> </a:t>
                      </a:r>
                      <a:r>
                        <a:rPr lang="en-US" sz="2800" u="none" strike="noStrike" kern="1200" dirty="0" err="1" smtClean="0">
                          <a:solidFill>
                            <a:srgbClr val="FF0000"/>
                          </a:solidFill>
                          <a:effectLst/>
                          <a:latin typeface="Times New Roman" panose="02020603050405020304" pitchFamily="18" charset="0"/>
                          <a:ea typeface="+mn-ea"/>
                          <a:cs typeface="Times New Roman" panose="02020603050405020304" pitchFamily="18" charset="0"/>
                        </a:rPr>
                        <a:t>đặc</a:t>
                      </a:r>
                      <a:r>
                        <a:rPr lang="en-US" sz="2800" u="none" strike="noStrike" kern="1200" dirty="0" smtClean="0">
                          <a:solidFill>
                            <a:srgbClr val="FF0000"/>
                          </a:solidFill>
                          <a:effectLst/>
                          <a:latin typeface="Times New Roman" panose="02020603050405020304" pitchFamily="18" charset="0"/>
                          <a:ea typeface="+mn-ea"/>
                          <a:cs typeface="Times New Roman" panose="02020603050405020304" pitchFamily="18" charset="0"/>
                        </a:rPr>
                        <a:t> </a:t>
                      </a:r>
                      <a:r>
                        <a:rPr lang="en-US" sz="2800" u="none" strike="noStrike" kern="1200" dirty="0" err="1" smtClean="0">
                          <a:solidFill>
                            <a:srgbClr val="FF0000"/>
                          </a:solidFill>
                          <a:effectLst/>
                          <a:latin typeface="Times New Roman" panose="02020603050405020304" pitchFamily="18" charset="0"/>
                          <a:ea typeface="+mn-ea"/>
                          <a:cs typeface="Times New Roman" panose="02020603050405020304" pitchFamily="18" charset="0"/>
                        </a:rPr>
                        <a:t>điểm</a:t>
                      </a:r>
                      <a:r>
                        <a:rPr lang="en-US" sz="2800" u="none" strike="noStrike" kern="1200" dirty="0" smtClean="0">
                          <a:solidFill>
                            <a:srgbClr val="FF0000"/>
                          </a:solidFill>
                          <a:effectLst/>
                          <a:latin typeface="Times New Roman" panose="02020603050405020304" pitchFamily="18" charset="0"/>
                          <a:ea typeface="+mn-ea"/>
                          <a:cs typeface="Times New Roman" panose="02020603050405020304" pitchFamily="18" charset="0"/>
                        </a:rPr>
                        <a:t> </a:t>
                      </a:r>
                      <a:r>
                        <a:rPr lang="en-US" sz="2800" u="none" strike="noStrike" kern="1200" dirty="0" err="1" smtClean="0">
                          <a:solidFill>
                            <a:srgbClr val="FF0000"/>
                          </a:solidFill>
                          <a:effectLst/>
                          <a:latin typeface="Times New Roman" panose="02020603050405020304" pitchFamily="18" charset="0"/>
                          <a:ea typeface="+mn-ea"/>
                          <a:cs typeface="Times New Roman" panose="02020603050405020304" pitchFamily="18" charset="0"/>
                        </a:rPr>
                        <a:t>gì</a:t>
                      </a:r>
                      <a:r>
                        <a:rPr lang="en-US" sz="2800" u="none" strike="noStrike" kern="1200" dirty="0" smtClean="0">
                          <a:solidFill>
                            <a:srgbClr val="FF0000"/>
                          </a:solidFill>
                          <a:effectLst/>
                          <a:latin typeface="Times New Roman" panose="02020603050405020304" pitchFamily="18" charset="0"/>
                          <a:ea typeface="+mn-ea"/>
                          <a:cs typeface="Times New Roman" panose="02020603050405020304" pitchFamily="18" charset="0"/>
                        </a:rPr>
                        <a:t> </a:t>
                      </a:r>
                      <a:r>
                        <a:rPr lang="en-US" sz="2800" u="none" strike="noStrike" kern="1200" dirty="0" err="1" smtClean="0">
                          <a:solidFill>
                            <a:srgbClr val="FF0000"/>
                          </a:solidFill>
                          <a:effectLst/>
                          <a:latin typeface="Times New Roman" panose="02020603050405020304" pitchFamily="18" charset="0"/>
                          <a:ea typeface="+mn-ea"/>
                          <a:cs typeface="Times New Roman" panose="02020603050405020304" pitchFamily="18" charset="0"/>
                        </a:rPr>
                        <a:t>khi</a:t>
                      </a:r>
                      <a:r>
                        <a:rPr lang="en-US" sz="2800" u="none" strike="noStrike" kern="1200" dirty="0" smtClean="0">
                          <a:solidFill>
                            <a:srgbClr val="FF0000"/>
                          </a:solidFill>
                          <a:effectLst/>
                          <a:latin typeface="Times New Roman" panose="02020603050405020304" pitchFamily="18" charset="0"/>
                          <a:ea typeface="+mn-ea"/>
                          <a:cs typeface="Times New Roman" panose="02020603050405020304" pitchFamily="18" charset="0"/>
                        </a:rPr>
                        <a:t> </a:t>
                      </a:r>
                      <a:r>
                        <a:rPr lang="en-US" sz="2800" u="none" strike="noStrike" kern="1200" dirty="0" err="1" smtClean="0">
                          <a:solidFill>
                            <a:srgbClr val="FF0000"/>
                          </a:solidFill>
                          <a:effectLst/>
                          <a:latin typeface="Times New Roman" panose="02020603050405020304" pitchFamily="18" charset="0"/>
                          <a:ea typeface="+mn-ea"/>
                          <a:cs typeface="Times New Roman" panose="02020603050405020304" pitchFamily="18" charset="0"/>
                        </a:rPr>
                        <a:t>vận</a:t>
                      </a:r>
                      <a:r>
                        <a:rPr lang="en-US" sz="2800" u="none" strike="noStrike" kern="1200" dirty="0" smtClean="0">
                          <a:solidFill>
                            <a:srgbClr val="FF0000"/>
                          </a:solidFill>
                          <a:effectLst/>
                          <a:latin typeface="Times New Roman" panose="02020603050405020304" pitchFamily="18" charset="0"/>
                          <a:ea typeface="+mn-ea"/>
                          <a:cs typeface="Times New Roman" panose="02020603050405020304" pitchFamily="18" charset="0"/>
                        </a:rPr>
                        <a:t> </a:t>
                      </a:r>
                      <a:r>
                        <a:rPr lang="en-US" sz="2800" u="none" strike="noStrike" kern="1200" dirty="0" err="1" smtClean="0">
                          <a:solidFill>
                            <a:srgbClr val="FF0000"/>
                          </a:solidFill>
                          <a:effectLst/>
                          <a:latin typeface="Times New Roman" panose="02020603050405020304" pitchFamily="18" charset="0"/>
                          <a:ea typeface="+mn-ea"/>
                          <a:cs typeface="Times New Roman" panose="02020603050405020304" pitchFamily="18" charset="0"/>
                        </a:rPr>
                        <a:t>hành</a:t>
                      </a:r>
                      <a:r>
                        <a:rPr lang="en-US" sz="2800" u="none" strike="noStrike" kern="1200" dirty="0" smtClean="0">
                          <a:solidFill>
                            <a:srgbClr val="FF0000"/>
                          </a:solidFill>
                          <a:effectLst/>
                          <a:latin typeface="Times New Roman" panose="02020603050405020304" pitchFamily="18" charset="0"/>
                          <a:ea typeface="+mn-ea"/>
                          <a:cs typeface="Times New Roman" panose="02020603050405020304" pitchFamily="18" charset="0"/>
                        </a:rPr>
                        <a:t>?</a:t>
                      </a:r>
                    </a:p>
                    <a:p>
                      <a:pPr lvl="1"/>
                      <a:endParaRPr lang="en-US" sz="2800" u="none" strike="noStrike" kern="1200" dirty="0" smtClean="0">
                        <a:solidFill>
                          <a:srgbClr val="FF0000"/>
                        </a:solidFill>
                        <a:effectLst/>
                        <a:latin typeface="Times New Roman" panose="02020603050405020304" pitchFamily="18" charset="0"/>
                        <a:ea typeface="+mn-ea"/>
                        <a:cs typeface="Times New Roman" panose="02020603050405020304" pitchFamily="18" charset="0"/>
                      </a:endParaRPr>
                    </a:p>
                    <a:p>
                      <a:pPr lvl="1"/>
                      <a:r>
                        <a:rPr lang="en-US" sz="2800" b="1" i="0" u="none" strike="noStrike" kern="1200" dirty="0" err="1" smtClean="0">
                          <a:solidFill>
                            <a:srgbClr val="FF0000"/>
                          </a:solidFill>
                          <a:effectLst/>
                          <a:latin typeface="Times New Roman" panose="02020603050405020304" pitchFamily="18" charset="0"/>
                          <a:ea typeface="+mn-ea"/>
                          <a:cs typeface="Times New Roman" panose="02020603050405020304" pitchFamily="18" charset="0"/>
                        </a:rPr>
                        <a:t>Câu</a:t>
                      </a:r>
                      <a:r>
                        <a:rPr lang="en-US" sz="2800" b="1" i="0" u="none" strike="noStrike" kern="1200" dirty="0" smtClean="0">
                          <a:solidFill>
                            <a:srgbClr val="FF0000"/>
                          </a:solidFill>
                          <a:effectLst/>
                          <a:latin typeface="Times New Roman" panose="02020603050405020304" pitchFamily="18" charset="0"/>
                          <a:ea typeface="+mn-ea"/>
                          <a:cs typeface="Times New Roman" panose="02020603050405020304" pitchFamily="18" charset="0"/>
                        </a:rPr>
                        <a:t> 3.</a:t>
                      </a:r>
                      <a:r>
                        <a:rPr lang="en-US" sz="2800" i="0" u="none" strike="noStrike" kern="1200" dirty="0" smtClean="0">
                          <a:solidFill>
                            <a:srgbClr val="FF0000"/>
                          </a:solidFill>
                          <a:effectLst/>
                          <a:latin typeface="Times New Roman" panose="02020603050405020304" pitchFamily="18" charset="0"/>
                          <a:ea typeface="+mn-ea"/>
                          <a:cs typeface="Times New Roman" panose="02020603050405020304" pitchFamily="18" charset="0"/>
                        </a:rPr>
                        <a:t> </a:t>
                      </a:r>
                      <a:r>
                        <a:rPr lang="en-US" sz="2800" u="none" strike="noStrike" kern="1200" dirty="0" err="1" smtClean="0">
                          <a:solidFill>
                            <a:srgbClr val="FF0000"/>
                          </a:solidFill>
                          <a:effectLst/>
                          <a:latin typeface="Times New Roman" panose="02020603050405020304" pitchFamily="18" charset="0"/>
                          <a:ea typeface="+mn-ea"/>
                          <a:cs typeface="Times New Roman" panose="02020603050405020304" pitchFamily="18" charset="0"/>
                        </a:rPr>
                        <a:t>Đặc</a:t>
                      </a:r>
                      <a:r>
                        <a:rPr lang="en-US" sz="2800" u="none" strike="noStrike" kern="1200" dirty="0" smtClean="0">
                          <a:solidFill>
                            <a:srgbClr val="FF0000"/>
                          </a:solidFill>
                          <a:effectLst/>
                          <a:latin typeface="Times New Roman" panose="02020603050405020304" pitchFamily="18" charset="0"/>
                          <a:ea typeface="+mn-ea"/>
                          <a:cs typeface="Times New Roman" panose="02020603050405020304" pitchFamily="18" charset="0"/>
                        </a:rPr>
                        <a:t> </a:t>
                      </a:r>
                      <a:r>
                        <a:rPr lang="en-US" sz="2800" u="none" strike="noStrike" kern="1200" dirty="0" err="1" smtClean="0">
                          <a:solidFill>
                            <a:srgbClr val="FF0000"/>
                          </a:solidFill>
                          <a:effectLst/>
                          <a:latin typeface="Times New Roman" panose="02020603050405020304" pitchFamily="18" charset="0"/>
                          <a:ea typeface="+mn-ea"/>
                          <a:cs typeface="Times New Roman" panose="02020603050405020304" pitchFamily="18" charset="0"/>
                        </a:rPr>
                        <a:t>điểm</a:t>
                      </a:r>
                      <a:r>
                        <a:rPr lang="en-US" sz="2800" u="none" strike="noStrike" kern="1200" dirty="0" smtClean="0">
                          <a:solidFill>
                            <a:srgbClr val="FF0000"/>
                          </a:solidFill>
                          <a:effectLst/>
                          <a:latin typeface="Times New Roman" panose="02020603050405020304" pitchFamily="18" charset="0"/>
                          <a:ea typeface="+mn-ea"/>
                          <a:cs typeface="Times New Roman" panose="02020603050405020304" pitchFamily="18" charset="0"/>
                        </a:rPr>
                        <a:t> </a:t>
                      </a:r>
                      <a:r>
                        <a:rPr lang="en-US" sz="2800" u="none" strike="noStrike" kern="1200" dirty="0" err="1" smtClean="0">
                          <a:solidFill>
                            <a:srgbClr val="FF0000"/>
                          </a:solidFill>
                          <a:effectLst/>
                          <a:latin typeface="Times New Roman" panose="02020603050405020304" pitchFamily="18" charset="0"/>
                          <a:ea typeface="+mn-ea"/>
                          <a:cs typeface="Times New Roman" panose="02020603050405020304" pitchFamily="18" charset="0"/>
                        </a:rPr>
                        <a:t>chung</a:t>
                      </a:r>
                      <a:r>
                        <a:rPr lang="en-US" sz="2800" u="none" strike="noStrike" kern="1200" dirty="0" smtClean="0">
                          <a:solidFill>
                            <a:srgbClr val="FF0000"/>
                          </a:solidFill>
                          <a:effectLst/>
                          <a:latin typeface="Times New Roman" panose="02020603050405020304" pitchFamily="18" charset="0"/>
                          <a:ea typeface="+mn-ea"/>
                          <a:cs typeface="Times New Roman" panose="02020603050405020304" pitchFamily="18" charset="0"/>
                        </a:rPr>
                        <a:t> </a:t>
                      </a:r>
                      <a:r>
                        <a:rPr lang="en-US" sz="2800" u="none" strike="noStrike" kern="1200" dirty="0" err="1" smtClean="0">
                          <a:solidFill>
                            <a:srgbClr val="FF0000"/>
                          </a:solidFill>
                          <a:effectLst/>
                          <a:latin typeface="Times New Roman" panose="02020603050405020304" pitchFamily="18" charset="0"/>
                          <a:ea typeface="+mn-ea"/>
                          <a:cs typeface="Times New Roman" panose="02020603050405020304" pitchFamily="18" charset="0"/>
                        </a:rPr>
                        <a:t>của</a:t>
                      </a:r>
                      <a:r>
                        <a:rPr lang="en-US" sz="2800" u="none" strike="noStrike" kern="1200" dirty="0" smtClean="0">
                          <a:solidFill>
                            <a:srgbClr val="FF0000"/>
                          </a:solidFill>
                          <a:effectLst/>
                          <a:latin typeface="Times New Roman" panose="02020603050405020304" pitchFamily="18" charset="0"/>
                          <a:ea typeface="+mn-ea"/>
                          <a:cs typeface="Times New Roman" panose="02020603050405020304" pitchFamily="18" charset="0"/>
                        </a:rPr>
                        <a:t> </a:t>
                      </a:r>
                      <a:r>
                        <a:rPr lang="en-US" sz="2800" u="none" strike="noStrike" kern="1200" dirty="0" err="1" smtClean="0">
                          <a:solidFill>
                            <a:srgbClr val="FF0000"/>
                          </a:solidFill>
                          <a:effectLst/>
                          <a:latin typeface="Times New Roman" panose="02020603050405020304" pitchFamily="18" charset="0"/>
                          <a:ea typeface="+mn-ea"/>
                          <a:cs typeface="Times New Roman" panose="02020603050405020304" pitchFamily="18" charset="0"/>
                        </a:rPr>
                        <a:t>các</a:t>
                      </a:r>
                      <a:r>
                        <a:rPr lang="en-US" sz="2800" u="none" strike="noStrike" kern="1200" dirty="0" smtClean="0">
                          <a:solidFill>
                            <a:srgbClr val="FF0000"/>
                          </a:solidFill>
                          <a:effectLst/>
                          <a:latin typeface="Times New Roman" panose="02020603050405020304" pitchFamily="18" charset="0"/>
                          <a:ea typeface="+mn-ea"/>
                          <a:cs typeface="Times New Roman" panose="02020603050405020304" pitchFamily="18" charset="0"/>
                        </a:rPr>
                        <a:t> </a:t>
                      </a:r>
                      <a:r>
                        <a:rPr lang="en-US" sz="2800" u="none" strike="noStrike" kern="1200" dirty="0" err="1" smtClean="0">
                          <a:solidFill>
                            <a:srgbClr val="FF0000"/>
                          </a:solidFill>
                          <a:effectLst/>
                          <a:latin typeface="Times New Roman" panose="02020603050405020304" pitchFamily="18" charset="0"/>
                          <a:ea typeface="+mn-ea"/>
                          <a:cs typeface="Times New Roman" panose="02020603050405020304" pitchFamily="18" charset="0"/>
                        </a:rPr>
                        <a:t>mạng</a:t>
                      </a:r>
                      <a:r>
                        <a:rPr lang="en-US" sz="2800" u="none" strike="noStrike" kern="1200" dirty="0" smtClean="0">
                          <a:solidFill>
                            <a:srgbClr val="FF0000"/>
                          </a:solidFill>
                          <a:effectLst/>
                          <a:latin typeface="Times New Roman" panose="02020603050405020304" pitchFamily="18" charset="0"/>
                          <a:ea typeface="+mn-ea"/>
                          <a:cs typeface="Times New Roman" panose="02020603050405020304" pitchFamily="18" charset="0"/>
                        </a:rPr>
                        <a:t> </a:t>
                      </a:r>
                      <a:r>
                        <a:rPr lang="en-US" sz="2800" u="none" strike="noStrike" kern="1200" dirty="0" err="1" smtClean="0">
                          <a:solidFill>
                            <a:srgbClr val="FF0000"/>
                          </a:solidFill>
                          <a:effectLst/>
                          <a:latin typeface="Times New Roman" panose="02020603050405020304" pitchFamily="18" charset="0"/>
                          <a:ea typeface="+mn-ea"/>
                          <a:cs typeface="Times New Roman" panose="02020603050405020304" pitchFamily="18" charset="0"/>
                        </a:rPr>
                        <a:t>lưới</a:t>
                      </a:r>
                      <a:r>
                        <a:rPr lang="en-US" sz="2800" u="none" strike="noStrike" kern="1200" dirty="0" smtClean="0">
                          <a:solidFill>
                            <a:srgbClr val="FF0000"/>
                          </a:solidFill>
                          <a:effectLst/>
                          <a:latin typeface="Times New Roman" panose="02020603050405020304" pitchFamily="18" charset="0"/>
                          <a:ea typeface="+mn-ea"/>
                          <a:cs typeface="Times New Roman" panose="02020603050405020304" pitchFamily="18" charset="0"/>
                        </a:rPr>
                        <a:t> </a:t>
                      </a:r>
                      <a:r>
                        <a:rPr lang="en-US" sz="2800" u="none" strike="noStrike" kern="1200" dirty="0" err="1" smtClean="0">
                          <a:solidFill>
                            <a:srgbClr val="FF0000"/>
                          </a:solidFill>
                          <a:effectLst/>
                          <a:latin typeface="Times New Roman" panose="02020603050405020304" pitchFamily="18" charset="0"/>
                          <a:ea typeface="+mn-ea"/>
                          <a:cs typeface="Times New Roman" panose="02020603050405020304" pitchFamily="18" charset="0"/>
                        </a:rPr>
                        <a:t>này</a:t>
                      </a:r>
                      <a:r>
                        <a:rPr lang="en-US" sz="2800" u="none" strike="noStrike" kern="1200" dirty="0" smtClean="0">
                          <a:solidFill>
                            <a:srgbClr val="FF0000"/>
                          </a:solidFill>
                          <a:effectLst/>
                          <a:latin typeface="Times New Roman" panose="02020603050405020304" pitchFamily="18" charset="0"/>
                          <a:ea typeface="+mn-ea"/>
                          <a:cs typeface="Times New Roman" panose="02020603050405020304" pitchFamily="18" charset="0"/>
                        </a:rPr>
                        <a:t> </a:t>
                      </a:r>
                      <a:r>
                        <a:rPr lang="en-US" sz="2800" u="none" strike="noStrike" kern="1200" dirty="0" err="1" smtClean="0">
                          <a:solidFill>
                            <a:srgbClr val="FF0000"/>
                          </a:solidFill>
                          <a:effectLst/>
                          <a:latin typeface="Times New Roman" panose="02020603050405020304" pitchFamily="18" charset="0"/>
                          <a:ea typeface="+mn-ea"/>
                          <a:cs typeface="Times New Roman" panose="02020603050405020304" pitchFamily="18" charset="0"/>
                        </a:rPr>
                        <a:t>là</a:t>
                      </a:r>
                      <a:r>
                        <a:rPr lang="en-US" sz="2800" u="none" strike="noStrike" kern="1200" dirty="0" smtClean="0">
                          <a:solidFill>
                            <a:srgbClr val="FF0000"/>
                          </a:solidFill>
                          <a:effectLst/>
                          <a:latin typeface="Times New Roman" panose="02020603050405020304" pitchFamily="18" charset="0"/>
                          <a:ea typeface="+mn-ea"/>
                          <a:cs typeface="Times New Roman" panose="02020603050405020304" pitchFamily="18" charset="0"/>
                        </a:rPr>
                        <a:t> </a:t>
                      </a:r>
                      <a:r>
                        <a:rPr lang="en-US" sz="2800" u="none" strike="noStrike" kern="1200" dirty="0" err="1" smtClean="0">
                          <a:solidFill>
                            <a:srgbClr val="FF0000"/>
                          </a:solidFill>
                          <a:effectLst/>
                          <a:latin typeface="Times New Roman" panose="02020603050405020304" pitchFamily="18" charset="0"/>
                          <a:ea typeface="+mn-ea"/>
                          <a:cs typeface="Times New Roman" panose="02020603050405020304" pitchFamily="18" charset="0"/>
                        </a:rPr>
                        <a:t>gì</a:t>
                      </a:r>
                      <a:r>
                        <a:rPr lang="en-US" sz="2800" u="none" strike="noStrike" kern="1200" dirty="0" smtClean="0">
                          <a:solidFill>
                            <a:srgbClr val="FF0000"/>
                          </a:solidFill>
                          <a:effectLst/>
                          <a:latin typeface="Times New Roman" panose="02020603050405020304" pitchFamily="18" charset="0"/>
                          <a:ea typeface="+mn-ea"/>
                          <a:cs typeface="Times New Roman" panose="02020603050405020304" pitchFamily="18" charset="0"/>
                        </a:rPr>
                        <a:t>?</a:t>
                      </a:r>
                      <a:endParaRPr lang="en-US" sz="2800" u="sng" kern="1200" dirty="0" smtClean="0">
                        <a:solidFill>
                          <a:srgbClr val="FF0000"/>
                        </a:solidFill>
                        <a:effectLst/>
                        <a:latin typeface="Times New Roman" panose="02020603050405020304" pitchFamily="18" charset="0"/>
                        <a:ea typeface="+mn-ea"/>
                        <a:cs typeface="Times New Roman" panose="02020603050405020304" pitchFamily="18" charset="0"/>
                      </a:endParaRPr>
                    </a:p>
                    <a:p>
                      <a:endParaRPr lang="en-US" sz="2000" dirty="0">
                        <a:solidFill>
                          <a:srgbClr val="FF0000"/>
                        </a:solidFill>
                      </a:endParaRPr>
                    </a:p>
                  </a:txBody>
                  <a:tcPr marT="45723" marB="45723">
                    <a:blipFill>
                      <a:blip r:embed="rId4"/>
                      <a:tile tx="0" ty="0" sx="100000" sy="100000" flip="none" algn="tl"/>
                    </a:blipFill>
                  </a:tcPr>
                </a:tc>
                <a:extLst>
                  <a:ext uri="{0D108BD9-81ED-4DB2-BD59-A6C34878D82A}">
                    <a16:rowId xmlns:a16="http://schemas.microsoft.com/office/drawing/2014/main" val="10001"/>
                  </a:ext>
                </a:extLst>
              </a:tr>
            </a:tbl>
          </a:graphicData>
        </a:graphic>
      </p:graphicFrame>
      <p:sp>
        <p:nvSpPr>
          <p:cNvPr id="2" name="TextBox 1"/>
          <p:cNvSpPr txBox="1">
            <a:spLocks noChangeArrowheads="1"/>
          </p:cNvSpPr>
          <p:nvPr/>
        </p:nvSpPr>
        <p:spPr bwMode="auto">
          <a:xfrm>
            <a:off x="1525588" y="2940550"/>
            <a:ext cx="10175875" cy="477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r>
              <a:rPr lang="en-US" sz="2500" i="1">
                <a:solidFill>
                  <a:srgbClr val="002060"/>
                </a:solidFill>
                <a:latin typeface="Times New Roman" pitchFamily="18" charset="0"/>
                <a:cs typeface="Times New Roman" pitchFamily="18" charset="0"/>
              </a:rPr>
              <a:t>=&gt; Mạng lưới điện, mạng đường sắt, mạng ống nước,…</a:t>
            </a:r>
            <a:endParaRPr lang="en-US" sz="2500" u="sng">
              <a:solidFill>
                <a:srgbClr val="002060"/>
              </a:solidFill>
              <a:latin typeface="Times New Roman" pitchFamily="18" charset="0"/>
              <a:cs typeface="Times New Roman" pitchFamily="18" charset="0"/>
            </a:endParaRPr>
          </a:p>
        </p:txBody>
      </p:sp>
      <p:sp>
        <p:nvSpPr>
          <p:cNvPr id="16" name="TextBox 15"/>
          <p:cNvSpPr txBox="1">
            <a:spLocks noChangeArrowheads="1"/>
          </p:cNvSpPr>
          <p:nvPr/>
        </p:nvSpPr>
        <p:spPr bwMode="auto">
          <a:xfrm>
            <a:off x="1417638" y="3810000"/>
            <a:ext cx="10283825" cy="477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r>
              <a:rPr lang="en-US" sz="2500" i="1">
                <a:solidFill>
                  <a:srgbClr val="002060"/>
                </a:solidFill>
                <a:latin typeface="Times New Roman" pitchFamily="18" charset="0"/>
                <a:cs typeface="Times New Roman" pitchFamily="18" charset="0"/>
              </a:rPr>
              <a:t>=&gt; Có mạng vận chuyển theo một </a:t>
            </a:r>
            <a:r>
              <a:rPr lang="en-US" sz="2500" i="1" smtClean="0">
                <a:solidFill>
                  <a:srgbClr val="002060"/>
                </a:solidFill>
                <a:latin typeface="Times New Roman" pitchFamily="18" charset="0"/>
                <a:cs typeface="Times New Roman" pitchFamily="18" charset="0"/>
              </a:rPr>
              <a:t>chiều </a:t>
            </a:r>
            <a:r>
              <a:rPr lang="en-US" sz="2500" i="1">
                <a:solidFill>
                  <a:srgbClr val="002060"/>
                </a:solidFill>
                <a:latin typeface="Times New Roman" pitchFamily="18" charset="0"/>
                <a:cs typeface="Times New Roman" pitchFamily="18" charset="0"/>
              </a:rPr>
              <a:t>và có mạng vận chuyển hai </a:t>
            </a:r>
            <a:r>
              <a:rPr lang="en-US" sz="2500" i="1" smtClean="0">
                <a:solidFill>
                  <a:srgbClr val="002060"/>
                </a:solidFill>
                <a:latin typeface="Times New Roman" pitchFamily="18" charset="0"/>
                <a:cs typeface="Times New Roman" pitchFamily="18" charset="0"/>
              </a:rPr>
              <a:t>chiều</a:t>
            </a:r>
            <a:r>
              <a:rPr lang="en-US" sz="2500" i="1">
                <a:solidFill>
                  <a:srgbClr val="002060"/>
                </a:solidFill>
                <a:latin typeface="Times New Roman" pitchFamily="18" charset="0"/>
                <a:cs typeface="Times New Roman" pitchFamily="18" charset="0"/>
              </a:rPr>
              <a:t>.</a:t>
            </a:r>
            <a:endParaRPr lang="en-US" sz="2500" u="sng">
              <a:solidFill>
                <a:srgbClr val="002060"/>
              </a:solidFill>
              <a:latin typeface="Times New Roman" pitchFamily="18" charset="0"/>
              <a:cs typeface="Times New Roman" pitchFamily="18" charset="0"/>
            </a:endParaRPr>
          </a:p>
        </p:txBody>
      </p:sp>
      <p:sp>
        <p:nvSpPr>
          <p:cNvPr id="17" name="TextBox 16"/>
          <p:cNvSpPr txBox="1">
            <a:spLocks noChangeArrowheads="1"/>
          </p:cNvSpPr>
          <p:nvPr/>
        </p:nvSpPr>
        <p:spPr bwMode="auto">
          <a:xfrm>
            <a:off x="1395413" y="4749800"/>
            <a:ext cx="10455275"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r>
              <a:rPr lang="en-US" sz="2500" i="1">
                <a:solidFill>
                  <a:srgbClr val="002060"/>
                </a:solidFill>
                <a:latin typeface="Times New Roman" pitchFamily="18" charset="0"/>
                <a:cs typeface="Times New Roman" pitchFamily="18" charset="0"/>
              </a:rPr>
              <a:t>=&gt; Đặc điểm chung của các mạng lưới này là luôn có sự kết nối và chia sẻ</a:t>
            </a:r>
            <a:endParaRPr lang="en-US" sz="2500" u="sng">
              <a:solidFill>
                <a:srgbClr val="002060"/>
              </a:solidFill>
              <a:latin typeface="Times New Roman" pitchFamily="18" charset="0"/>
              <a:cs typeface="Times New Roman" pitchFamily="18" charset="0"/>
            </a:endParaRPr>
          </a:p>
        </p:txBody>
      </p:sp>
    </p:spTree>
  </p:cSld>
  <p:clrMapOvr>
    <a:masterClrMapping/>
  </p:clrMapOvr>
  <p:transition spd="slow" advClick="0">
    <p:push dir="u"/>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1" presetClass="exit" presetSubtype="0" fill="hold" nodeType="withEffect">
                                  <p:stCondLst>
                                    <p:cond delay="63000"/>
                                  </p:stCondLst>
                                  <p:iterate type="lt">
                                    <p:tmPct val="5000"/>
                                  </p:iterate>
                                  <p:childTnLst>
                                    <p:anim calcmode="lin" valueType="num">
                                      <p:cBhvr>
                                        <p:cTn id="6" dur="1000"/>
                                        <p:tgtEl>
                                          <p:spTgt spid="22540"/>
                                        </p:tgtEl>
                                        <p:attrNameLst>
                                          <p:attrName>ppt_w</p:attrName>
                                        </p:attrNameLst>
                                      </p:cBhvr>
                                      <p:tavLst>
                                        <p:tav tm="0">
                                          <p:val>
                                            <p:strVal val="ppt_w"/>
                                          </p:val>
                                        </p:tav>
                                        <p:tav tm="100000">
                                          <p:val>
                                            <p:fltVal val="0"/>
                                          </p:val>
                                        </p:tav>
                                      </p:tavLst>
                                    </p:anim>
                                    <p:anim calcmode="lin" valueType="num">
                                      <p:cBhvr>
                                        <p:cTn id="7" dur="1000"/>
                                        <p:tgtEl>
                                          <p:spTgt spid="22540"/>
                                        </p:tgtEl>
                                        <p:attrNameLst>
                                          <p:attrName>ppt_h</p:attrName>
                                        </p:attrNameLst>
                                      </p:cBhvr>
                                      <p:tavLst>
                                        <p:tav tm="0">
                                          <p:val>
                                            <p:strVal val="ppt_h"/>
                                          </p:val>
                                        </p:tav>
                                        <p:tav tm="100000">
                                          <p:val>
                                            <p:fltVal val="0"/>
                                          </p:val>
                                        </p:tav>
                                      </p:tavLst>
                                    </p:anim>
                                    <p:anim calcmode="lin" valueType="num">
                                      <p:cBhvr>
                                        <p:cTn id="8" dur="1000"/>
                                        <p:tgtEl>
                                          <p:spTgt spid="22540"/>
                                        </p:tgtEl>
                                        <p:attrNameLst>
                                          <p:attrName>style.rotation</p:attrName>
                                        </p:attrNameLst>
                                      </p:cBhvr>
                                      <p:tavLst>
                                        <p:tav tm="0">
                                          <p:val>
                                            <p:fltVal val="0"/>
                                          </p:val>
                                        </p:tav>
                                        <p:tav tm="100000">
                                          <p:val>
                                            <p:fltVal val="90"/>
                                          </p:val>
                                        </p:tav>
                                      </p:tavLst>
                                    </p:anim>
                                    <p:animEffect transition="out" filter="fade">
                                      <p:cBhvr>
                                        <p:cTn id="9" dur="1000"/>
                                        <p:tgtEl>
                                          <p:spTgt spid="22540"/>
                                        </p:tgtEl>
                                      </p:cBhvr>
                                    </p:animEffect>
                                    <p:set>
                                      <p:cBhvr>
                                        <p:cTn id="10" dur="1" fill="hold">
                                          <p:stCondLst>
                                            <p:cond delay="999"/>
                                          </p:stCondLst>
                                        </p:cTn>
                                        <p:tgtEl>
                                          <p:spTgt spid="22540"/>
                                        </p:tgtEl>
                                        <p:attrNameLst>
                                          <p:attrName>style.visibility</p:attrName>
                                        </p:attrNameLst>
                                      </p:cBhvr>
                                      <p:to>
                                        <p:strVal val="hidden"/>
                                      </p:to>
                                    </p:set>
                                  </p:childTnLst>
                                  <p:subTnLst>
                                    <p:audio>
                                      <p:cMediaNode>
                                        <p:cTn display="0" masterRel="sameClick">
                                          <p:stCondLst>
                                            <p:cond evt="begin" delay="0">
                                              <p:tn val="5"/>
                                            </p:cond>
                                          </p:stCondLst>
                                          <p:endCondLst>
                                            <p:cond evt="onStopAudio" delay="0">
                                              <p:tgtEl>
                                                <p:sldTgt/>
                                              </p:tgtEl>
                                            </p:cond>
                                          </p:endCondLst>
                                        </p:cTn>
                                        <p:tgtEl>
                                          <p:sndTgt r:embed="rId2" name="RINGIN.WAV"/>
                                        </p:tgtEl>
                                      </p:cMediaNode>
                                    </p:audio>
                                  </p:subTnLst>
                                </p:cTn>
                              </p:par>
                            </p:childTnLst>
                          </p:cTn>
                        </p:par>
                      </p:childTnLst>
                    </p:cTn>
                  </p:par>
                  <p:par>
                    <p:cTn id="11" fill="hold" nodeType="clickPar">
                      <p:stCondLst>
                        <p:cond delay="indefinite"/>
                      </p:stCondLst>
                      <p:childTnLst>
                        <p:par>
                          <p:cTn id="12" fill="hold" nodeType="withGroup">
                            <p:stCondLst>
                              <p:cond delay="0"/>
                            </p:stCondLst>
                            <p:childTnLst>
                              <p:par>
                                <p:cTn id="13" presetID="2" presetClass="entr" presetSubtype="4" fill="hold" grpId="0" nodeType="click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additive="base">
                                        <p:cTn id="15" dur="500" fill="hold"/>
                                        <p:tgtEl>
                                          <p:spTgt spid="2"/>
                                        </p:tgtEl>
                                        <p:attrNameLst>
                                          <p:attrName>ppt_x</p:attrName>
                                        </p:attrNameLst>
                                      </p:cBhvr>
                                      <p:tavLst>
                                        <p:tav tm="0">
                                          <p:val>
                                            <p:strVal val="#ppt_x"/>
                                          </p:val>
                                        </p:tav>
                                        <p:tav tm="100000">
                                          <p:val>
                                            <p:strVal val="#ppt_x"/>
                                          </p:val>
                                        </p:tav>
                                      </p:tavLst>
                                    </p:anim>
                                    <p:anim calcmode="lin" valueType="num">
                                      <p:cBhvr additive="base">
                                        <p:cTn id="16"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grpId="0" nodeType="clickEffect">
                                  <p:stCondLst>
                                    <p:cond delay="0"/>
                                  </p:stCondLst>
                                  <p:childTnLst>
                                    <p:set>
                                      <p:cBhvr>
                                        <p:cTn id="20" dur="1" fill="hold">
                                          <p:stCondLst>
                                            <p:cond delay="0"/>
                                          </p:stCondLst>
                                        </p:cTn>
                                        <p:tgtEl>
                                          <p:spTgt spid="16"/>
                                        </p:tgtEl>
                                        <p:attrNameLst>
                                          <p:attrName>style.visibility</p:attrName>
                                        </p:attrNameLst>
                                      </p:cBhvr>
                                      <p:to>
                                        <p:strVal val="visible"/>
                                      </p:to>
                                    </p:set>
                                    <p:anim calcmode="lin" valueType="num">
                                      <p:cBhvr additive="base">
                                        <p:cTn id="21" dur="500" fill="hold"/>
                                        <p:tgtEl>
                                          <p:spTgt spid="16"/>
                                        </p:tgtEl>
                                        <p:attrNameLst>
                                          <p:attrName>ppt_x</p:attrName>
                                        </p:attrNameLst>
                                      </p:cBhvr>
                                      <p:tavLst>
                                        <p:tav tm="0">
                                          <p:val>
                                            <p:strVal val="#ppt_x"/>
                                          </p:val>
                                        </p:tav>
                                        <p:tav tm="100000">
                                          <p:val>
                                            <p:strVal val="#ppt_x"/>
                                          </p:val>
                                        </p:tav>
                                      </p:tavLst>
                                    </p:anim>
                                    <p:anim calcmode="lin" valueType="num">
                                      <p:cBhvr additive="base">
                                        <p:cTn id="22"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grpId="0" nodeType="clickEffect">
                                  <p:stCondLst>
                                    <p:cond delay="0"/>
                                  </p:stCondLst>
                                  <p:childTnLst>
                                    <p:set>
                                      <p:cBhvr>
                                        <p:cTn id="26" dur="1" fill="hold">
                                          <p:stCondLst>
                                            <p:cond delay="0"/>
                                          </p:stCondLst>
                                        </p:cTn>
                                        <p:tgtEl>
                                          <p:spTgt spid="17"/>
                                        </p:tgtEl>
                                        <p:attrNameLst>
                                          <p:attrName>style.visibility</p:attrName>
                                        </p:attrNameLst>
                                      </p:cBhvr>
                                      <p:to>
                                        <p:strVal val="visible"/>
                                      </p:to>
                                    </p:set>
                                    <p:anim calcmode="lin" valueType="num">
                                      <p:cBhvr additive="base">
                                        <p:cTn id="27" dur="500" fill="hold"/>
                                        <p:tgtEl>
                                          <p:spTgt spid="17"/>
                                        </p:tgtEl>
                                        <p:attrNameLst>
                                          <p:attrName>ppt_x</p:attrName>
                                        </p:attrNameLst>
                                      </p:cBhvr>
                                      <p:tavLst>
                                        <p:tav tm="0">
                                          <p:val>
                                            <p:strVal val="#ppt_x"/>
                                          </p:val>
                                        </p:tav>
                                        <p:tav tm="100000">
                                          <p:val>
                                            <p:strVal val="#ppt_x"/>
                                          </p:val>
                                        </p:tav>
                                      </p:tavLst>
                                    </p:anim>
                                    <p:anim calcmode="lin" valueType="num">
                                      <p:cBhvr additive="base">
                                        <p:cTn id="28"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6" grpId="0"/>
      <p:bldP spid="17"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9" name="Content Placeholder 4"/>
          <p:cNvSpPr>
            <a:spLocks noGrp="1"/>
          </p:cNvSpPr>
          <p:nvPr>
            <p:ph idx="1"/>
          </p:nvPr>
        </p:nvSpPr>
        <p:spPr>
          <a:xfrm>
            <a:off x="1321526" y="2201063"/>
            <a:ext cx="10515600" cy="1557349"/>
          </a:xfrm>
        </p:spPr>
        <p:txBody>
          <a:bodyPr>
            <a:spAutoFit/>
          </a:bodyPr>
          <a:lstStyle/>
          <a:p>
            <a:pPr marL="0" indent="0" eaLnBrk="1" hangingPunct="1">
              <a:buFont typeface="Arial" charset="0"/>
              <a:buNone/>
            </a:pPr>
            <a:r>
              <a:rPr lang="en-US" sz="2800" smtClean="0">
                <a:latin typeface="Times New Roman" pitchFamily="18" charset="0"/>
                <a:cs typeface="Times New Roman" pitchFamily="18" charset="0"/>
              </a:rPr>
              <a:t>Tham </a:t>
            </a:r>
            <a:r>
              <a:rPr lang="en-US" sz="2800" smtClean="0">
                <a:latin typeface="Times New Roman" pitchFamily="18" charset="0"/>
                <a:cs typeface="Times New Roman" pitchFamily="18" charset="0"/>
              </a:rPr>
              <a:t>khảo SGK trong 2 phút</a:t>
            </a:r>
            <a:endParaRPr lang="en-US" sz="2800" u="sng" smtClean="0">
              <a:latin typeface="Times New Roman" pitchFamily="18" charset="0"/>
              <a:cs typeface="Times New Roman" pitchFamily="18" charset="0"/>
            </a:endParaRPr>
          </a:p>
          <a:p>
            <a:pPr marL="0" indent="0" eaLnBrk="1" hangingPunct="1">
              <a:buFont typeface="Arial" charset="0"/>
              <a:buNone/>
            </a:pPr>
            <a:r>
              <a:rPr lang="en-US" sz="2800" smtClean="0">
                <a:latin typeface="Times New Roman" pitchFamily="18" charset="0"/>
                <a:cs typeface="Times New Roman" pitchFamily="18" charset="0"/>
              </a:rPr>
              <a:t>Trả lời câu hỏi của phiếu học tập số 2</a:t>
            </a:r>
            <a:endParaRPr lang="en-US" sz="2800" u="sng" smtClean="0">
              <a:latin typeface="Times New Roman" pitchFamily="18" charset="0"/>
              <a:cs typeface="Times New Roman" pitchFamily="18" charset="0"/>
            </a:endParaRPr>
          </a:p>
          <a:p>
            <a:pPr marL="0" indent="0" eaLnBrk="1" hangingPunct="1">
              <a:buFont typeface="Arial" charset="0"/>
              <a:buNone/>
            </a:pPr>
            <a:r>
              <a:rPr lang="en-US" sz="2800" b="1" i="1" smtClean="0">
                <a:latin typeface="Times New Roman" pitchFamily="18" charset="0"/>
                <a:cs typeface="Times New Roman" pitchFamily="18" charset="0"/>
              </a:rPr>
              <a:t>Báo cáo kết quả hoạt động và thảo luận </a:t>
            </a:r>
            <a:endParaRPr lang="en-US" sz="2800" smtClean="0">
              <a:latin typeface="Times New Roman" pitchFamily="18" charset="0"/>
              <a:cs typeface="Times New Roman" pitchFamily="18" charset="0"/>
            </a:endParaRPr>
          </a:p>
        </p:txBody>
      </p:sp>
      <p:sp>
        <p:nvSpPr>
          <p:cNvPr id="9220" name="TextBox 5"/>
          <p:cNvSpPr txBox="1">
            <a:spLocks noChangeArrowheads="1"/>
          </p:cNvSpPr>
          <p:nvPr/>
        </p:nvSpPr>
        <p:spPr bwMode="auto">
          <a:xfrm>
            <a:off x="1321526" y="1246976"/>
            <a:ext cx="4810125" cy="954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r>
              <a:rPr lang="en-US" sz="3200" b="1">
                <a:solidFill>
                  <a:srgbClr val="7030A0"/>
                </a:solidFill>
                <a:latin typeface="Times New Roman" pitchFamily="18" charset="0"/>
                <a:cs typeface="Times New Roman" pitchFamily="18" charset="0"/>
              </a:rPr>
              <a:t>1. Mạng máy tính là gì?</a:t>
            </a:r>
            <a:endParaRPr lang="en-US" sz="3200">
              <a:solidFill>
                <a:srgbClr val="7030A0"/>
              </a:solidFill>
              <a:latin typeface="Times New Roman" pitchFamily="18" charset="0"/>
              <a:cs typeface="Times New Roman" pitchFamily="18" charset="0"/>
            </a:endParaRPr>
          </a:p>
          <a:p>
            <a:pPr eaLnBrk="1" hangingPunct="1"/>
            <a:endParaRPr lang="en-US" sz="2400">
              <a:solidFill>
                <a:srgbClr val="7030A0"/>
              </a:solidFill>
            </a:endParaRPr>
          </a:p>
        </p:txBody>
      </p:sp>
    </p:spTree>
  </p:cSld>
  <p:clrMapOvr>
    <a:masterClrMapping/>
  </p:clrMapOvr>
  <p:transition spd="slow">
    <p:push dir="u"/>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6" name="Picture 8" descr="Digit 120"/>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9869488" y="222250"/>
            <a:ext cx="1797050" cy="987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43" name="TextBox 10"/>
          <p:cNvSpPr txBox="1">
            <a:spLocks noChangeArrowheads="1"/>
          </p:cNvSpPr>
          <p:nvPr/>
        </p:nvSpPr>
        <p:spPr bwMode="auto">
          <a:xfrm>
            <a:off x="998538" y="368300"/>
            <a:ext cx="4687887" cy="954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r>
              <a:rPr lang="en-US" sz="3200" b="1">
                <a:solidFill>
                  <a:srgbClr val="7030A0"/>
                </a:solidFill>
                <a:latin typeface="Times New Roman" pitchFamily="18" charset="0"/>
                <a:cs typeface="Times New Roman" pitchFamily="18" charset="0"/>
              </a:rPr>
              <a:t>1. Mạng máy tính là gì?</a:t>
            </a:r>
            <a:endParaRPr lang="en-US" sz="3200">
              <a:solidFill>
                <a:srgbClr val="7030A0"/>
              </a:solidFill>
              <a:latin typeface="Times New Roman" pitchFamily="18" charset="0"/>
              <a:cs typeface="Times New Roman" pitchFamily="18" charset="0"/>
            </a:endParaRPr>
          </a:p>
          <a:p>
            <a:pPr eaLnBrk="1" hangingPunct="1"/>
            <a:endParaRPr lang="en-US" sz="2400">
              <a:solidFill>
                <a:srgbClr val="7030A0"/>
              </a:solidFill>
            </a:endParaRPr>
          </a:p>
        </p:txBody>
      </p:sp>
      <p:graphicFrame>
        <p:nvGraphicFramePr>
          <p:cNvPr id="12" name="Table 11"/>
          <p:cNvGraphicFramePr>
            <a:graphicFrameLocks noGrp="1"/>
          </p:cNvGraphicFramePr>
          <p:nvPr>
            <p:extLst>
              <p:ext uri="{D42A27DB-BD31-4B8C-83A1-F6EECF244321}">
                <p14:modId xmlns:p14="http://schemas.microsoft.com/office/powerpoint/2010/main" val="2344071130"/>
              </p:ext>
            </p:extLst>
          </p:nvPr>
        </p:nvGraphicFramePr>
        <p:xfrm>
          <a:off x="307975" y="1166812"/>
          <a:ext cx="11731625" cy="5354638"/>
        </p:xfrm>
        <a:graphic>
          <a:graphicData uri="http://schemas.openxmlformats.org/drawingml/2006/table">
            <a:tbl>
              <a:tblPr firstRow="1" bandRow="1">
                <a:tableStyleId>{5C22544A-7EE6-4342-B048-85BDC9FD1C3A}</a:tableStyleId>
              </a:tblPr>
              <a:tblGrid>
                <a:gridCol w="11731625">
                  <a:extLst>
                    <a:ext uri="{9D8B030D-6E8A-4147-A177-3AD203B41FA5}">
                      <a16:colId xmlns:a16="http://schemas.microsoft.com/office/drawing/2014/main" val="20000"/>
                    </a:ext>
                  </a:extLst>
                </a:gridCol>
              </a:tblGrid>
              <a:tr h="609012">
                <a:tc>
                  <a:txBody>
                    <a:bodyPr/>
                    <a:lstStyle/>
                    <a:p>
                      <a:pPr algn="ctr"/>
                      <a:r>
                        <a:rPr lang="en-US" sz="2300" dirty="0" smtClean="0">
                          <a:solidFill>
                            <a:srgbClr val="FF0000"/>
                          </a:solidFill>
                          <a:latin typeface="Times New Roman" panose="02020603050405020304" pitchFamily="18" charset="0"/>
                          <a:cs typeface="Times New Roman" panose="02020603050405020304" pitchFamily="18" charset="0"/>
                        </a:rPr>
                        <a:t>PHIẾU</a:t>
                      </a:r>
                      <a:r>
                        <a:rPr lang="en-US" sz="2300" baseline="0" dirty="0" smtClean="0">
                          <a:solidFill>
                            <a:srgbClr val="FF0000"/>
                          </a:solidFill>
                          <a:latin typeface="Times New Roman" panose="02020603050405020304" pitchFamily="18" charset="0"/>
                          <a:cs typeface="Times New Roman" panose="02020603050405020304" pitchFamily="18" charset="0"/>
                        </a:rPr>
                        <a:t> HỌC TẬP SỐ 2</a:t>
                      </a:r>
                      <a:endParaRPr lang="en-US" sz="2300" dirty="0">
                        <a:solidFill>
                          <a:srgbClr val="FF0000"/>
                        </a:solidFill>
                        <a:latin typeface="Times New Roman" panose="02020603050405020304" pitchFamily="18" charset="0"/>
                        <a:cs typeface="Times New Roman" panose="02020603050405020304" pitchFamily="18" charset="0"/>
                      </a:endParaRPr>
                    </a:p>
                  </a:txBody>
                  <a:tcPr marL="91442" marR="91442" marT="45722" marB="45722">
                    <a:blipFill>
                      <a:blip r:embed="rId4"/>
                      <a:tile tx="0" ty="0" sx="100000" sy="100000" flip="none" algn="tl"/>
                    </a:blipFill>
                  </a:tcPr>
                </a:tc>
                <a:extLst>
                  <a:ext uri="{0D108BD9-81ED-4DB2-BD59-A6C34878D82A}">
                    <a16:rowId xmlns:a16="http://schemas.microsoft.com/office/drawing/2014/main" val="10000"/>
                  </a:ext>
                </a:extLst>
              </a:tr>
              <a:tr h="4745626">
                <a:tc>
                  <a:txBody>
                    <a:bodyPr/>
                    <a:lstStyle/>
                    <a:p>
                      <a:pPr lvl="1" algn="just"/>
                      <a:r>
                        <a:rPr lang="en-US" sz="2300" b="1" i="1" u="sng" strike="noStrike" kern="1200" dirty="0" err="1" smtClean="0">
                          <a:solidFill>
                            <a:srgbClr val="FF0000"/>
                          </a:solidFill>
                          <a:effectLst/>
                          <a:latin typeface="Times New Roman" panose="02020603050405020304" pitchFamily="18" charset="0"/>
                          <a:ea typeface="+mn-ea"/>
                          <a:cs typeface="Times New Roman" panose="02020603050405020304" pitchFamily="18" charset="0"/>
                        </a:rPr>
                        <a:t>Câu</a:t>
                      </a:r>
                      <a:r>
                        <a:rPr lang="en-US" sz="2300" b="1" i="1" u="sng" strike="noStrike" kern="1200" dirty="0" smtClean="0">
                          <a:solidFill>
                            <a:srgbClr val="FF0000"/>
                          </a:solidFill>
                          <a:effectLst/>
                          <a:latin typeface="Times New Roman" panose="02020603050405020304" pitchFamily="18" charset="0"/>
                          <a:ea typeface="+mn-ea"/>
                          <a:cs typeface="Times New Roman" panose="02020603050405020304" pitchFamily="18" charset="0"/>
                        </a:rPr>
                        <a:t> 1.</a:t>
                      </a:r>
                      <a:r>
                        <a:rPr lang="en-US" sz="2300" u="none" strike="noStrike" kern="1200" dirty="0" smtClean="0">
                          <a:solidFill>
                            <a:srgbClr val="FF0000"/>
                          </a:solidFill>
                          <a:effectLst/>
                          <a:latin typeface="Times New Roman" panose="02020603050405020304" pitchFamily="18" charset="0"/>
                          <a:ea typeface="+mn-ea"/>
                          <a:cs typeface="Times New Roman" panose="02020603050405020304" pitchFamily="18" charset="0"/>
                        </a:rPr>
                        <a:t> </a:t>
                      </a:r>
                      <a:r>
                        <a:rPr lang="en-US" sz="2300" u="none" strike="noStrike" kern="1200" dirty="0" err="1" smtClean="0">
                          <a:solidFill>
                            <a:srgbClr val="FF0000"/>
                          </a:solidFill>
                          <a:effectLst/>
                          <a:latin typeface="Times New Roman" panose="02020603050405020304" pitchFamily="18" charset="0"/>
                          <a:ea typeface="+mn-ea"/>
                          <a:cs typeface="Times New Roman" panose="02020603050405020304" pitchFamily="18" charset="0"/>
                        </a:rPr>
                        <a:t>Em</a:t>
                      </a:r>
                      <a:r>
                        <a:rPr lang="en-US" sz="2300" u="none" strike="noStrike" kern="1200" dirty="0" smtClean="0">
                          <a:solidFill>
                            <a:srgbClr val="FF0000"/>
                          </a:solidFill>
                          <a:effectLst/>
                          <a:latin typeface="Times New Roman" panose="02020603050405020304" pitchFamily="18" charset="0"/>
                          <a:ea typeface="+mn-ea"/>
                          <a:cs typeface="Times New Roman" panose="02020603050405020304" pitchFamily="18" charset="0"/>
                        </a:rPr>
                        <a:t> </a:t>
                      </a:r>
                      <a:r>
                        <a:rPr lang="en-US" sz="2300" u="none" strike="noStrike" kern="1200" dirty="0" err="1" smtClean="0">
                          <a:solidFill>
                            <a:srgbClr val="FF0000"/>
                          </a:solidFill>
                          <a:effectLst/>
                          <a:latin typeface="Times New Roman" panose="02020603050405020304" pitchFamily="18" charset="0"/>
                          <a:ea typeface="+mn-ea"/>
                          <a:cs typeface="Times New Roman" panose="02020603050405020304" pitchFamily="18" charset="0"/>
                        </a:rPr>
                        <a:t>hiểu</a:t>
                      </a:r>
                      <a:r>
                        <a:rPr lang="en-US" sz="2300" u="none" strike="noStrike" kern="1200" dirty="0" smtClean="0">
                          <a:solidFill>
                            <a:srgbClr val="FF0000"/>
                          </a:solidFill>
                          <a:effectLst/>
                          <a:latin typeface="Times New Roman" panose="02020603050405020304" pitchFamily="18" charset="0"/>
                          <a:ea typeface="+mn-ea"/>
                          <a:cs typeface="Times New Roman" panose="02020603050405020304" pitchFamily="18" charset="0"/>
                        </a:rPr>
                        <a:t> </a:t>
                      </a:r>
                      <a:r>
                        <a:rPr lang="en-US" sz="2300" u="none" strike="noStrike" kern="1200" dirty="0" err="1" smtClean="0">
                          <a:solidFill>
                            <a:srgbClr val="FF0000"/>
                          </a:solidFill>
                          <a:effectLst/>
                          <a:latin typeface="Times New Roman" panose="02020603050405020304" pitchFamily="18" charset="0"/>
                          <a:ea typeface="+mn-ea"/>
                          <a:cs typeface="Times New Roman" panose="02020603050405020304" pitchFamily="18" charset="0"/>
                        </a:rPr>
                        <a:t>thế</a:t>
                      </a:r>
                      <a:r>
                        <a:rPr lang="en-US" sz="2300" u="none" strike="noStrike" kern="1200" dirty="0" smtClean="0">
                          <a:solidFill>
                            <a:srgbClr val="FF0000"/>
                          </a:solidFill>
                          <a:effectLst/>
                          <a:latin typeface="Times New Roman" panose="02020603050405020304" pitchFamily="18" charset="0"/>
                          <a:ea typeface="+mn-ea"/>
                          <a:cs typeface="Times New Roman" panose="02020603050405020304" pitchFamily="18" charset="0"/>
                        </a:rPr>
                        <a:t> </a:t>
                      </a:r>
                      <a:r>
                        <a:rPr lang="en-US" sz="2300" u="none" strike="noStrike" kern="1200" dirty="0" err="1" smtClean="0">
                          <a:solidFill>
                            <a:srgbClr val="FF0000"/>
                          </a:solidFill>
                          <a:effectLst/>
                          <a:latin typeface="Times New Roman" panose="02020603050405020304" pitchFamily="18" charset="0"/>
                          <a:ea typeface="+mn-ea"/>
                          <a:cs typeface="Times New Roman" panose="02020603050405020304" pitchFamily="18" charset="0"/>
                        </a:rPr>
                        <a:t>nào</a:t>
                      </a:r>
                      <a:r>
                        <a:rPr lang="en-US" sz="2300" u="none" strike="noStrike" kern="1200" dirty="0" smtClean="0">
                          <a:solidFill>
                            <a:srgbClr val="FF0000"/>
                          </a:solidFill>
                          <a:effectLst/>
                          <a:latin typeface="Times New Roman" panose="02020603050405020304" pitchFamily="18" charset="0"/>
                          <a:ea typeface="+mn-ea"/>
                          <a:cs typeface="Times New Roman" panose="02020603050405020304" pitchFamily="18" charset="0"/>
                        </a:rPr>
                        <a:t> </a:t>
                      </a:r>
                      <a:r>
                        <a:rPr lang="en-US" sz="2300" u="none" strike="noStrike" kern="1200" dirty="0" err="1" smtClean="0">
                          <a:solidFill>
                            <a:srgbClr val="FF0000"/>
                          </a:solidFill>
                          <a:effectLst/>
                          <a:latin typeface="Times New Roman" panose="02020603050405020304" pitchFamily="18" charset="0"/>
                          <a:ea typeface="+mn-ea"/>
                          <a:cs typeface="Times New Roman" panose="02020603050405020304" pitchFamily="18" charset="0"/>
                        </a:rPr>
                        <a:t>là</a:t>
                      </a:r>
                      <a:r>
                        <a:rPr lang="en-US" sz="2300" u="none" strike="noStrike" kern="1200" dirty="0" smtClean="0">
                          <a:solidFill>
                            <a:srgbClr val="FF0000"/>
                          </a:solidFill>
                          <a:effectLst/>
                          <a:latin typeface="Times New Roman" panose="02020603050405020304" pitchFamily="18" charset="0"/>
                          <a:ea typeface="+mn-ea"/>
                          <a:cs typeface="Times New Roman" panose="02020603050405020304" pitchFamily="18" charset="0"/>
                        </a:rPr>
                        <a:t> </a:t>
                      </a:r>
                      <a:r>
                        <a:rPr lang="en-US" sz="2300" u="none" strike="noStrike" kern="1200" dirty="0" err="1" smtClean="0">
                          <a:solidFill>
                            <a:srgbClr val="FF0000"/>
                          </a:solidFill>
                          <a:effectLst/>
                          <a:latin typeface="Times New Roman" panose="02020603050405020304" pitchFamily="18" charset="0"/>
                          <a:ea typeface="+mn-ea"/>
                          <a:cs typeface="Times New Roman" panose="02020603050405020304" pitchFamily="18" charset="0"/>
                        </a:rPr>
                        <a:t>mạng</a:t>
                      </a:r>
                      <a:r>
                        <a:rPr lang="en-US" sz="2300" u="none" strike="noStrike" kern="1200" dirty="0" smtClean="0">
                          <a:solidFill>
                            <a:srgbClr val="FF0000"/>
                          </a:solidFill>
                          <a:effectLst/>
                          <a:latin typeface="Times New Roman" panose="02020603050405020304" pitchFamily="18" charset="0"/>
                          <a:ea typeface="+mn-ea"/>
                          <a:cs typeface="Times New Roman" panose="02020603050405020304" pitchFamily="18" charset="0"/>
                        </a:rPr>
                        <a:t> </a:t>
                      </a:r>
                      <a:r>
                        <a:rPr lang="en-US" sz="2300" u="none" strike="noStrike" kern="1200" dirty="0" err="1" smtClean="0">
                          <a:solidFill>
                            <a:srgbClr val="FF0000"/>
                          </a:solidFill>
                          <a:effectLst/>
                          <a:latin typeface="Times New Roman" panose="02020603050405020304" pitchFamily="18" charset="0"/>
                          <a:ea typeface="+mn-ea"/>
                          <a:cs typeface="Times New Roman" panose="02020603050405020304" pitchFamily="18" charset="0"/>
                        </a:rPr>
                        <a:t>máy</a:t>
                      </a:r>
                      <a:r>
                        <a:rPr lang="en-US" sz="2300" u="none" strike="noStrike" kern="1200" dirty="0" smtClean="0">
                          <a:solidFill>
                            <a:srgbClr val="FF0000"/>
                          </a:solidFill>
                          <a:effectLst/>
                          <a:latin typeface="Times New Roman" panose="02020603050405020304" pitchFamily="18" charset="0"/>
                          <a:ea typeface="+mn-ea"/>
                          <a:cs typeface="Times New Roman" panose="02020603050405020304" pitchFamily="18" charset="0"/>
                        </a:rPr>
                        <a:t> </a:t>
                      </a:r>
                      <a:r>
                        <a:rPr lang="en-US" sz="2300" u="none" strike="noStrike" kern="1200" dirty="0" err="1" smtClean="0">
                          <a:solidFill>
                            <a:srgbClr val="FF0000"/>
                          </a:solidFill>
                          <a:effectLst/>
                          <a:latin typeface="Times New Roman" panose="02020603050405020304" pitchFamily="18" charset="0"/>
                          <a:ea typeface="+mn-ea"/>
                          <a:cs typeface="Times New Roman" panose="02020603050405020304" pitchFamily="18" charset="0"/>
                        </a:rPr>
                        <a:t>tính</a:t>
                      </a:r>
                      <a:endParaRPr lang="en-US" sz="2300" u="none" strike="noStrike" kern="1200" dirty="0" smtClean="0">
                        <a:solidFill>
                          <a:srgbClr val="FF0000"/>
                        </a:solidFill>
                        <a:effectLst/>
                        <a:latin typeface="Times New Roman" panose="02020603050405020304" pitchFamily="18" charset="0"/>
                        <a:ea typeface="+mn-ea"/>
                        <a:cs typeface="Times New Roman" panose="02020603050405020304" pitchFamily="18" charset="0"/>
                      </a:endParaRPr>
                    </a:p>
                    <a:p>
                      <a:pPr lvl="1" algn="just"/>
                      <a:endParaRPr lang="en-US" sz="2300" u="none" strike="noStrike" kern="1200" dirty="0" smtClean="0">
                        <a:solidFill>
                          <a:srgbClr val="FF0000"/>
                        </a:solidFill>
                        <a:effectLst/>
                        <a:latin typeface="Times New Roman" panose="02020603050405020304" pitchFamily="18" charset="0"/>
                        <a:ea typeface="+mn-ea"/>
                        <a:cs typeface="Times New Roman" panose="02020603050405020304" pitchFamily="18" charset="0"/>
                      </a:endParaRPr>
                    </a:p>
                    <a:p>
                      <a:pPr lvl="1" algn="just"/>
                      <a:endParaRPr lang="en-US" sz="2300" u="none" strike="noStrike" kern="1200" dirty="0" smtClean="0">
                        <a:solidFill>
                          <a:srgbClr val="FF0000"/>
                        </a:solidFill>
                        <a:effectLst/>
                        <a:latin typeface="Times New Roman" panose="02020603050405020304" pitchFamily="18" charset="0"/>
                        <a:ea typeface="+mn-ea"/>
                        <a:cs typeface="Times New Roman" panose="02020603050405020304" pitchFamily="18" charset="0"/>
                      </a:endParaRPr>
                    </a:p>
                    <a:p>
                      <a:pPr lvl="1" algn="just"/>
                      <a:r>
                        <a:rPr lang="en-US" sz="2300" b="1" i="1" u="sng" strike="noStrike" kern="1200" dirty="0" err="1" smtClean="0">
                          <a:solidFill>
                            <a:srgbClr val="FF0000"/>
                          </a:solidFill>
                          <a:effectLst/>
                          <a:latin typeface="Times New Roman" panose="02020603050405020304" pitchFamily="18" charset="0"/>
                          <a:ea typeface="+mn-ea"/>
                          <a:cs typeface="Times New Roman" panose="02020603050405020304" pitchFamily="18" charset="0"/>
                        </a:rPr>
                        <a:t>Câu</a:t>
                      </a:r>
                      <a:r>
                        <a:rPr lang="en-US" sz="2300" b="1" i="1" u="sng" strike="noStrike" kern="1200" dirty="0" smtClean="0">
                          <a:solidFill>
                            <a:srgbClr val="FF0000"/>
                          </a:solidFill>
                          <a:effectLst/>
                          <a:latin typeface="Times New Roman" panose="02020603050405020304" pitchFamily="18" charset="0"/>
                          <a:ea typeface="+mn-ea"/>
                          <a:cs typeface="Times New Roman" panose="02020603050405020304" pitchFamily="18" charset="0"/>
                        </a:rPr>
                        <a:t> 2.</a:t>
                      </a:r>
                      <a:r>
                        <a:rPr lang="en-US" sz="2300" u="none" strike="noStrike" kern="1200" dirty="0" smtClean="0">
                          <a:solidFill>
                            <a:srgbClr val="FF0000"/>
                          </a:solidFill>
                          <a:effectLst/>
                          <a:latin typeface="Times New Roman" panose="02020603050405020304" pitchFamily="18" charset="0"/>
                          <a:ea typeface="+mn-ea"/>
                          <a:cs typeface="Times New Roman" panose="02020603050405020304" pitchFamily="18" charset="0"/>
                        </a:rPr>
                        <a:t> </a:t>
                      </a:r>
                      <a:r>
                        <a:rPr lang="en-US" sz="2300" u="none" strike="noStrike" kern="1200" err="1" smtClean="0">
                          <a:solidFill>
                            <a:srgbClr val="FF0000"/>
                          </a:solidFill>
                          <a:effectLst/>
                          <a:latin typeface="Times New Roman" panose="02020603050405020304" pitchFamily="18" charset="0"/>
                          <a:ea typeface="+mn-ea"/>
                          <a:cs typeface="Times New Roman" panose="02020603050405020304" pitchFamily="18" charset="0"/>
                        </a:rPr>
                        <a:t>Mạng</a:t>
                      </a:r>
                      <a:r>
                        <a:rPr lang="en-US" sz="2300" u="none" strike="noStrike" kern="1200" smtClean="0">
                          <a:solidFill>
                            <a:srgbClr val="FF0000"/>
                          </a:solidFill>
                          <a:effectLst/>
                          <a:latin typeface="Times New Roman" panose="02020603050405020304" pitchFamily="18" charset="0"/>
                          <a:ea typeface="+mn-ea"/>
                          <a:cs typeface="Times New Roman" panose="02020603050405020304" pitchFamily="18" charset="0"/>
                        </a:rPr>
                        <a:t> máy </a:t>
                      </a:r>
                      <a:r>
                        <a:rPr lang="en-US" sz="2300" u="none" strike="noStrike" kern="1200" dirty="0" err="1" smtClean="0">
                          <a:solidFill>
                            <a:srgbClr val="FF0000"/>
                          </a:solidFill>
                          <a:effectLst/>
                          <a:latin typeface="Times New Roman" panose="02020603050405020304" pitchFamily="18" charset="0"/>
                          <a:ea typeface="+mn-ea"/>
                          <a:cs typeface="Times New Roman" panose="02020603050405020304" pitchFamily="18" charset="0"/>
                        </a:rPr>
                        <a:t>tính</a:t>
                      </a:r>
                      <a:r>
                        <a:rPr lang="en-US" sz="2300" u="none" strike="noStrike" kern="1200" dirty="0" smtClean="0">
                          <a:solidFill>
                            <a:srgbClr val="FF0000"/>
                          </a:solidFill>
                          <a:effectLst/>
                          <a:latin typeface="Times New Roman" panose="02020603050405020304" pitchFamily="18" charset="0"/>
                          <a:ea typeface="+mn-ea"/>
                          <a:cs typeface="Times New Roman" panose="02020603050405020304" pitchFamily="18" charset="0"/>
                        </a:rPr>
                        <a:t> </a:t>
                      </a:r>
                      <a:r>
                        <a:rPr lang="en-US" sz="2300" u="none" strike="noStrike" kern="1200" dirty="0" err="1" smtClean="0">
                          <a:solidFill>
                            <a:srgbClr val="FF0000"/>
                          </a:solidFill>
                          <a:effectLst/>
                          <a:latin typeface="Times New Roman" panose="02020603050405020304" pitchFamily="18" charset="0"/>
                          <a:ea typeface="+mn-ea"/>
                          <a:cs typeface="Times New Roman" panose="02020603050405020304" pitchFamily="18" charset="0"/>
                        </a:rPr>
                        <a:t>chia</a:t>
                      </a:r>
                      <a:r>
                        <a:rPr lang="en-US" sz="2300" u="none" strike="noStrike" kern="1200" dirty="0" smtClean="0">
                          <a:solidFill>
                            <a:srgbClr val="FF0000"/>
                          </a:solidFill>
                          <a:effectLst/>
                          <a:latin typeface="Times New Roman" panose="02020603050405020304" pitchFamily="18" charset="0"/>
                          <a:ea typeface="+mn-ea"/>
                          <a:cs typeface="Times New Roman" panose="02020603050405020304" pitchFamily="18" charset="0"/>
                        </a:rPr>
                        <a:t> </a:t>
                      </a:r>
                      <a:r>
                        <a:rPr lang="en-US" sz="2300" u="none" strike="noStrike" kern="1200" dirty="0" err="1" smtClean="0">
                          <a:solidFill>
                            <a:srgbClr val="FF0000"/>
                          </a:solidFill>
                          <a:effectLst/>
                          <a:latin typeface="Times New Roman" panose="02020603050405020304" pitchFamily="18" charset="0"/>
                          <a:ea typeface="+mn-ea"/>
                          <a:cs typeface="Times New Roman" panose="02020603050405020304" pitchFamily="18" charset="0"/>
                        </a:rPr>
                        <a:t>sẻ</a:t>
                      </a:r>
                      <a:r>
                        <a:rPr lang="en-US" sz="2300" u="none" strike="noStrike" kern="1200" dirty="0" smtClean="0">
                          <a:solidFill>
                            <a:srgbClr val="FF0000"/>
                          </a:solidFill>
                          <a:effectLst/>
                          <a:latin typeface="Times New Roman" panose="02020603050405020304" pitchFamily="18" charset="0"/>
                          <a:ea typeface="+mn-ea"/>
                          <a:cs typeface="Times New Roman" panose="02020603050405020304" pitchFamily="18" charset="0"/>
                        </a:rPr>
                        <a:t> </a:t>
                      </a:r>
                      <a:r>
                        <a:rPr lang="en-US" sz="2300" u="none" strike="noStrike" kern="1200" dirty="0" err="1" smtClean="0">
                          <a:solidFill>
                            <a:srgbClr val="FF0000"/>
                          </a:solidFill>
                          <a:effectLst/>
                          <a:latin typeface="Times New Roman" panose="02020603050405020304" pitchFamily="18" charset="0"/>
                          <a:ea typeface="+mn-ea"/>
                          <a:cs typeface="Times New Roman" panose="02020603050405020304" pitchFamily="18" charset="0"/>
                        </a:rPr>
                        <a:t>những</a:t>
                      </a:r>
                      <a:r>
                        <a:rPr lang="en-US" sz="2300" u="none" strike="noStrike" kern="1200" dirty="0" smtClean="0">
                          <a:solidFill>
                            <a:srgbClr val="FF0000"/>
                          </a:solidFill>
                          <a:effectLst/>
                          <a:latin typeface="Times New Roman" panose="02020603050405020304" pitchFamily="18" charset="0"/>
                          <a:ea typeface="+mn-ea"/>
                          <a:cs typeface="Times New Roman" panose="02020603050405020304" pitchFamily="18" charset="0"/>
                        </a:rPr>
                        <a:t> </a:t>
                      </a:r>
                      <a:r>
                        <a:rPr lang="en-US" sz="2300" u="none" strike="noStrike" kern="1200" dirty="0" err="1" smtClean="0">
                          <a:solidFill>
                            <a:srgbClr val="FF0000"/>
                          </a:solidFill>
                          <a:effectLst/>
                          <a:latin typeface="Times New Roman" panose="02020603050405020304" pitchFamily="18" charset="0"/>
                          <a:ea typeface="+mn-ea"/>
                          <a:cs typeface="Times New Roman" panose="02020603050405020304" pitchFamily="18" charset="0"/>
                        </a:rPr>
                        <a:t>gì</a:t>
                      </a:r>
                      <a:r>
                        <a:rPr lang="en-US" sz="2300" u="none" strike="noStrike" kern="1200" dirty="0" smtClean="0">
                          <a:solidFill>
                            <a:srgbClr val="FF0000"/>
                          </a:solidFill>
                          <a:effectLst/>
                          <a:latin typeface="Times New Roman" panose="02020603050405020304" pitchFamily="18" charset="0"/>
                          <a:ea typeface="+mn-ea"/>
                          <a:cs typeface="Times New Roman" panose="02020603050405020304" pitchFamily="18" charset="0"/>
                        </a:rPr>
                        <a:t>?</a:t>
                      </a:r>
                      <a:endParaRPr lang="en-US" sz="2300" u="sng" strike="noStrike" kern="1200" dirty="0" smtClean="0">
                        <a:solidFill>
                          <a:srgbClr val="FF0000"/>
                        </a:solidFill>
                        <a:effectLst/>
                        <a:latin typeface="Times New Roman" panose="02020603050405020304" pitchFamily="18" charset="0"/>
                        <a:ea typeface="+mn-ea"/>
                        <a:cs typeface="Times New Roman" panose="02020603050405020304" pitchFamily="18" charset="0"/>
                      </a:endParaRPr>
                    </a:p>
                    <a:p>
                      <a:pPr lvl="0" algn="just"/>
                      <a:endParaRPr lang="en-US" sz="2300" kern="1200" dirty="0" smtClean="0">
                        <a:solidFill>
                          <a:srgbClr val="FF0000"/>
                        </a:solidFill>
                        <a:effectLst/>
                        <a:latin typeface="Times New Roman" panose="02020603050405020304" pitchFamily="18" charset="0"/>
                        <a:ea typeface="+mn-ea"/>
                        <a:cs typeface="Times New Roman" panose="02020603050405020304" pitchFamily="18" charset="0"/>
                      </a:endParaRPr>
                    </a:p>
                    <a:p>
                      <a:pPr lvl="1" algn="just"/>
                      <a:r>
                        <a:rPr lang="en-US" sz="2300" b="1" i="1" u="sng" strike="noStrike" kern="1200" dirty="0" err="1" smtClean="0">
                          <a:solidFill>
                            <a:srgbClr val="FF0000"/>
                          </a:solidFill>
                          <a:effectLst/>
                          <a:latin typeface="Times New Roman" panose="02020603050405020304" pitchFamily="18" charset="0"/>
                          <a:ea typeface="+mn-ea"/>
                          <a:cs typeface="Times New Roman" panose="02020603050405020304" pitchFamily="18" charset="0"/>
                        </a:rPr>
                        <a:t>Câu</a:t>
                      </a:r>
                      <a:r>
                        <a:rPr lang="en-US" sz="2300" b="1" i="1" u="sng" strike="noStrike" kern="1200" dirty="0" smtClean="0">
                          <a:solidFill>
                            <a:srgbClr val="FF0000"/>
                          </a:solidFill>
                          <a:effectLst/>
                          <a:latin typeface="Times New Roman" panose="02020603050405020304" pitchFamily="18" charset="0"/>
                          <a:ea typeface="+mn-ea"/>
                          <a:cs typeface="Times New Roman" panose="02020603050405020304" pitchFamily="18" charset="0"/>
                        </a:rPr>
                        <a:t> 3.</a:t>
                      </a:r>
                      <a:r>
                        <a:rPr lang="en-US" sz="2300" u="none" strike="noStrike" kern="1200" dirty="0" smtClean="0">
                          <a:solidFill>
                            <a:srgbClr val="FF0000"/>
                          </a:solidFill>
                          <a:effectLst/>
                          <a:latin typeface="Times New Roman" panose="02020603050405020304" pitchFamily="18" charset="0"/>
                          <a:ea typeface="+mn-ea"/>
                          <a:cs typeface="Times New Roman" panose="02020603050405020304" pitchFamily="18" charset="0"/>
                        </a:rPr>
                        <a:t> </a:t>
                      </a:r>
                      <a:r>
                        <a:rPr lang="en-US" sz="2300" u="none" strike="noStrike" kern="1200" dirty="0" err="1" smtClean="0">
                          <a:solidFill>
                            <a:srgbClr val="FF0000"/>
                          </a:solidFill>
                          <a:effectLst/>
                          <a:latin typeface="Times New Roman" panose="02020603050405020304" pitchFamily="18" charset="0"/>
                          <a:ea typeface="+mn-ea"/>
                          <a:cs typeface="Times New Roman" panose="02020603050405020304" pitchFamily="18" charset="0"/>
                        </a:rPr>
                        <a:t>Em</a:t>
                      </a:r>
                      <a:r>
                        <a:rPr lang="en-US" sz="2300" u="none" strike="noStrike" kern="1200" dirty="0" smtClean="0">
                          <a:solidFill>
                            <a:srgbClr val="FF0000"/>
                          </a:solidFill>
                          <a:effectLst/>
                          <a:latin typeface="Times New Roman" panose="02020603050405020304" pitchFamily="18" charset="0"/>
                          <a:ea typeface="+mn-ea"/>
                          <a:cs typeface="Times New Roman" panose="02020603050405020304" pitchFamily="18" charset="0"/>
                        </a:rPr>
                        <a:t> </a:t>
                      </a:r>
                      <a:r>
                        <a:rPr lang="en-US" sz="2300" u="none" strike="noStrike" kern="1200" dirty="0" err="1" smtClean="0">
                          <a:solidFill>
                            <a:srgbClr val="FF0000"/>
                          </a:solidFill>
                          <a:effectLst/>
                          <a:latin typeface="Times New Roman" panose="02020603050405020304" pitchFamily="18" charset="0"/>
                          <a:ea typeface="+mn-ea"/>
                          <a:cs typeface="Times New Roman" panose="02020603050405020304" pitchFamily="18" charset="0"/>
                        </a:rPr>
                        <a:t>hãy</a:t>
                      </a:r>
                      <a:r>
                        <a:rPr lang="en-US" sz="2300" u="none" strike="noStrike" kern="1200" dirty="0" smtClean="0">
                          <a:solidFill>
                            <a:srgbClr val="FF0000"/>
                          </a:solidFill>
                          <a:effectLst/>
                          <a:latin typeface="Times New Roman" panose="02020603050405020304" pitchFamily="18" charset="0"/>
                          <a:ea typeface="+mn-ea"/>
                          <a:cs typeface="Times New Roman" panose="02020603050405020304" pitchFamily="18" charset="0"/>
                        </a:rPr>
                        <a:t> </a:t>
                      </a:r>
                      <a:r>
                        <a:rPr lang="en-US" sz="2300" u="none" strike="noStrike" kern="1200" dirty="0" err="1" smtClean="0">
                          <a:solidFill>
                            <a:srgbClr val="FF0000"/>
                          </a:solidFill>
                          <a:effectLst/>
                          <a:latin typeface="Times New Roman" panose="02020603050405020304" pitchFamily="18" charset="0"/>
                          <a:ea typeface="+mn-ea"/>
                          <a:cs typeface="Times New Roman" panose="02020603050405020304" pitchFamily="18" charset="0"/>
                        </a:rPr>
                        <a:t>kể</a:t>
                      </a:r>
                      <a:r>
                        <a:rPr lang="en-US" sz="2300" u="none" strike="noStrike" kern="1200" dirty="0" smtClean="0">
                          <a:solidFill>
                            <a:srgbClr val="FF0000"/>
                          </a:solidFill>
                          <a:effectLst/>
                          <a:latin typeface="Times New Roman" panose="02020603050405020304" pitchFamily="18" charset="0"/>
                          <a:ea typeface="+mn-ea"/>
                          <a:cs typeface="Times New Roman" panose="02020603050405020304" pitchFamily="18" charset="0"/>
                        </a:rPr>
                        <a:t> </a:t>
                      </a:r>
                      <a:r>
                        <a:rPr lang="en-US" sz="2300" u="none" strike="noStrike" kern="1200" dirty="0" err="1" smtClean="0">
                          <a:solidFill>
                            <a:srgbClr val="FF0000"/>
                          </a:solidFill>
                          <a:effectLst/>
                          <a:latin typeface="Times New Roman" panose="02020603050405020304" pitchFamily="18" charset="0"/>
                          <a:ea typeface="+mn-ea"/>
                          <a:cs typeface="Times New Roman" panose="02020603050405020304" pitchFamily="18" charset="0"/>
                        </a:rPr>
                        <a:t>một</a:t>
                      </a:r>
                      <a:r>
                        <a:rPr lang="en-US" sz="2300" u="none" strike="noStrike" kern="1200" dirty="0" smtClean="0">
                          <a:solidFill>
                            <a:srgbClr val="FF0000"/>
                          </a:solidFill>
                          <a:effectLst/>
                          <a:latin typeface="Times New Roman" panose="02020603050405020304" pitchFamily="18" charset="0"/>
                          <a:ea typeface="+mn-ea"/>
                          <a:cs typeface="Times New Roman" panose="02020603050405020304" pitchFamily="18" charset="0"/>
                        </a:rPr>
                        <a:t> </a:t>
                      </a:r>
                      <a:r>
                        <a:rPr lang="en-US" sz="2300" u="none" strike="noStrike" kern="1200" dirty="0" err="1" smtClean="0">
                          <a:solidFill>
                            <a:srgbClr val="FF0000"/>
                          </a:solidFill>
                          <a:effectLst/>
                          <a:latin typeface="Times New Roman" panose="02020603050405020304" pitchFamily="18" charset="0"/>
                          <a:ea typeface="+mn-ea"/>
                          <a:cs typeface="Times New Roman" panose="02020603050405020304" pitchFamily="18" charset="0"/>
                        </a:rPr>
                        <a:t>số</a:t>
                      </a:r>
                      <a:r>
                        <a:rPr lang="en-US" sz="2300" u="none" strike="noStrike" kern="1200" dirty="0" smtClean="0">
                          <a:solidFill>
                            <a:srgbClr val="FF0000"/>
                          </a:solidFill>
                          <a:effectLst/>
                          <a:latin typeface="Times New Roman" panose="02020603050405020304" pitchFamily="18" charset="0"/>
                          <a:ea typeface="+mn-ea"/>
                          <a:cs typeface="Times New Roman" panose="02020603050405020304" pitchFamily="18" charset="0"/>
                        </a:rPr>
                        <a:t> </a:t>
                      </a:r>
                      <a:r>
                        <a:rPr lang="en-US" sz="2300" u="none" strike="noStrike" kern="1200" dirty="0" err="1" smtClean="0">
                          <a:solidFill>
                            <a:srgbClr val="FF0000"/>
                          </a:solidFill>
                          <a:effectLst/>
                          <a:latin typeface="Times New Roman" panose="02020603050405020304" pitchFamily="18" charset="0"/>
                          <a:ea typeface="+mn-ea"/>
                          <a:cs typeface="Times New Roman" panose="02020603050405020304" pitchFamily="18" charset="0"/>
                        </a:rPr>
                        <a:t>lợi</a:t>
                      </a:r>
                      <a:r>
                        <a:rPr lang="en-US" sz="2300" u="none" strike="noStrike" kern="1200" dirty="0" smtClean="0">
                          <a:solidFill>
                            <a:srgbClr val="FF0000"/>
                          </a:solidFill>
                          <a:effectLst/>
                          <a:latin typeface="Times New Roman" panose="02020603050405020304" pitchFamily="18" charset="0"/>
                          <a:ea typeface="+mn-ea"/>
                          <a:cs typeface="Times New Roman" panose="02020603050405020304" pitchFamily="18" charset="0"/>
                        </a:rPr>
                        <a:t> </a:t>
                      </a:r>
                      <a:r>
                        <a:rPr lang="en-US" sz="2300" u="none" strike="noStrike" kern="1200" dirty="0" err="1" smtClean="0">
                          <a:solidFill>
                            <a:srgbClr val="FF0000"/>
                          </a:solidFill>
                          <a:effectLst/>
                          <a:latin typeface="Times New Roman" panose="02020603050405020304" pitchFamily="18" charset="0"/>
                          <a:ea typeface="+mn-ea"/>
                          <a:cs typeface="Times New Roman" panose="02020603050405020304" pitchFamily="18" charset="0"/>
                        </a:rPr>
                        <a:t>ích</a:t>
                      </a:r>
                      <a:r>
                        <a:rPr lang="en-US" sz="2300" u="none" strike="noStrike" kern="1200" dirty="0" smtClean="0">
                          <a:solidFill>
                            <a:srgbClr val="FF0000"/>
                          </a:solidFill>
                          <a:effectLst/>
                          <a:latin typeface="Times New Roman" panose="02020603050405020304" pitchFamily="18" charset="0"/>
                          <a:ea typeface="+mn-ea"/>
                          <a:cs typeface="Times New Roman" panose="02020603050405020304" pitchFamily="18" charset="0"/>
                        </a:rPr>
                        <a:t> </a:t>
                      </a:r>
                      <a:r>
                        <a:rPr lang="en-US" sz="2300" u="none" strike="noStrike" kern="1200" dirty="0" err="1" smtClean="0">
                          <a:solidFill>
                            <a:srgbClr val="FF0000"/>
                          </a:solidFill>
                          <a:effectLst/>
                          <a:latin typeface="Times New Roman" panose="02020603050405020304" pitchFamily="18" charset="0"/>
                          <a:ea typeface="+mn-ea"/>
                          <a:cs typeface="Times New Roman" panose="02020603050405020304" pitchFamily="18" charset="0"/>
                        </a:rPr>
                        <a:t>của</a:t>
                      </a:r>
                      <a:r>
                        <a:rPr lang="en-US" sz="2300" u="none" strike="noStrike" kern="1200" dirty="0" smtClean="0">
                          <a:solidFill>
                            <a:srgbClr val="FF0000"/>
                          </a:solidFill>
                          <a:effectLst/>
                          <a:latin typeface="Times New Roman" panose="02020603050405020304" pitchFamily="18" charset="0"/>
                          <a:ea typeface="+mn-ea"/>
                          <a:cs typeface="Times New Roman" panose="02020603050405020304" pitchFamily="18" charset="0"/>
                        </a:rPr>
                        <a:t> </a:t>
                      </a:r>
                      <a:r>
                        <a:rPr lang="en-US" sz="2300" u="none" strike="noStrike" kern="1200" dirty="0" err="1" smtClean="0">
                          <a:solidFill>
                            <a:srgbClr val="FF0000"/>
                          </a:solidFill>
                          <a:effectLst/>
                          <a:latin typeface="Times New Roman" panose="02020603050405020304" pitchFamily="18" charset="0"/>
                          <a:ea typeface="+mn-ea"/>
                          <a:cs typeface="Times New Roman" panose="02020603050405020304" pitchFamily="18" charset="0"/>
                        </a:rPr>
                        <a:t>mạng</a:t>
                      </a:r>
                      <a:r>
                        <a:rPr lang="en-US" sz="2300" u="none" strike="noStrike" kern="1200" dirty="0" smtClean="0">
                          <a:solidFill>
                            <a:srgbClr val="FF0000"/>
                          </a:solidFill>
                          <a:effectLst/>
                          <a:latin typeface="Times New Roman" panose="02020603050405020304" pitchFamily="18" charset="0"/>
                          <a:ea typeface="+mn-ea"/>
                          <a:cs typeface="Times New Roman" panose="02020603050405020304" pitchFamily="18" charset="0"/>
                        </a:rPr>
                        <a:t> </a:t>
                      </a:r>
                      <a:r>
                        <a:rPr lang="en-US" sz="2300" u="none" strike="noStrike" kern="1200" dirty="0" err="1" smtClean="0">
                          <a:solidFill>
                            <a:srgbClr val="FF0000"/>
                          </a:solidFill>
                          <a:effectLst/>
                          <a:latin typeface="Times New Roman" panose="02020603050405020304" pitchFamily="18" charset="0"/>
                          <a:ea typeface="+mn-ea"/>
                          <a:cs typeface="Times New Roman" panose="02020603050405020304" pitchFamily="18" charset="0"/>
                        </a:rPr>
                        <a:t>máy</a:t>
                      </a:r>
                      <a:r>
                        <a:rPr lang="en-US" sz="2300" u="none" strike="noStrike" kern="1200" dirty="0" smtClean="0">
                          <a:solidFill>
                            <a:srgbClr val="FF0000"/>
                          </a:solidFill>
                          <a:effectLst/>
                          <a:latin typeface="Times New Roman" panose="02020603050405020304" pitchFamily="18" charset="0"/>
                          <a:ea typeface="+mn-ea"/>
                          <a:cs typeface="Times New Roman" panose="02020603050405020304" pitchFamily="18" charset="0"/>
                        </a:rPr>
                        <a:t> </a:t>
                      </a:r>
                      <a:r>
                        <a:rPr lang="en-US" sz="2300" u="none" strike="noStrike" kern="1200" dirty="0" err="1" smtClean="0">
                          <a:solidFill>
                            <a:srgbClr val="FF0000"/>
                          </a:solidFill>
                          <a:effectLst/>
                          <a:latin typeface="Times New Roman" panose="02020603050405020304" pitchFamily="18" charset="0"/>
                          <a:ea typeface="+mn-ea"/>
                          <a:cs typeface="Times New Roman" panose="02020603050405020304" pitchFamily="18" charset="0"/>
                        </a:rPr>
                        <a:t>tính</a:t>
                      </a:r>
                      <a:r>
                        <a:rPr lang="en-US" sz="2300" u="none" strike="noStrike" kern="1200" dirty="0" smtClean="0">
                          <a:solidFill>
                            <a:srgbClr val="FF0000"/>
                          </a:solidFill>
                          <a:effectLst/>
                          <a:latin typeface="Times New Roman" panose="02020603050405020304" pitchFamily="18" charset="0"/>
                          <a:ea typeface="+mn-ea"/>
                          <a:cs typeface="Times New Roman" panose="02020603050405020304" pitchFamily="18" charset="0"/>
                        </a:rPr>
                        <a:t>?</a:t>
                      </a:r>
                    </a:p>
                    <a:p>
                      <a:pPr lvl="1" algn="just"/>
                      <a:endParaRPr lang="en-US" sz="2300" u="none" strike="noStrike" kern="1200" dirty="0" smtClean="0">
                        <a:solidFill>
                          <a:srgbClr val="FF0000"/>
                        </a:solidFill>
                        <a:effectLst/>
                        <a:latin typeface="Times New Roman" panose="02020603050405020304" pitchFamily="18" charset="0"/>
                        <a:ea typeface="+mn-ea"/>
                        <a:cs typeface="Times New Roman" panose="02020603050405020304" pitchFamily="18" charset="0"/>
                      </a:endParaRPr>
                    </a:p>
                    <a:p>
                      <a:pPr lvl="1" algn="just"/>
                      <a:endParaRPr lang="en-US" sz="2300" b="0" i="0" u="sng" strike="noStrike" kern="1200" dirty="0" smtClean="0">
                        <a:solidFill>
                          <a:srgbClr val="FF0000"/>
                        </a:solidFill>
                        <a:effectLst/>
                        <a:latin typeface="Times New Roman" panose="02020603050405020304" pitchFamily="18" charset="0"/>
                        <a:ea typeface="+mn-ea"/>
                        <a:cs typeface="Times New Roman" panose="02020603050405020304" pitchFamily="18" charset="0"/>
                      </a:endParaRPr>
                    </a:p>
                    <a:p>
                      <a:pPr lvl="0" algn="just"/>
                      <a:r>
                        <a:rPr lang="en-US" sz="2300" b="0" i="0" u="none" strike="noStrike" kern="1200" baseline="0" dirty="0" smtClean="0">
                          <a:solidFill>
                            <a:srgbClr val="FF0000"/>
                          </a:solidFill>
                          <a:effectLst/>
                          <a:latin typeface="Times New Roman" panose="02020603050405020304" pitchFamily="18" charset="0"/>
                          <a:ea typeface="+mn-ea"/>
                          <a:cs typeface="Times New Roman" panose="02020603050405020304" pitchFamily="18" charset="0"/>
                        </a:rPr>
                        <a:t>       </a:t>
                      </a:r>
                      <a:r>
                        <a:rPr lang="fr-FR" sz="2300" b="1" i="1" u="sng" strike="noStrike" kern="1200" dirty="0" err="1" smtClean="0">
                          <a:solidFill>
                            <a:srgbClr val="FF0000"/>
                          </a:solidFill>
                          <a:effectLst/>
                          <a:latin typeface="Times New Roman" panose="02020603050405020304" pitchFamily="18" charset="0"/>
                          <a:ea typeface="+mn-ea"/>
                          <a:cs typeface="Times New Roman" panose="02020603050405020304" pitchFamily="18" charset="0"/>
                        </a:rPr>
                        <a:t>Câu</a:t>
                      </a:r>
                      <a:r>
                        <a:rPr lang="fr-FR" sz="2300" b="1" i="1" u="sng" strike="noStrike" kern="1200" dirty="0" smtClean="0">
                          <a:solidFill>
                            <a:srgbClr val="FF0000"/>
                          </a:solidFill>
                          <a:effectLst/>
                          <a:latin typeface="Times New Roman" panose="02020603050405020304" pitchFamily="18" charset="0"/>
                          <a:ea typeface="+mn-ea"/>
                          <a:cs typeface="Times New Roman" panose="02020603050405020304" pitchFamily="18" charset="0"/>
                        </a:rPr>
                        <a:t> 4.</a:t>
                      </a:r>
                      <a:r>
                        <a:rPr lang="fr-FR" sz="2300" u="none" strike="noStrike" kern="1200" dirty="0" smtClean="0">
                          <a:solidFill>
                            <a:srgbClr val="FF0000"/>
                          </a:solidFill>
                          <a:effectLst/>
                          <a:latin typeface="Times New Roman" panose="02020603050405020304" pitchFamily="18" charset="0"/>
                          <a:ea typeface="+mn-ea"/>
                          <a:cs typeface="Times New Roman" panose="02020603050405020304" pitchFamily="18" charset="0"/>
                        </a:rPr>
                        <a:t> Theo </a:t>
                      </a:r>
                      <a:r>
                        <a:rPr lang="fr-FR" sz="2300" u="none" strike="noStrike" kern="1200" dirty="0" err="1" smtClean="0">
                          <a:solidFill>
                            <a:srgbClr val="FF0000"/>
                          </a:solidFill>
                          <a:effectLst/>
                          <a:latin typeface="Times New Roman" panose="02020603050405020304" pitchFamily="18" charset="0"/>
                          <a:ea typeface="+mn-ea"/>
                          <a:cs typeface="Times New Roman" panose="02020603050405020304" pitchFamily="18" charset="0"/>
                        </a:rPr>
                        <a:t>em</a:t>
                      </a:r>
                      <a:r>
                        <a:rPr lang="fr-FR" sz="2300" u="none" strike="noStrike" kern="1200" dirty="0" smtClean="0">
                          <a:solidFill>
                            <a:srgbClr val="FF0000"/>
                          </a:solidFill>
                          <a:effectLst/>
                          <a:latin typeface="Times New Roman" panose="02020603050405020304" pitchFamily="18" charset="0"/>
                          <a:ea typeface="+mn-ea"/>
                          <a:cs typeface="Times New Roman" panose="02020603050405020304" pitchFamily="18" charset="0"/>
                        </a:rPr>
                        <a:t> </a:t>
                      </a:r>
                      <a:r>
                        <a:rPr lang="fr-FR" sz="2300" u="none" strike="noStrike" kern="1200" dirty="0" err="1" smtClean="0">
                          <a:solidFill>
                            <a:srgbClr val="FF0000"/>
                          </a:solidFill>
                          <a:effectLst/>
                          <a:latin typeface="Times New Roman" panose="02020603050405020304" pitchFamily="18" charset="0"/>
                          <a:ea typeface="+mn-ea"/>
                          <a:cs typeface="Times New Roman" panose="02020603050405020304" pitchFamily="18" charset="0"/>
                        </a:rPr>
                        <a:t>Máy</a:t>
                      </a:r>
                      <a:r>
                        <a:rPr lang="fr-FR" sz="2300" u="none" strike="noStrike" kern="1200" dirty="0" smtClean="0">
                          <a:solidFill>
                            <a:srgbClr val="FF0000"/>
                          </a:solidFill>
                          <a:effectLst/>
                          <a:latin typeface="Times New Roman" panose="02020603050405020304" pitchFamily="18" charset="0"/>
                          <a:ea typeface="+mn-ea"/>
                          <a:cs typeface="Times New Roman" panose="02020603050405020304" pitchFamily="18" charset="0"/>
                        </a:rPr>
                        <a:t> in </a:t>
                      </a:r>
                      <a:r>
                        <a:rPr lang="fr-FR" sz="2300" u="none" strike="noStrike" kern="1200" dirty="0" err="1" smtClean="0">
                          <a:solidFill>
                            <a:srgbClr val="FF0000"/>
                          </a:solidFill>
                          <a:effectLst/>
                          <a:latin typeface="Times New Roman" panose="02020603050405020304" pitchFamily="18" charset="0"/>
                          <a:ea typeface="+mn-ea"/>
                          <a:cs typeface="Times New Roman" panose="02020603050405020304" pitchFamily="18" charset="0"/>
                        </a:rPr>
                        <a:t>được</a:t>
                      </a:r>
                      <a:r>
                        <a:rPr lang="fr-FR" sz="2300" u="none" strike="noStrike" kern="1200" dirty="0" smtClean="0">
                          <a:solidFill>
                            <a:srgbClr val="FF0000"/>
                          </a:solidFill>
                          <a:effectLst/>
                          <a:latin typeface="Times New Roman" panose="02020603050405020304" pitchFamily="18" charset="0"/>
                          <a:ea typeface="+mn-ea"/>
                          <a:cs typeface="Times New Roman" panose="02020603050405020304" pitchFamily="18" charset="0"/>
                        </a:rPr>
                        <a:t> </a:t>
                      </a:r>
                      <a:r>
                        <a:rPr lang="fr-FR" sz="2300" u="none" strike="noStrike" kern="1200" dirty="0" err="1" smtClean="0">
                          <a:solidFill>
                            <a:srgbClr val="FF0000"/>
                          </a:solidFill>
                          <a:effectLst/>
                          <a:latin typeface="Times New Roman" panose="02020603050405020304" pitchFamily="18" charset="0"/>
                          <a:ea typeface="+mn-ea"/>
                          <a:cs typeface="Times New Roman" panose="02020603050405020304" pitchFamily="18" charset="0"/>
                        </a:rPr>
                        <a:t>kết</a:t>
                      </a:r>
                      <a:r>
                        <a:rPr lang="fr-FR" sz="2300" u="none" strike="noStrike" kern="1200" dirty="0" smtClean="0">
                          <a:solidFill>
                            <a:srgbClr val="FF0000"/>
                          </a:solidFill>
                          <a:effectLst/>
                          <a:latin typeface="Times New Roman" panose="02020603050405020304" pitchFamily="18" charset="0"/>
                          <a:ea typeface="+mn-ea"/>
                          <a:cs typeface="Times New Roman" panose="02020603050405020304" pitchFamily="18" charset="0"/>
                        </a:rPr>
                        <a:t> </a:t>
                      </a:r>
                      <a:r>
                        <a:rPr lang="fr-FR" sz="2300" u="none" strike="noStrike" kern="1200" dirty="0" err="1" smtClean="0">
                          <a:solidFill>
                            <a:srgbClr val="FF0000"/>
                          </a:solidFill>
                          <a:effectLst/>
                          <a:latin typeface="Times New Roman" panose="02020603050405020304" pitchFamily="18" charset="0"/>
                          <a:ea typeface="+mn-ea"/>
                          <a:cs typeface="Times New Roman" panose="02020603050405020304" pitchFamily="18" charset="0"/>
                        </a:rPr>
                        <a:t>nối</a:t>
                      </a:r>
                      <a:r>
                        <a:rPr lang="fr-FR" sz="2300" u="none" strike="noStrike" kern="1200" dirty="0" smtClean="0">
                          <a:solidFill>
                            <a:srgbClr val="FF0000"/>
                          </a:solidFill>
                          <a:effectLst/>
                          <a:latin typeface="Times New Roman" panose="02020603050405020304" pitchFamily="18" charset="0"/>
                          <a:ea typeface="+mn-ea"/>
                          <a:cs typeface="Times New Roman" panose="02020603050405020304" pitchFamily="18" charset="0"/>
                        </a:rPr>
                        <a:t> </a:t>
                      </a:r>
                      <a:r>
                        <a:rPr lang="fr-FR" sz="2300" u="none" strike="noStrike" kern="1200" dirty="0" err="1" smtClean="0">
                          <a:solidFill>
                            <a:srgbClr val="FF0000"/>
                          </a:solidFill>
                          <a:effectLst/>
                          <a:latin typeface="Times New Roman" panose="02020603050405020304" pitchFamily="18" charset="0"/>
                          <a:ea typeface="+mn-ea"/>
                          <a:cs typeface="Times New Roman" panose="02020603050405020304" pitchFamily="18" charset="0"/>
                        </a:rPr>
                        <a:t>trực</a:t>
                      </a:r>
                      <a:r>
                        <a:rPr lang="fr-FR" sz="2300" u="none" strike="noStrike" kern="1200" dirty="0" smtClean="0">
                          <a:solidFill>
                            <a:srgbClr val="FF0000"/>
                          </a:solidFill>
                          <a:effectLst/>
                          <a:latin typeface="Times New Roman" panose="02020603050405020304" pitchFamily="18" charset="0"/>
                          <a:ea typeface="+mn-ea"/>
                          <a:cs typeface="Times New Roman" panose="02020603050405020304" pitchFamily="18" charset="0"/>
                        </a:rPr>
                        <a:t> </a:t>
                      </a:r>
                      <a:r>
                        <a:rPr lang="fr-FR" sz="2300" u="none" strike="noStrike" kern="1200" dirty="0" err="1" smtClean="0">
                          <a:solidFill>
                            <a:srgbClr val="FF0000"/>
                          </a:solidFill>
                          <a:effectLst/>
                          <a:latin typeface="Times New Roman" panose="02020603050405020304" pitchFamily="18" charset="0"/>
                          <a:ea typeface="+mn-ea"/>
                          <a:cs typeface="Times New Roman" panose="02020603050405020304" pitchFamily="18" charset="0"/>
                        </a:rPr>
                        <a:t>tiếp</a:t>
                      </a:r>
                      <a:r>
                        <a:rPr lang="fr-FR" sz="2300" u="none" strike="noStrike" kern="1200" dirty="0" smtClean="0">
                          <a:solidFill>
                            <a:srgbClr val="FF0000"/>
                          </a:solidFill>
                          <a:effectLst/>
                          <a:latin typeface="Times New Roman" panose="02020603050405020304" pitchFamily="18" charset="0"/>
                          <a:ea typeface="+mn-ea"/>
                          <a:cs typeface="Times New Roman" panose="02020603050405020304" pitchFamily="18" charset="0"/>
                        </a:rPr>
                        <a:t> </a:t>
                      </a:r>
                      <a:r>
                        <a:rPr lang="fr-FR" sz="2300" u="none" strike="noStrike" kern="1200" dirty="0" err="1" smtClean="0">
                          <a:solidFill>
                            <a:srgbClr val="FF0000"/>
                          </a:solidFill>
                          <a:effectLst/>
                          <a:latin typeface="Times New Roman" panose="02020603050405020304" pitchFamily="18" charset="0"/>
                          <a:ea typeface="+mn-ea"/>
                          <a:cs typeface="Times New Roman" panose="02020603050405020304" pitchFamily="18" charset="0"/>
                        </a:rPr>
                        <a:t>với</a:t>
                      </a:r>
                      <a:r>
                        <a:rPr lang="fr-FR" sz="2300" u="none" strike="noStrike" kern="1200" dirty="0" smtClean="0">
                          <a:solidFill>
                            <a:srgbClr val="FF0000"/>
                          </a:solidFill>
                          <a:effectLst/>
                          <a:latin typeface="Times New Roman" panose="02020603050405020304" pitchFamily="18" charset="0"/>
                          <a:ea typeface="+mn-ea"/>
                          <a:cs typeface="Times New Roman" panose="02020603050405020304" pitchFamily="18" charset="0"/>
                        </a:rPr>
                        <a:t> </a:t>
                      </a:r>
                      <a:r>
                        <a:rPr lang="fr-FR" sz="2300" u="none" strike="noStrike" kern="1200" dirty="0" err="1" smtClean="0">
                          <a:solidFill>
                            <a:srgbClr val="FF0000"/>
                          </a:solidFill>
                          <a:effectLst/>
                          <a:latin typeface="Times New Roman" panose="02020603050405020304" pitchFamily="18" charset="0"/>
                          <a:ea typeface="+mn-ea"/>
                          <a:cs typeface="Times New Roman" panose="02020603050405020304" pitchFamily="18" charset="0"/>
                        </a:rPr>
                        <a:t>máy</a:t>
                      </a:r>
                      <a:r>
                        <a:rPr lang="fr-FR" sz="2300" u="none" strike="noStrike" kern="1200" dirty="0" smtClean="0">
                          <a:solidFill>
                            <a:srgbClr val="FF0000"/>
                          </a:solidFill>
                          <a:effectLst/>
                          <a:latin typeface="Times New Roman" panose="02020603050405020304" pitchFamily="18" charset="0"/>
                          <a:ea typeface="+mn-ea"/>
                          <a:cs typeface="Times New Roman" panose="02020603050405020304" pitchFamily="18" charset="0"/>
                        </a:rPr>
                        <a:t> </a:t>
                      </a:r>
                      <a:r>
                        <a:rPr lang="fr-FR" sz="2300" u="none" strike="noStrike" kern="1200" dirty="0" err="1" smtClean="0">
                          <a:solidFill>
                            <a:srgbClr val="FF0000"/>
                          </a:solidFill>
                          <a:effectLst/>
                          <a:latin typeface="Times New Roman" panose="02020603050405020304" pitchFamily="18" charset="0"/>
                          <a:ea typeface="+mn-ea"/>
                          <a:cs typeface="Times New Roman" panose="02020603050405020304" pitchFamily="18" charset="0"/>
                        </a:rPr>
                        <a:t>tính</a:t>
                      </a:r>
                      <a:r>
                        <a:rPr lang="fr-FR" sz="2300" u="none" strike="noStrike" kern="1200" dirty="0" smtClean="0">
                          <a:solidFill>
                            <a:srgbClr val="FF0000"/>
                          </a:solidFill>
                          <a:effectLst/>
                          <a:latin typeface="Times New Roman" panose="02020603050405020304" pitchFamily="18" charset="0"/>
                          <a:ea typeface="+mn-ea"/>
                          <a:cs typeface="Times New Roman" panose="02020603050405020304" pitchFamily="18" charset="0"/>
                        </a:rPr>
                        <a:t> </a:t>
                      </a:r>
                      <a:r>
                        <a:rPr lang="fr-FR" sz="2300" u="none" strike="noStrike" kern="1200" dirty="0" err="1" smtClean="0">
                          <a:solidFill>
                            <a:srgbClr val="FF0000"/>
                          </a:solidFill>
                          <a:effectLst/>
                          <a:latin typeface="Times New Roman" panose="02020603050405020304" pitchFamily="18" charset="0"/>
                          <a:ea typeface="+mn-ea"/>
                          <a:cs typeface="Times New Roman" panose="02020603050405020304" pitchFamily="18" charset="0"/>
                        </a:rPr>
                        <a:t>không</a:t>
                      </a:r>
                      <a:r>
                        <a:rPr lang="fr-FR" sz="2300" u="none" strike="noStrike" kern="1200" dirty="0" smtClean="0">
                          <a:solidFill>
                            <a:srgbClr val="FF0000"/>
                          </a:solidFill>
                          <a:effectLst/>
                          <a:latin typeface="Times New Roman" panose="02020603050405020304" pitchFamily="18" charset="0"/>
                          <a:ea typeface="+mn-ea"/>
                          <a:cs typeface="Times New Roman" panose="02020603050405020304" pitchFamily="18" charset="0"/>
                        </a:rPr>
                        <a:t> qua </a:t>
                      </a:r>
                      <a:r>
                        <a:rPr lang="fr-FR" sz="2300" u="none" strike="noStrike" kern="1200" dirty="0" err="1" smtClean="0">
                          <a:solidFill>
                            <a:srgbClr val="FF0000"/>
                          </a:solidFill>
                          <a:effectLst/>
                          <a:latin typeface="Times New Roman" panose="02020603050405020304" pitchFamily="18" charset="0"/>
                          <a:ea typeface="+mn-ea"/>
                          <a:cs typeface="Times New Roman" panose="02020603050405020304" pitchFamily="18" charset="0"/>
                        </a:rPr>
                        <a:t>vỉ</a:t>
                      </a:r>
                      <a:r>
                        <a:rPr lang="fr-FR" sz="2300" u="none" strike="noStrike" kern="1200" dirty="0" smtClean="0">
                          <a:solidFill>
                            <a:srgbClr val="FF0000"/>
                          </a:solidFill>
                          <a:effectLst/>
                          <a:latin typeface="Times New Roman" panose="02020603050405020304" pitchFamily="18" charset="0"/>
                          <a:ea typeface="+mn-ea"/>
                          <a:cs typeface="Times New Roman" panose="02020603050405020304" pitchFamily="18" charset="0"/>
                        </a:rPr>
                        <a:t> </a:t>
                      </a:r>
                      <a:r>
                        <a:rPr lang="fr-FR" sz="2300" u="none" strike="noStrike" kern="1200" dirty="0" err="1" smtClean="0">
                          <a:solidFill>
                            <a:srgbClr val="FF0000"/>
                          </a:solidFill>
                          <a:effectLst/>
                          <a:latin typeface="Times New Roman" panose="02020603050405020304" pitchFamily="18" charset="0"/>
                          <a:ea typeface="+mn-ea"/>
                          <a:cs typeface="Times New Roman" panose="02020603050405020304" pitchFamily="18" charset="0"/>
                        </a:rPr>
                        <a:t>mạng</a:t>
                      </a:r>
                      <a:r>
                        <a:rPr lang="fr-FR" sz="2300" u="none" strike="noStrike" kern="1200" dirty="0" smtClean="0">
                          <a:solidFill>
                            <a:srgbClr val="FF0000"/>
                          </a:solidFill>
                          <a:effectLst/>
                          <a:latin typeface="Times New Roman" panose="02020603050405020304" pitchFamily="18" charset="0"/>
                          <a:ea typeface="+mn-ea"/>
                          <a:cs typeface="Times New Roman" panose="02020603050405020304" pitchFamily="18" charset="0"/>
                        </a:rPr>
                        <a:t> </a:t>
                      </a:r>
                      <a:r>
                        <a:rPr lang="fr-FR" sz="2300" u="none" strike="noStrike" kern="1200" dirty="0" err="1" smtClean="0">
                          <a:solidFill>
                            <a:srgbClr val="FF0000"/>
                          </a:solidFill>
                          <a:effectLst/>
                          <a:latin typeface="Times New Roman" panose="02020603050405020304" pitchFamily="18" charset="0"/>
                          <a:ea typeface="+mn-ea"/>
                          <a:cs typeface="Times New Roman" panose="02020603050405020304" pitchFamily="18" charset="0"/>
                        </a:rPr>
                        <a:t>thì</a:t>
                      </a:r>
                      <a:r>
                        <a:rPr lang="fr-FR" sz="2300" u="none" strike="noStrike" kern="1200" dirty="0" smtClean="0">
                          <a:solidFill>
                            <a:srgbClr val="FF0000"/>
                          </a:solidFill>
                          <a:effectLst/>
                          <a:latin typeface="Times New Roman" panose="02020603050405020304" pitchFamily="18" charset="0"/>
                          <a:ea typeface="+mn-ea"/>
                          <a:cs typeface="Times New Roman" panose="02020603050405020304" pitchFamily="18" charset="0"/>
                        </a:rPr>
                        <a:t> </a:t>
                      </a:r>
                      <a:r>
                        <a:rPr lang="fr-FR" sz="2300" u="none" strike="noStrike" kern="1200" dirty="0" err="1" smtClean="0">
                          <a:solidFill>
                            <a:srgbClr val="FF0000"/>
                          </a:solidFill>
                          <a:effectLst/>
                          <a:latin typeface="Times New Roman" panose="02020603050405020304" pitchFamily="18" charset="0"/>
                          <a:ea typeface="+mn-ea"/>
                          <a:cs typeface="Times New Roman" panose="02020603050405020304" pitchFamily="18" charset="0"/>
                        </a:rPr>
                        <a:t>hai</a:t>
                      </a:r>
                      <a:r>
                        <a:rPr lang="fr-FR" sz="2300" u="none" strike="noStrike" kern="1200" dirty="0" smtClean="0">
                          <a:solidFill>
                            <a:srgbClr val="FF0000"/>
                          </a:solidFill>
                          <a:effectLst/>
                          <a:latin typeface="Times New Roman" panose="02020603050405020304" pitchFamily="18" charset="0"/>
                          <a:ea typeface="+mn-ea"/>
                          <a:cs typeface="Times New Roman" panose="02020603050405020304" pitchFamily="18" charset="0"/>
                        </a:rPr>
                        <a:t> </a:t>
                      </a:r>
                      <a:r>
                        <a:rPr lang="fr-FR" sz="2300" u="none" strike="noStrike" kern="1200" dirty="0" err="1" smtClean="0">
                          <a:solidFill>
                            <a:srgbClr val="FF0000"/>
                          </a:solidFill>
                          <a:effectLst/>
                          <a:latin typeface="Times New Roman" panose="02020603050405020304" pitchFamily="18" charset="0"/>
                          <a:ea typeface="+mn-ea"/>
                          <a:cs typeface="Times New Roman" panose="02020603050405020304" pitchFamily="18" charset="0"/>
                        </a:rPr>
                        <a:t>thiết</a:t>
                      </a:r>
                      <a:r>
                        <a:rPr lang="fr-FR" sz="2300" u="none" strike="noStrike" kern="1200" dirty="0" smtClean="0">
                          <a:solidFill>
                            <a:srgbClr val="FF0000"/>
                          </a:solidFill>
                          <a:effectLst/>
                          <a:latin typeface="Times New Roman" panose="02020603050405020304" pitchFamily="18" charset="0"/>
                          <a:ea typeface="+mn-ea"/>
                          <a:cs typeface="Times New Roman" panose="02020603050405020304" pitchFamily="18" charset="0"/>
                        </a:rPr>
                        <a:t> </a:t>
                      </a:r>
                      <a:r>
                        <a:rPr lang="fr-FR" sz="2300" u="none" strike="noStrike" kern="1200" dirty="0" err="1" smtClean="0">
                          <a:solidFill>
                            <a:srgbClr val="FF0000"/>
                          </a:solidFill>
                          <a:effectLst/>
                          <a:latin typeface="Times New Roman" panose="02020603050405020304" pitchFamily="18" charset="0"/>
                          <a:ea typeface="+mn-ea"/>
                          <a:cs typeface="Times New Roman" panose="02020603050405020304" pitchFamily="18" charset="0"/>
                        </a:rPr>
                        <a:t>bị</a:t>
                      </a:r>
                      <a:r>
                        <a:rPr lang="fr-FR" sz="2300" u="none" strike="noStrike" kern="1200" dirty="0" smtClean="0">
                          <a:solidFill>
                            <a:srgbClr val="FF0000"/>
                          </a:solidFill>
                          <a:effectLst/>
                          <a:latin typeface="Times New Roman" panose="02020603050405020304" pitchFamily="18" charset="0"/>
                          <a:ea typeface="+mn-ea"/>
                          <a:cs typeface="Times New Roman" panose="02020603050405020304" pitchFamily="18" charset="0"/>
                        </a:rPr>
                        <a:t> </a:t>
                      </a:r>
                      <a:r>
                        <a:rPr lang="fr-FR" sz="2300" u="none" strike="noStrike" kern="1200" dirty="0" err="1" smtClean="0">
                          <a:solidFill>
                            <a:srgbClr val="FF0000"/>
                          </a:solidFill>
                          <a:effectLst/>
                          <a:latin typeface="Times New Roman" panose="02020603050405020304" pitchFamily="18" charset="0"/>
                          <a:ea typeface="+mn-ea"/>
                          <a:cs typeface="Times New Roman" panose="02020603050405020304" pitchFamily="18" charset="0"/>
                        </a:rPr>
                        <a:t>đó</a:t>
                      </a:r>
                      <a:r>
                        <a:rPr lang="fr-FR" sz="2300" u="none" strike="noStrike" kern="1200" dirty="0" smtClean="0">
                          <a:solidFill>
                            <a:srgbClr val="FF0000"/>
                          </a:solidFill>
                          <a:effectLst/>
                          <a:latin typeface="Times New Roman" panose="02020603050405020304" pitchFamily="18" charset="0"/>
                          <a:ea typeface="+mn-ea"/>
                          <a:cs typeface="Times New Roman" panose="02020603050405020304" pitchFamily="18" charset="0"/>
                        </a:rPr>
                        <a:t> </a:t>
                      </a:r>
                      <a:r>
                        <a:rPr lang="fr-FR" sz="2300" u="none" strike="noStrike" kern="1200" dirty="0" err="1" smtClean="0">
                          <a:solidFill>
                            <a:srgbClr val="FF0000"/>
                          </a:solidFill>
                          <a:effectLst/>
                          <a:latin typeface="Times New Roman" panose="02020603050405020304" pitchFamily="18" charset="0"/>
                          <a:ea typeface="+mn-ea"/>
                          <a:cs typeface="Times New Roman" panose="02020603050405020304" pitchFamily="18" charset="0"/>
                        </a:rPr>
                        <a:t>có</a:t>
                      </a:r>
                      <a:r>
                        <a:rPr lang="fr-FR" sz="2300" u="none" strike="noStrike" kern="1200" dirty="0" smtClean="0">
                          <a:solidFill>
                            <a:srgbClr val="FF0000"/>
                          </a:solidFill>
                          <a:effectLst/>
                          <a:latin typeface="Times New Roman" panose="02020603050405020304" pitchFamily="18" charset="0"/>
                          <a:ea typeface="+mn-ea"/>
                          <a:cs typeface="Times New Roman" panose="02020603050405020304" pitchFamily="18" charset="0"/>
                        </a:rPr>
                        <a:t> </a:t>
                      </a:r>
                      <a:r>
                        <a:rPr lang="fr-FR" sz="2300" u="none" strike="noStrike" kern="1200" dirty="0" err="1" smtClean="0">
                          <a:solidFill>
                            <a:srgbClr val="FF0000"/>
                          </a:solidFill>
                          <a:effectLst/>
                          <a:latin typeface="Times New Roman" panose="02020603050405020304" pitchFamily="18" charset="0"/>
                          <a:ea typeface="+mn-ea"/>
                          <a:cs typeface="Times New Roman" panose="02020603050405020304" pitchFamily="18" charset="0"/>
                        </a:rPr>
                        <a:t>tạo</a:t>
                      </a:r>
                      <a:r>
                        <a:rPr lang="fr-FR" sz="2300" u="none" strike="noStrike" kern="1200" dirty="0" smtClean="0">
                          <a:solidFill>
                            <a:srgbClr val="FF0000"/>
                          </a:solidFill>
                          <a:effectLst/>
                          <a:latin typeface="Times New Roman" panose="02020603050405020304" pitchFamily="18" charset="0"/>
                          <a:ea typeface="+mn-ea"/>
                          <a:cs typeface="Times New Roman" panose="02020603050405020304" pitchFamily="18" charset="0"/>
                        </a:rPr>
                        <a:t> </a:t>
                      </a:r>
                      <a:r>
                        <a:rPr lang="fr-FR" sz="2300" u="none" strike="noStrike" kern="1200" dirty="0" err="1" smtClean="0">
                          <a:solidFill>
                            <a:srgbClr val="FF0000"/>
                          </a:solidFill>
                          <a:effectLst/>
                          <a:latin typeface="Times New Roman" panose="02020603050405020304" pitchFamily="18" charset="0"/>
                          <a:ea typeface="+mn-ea"/>
                          <a:cs typeface="Times New Roman" panose="02020603050405020304" pitchFamily="18" charset="0"/>
                        </a:rPr>
                        <a:t>thành</a:t>
                      </a:r>
                      <a:r>
                        <a:rPr lang="fr-FR" sz="2300" u="none" strike="noStrike" kern="1200" dirty="0" smtClean="0">
                          <a:solidFill>
                            <a:srgbClr val="FF0000"/>
                          </a:solidFill>
                          <a:effectLst/>
                          <a:latin typeface="Times New Roman" panose="02020603050405020304" pitchFamily="18" charset="0"/>
                          <a:ea typeface="+mn-ea"/>
                          <a:cs typeface="Times New Roman" panose="02020603050405020304" pitchFamily="18" charset="0"/>
                        </a:rPr>
                        <a:t> </a:t>
                      </a:r>
                      <a:r>
                        <a:rPr lang="fr-FR" sz="2300" u="none" strike="noStrike" kern="1200" dirty="0" err="1" smtClean="0">
                          <a:solidFill>
                            <a:srgbClr val="FF0000"/>
                          </a:solidFill>
                          <a:effectLst/>
                          <a:latin typeface="Times New Roman" panose="02020603050405020304" pitchFamily="18" charset="0"/>
                          <a:ea typeface="+mn-ea"/>
                          <a:cs typeface="Times New Roman" panose="02020603050405020304" pitchFamily="18" charset="0"/>
                        </a:rPr>
                        <a:t>một</a:t>
                      </a:r>
                      <a:r>
                        <a:rPr lang="fr-FR" sz="2300" u="none" strike="noStrike" kern="1200" dirty="0" smtClean="0">
                          <a:solidFill>
                            <a:srgbClr val="FF0000"/>
                          </a:solidFill>
                          <a:effectLst/>
                          <a:latin typeface="Times New Roman" panose="02020603050405020304" pitchFamily="18" charset="0"/>
                          <a:ea typeface="+mn-ea"/>
                          <a:cs typeface="Times New Roman" panose="02020603050405020304" pitchFamily="18" charset="0"/>
                        </a:rPr>
                        <a:t> </a:t>
                      </a:r>
                      <a:r>
                        <a:rPr lang="fr-FR" sz="2300" u="none" strike="noStrike" kern="1200" dirty="0" err="1" smtClean="0">
                          <a:solidFill>
                            <a:srgbClr val="FF0000"/>
                          </a:solidFill>
                          <a:effectLst/>
                          <a:latin typeface="Times New Roman" panose="02020603050405020304" pitchFamily="18" charset="0"/>
                          <a:ea typeface="+mn-ea"/>
                          <a:cs typeface="Times New Roman" panose="02020603050405020304" pitchFamily="18" charset="0"/>
                        </a:rPr>
                        <a:t>mạng</a:t>
                      </a:r>
                      <a:r>
                        <a:rPr lang="fr-FR" sz="2300" u="none" strike="noStrike" kern="1200" dirty="0" smtClean="0">
                          <a:solidFill>
                            <a:srgbClr val="FF0000"/>
                          </a:solidFill>
                          <a:effectLst/>
                          <a:latin typeface="Times New Roman" panose="02020603050405020304" pitchFamily="18" charset="0"/>
                          <a:ea typeface="+mn-ea"/>
                          <a:cs typeface="Times New Roman" panose="02020603050405020304" pitchFamily="18" charset="0"/>
                        </a:rPr>
                        <a:t> </a:t>
                      </a:r>
                      <a:r>
                        <a:rPr lang="fr-FR" sz="2300" u="none" strike="noStrike" kern="1200" dirty="0" err="1" smtClean="0">
                          <a:solidFill>
                            <a:srgbClr val="FF0000"/>
                          </a:solidFill>
                          <a:effectLst/>
                          <a:latin typeface="Times New Roman" panose="02020603050405020304" pitchFamily="18" charset="0"/>
                          <a:ea typeface="+mn-ea"/>
                          <a:cs typeface="Times New Roman" panose="02020603050405020304" pitchFamily="18" charset="0"/>
                        </a:rPr>
                        <a:t>máy</a:t>
                      </a:r>
                      <a:r>
                        <a:rPr lang="fr-FR" sz="2300" u="none" strike="noStrike" kern="1200" dirty="0" smtClean="0">
                          <a:solidFill>
                            <a:srgbClr val="FF0000"/>
                          </a:solidFill>
                          <a:effectLst/>
                          <a:latin typeface="Times New Roman" panose="02020603050405020304" pitchFamily="18" charset="0"/>
                          <a:ea typeface="+mn-ea"/>
                          <a:cs typeface="Times New Roman" panose="02020603050405020304" pitchFamily="18" charset="0"/>
                        </a:rPr>
                        <a:t> </a:t>
                      </a:r>
                      <a:r>
                        <a:rPr lang="fr-FR" sz="2300" u="none" strike="noStrike" kern="1200" dirty="0" err="1" smtClean="0">
                          <a:solidFill>
                            <a:srgbClr val="FF0000"/>
                          </a:solidFill>
                          <a:effectLst/>
                          <a:latin typeface="Times New Roman" panose="02020603050405020304" pitchFamily="18" charset="0"/>
                          <a:ea typeface="+mn-ea"/>
                          <a:cs typeface="Times New Roman" panose="02020603050405020304" pitchFamily="18" charset="0"/>
                        </a:rPr>
                        <a:t>tính</a:t>
                      </a:r>
                      <a:r>
                        <a:rPr lang="fr-FR" sz="2300" u="none" strike="noStrike" kern="1200" dirty="0" smtClean="0">
                          <a:solidFill>
                            <a:srgbClr val="FF0000"/>
                          </a:solidFill>
                          <a:effectLst/>
                          <a:latin typeface="Times New Roman" panose="02020603050405020304" pitchFamily="18" charset="0"/>
                          <a:ea typeface="+mn-ea"/>
                          <a:cs typeface="Times New Roman" panose="02020603050405020304" pitchFamily="18" charset="0"/>
                        </a:rPr>
                        <a:t>?</a:t>
                      </a:r>
                    </a:p>
                    <a:p>
                      <a:pPr lvl="0" algn="just"/>
                      <a:endParaRPr lang="en-US" sz="2300" u="sng" strike="noStrike" kern="1200" dirty="0" smtClean="0">
                        <a:solidFill>
                          <a:srgbClr val="FF0000"/>
                        </a:solidFill>
                        <a:effectLst/>
                        <a:latin typeface="Times New Roman" panose="02020603050405020304" pitchFamily="18" charset="0"/>
                        <a:ea typeface="+mn-ea"/>
                        <a:cs typeface="Times New Roman" panose="02020603050405020304" pitchFamily="18" charset="0"/>
                      </a:endParaRPr>
                    </a:p>
                    <a:p>
                      <a:pPr lvl="1" algn="just"/>
                      <a:r>
                        <a:rPr lang="fr-FR" sz="2300" b="1" i="1" u="sng" strike="noStrike" kern="1200" dirty="0" err="1" smtClean="0">
                          <a:solidFill>
                            <a:srgbClr val="FF0000"/>
                          </a:solidFill>
                          <a:effectLst/>
                          <a:latin typeface="Times New Roman" panose="02020603050405020304" pitchFamily="18" charset="0"/>
                          <a:ea typeface="+mn-ea"/>
                          <a:cs typeface="Times New Roman" panose="02020603050405020304" pitchFamily="18" charset="0"/>
                        </a:rPr>
                        <a:t>Câu</a:t>
                      </a:r>
                      <a:r>
                        <a:rPr lang="fr-FR" sz="2300" b="1" i="1" u="sng" strike="noStrike" kern="1200" dirty="0" smtClean="0">
                          <a:solidFill>
                            <a:srgbClr val="FF0000"/>
                          </a:solidFill>
                          <a:effectLst/>
                          <a:latin typeface="Times New Roman" panose="02020603050405020304" pitchFamily="18" charset="0"/>
                          <a:ea typeface="+mn-ea"/>
                          <a:cs typeface="Times New Roman" panose="02020603050405020304" pitchFamily="18" charset="0"/>
                        </a:rPr>
                        <a:t> 5.</a:t>
                      </a:r>
                      <a:r>
                        <a:rPr lang="fr-FR" sz="2300" i="1" u="none" strike="noStrike" kern="1200" dirty="0" smtClean="0">
                          <a:solidFill>
                            <a:srgbClr val="FF0000"/>
                          </a:solidFill>
                          <a:effectLst/>
                          <a:latin typeface="Times New Roman" panose="02020603050405020304" pitchFamily="18" charset="0"/>
                          <a:ea typeface="+mn-ea"/>
                          <a:cs typeface="Times New Roman" panose="02020603050405020304" pitchFamily="18" charset="0"/>
                        </a:rPr>
                        <a:t> </a:t>
                      </a:r>
                      <a:r>
                        <a:rPr lang="fr-FR" sz="2300" u="none" strike="noStrike" kern="1200" dirty="0" err="1" smtClean="0">
                          <a:solidFill>
                            <a:srgbClr val="FF0000"/>
                          </a:solidFill>
                          <a:effectLst/>
                          <a:latin typeface="Times New Roman" panose="02020603050405020304" pitchFamily="18" charset="0"/>
                          <a:ea typeface="+mn-ea"/>
                          <a:cs typeface="Times New Roman" panose="02020603050405020304" pitchFamily="18" charset="0"/>
                        </a:rPr>
                        <a:t>Nêu</a:t>
                      </a:r>
                      <a:r>
                        <a:rPr lang="fr-FR" sz="2300" u="none" strike="noStrike" kern="1200" dirty="0" smtClean="0">
                          <a:solidFill>
                            <a:srgbClr val="FF0000"/>
                          </a:solidFill>
                          <a:effectLst/>
                          <a:latin typeface="Times New Roman" panose="02020603050405020304" pitchFamily="18" charset="0"/>
                          <a:ea typeface="+mn-ea"/>
                          <a:cs typeface="Times New Roman" panose="02020603050405020304" pitchFamily="18" charset="0"/>
                        </a:rPr>
                        <a:t> </a:t>
                      </a:r>
                      <a:r>
                        <a:rPr lang="fr-FR" sz="2300" u="none" strike="noStrike" kern="1200" dirty="0" err="1" smtClean="0">
                          <a:solidFill>
                            <a:srgbClr val="FF0000"/>
                          </a:solidFill>
                          <a:effectLst/>
                          <a:latin typeface="Times New Roman" panose="02020603050405020304" pitchFamily="18" charset="0"/>
                          <a:ea typeface="+mn-ea"/>
                          <a:cs typeface="Times New Roman" panose="02020603050405020304" pitchFamily="18" charset="0"/>
                        </a:rPr>
                        <a:t>một</a:t>
                      </a:r>
                      <a:r>
                        <a:rPr lang="fr-FR" sz="2300" u="none" strike="noStrike" kern="1200" dirty="0" smtClean="0">
                          <a:solidFill>
                            <a:srgbClr val="FF0000"/>
                          </a:solidFill>
                          <a:effectLst/>
                          <a:latin typeface="Times New Roman" panose="02020603050405020304" pitchFamily="18" charset="0"/>
                          <a:ea typeface="+mn-ea"/>
                          <a:cs typeface="Times New Roman" panose="02020603050405020304" pitchFamily="18" charset="0"/>
                        </a:rPr>
                        <a:t> </a:t>
                      </a:r>
                      <a:r>
                        <a:rPr lang="fr-FR" sz="2300" u="none" strike="noStrike" kern="1200" dirty="0" err="1" smtClean="0">
                          <a:solidFill>
                            <a:srgbClr val="FF0000"/>
                          </a:solidFill>
                          <a:effectLst/>
                          <a:latin typeface="Times New Roman" panose="02020603050405020304" pitchFamily="18" charset="0"/>
                          <a:ea typeface="+mn-ea"/>
                          <a:cs typeface="Times New Roman" panose="02020603050405020304" pitchFamily="18" charset="0"/>
                        </a:rPr>
                        <a:t>vài</a:t>
                      </a:r>
                      <a:r>
                        <a:rPr lang="fr-FR" sz="2300" u="none" strike="noStrike" kern="1200" dirty="0" smtClean="0">
                          <a:solidFill>
                            <a:srgbClr val="FF0000"/>
                          </a:solidFill>
                          <a:effectLst/>
                          <a:latin typeface="Times New Roman" panose="02020603050405020304" pitchFamily="18" charset="0"/>
                          <a:ea typeface="+mn-ea"/>
                          <a:cs typeface="Times New Roman" panose="02020603050405020304" pitchFamily="18" charset="0"/>
                        </a:rPr>
                        <a:t> </a:t>
                      </a:r>
                      <a:r>
                        <a:rPr lang="fr-FR" sz="2300" u="none" strike="noStrike" kern="1200" dirty="0" err="1" smtClean="0">
                          <a:solidFill>
                            <a:srgbClr val="FF0000"/>
                          </a:solidFill>
                          <a:effectLst/>
                          <a:latin typeface="Times New Roman" panose="02020603050405020304" pitchFamily="18" charset="0"/>
                          <a:ea typeface="+mn-ea"/>
                          <a:cs typeface="Times New Roman" panose="02020603050405020304" pitchFamily="18" charset="0"/>
                        </a:rPr>
                        <a:t>lợi</a:t>
                      </a:r>
                      <a:r>
                        <a:rPr lang="fr-FR" sz="2300" u="none" strike="noStrike" kern="1200" dirty="0" smtClean="0">
                          <a:solidFill>
                            <a:srgbClr val="FF0000"/>
                          </a:solidFill>
                          <a:effectLst/>
                          <a:latin typeface="Times New Roman" panose="02020603050405020304" pitchFamily="18" charset="0"/>
                          <a:ea typeface="+mn-ea"/>
                          <a:cs typeface="Times New Roman" panose="02020603050405020304" pitchFamily="18" charset="0"/>
                        </a:rPr>
                        <a:t> </a:t>
                      </a:r>
                      <a:r>
                        <a:rPr lang="fr-FR" sz="2300" u="none" strike="noStrike" kern="1200" dirty="0" err="1" smtClean="0">
                          <a:solidFill>
                            <a:srgbClr val="FF0000"/>
                          </a:solidFill>
                          <a:effectLst/>
                          <a:latin typeface="Times New Roman" panose="02020603050405020304" pitchFamily="18" charset="0"/>
                          <a:ea typeface="+mn-ea"/>
                          <a:cs typeface="Times New Roman" panose="02020603050405020304" pitchFamily="18" charset="0"/>
                        </a:rPr>
                        <a:t>ích</a:t>
                      </a:r>
                      <a:r>
                        <a:rPr lang="fr-FR" sz="2300" u="none" strike="noStrike" kern="1200" dirty="0" smtClean="0">
                          <a:solidFill>
                            <a:srgbClr val="FF0000"/>
                          </a:solidFill>
                          <a:effectLst/>
                          <a:latin typeface="Times New Roman" panose="02020603050405020304" pitchFamily="18" charset="0"/>
                          <a:ea typeface="+mn-ea"/>
                          <a:cs typeface="Times New Roman" panose="02020603050405020304" pitchFamily="18" charset="0"/>
                        </a:rPr>
                        <a:t> </a:t>
                      </a:r>
                      <a:r>
                        <a:rPr lang="fr-FR" sz="2300" u="none" strike="noStrike" kern="1200" dirty="0" err="1" smtClean="0">
                          <a:solidFill>
                            <a:srgbClr val="FF0000"/>
                          </a:solidFill>
                          <a:effectLst/>
                          <a:latin typeface="Times New Roman" panose="02020603050405020304" pitchFamily="18" charset="0"/>
                          <a:ea typeface="+mn-ea"/>
                          <a:cs typeface="Times New Roman" panose="02020603050405020304" pitchFamily="18" charset="0"/>
                        </a:rPr>
                        <a:t>của</a:t>
                      </a:r>
                      <a:r>
                        <a:rPr lang="fr-FR" sz="2300" u="none" strike="noStrike" kern="1200" dirty="0" smtClean="0">
                          <a:solidFill>
                            <a:srgbClr val="FF0000"/>
                          </a:solidFill>
                          <a:effectLst/>
                          <a:latin typeface="Times New Roman" panose="02020603050405020304" pitchFamily="18" charset="0"/>
                          <a:ea typeface="+mn-ea"/>
                          <a:cs typeface="Times New Roman" panose="02020603050405020304" pitchFamily="18" charset="0"/>
                        </a:rPr>
                        <a:t> </a:t>
                      </a:r>
                      <a:r>
                        <a:rPr lang="fr-FR" sz="2300" u="none" strike="noStrike" kern="1200" dirty="0" err="1" smtClean="0">
                          <a:solidFill>
                            <a:srgbClr val="FF0000"/>
                          </a:solidFill>
                          <a:effectLst/>
                          <a:latin typeface="Times New Roman" panose="02020603050405020304" pitchFamily="18" charset="0"/>
                          <a:ea typeface="+mn-ea"/>
                          <a:cs typeface="Times New Roman" panose="02020603050405020304" pitchFamily="18" charset="0"/>
                        </a:rPr>
                        <a:t>mạng</a:t>
                      </a:r>
                      <a:r>
                        <a:rPr lang="fr-FR" sz="2300" u="none" strike="noStrike" kern="1200" dirty="0" smtClean="0">
                          <a:solidFill>
                            <a:srgbClr val="FF0000"/>
                          </a:solidFill>
                          <a:effectLst/>
                          <a:latin typeface="Times New Roman" panose="02020603050405020304" pitchFamily="18" charset="0"/>
                          <a:ea typeface="+mn-ea"/>
                          <a:cs typeface="Times New Roman" panose="02020603050405020304" pitchFamily="18" charset="0"/>
                        </a:rPr>
                        <a:t> </a:t>
                      </a:r>
                      <a:r>
                        <a:rPr lang="fr-FR" sz="2300" u="none" strike="noStrike" kern="1200" dirty="0" err="1" smtClean="0">
                          <a:solidFill>
                            <a:srgbClr val="FF0000"/>
                          </a:solidFill>
                          <a:effectLst/>
                          <a:latin typeface="Times New Roman" panose="02020603050405020304" pitchFamily="18" charset="0"/>
                          <a:ea typeface="+mn-ea"/>
                          <a:cs typeface="Times New Roman" panose="02020603050405020304" pitchFamily="18" charset="0"/>
                        </a:rPr>
                        <a:t>máy</a:t>
                      </a:r>
                      <a:r>
                        <a:rPr lang="fr-FR" sz="2300" u="none" strike="noStrike" kern="1200" dirty="0" smtClean="0">
                          <a:solidFill>
                            <a:srgbClr val="FF0000"/>
                          </a:solidFill>
                          <a:effectLst/>
                          <a:latin typeface="Times New Roman" panose="02020603050405020304" pitchFamily="18" charset="0"/>
                          <a:ea typeface="+mn-ea"/>
                          <a:cs typeface="Times New Roman" panose="02020603050405020304" pitchFamily="18" charset="0"/>
                        </a:rPr>
                        <a:t> </a:t>
                      </a:r>
                      <a:r>
                        <a:rPr lang="fr-FR" sz="2300" u="none" strike="noStrike" kern="1200" dirty="0" err="1" smtClean="0">
                          <a:solidFill>
                            <a:srgbClr val="FF0000"/>
                          </a:solidFill>
                          <a:effectLst/>
                          <a:latin typeface="Times New Roman" panose="02020603050405020304" pitchFamily="18" charset="0"/>
                          <a:ea typeface="+mn-ea"/>
                          <a:cs typeface="Times New Roman" panose="02020603050405020304" pitchFamily="18" charset="0"/>
                        </a:rPr>
                        <a:t>tính</a:t>
                      </a:r>
                      <a:r>
                        <a:rPr lang="fr-FR" sz="2300" u="none" strike="noStrike" kern="1200" dirty="0" smtClean="0">
                          <a:solidFill>
                            <a:srgbClr val="FF0000"/>
                          </a:solidFill>
                          <a:effectLst/>
                          <a:latin typeface="Times New Roman" panose="02020603050405020304" pitchFamily="18" charset="0"/>
                          <a:ea typeface="+mn-ea"/>
                          <a:cs typeface="Times New Roman" panose="02020603050405020304" pitchFamily="18" charset="0"/>
                        </a:rPr>
                        <a:t> </a:t>
                      </a:r>
                      <a:r>
                        <a:rPr lang="fr-FR" sz="2300" u="none" strike="noStrike" kern="1200" dirty="0" err="1" smtClean="0">
                          <a:solidFill>
                            <a:srgbClr val="FF0000"/>
                          </a:solidFill>
                          <a:effectLst/>
                          <a:latin typeface="Times New Roman" panose="02020603050405020304" pitchFamily="18" charset="0"/>
                          <a:ea typeface="+mn-ea"/>
                          <a:cs typeface="Times New Roman" panose="02020603050405020304" pitchFamily="18" charset="0"/>
                        </a:rPr>
                        <a:t>trong</a:t>
                      </a:r>
                      <a:r>
                        <a:rPr lang="fr-FR" sz="2300" u="none" strike="noStrike" kern="1200" dirty="0" smtClean="0">
                          <a:solidFill>
                            <a:srgbClr val="FF0000"/>
                          </a:solidFill>
                          <a:effectLst/>
                          <a:latin typeface="Times New Roman" panose="02020603050405020304" pitchFamily="18" charset="0"/>
                          <a:ea typeface="+mn-ea"/>
                          <a:cs typeface="Times New Roman" panose="02020603050405020304" pitchFamily="18" charset="0"/>
                        </a:rPr>
                        <a:t> </a:t>
                      </a:r>
                      <a:r>
                        <a:rPr lang="fr-FR" sz="2300" u="none" strike="noStrike" kern="1200" dirty="0" err="1" smtClean="0">
                          <a:solidFill>
                            <a:srgbClr val="FF0000"/>
                          </a:solidFill>
                          <a:effectLst/>
                          <a:latin typeface="Times New Roman" panose="02020603050405020304" pitchFamily="18" charset="0"/>
                          <a:ea typeface="+mn-ea"/>
                          <a:cs typeface="Times New Roman" panose="02020603050405020304" pitchFamily="18" charset="0"/>
                        </a:rPr>
                        <a:t>thực</a:t>
                      </a:r>
                      <a:r>
                        <a:rPr lang="fr-FR" sz="2300" u="none" strike="noStrike" kern="1200" dirty="0" smtClean="0">
                          <a:solidFill>
                            <a:srgbClr val="FF0000"/>
                          </a:solidFill>
                          <a:effectLst/>
                          <a:latin typeface="Times New Roman" panose="02020603050405020304" pitchFamily="18" charset="0"/>
                          <a:ea typeface="+mn-ea"/>
                          <a:cs typeface="Times New Roman" panose="02020603050405020304" pitchFamily="18" charset="0"/>
                        </a:rPr>
                        <a:t> </a:t>
                      </a:r>
                      <a:r>
                        <a:rPr lang="fr-FR" sz="2300" u="none" strike="noStrike" kern="1200" dirty="0" err="1" smtClean="0">
                          <a:solidFill>
                            <a:srgbClr val="FF0000"/>
                          </a:solidFill>
                          <a:effectLst/>
                          <a:latin typeface="Times New Roman" panose="02020603050405020304" pitchFamily="18" charset="0"/>
                          <a:ea typeface="+mn-ea"/>
                          <a:cs typeface="Times New Roman" panose="02020603050405020304" pitchFamily="18" charset="0"/>
                        </a:rPr>
                        <a:t>tế</a:t>
                      </a:r>
                      <a:r>
                        <a:rPr lang="fr-FR" sz="2300" u="none" strike="noStrike" kern="1200" dirty="0" smtClean="0">
                          <a:solidFill>
                            <a:srgbClr val="FF0000"/>
                          </a:solidFill>
                          <a:effectLst/>
                          <a:latin typeface="Times New Roman" panose="02020603050405020304" pitchFamily="18" charset="0"/>
                          <a:ea typeface="+mn-ea"/>
                          <a:cs typeface="Times New Roman" panose="02020603050405020304" pitchFamily="18" charset="0"/>
                        </a:rPr>
                        <a:t> </a:t>
                      </a:r>
                      <a:r>
                        <a:rPr lang="fr-FR" sz="2300" u="none" strike="noStrike" kern="1200" dirty="0" err="1" smtClean="0">
                          <a:solidFill>
                            <a:srgbClr val="FF0000"/>
                          </a:solidFill>
                          <a:effectLst/>
                          <a:latin typeface="Times New Roman" panose="02020603050405020304" pitchFamily="18" charset="0"/>
                          <a:ea typeface="+mn-ea"/>
                          <a:cs typeface="Times New Roman" panose="02020603050405020304" pitchFamily="18" charset="0"/>
                        </a:rPr>
                        <a:t>em</a:t>
                      </a:r>
                      <a:r>
                        <a:rPr lang="fr-FR" sz="2300" u="none" strike="noStrike" kern="1200" dirty="0" smtClean="0">
                          <a:solidFill>
                            <a:srgbClr val="FF0000"/>
                          </a:solidFill>
                          <a:effectLst/>
                          <a:latin typeface="Times New Roman" panose="02020603050405020304" pitchFamily="18" charset="0"/>
                          <a:ea typeface="+mn-ea"/>
                          <a:cs typeface="Times New Roman" panose="02020603050405020304" pitchFamily="18" charset="0"/>
                        </a:rPr>
                        <a:t> </a:t>
                      </a:r>
                      <a:r>
                        <a:rPr lang="fr-FR" sz="2300" u="none" strike="noStrike" kern="1200" dirty="0" err="1" smtClean="0">
                          <a:solidFill>
                            <a:srgbClr val="FF0000"/>
                          </a:solidFill>
                          <a:effectLst/>
                          <a:latin typeface="Times New Roman" panose="02020603050405020304" pitchFamily="18" charset="0"/>
                          <a:ea typeface="+mn-ea"/>
                          <a:cs typeface="Times New Roman" panose="02020603050405020304" pitchFamily="18" charset="0"/>
                        </a:rPr>
                        <a:t>đã</a:t>
                      </a:r>
                      <a:r>
                        <a:rPr lang="fr-FR" sz="2300" u="none" strike="noStrike" kern="1200" dirty="0" smtClean="0">
                          <a:solidFill>
                            <a:srgbClr val="FF0000"/>
                          </a:solidFill>
                          <a:effectLst/>
                          <a:latin typeface="Times New Roman" panose="02020603050405020304" pitchFamily="18" charset="0"/>
                          <a:ea typeface="+mn-ea"/>
                          <a:cs typeface="Times New Roman" panose="02020603050405020304" pitchFamily="18" charset="0"/>
                        </a:rPr>
                        <a:t> </a:t>
                      </a:r>
                      <a:r>
                        <a:rPr lang="fr-FR" sz="2300" u="none" strike="noStrike" kern="1200" dirty="0" err="1" smtClean="0">
                          <a:solidFill>
                            <a:srgbClr val="FF0000"/>
                          </a:solidFill>
                          <a:effectLst/>
                          <a:latin typeface="Times New Roman" panose="02020603050405020304" pitchFamily="18" charset="0"/>
                          <a:ea typeface="+mn-ea"/>
                          <a:cs typeface="Times New Roman" panose="02020603050405020304" pitchFamily="18" charset="0"/>
                        </a:rPr>
                        <a:t>thấy</a:t>
                      </a:r>
                      <a:r>
                        <a:rPr lang="fr-FR" sz="2300" u="none" strike="noStrike" kern="1200" dirty="0" smtClean="0">
                          <a:solidFill>
                            <a:srgbClr val="FF0000"/>
                          </a:solidFill>
                          <a:effectLst/>
                          <a:latin typeface="Times New Roman" panose="02020603050405020304" pitchFamily="18" charset="0"/>
                          <a:ea typeface="+mn-ea"/>
                          <a:cs typeface="Times New Roman" panose="02020603050405020304" pitchFamily="18" charset="0"/>
                        </a:rPr>
                        <a:t> ?</a:t>
                      </a:r>
                      <a:endParaRPr lang="en-US" sz="2300" u="sng" strike="noStrike" kern="1200" dirty="0" smtClean="0">
                        <a:solidFill>
                          <a:srgbClr val="FF0000"/>
                        </a:solidFill>
                        <a:effectLst/>
                        <a:latin typeface="Times New Roman" panose="02020603050405020304" pitchFamily="18" charset="0"/>
                        <a:ea typeface="+mn-ea"/>
                        <a:cs typeface="Times New Roman" panose="02020603050405020304" pitchFamily="18" charset="0"/>
                      </a:endParaRPr>
                    </a:p>
                  </a:txBody>
                  <a:tcPr marL="91442" marR="91442" marT="45722" marB="45722">
                    <a:blipFill>
                      <a:blip r:embed="rId4"/>
                      <a:tile tx="0" ty="0" sx="100000" sy="100000" flip="none" algn="tl"/>
                    </a:blipFill>
                  </a:tcPr>
                </a:tc>
                <a:extLst>
                  <a:ext uri="{0D108BD9-81ED-4DB2-BD59-A6C34878D82A}">
                    <a16:rowId xmlns:a16="http://schemas.microsoft.com/office/drawing/2014/main" val="10001"/>
                  </a:ext>
                </a:extLst>
              </a:tr>
            </a:tbl>
          </a:graphicData>
        </a:graphic>
      </p:graphicFrame>
      <p:sp>
        <p:nvSpPr>
          <p:cNvPr id="2" name="TextBox 1"/>
          <p:cNvSpPr txBox="1">
            <a:spLocks noChangeArrowheads="1"/>
          </p:cNvSpPr>
          <p:nvPr/>
        </p:nvSpPr>
        <p:spPr bwMode="auto">
          <a:xfrm>
            <a:off x="260350" y="2082800"/>
            <a:ext cx="11730038" cy="860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lgn="just" eaLnBrk="1" hangingPunct="1"/>
            <a:r>
              <a:rPr lang="en-US" sz="2500" i="1">
                <a:latin typeface="Times New Roman" pitchFamily="18" charset="0"/>
                <a:cs typeface="Times New Roman" pitchFamily="18" charset="0"/>
              </a:rPr>
              <a:t>=&gt; Hai hay nhiều máy tính và các thiết bị được kết nối để truyền thông tin cho nhau để tạo thành 1 mạng máy tính.</a:t>
            </a:r>
            <a:endParaRPr lang="en-US" sz="2500" u="sng">
              <a:latin typeface="Times New Roman" pitchFamily="18" charset="0"/>
              <a:cs typeface="Times New Roman" pitchFamily="18" charset="0"/>
            </a:endParaRPr>
          </a:p>
        </p:txBody>
      </p:sp>
      <p:sp>
        <p:nvSpPr>
          <p:cNvPr id="3" name="TextBox 2"/>
          <p:cNvSpPr txBox="1">
            <a:spLocks noChangeArrowheads="1"/>
          </p:cNvSpPr>
          <p:nvPr/>
        </p:nvSpPr>
        <p:spPr bwMode="auto">
          <a:xfrm>
            <a:off x="163513" y="3170238"/>
            <a:ext cx="11730037"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r>
              <a:rPr lang="en-US" sz="2500" i="1">
                <a:latin typeface="Times New Roman" pitchFamily="18" charset="0"/>
                <a:cs typeface="Times New Roman" pitchFamily="18" charset="0"/>
              </a:rPr>
              <a:t>=&gt; Mạng máy tính chia sẻ dữ liệu và cho phép người sử dụng dùng chung thiết bị.</a:t>
            </a:r>
            <a:endParaRPr lang="en-US" sz="2500"/>
          </a:p>
        </p:txBody>
      </p:sp>
      <p:sp>
        <p:nvSpPr>
          <p:cNvPr id="4" name="TextBox 3"/>
          <p:cNvSpPr txBox="1">
            <a:spLocks noChangeArrowheads="1"/>
          </p:cNvSpPr>
          <p:nvPr/>
        </p:nvSpPr>
        <p:spPr bwMode="auto">
          <a:xfrm>
            <a:off x="211138" y="3844925"/>
            <a:ext cx="11828462" cy="8617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lgn="just" eaLnBrk="1" hangingPunct="1"/>
            <a:r>
              <a:rPr lang="en-US" sz="2500" i="1">
                <a:latin typeface="Times New Roman" pitchFamily="18" charset="0"/>
                <a:cs typeface="Times New Roman" pitchFamily="18" charset="0"/>
              </a:rPr>
              <a:t>=&gt; Một số lợi ích của mạng: </a:t>
            </a:r>
            <a:r>
              <a:rPr lang="en-US" sz="2500" i="1" smtClean="0">
                <a:latin typeface="Times New Roman" pitchFamily="18" charset="0"/>
                <a:cs typeface="Times New Roman" pitchFamily="18" charset="0"/>
              </a:rPr>
              <a:t>Người sử dụng có thể liên lạc với nhau để trao đổi thông tin, chia sẻ dữ liệu và dung chung các thiết bị trên mạng.</a:t>
            </a:r>
            <a:endParaRPr lang="en-US" sz="2500">
              <a:latin typeface="Times New Roman" pitchFamily="18" charset="0"/>
              <a:cs typeface="Times New Roman" pitchFamily="18" charset="0"/>
            </a:endParaRPr>
          </a:p>
        </p:txBody>
      </p:sp>
      <p:sp>
        <p:nvSpPr>
          <p:cNvPr id="5" name="TextBox 4"/>
          <p:cNvSpPr txBox="1">
            <a:spLocks noChangeArrowheads="1"/>
          </p:cNvSpPr>
          <p:nvPr/>
        </p:nvSpPr>
        <p:spPr bwMode="auto">
          <a:xfrm>
            <a:off x="163513" y="5283200"/>
            <a:ext cx="4494212"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lgn="just" eaLnBrk="1" hangingPunct="1"/>
            <a:r>
              <a:rPr lang="en-US" sz="2500" i="1">
                <a:latin typeface="Times New Roman" pitchFamily="18" charset="0"/>
                <a:cs typeface="Times New Roman" pitchFamily="18" charset="0"/>
              </a:rPr>
              <a:t>=&gt; </a:t>
            </a:r>
            <a:r>
              <a:rPr lang="fr-FR" sz="2500" i="1">
                <a:latin typeface="Times New Roman" pitchFamily="18" charset="0"/>
                <a:cs typeface="Times New Roman" pitchFamily="18" charset="0"/>
              </a:rPr>
              <a:t>Không</a:t>
            </a:r>
            <a:endParaRPr lang="en-US" sz="2500" u="sng">
              <a:latin typeface="Times New Roman" pitchFamily="18" charset="0"/>
              <a:cs typeface="Times New Roman" pitchFamily="18" charset="0"/>
            </a:endParaRPr>
          </a:p>
        </p:txBody>
      </p:sp>
      <p:sp>
        <p:nvSpPr>
          <p:cNvPr id="6" name="TextBox 5"/>
          <p:cNvSpPr txBox="1">
            <a:spLocks noChangeArrowheads="1"/>
          </p:cNvSpPr>
          <p:nvPr/>
        </p:nvSpPr>
        <p:spPr bwMode="auto">
          <a:xfrm>
            <a:off x="163513" y="6045200"/>
            <a:ext cx="11730037"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lgn="just" eaLnBrk="1" hangingPunct="1"/>
            <a:r>
              <a:rPr lang="en-US" sz="2500" i="1">
                <a:latin typeface="Times New Roman" pitchFamily="18" charset="0"/>
                <a:cs typeface="Times New Roman" pitchFamily="18" charset="0"/>
              </a:rPr>
              <a:t>=&gt; </a:t>
            </a:r>
            <a:r>
              <a:rPr lang="fr-FR" sz="2500" i="1">
                <a:latin typeface="Times New Roman" pitchFamily="18" charset="0"/>
                <a:cs typeface="Times New Roman" pitchFamily="18" charset="0"/>
              </a:rPr>
              <a:t>Trao đổi tài liệu qua mail ; trò chuyện qua zalo, facebook,…</a:t>
            </a:r>
            <a:endParaRPr lang="en-US" sz="2500" u="sng">
              <a:latin typeface="Times New Roman" pitchFamily="18" charset="0"/>
              <a:cs typeface="Times New Roman" pitchFamily="18" charset="0"/>
            </a:endParaRPr>
          </a:p>
        </p:txBody>
      </p:sp>
      <mc:AlternateContent xmlns:mc="http://schemas.openxmlformats.org/markup-compatibility/2006" xmlns:p14="http://schemas.microsoft.com/office/powerpoint/2010/main">
        <mc:Choice Requires="p14">
          <p:contentPart p14:bwMode="auto" r:id="rId5">
            <p14:nvContentPartPr>
              <p14:cNvPr id="7" name="Ink 6"/>
              <p14:cNvContentPartPr/>
              <p14:nvPr/>
            </p14:nvContentPartPr>
            <p14:xfrm>
              <a:off x="1022760" y="2450520"/>
              <a:ext cx="33480" cy="83880"/>
            </p14:xfrm>
          </p:contentPart>
        </mc:Choice>
        <mc:Fallback xmlns="">
          <p:pic>
            <p:nvPicPr>
              <p:cNvPr id="7" name="Ink 6"/>
              <p:cNvPicPr/>
              <p:nvPr/>
            </p:nvPicPr>
            <p:blipFill>
              <a:blip r:embed="rId6"/>
              <a:stretch>
                <a:fillRect/>
              </a:stretch>
            </p:blipFill>
            <p:spPr>
              <a:xfrm>
                <a:off x="1013400" y="2441160"/>
                <a:ext cx="52200" cy="102600"/>
              </a:xfrm>
              <a:prstGeom prst="rect">
                <a:avLst/>
              </a:prstGeom>
            </p:spPr>
          </p:pic>
        </mc:Fallback>
      </mc:AlternateContent>
    </p:spTree>
  </p:cSld>
  <p:clrMapOvr>
    <a:masterClrMapping/>
  </p:clrMapOvr>
  <p:transition spd="slow" advClick="0">
    <p:push dir="u"/>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1" presetClass="exit" presetSubtype="0" fill="hold" nodeType="withEffect">
                                  <p:stCondLst>
                                    <p:cond delay="123000"/>
                                  </p:stCondLst>
                                  <p:iterate type="lt">
                                    <p:tmPct val="5000"/>
                                  </p:iterate>
                                  <p:childTnLst>
                                    <p:anim calcmode="lin" valueType="num">
                                      <p:cBhvr>
                                        <p:cTn id="6" dur="1000"/>
                                        <p:tgtEl>
                                          <p:spTgt spid="22536"/>
                                        </p:tgtEl>
                                        <p:attrNameLst>
                                          <p:attrName>ppt_w</p:attrName>
                                        </p:attrNameLst>
                                      </p:cBhvr>
                                      <p:tavLst>
                                        <p:tav tm="0">
                                          <p:val>
                                            <p:strVal val="ppt_w"/>
                                          </p:val>
                                        </p:tav>
                                        <p:tav tm="100000">
                                          <p:val>
                                            <p:fltVal val="0"/>
                                          </p:val>
                                        </p:tav>
                                      </p:tavLst>
                                    </p:anim>
                                    <p:anim calcmode="lin" valueType="num">
                                      <p:cBhvr>
                                        <p:cTn id="7" dur="1000"/>
                                        <p:tgtEl>
                                          <p:spTgt spid="22536"/>
                                        </p:tgtEl>
                                        <p:attrNameLst>
                                          <p:attrName>ppt_h</p:attrName>
                                        </p:attrNameLst>
                                      </p:cBhvr>
                                      <p:tavLst>
                                        <p:tav tm="0">
                                          <p:val>
                                            <p:strVal val="ppt_h"/>
                                          </p:val>
                                        </p:tav>
                                        <p:tav tm="100000">
                                          <p:val>
                                            <p:fltVal val="0"/>
                                          </p:val>
                                        </p:tav>
                                      </p:tavLst>
                                    </p:anim>
                                    <p:anim calcmode="lin" valueType="num">
                                      <p:cBhvr>
                                        <p:cTn id="8" dur="1000"/>
                                        <p:tgtEl>
                                          <p:spTgt spid="22536"/>
                                        </p:tgtEl>
                                        <p:attrNameLst>
                                          <p:attrName>style.rotation</p:attrName>
                                        </p:attrNameLst>
                                      </p:cBhvr>
                                      <p:tavLst>
                                        <p:tav tm="0">
                                          <p:val>
                                            <p:fltVal val="0"/>
                                          </p:val>
                                        </p:tav>
                                        <p:tav tm="100000">
                                          <p:val>
                                            <p:fltVal val="90"/>
                                          </p:val>
                                        </p:tav>
                                      </p:tavLst>
                                    </p:anim>
                                    <p:animEffect transition="out" filter="fade">
                                      <p:cBhvr>
                                        <p:cTn id="9" dur="1000"/>
                                        <p:tgtEl>
                                          <p:spTgt spid="22536"/>
                                        </p:tgtEl>
                                      </p:cBhvr>
                                    </p:animEffect>
                                    <p:set>
                                      <p:cBhvr>
                                        <p:cTn id="10" dur="1" fill="hold">
                                          <p:stCondLst>
                                            <p:cond delay="999"/>
                                          </p:stCondLst>
                                        </p:cTn>
                                        <p:tgtEl>
                                          <p:spTgt spid="22536"/>
                                        </p:tgtEl>
                                        <p:attrNameLst>
                                          <p:attrName>style.visibility</p:attrName>
                                        </p:attrNameLst>
                                      </p:cBhvr>
                                      <p:to>
                                        <p:strVal val="hidden"/>
                                      </p:to>
                                    </p:set>
                                  </p:childTnLst>
                                  <p:subTnLst>
                                    <p:audio>
                                      <p:cMediaNode>
                                        <p:cTn display="0" masterRel="sameClick">
                                          <p:stCondLst>
                                            <p:cond evt="begin" delay="0">
                                              <p:tn val="5"/>
                                            </p:cond>
                                          </p:stCondLst>
                                          <p:endCondLst>
                                            <p:cond evt="onStopAudio" delay="0">
                                              <p:tgtEl>
                                                <p:sldTgt/>
                                              </p:tgtEl>
                                            </p:cond>
                                          </p:endCondLst>
                                        </p:cTn>
                                        <p:tgtEl>
                                          <p:sndTgt r:embed="rId2" name="RINGIN.WAV"/>
                                        </p:tgtEl>
                                      </p:cMediaNode>
                                    </p:audio>
                                  </p:subTnLst>
                                </p:cTn>
                              </p:par>
                            </p:childTnLst>
                          </p:cTn>
                        </p:par>
                      </p:childTnLst>
                    </p:cTn>
                  </p:par>
                  <p:par>
                    <p:cTn id="11" fill="hold" nodeType="clickPar">
                      <p:stCondLst>
                        <p:cond delay="indefinite"/>
                      </p:stCondLst>
                      <p:childTnLst>
                        <p:par>
                          <p:cTn id="12" fill="hold" nodeType="withGroup">
                            <p:stCondLst>
                              <p:cond delay="0"/>
                            </p:stCondLst>
                            <p:childTnLst>
                              <p:par>
                                <p:cTn id="13" presetID="2" presetClass="entr" presetSubtype="4" fill="hold" grpId="0" nodeType="click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additive="base">
                                        <p:cTn id="15" dur="500" fill="hold"/>
                                        <p:tgtEl>
                                          <p:spTgt spid="2"/>
                                        </p:tgtEl>
                                        <p:attrNameLst>
                                          <p:attrName>ppt_x</p:attrName>
                                        </p:attrNameLst>
                                      </p:cBhvr>
                                      <p:tavLst>
                                        <p:tav tm="0">
                                          <p:val>
                                            <p:strVal val="#ppt_x"/>
                                          </p:val>
                                        </p:tav>
                                        <p:tav tm="100000">
                                          <p:val>
                                            <p:strVal val="#ppt_x"/>
                                          </p:val>
                                        </p:tav>
                                      </p:tavLst>
                                    </p:anim>
                                    <p:anim calcmode="lin" valueType="num">
                                      <p:cBhvr additive="base">
                                        <p:cTn id="16"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grpId="0" nodeType="clickEffect">
                                  <p:stCondLst>
                                    <p:cond delay="0"/>
                                  </p:stCondLst>
                                  <p:childTnLst>
                                    <p:set>
                                      <p:cBhvr>
                                        <p:cTn id="20" dur="1" fill="hold">
                                          <p:stCondLst>
                                            <p:cond delay="0"/>
                                          </p:stCondLst>
                                        </p:cTn>
                                        <p:tgtEl>
                                          <p:spTgt spid="3"/>
                                        </p:tgtEl>
                                        <p:attrNameLst>
                                          <p:attrName>style.visibility</p:attrName>
                                        </p:attrNameLst>
                                      </p:cBhvr>
                                      <p:to>
                                        <p:strVal val="visible"/>
                                      </p:to>
                                    </p:set>
                                    <p:anim calcmode="lin" valueType="num">
                                      <p:cBhvr additive="base">
                                        <p:cTn id="21" dur="500" fill="hold"/>
                                        <p:tgtEl>
                                          <p:spTgt spid="3"/>
                                        </p:tgtEl>
                                        <p:attrNameLst>
                                          <p:attrName>ppt_x</p:attrName>
                                        </p:attrNameLst>
                                      </p:cBhvr>
                                      <p:tavLst>
                                        <p:tav tm="0">
                                          <p:val>
                                            <p:strVal val="#ppt_x"/>
                                          </p:val>
                                        </p:tav>
                                        <p:tav tm="100000">
                                          <p:val>
                                            <p:strVal val="#ppt_x"/>
                                          </p:val>
                                        </p:tav>
                                      </p:tavLst>
                                    </p:anim>
                                    <p:anim calcmode="lin" valueType="num">
                                      <p:cBhvr additive="base">
                                        <p:cTn id="22"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grpId="0" nodeType="clickEffect">
                                  <p:stCondLst>
                                    <p:cond delay="0"/>
                                  </p:stCondLst>
                                  <p:childTnLst>
                                    <p:set>
                                      <p:cBhvr>
                                        <p:cTn id="26" dur="1" fill="hold">
                                          <p:stCondLst>
                                            <p:cond delay="0"/>
                                          </p:stCondLst>
                                        </p:cTn>
                                        <p:tgtEl>
                                          <p:spTgt spid="4"/>
                                        </p:tgtEl>
                                        <p:attrNameLst>
                                          <p:attrName>style.visibility</p:attrName>
                                        </p:attrNameLst>
                                      </p:cBhvr>
                                      <p:to>
                                        <p:strVal val="visible"/>
                                      </p:to>
                                    </p:set>
                                    <p:anim calcmode="lin" valueType="num">
                                      <p:cBhvr additive="base">
                                        <p:cTn id="27" dur="500" fill="hold"/>
                                        <p:tgtEl>
                                          <p:spTgt spid="4"/>
                                        </p:tgtEl>
                                        <p:attrNameLst>
                                          <p:attrName>ppt_x</p:attrName>
                                        </p:attrNameLst>
                                      </p:cBhvr>
                                      <p:tavLst>
                                        <p:tav tm="0">
                                          <p:val>
                                            <p:strVal val="#ppt_x"/>
                                          </p:val>
                                        </p:tav>
                                        <p:tav tm="100000">
                                          <p:val>
                                            <p:strVal val="#ppt_x"/>
                                          </p:val>
                                        </p:tav>
                                      </p:tavLst>
                                    </p:anim>
                                    <p:anim calcmode="lin" valueType="num">
                                      <p:cBhvr additive="base">
                                        <p:cTn id="2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 presetClass="entr" presetSubtype="4" fill="hold" grpId="0" nodeType="clickEffect">
                                  <p:stCondLst>
                                    <p:cond delay="0"/>
                                  </p:stCondLst>
                                  <p:childTnLst>
                                    <p:set>
                                      <p:cBhvr>
                                        <p:cTn id="32" dur="1" fill="hold">
                                          <p:stCondLst>
                                            <p:cond delay="0"/>
                                          </p:stCondLst>
                                        </p:cTn>
                                        <p:tgtEl>
                                          <p:spTgt spid="5"/>
                                        </p:tgtEl>
                                        <p:attrNameLst>
                                          <p:attrName>style.visibility</p:attrName>
                                        </p:attrNameLst>
                                      </p:cBhvr>
                                      <p:to>
                                        <p:strVal val="visible"/>
                                      </p:to>
                                    </p:set>
                                    <p:anim calcmode="lin" valueType="num">
                                      <p:cBhvr additive="base">
                                        <p:cTn id="33" dur="500" fill="hold"/>
                                        <p:tgtEl>
                                          <p:spTgt spid="5"/>
                                        </p:tgtEl>
                                        <p:attrNameLst>
                                          <p:attrName>ppt_x</p:attrName>
                                        </p:attrNameLst>
                                      </p:cBhvr>
                                      <p:tavLst>
                                        <p:tav tm="0">
                                          <p:val>
                                            <p:strVal val="#ppt_x"/>
                                          </p:val>
                                        </p:tav>
                                        <p:tav tm="100000">
                                          <p:val>
                                            <p:strVal val="#ppt_x"/>
                                          </p:val>
                                        </p:tav>
                                      </p:tavLst>
                                    </p:anim>
                                    <p:anim calcmode="lin" valueType="num">
                                      <p:cBhvr additive="base">
                                        <p:cTn id="34"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2" presetClass="entr" presetSubtype="4" fill="hold" grpId="0" nodeType="clickEffect">
                                  <p:stCondLst>
                                    <p:cond delay="0"/>
                                  </p:stCondLst>
                                  <p:childTnLst>
                                    <p:set>
                                      <p:cBhvr>
                                        <p:cTn id="38" dur="1" fill="hold">
                                          <p:stCondLst>
                                            <p:cond delay="0"/>
                                          </p:stCondLst>
                                        </p:cTn>
                                        <p:tgtEl>
                                          <p:spTgt spid="6"/>
                                        </p:tgtEl>
                                        <p:attrNameLst>
                                          <p:attrName>style.visibility</p:attrName>
                                        </p:attrNameLst>
                                      </p:cBhvr>
                                      <p:to>
                                        <p:strVal val="visible"/>
                                      </p:to>
                                    </p:set>
                                    <p:anim calcmode="lin" valueType="num">
                                      <p:cBhvr additive="base">
                                        <p:cTn id="39" dur="500" fill="hold"/>
                                        <p:tgtEl>
                                          <p:spTgt spid="6"/>
                                        </p:tgtEl>
                                        <p:attrNameLst>
                                          <p:attrName>ppt_x</p:attrName>
                                        </p:attrNameLst>
                                      </p:cBhvr>
                                      <p:tavLst>
                                        <p:tav tm="0">
                                          <p:val>
                                            <p:strVal val="#ppt_x"/>
                                          </p:val>
                                        </p:tav>
                                        <p:tav tm="100000">
                                          <p:val>
                                            <p:strVal val="#ppt_x"/>
                                          </p:val>
                                        </p:tav>
                                      </p:tavLst>
                                    </p:anim>
                                    <p:anim calcmode="lin" valueType="num">
                                      <p:cBhvr additive="base">
                                        <p:cTn id="40"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p:bldP spid="5" grpId="0"/>
      <p:bldP spid="6"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a:spLocks noChangeArrowheads="1"/>
          </p:cNvSpPr>
          <p:nvPr/>
        </p:nvSpPr>
        <p:spPr bwMode="auto">
          <a:xfrm>
            <a:off x="1761565" y="1047377"/>
            <a:ext cx="8700247" cy="40318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lgn="just" eaLnBrk="1" hangingPunct="1"/>
            <a:r>
              <a:rPr lang="en-US" sz="3200" b="1" i="1" smtClean="0">
                <a:solidFill>
                  <a:srgbClr val="FF0000"/>
                </a:solidFill>
                <a:latin typeface="Times New Roman" pitchFamily="18" charset="0"/>
                <a:cs typeface="Times New Roman" pitchFamily="18" charset="0"/>
              </a:rPr>
              <a:t>Mạng máy tính:</a:t>
            </a:r>
          </a:p>
          <a:p>
            <a:pPr algn="just" eaLnBrk="1" hangingPunct="1"/>
            <a:endParaRPr lang="en-US" sz="3200" i="1">
              <a:latin typeface="Times New Roman" pitchFamily="18" charset="0"/>
              <a:cs typeface="Times New Roman" pitchFamily="18" charset="0"/>
            </a:endParaRPr>
          </a:p>
          <a:p>
            <a:pPr algn="just" eaLnBrk="1" hangingPunct="1"/>
            <a:r>
              <a:rPr lang="en-US" sz="3200" i="1" smtClean="0">
                <a:solidFill>
                  <a:srgbClr val="002060"/>
                </a:solidFill>
                <a:latin typeface="Times New Roman" pitchFamily="18" charset="0"/>
                <a:cs typeface="Times New Roman" pitchFamily="18" charset="0"/>
              </a:rPr>
              <a:t>Hai </a:t>
            </a:r>
            <a:r>
              <a:rPr lang="en-US" sz="3200" i="1">
                <a:solidFill>
                  <a:srgbClr val="002060"/>
                </a:solidFill>
                <a:latin typeface="Times New Roman" pitchFamily="18" charset="0"/>
                <a:cs typeface="Times New Roman" pitchFamily="18" charset="0"/>
              </a:rPr>
              <a:t>hay nhiều máy tính và các thiết bị được kết nối để truyền thông tin cho nhau để tạo thành 1 mạng máy tính</a:t>
            </a:r>
            <a:r>
              <a:rPr lang="en-US" sz="3200" i="1" smtClean="0">
                <a:solidFill>
                  <a:srgbClr val="002060"/>
                </a:solidFill>
                <a:latin typeface="Times New Roman" pitchFamily="18" charset="0"/>
                <a:cs typeface="Times New Roman" pitchFamily="18" charset="0"/>
              </a:rPr>
              <a:t>.</a:t>
            </a:r>
          </a:p>
          <a:p>
            <a:pPr algn="just" eaLnBrk="1" hangingPunct="1"/>
            <a:r>
              <a:rPr lang="en-US" sz="3200" i="1">
                <a:solidFill>
                  <a:srgbClr val="002060"/>
                </a:solidFill>
                <a:latin typeface="Times New Roman" pitchFamily="18" charset="0"/>
                <a:cs typeface="Times New Roman" pitchFamily="18" charset="0"/>
              </a:rPr>
              <a:t>Một số lợi ích của mạng: Người sử dụng có thể liên lạc với nhau để trao đổi thông tin, chia sẻ dữ liệu và dung chung các thiết bị trên </a:t>
            </a:r>
            <a:r>
              <a:rPr lang="en-US" sz="3200" i="1">
                <a:solidFill>
                  <a:srgbClr val="002060"/>
                </a:solidFill>
                <a:latin typeface="Times New Roman" pitchFamily="18" charset="0"/>
                <a:cs typeface="Times New Roman" pitchFamily="18" charset="0"/>
              </a:rPr>
              <a:t>mạng</a:t>
            </a:r>
            <a:r>
              <a:rPr lang="en-US" sz="3200" i="1" smtClean="0">
                <a:solidFill>
                  <a:srgbClr val="002060"/>
                </a:solidFill>
                <a:latin typeface="Times New Roman" pitchFamily="18" charset="0"/>
                <a:cs typeface="Times New Roman" pitchFamily="18" charset="0"/>
              </a:rPr>
              <a:t>.</a:t>
            </a:r>
            <a:endParaRPr lang="en-US" sz="3200">
              <a:solidFill>
                <a:srgbClr val="002060"/>
              </a:solidFill>
              <a:latin typeface="Times New Roman" pitchFamily="18" charset="0"/>
              <a:cs typeface="Times New Roman" pitchFamily="18" charset="0"/>
            </a:endParaRPr>
          </a:p>
        </p:txBody>
      </p:sp>
    </p:spTree>
    <p:extLst>
      <p:ext uri="{BB962C8B-B14F-4D97-AF65-F5344CB8AC3E}">
        <p14:creationId xmlns:p14="http://schemas.microsoft.com/office/powerpoint/2010/main" val="8124111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1"/>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a:xfrm>
            <a:off x="2698750" y="1600200"/>
            <a:ext cx="6794500" cy="4525963"/>
          </a:xfrm>
          <a:noFill/>
        </p:spPr>
      </p:pic>
      <p:sp>
        <p:nvSpPr>
          <p:cNvPr id="5" name="Cloud Callout 4"/>
          <p:cNvSpPr/>
          <p:nvPr/>
        </p:nvSpPr>
        <p:spPr bwMode="auto">
          <a:xfrm flipH="1">
            <a:off x="274638" y="1531938"/>
            <a:ext cx="7107237" cy="3419475"/>
          </a:xfrm>
          <a:prstGeom prst="cloudCallout">
            <a:avLst>
              <a:gd name="adj1" fmla="val 18229"/>
              <a:gd name="adj2" fmla="val 54885"/>
            </a:avLst>
          </a:prstGeom>
          <a:blipFill>
            <a:blip r:embed="rId3"/>
            <a:tile tx="0" ty="0" sx="100000" sy="100000" flip="none" algn="tl"/>
          </a:blipFill>
          <a:ln w="9525" cap="flat" cmpd="sng" algn="ctr">
            <a:solidFill>
              <a:schemeClr val="tx1"/>
            </a:solidFill>
            <a:prstDash val="solid"/>
            <a:round/>
            <a:headEnd type="none" w="med" len="med"/>
            <a:tailEnd type="none" w="med" len="med"/>
          </a:ln>
          <a:effectLst>
            <a:outerShdw dist="17961" dir="2700000" algn="ctr" rotWithShape="0">
              <a:schemeClr val="tx1">
                <a:gamma/>
                <a:shade val="60000"/>
                <a:invGamma/>
              </a:schemeClr>
            </a:outerShdw>
          </a:effectLst>
        </p:spPr>
        <p:txBody>
          <a:bodyPr>
            <a:spAutoFit/>
          </a:bodyPr>
          <a:lstStyle/>
          <a:p>
            <a:pPr algn="ctr" fontAlgn="auto">
              <a:spcBef>
                <a:spcPts val="0"/>
              </a:spcBef>
              <a:spcAft>
                <a:spcPts val="0"/>
              </a:spcAft>
              <a:defRPr/>
            </a:pPr>
            <a:r>
              <a:rPr lang="en-US" sz="2800" b="1" i="1"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Mạng</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máy</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tính</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xuất</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hiện</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trong</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mọi</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lĩnh</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vực</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của</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cuộc</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sống</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Vậy</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mạng</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máy</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tính</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kết</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nối</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với</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nhau</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như</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thế</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nào</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và</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có</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những</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thành</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phần</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gì</a:t>
            </a:r>
            <a:r>
              <a:rPr lang="en-US" sz="2800" dirty="0">
                <a:solidFill>
                  <a:srgbClr val="FF0000"/>
                </a:solidFill>
                <a:latin typeface="Times New Roman" panose="02020603050405020304" pitchFamily="18" charset="0"/>
                <a:cs typeface="Times New Roman" panose="02020603050405020304" pitchFamily="18" charset="0"/>
              </a:rPr>
              <a:t>? </a:t>
            </a:r>
          </a:p>
        </p:txBody>
      </p:sp>
      <p:pic>
        <p:nvPicPr>
          <p:cNvPr id="12292" name="Picture 5"/>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7910513" y="0"/>
            <a:ext cx="4281487" cy="3392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wip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634</TotalTime>
  <Words>1892</Words>
  <Application>Microsoft Office PowerPoint</Application>
  <PresentationFormat>Widescreen</PresentationFormat>
  <Paragraphs>282</Paragraphs>
  <Slides>20</Slides>
  <Notes>0</Notes>
  <HiddenSlides>0</HiddenSlides>
  <MMClips>0</MMClips>
  <ScaleCrop>false</ScaleCrop>
  <HeadingPairs>
    <vt:vector size="8" baseType="variant">
      <vt:variant>
        <vt:lpstr>Fonts Used</vt:lpstr>
      </vt:variant>
      <vt:variant>
        <vt:i4>5</vt:i4>
      </vt:variant>
      <vt:variant>
        <vt:lpstr>Theme</vt:lpstr>
      </vt:variant>
      <vt:variant>
        <vt:i4>1</vt:i4>
      </vt:variant>
      <vt:variant>
        <vt:lpstr>Embedded OLE Servers</vt:lpstr>
      </vt:variant>
      <vt:variant>
        <vt:i4>1</vt:i4>
      </vt:variant>
      <vt:variant>
        <vt:lpstr>Slide Titles</vt:lpstr>
      </vt:variant>
      <vt:variant>
        <vt:i4>20</vt:i4>
      </vt:variant>
    </vt:vector>
  </HeadingPairs>
  <TitlesOfParts>
    <vt:vector size="27" baseType="lpstr">
      <vt:lpstr>Arial</vt:lpstr>
      <vt:lpstr>Calibri</vt:lpstr>
      <vt:lpstr>Symbol</vt:lpstr>
      <vt:lpstr>Times New Roman</vt:lpstr>
      <vt:lpstr>Wingdings</vt:lpstr>
      <vt:lpstr>Office Theme</vt:lpstr>
      <vt:lpstr>Bitmap Image</vt:lpstr>
      <vt:lpstr>PowerPoint Presentation</vt:lpstr>
      <vt:lpstr>PowerPoint Presentation</vt:lpstr>
      <vt:lpstr>CHỦ ĐỀ 2. MẠNG MÁY TÍNH VÀ INTERNET BÀI 4: MẠNG MÁY TÍNH </vt:lpstr>
      <vt:lpstr>HOẠT ĐỘNG HÌNH THÀNH KIẾN THỨC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HOẠT ĐỘNG LUYỆN TẬP</vt:lpstr>
      <vt:lpstr>HOẠT ĐỘNG LUYỆN TẬP</vt:lpstr>
      <vt:lpstr>HOẠT ĐỘNG LUYỆN TẬP</vt:lpstr>
      <vt:lpstr>HOẠT ĐỘNG VẬN DỤNG</vt:lpstr>
      <vt:lpstr>HOẠT ĐỘNG VẬN DỤNG</vt:lpstr>
      <vt:lpstr>HƯỚNG DẪN HỌC TẬP Ở NHÀ</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CHỦ ĐỀ B. MẠNG MÁY TÍNH VÀ INTERNET BÀI 4: MẠNG MÁY TÍNH</dc:title>
  <dc:creator>Admin</dc:creator>
  <cp:lastModifiedBy>Administrator</cp:lastModifiedBy>
  <cp:revision>65</cp:revision>
  <dcterms:created xsi:type="dcterms:W3CDTF">2021-07-10T14:44:17Z</dcterms:created>
  <dcterms:modified xsi:type="dcterms:W3CDTF">2023-10-27T03:40:58Z</dcterms:modified>
</cp:coreProperties>
</file>