
<file path=[Content_Types].xml><?xml version="1.0" encoding="utf-8"?>
<Types xmlns="http://schemas.openxmlformats.org/package/2006/content-types">
  <Default Extension="bmp" ContentType="image/bmp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17" r:id="rId2"/>
    <p:sldId id="292" r:id="rId3"/>
    <p:sldId id="318" r:id="rId4"/>
    <p:sldId id="475" r:id="rId5"/>
    <p:sldId id="294" r:id="rId6"/>
    <p:sldId id="338" r:id="rId7"/>
    <p:sldId id="496" r:id="rId8"/>
    <p:sldId id="503" r:id="rId9"/>
    <p:sldId id="369" r:id="rId10"/>
    <p:sldId id="354" r:id="rId11"/>
    <p:sldId id="504" r:id="rId12"/>
    <p:sldId id="372" r:id="rId13"/>
    <p:sldId id="485" r:id="rId14"/>
    <p:sldId id="375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043"/>
    <a:srgbClr val="FFF1B3"/>
    <a:srgbClr val="0000FF"/>
    <a:srgbClr val="9900CC"/>
    <a:srgbClr val="FF9900"/>
    <a:srgbClr val="CC00CC"/>
    <a:srgbClr val="EDF6F7"/>
    <a:srgbClr val="C8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image" Target="../media/image1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10.png"/><Relationship Id="rId2" Type="http://schemas.openxmlformats.org/officeDocument/2006/relationships/audio" Target="../media/media2.wav"/><Relationship Id="rId16" Type="http://schemas.openxmlformats.org/officeDocument/2006/relationships/image" Target="../media/image9.gif"/><Relationship Id="rId20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wav"/><Relationship Id="rId19" Type="http://schemas.openxmlformats.org/officeDocument/2006/relationships/image" Target="../media/image12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326FA3-2B2F-A6B3-B697-6A5B8AB6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54" y="1828800"/>
            <a:ext cx="6102746" cy="1524000"/>
          </a:xfrm>
          <a:prstGeom prst="rect">
            <a:avLst/>
          </a:prstGeom>
          <a:ln w="63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295400"/>
            <a:ext cx="5715000" cy="448267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Bậc I của giọng Đô trưởng là nốt Đô, hãy dựa vào sơ đồ cấu tạo cung và nửa cung của gam trưởng để xác định tên các nốt ở các bậc âm còn lại.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Một bản nhạc viết ở giọng Đô trưởng thì ở hoá biểu có dấu thăng hay dấu giáng nào không?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Giọng Đô trưởng có âm chủ là nốt gì?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Bản nhạc viết ở giọng Đô trưởng thường được kết về nốt nào?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0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6CA9F1B-2575-807B-1E59-2E8B96AF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08" b="1590"/>
          <a:stretch/>
        </p:blipFill>
        <p:spPr>
          <a:xfrm>
            <a:off x="131763" y="838200"/>
            <a:ext cx="11955162" cy="525780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747" y="2841470"/>
            <a:ext cx="4432453" cy="472112"/>
          </a:xfrm>
        </p:spPr>
        <p:txBody>
          <a:bodyPr/>
          <a:lstStyle/>
          <a:p>
            <a:r>
              <a:rPr lang="en-US" sz="2800" b="1">
                <a:solidFill>
                  <a:srgbClr val="009900"/>
                </a:solidFill>
                <a:cs typeface="Times New Roman" panose="02020603050405020304" pitchFamily="18" charset="0"/>
              </a:rPr>
              <a:t>Đáp án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E623D-CBC4-FDFC-855A-9240D9F5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91" y="544058"/>
            <a:ext cx="1125085" cy="847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5041D9-37B7-F831-2716-92B5D9BD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3" y="1391344"/>
            <a:ext cx="11629073" cy="100822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4212FE8-1459-74AD-A896-892CC2F6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9" y="3453598"/>
            <a:ext cx="6705601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Lời thầy cô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20)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Khúc ca chào xuân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28)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Xuân quê hương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35)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Mùa hạ và những chum hoa nắng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61)</a:t>
            </a: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524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0000FF"/>
                </a:solidFill>
              </a:rPr>
              <a:t>Tạo ra một giai điệu ở giọng Đô trưởng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23CB-7C54-EEBA-227F-AB463B55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112226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179639"/>
            <a:ext cx="8305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Thương lắm thầy cô ơi!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 ƠN THẦY CÔ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113538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thầy cô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Kèn trumpet và kèn saxophone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giọng Đô trưởng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525000" cy="39280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5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 giọng Đô trưởng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TN&amp;KP: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một giai điệu ở giọng Đô trưởng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68F40-F639-DC70-0A03-AF0A97C72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25" y="533400"/>
            <a:ext cx="8276475" cy="6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5867400" cy="3429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thiết tha trìu mến, lời ca chứa chan cảm xúc sâu lắng, 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tình cảm và tấm lòng biết ơn của học trò với thầy cô giáo.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 Vinh Phúc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ông đã sáng tác một số ca khúc cho thiếu nhi như: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ơi!, Hè về mưa rơi, Cô bé mùa xuân, Mùa xuân quê hương</a:t>
            </a:r>
            <a:r>
              <a:rPr lang="en-US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2319F-ADC5-7E54-D78C-62860E910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2"/>
          <a:stretch/>
        </p:blipFill>
        <p:spPr>
          <a:xfrm>
            <a:off x="6477000" y="1447800"/>
            <a:ext cx="5355611" cy="429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72016E0E-57D4-2236-E85A-1EB8109A1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93143"/>
            <a:ext cx="9144000" cy="400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1563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2325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5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1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232536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173" y="5409800"/>
            <a:ext cx="219075" cy="46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AACB3-2741-DC9D-3B85-E45036AD12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600" y="1037424"/>
            <a:ext cx="8050701" cy="10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995055-3D1B-122D-6A07-0A0686E152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2600" y="2381450"/>
            <a:ext cx="8067848" cy="103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FC23E-9921-AB44-2AC6-369D6F0C9C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2600" y="3760029"/>
            <a:ext cx="8024980" cy="101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6323-5E95-4CD9-4725-145CD5E057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2600" y="5147813"/>
            <a:ext cx="8059275" cy="1071712"/>
          </a:xfrm>
          <a:prstGeom prst="rect">
            <a:avLst/>
          </a:prstGeom>
        </p:spPr>
      </p:pic>
      <p:pic>
        <p:nvPicPr>
          <p:cNvPr id="9" name="Cau 1">
            <a:hlinkClick r:id="" action="ppaction://media"/>
            <a:extLst>
              <a:ext uri="{FF2B5EF4-FFF2-40B4-BE49-F238E27FC236}">
                <a16:creationId xmlns:a16="http://schemas.microsoft.com/office/drawing/2014/main" id="{602A1335-17A6-B6F7-D1B1-01B8FF4D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1141159"/>
            <a:ext cx="406400" cy="406400"/>
          </a:xfrm>
          <a:prstGeom prst="rect">
            <a:avLst/>
          </a:prstGeom>
        </p:spPr>
      </p:pic>
      <p:pic>
        <p:nvPicPr>
          <p:cNvPr id="10" name="Cau 2">
            <a:hlinkClick r:id="" action="ppaction://media"/>
            <a:extLst>
              <a:ext uri="{FF2B5EF4-FFF2-40B4-BE49-F238E27FC236}">
                <a16:creationId xmlns:a16="http://schemas.microsoft.com/office/drawing/2014/main" id="{7037D899-A99A-9416-E1C3-C58771845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2549525"/>
            <a:ext cx="406400" cy="406400"/>
          </a:xfrm>
          <a:prstGeom prst="rect">
            <a:avLst/>
          </a:prstGeom>
        </p:spPr>
      </p:pic>
      <p:pic>
        <p:nvPicPr>
          <p:cNvPr id="12" name="Cau 1 + 2">
            <a:hlinkClick r:id="" action="ppaction://media"/>
            <a:extLst>
              <a:ext uri="{FF2B5EF4-FFF2-40B4-BE49-F238E27FC236}">
                <a16:creationId xmlns:a16="http://schemas.microsoft.com/office/drawing/2014/main" id="{C6E11865-147F-9519-DF70-611E5DBB2E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1865429"/>
            <a:ext cx="406400" cy="406400"/>
          </a:xfrm>
          <a:prstGeom prst="rect">
            <a:avLst/>
          </a:prstGeom>
        </p:spPr>
      </p:pic>
      <p:pic>
        <p:nvPicPr>
          <p:cNvPr id="15" name="Cau 3">
            <a:hlinkClick r:id="" action="ppaction://media"/>
            <a:extLst>
              <a:ext uri="{FF2B5EF4-FFF2-40B4-BE49-F238E27FC236}">
                <a16:creationId xmlns:a16="http://schemas.microsoft.com/office/drawing/2014/main" id="{D0B8E035-E9F6-9088-F206-717F8EAEAA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3939515"/>
            <a:ext cx="406400" cy="406400"/>
          </a:xfrm>
          <a:prstGeom prst="rect">
            <a:avLst/>
          </a:prstGeom>
        </p:spPr>
      </p:pic>
      <p:pic>
        <p:nvPicPr>
          <p:cNvPr id="16" name="Cau 4">
            <a:hlinkClick r:id="" action="ppaction://media"/>
            <a:extLst>
              <a:ext uri="{FF2B5EF4-FFF2-40B4-BE49-F238E27FC236}">
                <a16:creationId xmlns:a16="http://schemas.microsoft.com/office/drawing/2014/main" id="{203A1E7F-9F46-E4E1-4F99-3BCBA22525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5348706"/>
            <a:ext cx="406400" cy="406400"/>
          </a:xfrm>
          <a:prstGeom prst="rect">
            <a:avLst/>
          </a:prstGeom>
        </p:spPr>
      </p:pic>
      <p:pic>
        <p:nvPicPr>
          <p:cNvPr id="20" name="Cau 3 + 4">
            <a:hlinkClick r:id="" action="ppaction://media"/>
            <a:extLst>
              <a:ext uri="{FF2B5EF4-FFF2-40B4-BE49-F238E27FC236}">
                <a16:creationId xmlns:a16="http://schemas.microsoft.com/office/drawing/2014/main" id="{ADABE368-742C-8F70-7B56-DF18BB288BC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4774131"/>
            <a:ext cx="406400" cy="406400"/>
          </a:xfrm>
          <a:prstGeom prst="rect">
            <a:avLst/>
          </a:prstGeom>
        </p:spPr>
      </p:pic>
      <p:pic>
        <p:nvPicPr>
          <p:cNvPr id="21" name="Doan 1">
            <a:hlinkClick r:id="" action="ppaction://media"/>
            <a:extLst>
              <a:ext uri="{FF2B5EF4-FFF2-40B4-BE49-F238E27FC236}">
                <a16:creationId xmlns:a16="http://schemas.microsoft.com/office/drawing/2014/main" id="{9852897F-87F8-73BD-23FC-7D31983D9C1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3449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D52456-FD1A-1080-DE87-22D462E03B80}"/>
              </a:ext>
            </a:extLst>
          </p:cNvPr>
          <p:cNvGrpSpPr/>
          <p:nvPr/>
        </p:nvGrpSpPr>
        <p:grpSpPr>
          <a:xfrm>
            <a:off x="152400" y="1066800"/>
            <a:ext cx="11955162" cy="5321010"/>
            <a:chOff x="152400" y="1066800"/>
            <a:chExt cx="11955162" cy="53210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85224D-8455-7279-B96A-5A7FCAF9D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42" b="69422"/>
            <a:stretch/>
          </p:blipFill>
          <p:spPr>
            <a:xfrm>
              <a:off x="838200" y="1066800"/>
              <a:ext cx="10515600" cy="3314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1C90AF-8AA4-2DCA-6F86-E79D70FBC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983" b="51266"/>
            <a:stretch/>
          </p:blipFill>
          <p:spPr>
            <a:xfrm>
              <a:off x="152400" y="4572000"/>
              <a:ext cx="11955162" cy="1815810"/>
            </a:xfrm>
            <a:prstGeom prst="rect">
              <a:avLst/>
            </a:prstGeom>
          </p:spPr>
        </p:pic>
      </p:grpSp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228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Gam trưởng, giọng trưởng, giọng Đô trưởng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h hoa Gam - Giong Cdur">
            <a:hlinkClick r:id="" action="ppaction://media"/>
            <a:extLst>
              <a:ext uri="{FF2B5EF4-FFF2-40B4-BE49-F238E27FC236}">
                <a16:creationId xmlns:a16="http://schemas.microsoft.com/office/drawing/2014/main" id="{74F63C6A-2789-A135-82EA-3B834B55D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9730</TotalTime>
  <Words>394</Words>
  <Application>Microsoft Office PowerPoint</Application>
  <PresentationFormat>Widescreen</PresentationFormat>
  <Paragraphs>32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3 NHỚ ƠN THẦY CÔ</vt:lpstr>
      <vt:lpstr>PowerPoint Presentation</vt:lpstr>
      <vt:lpstr>I. Hát bài</vt:lpstr>
      <vt:lpstr>Giới thiệu bài hát</vt:lpstr>
      <vt:lpstr>PowerPoint Presentation</vt:lpstr>
      <vt:lpstr>Học hát từng câu (Đoạn 1)</vt:lpstr>
      <vt:lpstr>PowerPoint Presentation</vt:lpstr>
      <vt:lpstr>PowerPoint Presentation</vt:lpstr>
      <vt:lpstr>Thảo luận nhóm</vt:lpstr>
      <vt:lpstr>PowerPoint Presentation</vt:lpstr>
      <vt:lpstr>Đáp án </vt:lpstr>
      <vt:lpstr>III. Trải nghiệm và khám phá: Tạo ra một giai điệu ở giọng Đô trưởng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339</cp:revision>
  <dcterms:created xsi:type="dcterms:W3CDTF">2006-11-06T13:45:38Z</dcterms:created>
  <dcterms:modified xsi:type="dcterms:W3CDTF">2023-12-08T04:12:05Z</dcterms:modified>
</cp:coreProperties>
</file>