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89" r:id="rId5"/>
    <p:sldId id="261" r:id="rId6"/>
    <p:sldId id="283" r:id="rId7"/>
    <p:sldId id="285" r:id="rId8"/>
    <p:sldId id="286" r:id="rId9"/>
    <p:sldId id="281" r:id="rId10"/>
    <p:sldId id="287" r:id="rId11"/>
    <p:sldId id="288" r:id="rId12"/>
    <p:sldId id="28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embeddedFontLst>
    <p:embeddedFont>
      <p:font typeface="#9Slide03 Open Sans SemiBold" panose="020B0604020202020204" charset="0"/>
      <p:bold r:id="rId21"/>
    </p:embeddedFont>
    <p:embeddedFont>
      <p:font typeface="#9Slide03 Roboto Condensed" panose="020B0604020202020204" charset="0"/>
      <p:bold r:id="rId22"/>
    </p:embeddedFont>
    <p:embeddedFont>
      <p:font typeface="#9Slide05 SVNUT Triumph" panose="00000500000000000000" charset="0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A19E82-BF2C-490A-BB46-03B4FE605FAC}">
          <p14:sldIdLst>
            <p14:sldId id="256"/>
          </p14:sldIdLst>
        </p14:section>
        <p14:section name="Phần 1" id="{6901A951-8039-4D73-BE68-81CCA05B45AF}">
          <p14:sldIdLst>
            <p14:sldId id="260"/>
            <p14:sldId id="257"/>
            <p14:sldId id="289"/>
          </p14:sldIdLst>
        </p14:section>
        <p14:section name="Phần 2" id="{6EE7052B-706B-4460-9B26-F4204FE10E9B}">
          <p14:sldIdLst>
            <p14:sldId id="261"/>
            <p14:sldId id="283"/>
            <p14:sldId id="285"/>
            <p14:sldId id="286"/>
            <p14:sldId id="281"/>
            <p14:sldId id="287"/>
            <p14:sldId id="288"/>
            <p14:sldId id="282"/>
          </p14:sldIdLst>
        </p14:section>
        <p14:section name="trắc nghiệm" id="{6B5F8616-3A45-4322-A7FC-14212FBA550F}">
          <p14:sldIdLst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ng Pham" initials="TP" lastIdx="1" clrIdx="0">
    <p:extLst>
      <p:ext uri="{19B8F6BF-5375-455C-9EA6-DF929625EA0E}">
        <p15:presenceInfo xmlns:p15="http://schemas.microsoft.com/office/powerpoint/2012/main" userId="e717997c97a00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AF7"/>
    <a:srgbClr val="E4F8F4"/>
    <a:srgbClr val="FCE8F5"/>
    <a:srgbClr val="BA8BDD"/>
    <a:srgbClr val="E6E6E6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0" autoAdjust="0"/>
    <p:restoredTop sz="92579" autoAdjust="0"/>
  </p:normalViewPr>
  <p:slideViewPr>
    <p:cSldViewPr showGuides="1">
      <p:cViewPr varScale="1">
        <p:scale>
          <a:sx n="100" d="100"/>
          <a:sy n="100" d="100"/>
        </p:scale>
        <p:origin x="21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08228-0CF5-422F-97C1-46A743E7C77F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6EF3-2DEB-4F4B-B7CB-9E3DB0AF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86EF3-2DEB-4F4B-B7CB-9E3DB0AFE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86EF3-2DEB-4F4B-B7CB-9E3DB0AFE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86EF3-2DEB-4F4B-B7CB-9E3DB0AFE9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86EF3-2DEB-4F4B-B7CB-9E3DB0AFE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2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#9Slide03 Open Sans SemiBold" panose="020B0706030804020204" pitchFamily="34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defRPr>
            </a:lvl1pPr>
          </a:lstStyle>
          <a:p>
            <a:fld id="{E69B9EE9-F3BF-4B40-83E7-C9BC68FDDB0E}" type="datetimeFigureOut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#9Slide03 Open Sans SemiBold" panose="020B0706030804020204" pitchFamily="34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#9Slide03 Open Sans SemiBold" panose="020B0706030804020204" pitchFamily="34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#9Slide03 Open Sans SemiBold" panose="020B0706030804020204" pitchFamily="34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17373600" y="-13030200"/>
            <a:ext cx="296266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26221335" y="-13030200"/>
            <a:ext cx="296266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26221335" y="19493180"/>
            <a:ext cx="296266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17373600" y="19493180"/>
            <a:ext cx="296266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4775E59-EF99-4F4B-A732-663CE0A2E66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279">
            <a:extLst>
              <a:ext uri="{FF2B5EF4-FFF2-40B4-BE49-F238E27FC236}">
                <a16:creationId xmlns:a16="http://schemas.microsoft.com/office/drawing/2014/main" id="{624938E5-C65F-4C64-8213-DDD48482C2CE}"/>
              </a:ext>
            </a:extLst>
          </p:cNvPr>
          <p:cNvGrpSpPr/>
          <p:nvPr/>
        </p:nvGrpSpPr>
        <p:grpSpPr>
          <a:xfrm>
            <a:off x="152400" y="-228600"/>
            <a:ext cx="9854391" cy="6387727"/>
            <a:chOff x="1231452" y="1121589"/>
            <a:chExt cx="7228234" cy="4685423"/>
          </a:xfrm>
        </p:grpSpPr>
        <p:sp>
          <p:nvSpPr>
            <p:cNvPr id="2" name="Google Shape;626;p7">
              <a:extLst>
                <a:ext uri="{FF2B5EF4-FFF2-40B4-BE49-F238E27FC236}">
                  <a16:creationId xmlns:a16="http://schemas.microsoft.com/office/drawing/2014/main" id="{062A5285-2E21-4D72-A309-20675E8D50B5}"/>
                </a:ext>
              </a:extLst>
            </p:cNvPr>
            <p:cNvSpPr/>
            <p:nvPr/>
          </p:nvSpPr>
          <p:spPr>
            <a:xfrm>
              <a:off x="2448529" y="2180328"/>
              <a:ext cx="4143284" cy="3036877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" name="Google Shape;627;p7">
              <a:extLst>
                <a:ext uri="{FF2B5EF4-FFF2-40B4-BE49-F238E27FC236}">
                  <a16:creationId xmlns:a16="http://schemas.microsoft.com/office/drawing/2014/main" id="{D0D142FD-3E08-4FEA-BE42-AC400573892E}"/>
                </a:ext>
              </a:extLst>
            </p:cNvPr>
            <p:cNvSpPr/>
            <p:nvPr/>
          </p:nvSpPr>
          <p:spPr>
            <a:xfrm>
              <a:off x="2654051" y="2362200"/>
              <a:ext cx="3753040" cy="2732585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" name="Google Shape;630;p7">
              <a:extLst>
                <a:ext uri="{FF2B5EF4-FFF2-40B4-BE49-F238E27FC236}">
                  <a16:creationId xmlns:a16="http://schemas.microsoft.com/office/drawing/2014/main" id="{32A0518E-0AB5-43C7-9AFC-ED8D53511495}"/>
                </a:ext>
              </a:extLst>
            </p:cNvPr>
            <p:cNvSpPr/>
            <p:nvPr/>
          </p:nvSpPr>
          <p:spPr>
            <a:xfrm>
              <a:off x="7107930" y="2445968"/>
              <a:ext cx="474754" cy="1055969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" name="Google Shape;631;p7">
              <a:extLst>
                <a:ext uri="{FF2B5EF4-FFF2-40B4-BE49-F238E27FC236}">
                  <a16:creationId xmlns:a16="http://schemas.microsoft.com/office/drawing/2014/main" id="{FF989C06-E74B-443E-985E-882E2FAFF3EE}"/>
                </a:ext>
              </a:extLst>
            </p:cNvPr>
            <p:cNvSpPr/>
            <p:nvPr/>
          </p:nvSpPr>
          <p:spPr>
            <a:xfrm>
              <a:off x="7155880" y="3036515"/>
              <a:ext cx="80265" cy="465422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" name="Google Shape;632;p7">
              <a:extLst>
                <a:ext uri="{FF2B5EF4-FFF2-40B4-BE49-F238E27FC236}">
                  <a16:creationId xmlns:a16="http://schemas.microsoft.com/office/drawing/2014/main" id="{776F06CF-445C-4742-82C9-5A78641CFE07}"/>
                </a:ext>
              </a:extLst>
            </p:cNvPr>
            <p:cNvSpPr/>
            <p:nvPr/>
          </p:nvSpPr>
          <p:spPr>
            <a:xfrm>
              <a:off x="7501680" y="2821775"/>
              <a:ext cx="63092" cy="5785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" name="Google Shape;633;p7">
              <a:extLst>
                <a:ext uri="{FF2B5EF4-FFF2-40B4-BE49-F238E27FC236}">
                  <a16:creationId xmlns:a16="http://schemas.microsoft.com/office/drawing/2014/main" id="{DB3E1685-D44F-456F-B19C-7910B5633987}"/>
                </a:ext>
              </a:extLst>
            </p:cNvPr>
            <p:cNvSpPr/>
            <p:nvPr/>
          </p:nvSpPr>
          <p:spPr>
            <a:xfrm>
              <a:off x="7304837" y="3000756"/>
              <a:ext cx="119597" cy="30097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" name="Google Shape;634;p7">
              <a:extLst>
                <a:ext uri="{FF2B5EF4-FFF2-40B4-BE49-F238E27FC236}">
                  <a16:creationId xmlns:a16="http://schemas.microsoft.com/office/drawing/2014/main" id="{891F0BF4-1408-489A-AB9C-8E28E5E3E58A}"/>
                </a:ext>
              </a:extLst>
            </p:cNvPr>
            <p:cNvSpPr/>
            <p:nvPr/>
          </p:nvSpPr>
          <p:spPr>
            <a:xfrm>
              <a:off x="6129921" y="1607629"/>
              <a:ext cx="1294510" cy="1055969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" name="Google Shape;635;p7">
              <a:extLst>
                <a:ext uri="{FF2B5EF4-FFF2-40B4-BE49-F238E27FC236}">
                  <a16:creationId xmlns:a16="http://schemas.microsoft.com/office/drawing/2014/main" id="{0EAD97DA-470A-45BA-8B4C-EF70D23DCEA0}"/>
                </a:ext>
              </a:extLst>
            </p:cNvPr>
            <p:cNvSpPr/>
            <p:nvPr/>
          </p:nvSpPr>
          <p:spPr>
            <a:xfrm>
              <a:off x="7188808" y="3824016"/>
              <a:ext cx="220605" cy="375871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" name="Google Shape;636;p7">
              <a:extLst>
                <a:ext uri="{FF2B5EF4-FFF2-40B4-BE49-F238E27FC236}">
                  <a16:creationId xmlns:a16="http://schemas.microsoft.com/office/drawing/2014/main" id="{0125A94F-86BA-4EBC-A54D-520EB5168848}"/>
                </a:ext>
              </a:extLst>
            </p:cNvPr>
            <p:cNvSpPr/>
            <p:nvPr/>
          </p:nvSpPr>
          <p:spPr>
            <a:xfrm>
              <a:off x="7117224" y="3591365"/>
              <a:ext cx="289298" cy="286381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" name="Google Shape;637;p7">
              <a:extLst>
                <a:ext uri="{FF2B5EF4-FFF2-40B4-BE49-F238E27FC236}">
                  <a16:creationId xmlns:a16="http://schemas.microsoft.com/office/drawing/2014/main" id="{93381D62-03A5-4696-8D3A-54874EFFC6D1}"/>
                </a:ext>
              </a:extLst>
            </p:cNvPr>
            <p:cNvSpPr/>
            <p:nvPr/>
          </p:nvSpPr>
          <p:spPr>
            <a:xfrm>
              <a:off x="7117224" y="3668671"/>
              <a:ext cx="29422" cy="149685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" name="Google Shape;638;p7">
              <a:extLst>
                <a:ext uri="{FF2B5EF4-FFF2-40B4-BE49-F238E27FC236}">
                  <a16:creationId xmlns:a16="http://schemas.microsoft.com/office/drawing/2014/main" id="{72B99B9B-458B-4DBF-AD73-E578D40622FA}"/>
                </a:ext>
              </a:extLst>
            </p:cNvPr>
            <p:cNvSpPr/>
            <p:nvPr/>
          </p:nvSpPr>
          <p:spPr>
            <a:xfrm>
              <a:off x="6800782" y="3818292"/>
              <a:ext cx="492666" cy="927828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" name="Google Shape;639;p7">
              <a:extLst>
                <a:ext uri="{FF2B5EF4-FFF2-40B4-BE49-F238E27FC236}">
                  <a16:creationId xmlns:a16="http://schemas.microsoft.com/office/drawing/2014/main" id="{7C751407-6267-456D-9972-4C4584A43E3B}"/>
                </a:ext>
              </a:extLst>
            </p:cNvPr>
            <p:cNvSpPr/>
            <p:nvPr/>
          </p:nvSpPr>
          <p:spPr>
            <a:xfrm>
              <a:off x="7128673" y="4181977"/>
              <a:ext cx="134677" cy="184767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" name="Google Shape;640;p7">
              <a:extLst>
                <a:ext uri="{FF2B5EF4-FFF2-40B4-BE49-F238E27FC236}">
                  <a16:creationId xmlns:a16="http://schemas.microsoft.com/office/drawing/2014/main" id="{95CFE448-98AF-470E-B4D7-89FA275EF5A8}"/>
                </a:ext>
              </a:extLst>
            </p:cNvPr>
            <p:cNvSpPr/>
            <p:nvPr/>
          </p:nvSpPr>
          <p:spPr>
            <a:xfrm>
              <a:off x="6926103" y="4319411"/>
              <a:ext cx="256367" cy="476808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" name="Google Shape;641;p7">
              <a:extLst>
                <a:ext uri="{FF2B5EF4-FFF2-40B4-BE49-F238E27FC236}">
                  <a16:creationId xmlns:a16="http://schemas.microsoft.com/office/drawing/2014/main" id="{21DBD28B-92FB-40F6-AD90-DFFFA030FEA5}"/>
                </a:ext>
              </a:extLst>
            </p:cNvPr>
            <p:cNvSpPr/>
            <p:nvPr/>
          </p:nvSpPr>
          <p:spPr>
            <a:xfrm>
              <a:off x="6938229" y="2977122"/>
              <a:ext cx="277172" cy="358022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" name="Google Shape;642;p7">
              <a:extLst>
                <a:ext uri="{FF2B5EF4-FFF2-40B4-BE49-F238E27FC236}">
                  <a16:creationId xmlns:a16="http://schemas.microsoft.com/office/drawing/2014/main" id="{D1B58BBC-4332-46D7-8136-30B67BDD2BF9}"/>
                </a:ext>
              </a:extLst>
            </p:cNvPr>
            <p:cNvSpPr/>
            <p:nvPr/>
          </p:nvSpPr>
          <p:spPr>
            <a:xfrm>
              <a:off x="6994796" y="3120281"/>
              <a:ext cx="65923" cy="71641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" name="Google Shape;643;p7">
              <a:extLst>
                <a:ext uri="{FF2B5EF4-FFF2-40B4-BE49-F238E27FC236}">
                  <a16:creationId xmlns:a16="http://schemas.microsoft.com/office/drawing/2014/main" id="{99E42FE4-C35E-4290-A727-2A2E14D32FA8}"/>
                </a:ext>
              </a:extLst>
            </p:cNvPr>
            <p:cNvSpPr/>
            <p:nvPr/>
          </p:nvSpPr>
          <p:spPr>
            <a:xfrm>
              <a:off x="6974053" y="3179735"/>
              <a:ext cx="77372" cy="59455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" name="Google Shape;644;p7">
              <a:extLst>
                <a:ext uri="{FF2B5EF4-FFF2-40B4-BE49-F238E27FC236}">
                  <a16:creationId xmlns:a16="http://schemas.microsoft.com/office/drawing/2014/main" id="{0C389E64-C5AC-458C-9DA6-6D4658ED00FE}"/>
                </a:ext>
              </a:extLst>
            </p:cNvPr>
            <p:cNvSpPr/>
            <p:nvPr/>
          </p:nvSpPr>
          <p:spPr>
            <a:xfrm>
              <a:off x="7030620" y="3054425"/>
              <a:ext cx="59460" cy="83827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" name="Google Shape;645;p7">
              <a:extLst>
                <a:ext uri="{FF2B5EF4-FFF2-40B4-BE49-F238E27FC236}">
                  <a16:creationId xmlns:a16="http://schemas.microsoft.com/office/drawing/2014/main" id="{52A609DC-C10D-4FF1-89D0-97EDDBAAF8D8}"/>
                </a:ext>
              </a:extLst>
            </p:cNvPr>
            <p:cNvSpPr/>
            <p:nvPr/>
          </p:nvSpPr>
          <p:spPr>
            <a:xfrm>
              <a:off x="7066382" y="2977122"/>
              <a:ext cx="32992" cy="53731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" name="Google Shape;646;p7">
              <a:extLst>
                <a:ext uri="{FF2B5EF4-FFF2-40B4-BE49-F238E27FC236}">
                  <a16:creationId xmlns:a16="http://schemas.microsoft.com/office/drawing/2014/main" id="{27C1EF47-DEBC-4029-98A6-FA8EADEBB4CF}"/>
                </a:ext>
              </a:extLst>
            </p:cNvPr>
            <p:cNvSpPr/>
            <p:nvPr/>
          </p:nvSpPr>
          <p:spPr>
            <a:xfrm>
              <a:off x="6938229" y="3218387"/>
              <a:ext cx="205586" cy="11675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" name="Google Shape;647;p7">
              <a:extLst>
                <a:ext uri="{FF2B5EF4-FFF2-40B4-BE49-F238E27FC236}">
                  <a16:creationId xmlns:a16="http://schemas.microsoft.com/office/drawing/2014/main" id="{CA116304-3D73-44A8-A328-35E9E4CC37EC}"/>
                </a:ext>
              </a:extLst>
            </p:cNvPr>
            <p:cNvSpPr/>
            <p:nvPr/>
          </p:nvSpPr>
          <p:spPr>
            <a:xfrm>
              <a:off x="6699097" y="3740248"/>
              <a:ext cx="462566" cy="948631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" name="Google Shape;648;p7">
              <a:extLst>
                <a:ext uri="{FF2B5EF4-FFF2-40B4-BE49-F238E27FC236}">
                  <a16:creationId xmlns:a16="http://schemas.microsoft.com/office/drawing/2014/main" id="{73DA890E-47B8-4A5F-A73D-E47597BC2B0C}"/>
                </a:ext>
              </a:extLst>
            </p:cNvPr>
            <p:cNvSpPr/>
            <p:nvPr/>
          </p:nvSpPr>
          <p:spPr>
            <a:xfrm>
              <a:off x="6699097" y="3740248"/>
              <a:ext cx="393873" cy="909980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" name="Google Shape;649;p7">
              <a:extLst>
                <a:ext uri="{FF2B5EF4-FFF2-40B4-BE49-F238E27FC236}">
                  <a16:creationId xmlns:a16="http://schemas.microsoft.com/office/drawing/2014/main" id="{8736B2A7-3239-4903-8722-040A28FD7EAA}"/>
                </a:ext>
              </a:extLst>
            </p:cNvPr>
            <p:cNvSpPr/>
            <p:nvPr/>
          </p:nvSpPr>
          <p:spPr>
            <a:xfrm>
              <a:off x="6633974" y="3292800"/>
              <a:ext cx="509839" cy="1426116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" name="Google Shape;650;p7">
              <a:extLst>
                <a:ext uri="{FF2B5EF4-FFF2-40B4-BE49-F238E27FC236}">
                  <a16:creationId xmlns:a16="http://schemas.microsoft.com/office/drawing/2014/main" id="{F0D69B42-2AC0-48A9-A647-DB5D58AE3513}"/>
                </a:ext>
              </a:extLst>
            </p:cNvPr>
            <p:cNvSpPr/>
            <p:nvPr/>
          </p:nvSpPr>
          <p:spPr>
            <a:xfrm>
              <a:off x="6633974" y="4373080"/>
              <a:ext cx="62" cy="116078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" name="Google Shape;651;p7">
              <a:extLst>
                <a:ext uri="{FF2B5EF4-FFF2-40B4-BE49-F238E27FC236}">
                  <a16:creationId xmlns:a16="http://schemas.microsoft.com/office/drawing/2014/main" id="{CAEDECEE-33ED-466E-BA86-2D877FED657E}"/>
                </a:ext>
              </a:extLst>
            </p:cNvPr>
            <p:cNvSpPr/>
            <p:nvPr/>
          </p:nvSpPr>
          <p:spPr>
            <a:xfrm>
              <a:off x="6663337" y="4674479"/>
              <a:ext cx="304317" cy="208401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" name="Google Shape;652;p7">
              <a:extLst>
                <a:ext uri="{FF2B5EF4-FFF2-40B4-BE49-F238E27FC236}">
                  <a16:creationId xmlns:a16="http://schemas.microsoft.com/office/drawing/2014/main" id="{09F127AD-AC65-4717-B7BB-128340442CDE}"/>
                </a:ext>
              </a:extLst>
            </p:cNvPr>
            <p:cNvSpPr/>
            <p:nvPr/>
          </p:nvSpPr>
          <p:spPr>
            <a:xfrm>
              <a:off x="6663337" y="4674479"/>
              <a:ext cx="265662" cy="202677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" name="Google Shape;653;p7">
              <a:extLst>
                <a:ext uri="{FF2B5EF4-FFF2-40B4-BE49-F238E27FC236}">
                  <a16:creationId xmlns:a16="http://schemas.microsoft.com/office/drawing/2014/main" id="{F33F00EC-E391-47BD-A94A-BE6CA2BA3975}"/>
                </a:ext>
              </a:extLst>
            </p:cNvPr>
            <p:cNvSpPr/>
            <p:nvPr/>
          </p:nvSpPr>
          <p:spPr>
            <a:xfrm>
              <a:off x="6633974" y="4760399"/>
              <a:ext cx="307210" cy="194058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" name="Google Shape;654;p7">
              <a:extLst>
                <a:ext uri="{FF2B5EF4-FFF2-40B4-BE49-F238E27FC236}">
                  <a16:creationId xmlns:a16="http://schemas.microsoft.com/office/drawing/2014/main" id="{DBA2DF72-236F-4182-A5FA-E8A9B2E84481}"/>
                </a:ext>
              </a:extLst>
            </p:cNvPr>
            <p:cNvSpPr/>
            <p:nvPr/>
          </p:nvSpPr>
          <p:spPr>
            <a:xfrm>
              <a:off x="6633974" y="4790434"/>
              <a:ext cx="62" cy="12248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" name="Google Shape;655;p7">
              <a:extLst>
                <a:ext uri="{FF2B5EF4-FFF2-40B4-BE49-F238E27FC236}">
                  <a16:creationId xmlns:a16="http://schemas.microsoft.com/office/drawing/2014/main" id="{1DAD786B-FFD5-44B0-92F6-4D8D388DD8E3}"/>
                </a:ext>
              </a:extLst>
            </p:cNvPr>
            <p:cNvSpPr/>
            <p:nvPr/>
          </p:nvSpPr>
          <p:spPr>
            <a:xfrm>
              <a:off x="6917486" y="4877093"/>
              <a:ext cx="8679" cy="12186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0" name="Google Shape;656;p7">
              <a:extLst>
                <a:ext uri="{FF2B5EF4-FFF2-40B4-BE49-F238E27FC236}">
                  <a16:creationId xmlns:a16="http://schemas.microsoft.com/office/drawing/2014/main" id="{A5EFE898-FAA0-4A1A-90EE-75A05400C7E9}"/>
                </a:ext>
              </a:extLst>
            </p:cNvPr>
            <p:cNvSpPr/>
            <p:nvPr/>
          </p:nvSpPr>
          <p:spPr>
            <a:xfrm>
              <a:off x="6651886" y="4760399"/>
              <a:ext cx="62" cy="3631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" name="Google Shape;657;p7">
              <a:extLst>
                <a:ext uri="{FF2B5EF4-FFF2-40B4-BE49-F238E27FC236}">
                  <a16:creationId xmlns:a16="http://schemas.microsoft.com/office/drawing/2014/main" id="{8042B8A1-9BC4-458F-A275-D266DAEDCD93}"/>
                </a:ext>
              </a:extLst>
            </p:cNvPr>
            <p:cNvSpPr/>
            <p:nvPr/>
          </p:nvSpPr>
          <p:spPr>
            <a:xfrm>
              <a:off x="6633974" y="4802621"/>
              <a:ext cx="8679" cy="2954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2" name="Google Shape;658;p7">
              <a:extLst>
                <a:ext uri="{FF2B5EF4-FFF2-40B4-BE49-F238E27FC236}">
                  <a16:creationId xmlns:a16="http://schemas.microsoft.com/office/drawing/2014/main" id="{A61D039D-38F3-44BB-BBFF-DBD74FD8ACE4}"/>
                </a:ext>
              </a:extLst>
            </p:cNvPr>
            <p:cNvSpPr/>
            <p:nvPr/>
          </p:nvSpPr>
          <p:spPr>
            <a:xfrm>
              <a:off x="6631081" y="4829086"/>
              <a:ext cx="268555" cy="316539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" name="Google Shape;659;p7">
              <a:extLst>
                <a:ext uri="{FF2B5EF4-FFF2-40B4-BE49-F238E27FC236}">
                  <a16:creationId xmlns:a16="http://schemas.microsoft.com/office/drawing/2014/main" id="{237D5AD9-073F-4529-BAAB-1F3D82E19ADE}"/>
                </a:ext>
              </a:extLst>
            </p:cNvPr>
            <p:cNvSpPr/>
            <p:nvPr/>
          </p:nvSpPr>
          <p:spPr>
            <a:xfrm>
              <a:off x="6633974" y="4829086"/>
              <a:ext cx="62" cy="15141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" name="Google Shape;660;p7">
              <a:extLst>
                <a:ext uri="{FF2B5EF4-FFF2-40B4-BE49-F238E27FC236}">
                  <a16:creationId xmlns:a16="http://schemas.microsoft.com/office/drawing/2014/main" id="{0F1EA8DA-39C6-456F-8B3D-F0EFD1A18A1A}"/>
                </a:ext>
              </a:extLst>
            </p:cNvPr>
            <p:cNvSpPr/>
            <p:nvPr/>
          </p:nvSpPr>
          <p:spPr>
            <a:xfrm>
              <a:off x="6633974" y="4018013"/>
              <a:ext cx="62" cy="6881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5" name="Google Shape;661;p7">
              <a:extLst>
                <a:ext uri="{FF2B5EF4-FFF2-40B4-BE49-F238E27FC236}">
                  <a16:creationId xmlns:a16="http://schemas.microsoft.com/office/drawing/2014/main" id="{73747056-E4B2-41DD-98D9-6A267D345BAB}"/>
                </a:ext>
              </a:extLst>
            </p:cNvPr>
            <p:cNvSpPr/>
            <p:nvPr/>
          </p:nvSpPr>
          <p:spPr>
            <a:xfrm>
              <a:off x="6633974" y="3543358"/>
              <a:ext cx="161145" cy="630063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6" name="Google Shape;662;p7">
              <a:extLst>
                <a:ext uri="{FF2B5EF4-FFF2-40B4-BE49-F238E27FC236}">
                  <a16:creationId xmlns:a16="http://schemas.microsoft.com/office/drawing/2014/main" id="{8CDB2C6C-7A90-4AC2-A1E3-CEC402C9267F}"/>
                </a:ext>
              </a:extLst>
            </p:cNvPr>
            <p:cNvSpPr/>
            <p:nvPr/>
          </p:nvSpPr>
          <p:spPr>
            <a:xfrm>
              <a:off x="6633974" y="3740248"/>
              <a:ext cx="62" cy="274995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" name="Google Shape;663;p7">
              <a:extLst>
                <a:ext uri="{FF2B5EF4-FFF2-40B4-BE49-F238E27FC236}">
                  <a16:creationId xmlns:a16="http://schemas.microsoft.com/office/drawing/2014/main" id="{55CC9224-0056-45BF-B134-623C3FBBD4E5}"/>
                </a:ext>
              </a:extLst>
            </p:cNvPr>
            <p:cNvSpPr/>
            <p:nvPr/>
          </p:nvSpPr>
          <p:spPr>
            <a:xfrm>
              <a:off x="6651886" y="3543358"/>
              <a:ext cx="143233" cy="188396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8" name="Google Shape;664;p7">
              <a:extLst>
                <a:ext uri="{FF2B5EF4-FFF2-40B4-BE49-F238E27FC236}">
                  <a16:creationId xmlns:a16="http://schemas.microsoft.com/office/drawing/2014/main" id="{17C2A9FC-BEE9-4847-8933-6C7E2BB90A1A}"/>
                </a:ext>
              </a:extLst>
            </p:cNvPr>
            <p:cNvSpPr/>
            <p:nvPr/>
          </p:nvSpPr>
          <p:spPr>
            <a:xfrm>
              <a:off x="6633974" y="4018013"/>
              <a:ext cx="62" cy="155407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" name="Google Shape;665;p7">
              <a:extLst>
                <a:ext uri="{FF2B5EF4-FFF2-40B4-BE49-F238E27FC236}">
                  <a16:creationId xmlns:a16="http://schemas.microsoft.com/office/drawing/2014/main" id="{F081FEAF-2315-439D-BF6D-FE25045BDE46}"/>
                </a:ext>
              </a:extLst>
            </p:cNvPr>
            <p:cNvSpPr/>
            <p:nvPr/>
          </p:nvSpPr>
          <p:spPr>
            <a:xfrm>
              <a:off x="3029892" y="1661360"/>
              <a:ext cx="456842" cy="414523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0" name="Google Shape;666;p7">
              <a:extLst>
                <a:ext uri="{FF2B5EF4-FFF2-40B4-BE49-F238E27FC236}">
                  <a16:creationId xmlns:a16="http://schemas.microsoft.com/office/drawing/2014/main" id="{97131A62-2B06-496B-B160-D856C4023220}"/>
                </a:ext>
              </a:extLst>
            </p:cNvPr>
            <p:cNvSpPr/>
            <p:nvPr/>
          </p:nvSpPr>
          <p:spPr>
            <a:xfrm>
              <a:off x="2797223" y="2985739"/>
              <a:ext cx="57306" cy="52438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1" name="Google Shape;667;p7">
              <a:extLst>
                <a:ext uri="{FF2B5EF4-FFF2-40B4-BE49-F238E27FC236}">
                  <a16:creationId xmlns:a16="http://schemas.microsoft.com/office/drawing/2014/main" id="{75F0E6E7-C16A-42C1-B7D3-EBA1233039E1}"/>
                </a:ext>
              </a:extLst>
            </p:cNvPr>
            <p:cNvSpPr/>
            <p:nvPr/>
          </p:nvSpPr>
          <p:spPr>
            <a:xfrm>
              <a:off x="2445698" y="2180328"/>
              <a:ext cx="4158241" cy="3031153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2" name="Google Shape;668;p7">
              <a:extLst>
                <a:ext uri="{FF2B5EF4-FFF2-40B4-BE49-F238E27FC236}">
                  <a16:creationId xmlns:a16="http://schemas.microsoft.com/office/drawing/2014/main" id="{F1D12181-7C64-4D2B-BA17-935F52F33DE5}"/>
                </a:ext>
              </a:extLst>
            </p:cNvPr>
            <p:cNvSpPr/>
            <p:nvPr/>
          </p:nvSpPr>
          <p:spPr>
            <a:xfrm>
              <a:off x="6544479" y="4501224"/>
              <a:ext cx="59460" cy="581377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3" name="Google Shape;669;p7">
              <a:extLst>
                <a:ext uri="{FF2B5EF4-FFF2-40B4-BE49-F238E27FC236}">
                  <a16:creationId xmlns:a16="http://schemas.microsoft.com/office/drawing/2014/main" id="{6ECA7D5D-D218-4147-AB25-3D619C21CACD}"/>
                </a:ext>
              </a:extLst>
            </p:cNvPr>
            <p:cNvSpPr/>
            <p:nvPr/>
          </p:nvSpPr>
          <p:spPr>
            <a:xfrm>
              <a:off x="2767862" y="5102419"/>
              <a:ext cx="3541116" cy="105430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4" name="Google Shape;670;p7">
              <a:extLst>
                <a:ext uri="{FF2B5EF4-FFF2-40B4-BE49-F238E27FC236}">
                  <a16:creationId xmlns:a16="http://schemas.microsoft.com/office/drawing/2014/main" id="{CF586577-2431-41E7-A927-30BBF8F7BF85}"/>
                </a:ext>
              </a:extLst>
            </p:cNvPr>
            <p:cNvSpPr/>
            <p:nvPr/>
          </p:nvSpPr>
          <p:spPr>
            <a:xfrm>
              <a:off x="2815135" y="2529672"/>
              <a:ext cx="340138" cy="360915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" name="Google Shape;671;p7">
              <a:extLst>
                <a:ext uri="{FF2B5EF4-FFF2-40B4-BE49-F238E27FC236}">
                  <a16:creationId xmlns:a16="http://schemas.microsoft.com/office/drawing/2014/main" id="{3A5BCB45-7124-48BE-B7AB-A74F38D34B10}"/>
                </a:ext>
              </a:extLst>
            </p:cNvPr>
            <p:cNvSpPr/>
            <p:nvPr/>
          </p:nvSpPr>
          <p:spPr>
            <a:xfrm>
              <a:off x="2090600" y="3072336"/>
              <a:ext cx="327953" cy="1470492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6" name="Google Shape;672;p7">
              <a:extLst>
                <a:ext uri="{FF2B5EF4-FFF2-40B4-BE49-F238E27FC236}">
                  <a16:creationId xmlns:a16="http://schemas.microsoft.com/office/drawing/2014/main" id="{416F8F31-4AAD-4193-AABA-99E10FB81E25}"/>
                </a:ext>
              </a:extLst>
            </p:cNvPr>
            <p:cNvSpPr/>
            <p:nvPr/>
          </p:nvSpPr>
          <p:spPr>
            <a:xfrm>
              <a:off x="1684662" y="4498393"/>
              <a:ext cx="733891" cy="614058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7" name="Google Shape;673;p7">
              <a:extLst>
                <a:ext uri="{FF2B5EF4-FFF2-40B4-BE49-F238E27FC236}">
                  <a16:creationId xmlns:a16="http://schemas.microsoft.com/office/drawing/2014/main" id="{422CB398-2415-408F-B06A-0396DECDA371}"/>
                </a:ext>
              </a:extLst>
            </p:cNvPr>
            <p:cNvSpPr/>
            <p:nvPr/>
          </p:nvSpPr>
          <p:spPr>
            <a:xfrm>
              <a:off x="2001102" y="3808998"/>
              <a:ext cx="274279" cy="638618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" name="Google Shape;674;p7">
              <a:extLst>
                <a:ext uri="{FF2B5EF4-FFF2-40B4-BE49-F238E27FC236}">
                  <a16:creationId xmlns:a16="http://schemas.microsoft.com/office/drawing/2014/main" id="{69B3EF27-DCCC-49BC-9D77-0E0FE498041A}"/>
                </a:ext>
              </a:extLst>
            </p:cNvPr>
            <p:cNvSpPr/>
            <p:nvPr/>
          </p:nvSpPr>
          <p:spPr>
            <a:xfrm>
              <a:off x="2093431" y="4044478"/>
              <a:ext cx="2955" cy="9417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" name="Google Shape;675;p7">
              <a:extLst>
                <a:ext uri="{FF2B5EF4-FFF2-40B4-BE49-F238E27FC236}">
                  <a16:creationId xmlns:a16="http://schemas.microsoft.com/office/drawing/2014/main" id="{F463B7A2-C4EA-4684-8796-69CE16F6034D}"/>
                </a:ext>
              </a:extLst>
            </p:cNvPr>
            <p:cNvSpPr/>
            <p:nvPr/>
          </p:nvSpPr>
          <p:spPr>
            <a:xfrm>
              <a:off x="2075520" y="4169788"/>
              <a:ext cx="17973" cy="86658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" name="Google Shape;676;p7">
              <a:extLst>
                <a:ext uri="{FF2B5EF4-FFF2-40B4-BE49-F238E27FC236}">
                  <a16:creationId xmlns:a16="http://schemas.microsoft.com/office/drawing/2014/main" id="{3B3B0ECD-5315-4B56-8D19-77B301D46E17}"/>
                </a:ext>
              </a:extLst>
            </p:cNvPr>
            <p:cNvSpPr/>
            <p:nvPr/>
          </p:nvSpPr>
          <p:spPr>
            <a:xfrm>
              <a:off x="2034033" y="3003588"/>
              <a:ext cx="199800" cy="10463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" name="Google Shape;677;p7">
              <a:extLst>
                <a:ext uri="{FF2B5EF4-FFF2-40B4-BE49-F238E27FC236}">
                  <a16:creationId xmlns:a16="http://schemas.microsoft.com/office/drawing/2014/main" id="{84A205A8-74E9-4B77-82D4-1E72D1B2D77B}"/>
                </a:ext>
              </a:extLst>
            </p:cNvPr>
            <p:cNvSpPr/>
            <p:nvPr/>
          </p:nvSpPr>
          <p:spPr>
            <a:xfrm>
              <a:off x="2069795" y="3087353"/>
              <a:ext cx="23698" cy="17972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" name="Google Shape;678;p7">
              <a:extLst>
                <a:ext uri="{FF2B5EF4-FFF2-40B4-BE49-F238E27FC236}">
                  <a16:creationId xmlns:a16="http://schemas.microsoft.com/office/drawing/2014/main" id="{327A0243-3F7C-4691-9C44-5F2712992DF7}"/>
                </a:ext>
              </a:extLst>
            </p:cNvPr>
            <p:cNvSpPr/>
            <p:nvPr/>
          </p:nvSpPr>
          <p:spPr>
            <a:xfrm>
              <a:off x="2197948" y="3024390"/>
              <a:ext cx="30161" cy="15079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" name="Google Shape;679;p7">
              <a:extLst>
                <a:ext uri="{FF2B5EF4-FFF2-40B4-BE49-F238E27FC236}">
                  <a16:creationId xmlns:a16="http://schemas.microsoft.com/office/drawing/2014/main" id="{3CEF5002-FE08-47B0-919B-55F30FF839E4}"/>
                </a:ext>
              </a:extLst>
            </p:cNvPr>
            <p:cNvSpPr/>
            <p:nvPr/>
          </p:nvSpPr>
          <p:spPr>
            <a:xfrm>
              <a:off x="2057669" y="3108156"/>
              <a:ext cx="9356" cy="62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" name="Google Shape;680;p7">
              <a:extLst>
                <a:ext uri="{FF2B5EF4-FFF2-40B4-BE49-F238E27FC236}">
                  <a16:creationId xmlns:a16="http://schemas.microsoft.com/office/drawing/2014/main" id="{262D297A-4A61-4AD3-AB17-1BD14F7DAF29}"/>
                </a:ext>
              </a:extLst>
            </p:cNvPr>
            <p:cNvSpPr/>
            <p:nvPr/>
          </p:nvSpPr>
          <p:spPr>
            <a:xfrm>
              <a:off x="1872952" y="2430889"/>
              <a:ext cx="384517" cy="57922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" name="Google Shape;681;p7">
              <a:extLst>
                <a:ext uri="{FF2B5EF4-FFF2-40B4-BE49-F238E27FC236}">
                  <a16:creationId xmlns:a16="http://schemas.microsoft.com/office/drawing/2014/main" id="{5945F7A5-4C42-4ED4-9E54-A69C185CDEB5}"/>
                </a:ext>
              </a:extLst>
            </p:cNvPr>
            <p:cNvSpPr/>
            <p:nvPr/>
          </p:nvSpPr>
          <p:spPr>
            <a:xfrm>
              <a:off x="1875783" y="3310708"/>
              <a:ext cx="274279" cy="522661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" name="Google Shape;682;p7">
              <a:extLst>
                <a:ext uri="{FF2B5EF4-FFF2-40B4-BE49-F238E27FC236}">
                  <a16:creationId xmlns:a16="http://schemas.microsoft.com/office/drawing/2014/main" id="{831AE2D5-5823-4B57-8923-E25EE10C780D}"/>
                </a:ext>
              </a:extLst>
            </p:cNvPr>
            <p:cNvSpPr/>
            <p:nvPr/>
          </p:nvSpPr>
          <p:spPr>
            <a:xfrm>
              <a:off x="1962447" y="2448799"/>
              <a:ext cx="151851" cy="400244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" name="Google Shape;683;p7">
              <a:extLst>
                <a:ext uri="{FF2B5EF4-FFF2-40B4-BE49-F238E27FC236}">
                  <a16:creationId xmlns:a16="http://schemas.microsoft.com/office/drawing/2014/main" id="{88D727C4-1035-40E5-B96E-63E30ECF662A}"/>
                </a:ext>
              </a:extLst>
            </p:cNvPr>
            <p:cNvSpPr/>
            <p:nvPr/>
          </p:nvSpPr>
          <p:spPr>
            <a:xfrm>
              <a:off x="1971003" y="2484620"/>
              <a:ext cx="12249" cy="50838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" name="Google Shape;684;p7">
              <a:extLst>
                <a:ext uri="{FF2B5EF4-FFF2-40B4-BE49-F238E27FC236}">
                  <a16:creationId xmlns:a16="http://schemas.microsoft.com/office/drawing/2014/main" id="{F62D51A4-EC3A-48C6-940E-F488252410D0}"/>
                </a:ext>
              </a:extLst>
            </p:cNvPr>
            <p:cNvSpPr/>
            <p:nvPr/>
          </p:nvSpPr>
          <p:spPr>
            <a:xfrm>
              <a:off x="2024741" y="4459677"/>
              <a:ext cx="89559" cy="85489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" name="Google Shape;685;p7">
              <a:extLst>
                <a:ext uri="{FF2B5EF4-FFF2-40B4-BE49-F238E27FC236}">
                  <a16:creationId xmlns:a16="http://schemas.microsoft.com/office/drawing/2014/main" id="{9A676163-A2FC-4E09-AC28-6429332D9613}"/>
                </a:ext>
              </a:extLst>
            </p:cNvPr>
            <p:cNvSpPr/>
            <p:nvPr/>
          </p:nvSpPr>
          <p:spPr>
            <a:xfrm>
              <a:off x="1768436" y="2920560"/>
              <a:ext cx="325060" cy="4353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" name="Google Shape;686;p7">
              <a:extLst>
                <a:ext uri="{FF2B5EF4-FFF2-40B4-BE49-F238E27FC236}">
                  <a16:creationId xmlns:a16="http://schemas.microsoft.com/office/drawing/2014/main" id="{893E541F-AF90-42D9-AFF2-C65D4421E99F}"/>
                </a:ext>
              </a:extLst>
            </p:cNvPr>
            <p:cNvSpPr/>
            <p:nvPr/>
          </p:nvSpPr>
          <p:spPr>
            <a:xfrm>
              <a:off x="1601566" y="2266986"/>
              <a:ext cx="402429" cy="667976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" name="Google Shape;687;p7">
              <a:extLst>
                <a:ext uri="{FF2B5EF4-FFF2-40B4-BE49-F238E27FC236}">
                  <a16:creationId xmlns:a16="http://schemas.microsoft.com/office/drawing/2014/main" id="{4E91652F-6523-4A9A-9A60-D1F5D4EB6DCF}"/>
                </a:ext>
              </a:extLst>
            </p:cNvPr>
            <p:cNvSpPr/>
            <p:nvPr/>
          </p:nvSpPr>
          <p:spPr>
            <a:xfrm>
              <a:off x="1902313" y="2356476"/>
              <a:ext cx="9356" cy="9355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" name="Google Shape;688;p7">
              <a:extLst>
                <a:ext uri="{FF2B5EF4-FFF2-40B4-BE49-F238E27FC236}">
                  <a16:creationId xmlns:a16="http://schemas.microsoft.com/office/drawing/2014/main" id="{C92A555B-3EFA-4ED5-955B-693685736256}"/>
                </a:ext>
              </a:extLst>
            </p:cNvPr>
            <p:cNvSpPr/>
            <p:nvPr/>
          </p:nvSpPr>
          <p:spPr>
            <a:xfrm>
              <a:off x="1935241" y="2365772"/>
              <a:ext cx="27268" cy="89551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" name="Google Shape;689;p7">
              <a:extLst>
                <a:ext uri="{FF2B5EF4-FFF2-40B4-BE49-F238E27FC236}">
                  <a16:creationId xmlns:a16="http://schemas.microsoft.com/office/drawing/2014/main" id="{0CC4DCBA-F909-4905-8F03-13588211E8E4}"/>
                </a:ext>
              </a:extLst>
            </p:cNvPr>
            <p:cNvSpPr/>
            <p:nvPr/>
          </p:nvSpPr>
          <p:spPr>
            <a:xfrm>
              <a:off x="1807091" y="4665001"/>
              <a:ext cx="104578" cy="113801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" name="Google Shape;690;p7">
              <a:extLst>
                <a:ext uri="{FF2B5EF4-FFF2-40B4-BE49-F238E27FC236}">
                  <a16:creationId xmlns:a16="http://schemas.microsoft.com/office/drawing/2014/main" id="{7B173443-B1F5-4BEA-A37D-617C64E4BA16}"/>
                </a:ext>
              </a:extLst>
            </p:cNvPr>
            <p:cNvSpPr/>
            <p:nvPr/>
          </p:nvSpPr>
          <p:spPr>
            <a:xfrm>
              <a:off x="1789179" y="4885648"/>
              <a:ext cx="56629" cy="53792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" name="Google Shape;691;p7">
              <a:extLst>
                <a:ext uri="{FF2B5EF4-FFF2-40B4-BE49-F238E27FC236}">
                  <a16:creationId xmlns:a16="http://schemas.microsoft.com/office/drawing/2014/main" id="{A202D7CD-E023-49AF-9957-4FF6B15599F7}"/>
                </a:ext>
              </a:extLst>
            </p:cNvPr>
            <p:cNvSpPr/>
            <p:nvPr/>
          </p:nvSpPr>
          <p:spPr>
            <a:xfrm>
              <a:off x="1428357" y="3401431"/>
              <a:ext cx="151789" cy="122725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6" name="Google Shape;692;p7">
              <a:extLst>
                <a:ext uri="{FF2B5EF4-FFF2-40B4-BE49-F238E27FC236}">
                  <a16:creationId xmlns:a16="http://schemas.microsoft.com/office/drawing/2014/main" id="{128E5986-3D67-4672-9D24-DF1DB53136E6}"/>
                </a:ext>
              </a:extLst>
            </p:cNvPr>
            <p:cNvSpPr/>
            <p:nvPr/>
          </p:nvSpPr>
          <p:spPr>
            <a:xfrm>
              <a:off x="1326674" y="3230576"/>
              <a:ext cx="86666" cy="74472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7" name="Google Shape;693;p7">
              <a:extLst>
                <a:ext uri="{FF2B5EF4-FFF2-40B4-BE49-F238E27FC236}">
                  <a16:creationId xmlns:a16="http://schemas.microsoft.com/office/drawing/2014/main" id="{19FA881D-AA40-4082-8B9E-B693827DE737}"/>
                </a:ext>
              </a:extLst>
            </p:cNvPr>
            <p:cNvSpPr/>
            <p:nvPr/>
          </p:nvSpPr>
          <p:spPr>
            <a:xfrm>
              <a:off x="7367803" y="4809144"/>
              <a:ext cx="101008" cy="9804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8" name="Google Shape;694;p7">
              <a:extLst>
                <a:ext uri="{FF2B5EF4-FFF2-40B4-BE49-F238E27FC236}">
                  <a16:creationId xmlns:a16="http://schemas.microsoft.com/office/drawing/2014/main" id="{220015C8-FE93-4DB4-B61D-7B03AA0C5ACF}"/>
                </a:ext>
              </a:extLst>
            </p:cNvPr>
            <p:cNvSpPr/>
            <p:nvPr/>
          </p:nvSpPr>
          <p:spPr>
            <a:xfrm>
              <a:off x="7376421" y="4680203"/>
              <a:ext cx="38717" cy="44437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" name="Google Shape;695;p7">
              <a:extLst>
                <a:ext uri="{FF2B5EF4-FFF2-40B4-BE49-F238E27FC236}">
                  <a16:creationId xmlns:a16="http://schemas.microsoft.com/office/drawing/2014/main" id="{F45E9876-EF1B-4790-9B2A-4BBF4D5DAB27}"/>
                </a:ext>
              </a:extLst>
            </p:cNvPr>
            <p:cNvSpPr/>
            <p:nvPr/>
          </p:nvSpPr>
          <p:spPr>
            <a:xfrm>
              <a:off x="7137968" y="4899680"/>
              <a:ext cx="205586" cy="269517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" name="Google Shape;696;p7">
              <a:extLst>
                <a:ext uri="{FF2B5EF4-FFF2-40B4-BE49-F238E27FC236}">
                  <a16:creationId xmlns:a16="http://schemas.microsoft.com/office/drawing/2014/main" id="{7F7613CC-D700-4200-AB7E-F4C549E517A4}"/>
                </a:ext>
              </a:extLst>
            </p:cNvPr>
            <p:cNvSpPr/>
            <p:nvPr/>
          </p:nvSpPr>
          <p:spPr>
            <a:xfrm>
              <a:off x="7230356" y="4733872"/>
              <a:ext cx="63092" cy="53792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138557F-CC8B-4236-8EF4-F9EC9DC32758}"/>
                </a:ext>
              </a:extLst>
            </p:cNvPr>
            <p:cNvGrpSpPr/>
            <p:nvPr/>
          </p:nvGrpSpPr>
          <p:grpSpPr>
            <a:xfrm>
              <a:off x="6404138" y="4396714"/>
              <a:ext cx="2055548" cy="1410298"/>
              <a:chOff x="5037424" y="4456767"/>
              <a:chExt cx="2055548" cy="1410298"/>
            </a:xfrm>
          </p:grpSpPr>
          <p:sp>
            <p:nvSpPr>
              <p:cNvPr id="72" name="Google Shape;628;p7">
                <a:extLst>
                  <a:ext uri="{FF2B5EF4-FFF2-40B4-BE49-F238E27FC236}">
                    <a16:creationId xmlns:a16="http://schemas.microsoft.com/office/drawing/2014/main" id="{BE97CCC7-9FCD-43D9-A24C-BB862879ABD9}"/>
                  </a:ext>
                </a:extLst>
              </p:cNvPr>
              <p:cNvSpPr/>
              <p:nvPr/>
            </p:nvSpPr>
            <p:spPr>
              <a:xfrm>
                <a:off x="5078910" y="5312213"/>
                <a:ext cx="510577" cy="495457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050" extrusionOk="0">
                    <a:moveTo>
                      <a:pt x="5968" y="0"/>
                    </a:moveTo>
                    <a:cubicBezTo>
                      <a:pt x="5875" y="93"/>
                      <a:pt x="5817" y="140"/>
                      <a:pt x="5770" y="140"/>
                    </a:cubicBezTo>
                    <a:cubicBezTo>
                      <a:pt x="5142" y="826"/>
                      <a:pt x="4514" y="1501"/>
                      <a:pt x="3886" y="2175"/>
                    </a:cubicBezTo>
                    <a:cubicBezTo>
                      <a:pt x="3784" y="2308"/>
                      <a:pt x="3688" y="2373"/>
                      <a:pt x="3576" y="2373"/>
                    </a:cubicBezTo>
                    <a:cubicBezTo>
                      <a:pt x="3521" y="2373"/>
                      <a:pt x="3462" y="2357"/>
                      <a:pt x="3397" y="2326"/>
                    </a:cubicBezTo>
                    <a:cubicBezTo>
                      <a:pt x="2967" y="2175"/>
                      <a:pt x="2571" y="2036"/>
                      <a:pt x="2141" y="1838"/>
                    </a:cubicBezTo>
                    <a:cubicBezTo>
                      <a:pt x="1804" y="1745"/>
                      <a:pt x="1513" y="1547"/>
                      <a:pt x="1222" y="1408"/>
                    </a:cubicBezTo>
                    <a:lnTo>
                      <a:pt x="1222" y="1408"/>
                    </a:lnTo>
                    <a:cubicBezTo>
                      <a:pt x="1455" y="2082"/>
                      <a:pt x="1653" y="2710"/>
                      <a:pt x="1943" y="3338"/>
                    </a:cubicBezTo>
                    <a:cubicBezTo>
                      <a:pt x="2036" y="3583"/>
                      <a:pt x="1990" y="3734"/>
                      <a:pt x="1850" y="3873"/>
                    </a:cubicBezTo>
                    <a:cubicBezTo>
                      <a:pt x="1315" y="4362"/>
                      <a:pt x="780" y="4897"/>
                      <a:pt x="292" y="5432"/>
                    </a:cubicBezTo>
                    <a:cubicBezTo>
                      <a:pt x="199" y="5525"/>
                      <a:pt x="106" y="5618"/>
                      <a:pt x="1" y="5723"/>
                    </a:cubicBezTo>
                    <a:lnTo>
                      <a:pt x="1" y="5816"/>
                    </a:lnTo>
                    <a:lnTo>
                      <a:pt x="873" y="5816"/>
                    </a:lnTo>
                    <a:cubicBezTo>
                      <a:pt x="1606" y="5816"/>
                      <a:pt x="2281" y="5816"/>
                      <a:pt x="3013" y="5769"/>
                    </a:cubicBezTo>
                    <a:cubicBezTo>
                      <a:pt x="3444" y="5769"/>
                      <a:pt x="3549" y="5816"/>
                      <a:pt x="3642" y="6246"/>
                    </a:cubicBezTo>
                    <a:cubicBezTo>
                      <a:pt x="3688" y="6351"/>
                      <a:pt x="3735" y="6444"/>
                      <a:pt x="3781" y="6537"/>
                    </a:cubicBezTo>
                    <a:cubicBezTo>
                      <a:pt x="4025" y="7072"/>
                      <a:pt x="4270" y="7561"/>
                      <a:pt x="4514" y="8049"/>
                    </a:cubicBezTo>
                    <a:lnTo>
                      <a:pt x="4607" y="8049"/>
                    </a:lnTo>
                    <a:cubicBezTo>
                      <a:pt x="4653" y="7805"/>
                      <a:pt x="4758" y="7514"/>
                      <a:pt x="4851" y="7270"/>
                    </a:cubicBezTo>
                    <a:cubicBezTo>
                      <a:pt x="5002" y="6886"/>
                      <a:pt x="5095" y="6490"/>
                      <a:pt x="5235" y="6153"/>
                    </a:cubicBezTo>
                    <a:cubicBezTo>
                      <a:pt x="5340" y="5955"/>
                      <a:pt x="5433" y="5769"/>
                      <a:pt x="5631" y="5665"/>
                    </a:cubicBezTo>
                    <a:cubicBezTo>
                      <a:pt x="5817" y="5525"/>
                      <a:pt x="6107" y="5432"/>
                      <a:pt x="6352" y="5327"/>
                    </a:cubicBezTo>
                    <a:cubicBezTo>
                      <a:pt x="6887" y="5141"/>
                      <a:pt x="7422" y="4944"/>
                      <a:pt x="7957" y="4792"/>
                    </a:cubicBezTo>
                    <a:cubicBezTo>
                      <a:pt x="8050" y="4746"/>
                      <a:pt x="8143" y="4699"/>
                      <a:pt x="8294" y="4653"/>
                    </a:cubicBezTo>
                    <a:cubicBezTo>
                      <a:pt x="7852" y="4455"/>
                      <a:pt x="7515" y="4269"/>
                      <a:pt x="7131" y="4118"/>
                    </a:cubicBezTo>
                    <a:cubicBezTo>
                      <a:pt x="6840" y="3978"/>
                      <a:pt x="6596" y="3780"/>
                      <a:pt x="6456" y="3490"/>
                    </a:cubicBezTo>
                    <a:cubicBezTo>
                      <a:pt x="6398" y="3443"/>
                      <a:pt x="6352" y="3338"/>
                      <a:pt x="6305" y="3338"/>
                    </a:cubicBezTo>
                    <a:cubicBezTo>
                      <a:pt x="5968" y="3338"/>
                      <a:pt x="5921" y="3106"/>
                      <a:pt x="5921" y="2908"/>
                    </a:cubicBezTo>
                    <a:lnTo>
                      <a:pt x="5921" y="2757"/>
                    </a:lnTo>
                    <a:cubicBezTo>
                      <a:pt x="5921" y="2280"/>
                      <a:pt x="5968" y="1838"/>
                      <a:pt x="5968" y="1408"/>
                    </a:cubicBezTo>
                    <a:lnTo>
                      <a:pt x="59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73" name="Google Shape;697;p7">
                <a:extLst>
                  <a:ext uri="{FF2B5EF4-FFF2-40B4-BE49-F238E27FC236}">
                    <a16:creationId xmlns:a16="http://schemas.microsoft.com/office/drawing/2014/main" id="{6AF4CD46-8170-44B8-A863-937C5987F4CE}"/>
                  </a:ext>
                </a:extLst>
              </p:cNvPr>
              <p:cNvSpPr/>
              <p:nvPr/>
            </p:nvSpPr>
            <p:spPr>
              <a:xfrm>
                <a:off x="5037424" y="5367546"/>
                <a:ext cx="605738" cy="499519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8116" extrusionOk="0">
                    <a:moveTo>
                      <a:pt x="1550" y="1"/>
                    </a:moveTo>
                    <a:cubicBezTo>
                      <a:pt x="1450" y="1"/>
                      <a:pt x="1394" y="34"/>
                      <a:pt x="1361" y="67"/>
                    </a:cubicBezTo>
                    <a:cubicBezTo>
                      <a:pt x="1315" y="171"/>
                      <a:pt x="1256" y="311"/>
                      <a:pt x="1315" y="462"/>
                    </a:cubicBezTo>
                    <a:cubicBezTo>
                      <a:pt x="1361" y="602"/>
                      <a:pt x="1408" y="695"/>
                      <a:pt x="1454" y="799"/>
                    </a:cubicBezTo>
                    <a:cubicBezTo>
                      <a:pt x="1454" y="846"/>
                      <a:pt x="1501" y="892"/>
                      <a:pt x="1501" y="985"/>
                    </a:cubicBezTo>
                    <a:lnTo>
                      <a:pt x="1745" y="1672"/>
                    </a:lnTo>
                    <a:cubicBezTo>
                      <a:pt x="1896" y="2009"/>
                      <a:pt x="1989" y="2300"/>
                      <a:pt x="2129" y="2637"/>
                    </a:cubicBezTo>
                    <a:lnTo>
                      <a:pt x="2129" y="2684"/>
                    </a:lnTo>
                    <a:lnTo>
                      <a:pt x="1745" y="3021"/>
                    </a:lnTo>
                    <a:cubicBezTo>
                      <a:pt x="1361" y="3416"/>
                      <a:pt x="966" y="3754"/>
                      <a:pt x="628" y="4091"/>
                    </a:cubicBezTo>
                    <a:cubicBezTo>
                      <a:pt x="442" y="4289"/>
                      <a:pt x="245" y="4533"/>
                      <a:pt x="93" y="4719"/>
                    </a:cubicBezTo>
                    <a:cubicBezTo>
                      <a:pt x="47" y="4824"/>
                      <a:pt x="0" y="4963"/>
                      <a:pt x="47" y="5056"/>
                    </a:cubicBezTo>
                    <a:cubicBezTo>
                      <a:pt x="47" y="5161"/>
                      <a:pt x="151" y="5254"/>
                      <a:pt x="291" y="5301"/>
                    </a:cubicBezTo>
                    <a:cubicBezTo>
                      <a:pt x="384" y="5347"/>
                      <a:pt x="489" y="5405"/>
                      <a:pt x="582" y="5405"/>
                    </a:cubicBezTo>
                    <a:cubicBezTo>
                      <a:pt x="826" y="5452"/>
                      <a:pt x="1117" y="5452"/>
                      <a:pt x="1408" y="5452"/>
                    </a:cubicBezTo>
                    <a:cubicBezTo>
                      <a:pt x="1943" y="5452"/>
                      <a:pt x="2478" y="5452"/>
                      <a:pt x="3001" y="5405"/>
                    </a:cubicBezTo>
                    <a:lnTo>
                      <a:pt x="3781" y="5405"/>
                    </a:lnTo>
                    <a:lnTo>
                      <a:pt x="3827" y="5498"/>
                    </a:lnTo>
                    <a:cubicBezTo>
                      <a:pt x="3932" y="6173"/>
                      <a:pt x="4269" y="6755"/>
                      <a:pt x="4653" y="7336"/>
                    </a:cubicBezTo>
                    <a:cubicBezTo>
                      <a:pt x="4746" y="7534"/>
                      <a:pt x="4851" y="7673"/>
                      <a:pt x="4944" y="7825"/>
                    </a:cubicBezTo>
                    <a:cubicBezTo>
                      <a:pt x="5037" y="7964"/>
                      <a:pt x="5188" y="8115"/>
                      <a:pt x="5281" y="8115"/>
                    </a:cubicBezTo>
                    <a:cubicBezTo>
                      <a:pt x="5432" y="8115"/>
                      <a:pt x="5572" y="7964"/>
                      <a:pt x="5676" y="7778"/>
                    </a:cubicBezTo>
                    <a:cubicBezTo>
                      <a:pt x="5816" y="7243"/>
                      <a:pt x="6014" y="6755"/>
                      <a:pt x="6153" y="6220"/>
                    </a:cubicBezTo>
                    <a:cubicBezTo>
                      <a:pt x="6258" y="5929"/>
                      <a:pt x="6351" y="5638"/>
                      <a:pt x="6444" y="5347"/>
                    </a:cubicBezTo>
                    <a:cubicBezTo>
                      <a:pt x="6444" y="5254"/>
                      <a:pt x="6549" y="5161"/>
                      <a:pt x="6642" y="5115"/>
                    </a:cubicBezTo>
                    <a:cubicBezTo>
                      <a:pt x="7805" y="4824"/>
                      <a:pt x="8724" y="4475"/>
                      <a:pt x="9596" y="4045"/>
                    </a:cubicBezTo>
                    <a:cubicBezTo>
                      <a:pt x="9747" y="3998"/>
                      <a:pt x="9794" y="3893"/>
                      <a:pt x="9841" y="3800"/>
                    </a:cubicBezTo>
                    <a:cubicBezTo>
                      <a:pt x="9841" y="3661"/>
                      <a:pt x="9747" y="3556"/>
                      <a:pt x="9643" y="3463"/>
                    </a:cubicBezTo>
                    <a:cubicBezTo>
                      <a:pt x="9457" y="3370"/>
                      <a:pt x="9259" y="3219"/>
                      <a:pt x="9061" y="3126"/>
                    </a:cubicBezTo>
                    <a:cubicBezTo>
                      <a:pt x="8387" y="2881"/>
                      <a:pt x="7758" y="2591"/>
                      <a:pt x="7177" y="2102"/>
                    </a:cubicBezTo>
                    <a:cubicBezTo>
                      <a:pt x="7130" y="2056"/>
                      <a:pt x="7072" y="2009"/>
                      <a:pt x="7072" y="1962"/>
                    </a:cubicBezTo>
                    <a:lnTo>
                      <a:pt x="6688" y="1962"/>
                    </a:lnTo>
                    <a:lnTo>
                      <a:pt x="6688" y="2009"/>
                    </a:lnTo>
                    <a:cubicBezTo>
                      <a:pt x="6688" y="2253"/>
                      <a:pt x="6781" y="2346"/>
                      <a:pt x="6979" y="2346"/>
                    </a:cubicBezTo>
                    <a:cubicBezTo>
                      <a:pt x="7072" y="2346"/>
                      <a:pt x="7130" y="2439"/>
                      <a:pt x="7177" y="2544"/>
                    </a:cubicBezTo>
                    <a:cubicBezTo>
                      <a:pt x="7316" y="2788"/>
                      <a:pt x="7561" y="2974"/>
                      <a:pt x="7852" y="3126"/>
                    </a:cubicBezTo>
                    <a:cubicBezTo>
                      <a:pt x="8096" y="3219"/>
                      <a:pt x="8340" y="3370"/>
                      <a:pt x="8631" y="3463"/>
                    </a:cubicBezTo>
                    <a:cubicBezTo>
                      <a:pt x="8724" y="3509"/>
                      <a:pt x="8875" y="3603"/>
                      <a:pt x="8968" y="3661"/>
                    </a:cubicBezTo>
                    <a:lnTo>
                      <a:pt x="9166" y="3754"/>
                    </a:lnTo>
                    <a:lnTo>
                      <a:pt x="8968" y="3800"/>
                    </a:lnTo>
                    <a:cubicBezTo>
                      <a:pt x="8922" y="3847"/>
                      <a:pt x="8922" y="3847"/>
                      <a:pt x="8875" y="3893"/>
                    </a:cubicBezTo>
                    <a:cubicBezTo>
                      <a:pt x="8817" y="3893"/>
                      <a:pt x="8724" y="3951"/>
                      <a:pt x="8677" y="3951"/>
                    </a:cubicBezTo>
                    <a:cubicBezTo>
                      <a:pt x="8433" y="4045"/>
                      <a:pt x="8235" y="4138"/>
                      <a:pt x="8003" y="4184"/>
                    </a:cubicBezTo>
                    <a:cubicBezTo>
                      <a:pt x="7712" y="4335"/>
                      <a:pt x="7363" y="4428"/>
                      <a:pt x="7072" y="4533"/>
                    </a:cubicBezTo>
                    <a:lnTo>
                      <a:pt x="6933" y="4580"/>
                    </a:lnTo>
                    <a:cubicBezTo>
                      <a:pt x="6735" y="4673"/>
                      <a:pt x="6549" y="4719"/>
                      <a:pt x="6351" y="4870"/>
                    </a:cubicBezTo>
                    <a:cubicBezTo>
                      <a:pt x="6200" y="4917"/>
                      <a:pt x="6107" y="5115"/>
                      <a:pt x="6014" y="5254"/>
                    </a:cubicBezTo>
                    <a:cubicBezTo>
                      <a:pt x="5909" y="5498"/>
                      <a:pt x="5816" y="5789"/>
                      <a:pt x="5723" y="6033"/>
                    </a:cubicBezTo>
                    <a:cubicBezTo>
                      <a:pt x="5723" y="6173"/>
                      <a:pt x="5676" y="6278"/>
                      <a:pt x="5618" y="6417"/>
                    </a:cubicBezTo>
                    <a:cubicBezTo>
                      <a:pt x="5525" y="6662"/>
                      <a:pt x="5432" y="6906"/>
                      <a:pt x="5386" y="7150"/>
                    </a:cubicBezTo>
                    <a:lnTo>
                      <a:pt x="5327" y="7243"/>
                    </a:lnTo>
                    <a:lnTo>
                      <a:pt x="5141" y="7243"/>
                    </a:lnTo>
                    <a:lnTo>
                      <a:pt x="4897" y="6801"/>
                    </a:lnTo>
                    <a:cubicBezTo>
                      <a:pt x="4699" y="6417"/>
                      <a:pt x="4560" y="6080"/>
                      <a:pt x="4362" y="5696"/>
                    </a:cubicBezTo>
                    <a:cubicBezTo>
                      <a:pt x="4316" y="5638"/>
                      <a:pt x="4316" y="5545"/>
                      <a:pt x="4269" y="5498"/>
                    </a:cubicBezTo>
                    <a:lnTo>
                      <a:pt x="4269" y="5347"/>
                    </a:lnTo>
                    <a:cubicBezTo>
                      <a:pt x="4118" y="5010"/>
                      <a:pt x="4071" y="4963"/>
                      <a:pt x="3781" y="4963"/>
                    </a:cubicBezTo>
                    <a:lnTo>
                      <a:pt x="3687" y="4963"/>
                    </a:lnTo>
                    <a:cubicBezTo>
                      <a:pt x="3106" y="4963"/>
                      <a:pt x="2524" y="5010"/>
                      <a:pt x="1989" y="5010"/>
                    </a:cubicBezTo>
                    <a:lnTo>
                      <a:pt x="628" y="5010"/>
                    </a:lnTo>
                    <a:lnTo>
                      <a:pt x="582" y="4963"/>
                    </a:lnTo>
                    <a:lnTo>
                      <a:pt x="582" y="4870"/>
                    </a:lnTo>
                    <a:lnTo>
                      <a:pt x="535" y="4824"/>
                    </a:lnTo>
                    <a:lnTo>
                      <a:pt x="675" y="4673"/>
                    </a:lnTo>
                    <a:cubicBezTo>
                      <a:pt x="733" y="4626"/>
                      <a:pt x="826" y="4533"/>
                      <a:pt x="873" y="4428"/>
                    </a:cubicBezTo>
                    <a:lnTo>
                      <a:pt x="1070" y="4242"/>
                    </a:lnTo>
                    <a:cubicBezTo>
                      <a:pt x="1547" y="3800"/>
                      <a:pt x="1989" y="3370"/>
                      <a:pt x="2420" y="2928"/>
                    </a:cubicBezTo>
                    <a:cubicBezTo>
                      <a:pt x="2571" y="2788"/>
                      <a:pt x="2617" y="2684"/>
                      <a:pt x="2524" y="2498"/>
                    </a:cubicBezTo>
                    <a:cubicBezTo>
                      <a:pt x="2327" y="2009"/>
                      <a:pt x="2187" y="1567"/>
                      <a:pt x="1989" y="1090"/>
                    </a:cubicBezTo>
                    <a:cubicBezTo>
                      <a:pt x="1943" y="892"/>
                      <a:pt x="1838" y="753"/>
                      <a:pt x="1792" y="555"/>
                    </a:cubicBezTo>
                    <a:lnTo>
                      <a:pt x="1745" y="555"/>
                    </a:lnTo>
                    <a:lnTo>
                      <a:pt x="1838" y="218"/>
                    </a:lnTo>
                    <a:lnTo>
                      <a:pt x="1943" y="20"/>
                    </a:lnTo>
                    <a:lnTo>
                      <a:pt x="1698" y="20"/>
                    </a:lnTo>
                    <a:cubicBezTo>
                      <a:pt x="1641" y="6"/>
                      <a:pt x="1592" y="1"/>
                      <a:pt x="1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74" name="Google Shape;698;p7">
                <a:extLst>
                  <a:ext uri="{FF2B5EF4-FFF2-40B4-BE49-F238E27FC236}">
                    <a16:creationId xmlns:a16="http://schemas.microsoft.com/office/drawing/2014/main" id="{11778CC0-3D41-4A22-9FCD-8F1D551158EC}"/>
                  </a:ext>
                </a:extLst>
              </p:cNvPr>
              <p:cNvSpPr/>
              <p:nvPr/>
            </p:nvSpPr>
            <p:spPr>
              <a:xfrm>
                <a:off x="5159853" y="5264207"/>
                <a:ext cx="312934" cy="211971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3444" extrusionOk="0">
                    <a:moveTo>
                      <a:pt x="4851" y="1"/>
                    </a:moveTo>
                    <a:cubicBezTo>
                      <a:pt x="4792" y="1"/>
                      <a:pt x="4699" y="47"/>
                      <a:pt x="4606" y="106"/>
                    </a:cubicBezTo>
                    <a:cubicBezTo>
                      <a:pt x="4316" y="338"/>
                      <a:pt x="4071" y="582"/>
                      <a:pt x="3874" y="827"/>
                    </a:cubicBezTo>
                    <a:cubicBezTo>
                      <a:pt x="3338" y="1362"/>
                      <a:pt x="2862" y="1943"/>
                      <a:pt x="2373" y="2478"/>
                    </a:cubicBezTo>
                    <a:cubicBezTo>
                      <a:pt x="2341" y="2510"/>
                      <a:pt x="2259" y="2565"/>
                      <a:pt x="2150" y="2565"/>
                    </a:cubicBezTo>
                    <a:cubicBezTo>
                      <a:pt x="2101" y="2565"/>
                      <a:pt x="2047" y="2554"/>
                      <a:pt x="1989" y="2525"/>
                    </a:cubicBezTo>
                    <a:cubicBezTo>
                      <a:pt x="1547" y="2327"/>
                      <a:pt x="1070" y="2141"/>
                      <a:pt x="582" y="1943"/>
                    </a:cubicBezTo>
                    <a:cubicBezTo>
                      <a:pt x="431" y="1897"/>
                      <a:pt x="291" y="1792"/>
                      <a:pt x="140" y="1746"/>
                    </a:cubicBezTo>
                    <a:lnTo>
                      <a:pt x="0" y="2141"/>
                    </a:lnTo>
                    <a:cubicBezTo>
                      <a:pt x="47" y="2141"/>
                      <a:pt x="140" y="2188"/>
                      <a:pt x="198" y="2234"/>
                    </a:cubicBezTo>
                    <a:cubicBezTo>
                      <a:pt x="431" y="2327"/>
                      <a:pt x="628" y="2478"/>
                      <a:pt x="873" y="2525"/>
                    </a:cubicBezTo>
                    <a:cubicBezTo>
                      <a:pt x="1163" y="2664"/>
                      <a:pt x="1547" y="2816"/>
                      <a:pt x="1838" y="2909"/>
                    </a:cubicBezTo>
                    <a:lnTo>
                      <a:pt x="2129" y="3013"/>
                    </a:lnTo>
                    <a:cubicBezTo>
                      <a:pt x="2175" y="3060"/>
                      <a:pt x="2234" y="3060"/>
                      <a:pt x="2280" y="3060"/>
                    </a:cubicBezTo>
                    <a:cubicBezTo>
                      <a:pt x="2327" y="3060"/>
                      <a:pt x="2420" y="3013"/>
                      <a:pt x="2524" y="2909"/>
                    </a:cubicBezTo>
                    <a:cubicBezTo>
                      <a:pt x="2955" y="2432"/>
                      <a:pt x="3443" y="1897"/>
                      <a:pt x="3920" y="1408"/>
                    </a:cubicBezTo>
                    <a:lnTo>
                      <a:pt x="4409" y="873"/>
                    </a:lnTo>
                    <a:cubicBezTo>
                      <a:pt x="4409" y="873"/>
                      <a:pt x="4455" y="827"/>
                      <a:pt x="4502" y="780"/>
                    </a:cubicBezTo>
                    <a:lnTo>
                      <a:pt x="4560" y="734"/>
                    </a:lnTo>
                    <a:lnTo>
                      <a:pt x="4746" y="536"/>
                    </a:lnTo>
                    <a:lnTo>
                      <a:pt x="4746" y="1211"/>
                    </a:lnTo>
                    <a:lnTo>
                      <a:pt x="4746" y="2188"/>
                    </a:lnTo>
                    <a:lnTo>
                      <a:pt x="4746" y="2816"/>
                    </a:lnTo>
                    <a:cubicBezTo>
                      <a:pt x="4699" y="3013"/>
                      <a:pt x="4699" y="3199"/>
                      <a:pt x="4699" y="3444"/>
                    </a:cubicBezTo>
                    <a:lnTo>
                      <a:pt x="5083" y="3444"/>
                    </a:lnTo>
                    <a:lnTo>
                      <a:pt x="5083" y="2955"/>
                    </a:lnTo>
                    <a:lnTo>
                      <a:pt x="5083" y="2281"/>
                    </a:lnTo>
                    <a:lnTo>
                      <a:pt x="5083" y="1943"/>
                    </a:lnTo>
                    <a:lnTo>
                      <a:pt x="5083" y="292"/>
                    </a:lnTo>
                    <a:cubicBezTo>
                      <a:pt x="5083" y="106"/>
                      <a:pt x="4990" y="1"/>
                      <a:pt x="4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75" name="Google Shape;699;p7">
                <a:extLst>
                  <a:ext uri="{FF2B5EF4-FFF2-40B4-BE49-F238E27FC236}">
                    <a16:creationId xmlns:a16="http://schemas.microsoft.com/office/drawing/2014/main" id="{C2D9D04E-CF46-4D8A-BF3E-F369D326BFE6}"/>
                  </a:ext>
                </a:extLst>
              </p:cNvPr>
              <p:cNvSpPr/>
              <p:nvPr/>
            </p:nvSpPr>
            <p:spPr>
              <a:xfrm>
                <a:off x="7081462" y="4456767"/>
                <a:ext cx="11510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" extrusionOk="0">
                    <a:moveTo>
                      <a:pt x="186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AA0E5C2-854F-408E-BF2E-1F0B389786AC}"/>
                </a:ext>
              </a:extLst>
            </p:cNvPr>
            <p:cNvGrpSpPr/>
            <p:nvPr/>
          </p:nvGrpSpPr>
          <p:grpSpPr>
            <a:xfrm>
              <a:off x="7383230" y="4188316"/>
              <a:ext cx="370178" cy="360176"/>
              <a:chOff x="5689898" y="3493789"/>
              <a:chExt cx="370178" cy="360176"/>
            </a:xfrm>
          </p:grpSpPr>
          <p:sp>
            <p:nvSpPr>
              <p:cNvPr id="77" name="Google Shape;629;p7">
                <a:extLst>
                  <a:ext uri="{FF2B5EF4-FFF2-40B4-BE49-F238E27FC236}">
                    <a16:creationId xmlns:a16="http://schemas.microsoft.com/office/drawing/2014/main" id="{1A561D7E-4ECF-4D05-B5C5-3E846C7349F4}"/>
                  </a:ext>
                </a:extLst>
              </p:cNvPr>
              <p:cNvSpPr/>
              <p:nvPr/>
            </p:nvSpPr>
            <p:spPr>
              <a:xfrm>
                <a:off x="5731384" y="3526717"/>
                <a:ext cx="283571" cy="27998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4549" extrusionOk="0">
                    <a:moveTo>
                      <a:pt x="2374" y="1"/>
                    </a:moveTo>
                    <a:cubicBezTo>
                      <a:pt x="2280" y="94"/>
                      <a:pt x="2280" y="140"/>
                      <a:pt x="2234" y="187"/>
                    </a:cubicBezTo>
                    <a:cubicBezTo>
                      <a:pt x="2036" y="582"/>
                      <a:pt x="1850" y="966"/>
                      <a:pt x="1652" y="1350"/>
                    </a:cubicBezTo>
                    <a:cubicBezTo>
                      <a:pt x="1474" y="1749"/>
                      <a:pt x="1182" y="1986"/>
                      <a:pt x="768" y="1986"/>
                    </a:cubicBezTo>
                    <a:cubicBezTo>
                      <a:pt x="723" y="1986"/>
                      <a:pt x="677" y="1984"/>
                      <a:pt x="629" y="1978"/>
                    </a:cubicBezTo>
                    <a:cubicBezTo>
                      <a:pt x="567" y="1962"/>
                      <a:pt x="503" y="1957"/>
                      <a:pt x="438" y="1957"/>
                    </a:cubicBezTo>
                    <a:cubicBezTo>
                      <a:pt x="306" y="1957"/>
                      <a:pt x="164" y="1978"/>
                      <a:pt x="1" y="1978"/>
                    </a:cubicBezTo>
                    <a:cubicBezTo>
                      <a:pt x="292" y="2222"/>
                      <a:pt x="536" y="2466"/>
                      <a:pt x="780" y="2664"/>
                    </a:cubicBezTo>
                    <a:cubicBezTo>
                      <a:pt x="1071" y="2850"/>
                      <a:pt x="1210" y="3094"/>
                      <a:pt x="1117" y="3385"/>
                    </a:cubicBezTo>
                    <a:lnTo>
                      <a:pt x="1117" y="3630"/>
                    </a:lnTo>
                    <a:cubicBezTo>
                      <a:pt x="1071" y="3967"/>
                      <a:pt x="1024" y="4258"/>
                      <a:pt x="1024" y="4548"/>
                    </a:cubicBezTo>
                    <a:cubicBezTo>
                      <a:pt x="1362" y="4211"/>
                      <a:pt x="1606" y="3827"/>
                      <a:pt x="2141" y="3676"/>
                    </a:cubicBezTo>
                    <a:lnTo>
                      <a:pt x="2187" y="3630"/>
                    </a:lnTo>
                    <a:cubicBezTo>
                      <a:pt x="2237" y="3499"/>
                      <a:pt x="2317" y="3452"/>
                      <a:pt x="2408" y="3452"/>
                    </a:cubicBezTo>
                    <a:cubicBezTo>
                      <a:pt x="2488" y="3452"/>
                      <a:pt x="2578" y="3488"/>
                      <a:pt x="2664" y="3536"/>
                    </a:cubicBezTo>
                    <a:cubicBezTo>
                      <a:pt x="3060" y="3723"/>
                      <a:pt x="3444" y="3920"/>
                      <a:pt x="3932" y="4118"/>
                    </a:cubicBezTo>
                    <a:cubicBezTo>
                      <a:pt x="3781" y="3827"/>
                      <a:pt x="3688" y="3583"/>
                      <a:pt x="3595" y="3339"/>
                    </a:cubicBezTo>
                    <a:cubicBezTo>
                      <a:pt x="3490" y="3048"/>
                      <a:pt x="3490" y="3001"/>
                      <a:pt x="3781" y="2908"/>
                    </a:cubicBezTo>
                    <a:cubicBezTo>
                      <a:pt x="3781" y="2908"/>
                      <a:pt x="3827" y="2908"/>
                      <a:pt x="3827" y="2850"/>
                    </a:cubicBezTo>
                    <a:cubicBezTo>
                      <a:pt x="4072" y="2513"/>
                      <a:pt x="4316" y="2222"/>
                      <a:pt x="4607" y="1838"/>
                    </a:cubicBezTo>
                    <a:lnTo>
                      <a:pt x="4409" y="1838"/>
                    </a:lnTo>
                    <a:cubicBezTo>
                      <a:pt x="4184" y="1838"/>
                      <a:pt x="3939" y="1859"/>
                      <a:pt x="3700" y="1859"/>
                    </a:cubicBezTo>
                    <a:cubicBezTo>
                      <a:pt x="3581" y="1859"/>
                      <a:pt x="3463" y="1854"/>
                      <a:pt x="3351" y="1838"/>
                    </a:cubicBezTo>
                    <a:cubicBezTo>
                      <a:pt x="3199" y="1838"/>
                      <a:pt x="3060" y="1792"/>
                      <a:pt x="3013" y="1687"/>
                    </a:cubicBezTo>
                    <a:cubicBezTo>
                      <a:pt x="2862" y="1454"/>
                      <a:pt x="2722" y="1164"/>
                      <a:pt x="2618" y="873"/>
                    </a:cubicBezTo>
                    <a:cubicBezTo>
                      <a:pt x="2525" y="582"/>
                      <a:pt x="2478" y="338"/>
                      <a:pt x="2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78" name="Google Shape;700;p7">
                <a:extLst>
                  <a:ext uri="{FF2B5EF4-FFF2-40B4-BE49-F238E27FC236}">
                    <a16:creationId xmlns:a16="http://schemas.microsoft.com/office/drawing/2014/main" id="{236009E7-0648-423C-9636-7754DC594E41}"/>
                  </a:ext>
                </a:extLst>
              </p:cNvPr>
              <p:cNvSpPr/>
              <p:nvPr/>
            </p:nvSpPr>
            <p:spPr>
              <a:xfrm>
                <a:off x="5689898" y="3493789"/>
                <a:ext cx="370178" cy="360176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852" extrusionOk="0">
                    <a:moveTo>
                      <a:pt x="3048" y="291"/>
                    </a:moveTo>
                    <a:lnTo>
                      <a:pt x="3152" y="536"/>
                    </a:lnTo>
                    <a:cubicBezTo>
                      <a:pt x="3152" y="582"/>
                      <a:pt x="3199" y="675"/>
                      <a:pt x="3199" y="768"/>
                    </a:cubicBezTo>
                    <a:cubicBezTo>
                      <a:pt x="3245" y="966"/>
                      <a:pt x="3338" y="1164"/>
                      <a:pt x="3396" y="1350"/>
                    </a:cubicBezTo>
                    <a:cubicBezTo>
                      <a:pt x="3490" y="1594"/>
                      <a:pt x="3583" y="1885"/>
                      <a:pt x="3734" y="2176"/>
                    </a:cubicBezTo>
                    <a:cubicBezTo>
                      <a:pt x="3780" y="2222"/>
                      <a:pt x="3920" y="2280"/>
                      <a:pt x="4025" y="2280"/>
                    </a:cubicBezTo>
                    <a:cubicBezTo>
                      <a:pt x="4106" y="2296"/>
                      <a:pt x="4186" y="2301"/>
                      <a:pt x="4266" y="2301"/>
                    </a:cubicBezTo>
                    <a:cubicBezTo>
                      <a:pt x="4425" y="2301"/>
                      <a:pt x="4583" y="2280"/>
                      <a:pt x="4746" y="2280"/>
                    </a:cubicBezTo>
                    <a:lnTo>
                      <a:pt x="5479" y="2280"/>
                    </a:lnTo>
                    <a:lnTo>
                      <a:pt x="5188" y="2664"/>
                    </a:lnTo>
                    <a:cubicBezTo>
                      <a:pt x="4990" y="2955"/>
                      <a:pt x="4792" y="3199"/>
                      <a:pt x="4606" y="3490"/>
                    </a:cubicBezTo>
                    <a:cubicBezTo>
                      <a:pt x="4560" y="3490"/>
                      <a:pt x="4560" y="3536"/>
                      <a:pt x="4501" y="3536"/>
                    </a:cubicBezTo>
                    <a:cubicBezTo>
                      <a:pt x="4408" y="3536"/>
                      <a:pt x="4315" y="3583"/>
                      <a:pt x="4315" y="3629"/>
                    </a:cubicBezTo>
                    <a:cubicBezTo>
                      <a:pt x="4269" y="3676"/>
                      <a:pt x="4315" y="3781"/>
                      <a:pt x="4362" y="3827"/>
                    </a:cubicBezTo>
                    <a:cubicBezTo>
                      <a:pt x="4408" y="4025"/>
                      <a:pt x="4455" y="4165"/>
                      <a:pt x="4560" y="4362"/>
                    </a:cubicBezTo>
                    <a:cubicBezTo>
                      <a:pt x="4606" y="4409"/>
                      <a:pt x="4653" y="4502"/>
                      <a:pt x="4653" y="4607"/>
                    </a:cubicBezTo>
                    <a:lnTo>
                      <a:pt x="4746" y="4839"/>
                    </a:lnTo>
                    <a:lnTo>
                      <a:pt x="4164" y="4548"/>
                    </a:lnTo>
                    <a:cubicBezTo>
                      <a:pt x="3873" y="4409"/>
                      <a:pt x="3583" y="4316"/>
                      <a:pt x="3292" y="4165"/>
                    </a:cubicBezTo>
                    <a:cubicBezTo>
                      <a:pt x="3199" y="4118"/>
                      <a:pt x="3152" y="4071"/>
                      <a:pt x="3048" y="4071"/>
                    </a:cubicBezTo>
                    <a:cubicBezTo>
                      <a:pt x="3048" y="4071"/>
                      <a:pt x="3001" y="4071"/>
                      <a:pt x="2908" y="4211"/>
                    </a:cubicBezTo>
                    <a:cubicBezTo>
                      <a:pt x="2908" y="4258"/>
                      <a:pt x="2861" y="4316"/>
                      <a:pt x="2815" y="4316"/>
                    </a:cubicBezTo>
                    <a:cubicBezTo>
                      <a:pt x="2419" y="4409"/>
                      <a:pt x="2175" y="4653"/>
                      <a:pt x="1943" y="4944"/>
                    </a:cubicBezTo>
                    <a:cubicBezTo>
                      <a:pt x="1884" y="5037"/>
                      <a:pt x="1791" y="5083"/>
                      <a:pt x="1745" y="5188"/>
                    </a:cubicBezTo>
                    <a:lnTo>
                      <a:pt x="1547" y="5374"/>
                    </a:lnTo>
                    <a:lnTo>
                      <a:pt x="1547" y="5374"/>
                    </a:lnTo>
                    <a:lnTo>
                      <a:pt x="1698" y="4165"/>
                    </a:lnTo>
                    <a:lnTo>
                      <a:pt x="1698" y="4071"/>
                    </a:lnTo>
                    <a:cubicBezTo>
                      <a:pt x="1698" y="4025"/>
                      <a:pt x="1698" y="3967"/>
                      <a:pt x="1745" y="3920"/>
                    </a:cubicBezTo>
                    <a:cubicBezTo>
                      <a:pt x="1791" y="3676"/>
                      <a:pt x="1698" y="3490"/>
                      <a:pt x="1408" y="3292"/>
                    </a:cubicBezTo>
                    <a:cubicBezTo>
                      <a:pt x="1210" y="3153"/>
                      <a:pt x="1070" y="3001"/>
                      <a:pt x="872" y="2804"/>
                    </a:cubicBezTo>
                    <a:lnTo>
                      <a:pt x="628" y="2571"/>
                    </a:lnTo>
                    <a:lnTo>
                      <a:pt x="430" y="2420"/>
                    </a:lnTo>
                    <a:lnTo>
                      <a:pt x="919" y="2420"/>
                    </a:lnTo>
                    <a:cubicBezTo>
                      <a:pt x="995" y="2397"/>
                      <a:pt x="1067" y="2385"/>
                      <a:pt x="1133" y="2385"/>
                    </a:cubicBezTo>
                    <a:cubicBezTo>
                      <a:pt x="1198" y="2385"/>
                      <a:pt x="1256" y="2397"/>
                      <a:pt x="1303" y="2420"/>
                    </a:cubicBezTo>
                    <a:cubicBezTo>
                      <a:pt x="1347" y="2424"/>
                      <a:pt x="1389" y="2427"/>
                      <a:pt x="1430" y="2427"/>
                    </a:cubicBezTo>
                    <a:cubicBezTo>
                      <a:pt x="1802" y="2427"/>
                      <a:pt x="2055" y="2236"/>
                      <a:pt x="2233" y="1838"/>
                    </a:cubicBezTo>
                    <a:cubicBezTo>
                      <a:pt x="2326" y="1641"/>
                      <a:pt x="2466" y="1454"/>
                      <a:pt x="2571" y="1257"/>
                    </a:cubicBezTo>
                    <a:cubicBezTo>
                      <a:pt x="2664" y="1059"/>
                      <a:pt x="2710" y="873"/>
                      <a:pt x="2815" y="675"/>
                    </a:cubicBezTo>
                    <a:lnTo>
                      <a:pt x="2908" y="582"/>
                    </a:lnTo>
                    <a:lnTo>
                      <a:pt x="3048" y="291"/>
                    </a:lnTo>
                    <a:close/>
                    <a:moveTo>
                      <a:pt x="3048" y="0"/>
                    </a:moveTo>
                    <a:cubicBezTo>
                      <a:pt x="2954" y="0"/>
                      <a:pt x="2861" y="47"/>
                      <a:pt x="2757" y="140"/>
                    </a:cubicBezTo>
                    <a:cubicBezTo>
                      <a:pt x="2664" y="291"/>
                      <a:pt x="2617" y="384"/>
                      <a:pt x="2571" y="536"/>
                    </a:cubicBezTo>
                    <a:lnTo>
                      <a:pt x="2419" y="768"/>
                    </a:lnTo>
                    <a:cubicBezTo>
                      <a:pt x="2233" y="1117"/>
                      <a:pt x="2036" y="1501"/>
                      <a:pt x="1884" y="1885"/>
                    </a:cubicBezTo>
                    <a:cubicBezTo>
                      <a:pt x="1812" y="2075"/>
                      <a:pt x="1712" y="2145"/>
                      <a:pt x="1555" y="2145"/>
                    </a:cubicBezTo>
                    <a:cubicBezTo>
                      <a:pt x="1511" y="2145"/>
                      <a:pt x="1462" y="2139"/>
                      <a:pt x="1408" y="2129"/>
                    </a:cubicBezTo>
                    <a:cubicBezTo>
                      <a:pt x="966" y="2129"/>
                      <a:pt x="628" y="2083"/>
                      <a:pt x="244" y="2083"/>
                    </a:cubicBezTo>
                    <a:cubicBezTo>
                      <a:pt x="198" y="2083"/>
                      <a:pt x="47" y="2176"/>
                      <a:pt x="47" y="2222"/>
                    </a:cubicBezTo>
                    <a:cubicBezTo>
                      <a:pt x="0" y="2222"/>
                      <a:pt x="47" y="2373"/>
                      <a:pt x="93" y="2466"/>
                    </a:cubicBezTo>
                    <a:lnTo>
                      <a:pt x="582" y="2955"/>
                    </a:lnTo>
                    <a:lnTo>
                      <a:pt x="675" y="3048"/>
                    </a:lnTo>
                    <a:lnTo>
                      <a:pt x="779" y="3153"/>
                    </a:lnTo>
                    <a:cubicBezTo>
                      <a:pt x="919" y="3292"/>
                      <a:pt x="1012" y="3443"/>
                      <a:pt x="1210" y="3536"/>
                    </a:cubicBezTo>
                    <a:cubicBezTo>
                      <a:pt x="1454" y="3676"/>
                      <a:pt x="1408" y="3874"/>
                      <a:pt x="1361" y="4025"/>
                    </a:cubicBezTo>
                    <a:cubicBezTo>
                      <a:pt x="1303" y="4548"/>
                      <a:pt x="1210" y="5083"/>
                      <a:pt x="1163" y="5525"/>
                    </a:cubicBezTo>
                    <a:cubicBezTo>
                      <a:pt x="1163" y="5572"/>
                      <a:pt x="1163" y="5816"/>
                      <a:pt x="1303" y="5816"/>
                    </a:cubicBezTo>
                    <a:cubicBezTo>
                      <a:pt x="1378" y="5839"/>
                      <a:pt x="1451" y="5851"/>
                      <a:pt x="1524" y="5851"/>
                    </a:cubicBezTo>
                    <a:cubicBezTo>
                      <a:pt x="1597" y="5851"/>
                      <a:pt x="1669" y="5839"/>
                      <a:pt x="1745" y="5816"/>
                    </a:cubicBezTo>
                    <a:cubicBezTo>
                      <a:pt x="1838" y="5770"/>
                      <a:pt x="1884" y="5665"/>
                      <a:pt x="1989" y="5572"/>
                    </a:cubicBezTo>
                    <a:lnTo>
                      <a:pt x="2036" y="5525"/>
                    </a:lnTo>
                    <a:cubicBezTo>
                      <a:pt x="2326" y="5235"/>
                      <a:pt x="2617" y="4897"/>
                      <a:pt x="2861" y="4548"/>
                    </a:cubicBezTo>
                    <a:lnTo>
                      <a:pt x="3001" y="4409"/>
                    </a:lnTo>
                    <a:lnTo>
                      <a:pt x="3048" y="4455"/>
                    </a:lnTo>
                    <a:cubicBezTo>
                      <a:pt x="3106" y="4455"/>
                      <a:pt x="3152" y="4502"/>
                      <a:pt x="3199" y="4502"/>
                    </a:cubicBezTo>
                    <a:cubicBezTo>
                      <a:pt x="3292" y="4607"/>
                      <a:pt x="3338" y="4653"/>
                      <a:pt x="3443" y="4653"/>
                    </a:cubicBezTo>
                    <a:cubicBezTo>
                      <a:pt x="3873" y="4839"/>
                      <a:pt x="4269" y="5037"/>
                      <a:pt x="4699" y="5188"/>
                    </a:cubicBezTo>
                    <a:cubicBezTo>
                      <a:pt x="4792" y="5235"/>
                      <a:pt x="4943" y="5281"/>
                      <a:pt x="5141" y="5328"/>
                    </a:cubicBezTo>
                    <a:cubicBezTo>
                      <a:pt x="5188" y="5374"/>
                      <a:pt x="5234" y="5374"/>
                      <a:pt x="5281" y="5374"/>
                    </a:cubicBezTo>
                    <a:cubicBezTo>
                      <a:pt x="5374" y="5374"/>
                      <a:pt x="5432" y="5328"/>
                      <a:pt x="5479" y="5281"/>
                    </a:cubicBezTo>
                    <a:cubicBezTo>
                      <a:pt x="5525" y="5188"/>
                      <a:pt x="5525" y="5083"/>
                      <a:pt x="5432" y="4944"/>
                    </a:cubicBezTo>
                    <a:cubicBezTo>
                      <a:pt x="5432" y="4897"/>
                      <a:pt x="5374" y="4897"/>
                      <a:pt x="5374" y="4897"/>
                    </a:cubicBezTo>
                    <a:cubicBezTo>
                      <a:pt x="5327" y="4839"/>
                      <a:pt x="5327" y="4793"/>
                      <a:pt x="5281" y="4746"/>
                    </a:cubicBezTo>
                    <a:cubicBezTo>
                      <a:pt x="5083" y="4502"/>
                      <a:pt x="4943" y="4211"/>
                      <a:pt x="4746" y="3967"/>
                    </a:cubicBezTo>
                    <a:lnTo>
                      <a:pt x="4699" y="3874"/>
                    </a:lnTo>
                    <a:lnTo>
                      <a:pt x="5083" y="3443"/>
                    </a:lnTo>
                    <a:cubicBezTo>
                      <a:pt x="5374" y="3048"/>
                      <a:pt x="5618" y="2711"/>
                      <a:pt x="5909" y="2373"/>
                    </a:cubicBezTo>
                    <a:cubicBezTo>
                      <a:pt x="5955" y="2280"/>
                      <a:pt x="6014" y="2176"/>
                      <a:pt x="5955" y="2129"/>
                    </a:cubicBezTo>
                    <a:cubicBezTo>
                      <a:pt x="5909" y="2036"/>
                      <a:pt x="5862" y="1989"/>
                      <a:pt x="5769" y="1989"/>
                    </a:cubicBezTo>
                    <a:cubicBezTo>
                      <a:pt x="5572" y="1931"/>
                      <a:pt x="5432" y="1931"/>
                      <a:pt x="5281" y="1931"/>
                    </a:cubicBezTo>
                    <a:lnTo>
                      <a:pt x="3827" y="1931"/>
                    </a:lnTo>
                    <a:lnTo>
                      <a:pt x="3780" y="1838"/>
                    </a:lnTo>
                    <a:lnTo>
                      <a:pt x="3780" y="1699"/>
                    </a:lnTo>
                    <a:cubicBezTo>
                      <a:pt x="3734" y="1547"/>
                      <a:pt x="3687" y="1408"/>
                      <a:pt x="3629" y="1303"/>
                    </a:cubicBezTo>
                    <a:cubicBezTo>
                      <a:pt x="3583" y="919"/>
                      <a:pt x="3443" y="582"/>
                      <a:pt x="3338" y="245"/>
                    </a:cubicBezTo>
                    <a:cubicBezTo>
                      <a:pt x="3292" y="47"/>
                      <a:pt x="3199" y="0"/>
                      <a:pt x="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</p:grpSp>
        <p:sp>
          <p:nvSpPr>
            <p:cNvPr id="79" name="Google Shape;701;p7">
              <a:extLst>
                <a:ext uri="{FF2B5EF4-FFF2-40B4-BE49-F238E27FC236}">
                  <a16:creationId xmlns:a16="http://schemas.microsoft.com/office/drawing/2014/main" id="{0ADC82C9-995B-486B-86DA-727F4689E2DA}"/>
                </a:ext>
              </a:extLst>
            </p:cNvPr>
            <p:cNvSpPr/>
            <p:nvPr/>
          </p:nvSpPr>
          <p:spPr>
            <a:xfrm>
              <a:off x="6281710" y="1995625"/>
              <a:ext cx="30161" cy="62347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0" name="Google Shape;702;p7">
              <a:extLst>
                <a:ext uri="{FF2B5EF4-FFF2-40B4-BE49-F238E27FC236}">
                  <a16:creationId xmlns:a16="http://schemas.microsoft.com/office/drawing/2014/main" id="{26C3A69C-6F16-4A61-8781-C75DE07BFBC4}"/>
                </a:ext>
              </a:extLst>
            </p:cNvPr>
            <p:cNvSpPr/>
            <p:nvPr/>
          </p:nvSpPr>
          <p:spPr>
            <a:xfrm>
              <a:off x="6240224" y="1852466"/>
              <a:ext cx="26529" cy="7736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1" name="Google Shape;703;p7">
              <a:extLst>
                <a:ext uri="{FF2B5EF4-FFF2-40B4-BE49-F238E27FC236}">
                  <a16:creationId xmlns:a16="http://schemas.microsoft.com/office/drawing/2014/main" id="{A5CDD0D8-27DE-45C6-A2E3-5D7E4C28763A}"/>
                </a:ext>
              </a:extLst>
            </p:cNvPr>
            <p:cNvSpPr/>
            <p:nvPr/>
          </p:nvSpPr>
          <p:spPr>
            <a:xfrm>
              <a:off x="6135646" y="1589719"/>
              <a:ext cx="80265" cy="50899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2" name="Google Shape;704;p7">
              <a:extLst>
                <a:ext uri="{FF2B5EF4-FFF2-40B4-BE49-F238E27FC236}">
                  <a16:creationId xmlns:a16="http://schemas.microsoft.com/office/drawing/2014/main" id="{C05D6138-E91C-45D4-84AB-631923DB89DC}"/>
                </a:ext>
              </a:extLst>
            </p:cNvPr>
            <p:cNvSpPr/>
            <p:nvPr/>
          </p:nvSpPr>
          <p:spPr>
            <a:xfrm>
              <a:off x="7340597" y="2332844"/>
              <a:ext cx="262830" cy="4474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3" name="Google Shape;705;p7">
              <a:extLst>
                <a:ext uri="{FF2B5EF4-FFF2-40B4-BE49-F238E27FC236}">
                  <a16:creationId xmlns:a16="http://schemas.microsoft.com/office/drawing/2014/main" id="{36FEE001-17EA-411C-9660-F09045BCD357}"/>
                </a:ext>
              </a:extLst>
            </p:cNvPr>
            <p:cNvSpPr/>
            <p:nvPr/>
          </p:nvSpPr>
          <p:spPr>
            <a:xfrm>
              <a:off x="6639701" y="2788847"/>
              <a:ext cx="958004" cy="2091138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4" name="Google Shape;706;p7">
              <a:extLst>
                <a:ext uri="{FF2B5EF4-FFF2-40B4-BE49-F238E27FC236}">
                  <a16:creationId xmlns:a16="http://schemas.microsoft.com/office/drawing/2014/main" id="{E95C5C53-2970-4882-97A3-16639B123654}"/>
                </a:ext>
              </a:extLst>
            </p:cNvPr>
            <p:cNvSpPr/>
            <p:nvPr/>
          </p:nvSpPr>
          <p:spPr>
            <a:xfrm>
              <a:off x="7072106" y="2437351"/>
              <a:ext cx="429636" cy="548449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5" name="Google Shape;707;p7">
              <a:extLst>
                <a:ext uri="{FF2B5EF4-FFF2-40B4-BE49-F238E27FC236}">
                  <a16:creationId xmlns:a16="http://schemas.microsoft.com/office/drawing/2014/main" id="{2891D241-524E-4313-9E15-2D6C16A67F60}"/>
                </a:ext>
              </a:extLst>
            </p:cNvPr>
            <p:cNvSpPr/>
            <p:nvPr/>
          </p:nvSpPr>
          <p:spPr>
            <a:xfrm>
              <a:off x="7486661" y="2437351"/>
              <a:ext cx="15080" cy="11509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6" name="Google Shape;708;p7">
              <a:extLst>
                <a:ext uri="{FF2B5EF4-FFF2-40B4-BE49-F238E27FC236}">
                  <a16:creationId xmlns:a16="http://schemas.microsoft.com/office/drawing/2014/main" id="{D4B34220-2743-4883-A757-593CC3F29B97}"/>
                </a:ext>
              </a:extLst>
            </p:cNvPr>
            <p:cNvSpPr/>
            <p:nvPr/>
          </p:nvSpPr>
          <p:spPr>
            <a:xfrm>
              <a:off x="7102206" y="2974291"/>
              <a:ext cx="5786" cy="2893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7" name="Google Shape;709;p7">
              <a:extLst>
                <a:ext uri="{FF2B5EF4-FFF2-40B4-BE49-F238E27FC236}">
                  <a16:creationId xmlns:a16="http://schemas.microsoft.com/office/drawing/2014/main" id="{C6D88912-EE6D-4DA8-8585-2DFB0D8FC394}"/>
                </a:ext>
              </a:extLst>
            </p:cNvPr>
            <p:cNvSpPr/>
            <p:nvPr/>
          </p:nvSpPr>
          <p:spPr>
            <a:xfrm>
              <a:off x="7069275" y="2967829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8" name="Google Shape;710;p7">
              <a:extLst>
                <a:ext uri="{FF2B5EF4-FFF2-40B4-BE49-F238E27FC236}">
                  <a16:creationId xmlns:a16="http://schemas.microsoft.com/office/drawing/2014/main" id="{B0A3D49E-AA3F-4F4D-BF98-EB1A453568BE}"/>
                </a:ext>
              </a:extLst>
            </p:cNvPr>
            <p:cNvSpPr/>
            <p:nvPr/>
          </p:nvSpPr>
          <p:spPr>
            <a:xfrm>
              <a:off x="7099313" y="2977122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9" name="Google Shape;711;p7">
              <a:extLst>
                <a:ext uri="{FF2B5EF4-FFF2-40B4-BE49-F238E27FC236}">
                  <a16:creationId xmlns:a16="http://schemas.microsoft.com/office/drawing/2014/main" id="{0928B8C8-03DD-41F8-9B85-E1671DB2637F}"/>
                </a:ext>
              </a:extLst>
            </p:cNvPr>
            <p:cNvSpPr/>
            <p:nvPr/>
          </p:nvSpPr>
          <p:spPr>
            <a:xfrm>
              <a:off x="7135136" y="3493259"/>
              <a:ext cx="292191" cy="336542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0" name="Google Shape;712;p7">
              <a:extLst>
                <a:ext uri="{FF2B5EF4-FFF2-40B4-BE49-F238E27FC236}">
                  <a16:creationId xmlns:a16="http://schemas.microsoft.com/office/drawing/2014/main" id="{7F2E02C5-C4C1-4A5A-9C8F-14F81CCF5D6E}"/>
                </a:ext>
              </a:extLst>
            </p:cNvPr>
            <p:cNvSpPr/>
            <p:nvPr/>
          </p:nvSpPr>
          <p:spPr>
            <a:xfrm>
              <a:off x="6642594" y="3839033"/>
              <a:ext cx="784733" cy="1312316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1" name="Google Shape;713;p7">
              <a:extLst>
                <a:ext uri="{FF2B5EF4-FFF2-40B4-BE49-F238E27FC236}">
                  <a16:creationId xmlns:a16="http://schemas.microsoft.com/office/drawing/2014/main" id="{57E301FF-C1E2-4DD2-B201-5573166A46E9}"/>
                </a:ext>
              </a:extLst>
            </p:cNvPr>
            <p:cNvSpPr/>
            <p:nvPr/>
          </p:nvSpPr>
          <p:spPr>
            <a:xfrm>
              <a:off x="6690541" y="4674479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2" name="Google Shape;714;p7">
              <a:extLst>
                <a:ext uri="{FF2B5EF4-FFF2-40B4-BE49-F238E27FC236}">
                  <a16:creationId xmlns:a16="http://schemas.microsoft.com/office/drawing/2014/main" id="{B31F1835-8E35-4781-9609-80348BAEF5C4}"/>
                </a:ext>
              </a:extLst>
            </p:cNvPr>
            <p:cNvSpPr/>
            <p:nvPr/>
          </p:nvSpPr>
          <p:spPr>
            <a:xfrm>
              <a:off x="6911023" y="2118042"/>
              <a:ext cx="510577" cy="399567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3" name="Google Shape;715;p7">
              <a:extLst>
                <a:ext uri="{FF2B5EF4-FFF2-40B4-BE49-F238E27FC236}">
                  <a16:creationId xmlns:a16="http://schemas.microsoft.com/office/drawing/2014/main" id="{BDC5351A-0D18-4303-998D-FA1317DECC62}"/>
                </a:ext>
              </a:extLst>
            </p:cNvPr>
            <p:cNvSpPr/>
            <p:nvPr/>
          </p:nvSpPr>
          <p:spPr>
            <a:xfrm>
              <a:off x="6797951" y="3740250"/>
              <a:ext cx="596443" cy="1002300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4" name="Google Shape;716;p7">
              <a:extLst>
                <a:ext uri="{FF2B5EF4-FFF2-40B4-BE49-F238E27FC236}">
                  <a16:creationId xmlns:a16="http://schemas.microsoft.com/office/drawing/2014/main" id="{72E501D7-9276-44FD-814E-E1BE60478D01}"/>
                </a:ext>
              </a:extLst>
            </p:cNvPr>
            <p:cNvSpPr/>
            <p:nvPr/>
          </p:nvSpPr>
          <p:spPr>
            <a:xfrm>
              <a:off x="6920379" y="4739658"/>
              <a:ext cx="5786" cy="2893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5" name="Google Shape;717;p7">
              <a:extLst>
                <a:ext uri="{FF2B5EF4-FFF2-40B4-BE49-F238E27FC236}">
                  <a16:creationId xmlns:a16="http://schemas.microsoft.com/office/drawing/2014/main" id="{6F7458EE-466C-488A-BF44-7A972EF38240}"/>
                </a:ext>
              </a:extLst>
            </p:cNvPr>
            <p:cNvSpPr/>
            <p:nvPr/>
          </p:nvSpPr>
          <p:spPr>
            <a:xfrm>
              <a:off x="7185976" y="2705820"/>
              <a:ext cx="59460" cy="68071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6" name="Google Shape;718;p7">
              <a:extLst>
                <a:ext uri="{FF2B5EF4-FFF2-40B4-BE49-F238E27FC236}">
                  <a16:creationId xmlns:a16="http://schemas.microsoft.com/office/drawing/2014/main" id="{9C4BAA27-49C4-4BE9-AF3D-88D97C583EB9}"/>
                </a:ext>
              </a:extLst>
            </p:cNvPr>
            <p:cNvSpPr/>
            <p:nvPr/>
          </p:nvSpPr>
          <p:spPr>
            <a:xfrm>
              <a:off x="7197428" y="2809591"/>
              <a:ext cx="53736" cy="65917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7" name="Google Shape;719;p7">
              <a:extLst>
                <a:ext uri="{FF2B5EF4-FFF2-40B4-BE49-F238E27FC236}">
                  <a16:creationId xmlns:a16="http://schemas.microsoft.com/office/drawing/2014/main" id="{BC18EA1C-3740-45C3-A961-2217EAD7B05C}"/>
                </a:ext>
              </a:extLst>
            </p:cNvPr>
            <p:cNvSpPr/>
            <p:nvPr/>
          </p:nvSpPr>
          <p:spPr>
            <a:xfrm>
              <a:off x="7143754" y="2970660"/>
              <a:ext cx="98854" cy="60193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8" name="Google Shape;720;p7">
              <a:extLst>
                <a:ext uri="{FF2B5EF4-FFF2-40B4-BE49-F238E27FC236}">
                  <a16:creationId xmlns:a16="http://schemas.microsoft.com/office/drawing/2014/main" id="{6FF5DD73-A32B-4424-A33C-041454E768F8}"/>
                </a:ext>
              </a:extLst>
            </p:cNvPr>
            <p:cNvSpPr/>
            <p:nvPr/>
          </p:nvSpPr>
          <p:spPr>
            <a:xfrm>
              <a:off x="7150153" y="2970660"/>
              <a:ext cx="2955" cy="6524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9" name="Google Shape;721;p7">
              <a:extLst>
                <a:ext uri="{FF2B5EF4-FFF2-40B4-BE49-F238E27FC236}">
                  <a16:creationId xmlns:a16="http://schemas.microsoft.com/office/drawing/2014/main" id="{072EEF64-590C-437F-8378-A0259736A430}"/>
                </a:ext>
              </a:extLst>
            </p:cNvPr>
            <p:cNvSpPr/>
            <p:nvPr/>
          </p:nvSpPr>
          <p:spPr>
            <a:xfrm>
              <a:off x="7236083" y="303651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0" name="Google Shape;722;p7">
              <a:extLst>
                <a:ext uri="{FF2B5EF4-FFF2-40B4-BE49-F238E27FC236}">
                  <a16:creationId xmlns:a16="http://schemas.microsoft.com/office/drawing/2014/main" id="{709BA64B-4C0A-4F0F-96B7-B13827C00CCC}"/>
                </a:ext>
              </a:extLst>
            </p:cNvPr>
            <p:cNvSpPr/>
            <p:nvPr/>
          </p:nvSpPr>
          <p:spPr>
            <a:xfrm>
              <a:off x="7218168" y="4184808"/>
              <a:ext cx="21543" cy="32989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1" name="Google Shape;723;p7">
              <a:extLst>
                <a:ext uri="{FF2B5EF4-FFF2-40B4-BE49-F238E27FC236}">
                  <a16:creationId xmlns:a16="http://schemas.microsoft.com/office/drawing/2014/main" id="{1E16CBA3-9B43-4C10-88AE-5455140A7C9E}"/>
                </a:ext>
              </a:extLst>
            </p:cNvPr>
            <p:cNvSpPr/>
            <p:nvPr/>
          </p:nvSpPr>
          <p:spPr>
            <a:xfrm>
              <a:off x="7135136" y="4026629"/>
              <a:ext cx="62353" cy="119586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2" name="Google Shape;724;p7">
              <a:extLst>
                <a:ext uri="{FF2B5EF4-FFF2-40B4-BE49-F238E27FC236}">
                  <a16:creationId xmlns:a16="http://schemas.microsoft.com/office/drawing/2014/main" id="{BAB06623-BED8-400B-8D9C-12037A34AF04}"/>
                </a:ext>
              </a:extLst>
            </p:cNvPr>
            <p:cNvSpPr/>
            <p:nvPr/>
          </p:nvSpPr>
          <p:spPr>
            <a:xfrm>
              <a:off x="6642594" y="2287728"/>
              <a:ext cx="531259" cy="35513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3" name="Google Shape;725;p7">
              <a:extLst>
                <a:ext uri="{FF2B5EF4-FFF2-40B4-BE49-F238E27FC236}">
                  <a16:creationId xmlns:a16="http://schemas.microsoft.com/office/drawing/2014/main" id="{C541B6DA-0EA4-4DFA-BA97-BDF8F0689AD1}"/>
                </a:ext>
              </a:extLst>
            </p:cNvPr>
            <p:cNvSpPr/>
            <p:nvPr/>
          </p:nvSpPr>
          <p:spPr>
            <a:xfrm>
              <a:off x="7146583" y="4325135"/>
              <a:ext cx="27268" cy="59455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4" name="Google Shape;726;p7">
              <a:extLst>
                <a:ext uri="{FF2B5EF4-FFF2-40B4-BE49-F238E27FC236}">
                  <a16:creationId xmlns:a16="http://schemas.microsoft.com/office/drawing/2014/main" id="{555677AD-8631-4BFC-864D-20BC8639EAF7}"/>
                </a:ext>
              </a:extLst>
            </p:cNvPr>
            <p:cNvSpPr/>
            <p:nvPr/>
          </p:nvSpPr>
          <p:spPr>
            <a:xfrm>
              <a:off x="7137968" y="2842519"/>
              <a:ext cx="33054" cy="83827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5" name="Google Shape;727;p7">
              <a:extLst>
                <a:ext uri="{FF2B5EF4-FFF2-40B4-BE49-F238E27FC236}">
                  <a16:creationId xmlns:a16="http://schemas.microsoft.com/office/drawing/2014/main" id="{3118E310-1629-4E1E-B843-9F2E10C9C548}"/>
                </a:ext>
              </a:extLst>
            </p:cNvPr>
            <p:cNvSpPr/>
            <p:nvPr/>
          </p:nvSpPr>
          <p:spPr>
            <a:xfrm>
              <a:off x="7057087" y="3036515"/>
              <a:ext cx="65923" cy="31327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6" name="Google Shape;728;p7">
              <a:extLst>
                <a:ext uri="{FF2B5EF4-FFF2-40B4-BE49-F238E27FC236}">
                  <a16:creationId xmlns:a16="http://schemas.microsoft.com/office/drawing/2014/main" id="{FDE5D5F0-0F68-4AB5-A03A-ED3D00DF6AFC}"/>
                </a:ext>
              </a:extLst>
            </p:cNvPr>
            <p:cNvSpPr/>
            <p:nvPr/>
          </p:nvSpPr>
          <p:spPr>
            <a:xfrm>
              <a:off x="7057087" y="3036515"/>
              <a:ext cx="12249" cy="17972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7" name="Google Shape;729;p7">
              <a:extLst>
                <a:ext uri="{FF2B5EF4-FFF2-40B4-BE49-F238E27FC236}">
                  <a16:creationId xmlns:a16="http://schemas.microsoft.com/office/drawing/2014/main" id="{9CD4080A-822C-4CF4-8F50-1C2EA033C0DF}"/>
                </a:ext>
              </a:extLst>
            </p:cNvPr>
            <p:cNvSpPr/>
            <p:nvPr/>
          </p:nvSpPr>
          <p:spPr>
            <a:xfrm>
              <a:off x="7051363" y="305442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8" name="Google Shape;730;p7">
              <a:extLst>
                <a:ext uri="{FF2B5EF4-FFF2-40B4-BE49-F238E27FC236}">
                  <a16:creationId xmlns:a16="http://schemas.microsoft.com/office/drawing/2014/main" id="{6BE4DAE1-6E5D-49CE-89FF-B353E9884F71}"/>
                </a:ext>
              </a:extLst>
            </p:cNvPr>
            <p:cNvSpPr/>
            <p:nvPr/>
          </p:nvSpPr>
          <p:spPr>
            <a:xfrm>
              <a:off x="6884555" y="4223459"/>
              <a:ext cx="202693" cy="453974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9" name="Google Shape;731;p7">
              <a:extLst>
                <a:ext uri="{FF2B5EF4-FFF2-40B4-BE49-F238E27FC236}">
                  <a16:creationId xmlns:a16="http://schemas.microsoft.com/office/drawing/2014/main" id="{5FD642DA-4292-4B4E-A8DE-7B0D867468ED}"/>
                </a:ext>
              </a:extLst>
            </p:cNvPr>
            <p:cNvSpPr/>
            <p:nvPr/>
          </p:nvSpPr>
          <p:spPr>
            <a:xfrm>
              <a:off x="6959034" y="4050940"/>
              <a:ext cx="74479" cy="166854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0" name="Google Shape;732;p7">
              <a:extLst>
                <a:ext uri="{FF2B5EF4-FFF2-40B4-BE49-F238E27FC236}">
                  <a16:creationId xmlns:a16="http://schemas.microsoft.com/office/drawing/2014/main" id="{46867B1F-785B-4CD0-BCD2-132610DED9C5}"/>
                </a:ext>
              </a:extLst>
            </p:cNvPr>
            <p:cNvSpPr/>
            <p:nvPr/>
          </p:nvSpPr>
          <p:spPr>
            <a:xfrm>
              <a:off x="6219419" y="1632002"/>
              <a:ext cx="730321" cy="579038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1" name="Google Shape;733;p7">
              <a:extLst>
                <a:ext uri="{FF2B5EF4-FFF2-40B4-BE49-F238E27FC236}">
                  <a16:creationId xmlns:a16="http://schemas.microsoft.com/office/drawing/2014/main" id="{5951DC2D-410F-4C6C-AEC3-693D4B7DED3F}"/>
                </a:ext>
              </a:extLst>
            </p:cNvPr>
            <p:cNvSpPr/>
            <p:nvPr/>
          </p:nvSpPr>
          <p:spPr>
            <a:xfrm>
              <a:off x="6866643" y="4271466"/>
              <a:ext cx="68816" cy="143220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2" name="Google Shape;734;p7">
              <a:extLst>
                <a:ext uri="{FF2B5EF4-FFF2-40B4-BE49-F238E27FC236}">
                  <a16:creationId xmlns:a16="http://schemas.microsoft.com/office/drawing/2014/main" id="{2A574676-DDB7-4CC1-8247-16D002581A1F}"/>
                </a:ext>
              </a:extLst>
            </p:cNvPr>
            <p:cNvSpPr/>
            <p:nvPr/>
          </p:nvSpPr>
          <p:spPr>
            <a:xfrm>
              <a:off x="6845900" y="3710892"/>
              <a:ext cx="44441" cy="89551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3" name="Google Shape;735;p7">
              <a:extLst>
                <a:ext uri="{FF2B5EF4-FFF2-40B4-BE49-F238E27FC236}">
                  <a16:creationId xmlns:a16="http://schemas.microsoft.com/office/drawing/2014/main" id="{5D2EF113-36BD-46C1-A1AB-C6C7B44C0D25}"/>
                </a:ext>
              </a:extLst>
            </p:cNvPr>
            <p:cNvSpPr/>
            <p:nvPr/>
          </p:nvSpPr>
          <p:spPr>
            <a:xfrm>
              <a:off x="6818694" y="3573457"/>
              <a:ext cx="50904" cy="170424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4" name="Google Shape;736;p7">
              <a:extLst>
                <a:ext uri="{FF2B5EF4-FFF2-40B4-BE49-F238E27FC236}">
                  <a16:creationId xmlns:a16="http://schemas.microsoft.com/office/drawing/2014/main" id="{7FEDEFDD-780C-4F95-A8A6-861A5262A052}"/>
                </a:ext>
              </a:extLst>
            </p:cNvPr>
            <p:cNvSpPr/>
            <p:nvPr/>
          </p:nvSpPr>
          <p:spPr>
            <a:xfrm>
              <a:off x="6654717" y="5109743"/>
              <a:ext cx="161145" cy="48007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5" name="Google Shape;737;p7">
              <a:extLst>
                <a:ext uri="{FF2B5EF4-FFF2-40B4-BE49-F238E27FC236}">
                  <a16:creationId xmlns:a16="http://schemas.microsoft.com/office/drawing/2014/main" id="{075CBC2B-C704-4A6A-A4F2-6A11286F73D7}"/>
                </a:ext>
              </a:extLst>
            </p:cNvPr>
            <p:cNvSpPr/>
            <p:nvPr/>
          </p:nvSpPr>
          <p:spPr>
            <a:xfrm>
              <a:off x="6765020" y="3821123"/>
              <a:ext cx="45118" cy="169747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6" name="Google Shape;738;p7">
              <a:extLst>
                <a:ext uri="{FF2B5EF4-FFF2-40B4-BE49-F238E27FC236}">
                  <a16:creationId xmlns:a16="http://schemas.microsoft.com/office/drawing/2014/main" id="{A56459B0-F6D7-4FBF-86CB-F0220EA73151}"/>
                </a:ext>
              </a:extLst>
            </p:cNvPr>
            <p:cNvSpPr/>
            <p:nvPr/>
          </p:nvSpPr>
          <p:spPr>
            <a:xfrm>
              <a:off x="6729196" y="4954398"/>
              <a:ext cx="68816" cy="71641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7" name="Google Shape;739;p7">
              <a:extLst>
                <a:ext uri="{FF2B5EF4-FFF2-40B4-BE49-F238E27FC236}">
                  <a16:creationId xmlns:a16="http://schemas.microsoft.com/office/drawing/2014/main" id="{F2B978CB-6B21-476E-8736-F73A9A371221}"/>
                </a:ext>
              </a:extLst>
            </p:cNvPr>
            <p:cNvSpPr/>
            <p:nvPr/>
          </p:nvSpPr>
          <p:spPr>
            <a:xfrm>
              <a:off x="6699097" y="5056074"/>
              <a:ext cx="75279" cy="23634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8" name="Google Shape;740;p7">
              <a:extLst>
                <a:ext uri="{FF2B5EF4-FFF2-40B4-BE49-F238E27FC236}">
                  <a16:creationId xmlns:a16="http://schemas.microsoft.com/office/drawing/2014/main" id="{69836CAF-C275-4904-BDB6-A1EB76AE9182}"/>
                </a:ext>
              </a:extLst>
            </p:cNvPr>
            <p:cNvSpPr/>
            <p:nvPr/>
          </p:nvSpPr>
          <p:spPr>
            <a:xfrm>
              <a:off x="6702728" y="4915747"/>
              <a:ext cx="29361" cy="3582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9" name="Google Shape;741;p7">
              <a:extLst>
                <a:ext uri="{FF2B5EF4-FFF2-40B4-BE49-F238E27FC236}">
                  <a16:creationId xmlns:a16="http://schemas.microsoft.com/office/drawing/2014/main" id="{4120F97E-95B5-4876-B1F0-F51057B291A3}"/>
                </a:ext>
              </a:extLst>
            </p:cNvPr>
            <p:cNvSpPr/>
            <p:nvPr/>
          </p:nvSpPr>
          <p:spPr>
            <a:xfrm>
              <a:off x="6099884" y="1581841"/>
              <a:ext cx="155421" cy="559897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0" name="Google Shape;742;p7">
              <a:extLst>
                <a:ext uri="{FF2B5EF4-FFF2-40B4-BE49-F238E27FC236}">
                  <a16:creationId xmlns:a16="http://schemas.microsoft.com/office/drawing/2014/main" id="{A61B1FD5-12B7-47FD-BB98-8676FE7FE312}"/>
                </a:ext>
              </a:extLst>
            </p:cNvPr>
            <p:cNvSpPr/>
            <p:nvPr/>
          </p:nvSpPr>
          <p:spPr>
            <a:xfrm>
              <a:off x="6120627" y="1589719"/>
              <a:ext cx="9356" cy="20864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1" name="Google Shape;743;p7">
              <a:extLst>
                <a:ext uri="{FF2B5EF4-FFF2-40B4-BE49-F238E27FC236}">
                  <a16:creationId xmlns:a16="http://schemas.microsoft.com/office/drawing/2014/main" id="{B2DDB6FF-C85E-42CA-A065-FA0169E03510}"/>
                </a:ext>
              </a:extLst>
            </p:cNvPr>
            <p:cNvSpPr/>
            <p:nvPr/>
          </p:nvSpPr>
          <p:spPr>
            <a:xfrm>
              <a:off x="7260396" y="2055080"/>
              <a:ext cx="56629" cy="11675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2" name="Google Shape;744;p7">
              <a:extLst>
                <a:ext uri="{FF2B5EF4-FFF2-40B4-BE49-F238E27FC236}">
                  <a16:creationId xmlns:a16="http://schemas.microsoft.com/office/drawing/2014/main" id="{847522DB-FB9B-4F0E-9D67-A4C717A859B4}"/>
                </a:ext>
              </a:extLst>
            </p:cNvPr>
            <p:cNvSpPr/>
            <p:nvPr/>
          </p:nvSpPr>
          <p:spPr>
            <a:xfrm>
              <a:off x="6991965" y="1918319"/>
              <a:ext cx="128214" cy="41606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3" name="Google Shape;745;p7">
              <a:extLst>
                <a:ext uri="{FF2B5EF4-FFF2-40B4-BE49-F238E27FC236}">
                  <a16:creationId xmlns:a16="http://schemas.microsoft.com/office/drawing/2014/main" id="{5418BD3E-A6EC-45B0-BA6F-3D121091FEBB}"/>
                </a:ext>
              </a:extLst>
            </p:cNvPr>
            <p:cNvSpPr/>
            <p:nvPr/>
          </p:nvSpPr>
          <p:spPr>
            <a:xfrm>
              <a:off x="7030620" y="2627778"/>
              <a:ext cx="50904" cy="101737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4" name="Google Shape;746;p7">
              <a:extLst>
                <a:ext uri="{FF2B5EF4-FFF2-40B4-BE49-F238E27FC236}">
                  <a16:creationId xmlns:a16="http://schemas.microsoft.com/office/drawing/2014/main" id="{E4067215-A2B1-4669-B542-444458EA190D}"/>
                </a:ext>
              </a:extLst>
            </p:cNvPr>
            <p:cNvSpPr/>
            <p:nvPr/>
          </p:nvSpPr>
          <p:spPr>
            <a:xfrm>
              <a:off x="6833713" y="2818946"/>
              <a:ext cx="95284" cy="95213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5" name="Google Shape;747;p7">
              <a:extLst>
                <a:ext uri="{FF2B5EF4-FFF2-40B4-BE49-F238E27FC236}">
                  <a16:creationId xmlns:a16="http://schemas.microsoft.com/office/drawing/2014/main" id="{0C27D833-E910-423C-AB7F-5AB6D5B4407C}"/>
                </a:ext>
              </a:extLst>
            </p:cNvPr>
            <p:cNvSpPr/>
            <p:nvPr/>
          </p:nvSpPr>
          <p:spPr>
            <a:xfrm>
              <a:off x="6699099" y="2964936"/>
              <a:ext cx="75279" cy="63086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6" name="Google Shape;748;p7">
              <a:extLst>
                <a:ext uri="{FF2B5EF4-FFF2-40B4-BE49-F238E27FC236}">
                  <a16:creationId xmlns:a16="http://schemas.microsoft.com/office/drawing/2014/main" id="{B8EAEA49-1405-40E9-99EE-740F14756D01}"/>
                </a:ext>
              </a:extLst>
            </p:cNvPr>
            <p:cNvSpPr/>
            <p:nvPr/>
          </p:nvSpPr>
          <p:spPr>
            <a:xfrm>
              <a:off x="5902979" y="1926936"/>
              <a:ext cx="149019" cy="65917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7" name="Google Shape;749;p7">
              <a:extLst>
                <a:ext uri="{FF2B5EF4-FFF2-40B4-BE49-F238E27FC236}">
                  <a16:creationId xmlns:a16="http://schemas.microsoft.com/office/drawing/2014/main" id="{B3F3A687-A2EE-4E93-8A80-D9020182C1CD}"/>
                </a:ext>
              </a:extLst>
            </p:cNvPr>
            <p:cNvSpPr/>
            <p:nvPr/>
          </p:nvSpPr>
          <p:spPr>
            <a:xfrm>
              <a:off x="5670310" y="1753681"/>
              <a:ext cx="110302" cy="71641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8" name="Google Shape;750;p7">
              <a:extLst>
                <a:ext uri="{FF2B5EF4-FFF2-40B4-BE49-F238E27FC236}">
                  <a16:creationId xmlns:a16="http://schemas.microsoft.com/office/drawing/2014/main" id="{F356C261-2718-49E0-B278-46594E8BF38C}"/>
                </a:ext>
              </a:extLst>
            </p:cNvPr>
            <p:cNvSpPr/>
            <p:nvPr/>
          </p:nvSpPr>
          <p:spPr>
            <a:xfrm>
              <a:off x="5437640" y="1536050"/>
              <a:ext cx="104578" cy="86658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9" name="Google Shape;751;p7">
              <a:extLst>
                <a:ext uri="{FF2B5EF4-FFF2-40B4-BE49-F238E27FC236}">
                  <a16:creationId xmlns:a16="http://schemas.microsoft.com/office/drawing/2014/main" id="{DA1887FE-552D-420F-9888-929AE70C7656}"/>
                </a:ext>
              </a:extLst>
            </p:cNvPr>
            <p:cNvSpPr/>
            <p:nvPr/>
          </p:nvSpPr>
          <p:spPr>
            <a:xfrm>
              <a:off x="5228548" y="1420093"/>
              <a:ext cx="113934" cy="62347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0" name="Google Shape;752;p7">
              <a:extLst>
                <a:ext uri="{FF2B5EF4-FFF2-40B4-BE49-F238E27FC236}">
                  <a16:creationId xmlns:a16="http://schemas.microsoft.com/office/drawing/2014/main" id="{0BCA3A54-1321-4554-BD69-460E50DE3DEA}"/>
                </a:ext>
              </a:extLst>
            </p:cNvPr>
            <p:cNvSpPr/>
            <p:nvPr/>
          </p:nvSpPr>
          <p:spPr>
            <a:xfrm>
              <a:off x="3985003" y="1351345"/>
              <a:ext cx="128214" cy="35882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1" name="Google Shape;753;p7">
              <a:extLst>
                <a:ext uri="{FF2B5EF4-FFF2-40B4-BE49-F238E27FC236}">
                  <a16:creationId xmlns:a16="http://schemas.microsoft.com/office/drawing/2014/main" id="{3C3DB632-E4CD-4001-BC54-614216001EAE}"/>
                </a:ext>
              </a:extLst>
            </p:cNvPr>
            <p:cNvSpPr/>
            <p:nvPr/>
          </p:nvSpPr>
          <p:spPr>
            <a:xfrm>
              <a:off x="4214777" y="1374979"/>
              <a:ext cx="131107" cy="24373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2" name="Google Shape;754;p7">
              <a:extLst>
                <a:ext uri="{FF2B5EF4-FFF2-40B4-BE49-F238E27FC236}">
                  <a16:creationId xmlns:a16="http://schemas.microsoft.com/office/drawing/2014/main" id="{18AD57E5-A0A0-44AD-B4BC-53BB32C8AD79}"/>
                </a:ext>
              </a:extLst>
            </p:cNvPr>
            <p:cNvSpPr/>
            <p:nvPr/>
          </p:nvSpPr>
          <p:spPr>
            <a:xfrm>
              <a:off x="4432428" y="1384272"/>
              <a:ext cx="128214" cy="32989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3" name="Google Shape;755;p7">
              <a:extLst>
                <a:ext uri="{FF2B5EF4-FFF2-40B4-BE49-F238E27FC236}">
                  <a16:creationId xmlns:a16="http://schemas.microsoft.com/office/drawing/2014/main" id="{C3841D34-9D0F-4281-B288-54931C079CD4}"/>
                </a:ext>
              </a:extLst>
            </p:cNvPr>
            <p:cNvSpPr/>
            <p:nvPr/>
          </p:nvSpPr>
          <p:spPr>
            <a:xfrm>
              <a:off x="4635059" y="1370978"/>
              <a:ext cx="131046" cy="34159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4" name="Google Shape;756;p7">
              <a:extLst>
                <a:ext uri="{FF2B5EF4-FFF2-40B4-BE49-F238E27FC236}">
                  <a16:creationId xmlns:a16="http://schemas.microsoft.com/office/drawing/2014/main" id="{1999FBD1-525C-4A32-835B-D41DC7B34D79}"/>
                </a:ext>
              </a:extLst>
            </p:cNvPr>
            <p:cNvSpPr/>
            <p:nvPr/>
          </p:nvSpPr>
          <p:spPr>
            <a:xfrm>
              <a:off x="4841258" y="1354237"/>
              <a:ext cx="128214" cy="32989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5" name="Google Shape;757;p7">
              <a:extLst>
                <a:ext uri="{FF2B5EF4-FFF2-40B4-BE49-F238E27FC236}">
                  <a16:creationId xmlns:a16="http://schemas.microsoft.com/office/drawing/2014/main" id="{7621DD4D-5E8D-4C81-98A9-0FB3DC9D6ABE}"/>
                </a:ext>
              </a:extLst>
            </p:cNvPr>
            <p:cNvSpPr/>
            <p:nvPr/>
          </p:nvSpPr>
          <p:spPr>
            <a:xfrm>
              <a:off x="5043828" y="1372086"/>
              <a:ext cx="128276" cy="33051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6" name="Google Shape;758;p7">
              <a:extLst>
                <a:ext uri="{FF2B5EF4-FFF2-40B4-BE49-F238E27FC236}">
                  <a16:creationId xmlns:a16="http://schemas.microsoft.com/office/drawing/2014/main" id="{DFEF00FE-2F42-48EC-B238-3054A5C82706}"/>
                </a:ext>
              </a:extLst>
            </p:cNvPr>
            <p:cNvSpPr/>
            <p:nvPr/>
          </p:nvSpPr>
          <p:spPr>
            <a:xfrm>
              <a:off x="3757997" y="1306230"/>
              <a:ext cx="101747" cy="2726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7" name="Google Shape;759;p7">
              <a:extLst>
                <a:ext uri="{FF2B5EF4-FFF2-40B4-BE49-F238E27FC236}">
                  <a16:creationId xmlns:a16="http://schemas.microsoft.com/office/drawing/2014/main" id="{58E40175-9837-44B1-8136-78F30F3ABDB1}"/>
                </a:ext>
              </a:extLst>
            </p:cNvPr>
            <p:cNvSpPr/>
            <p:nvPr/>
          </p:nvSpPr>
          <p:spPr>
            <a:xfrm>
              <a:off x="3489565" y="1297675"/>
              <a:ext cx="119597" cy="32989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8" name="Google Shape;760;p7">
              <a:extLst>
                <a:ext uri="{FF2B5EF4-FFF2-40B4-BE49-F238E27FC236}">
                  <a16:creationId xmlns:a16="http://schemas.microsoft.com/office/drawing/2014/main" id="{A5D5BCCD-F717-40A2-BB5A-E5C91A30A1BC}"/>
                </a:ext>
              </a:extLst>
            </p:cNvPr>
            <p:cNvSpPr/>
            <p:nvPr/>
          </p:nvSpPr>
          <p:spPr>
            <a:xfrm>
              <a:off x="3274749" y="1336327"/>
              <a:ext cx="113195" cy="3582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" name="Google Shape;761;p7">
              <a:extLst>
                <a:ext uri="{FF2B5EF4-FFF2-40B4-BE49-F238E27FC236}">
                  <a16:creationId xmlns:a16="http://schemas.microsoft.com/office/drawing/2014/main" id="{8E17D6D0-EF77-4A85-98D5-008820FDCF8D}"/>
                </a:ext>
              </a:extLst>
            </p:cNvPr>
            <p:cNvSpPr/>
            <p:nvPr/>
          </p:nvSpPr>
          <p:spPr>
            <a:xfrm>
              <a:off x="3584787" y="1816705"/>
              <a:ext cx="161145" cy="205506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" name="Google Shape;762;p7">
              <a:extLst>
                <a:ext uri="{FF2B5EF4-FFF2-40B4-BE49-F238E27FC236}">
                  <a16:creationId xmlns:a16="http://schemas.microsoft.com/office/drawing/2014/main" id="{FCFA67EB-2A0D-4321-95D7-2D18EFF1CFD5}"/>
                </a:ext>
              </a:extLst>
            </p:cNvPr>
            <p:cNvSpPr/>
            <p:nvPr/>
          </p:nvSpPr>
          <p:spPr>
            <a:xfrm>
              <a:off x="3548964" y="1604798"/>
              <a:ext cx="116766" cy="98845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" name="Google Shape;763;p7">
              <a:extLst>
                <a:ext uri="{FF2B5EF4-FFF2-40B4-BE49-F238E27FC236}">
                  <a16:creationId xmlns:a16="http://schemas.microsoft.com/office/drawing/2014/main" id="{AC3F960C-DF92-4F4E-908D-54779CD7B53C}"/>
                </a:ext>
              </a:extLst>
            </p:cNvPr>
            <p:cNvSpPr/>
            <p:nvPr/>
          </p:nvSpPr>
          <p:spPr>
            <a:xfrm>
              <a:off x="2988406" y="1616923"/>
              <a:ext cx="552002" cy="503089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" name="Google Shape;764;p7">
              <a:extLst>
                <a:ext uri="{FF2B5EF4-FFF2-40B4-BE49-F238E27FC236}">
                  <a16:creationId xmlns:a16="http://schemas.microsoft.com/office/drawing/2014/main" id="{3ADCBE45-18F0-4EDE-82A5-02B53200F522}"/>
                </a:ext>
              </a:extLst>
            </p:cNvPr>
            <p:cNvSpPr/>
            <p:nvPr/>
          </p:nvSpPr>
          <p:spPr>
            <a:xfrm>
              <a:off x="2737824" y="1809012"/>
              <a:ext cx="143233" cy="12728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" name="Google Shape;765;p7">
              <a:extLst>
                <a:ext uri="{FF2B5EF4-FFF2-40B4-BE49-F238E27FC236}">
                  <a16:creationId xmlns:a16="http://schemas.microsoft.com/office/drawing/2014/main" id="{F53A549C-6E2D-4038-83D8-307AEEFA5ADB}"/>
                </a:ext>
              </a:extLst>
            </p:cNvPr>
            <p:cNvSpPr/>
            <p:nvPr/>
          </p:nvSpPr>
          <p:spPr>
            <a:xfrm>
              <a:off x="2791498" y="2001349"/>
              <a:ext cx="50904" cy="53792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" name="Google Shape;766;p7">
              <a:extLst>
                <a:ext uri="{FF2B5EF4-FFF2-40B4-BE49-F238E27FC236}">
                  <a16:creationId xmlns:a16="http://schemas.microsoft.com/office/drawing/2014/main" id="{C08BD722-6C56-4BCC-B422-E0126FD23CB6}"/>
                </a:ext>
              </a:extLst>
            </p:cNvPr>
            <p:cNvSpPr/>
            <p:nvPr/>
          </p:nvSpPr>
          <p:spPr>
            <a:xfrm>
              <a:off x="2648329" y="1977776"/>
              <a:ext cx="80942" cy="62347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" name="Google Shape;767;p7">
              <a:extLst>
                <a:ext uri="{FF2B5EF4-FFF2-40B4-BE49-F238E27FC236}">
                  <a16:creationId xmlns:a16="http://schemas.microsoft.com/office/drawing/2014/main" id="{A41AE9E8-8EEA-470C-9A74-AD944322FD72}"/>
                </a:ext>
              </a:extLst>
            </p:cNvPr>
            <p:cNvSpPr/>
            <p:nvPr/>
          </p:nvSpPr>
          <p:spPr>
            <a:xfrm>
              <a:off x="2878103" y="1191445"/>
              <a:ext cx="402429" cy="246622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" name="Google Shape;768;p7">
              <a:extLst>
                <a:ext uri="{FF2B5EF4-FFF2-40B4-BE49-F238E27FC236}">
                  <a16:creationId xmlns:a16="http://schemas.microsoft.com/office/drawing/2014/main" id="{943583ED-239B-4F40-809E-E357E5F54297}"/>
                </a:ext>
              </a:extLst>
            </p:cNvPr>
            <p:cNvSpPr/>
            <p:nvPr/>
          </p:nvSpPr>
          <p:spPr>
            <a:xfrm>
              <a:off x="1812815" y="1121589"/>
              <a:ext cx="1509945" cy="775314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7" name="Google Shape;769;p7">
              <a:extLst>
                <a:ext uri="{FF2B5EF4-FFF2-40B4-BE49-F238E27FC236}">
                  <a16:creationId xmlns:a16="http://schemas.microsoft.com/office/drawing/2014/main" id="{61FB5D7D-31F7-4742-9BE0-582E8920BAEC}"/>
                </a:ext>
              </a:extLst>
            </p:cNvPr>
            <p:cNvSpPr/>
            <p:nvPr/>
          </p:nvSpPr>
          <p:spPr>
            <a:xfrm>
              <a:off x="3289765" y="1449453"/>
              <a:ext cx="8679" cy="62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8" name="Google Shape;770;p7">
              <a:extLst>
                <a:ext uri="{FF2B5EF4-FFF2-40B4-BE49-F238E27FC236}">
                  <a16:creationId xmlns:a16="http://schemas.microsoft.com/office/drawing/2014/main" id="{771EE336-CA7A-42A1-BBB9-9F61D4C16E30}"/>
                </a:ext>
              </a:extLst>
            </p:cNvPr>
            <p:cNvSpPr/>
            <p:nvPr/>
          </p:nvSpPr>
          <p:spPr>
            <a:xfrm>
              <a:off x="2868809" y="1198892"/>
              <a:ext cx="62" cy="6462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9" name="Google Shape;771;p7">
              <a:extLst>
                <a:ext uri="{FF2B5EF4-FFF2-40B4-BE49-F238E27FC236}">
                  <a16:creationId xmlns:a16="http://schemas.microsoft.com/office/drawing/2014/main" id="{1B1A34D0-C8BD-4DCC-8C21-037E54B1CE23}"/>
                </a:ext>
              </a:extLst>
            </p:cNvPr>
            <p:cNvSpPr/>
            <p:nvPr/>
          </p:nvSpPr>
          <p:spPr>
            <a:xfrm>
              <a:off x="6526567" y="4250663"/>
              <a:ext cx="44441" cy="859142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0" name="Google Shape;772;p7">
              <a:extLst>
                <a:ext uri="{FF2B5EF4-FFF2-40B4-BE49-F238E27FC236}">
                  <a16:creationId xmlns:a16="http://schemas.microsoft.com/office/drawing/2014/main" id="{A55B3C68-E139-4E55-95D3-A2C90AA69CB3}"/>
                </a:ext>
              </a:extLst>
            </p:cNvPr>
            <p:cNvSpPr/>
            <p:nvPr/>
          </p:nvSpPr>
          <p:spPr>
            <a:xfrm>
              <a:off x="6520166" y="2535396"/>
              <a:ext cx="24375" cy="209137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1" name="Google Shape;773;p7">
              <a:extLst>
                <a:ext uri="{FF2B5EF4-FFF2-40B4-BE49-F238E27FC236}">
                  <a16:creationId xmlns:a16="http://schemas.microsoft.com/office/drawing/2014/main" id="{7597F695-4D1F-4225-A826-E7E48B37874C}"/>
                </a:ext>
              </a:extLst>
            </p:cNvPr>
            <p:cNvSpPr/>
            <p:nvPr/>
          </p:nvSpPr>
          <p:spPr>
            <a:xfrm>
              <a:off x="6508655" y="2923453"/>
              <a:ext cx="32992" cy="1005131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2" name="Google Shape;774;p7">
              <a:extLst>
                <a:ext uri="{FF2B5EF4-FFF2-40B4-BE49-F238E27FC236}">
                  <a16:creationId xmlns:a16="http://schemas.microsoft.com/office/drawing/2014/main" id="{3DD0F534-C533-48FA-97B1-54770B08BE6C}"/>
                </a:ext>
              </a:extLst>
            </p:cNvPr>
            <p:cNvSpPr/>
            <p:nvPr/>
          </p:nvSpPr>
          <p:spPr>
            <a:xfrm>
              <a:off x="6442794" y="3260611"/>
              <a:ext cx="41610" cy="1207747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3" name="Google Shape;775;p7">
              <a:extLst>
                <a:ext uri="{FF2B5EF4-FFF2-40B4-BE49-F238E27FC236}">
                  <a16:creationId xmlns:a16="http://schemas.microsoft.com/office/drawing/2014/main" id="{C3467E8E-24CC-4C7E-90C6-0343CBE03248}"/>
                </a:ext>
              </a:extLst>
            </p:cNvPr>
            <p:cNvSpPr/>
            <p:nvPr/>
          </p:nvSpPr>
          <p:spPr>
            <a:xfrm>
              <a:off x="6463599" y="2410147"/>
              <a:ext cx="12187" cy="773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4" name="Google Shape;776;p7">
              <a:extLst>
                <a:ext uri="{FF2B5EF4-FFF2-40B4-BE49-F238E27FC236}">
                  <a16:creationId xmlns:a16="http://schemas.microsoft.com/office/drawing/2014/main" id="{A0BC6B14-27A1-4EE1-B699-7DFC643DE712}"/>
                </a:ext>
              </a:extLst>
            </p:cNvPr>
            <p:cNvSpPr/>
            <p:nvPr/>
          </p:nvSpPr>
          <p:spPr>
            <a:xfrm>
              <a:off x="5246460" y="2226181"/>
              <a:ext cx="1166358" cy="56931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5" name="Google Shape;777;p7">
              <a:extLst>
                <a:ext uri="{FF2B5EF4-FFF2-40B4-BE49-F238E27FC236}">
                  <a16:creationId xmlns:a16="http://schemas.microsoft.com/office/drawing/2014/main" id="{4334DE3D-B1D6-4334-AE9D-C6C8D18A2946}"/>
                </a:ext>
              </a:extLst>
            </p:cNvPr>
            <p:cNvSpPr/>
            <p:nvPr/>
          </p:nvSpPr>
          <p:spPr>
            <a:xfrm>
              <a:off x="6398414" y="2365772"/>
              <a:ext cx="20866" cy="2702488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6" name="Google Shape;778;p7">
              <a:extLst>
                <a:ext uri="{FF2B5EF4-FFF2-40B4-BE49-F238E27FC236}">
                  <a16:creationId xmlns:a16="http://schemas.microsoft.com/office/drawing/2014/main" id="{5101E6BE-0028-40A6-AA04-86898553077B}"/>
                </a:ext>
              </a:extLst>
            </p:cNvPr>
            <p:cNvSpPr/>
            <p:nvPr/>
          </p:nvSpPr>
          <p:spPr>
            <a:xfrm>
              <a:off x="2424954" y="2150970"/>
              <a:ext cx="4211915" cy="3056879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7" name="Google Shape;779;p7">
              <a:extLst>
                <a:ext uri="{FF2B5EF4-FFF2-40B4-BE49-F238E27FC236}">
                  <a16:creationId xmlns:a16="http://schemas.microsoft.com/office/drawing/2014/main" id="{A1E4698A-45DB-46F5-9136-106555143724}"/>
                </a:ext>
              </a:extLst>
            </p:cNvPr>
            <p:cNvSpPr/>
            <p:nvPr/>
          </p:nvSpPr>
          <p:spPr>
            <a:xfrm>
              <a:off x="6627511" y="4831978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8" name="Google Shape;780;p7">
              <a:extLst>
                <a:ext uri="{FF2B5EF4-FFF2-40B4-BE49-F238E27FC236}">
                  <a16:creationId xmlns:a16="http://schemas.microsoft.com/office/drawing/2014/main" id="{9E6361A2-3B05-4F39-AC8F-618AFAB29B3D}"/>
                </a:ext>
              </a:extLst>
            </p:cNvPr>
            <p:cNvSpPr/>
            <p:nvPr/>
          </p:nvSpPr>
          <p:spPr>
            <a:xfrm>
              <a:off x="6627511" y="4802621"/>
              <a:ext cx="62" cy="26527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9" name="Google Shape;781;p7">
              <a:extLst>
                <a:ext uri="{FF2B5EF4-FFF2-40B4-BE49-F238E27FC236}">
                  <a16:creationId xmlns:a16="http://schemas.microsoft.com/office/drawing/2014/main" id="{17C38B3D-B1BA-486E-A2B5-29FB52B0A3E4}"/>
                </a:ext>
              </a:extLst>
            </p:cNvPr>
            <p:cNvSpPr/>
            <p:nvPr/>
          </p:nvSpPr>
          <p:spPr>
            <a:xfrm>
              <a:off x="6627511" y="4746059"/>
              <a:ext cx="62" cy="44437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0" name="Google Shape;782;p7">
              <a:extLst>
                <a:ext uri="{FF2B5EF4-FFF2-40B4-BE49-F238E27FC236}">
                  <a16:creationId xmlns:a16="http://schemas.microsoft.com/office/drawing/2014/main" id="{75D7BF7F-62A4-499D-AD07-D0E3399C5921}"/>
                </a:ext>
              </a:extLst>
            </p:cNvPr>
            <p:cNvSpPr/>
            <p:nvPr/>
          </p:nvSpPr>
          <p:spPr>
            <a:xfrm>
              <a:off x="6627511" y="4829086"/>
              <a:ext cx="62" cy="2954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1" name="Google Shape;783;p7">
              <a:extLst>
                <a:ext uri="{FF2B5EF4-FFF2-40B4-BE49-F238E27FC236}">
                  <a16:creationId xmlns:a16="http://schemas.microsoft.com/office/drawing/2014/main" id="{62D41BB7-C9F5-4D79-BFD5-5520DC9BAD25}"/>
                </a:ext>
              </a:extLst>
            </p:cNvPr>
            <p:cNvSpPr/>
            <p:nvPr/>
          </p:nvSpPr>
          <p:spPr>
            <a:xfrm>
              <a:off x="6627511" y="4829086"/>
              <a:ext cx="62" cy="2954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2" name="Google Shape;784;p7">
              <a:extLst>
                <a:ext uri="{FF2B5EF4-FFF2-40B4-BE49-F238E27FC236}">
                  <a16:creationId xmlns:a16="http://schemas.microsoft.com/office/drawing/2014/main" id="{844FAF0E-ED4A-4419-B348-B86DF8B704E5}"/>
                </a:ext>
              </a:extLst>
            </p:cNvPr>
            <p:cNvSpPr/>
            <p:nvPr/>
          </p:nvSpPr>
          <p:spPr>
            <a:xfrm>
              <a:off x="6627511" y="4831978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3" name="Google Shape;785;p7">
              <a:extLst>
                <a:ext uri="{FF2B5EF4-FFF2-40B4-BE49-F238E27FC236}">
                  <a16:creationId xmlns:a16="http://schemas.microsoft.com/office/drawing/2014/main" id="{2B1C2FBE-DEDB-4133-B590-D3DCDEEF603E}"/>
                </a:ext>
              </a:extLst>
            </p:cNvPr>
            <p:cNvSpPr/>
            <p:nvPr/>
          </p:nvSpPr>
          <p:spPr>
            <a:xfrm>
              <a:off x="6627511" y="4831978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4" name="Google Shape;786;p7">
              <a:extLst>
                <a:ext uri="{FF2B5EF4-FFF2-40B4-BE49-F238E27FC236}">
                  <a16:creationId xmlns:a16="http://schemas.microsoft.com/office/drawing/2014/main" id="{C4FD7539-83B1-46CA-B116-048FEE4AD67D}"/>
                </a:ext>
              </a:extLst>
            </p:cNvPr>
            <p:cNvSpPr/>
            <p:nvPr/>
          </p:nvSpPr>
          <p:spPr>
            <a:xfrm>
              <a:off x="6627513" y="4829086"/>
              <a:ext cx="62" cy="2954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5" name="Google Shape;787;p7">
              <a:extLst>
                <a:ext uri="{FF2B5EF4-FFF2-40B4-BE49-F238E27FC236}">
                  <a16:creationId xmlns:a16="http://schemas.microsoft.com/office/drawing/2014/main" id="{C161EDA4-8E4F-4C6E-A867-6C02442EFE0F}"/>
                </a:ext>
              </a:extLst>
            </p:cNvPr>
            <p:cNvSpPr/>
            <p:nvPr/>
          </p:nvSpPr>
          <p:spPr>
            <a:xfrm>
              <a:off x="6230868" y="2153863"/>
              <a:ext cx="2955" cy="2893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6" name="Google Shape;788;p7">
              <a:extLst>
                <a:ext uri="{FF2B5EF4-FFF2-40B4-BE49-F238E27FC236}">
                  <a16:creationId xmlns:a16="http://schemas.microsoft.com/office/drawing/2014/main" id="{91EEC620-62BB-4436-9C33-A6E77C4D7835}"/>
                </a:ext>
              </a:extLst>
            </p:cNvPr>
            <p:cNvSpPr/>
            <p:nvPr/>
          </p:nvSpPr>
          <p:spPr>
            <a:xfrm>
              <a:off x="6233761" y="2147400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7" name="Google Shape;789;p7">
              <a:extLst>
                <a:ext uri="{FF2B5EF4-FFF2-40B4-BE49-F238E27FC236}">
                  <a16:creationId xmlns:a16="http://schemas.microsoft.com/office/drawing/2014/main" id="{B9387903-E6A2-4C86-B826-4F0DB17E9D40}"/>
                </a:ext>
              </a:extLst>
            </p:cNvPr>
            <p:cNvSpPr/>
            <p:nvPr/>
          </p:nvSpPr>
          <p:spPr>
            <a:xfrm>
              <a:off x="2582468" y="2338568"/>
              <a:ext cx="3830350" cy="275905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8" name="Google Shape;790;p7">
              <a:extLst>
                <a:ext uri="{FF2B5EF4-FFF2-40B4-BE49-F238E27FC236}">
                  <a16:creationId xmlns:a16="http://schemas.microsoft.com/office/drawing/2014/main" id="{9976E5B4-42B9-480E-A50C-FD5B4A299351}"/>
                </a:ext>
              </a:extLst>
            </p:cNvPr>
            <p:cNvSpPr/>
            <p:nvPr/>
          </p:nvSpPr>
          <p:spPr>
            <a:xfrm>
              <a:off x="6398414" y="2353586"/>
              <a:ext cx="8679" cy="2954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9" name="Google Shape;791;p7">
              <a:extLst>
                <a:ext uri="{FF2B5EF4-FFF2-40B4-BE49-F238E27FC236}">
                  <a16:creationId xmlns:a16="http://schemas.microsoft.com/office/drawing/2014/main" id="{D52BAC5A-A985-4DDC-96A4-CE9082BFD7F2}"/>
                </a:ext>
              </a:extLst>
            </p:cNvPr>
            <p:cNvSpPr/>
            <p:nvPr/>
          </p:nvSpPr>
          <p:spPr>
            <a:xfrm>
              <a:off x="6394844" y="5076816"/>
              <a:ext cx="17973" cy="2893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0" name="Google Shape;792;p7">
              <a:extLst>
                <a:ext uri="{FF2B5EF4-FFF2-40B4-BE49-F238E27FC236}">
                  <a16:creationId xmlns:a16="http://schemas.microsoft.com/office/drawing/2014/main" id="{4F97CDEE-C89D-47E2-A502-BE9FE461EBCE}"/>
                </a:ext>
              </a:extLst>
            </p:cNvPr>
            <p:cNvSpPr/>
            <p:nvPr/>
          </p:nvSpPr>
          <p:spPr>
            <a:xfrm>
              <a:off x="6392013" y="5076816"/>
              <a:ext cx="2893" cy="62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1" name="Google Shape;793;p7">
              <a:extLst>
                <a:ext uri="{FF2B5EF4-FFF2-40B4-BE49-F238E27FC236}">
                  <a16:creationId xmlns:a16="http://schemas.microsoft.com/office/drawing/2014/main" id="{C49DC931-E684-455B-8E61-ECC47683067A}"/>
                </a:ext>
              </a:extLst>
            </p:cNvPr>
            <p:cNvSpPr/>
            <p:nvPr/>
          </p:nvSpPr>
          <p:spPr>
            <a:xfrm>
              <a:off x="6394844" y="5076816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2" name="Google Shape;794;p7">
              <a:extLst>
                <a:ext uri="{FF2B5EF4-FFF2-40B4-BE49-F238E27FC236}">
                  <a16:creationId xmlns:a16="http://schemas.microsoft.com/office/drawing/2014/main" id="{E981C078-EAAE-41EA-9C67-D14CBD338693}"/>
                </a:ext>
              </a:extLst>
            </p:cNvPr>
            <p:cNvSpPr/>
            <p:nvPr/>
          </p:nvSpPr>
          <p:spPr>
            <a:xfrm>
              <a:off x="6317534" y="2505361"/>
              <a:ext cx="38717" cy="39452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3" name="Google Shape;795;p7">
              <a:extLst>
                <a:ext uri="{FF2B5EF4-FFF2-40B4-BE49-F238E27FC236}">
                  <a16:creationId xmlns:a16="http://schemas.microsoft.com/office/drawing/2014/main" id="{2A858FCA-2C7E-482E-AA56-226DB32109B3}"/>
                </a:ext>
              </a:extLst>
            </p:cNvPr>
            <p:cNvSpPr/>
            <p:nvPr/>
          </p:nvSpPr>
          <p:spPr>
            <a:xfrm>
              <a:off x="6225143" y="4910023"/>
              <a:ext cx="71709" cy="74472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4" name="Google Shape;796;p7">
              <a:extLst>
                <a:ext uri="{FF2B5EF4-FFF2-40B4-BE49-F238E27FC236}">
                  <a16:creationId xmlns:a16="http://schemas.microsoft.com/office/drawing/2014/main" id="{55EBA946-D926-483A-9DB9-9EF4B9F8859C}"/>
                </a:ext>
              </a:extLst>
            </p:cNvPr>
            <p:cNvSpPr/>
            <p:nvPr/>
          </p:nvSpPr>
          <p:spPr>
            <a:xfrm>
              <a:off x="6291005" y="2395130"/>
              <a:ext cx="44503" cy="48007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5" name="Google Shape;797;p7">
              <a:extLst>
                <a:ext uri="{FF2B5EF4-FFF2-40B4-BE49-F238E27FC236}">
                  <a16:creationId xmlns:a16="http://schemas.microsoft.com/office/drawing/2014/main" id="{FE7EBFCC-5417-4095-8F8E-2585B70E7834}"/>
                </a:ext>
              </a:extLst>
            </p:cNvPr>
            <p:cNvSpPr/>
            <p:nvPr/>
          </p:nvSpPr>
          <p:spPr>
            <a:xfrm>
              <a:off x="6177194" y="4802621"/>
              <a:ext cx="89559" cy="104569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6" name="Google Shape;798;p7">
              <a:extLst>
                <a:ext uri="{FF2B5EF4-FFF2-40B4-BE49-F238E27FC236}">
                  <a16:creationId xmlns:a16="http://schemas.microsoft.com/office/drawing/2014/main" id="{0FBEA306-B427-43FF-B8EA-B5F8DCDC2759}"/>
                </a:ext>
              </a:extLst>
            </p:cNvPr>
            <p:cNvSpPr/>
            <p:nvPr/>
          </p:nvSpPr>
          <p:spPr>
            <a:xfrm>
              <a:off x="6132814" y="5163412"/>
              <a:ext cx="184781" cy="867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7" name="Google Shape;799;p7">
              <a:extLst>
                <a:ext uri="{FF2B5EF4-FFF2-40B4-BE49-F238E27FC236}">
                  <a16:creationId xmlns:a16="http://schemas.microsoft.com/office/drawing/2014/main" id="{86C0D84F-B086-451B-82F6-DF0A9C949156}"/>
                </a:ext>
              </a:extLst>
            </p:cNvPr>
            <p:cNvSpPr/>
            <p:nvPr/>
          </p:nvSpPr>
          <p:spPr>
            <a:xfrm>
              <a:off x="6153557" y="4713131"/>
              <a:ext cx="95284" cy="107461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8" name="Google Shape;800;p7">
              <a:extLst>
                <a:ext uri="{FF2B5EF4-FFF2-40B4-BE49-F238E27FC236}">
                  <a16:creationId xmlns:a16="http://schemas.microsoft.com/office/drawing/2014/main" id="{0902B80E-64F0-4D9B-B606-35BE8764BD53}"/>
                </a:ext>
              </a:extLst>
            </p:cNvPr>
            <p:cNvSpPr/>
            <p:nvPr/>
          </p:nvSpPr>
          <p:spPr>
            <a:xfrm>
              <a:off x="6171469" y="2594850"/>
              <a:ext cx="104578" cy="48007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9" name="Google Shape;801;p7">
              <a:extLst>
                <a:ext uri="{FF2B5EF4-FFF2-40B4-BE49-F238E27FC236}">
                  <a16:creationId xmlns:a16="http://schemas.microsoft.com/office/drawing/2014/main" id="{7DA249BB-F9E6-4BAC-9D7D-5ACBBD7A1D89}"/>
                </a:ext>
              </a:extLst>
            </p:cNvPr>
            <p:cNvSpPr/>
            <p:nvPr/>
          </p:nvSpPr>
          <p:spPr>
            <a:xfrm>
              <a:off x="6219419" y="2487451"/>
              <a:ext cx="38717" cy="45176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0" name="Google Shape;802;p7">
              <a:extLst>
                <a:ext uri="{FF2B5EF4-FFF2-40B4-BE49-F238E27FC236}">
                  <a16:creationId xmlns:a16="http://schemas.microsoft.com/office/drawing/2014/main" id="{654CD88C-9655-4C12-A53C-CC32286F1948}"/>
                </a:ext>
              </a:extLst>
            </p:cNvPr>
            <p:cNvSpPr/>
            <p:nvPr/>
          </p:nvSpPr>
          <p:spPr>
            <a:xfrm>
              <a:off x="6064062" y="5121930"/>
              <a:ext cx="83835" cy="8617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1" name="Google Shape;803;p7">
              <a:extLst>
                <a:ext uri="{FF2B5EF4-FFF2-40B4-BE49-F238E27FC236}">
                  <a16:creationId xmlns:a16="http://schemas.microsoft.com/office/drawing/2014/main" id="{59832304-F347-47FE-B3E8-1F3353464E83}"/>
                </a:ext>
              </a:extLst>
            </p:cNvPr>
            <p:cNvSpPr/>
            <p:nvPr/>
          </p:nvSpPr>
          <p:spPr>
            <a:xfrm>
              <a:off x="6010388" y="2430150"/>
              <a:ext cx="95284" cy="123217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2" name="Google Shape;804;p7">
              <a:extLst>
                <a:ext uri="{FF2B5EF4-FFF2-40B4-BE49-F238E27FC236}">
                  <a16:creationId xmlns:a16="http://schemas.microsoft.com/office/drawing/2014/main" id="{FF36A98C-F0ED-40C7-8670-256CA34C1AAB}"/>
                </a:ext>
              </a:extLst>
            </p:cNvPr>
            <p:cNvSpPr/>
            <p:nvPr/>
          </p:nvSpPr>
          <p:spPr>
            <a:xfrm>
              <a:off x="5732601" y="5157688"/>
              <a:ext cx="265662" cy="17972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3" name="Google Shape;805;p7">
              <a:extLst>
                <a:ext uri="{FF2B5EF4-FFF2-40B4-BE49-F238E27FC236}">
                  <a16:creationId xmlns:a16="http://schemas.microsoft.com/office/drawing/2014/main" id="{BBF11EF8-A871-4F69-9669-8CE9B9B52FEC}"/>
                </a:ext>
              </a:extLst>
            </p:cNvPr>
            <p:cNvSpPr/>
            <p:nvPr/>
          </p:nvSpPr>
          <p:spPr>
            <a:xfrm>
              <a:off x="5915166" y="2473172"/>
              <a:ext cx="29422" cy="3582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4" name="Google Shape;806;p7">
              <a:extLst>
                <a:ext uri="{FF2B5EF4-FFF2-40B4-BE49-F238E27FC236}">
                  <a16:creationId xmlns:a16="http://schemas.microsoft.com/office/drawing/2014/main" id="{87564A75-C6D8-40E5-A938-39E02F90F403}"/>
                </a:ext>
              </a:extLst>
            </p:cNvPr>
            <p:cNvSpPr/>
            <p:nvPr/>
          </p:nvSpPr>
          <p:spPr>
            <a:xfrm>
              <a:off x="5897254" y="2580510"/>
              <a:ext cx="35885" cy="38713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5" name="Google Shape;807;p7">
              <a:extLst>
                <a:ext uri="{FF2B5EF4-FFF2-40B4-BE49-F238E27FC236}">
                  <a16:creationId xmlns:a16="http://schemas.microsoft.com/office/drawing/2014/main" id="{E3113D5F-CB9F-4591-83C5-12561B3A1D21}"/>
                </a:ext>
              </a:extLst>
            </p:cNvPr>
            <p:cNvSpPr/>
            <p:nvPr/>
          </p:nvSpPr>
          <p:spPr>
            <a:xfrm>
              <a:off x="5822099" y="2445968"/>
              <a:ext cx="50904" cy="59455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6" name="Google Shape;808;p7">
              <a:extLst>
                <a:ext uri="{FF2B5EF4-FFF2-40B4-BE49-F238E27FC236}">
                  <a16:creationId xmlns:a16="http://schemas.microsoft.com/office/drawing/2014/main" id="{E187A40B-8DB5-47FE-89B0-48E04B16868A}"/>
                </a:ext>
              </a:extLst>
            </p:cNvPr>
            <p:cNvSpPr/>
            <p:nvPr/>
          </p:nvSpPr>
          <p:spPr>
            <a:xfrm>
              <a:off x="3531052" y="5145564"/>
              <a:ext cx="2001872" cy="23634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7" name="Google Shape;809;p7">
              <a:extLst>
                <a:ext uri="{FF2B5EF4-FFF2-40B4-BE49-F238E27FC236}">
                  <a16:creationId xmlns:a16="http://schemas.microsoft.com/office/drawing/2014/main" id="{B8AC05D0-CD09-4FFC-9116-AE4019538BB0}"/>
                </a:ext>
              </a:extLst>
            </p:cNvPr>
            <p:cNvSpPr/>
            <p:nvPr/>
          </p:nvSpPr>
          <p:spPr>
            <a:xfrm>
              <a:off x="3698598" y="2276282"/>
              <a:ext cx="453272" cy="42160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8" name="Google Shape;810;p7">
              <a:extLst>
                <a:ext uri="{FF2B5EF4-FFF2-40B4-BE49-F238E27FC236}">
                  <a16:creationId xmlns:a16="http://schemas.microsoft.com/office/drawing/2014/main" id="{E946F66F-709D-4D59-9325-8926B05B6A3A}"/>
                </a:ext>
              </a:extLst>
            </p:cNvPr>
            <p:cNvSpPr/>
            <p:nvPr/>
          </p:nvSpPr>
          <p:spPr>
            <a:xfrm>
              <a:off x="2675533" y="2238921"/>
              <a:ext cx="757527" cy="28127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9" name="Google Shape;811;p7">
              <a:extLst>
                <a:ext uri="{FF2B5EF4-FFF2-40B4-BE49-F238E27FC236}">
                  <a16:creationId xmlns:a16="http://schemas.microsoft.com/office/drawing/2014/main" id="{F42C8BEE-F7EB-4D50-9DAB-785313AD613C}"/>
                </a:ext>
              </a:extLst>
            </p:cNvPr>
            <p:cNvSpPr/>
            <p:nvPr/>
          </p:nvSpPr>
          <p:spPr>
            <a:xfrm>
              <a:off x="3322696" y="2391006"/>
              <a:ext cx="65246" cy="67148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0" name="Google Shape;812;p7">
              <a:extLst>
                <a:ext uri="{FF2B5EF4-FFF2-40B4-BE49-F238E27FC236}">
                  <a16:creationId xmlns:a16="http://schemas.microsoft.com/office/drawing/2014/main" id="{BCCE7C6B-D583-4F2F-85BC-8013591A9843}"/>
                </a:ext>
              </a:extLst>
            </p:cNvPr>
            <p:cNvSpPr/>
            <p:nvPr/>
          </p:nvSpPr>
          <p:spPr>
            <a:xfrm>
              <a:off x="3298385" y="2729457"/>
              <a:ext cx="48011" cy="122479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1" name="Google Shape;813;p7">
              <a:extLst>
                <a:ext uri="{FF2B5EF4-FFF2-40B4-BE49-F238E27FC236}">
                  <a16:creationId xmlns:a16="http://schemas.microsoft.com/office/drawing/2014/main" id="{F30D2A2C-F009-4720-B3F8-4EFC03235DF9}"/>
                </a:ext>
              </a:extLst>
            </p:cNvPr>
            <p:cNvSpPr/>
            <p:nvPr/>
          </p:nvSpPr>
          <p:spPr>
            <a:xfrm>
              <a:off x="3271915" y="2541181"/>
              <a:ext cx="26529" cy="110970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2" name="Google Shape;814;p7">
              <a:extLst>
                <a:ext uri="{FF2B5EF4-FFF2-40B4-BE49-F238E27FC236}">
                  <a16:creationId xmlns:a16="http://schemas.microsoft.com/office/drawing/2014/main" id="{8DE684EB-B6FD-4BDD-895E-B518B66C8222}"/>
                </a:ext>
              </a:extLst>
            </p:cNvPr>
            <p:cNvSpPr/>
            <p:nvPr/>
          </p:nvSpPr>
          <p:spPr>
            <a:xfrm>
              <a:off x="3190976" y="2926284"/>
              <a:ext cx="113934" cy="95275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3" name="Google Shape;815;p7">
              <a:extLst>
                <a:ext uri="{FF2B5EF4-FFF2-40B4-BE49-F238E27FC236}">
                  <a16:creationId xmlns:a16="http://schemas.microsoft.com/office/drawing/2014/main" id="{E18A94E5-537F-4110-A9D8-4D8EAAA576FE}"/>
                </a:ext>
              </a:extLst>
            </p:cNvPr>
            <p:cNvSpPr/>
            <p:nvPr/>
          </p:nvSpPr>
          <p:spPr>
            <a:xfrm>
              <a:off x="2779311" y="2496744"/>
              <a:ext cx="426804" cy="441788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4" name="Google Shape;816;p7">
              <a:extLst>
                <a:ext uri="{FF2B5EF4-FFF2-40B4-BE49-F238E27FC236}">
                  <a16:creationId xmlns:a16="http://schemas.microsoft.com/office/drawing/2014/main" id="{62CBF5AA-0E90-4C33-A9D2-F5E2DD37F78E}"/>
                </a:ext>
              </a:extLst>
            </p:cNvPr>
            <p:cNvSpPr/>
            <p:nvPr/>
          </p:nvSpPr>
          <p:spPr>
            <a:xfrm>
              <a:off x="2657621" y="5144394"/>
              <a:ext cx="491927" cy="34159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5" name="Google Shape;817;p7">
              <a:extLst>
                <a:ext uri="{FF2B5EF4-FFF2-40B4-BE49-F238E27FC236}">
                  <a16:creationId xmlns:a16="http://schemas.microsoft.com/office/drawing/2014/main" id="{7FF5A6FA-F88D-4AAD-A50B-2D54942AD3E2}"/>
                </a:ext>
              </a:extLst>
            </p:cNvPr>
            <p:cNvSpPr/>
            <p:nvPr/>
          </p:nvSpPr>
          <p:spPr>
            <a:xfrm>
              <a:off x="3080735" y="2508931"/>
              <a:ext cx="63092" cy="41606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6" name="Google Shape;818;p7">
              <a:extLst>
                <a:ext uri="{FF2B5EF4-FFF2-40B4-BE49-F238E27FC236}">
                  <a16:creationId xmlns:a16="http://schemas.microsoft.com/office/drawing/2014/main" id="{A324D98F-EF42-4E0B-B331-39DBCEDFD1F7}"/>
                </a:ext>
              </a:extLst>
            </p:cNvPr>
            <p:cNvSpPr/>
            <p:nvPr/>
          </p:nvSpPr>
          <p:spPr>
            <a:xfrm>
              <a:off x="3119390" y="2544751"/>
              <a:ext cx="21543" cy="5785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7" name="Google Shape;819;p7">
              <a:extLst>
                <a:ext uri="{FF2B5EF4-FFF2-40B4-BE49-F238E27FC236}">
                  <a16:creationId xmlns:a16="http://schemas.microsoft.com/office/drawing/2014/main" id="{D9D4B673-9B85-4F40-A439-A85315F97ED7}"/>
                </a:ext>
              </a:extLst>
            </p:cNvPr>
            <p:cNvSpPr/>
            <p:nvPr/>
          </p:nvSpPr>
          <p:spPr>
            <a:xfrm>
              <a:off x="3080735" y="2526841"/>
              <a:ext cx="9356" cy="17972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8" name="Google Shape;820;p7">
              <a:extLst>
                <a:ext uri="{FF2B5EF4-FFF2-40B4-BE49-F238E27FC236}">
                  <a16:creationId xmlns:a16="http://schemas.microsoft.com/office/drawing/2014/main" id="{7E961B8A-8421-4460-B0E3-B83A565BBF76}"/>
                </a:ext>
              </a:extLst>
            </p:cNvPr>
            <p:cNvSpPr/>
            <p:nvPr/>
          </p:nvSpPr>
          <p:spPr>
            <a:xfrm>
              <a:off x="3044911" y="3033684"/>
              <a:ext cx="92452" cy="65917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9" name="Google Shape;821;p7">
              <a:extLst>
                <a:ext uri="{FF2B5EF4-FFF2-40B4-BE49-F238E27FC236}">
                  <a16:creationId xmlns:a16="http://schemas.microsoft.com/office/drawing/2014/main" id="{66E79FDA-8B6A-4F83-AAF9-DDE4482487BB}"/>
                </a:ext>
              </a:extLst>
            </p:cNvPr>
            <p:cNvSpPr/>
            <p:nvPr/>
          </p:nvSpPr>
          <p:spPr>
            <a:xfrm>
              <a:off x="2931839" y="4957229"/>
              <a:ext cx="86666" cy="65979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0" name="Google Shape;822;p7">
              <a:extLst>
                <a:ext uri="{FF2B5EF4-FFF2-40B4-BE49-F238E27FC236}">
                  <a16:creationId xmlns:a16="http://schemas.microsoft.com/office/drawing/2014/main" id="{F264B909-6A40-49D3-AB1F-44EC5E0EA0A6}"/>
                </a:ext>
              </a:extLst>
            </p:cNvPr>
            <p:cNvSpPr/>
            <p:nvPr/>
          </p:nvSpPr>
          <p:spPr>
            <a:xfrm>
              <a:off x="2875272" y="3146808"/>
              <a:ext cx="56629" cy="702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1" name="Google Shape;823;p7">
              <a:extLst>
                <a:ext uri="{FF2B5EF4-FFF2-40B4-BE49-F238E27FC236}">
                  <a16:creationId xmlns:a16="http://schemas.microsoft.com/office/drawing/2014/main" id="{248943BA-C771-486C-A692-9EA6E9DEB934}"/>
                </a:ext>
              </a:extLst>
            </p:cNvPr>
            <p:cNvSpPr/>
            <p:nvPr/>
          </p:nvSpPr>
          <p:spPr>
            <a:xfrm>
              <a:off x="2803686" y="4939381"/>
              <a:ext cx="113134" cy="86658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2" name="Google Shape;824;p7">
              <a:extLst>
                <a:ext uri="{FF2B5EF4-FFF2-40B4-BE49-F238E27FC236}">
                  <a16:creationId xmlns:a16="http://schemas.microsoft.com/office/drawing/2014/main" id="{829D9DC3-13C9-4D48-AF08-A4689615719C}"/>
                </a:ext>
              </a:extLst>
            </p:cNvPr>
            <p:cNvSpPr/>
            <p:nvPr/>
          </p:nvSpPr>
          <p:spPr>
            <a:xfrm>
              <a:off x="2770755" y="2964874"/>
              <a:ext cx="119597" cy="107523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3" name="Google Shape;825;p7">
              <a:extLst>
                <a:ext uri="{FF2B5EF4-FFF2-40B4-BE49-F238E27FC236}">
                  <a16:creationId xmlns:a16="http://schemas.microsoft.com/office/drawing/2014/main" id="{A2A087E3-45CA-4218-917C-ECEED7645E93}"/>
                </a:ext>
              </a:extLst>
            </p:cNvPr>
            <p:cNvSpPr/>
            <p:nvPr/>
          </p:nvSpPr>
          <p:spPr>
            <a:xfrm>
              <a:off x="2729207" y="4874202"/>
              <a:ext cx="148958" cy="125372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4" name="Google Shape;826;p7">
              <a:extLst>
                <a:ext uri="{FF2B5EF4-FFF2-40B4-BE49-F238E27FC236}">
                  <a16:creationId xmlns:a16="http://schemas.microsoft.com/office/drawing/2014/main" id="{EFA5040A-5FF7-44D5-AC40-6CE3D6D7EA03}"/>
                </a:ext>
              </a:extLst>
            </p:cNvPr>
            <p:cNvSpPr/>
            <p:nvPr/>
          </p:nvSpPr>
          <p:spPr>
            <a:xfrm>
              <a:off x="2722744" y="4802621"/>
              <a:ext cx="116766" cy="107461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5" name="Google Shape;827;p7">
              <a:extLst>
                <a:ext uri="{FF2B5EF4-FFF2-40B4-BE49-F238E27FC236}">
                  <a16:creationId xmlns:a16="http://schemas.microsoft.com/office/drawing/2014/main" id="{75F6A577-2B4B-4601-B332-7302D1462C47}"/>
                </a:ext>
              </a:extLst>
            </p:cNvPr>
            <p:cNvSpPr/>
            <p:nvPr/>
          </p:nvSpPr>
          <p:spPr>
            <a:xfrm>
              <a:off x="2755675" y="3182569"/>
              <a:ext cx="50904" cy="60193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6" name="Google Shape;828;p7">
              <a:extLst>
                <a:ext uri="{FF2B5EF4-FFF2-40B4-BE49-F238E27FC236}">
                  <a16:creationId xmlns:a16="http://schemas.microsoft.com/office/drawing/2014/main" id="{E0E47F5C-6A23-464F-BBA2-C10113083F6A}"/>
                </a:ext>
              </a:extLst>
            </p:cNvPr>
            <p:cNvSpPr/>
            <p:nvPr/>
          </p:nvSpPr>
          <p:spPr>
            <a:xfrm>
              <a:off x="2558832" y="3549823"/>
              <a:ext cx="38717" cy="292167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7" name="Google Shape;829;p7">
              <a:extLst>
                <a:ext uri="{FF2B5EF4-FFF2-40B4-BE49-F238E27FC236}">
                  <a16:creationId xmlns:a16="http://schemas.microsoft.com/office/drawing/2014/main" id="{1F05AD36-9439-48DC-BF92-103668D455F9}"/>
                </a:ext>
              </a:extLst>
            </p:cNvPr>
            <p:cNvSpPr/>
            <p:nvPr/>
          </p:nvSpPr>
          <p:spPr>
            <a:xfrm>
              <a:off x="2487246" y="2356478"/>
              <a:ext cx="83773" cy="2121173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8" name="Google Shape;830;p7">
              <a:extLst>
                <a:ext uri="{FF2B5EF4-FFF2-40B4-BE49-F238E27FC236}">
                  <a16:creationId xmlns:a16="http://schemas.microsoft.com/office/drawing/2014/main" id="{174FA8F3-C7DC-49EB-A941-6B7A938CB3F9}"/>
                </a:ext>
              </a:extLst>
            </p:cNvPr>
            <p:cNvSpPr/>
            <p:nvPr/>
          </p:nvSpPr>
          <p:spPr>
            <a:xfrm>
              <a:off x="2492970" y="4736765"/>
              <a:ext cx="21543" cy="232712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9" name="Google Shape;831;p7">
              <a:extLst>
                <a:ext uri="{FF2B5EF4-FFF2-40B4-BE49-F238E27FC236}">
                  <a16:creationId xmlns:a16="http://schemas.microsoft.com/office/drawing/2014/main" id="{01978A31-7A31-46DA-B20C-A347D3452AFD}"/>
                </a:ext>
              </a:extLst>
            </p:cNvPr>
            <p:cNvSpPr/>
            <p:nvPr/>
          </p:nvSpPr>
          <p:spPr>
            <a:xfrm>
              <a:off x="5998198" y="3576348"/>
              <a:ext cx="2955" cy="9355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0" name="Google Shape;832;p7">
              <a:extLst>
                <a:ext uri="{FF2B5EF4-FFF2-40B4-BE49-F238E27FC236}">
                  <a16:creationId xmlns:a16="http://schemas.microsoft.com/office/drawing/2014/main" id="{64212F9F-288B-4DD0-8E4C-887E5708F581}"/>
                </a:ext>
              </a:extLst>
            </p:cNvPr>
            <p:cNvSpPr/>
            <p:nvPr/>
          </p:nvSpPr>
          <p:spPr>
            <a:xfrm>
              <a:off x="3373539" y="4742489"/>
              <a:ext cx="17973" cy="9355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1" name="Google Shape;833;p7">
              <a:extLst>
                <a:ext uri="{FF2B5EF4-FFF2-40B4-BE49-F238E27FC236}">
                  <a16:creationId xmlns:a16="http://schemas.microsoft.com/office/drawing/2014/main" id="{5DC09EE8-BEDF-41C5-AB1E-F65AE4FD8E57}"/>
                </a:ext>
              </a:extLst>
            </p:cNvPr>
            <p:cNvSpPr/>
            <p:nvPr/>
          </p:nvSpPr>
          <p:spPr>
            <a:xfrm>
              <a:off x="4053696" y="2663599"/>
              <a:ext cx="62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2" name="Google Shape;834;p7">
              <a:extLst>
                <a:ext uri="{FF2B5EF4-FFF2-40B4-BE49-F238E27FC236}">
                  <a16:creationId xmlns:a16="http://schemas.microsoft.com/office/drawing/2014/main" id="{7CCD4FA4-BEC5-45AF-B246-FF6E6888739C}"/>
                </a:ext>
              </a:extLst>
            </p:cNvPr>
            <p:cNvSpPr/>
            <p:nvPr/>
          </p:nvSpPr>
          <p:spPr>
            <a:xfrm>
              <a:off x="4059418" y="2678619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3" name="Google Shape;835;p7">
              <a:extLst>
                <a:ext uri="{FF2B5EF4-FFF2-40B4-BE49-F238E27FC236}">
                  <a16:creationId xmlns:a16="http://schemas.microsoft.com/office/drawing/2014/main" id="{A2E48FF4-FA50-4A7C-8639-0DB7789903BB}"/>
                </a:ext>
              </a:extLst>
            </p:cNvPr>
            <p:cNvSpPr/>
            <p:nvPr/>
          </p:nvSpPr>
          <p:spPr>
            <a:xfrm>
              <a:off x="4056587" y="2672892"/>
              <a:ext cx="2893" cy="2893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4" name="Google Shape;836;p7">
              <a:extLst>
                <a:ext uri="{FF2B5EF4-FFF2-40B4-BE49-F238E27FC236}">
                  <a16:creationId xmlns:a16="http://schemas.microsoft.com/office/drawing/2014/main" id="{EBA27275-A16E-4815-8A89-DFC84347C847}"/>
                </a:ext>
              </a:extLst>
            </p:cNvPr>
            <p:cNvSpPr/>
            <p:nvPr/>
          </p:nvSpPr>
          <p:spPr>
            <a:xfrm>
              <a:off x="2424954" y="4882816"/>
              <a:ext cx="4176153" cy="352237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5" name="Google Shape;837;p7">
              <a:extLst>
                <a:ext uri="{FF2B5EF4-FFF2-40B4-BE49-F238E27FC236}">
                  <a16:creationId xmlns:a16="http://schemas.microsoft.com/office/drawing/2014/main" id="{D297B6AD-24F0-4438-920B-9F97467BEB85}"/>
                </a:ext>
              </a:extLst>
            </p:cNvPr>
            <p:cNvSpPr/>
            <p:nvPr/>
          </p:nvSpPr>
          <p:spPr>
            <a:xfrm>
              <a:off x="2424954" y="2186790"/>
              <a:ext cx="20805" cy="1586449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6" name="Google Shape;838;p7">
              <a:extLst>
                <a:ext uri="{FF2B5EF4-FFF2-40B4-BE49-F238E27FC236}">
                  <a16:creationId xmlns:a16="http://schemas.microsoft.com/office/drawing/2014/main" id="{2A50A2E0-AD6F-4130-9E1D-EE3B6B8517BF}"/>
                </a:ext>
              </a:extLst>
            </p:cNvPr>
            <p:cNvSpPr/>
            <p:nvPr/>
          </p:nvSpPr>
          <p:spPr>
            <a:xfrm>
              <a:off x="2415598" y="3785364"/>
              <a:ext cx="30161" cy="1086066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7" name="Google Shape;839;p7">
              <a:extLst>
                <a:ext uri="{FF2B5EF4-FFF2-40B4-BE49-F238E27FC236}">
                  <a16:creationId xmlns:a16="http://schemas.microsoft.com/office/drawing/2014/main" id="{891158AE-FE7B-4791-81EA-D2C3B61E2B7B}"/>
                </a:ext>
              </a:extLst>
            </p:cNvPr>
            <p:cNvSpPr/>
            <p:nvPr/>
          </p:nvSpPr>
          <p:spPr>
            <a:xfrm>
              <a:off x="6090589" y="5300909"/>
              <a:ext cx="50904" cy="56562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8" name="Google Shape;840;p7">
              <a:extLst>
                <a:ext uri="{FF2B5EF4-FFF2-40B4-BE49-F238E27FC236}">
                  <a16:creationId xmlns:a16="http://schemas.microsoft.com/office/drawing/2014/main" id="{17EEFD3E-D948-4128-BFC2-4D308808479B}"/>
                </a:ext>
              </a:extLst>
            </p:cNvPr>
            <p:cNvSpPr/>
            <p:nvPr/>
          </p:nvSpPr>
          <p:spPr>
            <a:xfrm>
              <a:off x="5944527" y="5452625"/>
              <a:ext cx="80942" cy="83827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9" name="Google Shape;841;p7">
              <a:extLst>
                <a:ext uri="{FF2B5EF4-FFF2-40B4-BE49-F238E27FC236}">
                  <a16:creationId xmlns:a16="http://schemas.microsoft.com/office/drawing/2014/main" id="{30BF8011-57FC-4116-81D2-BE7D2D33FE10}"/>
                </a:ext>
              </a:extLst>
            </p:cNvPr>
            <p:cNvSpPr/>
            <p:nvPr/>
          </p:nvSpPr>
          <p:spPr>
            <a:xfrm>
              <a:off x="4647244" y="5564456"/>
              <a:ext cx="74479" cy="40744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0" name="Google Shape;842;p7">
              <a:extLst>
                <a:ext uri="{FF2B5EF4-FFF2-40B4-BE49-F238E27FC236}">
                  <a16:creationId xmlns:a16="http://schemas.microsoft.com/office/drawing/2014/main" id="{DD4F7BCF-EA66-46D7-9F2E-68586AC36ADB}"/>
                </a:ext>
              </a:extLst>
            </p:cNvPr>
            <p:cNvSpPr/>
            <p:nvPr/>
          </p:nvSpPr>
          <p:spPr>
            <a:xfrm>
              <a:off x="5739064" y="5595845"/>
              <a:ext cx="118858" cy="48007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1" name="Google Shape;843;p7">
              <a:extLst>
                <a:ext uri="{FF2B5EF4-FFF2-40B4-BE49-F238E27FC236}">
                  <a16:creationId xmlns:a16="http://schemas.microsoft.com/office/drawing/2014/main" id="{D6CD9AA2-B6B6-49E1-8945-E23F36F4CFD5}"/>
                </a:ext>
              </a:extLst>
            </p:cNvPr>
            <p:cNvSpPr/>
            <p:nvPr/>
          </p:nvSpPr>
          <p:spPr>
            <a:xfrm>
              <a:off x="5499932" y="5652407"/>
              <a:ext cx="128891" cy="24373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2" name="Google Shape;844;p7">
              <a:extLst>
                <a:ext uri="{FF2B5EF4-FFF2-40B4-BE49-F238E27FC236}">
                  <a16:creationId xmlns:a16="http://schemas.microsoft.com/office/drawing/2014/main" id="{E4042D52-D1A6-4704-AB7B-838830BB97AF}"/>
                </a:ext>
              </a:extLst>
            </p:cNvPr>
            <p:cNvSpPr/>
            <p:nvPr/>
          </p:nvSpPr>
          <p:spPr>
            <a:xfrm>
              <a:off x="4775397" y="5520327"/>
              <a:ext cx="122490" cy="36928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3" name="Google Shape;845;p7">
              <a:extLst>
                <a:ext uri="{FF2B5EF4-FFF2-40B4-BE49-F238E27FC236}">
                  <a16:creationId xmlns:a16="http://schemas.microsoft.com/office/drawing/2014/main" id="{E7C2F9DA-30DF-48D5-970F-AABCD1499274}"/>
                </a:ext>
              </a:extLst>
            </p:cNvPr>
            <p:cNvSpPr/>
            <p:nvPr/>
          </p:nvSpPr>
          <p:spPr>
            <a:xfrm>
              <a:off x="5010898" y="5515649"/>
              <a:ext cx="128214" cy="36559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4" name="Google Shape;846;p7">
              <a:extLst>
                <a:ext uri="{FF2B5EF4-FFF2-40B4-BE49-F238E27FC236}">
                  <a16:creationId xmlns:a16="http://schemas.microsoft.com/office/drawing/2014/main" id="{E0976F8B-D248-4F89-9CB9-1A71546B320E}"/>
                </a:ext>
              </a:extLst>
            </p:cNvPr>
            <p:cNvSpPr/>
            <p:nvPr/>
          </p:nvSpPr>
          <p:spPr>
            <a:xfrm>
              <a:off x="4450339" y="5592952"/>
              <a:ext cx="125383" cy="32497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5" name="Google Shape;847;p7">
              <a:extLst>
                <a:ext uri="{FF2B5EF4-FFF2-40B4-BE49-F238E27FC236}">
                  <a16:creationId xmlns:a16="http://schemas.microsoft.com/office/drawing/2014/main" id="{F87A2D84-B290-47C6-BED5-9294B59C5E3A}"/>
                </a:ext>
              </a:extLst>
            </p:cNvPr>
            <p:cNvSpPr/>
            <p:nvPr/>
          </p:nvSpPr>
          <p:spPr>
            <a:xfrm>
              <a:off x="4211207" y="5565010"/>
              <a:ext cx="122490" cy="45914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" name="Google Shape;848;p7">
              <a:extLst>
                <a:ext uri="{FF2B5EF4-FFF2-40B4-BE49-F238E27FC236}">
                  <a16:creationId xmlns:a16="http://schemas.microsoft.com/office/drawing/2014/main" id="{3859DE43-A7DB-43C4-BEFC-677C46899CFF}"/>
                </a:ext>
              </a:extLst>
            </p:cNvPr>
            <p:cNvSpPr/>
            <p:nvPr/>
          </p:nvSpPr>
          <p:spPr>
            <a:xfrm>
              <a:off x="5270835" y="5583659"/>
              <a:ext cx="143233" cy="57300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7" name="Google Shape;849;p7">
              <a:extLst>
                <a:ext uri="{FF2B5EF4-FFF2-40B4-BE49-F238E27FC236}">
                  <a16:creationId xmlns:a16="http://schemas.microsoft.com/office/drawing/2014/main" id="{2F194E9F-4913-4739-AE18-C6277DE6711C}"/>
                </a:ext>
              </a:extLst>
            </p:cNvPr>
            <p:cNvSpPr/>
            <p:nvPr/>
          </p:nvSpPr>
          <p:spPr>
            <a:xfrm>
              <a:off x="4008578" y="5446901"/>
              <a:ext cx="125383" cy="89551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8" name="Google Shape;850;p7">
              <a:extLst>
                <a:ext uri="{FF2B5EF4-FFF2-40B4-BE49-F238E27FC236}">
                  <a16:creationId xmlns:a16="http://schemas.microsoft.com/office/drawing/2014/main" id="{F240F829-DAFE-4D67-A57C-5F65A1DF6389}"/>
                </a:ext>
              </a:extLst>
            </p:cNvPr>
            <p:cNvSpPr/>
            <p:nvPr/>
          </p:nvSpPr>
          <p:spPr>
            <a:xfrm>
              <a:off x="3763721" y="5309466"/>
              <a:ext cx="146865" cy="6881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9" name="Google Shape;851;p7">
              <a:extLst>
                <a:ext uri="{FF2B5EF4-FFF2-40B4-BE49-F238E27FC236}">
                  <a16:creationId xmlns:a16="http://schemas.microsoft.com/office/drawing/2014/main" id="{77DE917F-5C82-467D-9C4A-793CDBD27C4C}"/>
                </a:ext>
              </a:extLst>
            </p:cNvPr>
            <p:cNvSpPr/>
            <p:nvPr/>
          </p:nvSpPr>
          <p:spPr>
            <a:xfrm>
              <a:off x="2911034" y="5294449"/>
              <a:ext cx="68816" cy="6327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0" name="Google Shape;852;p7">
              <a:extLst>
                <a:ext uri="{FF2B5EF4-FFF2-40B4-BE49-F238E27FC236}">
                  <a16:creationId xmlns:a16="http://schemas.microsoft.com/office/drawing/2014/main" id="{E5DFE644-EFB4-442D-A2D1-9BAFE4A8198B}"/>
                </a:ext>
              </a:extLst>
            </p:cNvPr>
            <p:cNvSpPr/>
            <p:nvPr/>
          </p:nvSpPr>
          <p:spPr>
            <a:xfrm>
              <a:off x="2696276" y="5458349"/>
              <a:ext cx="133939" cy="101737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1" name="Google Shape;853;p7">
              <a:extLst>
                <a:ext uri="{FF2B5EF4-FFF2-40B4-BE49-F238E27FC236}">
                  <a16:creationId xmlns:a16="http://schemas.microsoft.com/office/drawing/2014/main" id="{48F9581D-E65B-4A3D-B8FA-087ADA089ECE}"/>
                </a:ext>
              </a:extLst>
            </p:cNvPr>
            <p:cNvSpPr/>
            <p:nvPr/>
          </p:nvSpPr>
          <p:spPr>
            <a:xfrm>
              <a:off x="2418491" y="5643793"/>
              <a:ext cx="137509" cy="28681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2" name="Google Shape;854;p7">
              <a:extLst>
                <a:ext uri="{FF2B5EF4-FFF2-40B4-BE49-F238E27FC236}">
                  <a16:creationId xmlns:a16="http://schemas.microsoft.com/office/drawing/2014/main" id="{E579DED0-A824-4605-88C8-A845823B94ED}"/>
                </a:ext>
              </a:extLst>
            </p:cNvPr>
            <p:cNvSpPr/>
            <p:nvPr/>
          </p:nvSpPr>
          <p:spPr>
            <a:xfrm>
              <a:off x="2141443" y="5551470"/>
              <a:ext cx="116027" cy="98106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3" name="Google Shape;855;p7">
              <a:extLst>
                <a:ext uri="{FF2B5EF4-FFF2-40B4-BE49-F238E27FC236}">
                  <a16:creationId xmlns:a16="http://schemas.microsoft.com/office/drawing/2014/main" id="{DC5CE991-52FC-4193-B213-D8ACC7BD7FDF}"/>
                </a:ext>
              </a:extLst>
            </p:cNvPr>
            <p:cNvSpPr/>
            <p:nvPr/>
          </p:nvSpPr>
          <p:spPr>
            <a:xfrm>
              <a:off x="1998209" y="5339563"/>
              <a:ext cx="71647" cy="154668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4" name="Google Shape;856;p7">
              <a:extLst>
                <a:ext uri="{FF2B5EF4-FFF2-40B4-BE49-F238E27FC236}">
                  <a16:creationId xmlns:a16="http://schemas.microsoft.com/office/drawing/2014/main" id="{7F4DB302-0DBD-4E55-83C0-DE2EC574C2A8}"/>
                </a:ext>
              </a:extLst>
            </p:cNvPr>
            <p:cNvSpPr/>
            <p:nvPr/>
          </p:nvSpPr>
          <p:spPr>
            <a:xfrm>
              <a:off x="1983193" y="5163412"/>
              <a:ext cx="44441" cy="10801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5" name="Google Shape;857;p7">
              <a:extLst>
                <a:ext uri="{FF2B5EF4-FFF2-40B4-BE49-F238E27FC236}">
                  <a16:creationId xmlns:a16="http://schemas.microsoft.com/office/drawing/2014/main" id="{30E37A62-9742-4036-8EAA-BDF52A5D3B90}"/>
                </a:ext>
              </a:extLst>
            </p:cNvPr>
            <p:cNvSpPr/>
            <p:nvPr/>
          </p:nvSpPr>
          <p:spPr>
            <a:xfrm>
              <a:off x="1574360" y="4253556"/>
              <a:ext cx="838469" cy="960756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6" name="Google Shape;858;p7">
              <a:extLst>
                <a:ext uri="{FF2B5EF4-FFF2-40B4-BE49-F238E27FC236}">
                  <a16:creationId xmlns:a16="http://schemas.microsoft.com/office/drawing/2014/main" id="{FABA2E8F-4C4D-4636-A6E0-8D181EB8CA7E}"/>
                </a:ext>
              </a:extLst>
            </p:cNvPr>
            <p:cNvSpPr/>
            <p:nvPr/>
          </p:nvSpPr>
          <p:spPr>
            <a:xfrm>
              <a:off x="1834297" y="2356478"/>
              <a:ext cx="578532" cy="1387403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7" name="Google Shape;859;p7">
              <a:extLst>
                <a:ext uri="{FF2B5EF4-FFF2-40B4-BE49-F238E27FC236}">
                  <a16:creationId xmlns:a16="http://schemas.microsoft.com/office/drawing/2014/main" id="{D9FE8275-7BFA-4488-B464-D9A958257DCA}"/>
                </a:ext>
              </a:extLst>
            </p:cNvPr>
            <p:cNvSpPr/>
            <p:nvPr/>
          </p:nvSpPr>
          <p:spPr>
            <a:xfrm>
              <a:off x="1240067" y="3576348"/>
              <a:ext cx="1172762" cy="999408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8" name="Google Shape;860;p7">
              <a:extLst>
                <a:ext uri="{FF2B5EF4-FFF2-40B4-BE49-F238E27FC236}">
                  <a16:creationId xmlns:a16="http://schemas.microsoft.com/office/drawing/2014/main" id="{EA3566A9-A765-43A5-9280-47A07E7147DE}"/>
                </a:ext>
              </a:extLst>
            </p:cNvPr>
            <p:cNvSpPr/>
            <p:nvPr/>
          </p:nvSpPr>
          <p:spPr>
            <a:xfrm>
              <a:off x="1648839" y="4241370"/>
              <a:ext cx="9356" cy="3631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9" name="Google Shape;861;p7">
              <a:extLst>
                <a:ext uri="{FF2B5EF4-FFF2-40B4-BE49-F238E27FC236}">
                  <a16:creationId xmlns:a16="http://schemas.microsoft.com/office/drawing/2014/main" id="{E45EE00C-4884-49DF-A9CF-D0AA7ACCF743}"/>
                </a:ext>
              </a:extLst>
            </p:cNvPr>
            <p:cNvSpPr/>
            <p:nvPr/>
          </p:nvSpPr>
          <p:spPr>
            <a:xfrm>
              <a:off x="1658133" y="4501224"/>
              <a:ext cx="754695" cy="635046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0" name="Google Shape;862;p7">
              <a:extLst>
                <a:ext uri="{FF2B5EF4-FFF2-40B4-BE49-F238E27FC236}">
                  <a16:creationId xmlns:a16="http://schemas.microsoft.com/office/drawing/2014/main" id="{C860E078-0C5C-4F6A-8D6C-3E4695AAD592}"/>
                </a:ext>
              </a:extLst>
            </p:cNvPr>
            <p:cNvSpPr/>
            <p:nvPr/>
          </p:nvSpPr>
          <p:spPr>
            <a:xfrm>
              <a:off x="2412767" y="4867801"/>
              <a:ext cx="62" cy="21480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1" name="Google Shape;863;p7">
              <a:extLst>
                <a:ext uri="{FF2B5EF4-FFF2-40B4-BE49-F238E27FC236}">
                  <a16:creationId xmlns:a16="http://schemas.microsoft.com/office/drawing/2014/main" id="{991AB251-4AA3-44D9-BB92-42D9EA0C158F}"/>
                </a:ext>
              </a:extLst>
            </p:cNvPr>
            <p:cNvSpPr/>
            <p:nvPr/>
          </p:nvSpPr>
          <p:spPr>
            <a:xfrm>
              <a:off x="1726887" y="4473774"/>
              <a:ext cx="665198" cy="295983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2" name="Google Shape;864;p7">
              <a:extLst>
                <a:ext uri="{FF2B5EF4-FFF2-40B4-BE49-F238E27FC236}">
                  <a16:creationId xmlns:a16="http://schemas.microsoft.com/office/drawing/2014/main" id="{EB7163FE-167F-4EF5-8BA6-EB9C104EF46C}"/>
                </a:ext>
              </a:extLst>
            </p:cNvPr>
            <p:cNvSpPr/>
            <p:nvPr/>
          </p:nvSpPr>
          <p:spPr>
            <a:xfrm>
              <a:off x="1729719" y="4491930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3" name="Google Shape;865;p7">
              <a:extLst>
                <a:ext uri="{FF2B5EF4-FFF2-40B4-BE49-F238E27FC236}">
                  <a16:creationId xmlns:a16="http://schemas.microsoft.com/office/drawing/2014/main" id="{5AABE92B-05DC-47FE-BF26-9785BEEF8796}"/>
                </a:ext>
              </a:extLst>
            </p:cNvPr>
            <p:cNvSpPr/>
            <p:nvPr/>
          </p:nvSpPr>
          <p:spPr>
            <a:xfrm>
              <a:off x="2230879" y="4534152"/>
              <a:ext cx="116088" cy="80257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4" name="Google Shape;866;p7">
              <a:extLst>
                <a:ext uri="{FF2B5EF4-FFF2-40B4-BE49-F238E27FC236}">
                  <a16:creationId xmlns:a16="http://schemas.microsoft.com/office/drawing/2014/main" id="{37451B22-3CDB-4295-A17E-C8B98017D6E3}"/>
                </a:ext>
              </a:extLst>
            </p:cNvPr>
            <p:cNvSpPr/>
            <p:nvPr/>
          </p:nvSpPr>
          <p:spPr>
            <a:xfrm>
              <a:off x="1947367" y="3167552"/>
              <a:ext cx="381686" cy="820490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5" name="Google Shape;867;p7">
              <a:extLst>
                <a:ext uri="{FF2B5EF4-FFF2-40B4-BE49-F238E27FC236}">
                  <a16:creationId xmlns:a16="http://schemas.microsoft.com/office/drawing/2014/main" id="{FF4B403B-A7C6-4749-836C-96FCCB49C0DE}"/>
                </a:ext>
              </a:extLst>
            </p:cNvPr>
            <p:cNvSpPr/>
            <p:nvPr/>
          </p:nvSpPr>
          <p:spPr>
            <a:xfrm>
              <a:off x="2081306" y="3167552"/>
              <a:ext cx="12187" cy="3631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6" name="Google Shape;868;p7">
              <a:extLst>
                <a:ext uri="{FF2B5EF4-FFF2-40B4-BE49-F238E27FC236}">
                  <a16:creationId xmlns:a16="http://schemas.microsoft.com/office/drawing/2014/main" id="{BA0D3C09-4267-49DE-9620-BD90D5D73F8F}"/>
                </a:ext>
              </a:extLst>
            </p:cNvPr>
            <p:cNvSpPr/>
            <p:nvPr/>
          </p:nvSpPr>
          <p:spPr>
            <a:xfrm>
              <a:off x="1998209" y="3982256"/>
              <a:ext cx="20866" cy="5785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7" name="Google Shape;869;p7">
              <a:extLst>
                <a:ext uri="{FF2B5EF4-FFF2-40B4-BE49-F238E27FC236}">
                  <a16:creationId xmlns:a16="http://schemas.microsoft.com/office/drawing/2014/main" id="{05D3E3EC-CA5D-42B6-B738-ED3818AFFCD2}"/>
                </a:ext>
              </a:extLst>
            </p:cNvPr>
            <p:cNvSpPr/>
            <p:nvPr/>
          </p:nvSpPr>
          <p:spPr>
            <a:xfrm>
              <a:off x="2149998" y="344242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8" name="Google Shape;870;p7">
              <a:extLst>
                <a:ext uri="{FF2B5EF4-FFF2-40B4-BE49-F238E27FC236}">
                  <a16:creationId xmlns:a16="http://schemas.microsoft.com/office/drawing/2014/main" id="{A7BDF7AB-B541-40BB-AF28-F0BD97C7EC4B}"/>
                </a:ext>
              </a:extLst>
            </p:cNvPr>
            <p:cNvSpPr/>
            <p:nvPr/>
          </p:nvSpPr>
          <p:spPr>
            <a:xfrm>
              <a:off x="2147167" y="3442421"/>
              <a:ext cx="2893" cy="62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9" name="Google Shape;871;p7">
              <a:extLst>
                <a:ext uri="{FF2B5EF4-FFF2-40B4-BE49-F238E27FC236}">
                  <a16:creationId xmlns:a16="http://schemas.microsoft.com/office/drawing/2014/main" id="{BE822D72-9763-42F2-AFC9-0D4FF919C3F3}"/>
                </a:ext>
              </a:extLst>
            </p:cNvPr>
            <p:cNvSpPr/>
            <p:nvPr/>
          </p:nvSpPr>
          <p:spPr>
            <a:xfrm>
              <a:off x="2147167" y="344242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0" name="Google Shape;872;p7">
              <a:extLst>
                <a:ext uri="{FF2B5EF4-FFF2-40B4-BE49-F238E27FC236}">
                  <a16:creationId xmlns:a16="http://schemas.microsoft.com/office/drawing/2014/main" id="{99314697-C799-4D0D-A0F6-15042AAFD713}"/>
                </a:ext>
              </a:extLst>
            </p:cNvPr>
            <p:cNvSpPr/>
            <p:nvPr/>
          </p:nvSpPr>
          <p:spPr>
            <a:xfrm>
              <a:off x="2149998" y="344242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1" name="Google Shape;873;p7">
              <a:extLst>
                <a:ext uri="{FF2B5EF4-FFF2-40B4-BE49-F238E27FC236}">
                  <a16:creationId xmlns:a16="http://schemas.microsoft.com/office/drawing/2014/main" id="{60D57105-4AA5-4068-B3BB-A325EEACABCC}"/>
                </a:ext>
              </a:extLst>
            </p:cNvPr>
            <p:cNvSpPr/>
            <p:nvPr/>
          </p:nvSpPr>
          <p:spPr>
            <a:xfrm>
              <a:off x="2323269" y="3609278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2" name="Google Shape;874;p7">
              <a:extLst>
                <a:ext uri="{FF2B5EF4-FFF2-40B4-BE49-F238E27FC236}">
                  <a16:creationId xmlns:a16="http://schemas.microsoft.com/office/drawing/2014/main" id="{C34775EE-5430-4F1A-A6E9-4A23F2876C71}"/>
                </a:ext>
              </a:extLst>
            </p:cNvPr>
            <p:cNvSpPr/>
            <p:nvPr/>
          </p:nvSpPr>
          <p:spPr>
            <a:xfrm>
              <a:off x="2170742" y="3839033"/>
              <a:ext cx="137570" cy="602859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3" name="Google Shape;875;p7">
              <a:extLst>
                <a:ext uri="{FF2B5EF4-FFF2-40B4-BE49-F238E27FC236}">
                  <a16:creationId xmlns:a16="http://schemas.microsoft.com/office/drawing/2014/main" id="{8C2A65C4-1097-4B12-B499-B9BAAE0D87AE}"/>
                </a:ext>
              </a:extLst>
            </p:cNvPr>
            <p:cNvSpPr/>
            <p:nvPr/>
          </p:nvSpPr>
          <p:spPr>
            <a:xfrm>
              <a:off x="2218753" y="4590714"/>
              <a:ext cx="74479" cy="56623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4" name="Google Shape;876;p7">
              <a:extLst>
                <a:ext uri="{FF2B5EF4-FFF2-40B4-BE49-F238E27FC236}">
                  <a16:creationId xmlns:a16="http://schemas.microsoft.com/office/drawing/2014/main" id="{44180EB7-BA11-4EC7-A1F3-9C0C5BE2A912}"/>
                </a:ext>
              </a:extLst>
            </p:cNvPr>
            <p:cNvSpPr/>
            <p:nvPr/>
          </p:nvSpPr>
          <p:spPr>
            <a:xfrm>
              <a:off x="1971003" y="2347862"/>
              <a:ext cx="304376" cy="39950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5" name="Google Shape;877;p7">
              <a:extLst>
                <a:ext uri="{FF2B5EF4-FFF2-40B4-BE49-F238E27FC236}">
                  <a16:creationId xmlns:a16="http://schemas.microsoft.com/office/drawing/2014/main" id="{24CDA9B4-14F3-4AE1-96F1-07D8A9C3E548}"/>
                </a:ext>
              </a:extLst>
            </p:cNvPr>
            <p:cNvSpPr/>
            <p:nvPr/>
          </p:nvSpPr>
          <p:spPr>
            <a:xfrm>
              <a:off x="2001102" y="4435369"/>
              <a:ext cx="140402" cy="143220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6" name="Google Shape;878;p7">
              <a:extLst>
                <a:ext uri="{FF2B5EF4-FFF2-40B4-BE49-F238E27FC236}">
                  <a16:creationId xmlns:a16="http://schemas.microsoft.com/office/drawing/2014/main" id="{7A8F9BF3-6E21-49B0-A21B-4B14F3B38033}"/>
                </a:ext>
              </a:extLst>
            </p:cNvPr>
            <p:cNvSpPr/>
            <p:nvPr/>
          </p:nvSpPr>
          <p:spPr>
            <a:xfrm>
              <a:off x="1968172" y="2591958"/>
              <a:ext cx="179057" cy="29290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7" name="Google Shape;879;p7">
              <a:extLst>
                <a:ext uri="{FF2B5EF4-FFF2-40B4-BE49-F238E27FC236}">
                  <a16:creationId xmlns:a16="http://schemas.microsoft.com/office/drawing/2014/main" id="{6FCE6A41-26AC-45F8-AC22-6D05112BB9D6}"/>
                </a:ext>
              </a:extLst>
            </p:cNvPr>
            <p:cNvSpPr/>
            <p:nvPr/>
          </p:nvSpPr>
          <p:spPr>
            <a:xfrm>
              <a:off x="2031140" y="3950003"/>
              <a:ext cx="71647" cy="35143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8" name="Google Shape;880;p7">
              <a:extLst>
                <a:ext uri="{FF2B5EF4-FFF2-40B4-BE49-F238E27FC236}">
                  <a16:creationId xmlns:a16="http://schemas.microsoft.com/office/drawing/2014/main" id="{A5569F5F-9A93-4A6F-9F48-4E470C2DF4A5}"/>
                </a:ext>
              </a:extLst>
            </p:cNvPr>
            <p:cNvSpPr/>
            <p:nvPr/>
          </p:nvSpPr>
          <p:spPr>
            <a:xfrm>
              <a:off x="2031140" y="3970070"/>
              <a:ext cx="2955" cy="12248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9" name="Google Shape;881;p7">
              <a:extLst>
                <a:ext uri="{FF2B5EF4-FFF2-40B4-BE49-F238E27FC236}">
                  <a16:creationId xmlns:a16="http://schemas.microsoft.com/office/drawing/2014/main" id="{FB5B4121-B5AB-43BE-A424-9D0A16D172EA}"/>
                </a:ext>
              </a:extLst>
            </p:cNvPr>
            <p:cNvSpPr/>
            <p:nvPr/>
          </p:nvSpPr>
          <p:spPr>
            <a:xfrm>
              <a:off x="1830727" y="3306156"/>
              <a:ext cx="227006" cy="384057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0" name="Google Shape;882;p7">
              <a:extLst>
                <a:ext uri="{FF2B5EF4-FFF2-40B4-BE49-F238E27FC236}">
                  <a16:creationId xmlns:a16="http://schemas.microsoft.com/office/drawing/2014/main" id="{12285B7C-9507-4266-8C7A-220B489CFC8A}"/>
                </a:ext>
              </a:extLst>
            </p:cNvPr>
            <p:cNvSpPr/>
            <p:nvPr/>
          </p:nvSpPr>
          <p:spPr>
            <a:xfrm>
              <a:off x="1577253" y="2240460"/>
              <a:ext cx="450379" cy="190491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1" name="Google Shape;883;p7">
              <a:extLst>
                <a:ext uri="{FF2B5EF4-FFF2-40B4-BE49-F238E27FC236}">
                  <a16:creationId xmlns:a16="http://schemas.microsoft.com/office/drawing/2014/main" id="{A89B3ED1-A477-4D1C-9BBB-FDCE14182262}"/>
                </a:ext>
              </a:extLst>
            </p:cNvPr>
            <p:cNvSpPr/>
            <p:nvPr/>
          </p:nvSpPr>
          <p:spPr>
            <a:xfrm>
              <a:off x="1968172" y="4829088"/>
              <a:ext cx="53736" cy="63086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2" name="Google Shape;884;p7">
              <a:extLst>
                <a:ext uri="{FF2B5EF4-FFF2-40B4-BE49-F238E27FC236}">
                  <a16:creationId xmlns:a16="http://schemas.microsoft.com/office/drawing/2014/main" id="{C8FB2A69-4952-402F-B9C8-11F7D8100ADD}"/>
                </a:ext>
              </a:extLst>
            </p:cNvPr>
            <p:cNvSpPr/>
            <p:nvPr/>
          </p:nvSpPr>
          <p:spPr>
            <a:xfrm>
              <a:off x="1962447" y="4867801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3" name="Google Shape;885;p7">
              <a:extLst>
                <a:ext uri="{FF2B5EF4-FFF2-40B4-BE49-F238E27FC236}">
                  <a16:creationId xmlns:a16="http://schemas.microsoft.com/office/drawing/2014/main" id="{9EB6690E-D76C-44F7-ABB4-46EAA7FBA730}"/>
                </a:ext>
              </a:extLst>
            </p:cNvPr>
            <p:cNvSpPr/>
            <p:nvPr/>
          </p:nvSpPr>
          <p:spPr>
            <a:xfrm>
              <a:off x="1926624" y="3695875"/>
              <a:ext cx="80265" cy="7736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4" name="Google Shape;886;p7">
              <a:extLst>
                <a:ext uri="{FF2B5EF4-FFF2-40B4-BE49-F238E27FC236}">
                  <a16:creationId xmlns:a16="http://schemas.microsoft.com/office/drawing/2014/main" id="{B60F4DD0-D36D-4C6C-A4F3-41377B159960}"/>
                </a:ext>
              </a:extLst>
            </p:cNvPr>
            <p:cNvSpPr/>
            <p:nvPr/>
          </p:nvSpPr>
          <p:spPr>
            <a:xfrm>
              <a:off x="1944535" y="3767454"/>
              <a:ext cx="17973" cy="5785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5" name="Google Shape;887;p7">
              <a:extLst>
                <a:ext uri="{FF2B5EF4-FFF2-40B4-BE49-F238E27FC236}">
                  <a16:creationId xmlns:a16="http://schemas.microsoft.com/office/drawing/2014/main" id="{441BFA43-014A-4C63-9FA3-3158C58657A6}"/>
                </a:ext>
              </a:extLst>
            </p:cNvPr>
            <p:cNvSpPr/>
            <p:nvPr/>
          </p:nvSpPr>
          <p:spPr>
            <a:xfrm>
              <a:off x="1926624" y="3695875"/>
              <a:ext cx="20805" cy="5785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6" name="Google Shape;888;p7">
              <a:extLst>
                <a:ext uri="{FF2B5EF4-FFF2-40B4-BE49-F238E27FC236}">
                  <a16:creationId xmlns:a16="http://schemas.microsoft.com/office/drawing/2014/main" id="{0A9B50DE-5351-4B2C-A5BD-AA457C8AE13A}"/>
                </a:ext>
              </a:extLst>
            </p:cNvPr>
            <p:cNvSpPr/>
            <p:nvPr/>
          </p:nvSpPr>
          <p:spPr>
            <a:xfrm>
              <a:off x="1950260" y="3648422"/>
              <a:ext cx="63092" cy="35328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7" name="Google Shape;889;p7">
              <a:extLst>
                <a:ext uri="{FF2B5EF4-FFF2-40B4-BE49-F238E27FC236}">
                  <a16:creationId xmlns:a16="http://schemas.microsoft.com/office/drawing/2014/main" id="{A3097D58-CABC-43F9-AF14-06CD0D2597A4}"/>
                </a:ext>
              </a:extLst>
            </p:cNvPr>
            <p:cNvSpPr/>
            <p:nvPr/>
          </p:nvSpPr>
          <p:spPr>
            <a:xfrm>
              <a:off x="1786283" y="4644444"/>
              <a:ext cx="158314" cy="16968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8" name="Google Shape;890;p7">
              <a:extLst>
                <a:ext uri="{FF2B5EF4-FFF2-40B4-BE49-F238E27FC236}">
                  <a16:creationId xmlns:a16="http://schemas.microsoft.com/office/drawing/2014/main" id="{C449FDA3-B154-4E0D-BF4E-8A036836A28D}"/>
                </a:ext>
              </a:extLst>
            </p:cNvPr>
            <p:cNvSpPr/>
            <p:nvPr/>
          </p:nvSpPr>
          <p:spPr>
            <a:xfrm>
              <a:off x="1852145" y="4390993"/>
              <a:ext cx="77433" cy="74534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9" name="Google Shape;891;p7">
              <a:extLst>
                <a:ext uri="{FF2B5EF4-FFF2-40B4-BE49-F238E27FC236}">
                  <a16:creationId xmlns:a16="http://schemas.microsoft.com/office/drawing/2014/main" id="{BDE48979-7BD7-43DE-B0F8-1288C3B76BDF}"/>
                </a:ext>
              </a:extLst>
            </p:cNvPr>
            <p:cNvSpPr/>
            <p:nvPr/>
          </p:nvSpPr>
          <p:spPr>
            <a:xfrm>
              <a:off x="1705403" y="2863322"/>
              <a:ext cx="196969" cy="453913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0" name="Google Shape;892;p7">
              <a:extLst>
                <a:ext uri="{FF2B5EF4-FFF2-40B4-BE49-F238E27FC236}">
                  <a16:creationId xmlns:a16="http://schemas.microsoft.com/office/drawing/2014/main" id="{99636B24-51DD-4E89-B3FF-15D27DD6CCF9}"/>
                </a:ext>
              </a:extLst>
            </p:cNvPr>
            <p:cNvSpPr/>
            <p:nvPr/>
          </p:nvSpPr>
          <p:spPr>
            <a:xfrm>
              <a:off x="1827831" y="3310710"/>
              <a:ext cx="20805" cy="6524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1" name="Google Shape;893;p7">
              <a:extLst>
                <a:ext uri="{FF2B5EF4-FFF2-40B4-BE49-F238E27FC236}">
                  <a16:creationId xmlns:a16="http://schemas.microsoft.com/office/drawing/2014/main" id="{4BE61F55-6A57-4234-8867-0D113A1D3B28}"/>
                </a:ext>
              </a:extLst>
            </p:cNvPr>
            <p:cNvSpPr/>
            <p:nvPr/>
          </p:nvSpPr>
          <p:spPr>
            <a:xfrm>
              <a:off x="1756248" y="4853461"/>
              <a:ext cx="125321" cy="12174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2" name="Google Shape;894;p7">
              <a:extLst>
                <a:ext uri="{FF2B5EF4-FFF2-40B4-BE49-F238E27FC236}">
                  <a16:creationId xmlns:a16="http://schemas.microsoft.com/office/drawing/2014/main" id="{095F4EE1-38B6-4097-A09F-3ED656EE9173}"/>
                </a:ext>
              </a:extLst>
            </p:cNvPr>
            <p:cNvSpPr/>
            <p:nvPr/>
          </p:nvSpPr>
          <p:spPr>
            <a:xfrm>
              <a:off x="1589440" y="2440246"/>
              <a:ext cx="196905" cy="417415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3" name="Google Shape;895;p7">
              <a:extLst>
                <a:ext uri="{FF2B5EF4-FFF2-40B4-BE49-F238E27FC236}">
                  <a16:creationId xmlns:a16="http://schemas.microsoft.com/office/drawing/2014/main" id="{D3B80C49-FC9D-48DA-B818-9DED75072983}"/>
                </a:ext>
              </a:extLst>
            </p:cNvPr>
            <p:cNvSpPr/>
            <p:nvPr/>
          </p:nvSpPr>
          <p:spPr>
            <a:xfrm>
              <a:off x="1702510" y="2851876"/>
              <a:ext cx="27268" cy="5785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4" name="Google Shape;896;p7">
              <a:extLst>
                <a:ext uri="{FF2B5EF4-FFF2-40B4-BE49-F238E27FC236}">
                  <a16:creationId xmlns:a16="http://schemas.microsoft.com/office/drawing/2014/main" id="{CC48B4DF-2026-4326-86DA-9521E4F64266}"/>
                </a:ext>
              </a:extLst>
            </p:cNvPr>
            <p:cNvSpPr/>
            <p:nvPr/>
          </p:nvSpPr>
          <p:spPr>
            <a:xfrm>
              <a:off x="1765540" y="4316526"/>
              <a:ext cx="8679" cy="8678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5" name="Google Shape;897;p7">
              <a:extLst>
                <a:ext uri="{FF2B5EF4-FFF2-40B4-BE49-F238E27FC236}">
                  <a16:creationId xmlns:a16="http://schemas.microsoft.com/office/drawing/2014/main" id="{846A2612-3EAA-42EF-A4F8-A998787500B4}"/>
                </a:ext>
              </a:extLst>
            </p:cNvPr>
            <p:cNvSpPr/>
            <p:nvPr/>
          </p:nvSpPr>
          <p:spPr>
            <a:xfrm>
              <a:off x="1404720" y="3368025"/>
              <a:ext cx="214817" cy="190919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6" name="Google Shape;898;p7">
              <a:extLst>
                <a:ext uri="{FF2B5EF4-FFF2-40B4-BE49-F238E27FC236}">
                  <a16:creationId xmlns:a16="http://schemas.microsoft.com/office/drawing/2014/main" id="{06A09FFE-287D-441A-8364-C3221692C0DD}"/>
                </a:ext>
              </a:extLst>
            </p:cNvPr>
            <p:cNvSpPr/>
            <p:nvPr/>
          </p:nvSpPr>
          <p:spPr>
            <a:xfrm>
              <a:off x="1300206" y="3221240"/>
              <a:ext cx="151789" cy="122481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7" name="Google Shape;899;p7">
              <a:extLst>
                <a:ext uri="{FF2B5EF4-FFF2-40B4-BE49-F238E27FC236}">
                  <a16:creationId xmlns:a16="http://schemas.microsoft.com/office/drawing/2014/main" id="{87B167BC-8E3F-4534-89DF-5909EFF154B6}"/>
                </a:ext>
              </a:extLst>
            </p:cNvPr>
            <p:cNvSpPr/>
            <p:nvPr/>
          </p:nvSpPr>
          <p:spPr>
            <a:xfrm>
              <a:off x="1231452" y="3447094"/>
              <a:ext cx="116027" cy="11140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8" name="Google Shape;900;p7">
              <a:extLst>
                <a:ext uri="{FF2B5EF4-FFF2-40B4-BE49-F238E27FC236}">
                  <a16:creationId xmlns:a16="http://schemas.microsoft.com/office/drawing/2014/main" id="{8F8E06CE-54D6-44D4-8FDB-4A2474BBF4DF}"/>
                </a:ext>
              </a:extLst>
            </p:cNvPr>
            <p:cNvSpPr/>
            <p:nvPr/>
          </p:nvSpPr>
          <p:spPr>
            <a:xfrm>
              <a:off x="1264385" y="3460292"/>
              <a:ext cx="47334" cy="60624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9" name="Google Shape;903;p7">
              <a:extLst>
                <a:ext uri="{FF2B5EF4-FFF2-40B4-BE49-F238E27FC236}">
                  <a16:creationId xmlns:a16="http://schemas.microsoft.com/office/drawing/2014/main" id="{93A11E56-A162-4ECD-BCB8-7A6089F91D64}"/>
                </a:ext>
              </a:extLst>
            </p:cNvPr>
            <p:cNvSpPr/>
            <p:nvPr/>
          </p:nvSpPr>
          <p:spPr>
            <a:xfrm>
              <a:off x="1262685" y="3413293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3514FD49-9AEB-48C4-B928-1D0E5E21E6CC}"/>
              </a:ext>
            </a:extLst>
          </p:cNvPr>
          <p:cNvSpPr txBox="1"/>
          <p:nvPr/>
        </p:nvSpPr>
        <p:spPr>
          <a:xfrm>
            <a:off x="2349437" y="2197894"/>
            <a:ext cx="4445127" cy="31393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BÀI 22: </a:t>
            </a:r>
          </a:p>
          <a:p>
            <a:pPr algn="ctr"/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Đột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biến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cấu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trúc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FS Ahkio Bold" pitchFamily="50" charset="0"/>
              <a:ea typeface="#9Slide03 Open Sans SemiBold" panose="020B0706030804020204" pitchFamily="34" charset="0"/>
              <a:cs typeface="#9Slide03 Open Sans SemiBold" panose="020B0706030804020204" pitchFamily="34" charset="0"/>
            </a:endParaRPr>
          </a:p>
          <a:p>
            <a:pPr algn="ctr"/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nhiễm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sắc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FS Ahkio Bold" pitchFamily="50" charset="0"/>
                <a:ea typeface="#9Slide03 Open Sans SemiBold" panose="020B0706030804020204" pitchFamily="34" charset="0"/>
                <a:cs typeface="#9Slide03 Open Sans SemiBold" panose="020B0706030804020204" pitchFamily="34" charset="0"/>
              </a:rPr>
              <a:t>thể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FS Ahkio Bold" pitchFamily="50" charset="0"/>
              <a:ea typeface="#9Slide03 Open Sans SemiBold" panose="020B0706030804020204" pitchFamily="34" charset="0"/>
              <a:cs typeface="#9Slide03 Open Sans SemiBold" panose="020B0706030804020204" pitchFamily="34" charset="0"/>
            </a:endParaRPr>
          </a:p>
          <a:p>
            <a:pPr algn="ctr"/>
            <a:endParaRPr lang="en-US" sz="4800" dirty="0">
              <a:solidFill>
                <a:schemeClr val="tx2">
                  <a:lumMod val="75000"/>
                </a:schemeClr>
              </a:solidFill>
              <a:latin typeface="#9Slide03 Open Sans SemiBold" panose="020B0706030804020204" pitchFamily="34" charset="0"/>
              <a:ea typeface="#9Slide03 Open Sans SemiBold" panose="020B0706030804020204" pitchFamily="34" charset="0"/>
              <a:cs typeface="#9Slide03 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8;p11">
            <a:extLst>
              <a:ext uri="{FF2B5EF4-FFF2-40B4-BE49-F238E27FC236}">
                <a16:creationId xmlns:a16="http://schemas.microsoft.com/office/drawing/2014/main" id="{C8CCF4E9-046A-481C-8F08-D4D181CB61F0}"/>
              </a:ext>
            </a:extLst>
          </p:cNvPr>
          <p:cNvSpPr/>
          <p:nvPr/>
        </p:nvSpPr>
        <p:spPr>
          <a:xfrm rot="-7192781">
            <a:off x="6428160" y="-489207"/>
            <a:ext cx="4064925" cy="1673257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929;p11">
            <a:extLst>
              <a:ext uri="{FF2B5EF4-FFF2-40B4-BE49-F238E27FC236}">
                <a16:creationId xmlns:a16="http://schemas.microsoft.com/office/drawing/2014/main" id="{D6C5166B-2E16-473E-ACFD-8A10B9046C01}"/>
              </a:ext>
            </a:extLst>
          </p:cNvPr>
          <p:cNvSpPr/>
          <p:nvPr/>
        </p:nvSpPr>
        <p:spPr>
          <a:xfrm rot="9899926">
            <a:off x="-170759" y="-570169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931;p11">
            <a:extLst>
              <a:ext uri="{FF2B5EF4-FFF2-40B4-BE49-F238E27FC236}">
                <a16:creationId xmlns:a16="http://schemas.microsoft.com/office/drawing/2014/main" id="{B8B48974-6C52-4264-922E-A1F71D2023B9}"/>
              </a:ext>
            </a:extLst>
          </p:cNvPr>
          <p:cNvGrpSpPr/>
          <p:nvPr/>
        </p:nvGrpSpPr>
        <p:grpSpPr>
          <a:xfrm>
            <a:off x="8270502" y="4895839"/>
            <a:ext cx="1606980" cy="2271789"/>
            <a:chOff x="581498" y="885400"/>
            <a:chExt cx="494516" cy="699098"/>
          </a:xfrm>
        </p:grpSpPr>
        <p:sp>
          <p:nvSpPr>
            <p:cNvPr id="6" name="Google Shape;1932;p11">
              <a:extLst>
                <a:ext uri="{FF2B5EF4-FFF2-40B4-BE49-F238E27FC236}">
                  <a16:creationId xmlns:a16="http://schemas.microsoft.com/office/drawing/2014/main" id="{45285BF7-1CE1-4735-BF4A-F7B6C45C9957}"/>
                </a:ext>
              </a:extLst>
            </p:cNvPr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33;p11">
              <a:extLst>
                <a:ext uri="{FF2B5EF4-FFF2-40B4-BE49-F238E27FC236}">
                  <a16:creationId xmlns:a16="http://schemas.microsoft.com/office/drawing/2014/main" id="{ABDF5D40-40FA-46A5-9256-2076383E6946}"/>
                </a:ext>
              </a:extLst>
            </p:cNvPr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34;p11">
              <a:extLst>
                <a:ext uri="{FF2B5EF4-FFF2-40B4-BE49-F238E27FC236}">
                  <a16:creationId xmlns:a16="http://schemas.microsoft.com/office/drawing/2014/main" id="{EFC35339-96F0-4F03-898E-6EEB7946BF37}"/>
                </a:ext>
              </a:extLst>
            </p:cNvPr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35;p11">
              <a:extLst>
                <a:ext uri="{FF2B5EF4-FFF2-40B4-BE49-F238E27FC236}">
                  <a16:creationId xmlns:a16="http://schemas.microsoft.com/office/drawing/2014/main" id="{793804A3-58A6-46CA-9938-BAFBE8B0EF09}"/>
                </a:ext>
              </a:extLst>
            </p:cNvPr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36;p11">
              <a:extLst>
                <a:ext uri="{FF2B5EF4-FFF2-40B4-BE49-F238E27FC236}">
                  <a16:creationId xmlns:a16="http://schemas.microsoft.com/office/drawing/2014/main" id="{95C3C314-0C23-44C1-AEFB-7436390410A3}"/>
                </a:ext>
              </a:extLst>
            </p:cNvPr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37;p11">
              <a:extLst>
                <a:ext uri="{FF2B5EF4-FFF2-40B4-BE49-F238E27FC236}">
                  <a16:creationId xmlns:a16="http://schemas.microsoft.com/office/drawing/2014/main" id="{D3C09605-FDA5-4C08-935F-1D4AF0F86BAB}"/>
                </a:ext>
              </a:extLst>
            </p:cNvPr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38;p11">
              <a:extLst>
                <a:ext uri="{FF2B5EF4-FFF2-40B4-BE49-F238E27FC236}">
                  <a16:creationId xmlns:a16="http://schemas.microsoft.com/office/drawing/2014/main" id="{8B472768-BD6C-48F7-B4A6-7CBFBD9C4737}"/>
                </a:ext>
              </a:extLst>
            </p:cNvPr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9;p11">
              <a:extLst>
                <a:ext uri="{FF2B5EF4-FFF2-40B4-BE49-F238E27FC236}">
                  <a16:creationId xmlns:a16="http://schemas.microsoft.com/office/drawing/2014/main" id="{C6AE87BD-D51F-4C52-B964-66C36D640783}"/>
                </a:ext>
              </a:extLst>
            </p:cNvPr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40;p11">
              <a:extLst>
                <a:ext uri="{FF2B5EF4-FFF2-40B4-BE49-F238E27FC236}">
                  <a16:creationId xmlns:a16="http://schemas.microsoft.com/office/drawing/2014/main" id="{30D5454A-E0B9-49A8-ADC2-E553F029E874}"/>
                </a:ext>
              </a:extLst>
            </p:cNvPr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41;p11">
              <a:extLst>
                <a:ext uri="{FF2B5EF4-FFF2-40B4-BE49-F238E27FC236}">
                  <a16:creationId xmlns:a16="http://schemas.microsoft.com/office/drawing/2014/main" id="{ADC54852-51BB-45A2-A37A-3E231E36296F}"/>
                </a:ext>
              </a:extLst>
            </p:cNvPr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42;p11">
              <a:extLst>
                <a:ext uri="{FF2B5EF4-FFF2-40B4-BE49-F238E27FC236}">
                  <a16:creationId xmlns:a16="http://schemas.microsoft.com/office/drawing/2014/main" id="{D8FAC3B8-AAEB-48C3-93CF-D89F6357AEEC}"/>
                </a:ext>
              </a:extLst>
            </p:cNvPr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943;p11">
            <a:extLst>
              <a:ext uri="{FF2B5EF4-FFF2-40B4-BE49-F238E27FC236}">
                <a16:creationId xmlns:a16="http://schemas.microsoft.com/office/drawing/2014/main" id="{452756EE-066F-48EF-A421-A470578518B8}"/>
              </a:ext>
            </a:extLst>
          </p:cNvPr>
          <p:cNvSpPr/>
          <p:nvPr/>
        </p:nvSpPr>
        <p:spPr>
          <a:xfrm>
            <a:off x="-948777" y="5650513"/>
            <a:ext cx="2178849" cy="173672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944;p11">
            <a:extLst>
              <a:ext uri="{FF2B5EF4-FFF2-40B4-BE49-F238E27FC236}">
                <a16:creationId xmlns:a16="http://schemas.microsoft.com/office/drawing/2014/main" id="{0A33EF89-1337-41BD-AC88-63264E4A10FD}"/>
              </a:ext>
            </a:extLst>
          </p:cNvPr>
          <p:cNvGrpSpPr/>
          <p:nvPr/>
        </p:nvGrpSpPr>
        <p:grpSpPr>
          <a:xfrm>
            <a:off x="859514" y="6095351"/>
            <a:ext cx="1259736" cy="847039"/>
            <a:chOff x="1229612" y="4497338"/>
            <a:chExt cx="1417663" cy="953229"/>
          </a:xfrm>
        </p:grpSpPr>
        <p:sp>
          <p:nvSpPr>
            <p:cNvPr id="19" name="Google Shape;1945;p11">
              <a:extLst>
                <a:ext uri="{FF2B5EF4-FFF2-40B4-BE49-F238E27FC236}">
                  <a16:creationId xmlns:a16="http://schemas.microsoft.com/office/drawing/2014/main" id="{98FFDA1A-7EAF-4713-A3F8-C4FB5621F870}"/>
                </a:ext>
              </a:extLst>
            </p:cNvPr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6;p11">
              <a:extLst>
                <a:ext uri="{FF2B5EF4-FFF2-40B4-BE49-F238E27FC236}">
                  <a16:creationId xmlns:a16="http://schemas.microsoft.com/office/drawing/2014/main" id="{0F6CA90C-4EC6-4D12-A2CD-208289EB7A29}"/>
                </a:ext>
              </a:extLst>
            </p:cNvPr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7;p11">
              <a:extLst>
                <a:ext uri="{FF2B5EF4-FFF2-40B4-BE49-F238E27FC236}">
                  <a16:creationId xmlns:a16="http://schemas.microsoft.com/office/drawing/2014/main" id="{D2B05334-0B17-43FC-BBEC-7DE4F064E064}"/>
                </a:ext>
              </a:extLst>
            </p:cNvPr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8;p11">
              <a:extLst>
                <a:ext uri="{FF2B5EF4-FFF2-40B4-BE49-F238E27FC236}">
                  <a16:creationId xmlns:a16="http://schemas.microsoft.com/office/drawing/2014/main" id="{3BB86234-3BBE-4F45-A7E1-F8CCF667E219}"/>
                </a:ext>
              </a:extLst>
            </p:cNvPr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49;p11">
              <a:extLst>
                <a:ext uri="{FF2B5EF4-FFF2-40B4-BE49-F238E27FC236}">
                  <a16:creationId xmlns:a16="http://schemas.microsoft.com/office/drawing/2014/main" id="{212E6513-2E6D-47CC-A769-7E52A3EB10AC}"/>
                </a:ext>
              </a:extLst>
            </p:cNvPr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50;p11">
              <a:extLst>
                <a:ext uri="{FF2B5EF4-FFF2-40B4-BE49-F238E27FC236}">
                  <a16:creationId xmlns:a16="http://schemas.microsoft.com/office/drawing/2014/main" id="{350D6ED8-F811-4A0D-8D1C-C04395C2FA40}"/>
                </a:ext>
              </a:extLst>
            </p:cNvPr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51;p11">
              <a:extLst>
                <a:ext uri="{FF2B5EF4-FFF2-40B4-BE49-F238E27FC236}">
                  <a16:creationId xmlns:a16="http://schemas.microsoft.com/office/drawing/2014/main" id="{662815B4-1F5F-430D-B8A0-3C2EF9248F31}"/>
                </a:ext>
              </a:extLst>
            </p:cNvPr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52;p11">
              <a:extLst>
                <a:ext uri="{FF2B5EF4-FFF2-40B4-BE49-F238E27FC236}">
                  <a16:creationId xmlns:a16="http://schemas.microsoft.com/office/drawing/2014/main" id="{9FF66F49-4685-481C-AE83-2DCA7A4F2791}"/>
                </a:ext>
              </a:extLst>
            </p:cNvPr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53;p11">
              <a:extLst>
                <a:ext uri="{FF2B5EF4-FFF2-40B4-BE49-F238E27FC236}">
                  <a16:creationId xmlns:a16="http://schemas.microsoft.com/office/drawing/2014/main" id="{763C87B7-DA4C-461A-B355-AA836196236F}"/>
                </a:ext>
              </a:extLst>
            </p:cNvPr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54;p11">
              <a:extLst>
                <a:ext uri="{FF2B5EF4-FFF2-40B4-BE49-F238E27FC236}">
                  <a16:creationId xmlns:a16="http://schemas.microsoft.com/office/drawing/2014/main" id="{1ED2CB99-A74A-4EED-A5AF-5207FB2CF0BF}"/>
                </a:ext>
              </a:extLst>
            </p:cNvPr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55;p11">
              <a:extLst>
                <a:ext uri="{FF2B5EF4-FFF2-40B4-BE49-F238E27FC236}">
                  <a16:creationId xmlns:a16="http://schemas.microsoft.com/office/drawing/2014/main" id="{08524308-B719-463D-BD74-356C21726836}"/>
                </a:ext>
              </a:extLst>
            </p:cNvPr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56;p11">
              <a:extLst>
                <a:ext uri="{FF2B5EF4-FFF2-40B4-BE49-F238E27FC236}">
                  <a16:creationId xmlns:a16="http://schemas.microsoft.com/office/drawing/2014/main" id="{B3230CA6-8768-4DB6-8EB4-4BB69E3C8ABC}"/>
                </a:ext>
              </a:extLst>
            </p:cNvPr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57;p11">
              <a:extLst>
                <a:ext uri="{FF2B5EF4-FFF2-40B4-BE49-F238E27FC236}">
                  <a16:creationId xmlns:a16="http://schemas.microsoft.com/office/drawing/2014/main" id="{25527602-24BB-452B-9FA2-78D4662BDA86}"/>
                </a:ext>
              </a:extLst>
            </p:cNvPr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58;p11">
              <a:extLst>
                <a:ext uri="{FF2B5EF4-FFF2-40B4-BE49-F238E27FC236}">
                  <a16:creationId xmlns:a16="http://schemas.microsoft.com/office/drawing/2014/main" id="{12EB507F-3333-4C62-AA8F-A2539945CBDF}"/>
                </a:ext>
              </a:extLst>
            </p:cNvPr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59;p11">
              <a:extLst>
                <a:ext uri="{FF2B5EF4-FFF2-40B4-BE49-F238E27FC236}">
                  <a16:creationId xmlns:a16="http://schemas.microsoft.com/office/drawing/2014/main" id="{702E797A-C8A2-4F56-A39F-8D46DA76147E}"/>
                </a:ext>
              </a:extLst>
            </p:cNvPr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0;p11">
              <a:extLst>
                <a:ext uri="{FF2B5EF4-FFF2-40B4-BE49-F238E27FC236}">
                  <a16:creationId xmlns:a16="http://schemas.microsoft.com/office/drawing/2014/main" id="{FD822752-CE68-4C4C-82BA-8B1319AC62F6}"/>
                </a:ext>
              </a:extLst>
            </p:cNvPr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1;p11">
              <a:extLst>
                <a:ext uri="{FF2B5EF4-FFF2-40B4-BE49-F238E27FC236}">
                  <a16:creationId xmlns:a16="http://schemas.microsoft.com/office/drawing/2014/main" id="{2B8F932C-CFE5-4721-BA36-6EC463A6F8F7}"/>
                </a:ext>
              </a:extLst>
            </p:cNvPr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963;p11">
            <a:extLst>
              <a:ext uri="{FF2B5EF4-FFF2-40B4-BE49-F238E27FC236}">
                <a16:creationId xmlns:a16="http://schemas.microsoft.com/office/drawing/2014/main" id="{7E6455A2-3E89-4353-855C-1C79B499F313}"/>
              </a:ext>
            </a:extLst>
          </p:cNvPr>
          <p:cNvGrpSpPr/>
          <p:nvPr/>
        </p:nvGrpSpPr>
        <p:grpSpPr>
          <a:xfrm>
            <a:off x="-465178" y="5446678"/>
            <a:ext cx="1499664" cy="1946517"/>
            <a:chOff x="6458086" y="3089685"/>
            <a:chExt cx="290250" cy="376750"/>
          </a:xfrm>
        </p:grpSpPr>
        <p:sp>
          <p:nvSpPr>
            <p:cNvPr id="37" name="Google Shape;1964;p11">
              <a:extLst>
                <a:ext uri="{FF2B5EF4-FFF2-40B4-BE49-F238E27FC236}">
                  <a16:creationId xmlns:a16="http://schemas.microsoft.com/office/drawing/2014/main" id="{47B55693-C6C0-4985-918B-934AF7245F56}"/>
                </a:ext>
              </a:extLst>
            </p:cNvPr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965;p11">
              <a:extLst>
                <a:ext uri="{FF2B5EF4-FFF2-40B4-BE49-F238E27FC236}">
                  <a16:creationId xmlns:a16="http://schemas.microsoft.com/office/drawing/2014/main" id="{BB32216A-9932-4F67-97A3-A1004DF2244D}"/>
                </a:ext>
              </a:extLst>
            </p:cNvPr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66;p11">
              <a:extLst>
                <a:ext uri="{FF2B5EF4-FFF2-40B4-BE49-F238E27FC236}">
                  <a16:creationId xmlns:a16="http://schemas.microsoft.com/office/drawing/2014/main" id="{4B719D03-9DAD-4CB6-A2C1-9067CFB7BFC9}"/>
                </a:ext>
              </a:extLst>
            </p:cNvPr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67;p11">
              <a:extLst>
                <a:ext uri="{FF2B5EF4-FFF2-40B4-BE49-F238E27FC236}">
                  <a16:creationId xmlns:a16="http://schemas.microsoft.com/office/drawing/2014/main" id="{1EEF0DE2-ADEE-416F-BC5D-509008B51DB9}"/>
                </a:ext>
              </a:extLst>
            </p:cNvPr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68;p11">
              <a:extLst>
                <a:ext uri="{FF2B5EF4-FFF2-40B4-BE49-F238E27FC236}">
                  <a16:creationId xmlns:a16="http://schemas.microsoft.com/office/drawing/2014/main" id="{AAB4B72B-238D-4167-A273-AACEC4EE9EDD}"/>
                </a:ext>
              </a:extLst>
            </p:cNvPr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69;p11">
              <a:extLst>
                <a:ext uri="{FF2B5EF4-FFF2-40B4-BE49-F238E27FC236}">
                  <a16:creationId xmlns:a16="http://schemas.microsoft.com/office/drawing/2014/main" id="{36B050A2-1406-41AE-95F6-768C7B7D4690}"/>
                </a:ext>
              </a:extLst>
            </p:cNvPr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70;p11">
              <a:extLst>
                <a:ext uri="{FF2B5EF4-FFF2-40B4-BE49-F238E27FC236}">
                  <a16:creationId xmlns:a16="http://schemas.microsoft.com/office/drawing/2014/main" id="{252FDFE0-E265-4E70-8009-27B103103391}"/>
                </a:ext>
              </a:extLst>
            </p:cNvPr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71;p11">
              <a:extLst>
                <a:ext uri="{FF2B5EF4-FFF2-40B4-BE49-F238E27FC236}">
                  <a16:creationId xmlns:a16="http://schemas.microsoft.com/office/drawing/2014/main" id="{C69935CE-0390-4D26-866F-E1D46B393528}"/>
                </a:ext>
              </a:extLst>
            </p:cNvPr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72;p11">
              <a:extLst>
                <a:ext uri="{FF2B5EF4-FFF2-40B4-BE49-F238E27FC236}">
                  <a16:creationId xmlns:a16="http://schemas.microsoft.com/office/drawing/2014/main" id="{EEA9AE0E-A77A-4C7B-8549-0A84112915D3}"/>
                </a:ext>
              </a:extLst>
            </p:cNvPr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73;p11">
              <a:extLst>
                <a:ext uri="{FF2B5EF4-FFF2-40B4-BE49-F238E27FC236}">
                  <a16:creationId xmlns:a16="http://schemas.microsoft.com/office/drawing/2014/main" id="{86C2984E-B7D1-4F39-BA4C-897A67E20764}"/>
                </a:ext>
              </a:extLst>
            </p:cNvPr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74;p11">
              <a:extLst>
                <a:ext uri="{FF2B5EF4-FFF2-40B4-BE49-F238E27FC236}">
                  <a16:creationId xmlns:a16="http://schemas.microsoft.com/office/drawing/2014/main" id="{5E90778B-E90E-49A8-A120-9CB075F161EA}"/>
                </a:ext>
              </a:extLst>
            </p:cNvPr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75;p11">
              <a:extLst>
                <a:ext uri="{FF2B5EF4-FFF2-40B4-BE49-F238E27FC236}">
                  <a16:creationId xmlns:a16="http://schemas.microsoft.com/office/drawing/2014/main" id="{B352CC08-FB89-46FB-8B11-11B9C354608C}"/>
                </a:ext>
              </a:extLst>
            </p:cNvPr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76;p11">
              <a:extLst>
                <a:ext uri="{FF2B5EF4-FFF2-40B4-BE49-F238E27FC236}">
                  <a16:creationId xmlns:a16="http://schemas.microsoft.com/office/drawing/2014/main" id="{6B54F828-5DF1-4C4B-8B6E-9C8EB896EE3D}"/>
                </a:ext>
              </a:extLst>
            </p:cNvPr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77;p11">
              <a:extLst>
                <a:ext uri="{FF2B5EF4-FFF2-40B4-BE49-F238E27FC236}">
                  <a16:creationId xmlns:a16="http://schemas.microsoft.com/office/drawing/2014/main" id="{DB3AFD26-B5B4-4035-819D-CE644AA7BE65}"/>
                </a:ext>
              </a:extLst>
            </p:cNvPr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78;p11">
              <a:extLst>
                <a:ext uri="{FF2B5EF4-FFF2-40B4-BE49-F238E27FC236}">
                  <a16:creationId xmlns:a16="http://schemas.microsoft.com/office/drawing/2014/main" id="{2EAC713B-B49C-42BC-873D-6083E9D0EAF6}"/>
                </a:ext>
              </a:extLst>
            </p:cNvPr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79;p11">
              <a:extLst>
                <a:ext uri="{FF2B5EF4-FFF2-40B4-BE49-F238E27FC236}">
                  <a16:creationId xmlns:a16="http://schemas.microsoft.com/office/drawing/2014/main" id="{E05CBED5-202F-43BE-BC32-8B5141330D4E}"/>
                </a:ext>
              </a:extLst>
            </p:cNvPr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0;p11">
              <a:extLst>
                <a:ext uri="{FF2B5EF4-FFF2-40B4-BE49-F238E27FC236}">
                  <a16:creationId xmlns:a16="http://schemas.microsoft.com/office/drawing/2014/main" id="{05AB3423-5C25-4C10-B39F-7DC623A7BA4E}"/>
                </a:ext>
              </a:extLst>
            </p:cNvPr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81;p11">
              <a:extLst>
                <a:ext uri="{FF2B5EF4-FFF2-40B4-BE49-F238E27FC236}">
                  <a16:creationId xmlns:a16="http://schemas.microsoft.com/office/drawing/2014/main" id="{5EEF2937-1948-41B1-8545-5A2EB3C6E688}"/>
                </a:ext>
              </a:extLst>
            </p:cNvPr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82;p11">
              <a:extLst>
                <a:ext uri="{FF2B5EF4-FFF2-40B4-BE49-F238E27FC236}">
                  <a16:creationId xmlns:a16="http://schemas.microsoft.com/office/drawing/2014/main" id="{120F1088-C34F-4EFB-B793-353FB1A4EC41}"/>
                </a:ext>
              </a:extLst>
            </p:cNvPr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983;p11">
            <a:extLst>
              <a:ext uri="{FF2B5EF4-FFF2-40B4-BE49-F238E27FC236}">
                <a16:creationId xmlns:a16="http://schemas.microsoft.com/office/drawing/2014/main" id="{E11007A5-4ADF-41A2-8E4F-80A0F7C16450}"/>
              </a:ext>
            </a:extLst>
          </p:cNvPr>
          <p:cNvGrpSpPr/>
          <p:nvPr/>
        </p:nvGrpSpPr>
        <p:grpSpPr>
          <a:xfrm>
            <a:off x="8145113" y="5746745"/>
            <a:ext cx="1210840" cy="1568321"/>
            <a:chOff x="5879975" y="3227400"/>
            <a:chExt cx="234350" cy="303550"/>
          </a:xfrm>
        </p:grpSpPr>
        <p:sp>
          <p:nvSpPr>
            <p:cNvPr id="57" name="Google Shape;1984;p11">
              <a:extLst>
                <a:ext uri="{FF2B5EF4-FFF2-40B4-BE49-F238E27FC236}">
                  <a16:creationId xmlns:a16="http://schemas.microsoft.com/office/drawing/2014/main" id="{0C57334E-C349-4A73-8B74-5A646F470CD6}"/>
                </a:ext>
              </a:extLst>
            </p:cNvPr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85;p11">
              <a:extLst>
                <a:ext uri="{FF2B5EF4-FFF2-40B4-BE49-F238E27FC236}">
                  <a16:creationId xmlns:a16="http://schemas.microsoft.com/office/drawing/2014/main" id="{F3E0A4C8-2A33-428C-BCA4-B02C7534A3E1}"/>
                </a:ext>
              </a:extLst>
            </p:cNvPr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6;p11">
              <a:extLst>
                <a:ext uri="{FF2B5EF4-FFF2-40B4-BE49-F238E27FC236}">
                  <a16:creationId xmlns:a16="http://schemas.microsoft.com/office/drawing/2014/main" id="{55FE1734-B1A2-432D-818A-6B5B0EAC8723}"/>
                </a:ext>
              </a:extLst>
            </p:cNvPr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7;p11">
              <a:extLst>
                <a:ext uri="{FF2B5EF4-FFF2-40B4-BE49-F238E27FC236}">
                  <a16:creationId xmlns:a16="http://schemas.microsoft.com/office/drawing/2014/main" id="{52EE5643-D18B-4800-A4BE-EED69493E37D}"/>
                </a:ext>
              </a:extLst>
            </p:cNvPr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8;p11">
              <a:extLst>
                <a:ext uri="{FF2B5EF4-FFF2-40B4-BE49-F238E27FC236}">
                  <a16:creationId xmlns:a16="http://schemas.microsoft.com/office/drawing/2014/main" id="{57B63241-E2E3-4EDE-AE13-6E8AB65D2D13}"/>
                </a:ext>
              </a:extLst>
            </p:cNvPr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89;p11">
              <a:extLst>
                <a:ext uri="{FF2B5EF4-FFF2-40B4-BE49-F238E27FC236}">
                  <a16:creationId xmlns:a16="http://schemas.microsoft.com/office/drawing/2014/main" id="{79EDD6C6-2FFC-4F68-A123-4D6B5349DA19}"/>
                </a:ext>
              </a:extLst>
            </p:cNvPr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0;p11">
              <a:extLst>
                <a:ext uri="{FF2B5EF4-FFF2-40B4-BE49-F238E27FC236}">
                  <a16:creationId xmlns:a16="http://schemas.microsoft.com/office/drawing/2014/main" id="{FC42BFF1-0E08-4F40-B004-09CC0762228A}"/>
                </a:ext>
              </a:extLst>
            </p:cNvPr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91;p11">
              <a:extLst>
                <a:ext uri="{FF2B5EF4-FFF2-40B4-BE49-F238E27FC236}">
                  <a16:creationId xmlns:a16="http://schemas.microsoft.com/office/drawing/2014/main" id="{0AC1727E-AD24-4CA8-A1F7-92919312935C}"/>
                </a:ext>
              </a:extLst>
            </p:cNvPr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92;p11">
              <a:extLst>
                <a:ext uri="{FF2B5EF4-FFF2-40B4-BE49-F238E27FC236}">
                  <a16:creationId xmlns:a16="http://schemas.microsoft.com/office/drawing/2014/main" id="{5918E37C-88D5-486A-B440-B01C5CCA9440}"/>
                </a:ext>
              </a:extLst>
            </p:cNvPr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93;p11">
              <a:extLst>
                <a:ext uri="{FF2B5EF4-FFF2-40B4-BE49-F238E27FC236}">
                  <a16:creationId xmlns:a16="http://schemas.microsoft.com/office/drawing/2014/main" id="{E4CB8776-0817-4D2D-A10A-02DC1C8BE361}"/>
                </a:ext>
              </a:extLst>
            </p:cNvPr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94;p11">
              <a:extLst>
                <a:ext uri="{FF2B5EF4-FFF2-40B4-BE49-F238E27FC236}">
                  <a16:creationId xmlns:a16="http://schemas.microsoft.com/office/drawing/2014/main" id="{2F5CB362-E2B3-4D57-B0FA-F48909BFE147}"/>
                </a:ext>
              </a:extLst>
            </p:cNvPr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95;p11">
              <a:extLst>
                <a:ext uri="{FF2B5EF4-FFF2-40B4-BE49-F238E27FC236}">
                  <a16:creationId xmlns:a16="http://schemas.microsoft.com/office/drawing/2014/main" id="{704BB177-2AAB-47AA-AEB6-A3D96D32CEA8}"/>
                </a:ext>
              </a:extLst>
            </p:cNvPr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1996;p11">
            <a:extLst>
              <a:ext uri="{FF2B5EF4-FFF2-40B4-BE49-F238E27FC236}">
                <a16:creationId xmlns:a16="http://schemas.microsoft.com/office/drawing/2014/main" id="{34D0ADFF-8892-48B4-B240-861C4E194225}"/>
              </a:ext>
            </a:extLst>
          </p:cNvPr>
          <p:cNvSpPr/>
          <p:nvPr/>
        </p:nvSpPr>
        <p:spPr>
          <a:xfrm rot="6975567">
            <a:off x="-509065" y="-49008"/>
            <a:ext cx="1573926" cy="1177994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997;p11">
            <a:extLst>
              <a:ext uri="{FF2B5EF4-FFF2-40B4-BE49-F238E27FC236}">
                <a16:creationId xmlns:a16="http://schemas.microsoft.com/office/drawing/2014/main" id="{B0F40AC7-6849-4572-8F24-A633DC6E5CB9}"/>
              </a:ext>
            </a:extLst>
          </p:cNvPr>
          <p:cNvSpPr/>
          <p:nvPr/>
        </p:nvSpPr>
        <p:spPr>
          <a:xfrm>
            <a:off x="716671" y="284354"/>
            <a:ext cx="87407" cy="84936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998;p11">
            <a:extLst>
              <a:ext uri="{FF2B5EF4-FFF2-40B4-BE49-F238E27FC236}">
                <a16:creationId xmlns:a16="http://schemas.microsoft.com/office/drawing/2014/main" id="{4A7DD4D2-66F8-4BE5-B0C5-9919E82C81D1}"/>
              </a:ext>
            </a:extLst>
          </p:cNvPr>
          <p:cNvSpPr/>
          <p:nvPr/>
        </p:nvSpPr>
        <p:spPr>
          <a:xfrm>
            <a:off x="821786" y="79685"/>
            <a:ext cx="74435" cy="74538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999;p11">
            <a:extLst>
              <a:ext uri="{FF2B5EF4-FFF2-40B4-BE49-F238E27FC236}">
                <a16:creationId xmlns:a16="http://schemas.microsoft.com/office/drawing/2014/main" id="{B2B7FDC8-2749-4E70-AB02-8B464C469B8C}"/>
              </a:ext>
            </a:extLst>
          </p:cNvPr>
          <p:cNvSpPr/>
          <p:nvPr/>
        </p:nvSpPr>
        <p:spPr>
          <a:xfrm>
            <a:off x="1106347" y="166371"/>
            <a:ext cx="66507" cy="67125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000;p11">
            <a:extLst>
              <a:ext uri="{FF2B5EF4-FFF2-40B4-BE49-F238E27FC236}">
                <a16:creationId xmlns:a16="http://schemas.microsoft.com/office/drawing/2014/main" id="{D1D7FDCC-0E40-4583-BF18-EDE03672CEAD}"/>
              </a:ext>
            </a:extLst>
          </p:cNvPr>
          <p:cNvSpPr/>
          <p:nvPr/>
        </p:nvSpPr>
        <p:spPr>
          <a:xfrm>
            <a:off x="1157411" y="-73921"/>
            <a:ext cx="51064" cy="53535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2001;p11">
            <a:extLst>
              <a:ext uri="{FF2B5EF4-FFF2-40B4-BE49-F238E27FC236}">
                <a16:creationId xmlns:a16="http://schemas.microsoft.com/office/drawing/2014/main" id="{A591D9A4-B759-43CF-B044-999E9A2440E0}"/>
              </a:ext>
            </a:extLst>
          </p:cNvPr>
          <p:cNvSpPr/>
          <p:nvPr/>
        </p:nvSpPr>
        <p:spPr>
          <a:xfrm>
            <a:off x="955212" y="411089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002;p11">
            <a:extLst>
              <a:ext uri="{FF2B5EF4-FFF2-40B4-BE49-F238E27FC236}">
                <a16:creationId xmlns:a16="http://schemas.microsoft.com/office/drawing/2014/main" id="{CB3C9925-6283-4A34-AAEE-D2E38A0C89B4}"/>
              </a:ext>
            </a:extLst>
          </p:cNvPr>
          <p:cNvSpPr/>
          <p:nvPr/>
        </p:nvSpPr>
        <p:spPr>
          <a:xfrm>
            <a:off x="1003703" y="112938"/>
            <a:ext cx="51167" cy="52197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2003;p11">
            <a:extLst>
              <a:ext uri="{FF2B5EF4-FFF2-40B4-BE49-F238E27FC236}">
                <a16:creationId xmlns:a16="http://schemas.microsoft.com/office/drawing/2014/main" id="{9B66C4FD-0D95-495C-9F23-DC40875ACCDE}"/>
              </a:ext>
            </a:extLst>
          </p:cNvPr>
          <p:cNvSpPr/>
          <p:nvPr/>
        </p:nvSpPr>
        <p:spPr>
          <a:xfrm>
            <a:off x="660768" y="18222"/>
            <a:ext cx="56006" cy="55491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004;p11">
            <a:extLst>
              <a:ext uri="{FF2B5EF4-FFF2-40B4-BE49-F238E27FC236}">
                <a16:creationId xmlns:a16="http://schemas.microsoft.com/office/drawing/2014/main" id="{834C7BAE-108D-4ECB-A162-A3329F333EBD}"/>
              </a:ext>
            </a:extLst>
          </p:cNvPr>
          <p:cNvSpPr/>
          <p:nvPr/>
        </p:nvSpPr>
        <p:spPr>
          <a:xfrm>
            <a:off x="445700" y="240702"/>
            <a:ext cx="40666" cy="38813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2005;p11">
            <a:extLst>
              <a:ext uri="{FF2B5EF4-FFF2-40B4-BE49-F238E27FC236}">
                <a16:creationId xmlns:a16="http://schemas.microsoft.com/office/drawing/2014/main" id="{843D018B-370D-4C4F-8E90-C0C50961CD1F}"/>
              </a:ext>
            </a:extLst>
          </p:cNvPr>
          <p:cNvSpPr/>
          <p:nvPr/>
        </p:nvSpPr>
        <p:spPr>
          <a:xfrm>
            <a:off x="755381" y="-117572"/>
            <a:ext cx="86789" cy="87407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2006;p11">
            <a:extLst>
              <a:ext uri="{FF2B5EF4-FFF2-40B4-BE49-F238E27FC236}">
                <a16:creationId xmlns:a16="http://schemas.microsoft.com/office/drawing/2014/main" id="{38586D42-BE05-49FC-A33E-2D842AB7E60D}"/>
              </a:ext>
            </a:extLst>
          </p:cNvPr>
          <p:cNvSpPr/>
          <p:nvPr/>
        </p:nvSpPr>
        <p:spPr>
          <a:xfrm>
            <a:off x="1293205" y="192006"/>
            <a:ext cx="53535" cy="47976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2007;p11">
            <a:extLst>
              <a:ext uri="{FF2B5EF4-FFF2-40B4-BE49-F238E27FC236}">
                <a16:creationId xmlns:a16="http://schemas.microsoft.com/office/drawing/2014/main" id="{D23C8AB3-B315-443B-92AC-4C7AE59881A7}"/>
              </a:ext>
            </a:extLst>
          </p:cNvPr>
          <p:cNvSpPr/>
          <p:nvPr/>
        </p:nvSpPr>
        <p:spPr>
          <a:xfrm>
            <a:off x="1223712" y="438063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008;p11">
            <a:extLst>
              <a:ext uri="{FF2B5EF4-FFF2-40B4-BE49-F238E27FC236}">
                <a16:creationId xmlns:a16="http://schemas.microsoft.com/office/drawing/2014/main" id="{EEDBA849-2B14-4390-A07F-03A886CE5DB9}"/>
              </a:ext>
            </a:extLst>
          </p:cNvPr>
          <p:cNvSpPr/>
          <p:nvPr/>
        </p:nvSpPr>
        <p:spPr>
          <a:xfrm>
            <a:off x="1456694" y="133220"/>
            <a:ext cx="46226" cy="51682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009;p11">
            <a:extLst>
              <a:ext uri="{FF2B5EF4-FFF2-40B4-BE49-F238E27FC236}">
                <a16:creationId xmlns:a16="http://schemas.microsoft.com/office/drawing/2014/main" id="{77BAF74F-BDB4-4BFE-B790-98E4563023AB}"/>
              </a:ext>
            </a:extLst>
          </p:cNvPr>
          <p:cNvSpPr/>
          <p:nvPr/>
        </p:nvSpPr>
        <p:spPr>
          <a:xfrm>
            <a:off x="1472034" y="332948"/>
            <a:ext cx="79994" cy="61566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010;p11">
            <a:extLst>
              <a:ext uri="{FF2B5EF4-FFF2-40B4-BE49-F238E27FC236}">
                <a16:creationId xmlns:a16="http://schemas.microsoft.com/office/drawing/2014/main" id="{176C599D-11B0-4981-9C3B-01AFF4BAFF82}"/>
              </a:ext>
            </a:extLst>
          </p:cNvPr>
          <p:cNvSpPr/>
          <p:nvPr/>
        </p:nvSpPr>
        <p:spPr>
          <a:xfrm>
            <a:off x="747454" y="570357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2011;p11">
            <a:extLst>
              <a:ext uri="{FF2B5EF4-FFF2-40B4-BE49-F238E27FC236}">
                <a16:creationId xmlns:a16="http://schemas.microsoft.com/office/drawing/2014/main" id="{B376BAFD-2D56-4B9B-BB14-9917761D80B1}"/>
              </a:ext>
            </a:extLst>
          </p:cNvPr>
          <p:cNvSpPr/>
          <p:nvPr/>
        </p:nvSpPr>
        <p:spPr>
          <a:xfrm>
            <a:off x="1034486" y="630378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2012;p11">
            <a:extLst>
              <a:ext uri="{FF2B5EF4-FFF2-40B4-BE49-F238E27FC236}">
                <a16:creationId xmlns:a16="http://schemas.microsoft.com/office/drawing/2014/main" id="{0F60E9EC-EDBA-44C2-AB94-8830B081995C}"/>
              </a:ext>
            </a:extLst>
          </p:cNvPr>
          <p:cNvSpPr/>
          <p:nvPr/>
        </p:nvSpPr>
        <p:spPr>
          <a:xfrm>
            <a:off x="1398320" y="492113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2013;p11">
            <a:extLst>
              <a:ext uri="{FF2B5EF4-FFF2-40B4-BE49-F238E27FC236}">
                <a16:creationId xmlns:a16="http://schemas.microsoft.com/office/drawing/2014/main" id="{638DD755-F25E-47FC-9FF5-B5CD1CD90EA9}"/>
              </a:ext>
            </a:extLst>
          </p:cNvPr>
          <p:cNvSpPr/>
          <p:nvPr/>
        </p:nvSpPr>
        <p:spPr>
          <a:xfrm>
            <a:off x="499132" y="427561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2014;p11">
            <a:extLst>
              <a:ext uri="{FF2B5EF4-FFF2-40B4-BE49-F238E27FC236}">
                <a16:creationId xmlns:a16="http://schemas.microsoft.com/office/drawing/2014/main" id="{E130C2E5-70F3-4A1A-A30C-142E3065BA23}"/>
              </a:ext>
            </a:extLst>
          </p:cNvPr>
          <p:cNvSpPr/>
          <p:nvPr/>
        </p:nvSpPr>
        <p:spPr>
          <a:xfrm>
            <a:off x="934313" y="-194375"/>
            <a:ext cx="69493" cy="66404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2015;p11">
            <a:extLst>
              <a:ext uri="{FF2B5EF4-FFF2-40B4-BE49-F238E27FC236}">
                <a16:creationId xmlns:a16="http://schemas.microsoft.com/office/drawing/2014/main" id="{49184BE0-BA8D-491C-9B79-7E6163744B4B}"/>
              </a:ext>
            </a:extLst>
          </p:cNvPr>
          <p:cNvSpPr/>
          <p:nvPr/>
        </p:nvSpPr>
        <p:spPr>
          <a:xfrm>
            <a:off x="1382980" y="-48697"/>
            <a:ext cx="86686" cy="87304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016;p11">
            <a:extLst>
              <a:ext uri="{FF2B5EF4-FFF2-40B4-BE49-F238E27FC236}">
                <a16:creationId xmlns:a16="http://schemas.microsoft.com/office/drawing/2014/main" id="{248E38ED-59DA-4682-A718-D24E23C7A729}"/>
              </a:ext>
            </a:extLst>
          </p:cNvPr>
          <p:cNvSpPr/>
          <p:nvPr/>
        </p:nvSpPr>
        <p:spPr>
          <a:xfrm>
            <a:off x="1607931" y="222892"/>
            <a:ext cx="48594" cy="41284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2017;p11">
            <a:extLst>
              <a:ext uri="{FF2B5EF4-FFF2-40B4-BE49-F238E27FC236}">
                <a16:creationId xmlns:a16="http://schemas.microsoft.com/office/drawing/2014/main" id="{6913CD6E-6C25-4D55-9EC6-B78A2C747B2B}"/>
              </a:ext>
            </a:extLst>
          </p:cNvPr>
          <p:cNvSpPr/>
          <p:nvPr/>
        </p:nvSpPr>
        <p:spPr>
          <a:xfrm>
            <a:off x="896117" y="264073"/>
            <a:ext cx="51167" cy="48697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2018;p11">
            <a:extLst>
              <a:ext uri="{FF2B5EF4-FFF2-40B4-BE49-F238E27FC236}">
                <a16:creationId xmlns:a16="http://schemas.microsoft.com/office/drawing/2014/main" id="{5D3CAA37-A655-4E61-BB0D-ED39B678DB3C}"/>
              </a:ext>
            </a:extLst>
          </p:cNvPr>
          <p:cNvSpPr/>
          <p:nvPr/>
        </p:nvSpPr>
        <p:spPr>
          <a:xfrm>
            <a:off x="7973163" y="238924"/>
            <a:ext cx="901670" cy="784600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019;p11">
            <a:extLst>
              <a:ext uri="{FF2B5EF4-FFF2-40B4-BE49-F238E27FC236}">
                <a16:creationId xmlns:a16="http://schemas.microsoft.com/office/drawing/2014/main" id="{C2D51554-B8E6-49E5-BA2B-EC4755BA5F19}"/>
              </a:ext>
            </a:extLst>
          </p:cNvPr>
          <p:cNvSpPr/>
          <p:nvPr/>
        </p:nvSpPr>
        <p:spPr>
          <a:xfrm rot="7885463">
            <a:off x="7720803" y="863391"/>
            <a:ext cx="1030181" cy="643165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020;p11">
            <a:extLst>
              <a:ext uri="{FF2B5EF4-FFF2-40B4-BE49-F238E27FC236}">
                <a16:creationId xmlns:a16="http://schemas.microsoft.com/office/drawing/2014/main" id="{081A2A16-8C4B-4B2D-B85F-9D18750F3085}"/>
              </a:ext>
            </a:extLst>
          </p:cNvPr>
          <p:cNvSpPr/>
          <p:nvPr/>
        </p:nvSpPr>
        <p:spPr>
          <a:xfrm rot="-2860879">
            <a:off x="6467356" y="-51005"/>
            <a:ext cx="1194828" cy="1181988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C7749E3-E666-462C-8CD9-FCD274824015}"/>
              </a:ext>
            </a:extLst>
          </p:cNvPr>
          <p:cNvGrpSpPr/>
          <p:nvPr/>
        </p:nvGrpSpPr>
        <p:grpSpPr>
          <a:xfrm>
            <a:off x="175335" y="2629800"/>
            <a:ext cx="1612234" cy="1962119"/>
            <a:chOff x="303866" y="4899041"/>
            <a:chExt cx="1906168" cy="1183922"/>
          </a:xfrm>
        </p:grpSpPr>
        <p:sp>
          <p:nvSpPr>
            <p:cNvPr id="282" name="Google Shape;626;p7">
              <a:extLst>
                <a:ext uri="{FF2B5EF4-FFF2-40B4-BE49-F238E27FC236}">
                  <a16:creationId xmlns:a16="http://schemas.microsoft.com/office/drawing/2014/main" id="{125E0E61-BD9B-470A-89E3-8D968F91F8E3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3" name="AAAAAAAAAAAAAAAA">
              <a:extLst>
                <a:ext uri="{FF2B5EF4-FFF2-40B4-BE49-F238E27FC236}">
                  <a16:creationId xmlns:a16="http://schemas.microsoft.com/office/drawing/2014/main" id="{14C5884F-C3C0-4B74-A800-7409E7514D78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Biến</a:t>
              </a: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đổi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trong</a:t>
              </a: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 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cấu</a:t>
              </a: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trúc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NST</a:t>
              </a:r>
              <a:endParaRPr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4" name="Google Shape;650;p7">
              <a:extLst>
                <a:ext uri="{FF2B5EF4-FFF2-40B4-BE49-F238E27FC236}">
                  <a16:creationId xmlns:a16="http://schemas.microsoft.com/office/drawing/2014/main" id="{9BB486E2-8BB0-454B-9628-5E5F81F920B5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5" name="Google Shape;654;p7">
              <a:extLst>
                <a:ext uri="{FF2B5EF4-FFF2-40B4-BE49-F238E27FC236}">
                  <a16:creationId xmlns:a16="http://schemas.microsoft.com/office/drawing/2014/main" id="{1B00F77D-5246-4263-AA49-F45B7217CDFC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6" name="Google Shape;656;p7">
              <a:extLst>
                <a:ext uri="{FF2B5EF4-FFF2-40B4-BE49-F238E27FC236}">
                  <a16:creationId xmlns:a16="http://schemas.microsoft.com/office/drawing/2014/main" id="{3370D57E-4E1D-4661-B184-E4A025976E09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7" name="Google Shape;657;p7">
              <a:extLst>
                <a:ext uri="{FF2B5EF4-FFF2-40B4-BE49-F238E27FC236}">
                  <a16:creationId xmlns:a16="http://schemas.microsoft.com/office/drawing/2014/main" id="{B4F037ED-1CBE-4AD2-B8DD-3B4BB7EC0651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8" name="Google Shape;659;p7">
              <a:extLst>
                <a:ext uri="{FF2B5EF4-FFF2-40B4-BE49-F238E27FC236}">
                  <a16:creationId xmlns:a16="http://schemas.microsoft.com/office/drawing/2014/main" id="{1F4E6E9C-1E1C-4C3C-9FD8-E8F21CF56EF2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9" name="Google Shape;660;p7">
              <a:extLst>
                <a:ext uri="{FF2B5EF4-FFF2-40B4-BE49-F238E27FC236}">
                  <a16:creationId xmlns:a16="http://schemas.microsoft.com/office/drawing/2014/main" id="{6CB4BFA6-52F2-482B-8D32-3AA5C7A0E2BA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0" name="Google Shape;662;p7">
              <a:extLst>
                <a:ext uri="{FF2B5EF4-FFF2-40B4-BE49-F238E27FC236}">
                  <a16:creationId xmlns:a16="http://schemas.microsoft.com/office/drawing/2014/main" id="{C70DE504-224C-42AA-A801-6A73DAA49AEA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1" name="Google Shape;664;p7">
              <a:extLst>
                <a:ext uri="{FF2B5EF4-FFF2-40B4-BE49-F238E27FC236}">
                  <a16:creationId xmlns:a16="http://schemas.microsoft.com/office/drawing/2014/main" id="{60B23572-C4A7-4122-9515-FFE19136E8C4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2" name="Google Shape;667;p7">
              <a:extLst>
                <a:ext uri="{FF2B5EF4-FFF2-40B4-BE49-F238E27FC236}">
                  <a16:creationId xmlns:a16="http://schemas.microsoft.com/office/drawing/2014/main" id="{C44D5DE2-B684-40A4-BCE2-42706F53397F}"/>
                </a:ext>
              </a:extLst>
            </p:cNvPr>
            <p:cNvSpPr/>
            <p:nvPr/>
          </p:nvSpPr>
          <p:spPr>
            <a:xfrm>
              <a:off x="318673" y="4911666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3" name="Google Shape;668;p7">
              <a:extLst>
                <a:ext uri="{FF2B5EF4-FFF2-40B4-BE49-F238E27FC236}">
                  <a16:creationId xmlns:a16="http://schemas.microsoft.com/office/drawing/2014/main" id="{3E4B6A49-7344-422F-B3C3-A344C8DCFE44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4" name="Google Shape;669;p7">
              <a:extLst>
                <a:ext uri="{FF2B5EF4-FFF2-40B4-BE49-F238E27FC236}">
                  <a16:creationId xmlns:a16="http://schemas.microsoft.com/office/drawing/2014/main" id="{A949E99E-70D1-4867-AC60-A26C1782E85B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5" name="Google Shape;771;p7">
              <a:extLst>
                <a:ext uri="{FF2B5EF4-FFF2-40B4-BE49-F238E27FC236}">
                  <a16:creationId xmlns:a16="http://schemas.microsoft.com/office/drawing/2014/main" id="{D2FFE0C2-3F14-42EE-B15A-E8A72F1E5BE8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6" name="Google Shape;772;p7">
              <a:extLst>
                <a:ext uri="{FF2B5EF4-FFF2-40B4-BE49-F238E27FC236}">
                  <a16:creationId xmlns:a16="http://schemas.microsoft.com/office/drawing/2014/main" id="{DA654B3E-A74F-4076-8BE5-C889A4E628CA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7" name="Google Shape;773;p7">
              <a:extLst>
                <a:ext uri="{FF2B5EF4-FFF2-40B4-BE49-F238E27FC236}">
                  <a16:creationId xmlns:a16="http://schemas.microsoft.com/office/drawing/2014/main" id="{5B9AF5CE-F08F-42ED-907F-5FEBAA13CBCC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8" name="Google Shape;774;p7">
              <a:extLst>
                <a:ext uri="{FF2B5EF4-FFF2-40B4-BE49-F238E27FC236}">
                  <a16:creationId xmlns:a16="http://schemas.microsoft.com/office/drawing/2014/main" id="{F3C6919B-52ED-4A35-8041-D7CA7CD932F0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9" name="Google Shape;775;p7">
              <a:extLst>
                <a:ext uri="{FF2B5EF4-FFF2-40B4-BE49-F238E27FC236}">
                  <a16:creationId xmlns:a16="http://schemas.microsoft.com/office/drawing/2014/main" id="{6388C505-4581-46F9-A6F4-0773F6EF198F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0" name="Google Shape;776;p7">
              <a:extLst>
                <a:ext uri="{FF2B5EF4-FFF2-40B4-BE49-F238E27FC236}">
                  <a16:creationId xmlns:a16="http://schemas.microsoft.com/office/drawing/2014/main" id="{6A511624-40A5-40E9-9B00-724F8F966181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1" name="Google Shape;777;p7">
              <a:extLst>
                <a:ext uri="{FF2B5EF4-FFF2-40B4-BE49-F238E27FC236}">
                  <a16:creationId xmlns:a16="http://schemas.microsoft.com/office/drawing/2014/main" id="{E8C544C9-36F1-4616-9B3B-B5EED8854E7B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2" name="Google Shape;778;p7">
              <a:extLst>
                <a:ext uri="{FF2B5EF4-FFF2-40B4-BE49-F238E27FC236}">
                  <a16:creationId xmlns:a16="http://schemas.microsoft.com/office/drawing/2014/main" id="{F0DD1D38-37A4-45EB-BCB9-43C00FBBC7BC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3" name="Google Shape;779;p7">
              <a:extLst>
                <a:ext uri="{FF2B5EF4-FFF2-40B4-BE49-F238E27FC236}">
                  <a16:creationId xmlns:a16="http://schemas.microsoft.com/office/drawing/2014/main" id="{849B8307-3C41-40CB-BBC4-D518C1052AE8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4" name="Google Shape;780;p7">
              <a:extLst>
                <a:ext uri="{FF2B5EF4-FFF2-40B4-BE49-F238E27FC236}">
                  <a16:creationId xmlns:a16="http://schemas.microsoft.com/office/drawing/2014/main" id="{3E214366-C531-417F-BD52-06C717A3DE20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5" name="Google Shape;781;p7">
              <a:extLst>
                <a:ext uri="{FF2B5EF4-FFF2-40B4-BE49-F238E27FC236}">
                  <a16:creationId xmlns:a16="http://schemas.microsoft.com/office/drawing/2014/main" id="{2F96ACE7-E246-4B5F-B669-290015211FD1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6" name="Google Shape;782;p7">
              <a:extLst>
                <a:ext uri="{FF2B5EF4-FFF2-40B4-BE49-F238E27FC236}">
                  <a16:creationId xmlns:a16="http://schemas.microsoft.com/office/drawing/2014/main" id="{D750E5E6-6E6A-45D1-BB29-ECC38077E3C5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7" name="Google Shape;783;p7">
              <a:extLst>
                <a:ext uri="{FF2B5EF4-FFF2-40B4-BE49-F238E27FC236}">
                  <a16:creationId xmlns:a16="http://schemas.microsoft.com/office/drawing/2014/main" id="{D7032EE3-754B-47D1-9B74-3B58AEC56270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8" name="Google Shape;784;p7">
              <a:extLst>
                <a:ext uri="{FF2B5EF4-FFF2-40B4-BE49-F238E27FC236}">
                  <a16:creationId xmlns:a16="http://schemas.microsoft.com/office/drawing/2014/main" id="{D953400E-4083-43AB-B9F4-D48DB04631A5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9" name="Google Shape;785;p7">
              <a:extLst>
                <a:ext uri="{FF2B5EF4-FFF2-40B4-BE49-F238E27FC236}">
                  <a16:creationId xmlns:a16="http://schemas.microsoft.com/office/drawing/2014/main" id="{6CDB1F64-5F31-47A3-8B75-D7FC8EEF6707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0" name="Google Shape;786;p7">
              <a:extLst>
                <a:ext uri="{FF2B5EF4-FFF2-40B4-BE49-F238E27FC236}">
                  <a16:creationId xmlns:a16="http://schemas.microsoft.com/office/drawing/2014/main" id="{7A6A866B-CB79-488F-81A2-1F6DF33B2A37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1" name="Google Shape;787;p7">
              <a:extLst>
                <a:ext uri="{FF2B5EF4-FFF2-40B4-BE49-F238E27FC236}">
                  <a16:creationId xmlns:a16="http://schemas.microsoft.com/office/drawing/2014/main" id="{27728404-D01E-4082-859B-6A886E0D1809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2" name="Google Shape;788;p7">
              <a:extLst>
                <a:ext uri="{FF2B5EF4-FFF2-40B4-BE49-F238E27FC236}">
                  <a16:creationId xmlns:a16="http://schemas.microsoft.com/office/drawing/2014/main" id="{8A6443B1-1D15-45D4-9C35-28478E20A10B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3" name="Google Shape;789;p7">
              <a:extLst>
                <a:ext uri="{FF2B5EF4-FFF2-40B4-BE49-F238E27FC236}">
                  <a16:creationId xmlns:a16="http://schemas.microsoft.com/office/drawing/2014/main" id="{3AFBBC3D-4F3C-49CE-BA1A-DB68206A580B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4" name="Google Shape;790;p7">
              <a:extLst>
                <a:ext uri="{FF2B5EF4-FFF2-40B4-BE49-F238E27FC236}">
                  <a16:creationId xmlns:a16="http://schemas.microsoft.com/office/drawing/2014/main" id="{6C2C984A-3DD4-4148-BC99-39C22C1E892D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5" name="Google Shape;791;p7">
              <a:extLst>
                <a:ext uri="{FF2B5EF4-FFF2-40B4-BE49-F238E27FC236}">
                  <a16:creationId xmlns:a16="http://schemas.microsoft.com/office/drawing/2014/main" id="{0B4E1C51-F4A3-4454-A2A7-782FCDC52DAD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6" name="Google Shape;792;p7">
              <a:extLst>
                <a:ext uri="{FF2B5EF4-FFF2-40B4-BE49-F238E27FC236}">
                  <a16:creationId xmlns:a16="http://schemas.microsoft.com/office/drawing/2014/main" id="{815FE250-13B0-4443-BF8C-2275B5E92A67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7" name="Google Shape;793;p7">
              <a:extLst>
                <a:ext uri="{FF2B5EF4-FFF2-40B4-BE49-F238E27FC236}">
                  <a16:creationId xmlns:a16="http://schemas.microsoft.com/office/drawing/2014/main" id="{9F4B6BBA-20FE-49A6-86DF-9ED4779564C4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8" name="Google Shape;798;p7">
              <a:extLst>
                <a:ext uri="{FF2B5EF4-FFF2-40B4-BE49-F238E27FC236}">
                  <a16:creationId xmlns:a16="http://schemas.microsoft.com/office/drawing/2014/main" id="{E775D53B-52AB-4A31-98EF-9F027817E032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9" name="Google Shape;802;p7">
              <a:extLst>
                <a:ext uri="{FF2B5EF4-FFF2-40B4-BE49-F238E27FC236}">
                  <a16:creationId xmlns:a16="http://schemas.microsoft.com/office/drawing/2014/main" id="{82A8C379-944C-42C7-8CB6-E144E2D8333E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0" name="Google Shape;804;p7">
              <a:extLst>
                <a:ext uri="{FF2B5EF4-FFF2-40B4-BE49-F238E27FC236}">
                  <a16:creationId xmlns:a16="http://schemas.microsoft.com/office/drawing/2014/main" id="{199B963E-7076-4D3E-91B6-9B217206B528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1" name="Google Shape;808;p7">
              <a:extLst>
                <a:ext uri="{FF2B5EF4-FFF2-40B4-BE49-F238E27FC236}">
                  <a16:creationId xmlns:a16="http://schemas.microsoft.com/office/drawing/2014/main" id="{A1B08FD7-0382-4528-918E-68631F726289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2" name="Google Shape;809;p7">
              <a:extLst>
                <a:ext uri="{FF2B5EF4-FFF2-40B4-BE49-F238E27FC236}">
                  <a16:creationId xmlns:a16="http://schemas.microsoft.com/office/drawing/2014/main" id="{CF0E9793-6664-4362-AF68-B09CAD5613FE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3" name="Google Shape;810;p7">
              <a:extLst>
                <a:ext uri="{FF2B5EF4-FFF2-40B4-BE49-F238E27FC236}">
                  <a16:creationId xmlns:a16="http://schemas.microsoft.com/office/drawing/2014/main" id="{B9AF205D-F501-4B31-8F7F-15486BA4EE9A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4" name="Google Shape;816;p7">
              <a:extLst>
                <a:ext uri="{FF2B5EF4-FFF2-40B4-BE49-F238E27FC236}">
                  <a16:creationId xmlns:a16="http://schemas.microsoft.com/office/drawing/2014/main" id="{8A084BC9-D8C0-402E-AF6F-B18EDCCBCC6A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5" name="Google Shape;818;p7">
              <a:extLst>
                <a:ext uri="{FF2B5EF4-FFF2-40B4-BE49-F238E27FC236}">
                  <a16:creationId xmlns:a16="http://schemas.microsoft.com/office/drawing/2014/main" id="{B97F0833-61B9-4EBE-8634-BE04DCD64333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6" name="Google Shape;819;p7">
              <a:extLst>
                <a:ext uri="{FF2B5EF4-FFF2-40B4-BE49-F238E27FC236}">
                  <a16:creationId xmlns:a16="http://schemas.microsoft.com/office/drawing/2014/main" id="{18B02748-1AC4-4C7E-830B-BA6C22EE5161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7" name="Google Shape;828;p7">
              <a:extLst>
                <a:ext uri="{FF2B5EF4-FFF2-40B4-BE49-F238E27FC236}">
                  <a16:creationId xmlns:a16="http://schemas.microsoft.com/office/drawing/2014/main" id="{00D616C7-AADC-474D-9E2C-C5B59C1B6032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8" name="Google Shape;829;p7">
              <a:extLst>
                <a:ext uri="{FF2B5EF4-FFF2-40B4-BE49-F238E27FC236}">
                  <a16:creationId xmlns:a16="http://schemas.microsoft.com/office/drawing/2014/main" id="{7CEA78EF-9316-423D-A0AA-3A546935F2CA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9" name="Google Shape;830;p7">
              <a:extLst>
                <a:ext uri="{FF2B5EF4-FFF2-40B4-BE49-F238E27FC236}">
                  <a16:creationId xmlns:a16="http://schemas.microsoft.com/office/drawing/2014/main" id="{DDB1FA6C-638B-47B5-A1AD-F469AC9C2BF8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0" name="Google Shape;831;p7">
              <a:extLst>
                <a:ext uri="{FF2B5EF4-FFF2-40B4-BE49-F238E27FC236}">
                  <a16:creationId xmlns:a16="http://schemas.microsoft.com/office/drawing/2014/main" id="{D7839B4A-13D9-4B36-8A42-B6593756385A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1" name="Google Shape;832;p7">
              <a:extLst>
                <a:ext uri="{FF2B5EF4-FFF2-40B4-BE49-F238E27FC236}">
                  <a16:creationId xmlns:a16="http://schemas.microsoft.com/office/drawing/2014/main" id="{8656BE72-67FB-40BF-BB87-C2DB432AC759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2" name="Google Shape;833;p7">
              <a:extLst>
                <a:ext uri="{FF2B5EF4-FFF2-40B4-BE49-F238E27FC236}">
                  <a16:creationId xmlns:a16="http://schemas.microsoft.com/office/drawing/2014/main" id="{83B20FF4-678F-4F1A-B9A7-7292F9DE0935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3" name="Google Shape;834;p7">
              <a:extLst>
                <a:ext uri="{FF2B5EF4-FFF2-40B4-BE49-F238E27FC236}">
                  <a16:creationId xmlns:a16="http://schemas.microsoft.com/office/drawing/2014/main" id="{38014BBC-6D38-40D3-8FBD-D81DA1BD129E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4" name="Google Shape;835;p7">
              <a:extLst>
                <a:ext uri="{FF2B5EF4-FFF2-40B4-BE49-F238E27FC236}">
                  <a16:creationId xmlns:a16="http://schemas.microsoft.com/office/drawing/2014/main" id="{925C7CE5-3F83-4E66-B299-AD33A3087517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5" name="Google Shape;836;p7">
              <a:extLst>
                <a:ext uri="{FF2B5EF4-FFF2-40B4-BE49-F238E27FC236}">
                  <a16:creationId xmlns:a16="http://schemas.microsoft.com/office/drawing/2014/main" id="{DC03264E-64C1-4D65-88A8-D48D6DBC02F4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6" name="Google Shape;837;p7">
              <a:extLst>
                <a:ext uri="{FF2B5EF4-FFF2-40B4-BE49-F238E27FC236}">
                  <a16:creationId xmlns:a16="http://schemas.microsoft.com/office/drawing/2014/main" id="{80393CFF-18C8-45AB-B533-68B5C99926D9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7" name="Google Shape;838;p7">
              <a:extLst>
                <a:ext uri="{FF2B5EF4-FFF2-40B4-BE49-F238E27FC236}">
                  <a16:creationId xmlns:a16="http://schemas.microsoft.com/office/drawing/2014/main" id="{C036266B-E991-4F35-8481-F87548E1CA39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8" name="Google Shape;862;p7">
              <a:extLst>
                <a:ext uri="{FF2B5EF4-FFF2-40B4-BE49-F238E27FC236}">
                  <a16:creationId xmlns:a16="http://schemas.microsoft.com/office/drawing/2014/main" id="{744142D1-B1A7-4F22-A0FE-3B354086C5A9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6E2DD106-C306-4785-84E9-08E03B243346}"/>
              </a:ext>
            </a:extLst>
          </p:cNvPr>
          <p:cNvGrpSpPr/>
          <p:nvPr/>
        </p:nvGrpSpPr>
        <p:grpSpPr>
          <a:xfrm>
            <a:off x="1962904" y="2632770"/>
            <a:ext cx="1619939" cy="1962119"/>
            <a:chOff x="303866" y="4899041"/>
            <a:chExt cx="1906168" cy="1183922"/>
          </a:xfrm>
        </p:grpSpPr>
        <p:sp>
          <p:nvSpPr>
            <p:cNvPr id="341" name="Google Shape;626;p7">
              <a:extLst>
                <a:ext uri="{FF2B5EF4-FFF2-40B4-BE49-F238E27FC236}">
                  <a16:creationId xmlns:a16="http://schemas.microsoft.com/office/drawing/2014/main" id="{62DF1EB9-B514-4B78-BD06-6481AFD7C66E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2" name="AAAAAAAAAAAAAAAA">
              <a:extLst>
                <a:ext uri="{FF2B5EF4-FFF2-40B4-BE49-F238E27FC236}">
                  <a16:creationId xmlns:a16="http://schemas.microsoft.com/office/drawing/2014/main" id="{B43ACCCD-5D32-4153-8856-2D1E0F0C57EA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Biến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đổi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gen</a:t>
              </a:r>
              <a:endParaRPr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3" name="Google Shape;650;p7">
              <a:extLst>
                <a:ext uri="{FF2B5EF4-FFF2-40B4-BE49-F238E27FC236}">
                  <a16:creationId xmlns:a16="http://schemas.microsoft.com/office/drawing/2014/main" id="{48756B2A-4C9A-47E7-B1E3-B08F3E99E781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4" name="Google Shape;654;p7">
              <a:extLst>
                <a:ext uri="{FF2B5EF4-FFF2-40B4-BE49-F238E27FC236}">
                  <a16:creationId xmlns:a16="http://schemas.microsoft.com/office/drawing/2014/main" id="{90C19371-F456-4CE9-91BC-61732916AA1A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5" name="Google Shape;656;p7">
              <a:extLst>
                <a:ext uri="{FF2B5EF4-FFF2-40B4-BE49-F238E27FC236}">
                  <a16:creationId xmlns:a16="http://schemas.microsoft.com/office/drawing/2014/main" id="{204F010F-8070-4F92-A164-1166EC1C9986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6" name="Google Shape;657;p7">
              <a:extLst>
                <a:ext uri="{FF2B5EF4-FFF2-40B4-BE49-F238E27FC236}">
                  <a16:creationId xmlns:a16="http://schemas.microsoft.com/office/drawing/2014/main" id="{DC03BD3E-CEB6-4095-A331-A6E91BB6BE95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7" name="Google Shape;659;p7">
              <a:extLst>
                <a:ext uri="{FF2B5EF4-FFF2-40B4-BE49-F238E27FC236}">
                  <a16:creationId xmlns:a16="http://schemas.microsoft.com/office/drawing/2014/main" id="{32B193B1-C9A6-47CA-A4E2-3F3711895920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8" name="Google Shape;660;p7">
              <a:extLst>
                <a:ext uri="{FF2B5EF4-FFF2-40B4-BE49-F238E27FC236}">
                  <a16:creationId xmlns:a16="http://schemas.microsoft.com/office/drawing/2014/main" id="{A591B0D1-696F-42EF-A104-8A921EF80C08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9" name="Google Shape;662;p7">
              <a:extLst>
                <a:ext uri="{FF2B5EF4-FFF2-40B4-BE49-F238E27FC236}">
                  <a16:creationId xmlns:a16="http://schemas.microsoft.com/office/drawing/2014/main" id="{C5BEDB36-1FEF-40A5-AF7D-F614E67D2C97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0" name="Google Shape;664;p7">
              <a:extLst>
                <a:ext uri="{FF2B5EF4-FFF2-40B4-BE49-F238E27FC236}">
                  <a16:creationId xmlns:a16="http://schemas.microsoft.com/office/drawing/2014/main" id="{4F225342-F6F4-42F0-B8DE-54B1D20322EA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1" name="Google Shape;667;p7">
              <a:extLst>
                <a:ext uri="{FF2B5EF4-FFF2-40B4-BE49-F238E27FC236}">
                  <a16:creationId xmlns:a16="http://schemas.microsoft.com/office/drawing/2014/main" id="{AF76B8B8-3064-4454-8E07-AF86CCE0B3FA}"/>
                </a:ext>
              </a:extLst>
            </p:cNvPr>
            <p:cNvSpPr/>
            <p:nvPr/>
          </p:nvSpPr>
          <p:spPr>
            <a:xfrm>
              <a:off x="318673" y="4911666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2" name="Google Shape;668;p7">
              <a:extLst>
                <a:ext uri="{FF2B5EF4-FFF2-40B4-BE49-F238E27FC236}">
                  <a16:creationId xmlns:a16="http://schemas.microsoft.com/office/drawing/2014/main" id="{6DE24A0E-0E58-4922-A3C5-5B298462135F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3" name="Google Shape;669;p7">
              <a:extLst>
                <a:ext uri="{FF2B5EF4-FFF2-40B4-BE49-F238E27FC236}">
                  <a16:creationId xmlns:a16="http://schemas.microsoft.com/office/drawing/2014/main" id="{1A4EF95F-AF55-4200-A1EF-0A815F88788D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4" name="Google Shape;771;p7">
              <a:extLst>
                <a:ext uri="{FF2B5EF4-FFF2-40B4-BE49-F238E27FC236}">
                  <a16:creationId xmlns:a16="http://schemas.microsoft.com/office/drawing/2014/main" id="{1820BEA1-55DA-411B-BF87-A6CE301C5E31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5" name="Google Shape;772;p7">
              <a:extLst>
                <a:ext uri="{FF2B5EF4-FFF2-40B4-BE49-F238E27FC236}">
                  <a16:creationId xmlns:a16="http://schemas.microsoft.com/office/drawing/2014/main" id="{8AD70094-29A0-44DA-AE57-7857CAFF8DE2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6" name="Google Shape;773;p7">
              <a:extLst>
                <a:ext uri="{FF2B5EF4-FFF2-40B4-BE49-F238E27FC236}">
                  <a16:creationId xmlns:a16="http://schemas.microsoft.com/office/drawing/2014/main" id="{F92036BD-A407-4420-A24A-9534C3B6B2D0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7" name="Google Shape;774;p7">
              <a:extLst>
                <a:ext uri="{FF2B5EF4-FFF2-40B4-BE49-F238E27FC236}">
                  <a16:creationId xmlns:a16="http://schemas.microsoft.com/office/drawing/2014/main" id="{C4ABEF0A-7AC8-4F81-AE76-79492B69CE17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8" name="Google Shape;775;p7">
              <a:extLst>
                <a:ext uri="{FF2B5EF4-FFF2-40B4-BE49-F238E27FC236}">
                  <a16:creationId xmlns:a16="http://schemas.microsoft.com/office/drawing/2014/main" id="{3CEED015-869C-4727-8C27-8633145A0654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9" name="Google Shape;776;p7">
              <a:extLst>
                <a:ext uri="{FF2B5EF4-FFF2-40B4-BE49-F238E27FC236}">
                  <a16:creationId xmlns:a16="http://schemas.microsoft.com/office/drawing/2014/main" id="{FF7E72D2-A4B5-47AC-97E3-2D62E30D412D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0" name="Google Shape;777;p7">
              <a:extLst>
                <a:ext uri="{FF2B5EF4-FFF2-40B4-BE49-F238E27FC236}">
                  <a16:creationId xmlns:a16="http://schemas.microsoft.com/office/drawing/2014/main" id="{CFA59A58-F97E-4044-933A-1B9D91B843E3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1" name="Google Shape;778;p7">
              <a:extLst>
                <a:ext uri="{FF2B5EF4-FFF2-40B4-BE49-F238E27FC236}">
                  <a16:creationId xmlns:a16="http://schemas.microsoft.com/office/drawing/2014/main" id="{56450253-CB12-48B1-B92C-8BE7FBD8C33A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2" name="Google Shape;779;p7">
              <a:extLst>
                <a:ext uri="{FF2B5EF4-FFF2-40B4-BE49-F238E27FC236}">
                  <a16:creationId xmlns:a16="http://schemas.microsoft.com/office/drawing/2014/main" id="{E6A6E9BD-84DA-463C-BF3D-87F2DB3C97C8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3" name="Google Shape;780;p7">
              <a:extLst>
                <a:ext uri="{FF2B5EF4-FFF2-40B4-BE49-F238E27FC236}">
                  <a16:creationId xmlns:a16="http://schemas.microsoft.com/office/drawing/2014/main" id="{58F2B570-6ACB-4625-B1C9-B8AA3E5535D4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4" name="Google Shape;781;p7">
              <a:extLst>
                <a:ext uri="{FF2B5EF4-FFF2-40B4-BE49-F238E27FC236}">
                  <a16:creationId xmlns:a16="http://schemas.microsoft.com/office/drawing/2014/main" id="{D251CE13-AA35-4F65-B12B-881145282CFA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5" name="Google Shape;782;p7">
              <a:extLst>
                <a:ext uri="{FF2B5EF4-FFF2-40B4-BE49-F238E27FC236}">
                  <a16:creationId xmlns:a16="http://schemas.microsoft.com/office/drawing/2014/main" id="{65E13A85-78E3-4E19-86D3-6002B2DC080D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6" name="Google Shape;783;p7">
              <a:extLst>
                <a:ext uri="{FF2B5EF4-FFF2-40B4-BE49-F238E27FC236}">
                  <a16:creationId xmlns:a16="http://schemas.microsoft.com/office/drawing/2014/main" id="{9878F2AD-9C85-465E-9778-2F85D523F73B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7" name="Google Shape;784;p7">
              <a:extLst>
                <a:ext uri="{FF2B5EF4-FFF2-40B4-BE49-F238E27FC236}">
                  <a16:creationId xmlns:a16="http://schemas.microsoft.com/office/drawing/2014/main" id="{E5A7FB4D-A426-4561-8ACA-C06EB3C0CEAA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8" name="Google Shape;785;p7">
              <a:extLst>
                <a:ext uri="{FF2B5EF4-FFF2-40B4-BE49-F238E27FC236}">
                  <a16:creationId xmlns:a16="http://schemas.microsoft.com/office/drawing/2014/main" id="{1DDC3294-1F3C-4120-9042-1D8989886825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9" name="Google Shape;786;p7">
              <a:extLst>
                <a:ext uri="{FF2B5EF4-FFF2-40B4-BE49-F238E27FC236}">
                  <a16:creationId xmlns:a16="http://schemas.microsoft.com/office/drawing/2014/main" id="{B73CAD3A-6FDA-415D-941E-E84293172032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0" name="Google Shape;787;p7">
              <a:extLst>
                <a:ext uri="{FF2B5EF4-FFF2-40B4-BE49-F238E27FC236}">
                  <a16:creationId xmlns:a16="http://schemas.microsoft.com/office/drawing/2014/main" id="{8B1E5015-0B03-4867-AAE3-D380071E5E64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1" name="Google Shape;788;p7">
              <a:extLst>
                <a:ext uri="{FF2B5EF4-FFF2-40B4-BE49-F238E27FC236}">
                  <a16:creationId xmlns:a16="http://schemas.microsoft.com/office/drawing/2014/main" id="{944F5C8B-9F80-496D-9730-4ABE89B824D5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2" name="Google Shape;789;p7">
              <a:extLst>
                <a:ext uri="{FF2B5EF4-FFF2-40B4-BE49-F238E27FC236}">
                  <a16:creationId xmlns:a16="http://schemas.microsoft.com/office/drawing/2014/main" id="{7A5BBC94-D3E9-4826-B630-673A1B603AC3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3" name="Google Shape;790;p7">
              <a:extLst>
                <a:ext uri="{FF2B5EF4-FFF2-40B4-BE49-F238E27FC236}">
                  <a16:creationId xmlns:a16="http://schemas.microsoft.com/office/drawing/2014/main" id="{58D36174-E1EF-44FE-8AD2-3610324DCF77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4" name="Google Shape;791;p7">
              <a:extLst>
                <a:ext uri="{FF2B5EF4-FFF2-40B4-BE49-F238E27FC236}">
                  <a16:creationId xmlns:a16="http://schemas.microsoft.com/office/drawing/2014/main" id="{86591533-80B0-474B-B8FE-3CA4384D548E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5" name="Google Shape;792;p7">
              <a:extLst>
                <a:ext uri="{FF2B5EF4-FFF2-40B4-BE49-F238E27FC236}">
                  <a16:creationId xmlns:a16="http://schemas.microsoft.com/office/drawing/2014/main" id="{9F23851C-2D88-4801-B2E7-BB3F86E2B839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6" name="Google Shape;793;p7">
              <a:extLst>
                <a:ext uri="{FF2B5EF4-FFF2-40B4-BE49-F238E27FC236}">
                  <a16:creationId xmlns:a16="http://schemas.microsoft.com/office/drawing/2014/main" id="{F632F540-F796-4503-B527-032BC470B3B5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7" name="Google Shape;798;p7">
              <a:extLst>
                <a:ext uri="{FF2B5EF4-FFF2-40B4-BE49-F238E27FC236}">
                  <a16:creationId xmlns:a16="http://schemas.microsoft.com/office/drawing/2014/main" id="{FBCCB9E3-8B5B-4C06-809F-0CEED116473D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8" name="Google Shape;802;p7">
              <a:extLst>
                <a:ext uri="{FF2B5EF4-FFF2-40B4-BE49-F238E27FC236}">
                  <a16:creationId xmlns:a16="http://schemas.microsoft.com/office/drawing/2014/main" id="{31B88477-05F2-4B5B-801D-C6D71175495C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9" name="Google Shape;804;p7">
              <a:extLst>
                <a:ext uri="{FF2B5EF4-FFF2-40B4-BE49-F238E27FC236}">
                  <a16:creationId xmlns:a16="http://schemas.microsoft.com/office/drawing/2014/main" id="{B8638B3D-997A-42F4-9027-84AF55400497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0" name="Google Shape;808;p7">
              <a:extLst>
                <a:ext uri="{FF2B5EF4-FFF2-40B4-BE49-F238E27FC236}">
                  <a16:creationId xmlns:a16="http://schemas.microsoft.com/office/drawing/2014/main" id="{76148F9F-4A4C-4981-9C79-7881FA94DB57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1" name="Google Shape;809;p7">
              <a:extLst>
                <a:ext uri="{FF2B5EF4-FFF2-40B4-BE49-F238E27FC236}">
                  <a16:creationId xmlns:a16="http://schemas.microsoft.com/office/drawing/2014/main" id="{ABA279C4-5EB3-4806-9287-A49E958E6888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2" name="Google Shape;810;p7">
              <a:extLst>
                <a:ext uri="{FF2B5EF4-FFF2-40B4-BE49-F238E27FC236}">
                  <a16:creationId xmlns:a16="http://schemas.microsoft.com/office/drawing/2014/main" id="{3842CAAE-B0E1-451F-AFB0-277C3BFFE2E4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3" name="Google Shape;816;p7">
              <a:extLst>
                <a:ext uri="{FF2B5EF4-FFF2-40B4-BE49-F238E27FC236}">
                  <a16:creationId xmlns:a16="http://schemas.microsoft.com/office/drawing/2014/main" id="{EC021152-E256-4A1F-B98D-CEB12F42DDF2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4" name="Google Shape;818;p7">
              <a:extLst>
                <a:ext uri="{FF2B5EF4-FFF2-40B4-BE49-F238E27FC236}">
                  <a16:creationId xmlns:a16="http://schemas.microsoft.com/office/drawing/2014/main" id="{F81EF77E-0A84-4E48-955C-45F676842879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5" name="Google Shape;819;p7">
              <a:extLst>
                <a:ext uri="{FF2B5EF4-FFF2-40B4-BE49-F238E27FC236}">
                  <a16:creationId xmlns:a16="http://schemas.microsoft.com/office/drawing/2014/main" id="{3F35B37E-2A8F-4044-8998-2A99840E0183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6" name="Google Shape;828;p7">
              <a:extLst>
                <a:ext uri="{FF2B5EF4-FFF2-40B4-BE49-F238E27FC236}">
                  <a16:creationId xmlns:a16="http://schemas.microsoft.com/office/drawing/2014/main" id="{7C4FE474-6216-447E-BC4A-8AD8B8DC18DF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7" name="Google Shape;829;p7">
              <a:extLst>
                <a:ext uri="{FF2B5EF4-FFF2-40B4-BE49-F238E27FC236}">
                  <a16:creationId xmlns:a16="http://schemas.microsoft.com/office/drawing/2014/main" id="{6688D939-EA5C-456E-8F00-620624741CE8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8" name="Google Shape;830;p7">
              <a:extLst>
                <a:ext uri="{FF2B5EF4-FFF2-40B4-BE49-F238E27FC236}">
                  <a16:creationId xmlns:a16="http://schemas.microsoft.com/office/drawing/2014/main" id="{76D086DC-90C8-4FBD-96F1-BA49817741C6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9" name="Google Shape;831;p7">
              <a:extLst>
                <a:ext uri="{FF2B5EF4-FFF2-40B4-BE49-F238E27FC236}">
                  <a16:creationId xmlns:a16="http://schemas.microsoft.com/office/drawing/2014/main" id="{07A1DA8C-0125-4B45-802E-1D35807D7704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0" name="Google Shape;832;p7">
              <a:extLst>
                <a:ext uri="{FF2B5EF4-FFF2-40B4-BE49-F238E27FC236}">
                  <a16:creationId xmlns:a16="http://schemas.microsoft.com/office/drawing/2014/main" id="{991F6F60-B313-4354-BD92-A9B822BD4D9C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1" name="Google Shape;833;p7">
              <a:extLst>
                <a:ext uri="{FF2B5EF4-FFF2-40B4-BE49-F238E27FC236}">
                  <a16:creationId xmlns:a16="http://schemas.microsoft.com/office/drawing/2014/main" id="{316488D3-EA5E-46C1-97DA-66DBF37D8BE7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2" name="Google Shape;834;p7">
              <a:extLst>
                <a:ext uri="{FF2B5EF4-FFF2-40B4-BE49-F238E27FC236}">
                  <a16:creationId xmlns:a16="http://schemas.microsoft.com/office/drawing/2014/main" id="{AE36B95E-409A-4B0C-B5A9-8C8FE99D98A8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3" name="Google Shape;835;p7">
              <a:extLst>
                <a:ext uri="{FF2B5EF4-FFF2-40B4-BE49-F238E27FC236}">
                  <a16:creationId xmlns:a16="http://schemas.microsoft.com/office/drawing/2014/main" id="{CF634FDB-3783-4F4B-8B5A-0C635499102A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4" name="Google Shape;836;p7">
              <a:extLst>
                <a:ext uri="{FF2B5EF4-FFF2-40B4-BE49-F238E27FC236}">
                  <a16:creationId xmlns:a16="http://schemas.microsoft.com/office/drawing/2014/main" id="{1AECA089-18A5-46F7-ABA2-A6C334C3813C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5" name="Google Shape;837;p7">
              <a:extLst>
                <a:ext uri="{FF2B5EF4-FFF2-40B4-BE49-F238E27FC236}">
                  <a16:creationId xmlns:a16="http://schemas.microsoft.com/office/drawing/2014/main" id="{2FD2E657-D9BD-4447-A852-AD2E866AFB78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6" name="Google Shape;838;p7">
              <a:extLst>
                <a:ext uri="{FF2B5EF4-FFF2-40B4-BE49-F238E27FC236}">
                  <a16:creationId xmlns:a16="http://schemas.microsoft.com/office/drawing/2014/main" id="{C3DE8C19-BF9F-46A7-AC79-CB252C3C5356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7" name="Google Shape;862;p7">
              <a:extLst>
                <a:ext uri="{FF2B5EF4-FFF2-40B4-BE49-F238E27FC236}">
                  <a16:creationId xmlns:a16="http://schemas.microsoft.com/office/drawing/2014/main" id="{002E6284-17A1-483E-A9DA-FDD0C677604D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sp>
        <p:nvSpPr>
          <p:cNvPr id="457" name="Arrow: Right 456">
            <a:extLst>
              <a:ext uri="{FF2B5EF4-FFF2-40B4-BE49-F238E27FC236}">
                <a16:creationId xmlns:a16="http://schemas.microsoft.com/office/drawing/2014/main" id="{2CA7E96F-7E26-43C3-91E9-EB8AA9EE2538}"/>
              </a:ext>
            </a:extLst>
          </p:cNvPr>
          <p:cNvSpPr/>
          <p:nvPr/>
        </p:nvSpPr>
        <p:spPr>
          <a:xfrm>
            <a:off x="1698434" y="3478505"/>
            <a:ext cx="361086" cy="39658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S Ahkio Bold" pitchFamily="50" charset="0"/>
            </a:endParaRPr>
          </a:p>
        </p:txBody>
      </p:sp>
      <p:sp>
        <p:nvSpPr>
          <p:cNvPr id="459" name="Google Shape;4035;p55">
            <a:extLst>
              <a:ext uri="{FF2B5EF4-FFF2-40B4-BE49-F238E27FC236}">
                <a16:creationId xmlns:a16="http://schemas.microsoft.com/office/drawing/2014/main" id="{3AECE60D-F8C4-4586-B71B-8F1628D59E53}"/>
              </a:ext>
            </a:extLst>
          </p:cNvPr>
          <p:cNvSpPr/>
          <p:nvPr/>
        </p:nvSpPr>
        <p:spPr>
          <a:xfrm rot="5400000">
            <a:off x="3824044" y="-1723995"/>
            <a:ext cx="1495913" cy="6120111"/>
          </a:xfrm>
          <a:custGeom>
            <a:avLst/>
            <a:gdLst>
              <a:gd name="connsiteX0" fmla="*/ 0 w 1495913"/>
              <a:gd name="connsiteY0" fmla="*/ 249324 h 6120111"/>
              <a:gd name="connsiteX1" fmla="*/ 249324 w 1495913"/>
              <a:gd name="connsiteY1" fmla="*/ 0 h 6120111"/>
              <a:gd name="connsiteX2" fmla="*/ 1246589 w 1495913"/>
              <a:gd name="connsiteY2" fmla="*/ 0 h 6120111"/>
              <a:gd name="connsiteX3" fmla="*/ 1495913 w 1495913"/>
              <a:gd name="connsiteY3" fmla="*/ 249324 h 6120111"/>
              <a:gd name="connsiteX4" fmla="*/ 1495913 w 1495913"/>
              <a:gd name="connsiteY4" fmla="*/ 5870787 h 6120111"/>
              <a:gd name="connsiteX5" fmla="*/ 1246589 w 1495913"/>
              <a:gd name="connsiteY5" fmla="*/ 6120111 h 6120111"/>
              <a:gd name="connsiteX6" fmla="*/ 249324 w 1495913"/>
              <a:gd name="connsiteY6" fmla="*/ 6120111 h 6120111"/>
              <a:gd name="connsiteX7" fmla="*/ 0 w 1495913"/>
              <a:gd name="connsiteY7" fmla="*/ 5870787 h 6120111"/>
              <a:gd name="connsiteX8" fmla="*/ 0 w 1495913"/>
              <a:gd name="connsiteY8" fmla="*/ 249324 h 61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913" h="6120111" fill="none" extrusionOk="0">
                <a:moveTo>
                  <a:pt x="0" y="249324"/>
                </a:moveTo>
                <a:cubicBezTo>
                  <a:pt x="10422" y="133569"/>
                  <a:pt x="121540" y="14346"/>
                  <a:pt x="249324" y="0"/>
                </a:cubicBezTo>
                <a:cubicBezTo>
                  <a:pt x="646179" y="68429"/>
                  <a:pt x="807000" y="-88157"/>
                  <a:pt x="1246589" y="0"/>
                </a:cubicBezTo>
                <a:cubicBezTo>
                  <a:pt x="1385634" y="2587"/>
                  <a:pt x="1498630" y="119740"/>
                  <a:pt x="1495913" y="249324"/>
                </a:cubicBezTo>
                <a:cubicBezTo>
                  <a:pt x="1468431" y="2314906"/>
                  <a:pt x="1357332" y="3751641"/>
                  <a:pt x="1495913" y="5870787"/>
                </a:cubicBezTo>
                <a:cubicBezTo>
                  <a:pt x="1488346" y="6007623"/>
                  <a:pt x="1360105" y="6122801"/>
                  <a:pt x="1246589" y="6120111"/>
                </a:cubicBezTo>
                <a:cubicBezTo>
                  <a:pt x="957658" y="6065771"/>
                  <a:pt x="625674" y="6147484"/>
                  <a:pt x="249324" y="6120111"/>
                </a:cubicBezTo>
                <a:cubicBezTo>
                  <a:pt x="99341" y="6132735"/>
                  <a:pt x="7892" y="6031849"/>
                  <a:pt x="0" y="5870787"/>
                </a:cubicBezTo>
                <a:cubicBezTo>
                  <a:pt x="-68061" y="5185430"/>
                  <a:pt x="119264" y="2128441"/>
                  <a:pt x="0" y="249324"/>
                </a:cubicBezTo>
                <a:close/>
              </a:path>
              <a:path w="1495913" h="6120111" stroke="0" extrusionOk="0">
                <a:moveTo>
                  <a:pt x="0" y="249324"/>
                </a:moveTo>
                <a:cubicBezTo>
                  <a:pt x="-19473" y="127522"/>
                  <a:pt x="137973" y="1606"/>
                  <a:pt x="249324" y="0"/>
                </a:cubicBezTo>
                <a:cubicBezTo>
                  <a:pt x="659454" y="20489"/>
                  <a:pt x="850585" y="62262"/>
                  <a:pt x="1246589" y="0"/>
                </a:cubicBezTo>
                <a:cubicBezTo>
                  <a:pt x="1385356" y="3900"/>
                  <a:pt x="1486635" y="117669"/>
                  <a:pt x="1495913" y="249324"/>
                </a:cubicBezTo>
                <a:cubicBezTo>
                  <a:pt x="1583122" y="2739736"/>
                  <a:pt x="1550515" y="3795359"/>
                  <a:pt x="1495913" y="5870787"/>
                </a:cubicBezTo>
                <a:cubicBezTo>
                  <a:pt x="1497922" y="6008150"/>
                  <a:pt x="1402635" y="6123272"/>
                  <a:pt x="1246589" y="6120111"/>
                </a:cubicBezTo>
                <a:cubicBezTo>
                  <a:pt x="1096101" y="6207614"/>
                  <a:pt x="709963" y="6154345"/>
                  <a:pt x="249324" y="6120111"/>
                </a:cubicBezTo>
                <a:cubicBezTo>
                  <a:pt x="118003" y="6108502"/>
                  <a:pt x="-6194" y="5985030"/>
                  <a:pt x="0" y="5870787"/>
                </a:cubicBezTo>
                <a:cubicBezTo>
                  <a:pt x="-116430" y="3224030"/>
                  <a:pt x="-100440" y="1197401"/>
                  <a:pt x="0" y="24932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758108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1A92F26E-0D77-43DE-AE2C-9AA62FC0A559}"/>
              </a:ext>
            </a:extLst>
          </p:cNvPr>
          <p:cNvSpPr txBox="1"/>
          <p:nvPr/>
        </p:nvSpPr>
        <p:spPr>
          <a:xfrm>
            <a:off x="2157762" y="755674"/>
            <a:ext cx="482847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Tính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chất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đột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biến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trúc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NST</a:t>
            </a:r>
          </a:p>
        </p:txBody>
      </p: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C52B22FF-609F-478A-BEB3-233E6906AAF5}"/>
              </a:ext>
            </a:extLst>
          </p:cNvPr>
          <p:cNvGrpSpPr/>
          <p:nvPr/>
        </p:nvGrpSpPr>
        <p:grpSpPr>
          <a:xfrm>
            <a:off x="3758178" y="2632770"/>
            <a:ext cx="1619939" cy="1962119"/>
            <a:chOff x="303866" y="4899041"/>
            <a:chExt cx="1906168" cy="1183922"/>
          </a:xfrm>
        </p:grpSpPr>
        <p:sp>
          <p:nvSpPr>
            <p:cNvPr id="462" name="Google Shape;626;p7">
              <a:extLst>
                <a:ext uri="{FF2B5EF4-FFF2-40B4-BE49-F238E27FC236}">
                  <a16:creationId xmlns:a16="http://schemas.microsoft.com/office/drawing/2014/main" id="{6794B54C-450C-427B-B263-7D21AAED5892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63" name="AAAAAAAAAAAAAAAA">
              <a:extLst>
                <a:ext uri="{FF2B5EF4-FFF2-40B4-BE49-F238E27FC236}">
                  <a16:creationId xmlns:a16="http://schemas.microsoft.com/office/drawing/2014/main" id="{92E952E6-27D1-417F-9C24-F11CE78AA86B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Biến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đổi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mARN</a:t>
              </a:r>
              <a:endParaRPr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64" name="Google Shape;650;p7">
              <a:extLst>
                <a:ext uri="{FF2B5EF4-FFF2-40B4-BE49-F238E27FC236}">
                  <a16:creationId xmlns:a16="http://schemas.microsoft.com/office/drawing/2014/main" id="{2363991A-81D4-4748-AA3C-1C8EFECFEF9E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65" name="Google Shape;654;p7">
              <a:extLst>
                <a:ext uri="{FF2B5EF4-FFF2-40B4-BE49-F238E27FC236}">
                  <a16:creationId xmlns:a16="http://schemas.microsoft.com/office/drawing/2014/main" id="{4FCC976C-6357-46BD-8B67-3A2505294547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66" name="Google Shape;656;p7">
              <a:extLst>
                <a:ext uri="{FF2B5EF4-FFF2-40B4-BE49-F238E27FC236}">
                  <a16:creationId xmlns:a16="http://schemas.microsoft.com/office/drawing/2014/main" id="{B8BD585F-5CF0-463E-BDF7-5CA089F3BCBD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67" name="Google Shape;657;p7">
              <a:extLst>
                <a:ext uri="{FF2B5EF4-FFF2-40B4-BE49-F238E27FC236}">
                  <a16:creationId xmlns:a16="http://schemas.microsoft.com/office/drawing/2014/main" id="{DFFDAF49-D3EA-4AF8-B4D9-BF9EA0E9A05D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68" name="Google Shape;659;p7">
              <a:extLst>
                <a:ext uri="{FF2B5EF4-FFF2-40B4-BE49-F238E27FC236}">
                  <a16:creationId xmlns:a16="http://schemas.microsoft.com/office/drawing/2014/main" id="{01601890-B619-40B6-A190-8113E04322D7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69" name="Google Shape;660;p7">
              <a:extLst>
                <a:ext uri="{FF2B5EF4-FFF2-40B4-BE49-F238E27FC236}">
                  <a16:creationId xmlns:a16="http://schemas.microsoft.com/office/drawing/2014/main" id="{FCCB1F46-C561-48FB-B9B5-8ECCA4DEA8A9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0" name="Google Shape;662;p7">
              <a:extLst>
                <a:ext uri="{FF2B5EF4-FFF2-40B4-BE49-F238E27FC236}">
                  <a16:creationId xmlns:a16="http://schemas.microsoft.com/office/drawing/2014/main" id="{EDD88EC5-B373-412C-90BA-F21A8A4EC8FA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1" name="Google Shape;664;p7">
              <a:extLst>
                <a:ext uri="{FF2B5EF4-FFF2-40B4-BE49-F238E27FC236}">
                  <a16:creationId xmlns:a16="http://schemas.microsoft.com/office/drawing/2014/main" id="{A2FFD50B-BE92-47F6-BB96-B6AB4DBC5D00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2" name="Google Shape;667;p7">
              <a:extLst>
                <a:ext uri="{FF2B5EF4-FFF2-40B4-BE49-F238E27FC236}">
                  <a16:creationId xmlns:a16="http://schemas.microsoft.com/office/drawing/2014/main" id="{04F19D62-AF40-4590-B88A-08035ED28F6D}"/>
                </a:ext>
              </a:extLst>
            </p:cNvPr>
            <p:cNvSpPr/>
            <p:nvPr/>
          </p:nvSpPr>
          <p:spPr>
            <a:xfrm>
              <a:off x="318673" y="4911665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3" name="Google Shape;668;p7">
              <a:extLst>
                <a:ext uri="{FF2B5EF4-FFF2-40B4-BE49-F238E27FC236}">
                  <a16:creationId xmlns:a16="http://schemas.microsoft.com/office/drawing/2014/main" id="{62F156E2-B041-49B2-8EA3-B847F6689881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4" name="Google Shape;669;p7">
              <a:extLst>
                <a:ext uri="{FF2B5EF4-FFF2-40B4-BE49-F238E27FC236}">
                  <a16:creationId xmlns:a16="http://schemas.microsoft.com/office/drawing/2014/main" id="{6814BD67-F9DE-400A-BDBD-94CBD32A8B0F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5" name="Google Shape;771;p7">
              <a:extLst>
                <a:ext uri="{FF2B5EF4-FFF2-40B4-BE49-F238E27FC236}">
                  <a16:creationId xmlns:a16="http://schemas.microsoft.com/office/drawing/2014/main" id="{441B30C1-027C-4495-AED8-0B5DDD657ED3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6" name="Google Shape;772;p7">
              <a:extLst>
                <a:ext uri="{FF2B5EF4-FFF2-40B4-BE49-F238E27FC236}">
                  <a16:creationId xmlns:a16="http://schemas.microsoft.com/office/drawing/2014/main" id="{0470EA57-B463-47DB-AD3D-74BC46836885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7" name="Google Shape;773;p7">
              <a:extLst>
                <a:ext uri="{FF2B5EF4-FFF2-40B4-BE49-F238E27FC236}">
                  <a16:creationId xmlns:a16="http://schemas.microsoft.com/office/drawing/2014/main" id="{462A77DE-2234-4622-A1D4-7F8D6D6BF520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8" name="Google Shape;774;p7">
              <a:extLst>
                <a:ext uri="{FF2B5EF4-FFF2-40B4-BE49-F238E27FC236}">
                  <a16:creationId xmlns:a16="http://schemas.microsoft.com/office/drawing/2014/main" id="{CDF5ED2F-D192-4ED6-AF35-38A89E184F8B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79" name="Google Shape;775;p7">
              <a:extLst>
                <a:ext uri="{FF2B5EF4-FFF2-40B4-BE49-F238E27FC236}">
                  <a16:creationId xmlns:a16="http://schemas.microsoft.com/office/drawing/2014/main" id="{FAF418BF-105C-4005-AFA7-00D90377B875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0" name="Google Shape;776;p7">
              <a:extLst>
                <a:ext uri="{FF2B5EF4-FFF2-40B4-BE49-F238E27FC236}">
                  <a16:creationId xmlns:a16="http://schemas.microsoft.com/office/drawing/2014/main" id="{D80B7AE8-09E8-4469-85CC-5D0C0A8FAF48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1" name="Google Shape;777;p7">
              <a:extLst>
                <a:ext uri="{FF2B5EF4-FFF2-40B4-BE49-F238E27FC236}">
                  <a16:creationId xmlns:a16="http://schemas.microsoft.com/office/drawing/2014/main" id="{60668D8B-E7A2-4117-8251-96EF1C03DD90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2" name="Google Shape;778;p7">
              <a:extLst>
                <a:ext uri="{FF2B5EF4-FFF2-40B4-BE49-F238E27FC236}">
                  <a16:creationId xmlns:a16="http://schemas.microsoft.com/office/drawing/2014/main" id="{D3656062-B19F-40ED-B67C-2416F2A6952F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3" name="Google Shape;779;p7">
              <a:extLst>
                <a:ext uri="{FF2B5EF4-FFF2-40B4-BE49-F238E27FC236}">
                  <a16:creationId xmlns:a16="http://schemas.microsoft.com/office/drawing/2014/main" id="{96E5B9EB-AB36-4D6B-A3ED-834681F61EC9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4" name="Google Shape;780;p7">
              <a:extLst>
                <a:ext uri="{FF2B5EF4-FFF2-40B4-BE49-F238E27FC236}">
                  <a16:creationId xmlns:a16="http://schemas.microsoft.com/office/drawing/2014/main" id="{A4057661-174B-4D10-B7BE-F5FFFBA89E80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5" name="Google Shape;781;p7">
              <a:extLst>
                <a:ext uri="{FF2B5EF4-FFF2-40B4-BE49-F238E27FC236}">
                  <a16:creationId xmlns:a16="http://schemas.microsoft.com/office/drawing/2014/main" id="{D64EBACF-EF78-4782-9461-B1ABC27BAD4E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6" name="Google Shape;782;p7">
              <a:extLst>
                <a:ext uri="{FF2B5EF4-FFF2-40B4-BE49-F238E27FC236}">
                  <a16:creationId xmlns:a16="http://schemas.microsoft.com/office/drawing/2014/main" id="{3769BE6A-CF2D-4156-93B4-B322A4C15D79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7" name="Google Shape;783;p7">
              <a:extLst>
                <a:ext uri="{FF2B5EF4-FFF2-40B4-BE49-F238E27FC236}">
                  <a16:creationId xmlns:a16="http://schemas.microsoft.com/office/drawing/2014/main" id="{249CFF59-F94E-45D9-83BB-13AB6819CF71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8" name="Google Shape;784;p7">
              <a:extLst>
                <a:ext uri="{FF2B5EF4-FFF2-40B4-BE49-F238E27FC236}">
                  <a16:creationId xmlns:a16="http://schemas.microsoft.com/office/drawing/2014/main" id="{84A9185F-E1B2-4720-8695-6C39C27D32AD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89" name="Google Shape;785;p7">
              <a:extLst>
                <a:ext uri="{FF2B5EF4-FFF2-40B4-BE49-F238E27FC236}">
                  <a16:creationId xmlns:a16="http://schemas.microsoft.com/office/drawing/2014/main" id="{89F7D8BF-AA8F-4F81-A61F-1318A1420AA3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0" name="Google Shape;786;p7">
              <a:extLst>
                <a:ext uri="{FF2B5EF4-FFF2-40B4-BE49-F238E27FC236}">
                  <a16:creationId xmlns:a16="http://schemas.microsoft.com/office/drawing/2014/main" id="{5705A39E-8AAE-4078-9547-7ACFDA2F2EEE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1" name="Google Shape;787;p7">
              <a:extLst>
                <a:ext uri="{FF2B5EF4-FFF2-40B4-BE49-F238E27FC236}">
                  <a16:creationId xmlns:a16="http://schemas.microsoft.com/office/drawing/2014/main" id="{F0C1CFAA-3C77-4DA7-B92B-3FD91260E74B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2" name="Google Shape;788;p7">
              <a:extLst>
                <a:ext uri="{FF2B5EF4-FFF2-40B4-BE49-F238E27FC236}">
                  <a16:creationId xmlns:a16="http://schemas.microsoft.com/office/drawing/2014/main" id="{E2E64F5B-373E-4047-8884-19626A528F10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3" name="Google Shape;789;p7">
              <a:extLst>
                <a:ext uri="{FF2B5EF4-FFF2-40B4-BE49-F238E27FC236}">
                  <a16:creationId xmlns:a16="http://schemas.microsoft.com/office/drawing/2014/main" id="{3472A164-E1F7-46FA-8512-41B261D5F258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4" name="Google Shape;790;p7">
              <a:extLst>
                <a:ext uri="{FF2B5EF4-FFF2-40B4-BE49-F238E27FC236}">
                  <a16:creationId xmlns:a16="http://schemas.microsoft.com/office/drawing/2014/main" id="{AE190167-803D-4754-8EE7-B9E0870E1661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5" name="Google Shape;791;p7">
              <a:extLst>
                <a:ext uri="{FF2B5EF4-FFF2-40B4-BE49-F238E27FC236}">
                  <a16:creationId xmlns:a16="http://schemas.microsoft.com/office/drawing/2014/main" id="{81F82470-1832-420A-A755-EC4DC91AC215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6" name="Google Shape;792;p7">
              <a:extLst>
                <a:ext uri="{FF2B5EF4-FFF2-40B4-BE49-F238E27FC236}">
                  <a16:creationId xmlns:a16="http://schemas.microsoft.com/office/drawing/2014/main" id="{60E6475E-995C-4153-AE58-F033A66F45FF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7" name="Google Shape;793;p7">
              <a:extLst>
                <a:ext uri="{FF2B5EF4-FFF2-40B4-BE49-F238E27FC236}">
                  <a16:creationId xmlns:a16="http://schemas.microsoft.com/office/drawing/2014/main" id="{59B1C438-E04B-4C1A-B5C6-590EEE3A0B36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8" name="Google Shape;798;p7">
              <a:extLst>
                <a:ext uri="{FF2B5EF4-FFF2-40B4-BE49-F238E27FC236}">
                  <a16:creationId xmlns:a16="http://schemas.microsoft.com/office/drawing/2014/main" id="{7109CDA5-E7EF-43BB-A779-4FD39E0CC63E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99" name="Google Shape;802;p7">
              <a:extLst>
                <a:ext uri="{FF2B5EF4-FFF2-40B4-BE49-F238E27FC236}">
                  <a16:creationId xmlns:a16="http://schemas.microsoft.com/office/drawing/2014/main" id="{FC516326-2C26-4AD0-826A-AFCD9A42942D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0" name="Google Shape;804;p7">
              <a:extLst>
                <a:ext uri="{FF2B5EF4-FFF2-40B4-BE49-F238E27FC236}">
                  <a16:creationId xmlns:a16="http://schemas.microsoft.com/office/drawing/2014/main" id="{14986747-3193-47FD-B2C3-D743414378C7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1" name="Google Shape;808;p7">
              <a:extLst>
                <a:ext uri="{FF2B5EF4-FFF2-40B4-BE49-F238E27FC236}">
                  <a16:creationId xmlns:a16="http://schemas.microsoft.com/office/drawing/2014/main" id="{51355B11-6C53-4D45-AB0D-C0B71447753D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2" name="Google Shape;809;p7">
              <a:extLst>
                <a:ext uri="{FF2B5EF4-FFF2-40B4-BE49-F238E27FC236}">
                  <a16:creationId xmlns:a16="http://schemas.microsoft.com/office/drawing/2014/main" id="{4A9ACB05-883F-4A74-9E77-BC20DB2C147D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3" name="Google Shape;810;p7">
              <a:extLst>
                <a:ext uri="{FF2B5EF4-FFF2-40B4-BE49-F238E27FC236}">
                  <a16:creationId xmlns:a16="http://schemas.microsoft.com/office/drawing/2014/main" id="{EE37850E-AB9A-4E3F-86D6-F624892EEF28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4" name="Google Shape;816;p7">
              <a:extLst>
                <a:ext uri="{FF2B5EF4-FFF2-40B4-BE49-F238E27FC236}">
                  <a16:creationId xmlns:a16="http://schemas.microsoft.com/office/drawing/2014/main" id="{D546E5A9-8185-4707-9819-B1E0EFC84B30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5" name="Google Shape;818;p7">
              <a:extLst>
                <a:ext uri="{FF2B5EF4-FFF2-40B4-BE49-F238E27FC236}">
                  <a16:creationId xmlns:a16="http://schemas.microsoft.com/office/drawing/2014/main" id="{6843B817-43B4-4AA5-B31E-31B74A90F825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6" name="Google Shape;819;p7">
              <a:extLst>
                <a:ext uri="{FF2B5EF4-FFF2-40B4-BE49-F238E27FC236}">
                  <a16:creationId xmlns:a16="http://schemas.microsoft.com/office/drawing/2014/main" id="{BDBAC048-82B9-46F9-AA0B-FEA2F809CE67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7" name="Google Shape;828;p7">
              <a:extLst>
                <a:ext uri="{FF2B5EF4-FFF2-40B4-BE49-F238E27FC236}">
                  <a16:creationId xmlns:a16="http://schemas.microsoft.com/office/drawing/2014/main" id="{185BB263-93AF-4152-B5A7-BDCA8C2F1E88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8" name="Google Shape;829;p7">
              <a:extLst>
                <a:ext uri="{FF2B5EF4-FFF2-40B4-BE49-F238E27FC236}">
                  <a16:creationId xmlns:a16="http://schemas.microsoft.com/office/drawing/2014/main" id="{F5B4CFBA-B494-4C37-AD9B-95B8DE51E524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09" name="Google Shape;830;p7">
              <a:extLst>
                <a:ext uri="{FF2B5EF4-FFF2-40B4-BE49-F238E27FC236}">
                  <a16:creationId xmlns:a16="http://schemas.microsoft.com/office/drawing/2014/main" id="{927AAF8D-73A1-40EF-9CD5-06F78BFB67B4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0" name="Google Shape;831;p7">
              <a:extLst>
                <a:ext uri="{FF2B5EF4-FFF2-40B4-BE49-F238E27FC236}">
                  <a16:creationId xmlns:a16="http://schemas.microsoft.com/office/drawing/2014/main" id="{AB2AEFDA-94B4-435E-BD26-ABCAA4A5477F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1" name="Google Shape;832;p7">
              <a:extLst>
                <a:ext uri="{FF2B5EF4-FFF2-40B4-BE49-F238E27FC236}">
                  <a16:creationId xmlns:a16="http://schemas.microsoft.com/office/drawing/2014/main" id="{3B3802A9-889A-4671-B5E3-4F000E7403C3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2" name="Google Shape;833;p7">
              <a:extLst>
                <a:ext uri="{FF2B5EF4-FFF2-40B4-BE49-F238E27FC236}">
                  <a16:creationId xmlns:a16="http://schemas.microsoft.com/office/drawing/2014/main" id="{E4FB91FC-D683-4052-A127-37755EC20561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3" name="Google Shape;834;p7">
              <a:extLst>
                <a:ext uri="{FF2B5EF4-FFF2-40B4-BE49-F238E27FC236}">
                  <a16:creationId xmlns:a16="http://schemas.microsoft.com/office/drawing/2014/main" id="{A5CDA5EA-2D36-4CCD-93B4-A7822B9768DB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4" name="Google Shape;835;p7">
              <a:extLst>
                <a:ext uri="{FF2B5EF4-FFF2-40B4-BE49-F238E27FC236}">
                  <a16:creationId xmlns:a16="http://schemas.microsoft.com/office/drawing/2014/main" id="{3E152E09-78CC-4A0B-B061-9E1C7AC9D9F5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5" name="Google Shape;836;p7">
              <a:extLst>
                <a:ext uri="{FF2B5EF4-FFF2-40B4-BE49-F238E27FC236}">
                  <a16:creationId xmlns:a16="http://schemas.microsoft.com/office/drawing/2014/main" id="{9DEEAB48-041F-494F-AB9A-6477F403775A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6" name="Google Shape;837;p7">
              <a:extLst>
                <a:ext uri="{FF2B5EF4-FFF2-40B4-BE49-F238E27FC236}">
                  <a16:creationId xmlns:a16="http://schemas.microsoft.com/office/drawing/2014/main" id="{A27915EE-583C-4E84-B0F3-3AF213408BD2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7" name="Google Shape;838;p7">
              <a:extLst>
                <a:ext uri="{FF2B5EF4-FFF2-40B4-BE49-F238E27FC236}">
                  <a16:creationId xmlns:a16="http://schemas.microsoft.com/office/drawing/2014/main" id="{5B077843-F132-4A8E-99E3-B62B963D1F1B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18" name="Google Shape;862;p7">
              <a:extLst>
                <a:ext uri="{FF2B5EF4-FFF2-40B4-BE49-F238E27FC236}">
                  <a16:creationId xmlns:a16="http://schemas.microsoft.com/office/drawing/2014/main" id="{145A29C0-3042-4DC9-9301-6AA2B8607F45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865BB392-8571-49D6-881A-740A972963FA}"/>
              </a:ext>
            </a:extLst>
          </p:cNvPr>
          <p:cNvGrpSpPr/>
          <p:nvPr/>
        </p:nvGrpSpPr>
        <p:grpSpPr>
          <a:xfrm>
            <a:off x="5553452" y="2632770"/>
            <a:ext cx="1619939" cy="1962119"/>
            <a:chOff x="303866" y="4899041"/>
            <a:chExt cx="1906168" cy="1183922"/>
          </a:xfrm>
        </p:grpSpPr>
        <p:sp>
          <p:nvSpPr>
            <p:cNvPr id="520" name="Google Shape;626;p7">
              <a:extLst>
                <a:ext uri="{FF2B5EF4-FFF2-40B4-BE49-F238E27FC236}">
                  <a16:creationId xmlns:a16="http://schemas.microsoft.com/office/drawing/2014/main" id="{1E210D6F-19AC-4830-B888-56048DD278ED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1" name="AAAAAAAAAAAAAAAA">
              <a:extLst>
                <a:ext uri="{FF2B5EF4-FFF2-40B4-BE49-F238E27FC236}">
                  <a16:creationId xmlns:a16="http://schemas.microsoft.com/office/drawing/2014/main" id="{AF994F37-5E82-4306-9962-230D7C07CBBC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Biến</a:t>
              </a: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đổi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Protein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tương</a:t>
              </a: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ứng</a:t>
              </a:r>
              <a:endParaRPr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2" name="Google Shape;650;p7">
              <a:extLst>
                <a:ext uri="{FF2B5EF4-FFF2-40B4-BE49-F238E27FC236}">
                  <a16:creationId xmlns:a16="http://schemas.microsoft.com/office/drawing/2014/main" id="{ECE85BDD-5D61-41AD-A9E3-6666CB39854A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3" name="Google Shape;654;p7">
              <a:extLst>
                <a:ext uri="{FF2B5EF4-FFF2-40B4-BE49-F238E27FC236}">
                  <a16:creationId xmlns:a16="http://schemas.microsoft.com/office/drawing/2014/main" id="{131A01D0-F172-4C01-8CF4-4D5AE18B86A7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4" name="Google Shape;656;p7">
              <a:extLst>
                <a:ext uri="{FF2B5EF4-FFF2-40B4-BE49-F238E27FC236}">
                  <a16:creationId xmlns:a16="http://schemas.microsoft.com/office/drawing/2014/main" id="{EB29E3CF-2899-459A-9D12-EBC2198D66F3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5" name="Google Shape;657;p7">
              <a:extLst>
                <a:ext uri="{FF2B5EF4-FFF2-40B4-BE49-F238E27FC236}">
                  <a16:creationId xmlns:a16="http://schemas.microsoft.com/office/drawing/2014/main" id="{C2BC69B1-DBE3-48F1-B993-3EF30FB785A9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6" name="Google Shape;659;p7">
              <a:extLst>
                <a:ext uri="{FF2B5EF4-FFF2-40B4-BE49-F238E27FC236}">
                  <a16:creationId xmlns:a16="http://schemas.microsoft.com/office/drawing/2014/main" id="{00F58159-A876-499F-AD0B-C7B79EDDC0B2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7" name="Google Shape;660;p7">
              <a:extLst>
                <a:ext uri="{FF2B5EF4-FFF2-40B4-BE49-F238E27FC236}">
                  <a16:creationId xmlns:a16="http://schemas.microsoft.com/office/drawing/2014/main" id="{B11668ED-2995-4B26-A689-7D6178A05103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8" name="Google Shape;662;p7">
              <a:extLst>
                <a:ext uri="{FF2B5EF4-FFF2-40B4-BE49-F238E27FC236}">
                  <a16:creationId xmlns:a16="http://schemas.microsoft.com/office/drawing/2014/main" id="{8C687437-3351-44C2-A386-C7121A8C9D49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29" name="Google Shape;664;p7">
              <a:extLst>
                <a:ext uri="{FF2B5EF4-FFF2-40B4-BE49-F238E27FC236}">
                  <a16:creationId xmlns:a16="http://schemas.microsoft.com/office/drawing/2014/main" id="{A2E11C4C-D3FC-4215-9145-5AA39457639F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0" name="Google Shape;667;p7">
              <a:extLst>
                <a:ext uri="{FF2B5EF4-FFF2-40B4-BE49-F238E27FC236}">
                  <a16:creationId xmlns:a16="http://schemas.microsoft.com/office/drawing/2014/main" id="{F5444B2C-49A3-4675-A3C6-2479456646A0}"/>
                </a:ext>
              </a:extLst>
            </p:cNvPr>
            <p:cNvSpPr/>
            <p:nvPr/>
          </p:nvSpPr>
          <p:spPr>
            <a:xfrm>
              <a:off x="318673" y="4911665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1" name="Google Shape;668;p7">
              <a:extLst>
                <a:ext uri="{FF2B5EF4-FFF2-40B4-BE49-F238E27FC236}">
                  <a16:creationId xmlns:a16="http://schemas.microsoft.com/office/drawing/2014/main" id="{A1945FB9-6DE5-4EC6-A103-D447AA6C2415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2" name="Google Shape;669;p7">
              <a:extLst>
                <a:ext uri="{FF2B5EF4-FFF2-40B4-BE49-F238E27FC236}">
                  <a16:creationId xmlns:a16="http://schemas.microsoft.com/office/drawing/2014/main" id="{ACA05DA9-DBB4-4836-8308-A89C8D8E38FA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3" name="Google Shape;771;p7">
              <a:extLst>
                <a:ext uri="{FF2B5EF4-FFF2-40B4-BE49-F238E27FC236}">
                  <a16:creationId xmlns:a16="http://schemas.microsoft.com/office/drawing/2014/main" id="{8263E963-6E39-48AF-828B-178C515F38FA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4" name="Google Shape;772;p7">
              <a:extLst>
                <a:ext uri="{FF2B5EF4-FFF2-40B4-BE49-F238E27FC236}">
                  <a16:creationId xmlns:a16="http://schemas.microsoft.com/office/drawing/2014/main" id="{0261DF4D-5DE4-4D13-9DA8-2DC77762C748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5" name="Google Shape;773;p7">
              <a:extLst>
                <a:ext uri="{FF2B5EF4-FFF2-40B4-BE49-F238E27FC236}">
                  <a16:creationId xmlns:a16="http://schemas.microsoft.com/office/drawing/2014/main" id="{52C422F1-B22E-4B93-B530-3C591A3075EA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6" name="Google Shape;774;p7">
              <a:extLst>
                <a:ext uri="{FF2B5EF4-FFF2-40B4-BE49-F238E27FC236}">
                  <a16:creationId xmlns:a16="http://schemas.microsoft.com/office/drawing/2014/main" id="{885F7DCB-3BFE-4827-99EA-0119B20E5754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7" name="Google Shape;775;p7">
              <a:extLst>
                <a:ext uri="{FF2B5EF4-FFF2-40B4-BE49-F238E27FC236}">
                  <a16:creationId xmlns:a16="http://schemas.microsoft.com/office/drawing/2014/main" id="{E1E9E471-866F-42C3-8B09-B9D83EAB307E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8" name="Google Shape;776;p7">
              <a:extLst>
                <a:ext uri="{FF2B5EF4-FFF2-40B4-BE49-F238E27FC236}">
                  <a16:creationId xmlns:a16="http://schemas.microsoft.com/office/drawing/2014/main" id="{5C9D8439-2204-4D57-9D24-4C6904FEB5D7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39" name="Google Shape;777;p7">
              <a:extLst>
                <a:ext uri="{FF2B5EF4-FFF2-40B4-BE49-F238E27FC236}">
                  <a16:creationId xmlns:a16="http://schemas.microsoft.com/office/drawing/2014/main" id="{AA4E1FDC-3766-4D73-A234-97E7686CDC59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0" name="Google Shape;778;p7">
              <a:extLst>
                <a:ext uri="{FF2B5EF4-FFF2-40B4-BE49-F238E27FC236}">
                  <a16:creationId xmlns:a16="http://schemas.microsoft.com/office/drawing/2014/main" id="{A18F7E1B-0D4D-437A-8E84-0271E94459DB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1" name="Google Shape;779;p7">
              <a:extLst>
                <a:ext uri="{FF2B5EF4-FFF2-40B4-BE49-F238E27FC236}">
                  <a16:creationId xmlns:a16="http://schemas.microsoft.com/office/drawing/2014/main" id="{F448A23E-F2F5-4ACE-9125-6758F36E87F2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2" name="Google Shape;780;p7">
              <a:extLst>
                <a:ext uri="{FF2B5EF4-FFF2-40B4-BE49-F238E27FC236}">
                  <a16:creationId xmlns:a16="http://schemas.microsoft.com/office/drawing/2014/main" id="{CA49290C-C424-40BA-B378-3B2506BD8A58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3" name="Google Shape;781;p7">
              <a:extLst>
                <a:ext uri="{FF2B5EF4-FFF2-40B4-BE49-F238E27FC236}">
                  <a16:creationId xmlns:a16="http://schemas.microsoft.com/office/drawing/2014/main" id="{C09FAEED-5BBE-4EA0-A529-38BB13CD671F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4" name="Google Shape;782;p7">
              <a:extLst>
                <a:ext uri="{FF2B5EF4-FFF2-40B4-BE49-F238E27FC236}">
                  <a16:creationId xmlns:a16="http://schemas.microsoft.com/office/drawing/2014/main" id="{265E97F0-E574-40F5-A715-6E36510E2DA8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5" name="Google Shape;783;p7">
              <a:extLst>
                <a:ext uri="{FF2B5EF4-FFF2-40B4-BE49-F238E27FC236}">
                  <a16:creationId xmlns:a16="http://schemas.microsoft.com/office/drawing/2014/main" id="{C0B19DF8-B901-4D7C-847D-CEE7559F8AED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6" name="Google Shape;784;p7">
              <a:extLst>
                <a:ext uri="{FF2B5EF4-FFF2-40B4-BE49-F238E27FC236}">
                  <a16:creationId xmlns:a16="http://schemas.microsoft.com/office/drawing/2014/main" id="{340D1F96-AE24-416D-9995-10A272168D29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7" name="Google Shape;785;p7">
              <a:extLst>
                <a:ext uri="{FF2B5EF4-FFF2-40B4-BE49-F238E27FC236}">
                  <a16:creationId xmlns:a16="http://schemas.microsoft.com/office/drawing/2014/main" id="{ADB19F46-4356-43D8-880B-576DDB61EC1E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8" name="Google Shape;786;p7">
              <a:extLst>
                <a:ext uri="{FF2B5EF4-FFF2-40B4-BE49-F238E27FC236}">
                  <a16:creationId xmlns:a16="http://schemas.microsoft.com/office/drawing/2014/main" id="{0F151DF9-3B5B-4C7D-8DF2-987AD769BD4C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49" name="Google Shape;787;p7">
              <a:extLst>
                <a:ext uri="{FF2B5EF4-FFF2-40B4-BE49-F238E27FC236}">
                  <a16:creationId xmlns:a16="http://schemas.microsoft.com/office/drawing/2014/main" id="{C5C4FAD7-DF14-49F0-89B9-21DA977EAEF3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0" name="Google Shape;788;p7">
              <a:extLst>
                <a:ext uri="{FF2B5EF4-FFF2-40B4-BE49-F238E27FC236}">
                  <a16:creationId xmlns:a16="http://schemas.microsoft.com/office/drawing/2014/main" id="{3AF0B335-EFD4-4B9E-8760-C6EA9712C90B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1" name="Google Shape;789;p7">
              <a:extLst>
                <a:ext uri="{FF2B5EF4-FFF2-40B4-BE49-F238E27FC236}">
                  <a16:creationId xmlns:a16="http://schemas.microsoft.com/office/drawing/2014/main" id="{74AB57C8-9412-44FB-AD51-ACD9AC1E4AD1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2" name="Google Shape;790;p7">
              <a:extLst>
                <a:ext uri="{FF2B5EF4-FFF2-40B4-BE49-F238E27FC236}">
                  <a16:creationId xmlns:a16="http://schemas.microsoft.com/office/drawing/2014/main" id="{F1BBB425-3E33-4A16-AF90-4ECA4EF1A060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3" name="Google Shape;791;p7">
              <a:extLst>
                <a:ext uri="{FF2B5EF4-FFF2-40B4-BE49-F238E27FC236}">
                  <a16:creationId xmlns:a16="http://schemas.microsoft.com/office/drawing/2014/main" id="{B3664BDF-6243-4897-A18B-68443E997749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4" name="Google Shape;792;p7">
              <a:extLst>
                <a:ext uri="{FF2B5EF4-FFF2-40B4-BE49-F238E27FC236}">
                  <a16:creationId xmlns:a16="http://schemas.microsoft.com/office/drawing/2014/main" id="{5EBABCCF-7806-450E-A152-0D9EE7041F58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5" name="Google Shape;793;p7">
              <a:extLst>
                <a:ext uri="{FF2B5EF4-FFF2-40B4-BE49-F238E27FC236}">
                  <a16:creationId xmlns:a16="http://schemas.microsoft.com/office/drawing/2014/main" id="{6F86BFE9-EA02-4251-959E-30E0ECCFD241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6" name="Google Shape;798;p7">
              <a:extLst>
                <a:ext uri="{FF2B5EF4-FFF2-40B4-BE49-F238E27FC236}">
                  <a16:creationId xmlns:a16="http://schemas.microsoft.com/office/drawing/2014/main" id="{DDB6182F-3727-48C2-8D13-9B96655B6637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7" name="Google Shape;802;p7">
              <a:extLst>
                <a:ext uri="{FF2B5EF4-FFF2-40B4-BE49-F238E27FC236}">
                  <a16:creationId xmlns:a16="http://schemas.microsoft.com/office/drawing/2014/main" id="{28F80A57-2604-4A75-9BCC-624737A8078E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8" name="Google Shape;804;p7">
              <a:extLst>
                <a:ext uri="{FF2B5EF4-FFF2-40B4-BE49-F238E27FC236}">
                  <a16:creationId xmlns:a16="http://schemas.microsoft.com/office/drawing/2014/main" id="{FA195438-E4B1-4336-8678-DD975D0971F8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59" name="Google Shape;808;p7">
              <a:extLst>
                <a:ext uri="{FF2B5EF4-FFF2-40B4-BE49-F238E27FC236}">
                  <a16:creationId xmlns:a16="http://schemas.microsoft.com/office/drawing/2014/main" id="{8DBD3245-87D9-433E-9763-5261F1C5F618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0" name="Google Shape;809;p7">
              <a:extLst>
                <a:ext uri="{FF2B5EF4-FFF2-40B4-BE49-F238E27FC236}">
                  <a16:creationId xmlns:a16="http://schemas.microsoft.com/office/drawing/2014/main" id="{696C5D48-F147-4AF0-8F80-275FD83480A6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1" name="Google Shape;810;p7">
              <a:extLst>
                <a:ext uri="{FF2B5EF4-FFF2-40B4-BE49-F238E27FC236}">
                  <a16:creationId xmlns:a16="http://schemas.microsoft.com/office/drawing/2014/main" id="{968491D4-22A7-4FC5-973F-02CAD2DC0D9F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2" name="Google Shape;816;p7">
              <a:extLst>
                <a:ext uri="{FF2B5EF4-FFF2-40B4-BE49-F238E27FC236}">
                  <a16:creationId xmlns:a16="http://schemas.microsoft.com/office/drawing/2014/main" id="{1A0DDC2D-07FB-4EAB-AC5F-272100C5B65E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3" name="Google Shape;818;p7">
              <a:extLst>
                <a:ext uri="{FF2B5EF4-FFF2-40B4-BE49-F238E27FC236}">
                  <a16:creationId xmlns:a16="http://schemas.microsoft.com/office/drawing/2014/main" id="{6F28FE5B-377D-4910-A38D-03886827C3B6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4" name="Google Shape;819;p7">
              <a:extLst>
                <a:ext uri="{FF2B5EF4-FFF2-40B4-BE49-F238E27FC236}">
                  <a16:creationId xmlns:a16="http://schemas.microsoft.com/office/drawing/2014/main" id="{47C16FAB-1532-4B34-ABB6-A3ABA54DF0CB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5" name="Google Shape;828;p7">
              <a:extLst>
                <a:ext uri="{FF2B5EF4-FFF2-40B4-BE49-F238E27FC236}">
                  <a16:creationId xmlns:a16="http://schemas.microsoft.com/office/drawing/2014/main" id="{8101A2D1-985F-421A-BA1C-2BE323BEB74F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6" name="Google Shape;829;p7">
              <a:extLst>
                <a:ext uri="{FF2B5EF4-FFF2-40B4-BE49-F238E27FC236}">
                  <a16:creationId xmlns:a16="http://schemas.microsoft.com/office/drawing/2014/main" id="{02BC1652-F5FA-4A65-BE3E-FFB15BDA8AA9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7" name="Google Shape;830;p7">
              <a:extLst>
                <a:ext uri="{FF2B5EF4-FFF2-40B4-BE49-F238E27FC236}">
                  <a16:creationId xmlns:a16="http://schemas.microsoft.com/office/drawing/2014/main" id="{B7E62682-95DC-4DE0-B827-E5EC0DDA235F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8" name="Google Shape;831;p7">
              <a:extLst>
                <a:ext uri="{FF2B5EF4-FFF2-40B4-BE49-F238E27FC236}">
                  <a16:creationId xmlns:a16="http://schemas.microsoft.com/office/drawing/2014/main" id="{C2C6FB32-1BA6-4259-9DEF-E410E7808AAA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69" name="Google Shape;832;p7">
              <a:extLst>
                <a:ext uri="{FF2B5EF4-FFF2-40B4-BE49-F238E27FC236}">
                  <a16:creationId xmlns:a16="http://schemas.microsoft.com/office/drawing/2014/main" id="{651DDCED-65BD-414E-B556-37F0E80A0339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70" name="Google Shape;833;p7">
              <a:extLst>
                <a:ext uri="{FF2B5EF4-FFF2-40B4-BE49-F238E27FC236}">
                  <a16:creationId xmlns:a16="http://schemas.microsoft.com/office/drawing/2014/main" id="{E94696B6-F999-4D77-9168-A028CE08A960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71" name="Google Shape;834;p7">
              <a:extLst>
                <a:ext uri="{FF2B5EF4-FFF2-40B4-BE49-F238E27FC236}">
                  <a16:creationId xmlns:a16="http://schemas.microsoft.com/office/drawing/2014/main" id="{E43F082E-B38D-46B4-8984-F1C44C1F77AD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72" name="Google Shape;835;p7">
              <a:extLst>
                <a:ext uri="{FF2B5EF4-FFF2-40B4-BE49-F238E27FC236}">
                  <a16:creationId xmlns:a16="http://schemas.microsoft.com/office/drawing/2014/main" id="{70540B00-4BBD-43F2-973D-A2EE57648DA2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73" name="Google Shape;836;p7">
              <a:extLst>
                <a:ext uri="{FF2B5EF4-FFF2-40B4-BE49-F238E27FC236}">
                  <a16:creationId xmlns:a16="http://schemas.microsoft.com/office/drawing/2014/main" id="{9DEE3BCA-DC13-470B-8519-8D0EF24BDA26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74" name="Google Shape;837;p7">
              <a:extLst>
                <a:ext uri="{FF2B5EF4-FFF2-40B4-BE49-F238E27FC236}">
                  <a16:creationId xmlns:a16="http://schemas.microsoft.com/office/drawing/2014/main" id="{50483D31-885D-49F4-A56C-0531484EBB93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75" name="Google Shape;838;p7">
              <a:extLst>
                <a:ext uri="{FF2B5EF4-FFF2-40B4-BE49-F238E27FC236}">
                  <a16:creationId xmlns:a16="http://schemas.microsoft.com/office/drawing/2014/main" id="{3F266D1E-9196-4C19-8555-CE0087EE283D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76" name="Google Shape;862;p7">
              <a:extLst>
                <a:ext uri="{FF2B5EF4-FFF2-40B4-BE49-F238E27FC236}">
                  <a16:creationId xmlns:a16="http://schemas.microsoft.com/office/drawing/2014/main" id="{C2152F3F-F4D6-4D7A-9CAD-D318F1E4BF7D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17B1FFA0-86F1-4374-B808-7FB88A2355ED}"/>
              </a:ext>
            </a:extLst>
          </p:cNvPr>
          <p:cNvGrpSpPr/>
          <p:nvPr/>
        </p:nvGrpSpPr>
        <p:grpSpPr>
          <a:xfrm>
            <a:off x="7348726" y="2632770"/>
            <a:ext cx="1619939" cy="1962119"/>
            <a:chOff x="303866" y="4899041"/>
            <a:chExt cx="1906168" cy="1183922"/>
          </a:xfrm>
        </p:grpSpPr>
        <p:sp>
          <p:nvSpPr>
            <p:cNvPr id="578" name="Google Shape;626;p7">
              <a:extLst>
                <a:ext uri="{FF2B5EF4-FFF2-40B4-BE49-F238E27FC236}">
                  <a16:creationId xmlns:a16="http://schemas.microsoft.com/office/drawing/2014/main" id="{DA4FBBB4-129A-417C-922C-697C9E58BEC0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79" name="AAAAAAAAAAAAAAAA">
              <a:extLst>
                <a:ext uri="{FF2B5EF4-FFF2-40B4-BE49-F238E27FC236}">
                  <a16:creationId xmlns:a16="http://schemas.microsoft.com/office/drawing/2014/main" id="{78DD8BEB-2443-4174-B0C5-F452BB42FE65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Biến</a:t>
              </a: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đổi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kiểu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hình</a:t>
              </a:r>
              <a:endParaRPr sz="22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0" name="Google Shape;650;p7">
              <a:extLst>
                <a:ext uri="{FF2B5EF4-FFF2-40B4-BE49-F238E27FC236}">
                  <a16:creationId xmlns:a16="http://schemas.microsoft.com/office/drawing/2014/main" id="{699F24F4-62D8-453E-AFCC-79EF1BF60BC6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1" name="Google Shape;654;p7">
              <a:extLst>
                <a:ext uri="{FF2B5EF4-FFF2-40B4-BE49-F238E27FC236}">
                  <a16:creationId xmlns:a16="http://schemas.microsoft.com/office/drawing/2014/main" id="{E48EC2F1-0283-43F1-A4F4-DBCC8765A6A7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2" name="Google Shape;656;p7">
              <a:extLst>
                <a:ext uri="{FF2B5EF4-FFF2-40B4-BE49-F238E27FC236}">
                  <a16:creationId xmlns:a16="http://schemas.microsoft.com/office/drawing/2014/main" id="{F612B81B-D955-40A4-B650-BDA683111C4A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3" name="Google Shape;657;p7">
              <a:extLst>
                <a:ext uri="{FF2B5EF4-FFF2-40B4-BE49-F238E27FC236}">
                  <a16:creationId xmlns:a16="http://schemas.microsoft.com/office/drawing/2014/main" id="{748EF7CB-92A2-4B39-91A4-EE9D85A7B3D8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4" name="Google Shape;659;p7">
              <a:extLst>
                <a:ext uri="{FF2B5EF4-FFF2-40B4-BE49-F238E27FC236}">
                  <a16:creationId xmlns:a16="http://schemas.microsoft.com/office/drawing/2014/main" id="{28BA77E6-87B8-4453-A848-65DDF5D76CEF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5" name="Google Shape;660;p7">
              <a:extLst>
                <a:ext uri="{FF2B5EF4-FFF2-40B4-BE49-F238E27FC236}">
                  <a16:creationId xmlns:a16="http://schemas.microsoft.com/office/drawing/2014/main" id="{9F870E1A-8992-4662-860D-0E72263B2EDC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6" name="Google Shape;662;p7">
              <a:extLst>
                <a:ext uri="{FF2B5EF4-FFF2-40B4-BE49-F238E27FC236}">
                  <a16:creationId xmlns:a16="http://schemas.microsoft.com/office/drawing/2014/main" id="{78F35962-AAED-4226-AFE1-746CF40868FD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7" name="Google Shape;664;p7">
              <a:extLst>
                <a:ext uri="{FF2B5EF4-FFF2-40B4-BE49-F238E27FC236}">
                  <a16:creationId xmlns:a16="http://schemas.microsoft.com/office/drawing/2014/main" id="{1428F4E3-861D-4542-989E-0196CE304DDC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8" name="Google Shape;667;p7">
              <a:extLst>
                <a:ext uri="{FF2B5EF4-FFF2-40B4-BE49-F238E27FC236}">
                  <a16:creationId xmlns:a16="http://schemas.microsoft.com/office/drawing/2014/main" id="{47B0EE79-6304-4892-9A60-968719AD21B6}"/>
                </a:ext>
              </a:extLst>
            </p:cNvPr>
            <p:cNvSpPr/>
            <p:nvPr/>
          </p:nvSpPr>
          <p:spPr>
            <a:xfrm>
              <a:off x="318673" y="4911665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89" name="Google Shape;668;p7">
              <a:extLst>
                <a:ext uri="{FF2B5EF4-FFF2-40B4-BE49-F238E27FC236}">
                  <a16:creationId xmlns:a16="http://schemas.microsoft.com/office/drawing/2014/main" id="{F40BB39F-F4A3-4047-9F7A-96DA263E9912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0" name="Google Shape;669;p7">
              <a:extLst>
                <a:ext uri="{FF2B5EF4-FFF2-40B4-BE49-F238E27FC236}">
                  <a16:creationId xmlns:a16="http://schemas.microsoft.com/office/drawing/2014/main" id="{F1C9465E-41DF-43B2-90AB-A96F0834D935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1" name="Google Shape;771;p7">
              <a:extLst>
                <a:ext uri="{FF2B5EF4-FFF2-40B4-BE49-F238E27FC236}">
                  <a16:creationId xmlns:a16="http://schemas.microsoft.com/office/drawing/2014/main" id="{5630C20A-7934-40AB-A9A2-40506ED8494C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2" name="Google Shape;772;p7">
              <a:extLst>
                <a:ext uri="{FF2B5EF4-FFF2-40B4-BE49-F238E27FC236}">
                  <a16:creationId xmlns:a16="http://schemas.microsoft.com/office/drawing/2014/main" id="{EAB1A4E1-69A1-4243-8AFA-1F9F4B5F310C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3" name="Google Shape;773;p7">
              <a:extLst>
                <a:ext uri="{FF2B5EF4-FFF2-40B4-BE49-F238E27FC236}">
                  <a16:creationId xmlns:a16="http://schemas.microsoft.com/office/drawing/2014/main" id="{62D3F3E6-AE9D-4138-B9CD-CD0FB8F9BEBC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4" name="Google Shape;774;p7">
              <a:extLst>
                <a:ext uri="{FF2B5EF4-FFF2-40B4-BE49-F238E27FC236}">
                  <a16:creationId xmlns:a16="http://schemas.microsoft.com/office/drawing/2014/main" id="{2A64CD63-1CDD-400C-9E57-88525C4B59C7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5" name="Google Shape;775;p7">
              <a:extLst>
                <a:ext uri="{FF2B5EF4-FFF2-40B4-BE49-F238E27FC236}">
                  <a16:creationId xmlns:a16="http://schemas.microsoft.com/office/drawing/2014/main" id="{56C62201-10C9-42C3-A415-1B1262731B8B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6" name="Google Shape;776;p7">
              <a:extLst>
                <a:ext uri="{FF2B5EF4-FFF2-40B4-BE49-F238E27FC236}">
                  <a16:creationId xmlns:a16="http://schemas.microsoft.com/office/drawing/2014/main" id="{F4646016-4794-4C17-800E-3562C4E74850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7" name="Google Shape;777;p7">
              <a:extLst>
                <a:ext uri="{FF2B5EF4-FFF2-40B4-BE49-F238E27FC236}">
                  <a16:creationId xmlns:a16="http://schemas.microsoft.com/office/drawing/2014/main" id="{3E043898-897A-4261-964A-9207E4E0CB64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8" name="Google Shape;778;p7">
              <a:extLst>
                <a:ext uri="{FF2B5EF4-FFF2-40B4-BE49-F238E27FC236}">
                  <a16:creationId xmlns:a16="http://schemas.microsoft.com/office/drawing/2014/main" id="{5D8DF628-B116-475C-9C9B-DC832D1F84D6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599" name="Google Shape;779;p7">
              <a:extLst>
                <a:ext uri="{FF2B5EF4-FFF2-40B4-BE49-F238E27FC236}">
                  <a16:creationId xmlns:a16="http://schemas.microsoft.com/office/drawing/2014/main" id="{9519523C-4DE2-473F-912B-72B940FA1BF4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0" name="Google Shape;780;p7">
              <a:extLst>
                <a:ext uri="{FF2B5EF4-FFF2-40B4-BE49-F238E27FC236}">
                  <a16:creationId xmlns:a16="http://schemas.microsoft.com/office/drawing/2014/main" id="{98884D0C-D459-46B3-BE70-126454E22A00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1" name="Google Shape;781;p7">
              <a:extLst>
                <a:ext uri="{FF2B5EF4-FFF2-40B4-BE49-F238E27FC236}">
                  <a16:creationId xmlns:a16="http://schemas.microsoft.com/office/drawing/2014/main" id="{01A96ECA-5FBE-40D8-8088-E3D41D1D36B1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2" name="Google Shape;782;p7">
              <a:extLst>
                <a:ext uri="{FF2B5EF4-FFF2-40B4-BE49-F238E27FC236}">
                  <a16:creationId xmlns:a16="http://schemas.microsoft.com/office/drawing/2014/main" id="{9A9D78F8-E319-4E50-9D91-D77731AB340F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3" name="Google Shape;783;p7">
              <a:extLst>
                <a:ext uri="{FF2B5EF4-FFF2-40B4-BE49-F238E27FC236}">
                  <a16:creationId xmlns:a16="http://schemas.microsoft.com/office/drawing/2014/main" id="{F88B6DB3-5CA2-4D6E-ADFE-75BA9F1CF776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4" name="Google Shape;784;p7">
              <a:extLst>
                <a:ext uri="{FF2B5EF4-FFF2-40B4-BE49-F238E27FC236}">
                  <a16:creationId xmlns:a16="http://schemas.microsoft.com/office/drawing/2014/main" id="{38E0082D-8736-4834-9B01-31275F1391FA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5" name="Google Shape;785;p7">
              <a:extLst>
                <a:ext uri="{FF2B5EF4-FFF2-40B4-BE49-F238E27FC236}">
                  <a16:creationId xmlns:a16="http://schemas.microsoft.com/office/drawing/2014/main" id="{A6E74244-D5AF-4D8B-95EC-12918E9984A3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6" name="Google Shape;786;p7">
              <a:extLst>
                <a:ext uri="{FF2B5EF4-FFF2-40B4-BE49-F238E27FC236}">
                  <a16:creationId xmlns:a16="http://schemas.microsoft.com/office/drawing/2014/main" id="{915951CF-B9B2-4673-976D-BF3240C57891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7" name="Google Shape;787;p7">
              <a:extLst>
                <a:ext uri="{FF2B5EF4-FFF2-40B4-BE49-F238E27FC236}">
                  <a16:creationId xmlns:a16="http://schemas.microsoft.com/office/drawing/2014/main" id="{9A990BF9-5B9A-49B2-8E3E-930D1BCF6629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8" name="Google Shape;788;p7">
              <a:extLst>
                <a:ext uri="{FF2B5EF4-FFF2-40B4-BE49-F238E27FC236}">
                  <a16:creationId xmlns:a16="http://schemas.microsoft.com/office/drawing/2014/main" id="{2437E8E8-7B27-47B4-A8A4-DCC206C53FD8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09" name="Google Shape;789;p7">
              <a:extLst>
                <a:ext uri="{FF2B5EF4-FFF2-40B4-BE49-F238E27FC236}">
                  <a16:creationId xmlns:a16="http://schemas.microsoft.com/office/drawing/2014/main" id="{C5F57CB1-7324-42EC-8705-ECBDD318FFDF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0" name="Google Shape;790;p7">
              <a:extLst>
                <a:ext uri="{FF2B5EF4-FFF2-40B4-BE49-F238E27FC236}">
                  <a16:creationId xmlns:a16="http://schemas.microsoft.com/office/drawing/2014/main" id="{D8D693DF-4D1D-41D9-B806-B899A83F3B64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1" name="Google Shape;791;p7">
              <a:extLst>
                <a:ext uri="{FF2B5EF4-FFF2-40B4-BE49-F238E27FC236}">
                  <a16:creationId xmlns:a16="http://schemas.microsoft.com/office/drawing/2014/main" id="{5C03E3F7-F933-4CB9-A44E-19CE4E4E3539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2" name="Google Shape;792;p7">
              <a:extLst>
                <a:ext uri="{FF2B5EF4-FFF2-40B4-BE49-F238E27FC236}">
                  <a16:creationId xmlns:a16="http://schemas.microsoft.com/office/drawing/2014/main" id="{2DFB08AC-624F-4ED8-B129-E664B55538F8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3" name="Google Shape;793;p7">
              <a:extLst>
                <a:ext uri="{FF2B5EF4-FFF2-40B4-BE49-F238E27FC236}">
                  <a16:creationId xmlns:a16="http://schemas.microsoft.com/office/drawing/2014/main" id="{D14CCF5E-B9CD-4910-A33F-38D0A04FE1B8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4" name="Google Shape;798;p7">
              <a:extLst>
                <a:ext uri="{FF2B5EF4-FFF2-40B4-BE49-F238E27FC236}">
                  <a16:creationId xmlns:a16="http://schemas.microsoft.com/office/drawing/2014/main" id="{FCE8A2D2-9D59-454A-A53A-E10FDCB865C7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5" name="Google Shape;802;p7">
              <a:extLst>
                <a:ext uri="{FF2B5EF4-FFF2-40B4-BE49-F238E27FC236}">
                  <a16:creationId xmlns:a16="http://schemas.microsoft.com/office/drawing/2014/main" id="{E17B56B2-4C09-4ED9-A3A4-7CA5CD864CC5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6" name="Google Shape;804;p7">
              <a:extLst>
                <a:ext uri="{FF2B5EF4-FFF2-40B4-BE49-F238E27FC236}">
                  <a16:creationId xmlns:a16="http://schemas.microsoft.com/office/drawing/2014/main" id="{5500CFBE-A5DF-4D2B-AE18-7C7EF45C7092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7" name="Google Shape;808;p7">
              <a:extLst>
                <a:ext uri="{FF2B5EF4-FFF2-40B4-BE49-F238E27FC236}">
                  <a16:creationId xmlns:a16="http://schemas.microsoft.com/office/drawing/2014/main" id="{01C55CB2-E110-46B7-92AA-D96C3421E258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8" name="Google Shape;809;p7">
              <a:extLst>
                <a:ext uri="{FF2B5EF4-FFF2-40B4-BE49-F238E27FC236}">
                  <a16:creationId xmlns:a16="http://schemas.microsoft.com/office/drawing/2014/main" id="{1C26597A-9BC4-43EE-B18D-A7AB527231DA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19" name="Google Shape;810;p7">
              <a:extLst>
                <a:ext uri="{FF2B5EF4-FFF2-40B4-BE49-F238E27FC236}">
                  <a16:creationId xmlns:a16="http://schemas.microsoft.com/office/drawing/2014/main" id="{1F0F2EE1-7C06-486D-97E5-68191645D7E8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0" name="Google Shape;816;p7">
              <a:extLst>
                <a:ext uri="{FF2B5EF4-FFF2-40B4-BE49-F238E27FC236}">
                  <a16:creationId xmlns:a16="http://schemas.microsoft.com/office/drawing/2014/main" id="{14254835-6E52-49CB-9462-8571A51D80CE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1" name="Google Shape;818;p7">
              <a:extLst>
                <a:ext uri="{FF2B5EF4-FFF2-40B4-BE49-F238E27FC236}">
                  <a16:creationId xmlns:a16="http://schemas.microsoft.com/office/drawing/2014/main" id="{59DCA5EA-D805-40A6-BE25-631562217B18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2" name="Google Shape;819;p7">
              <a:extLst>
                <a:ext uri="{FF2B5EF4-FFF2-40B4-BE49-F238E27FC236}">
                  <a16:creationId xmlns:a16="http://schemas.microsoft.com/office/drawing/2014/main" id="{B05EB49C-D79D-4C92-8342-B6C7D72888CD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3" name="Google Shape;828;p7">
              <a:extLst>
                <a:ext uri="{FF2B5EF4-FFF2-40B4-BE49-F238E27FC236}">
                  <a16:creationId xmlns:a16="http://schemas.microsoft.com/office/drawing/2014/main" id="{122A812A-7C15-4F31-ABF4-699BE3CB7254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4" name="Google Shape;829;p7">
              <a:extLst>
                <a:ext uri="{FF2B5EF4-FFF2-40B4-BE49-F238E27FC236}">
                  <a16:creationId xmlns:a16="http://schemas.microsoft.com/office/drawing/2014/main" id="{55D97357-676A-4EA7-907F-91D0C90C4FB2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5" name="Google Shape;830;p7">
              <a:extLst>
                <a:ext uri="{FF2B5EF4-FFF2-40B4-BE49-F238E27FC236}">
                  <a16:creationId xmlns:a16="http://schemas.microsoft.com/office/drawing/2014/main" id="{E4C5B939-82FD-4142-9180-75C01F2A5159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6" name="Google Shape;831;p7">
              <a:extLst>
                <a:ext uri="{FF2B5EF4-FFF2-40B4-BE49-F238E27FC236}">
                  <a16:creationId xmlns:a16="http://schemas.microsoft.com/office/drawing/2014/main" id="{503CFFF7-EECF-414C-A1EA-BF223F20C567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7" name="Google Shape;832;p7">
              <a:extLst>
                <a:ext uri="{FF2B5EF4-FFF2-40B4-BE49-F238E27FC236}">
                  <a16:creationId xmlns:a16="http://schemas.microsoft.com/office/drawing/2014/main" id="{A152035A-EEFC-49D8-A0A3-622BCB66B593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8" name="Google Shape;833;p7">
              <a:extLst>
                <a:ext uri="{FF2B5EF4-FFF2-40B4-BE49-F238E27FC236}">
                  <a16:creationId xmlns:a16="http://schemas.microsoft.com/office/drawing/2014/main" id="{281C99D6-91AC-4A4E-A9C0-4B08B3ED6734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29" name="Google Shape;834;p7">
              <a:extLst>
                <a:ext uri="{FF2B5EF4-FFF2-40B4-BE49-F238E27FC236}">
                  <a16:creationId xmlns:a16="http://schemas.microsoft.com/office/drawing/2014/main" id="{F10BB6DC-002C-485A-9DC5-ECCCB6A18AE0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30" name="Google Shape;835;p7">
              <a:extLst>
                <a:ext uri="{FF2B5EF4-FFF2-40B4-BE49-F238E27FC236}">
                  <a16:creationId xmlns:a16="http://schemas.microsoft.com/office/drawing/2014/main" id="{86D75C80-D63B-467D-ADF2-C1B0BEDE00C4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31" name="Google Shape;836;p7">
              <a:extLst>
                <a:ext uri="{FF2B5EF4-FFF2-40B4-BE49-F238E27FC236}">
                  <a16:creationId xmlns:a16="http://schemas.microsoft.com/office/drawing/2014/main" id="{847C5C7B-2D34-41F4-A8E8-0479F25704F4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32" name="Google Shape;837;p7">
              <a:extLst>
                <a:ext uri="{FF2B5EF4-FFF2-40B4-BE49-F238E27FC236}">
                  <a16:creationId xmlns:a16="http://schemas.microsoft.com/office/drawing/2014/main" id="{7B9C043E-9B3A-4353-A366-EA6CC93D533E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33" name="Google Shape;838;p7">
              <a:extLst>
                <a:ext uri="{FF2B5EF4-FFF2-40B4-BE49-F238E27FC236}">
                  <a16:creationId xmlns:a16="http://schemas.microsoft.com/office/drawing/2014/main" id="{4095685E-0ADC-4492-B9E6-BDA9DA87103C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634" name="Google Shape;862;p7">
              <a:extLst>
                <a:ext uri="{FF2B5EF4-FFF2-40B4-BE49-F238E27FC236}">
                  <a16:creationId xmlns:a16="http://schemas.microsoft.com/office/drawing/2014/main" id="{E8FB9AB3-699C-4F8C-9221-45F1330E8B5D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sp>
        <p:nvSpPr>
          <p:cNvPr id="635" name="Arrow: Right 634">
            <a:extLst>
              <a:ext uri="{FF2B5EF4-FFF2-40B4-BE49-F238E27FC236}">
                <a16:creationId xmlns:a16="http://schemas.microsoft.com/office/drawing/2014/main" id="{14FE1045-1EED-4B76-83C1-37FEE521E8EC}"/>
              </a:ext>
            </a:extLst>
          </p:cNvPr>
          <p:cNvSpPr/>
          <p:nvPr/>
        </p:nvSpPr>
        <p:spPr>
          <a:xfrm>
            <a:off x="3495041" y="3478505"/>
            <a:ext cx="361086" cy="39658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S Ahkio Bold" pitchFamily="50" charset="0"/>
            </a:endParaRPr>
          </a:p>
        </p:txBody>
      </p:sp>
      <p:sp>
        <p:nvSpPr>
          <p:cNvPr id="636" name="Arrow: Right 635">
            <a:extLst>
              <a:ext uri="{FF2B5EF4-FFF2-40B4-BE49-F238E27FC236}">
                <a16:creationId xmlns:a16="http://schemas.microsoft.com/office/drawing/2014/main" id="{2BA0CFD5-CC73-466E-A4D5-587DC9606156}"/>
              </a:ext>
            </a:extLst>
          </p:cNvPr>
          <p:cNvSpPr/>
          <p:nvPr/>
        </p:nvSpPr>
        <p:spPr>
          <a:xfrm>
            <a:off x="5285933" y="3478505"/>
            <a:ext cx="361086" cy="39658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S Ahkio Bold" pitchFamily="50" charset="0"/>
            </a:endParaRPr>
          </a:p>
        </p:txBody>
      </p:sp>
      <p:sp>
        <p:nvSpPr>
          <p:cNvPr id="637" name="Arrow: Right 636">
            <a:extLst>
              <a:ext uri="{FF2B5EF4-FFF2-40B4-BE49-F238E27FC236}">
                <a16:creationId xmlns:a16="http://schemas.microsoft.com/office/drawing/2014/main" id="{66E64258-8AE3-4AFE-98E1-488AF02A4C32}"/>
              </a:ext>
            </a:extLst>
          </p:cNvPr>
          <p:cNvSpPr/>
          <p:nvPr/>
        </p:nvSpPr>
        <p:spPr>
          <a:xfrm>
            <a:off x="7069230" y="3478505"/>
            <a:ext cx="361086" cy="39658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S Ahki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  <p:bldP spid="635" grpId="0" animBg="1"/>
      <p:bldP spid="636" grpId="0" animBg="1"/>
      <p:bldP spid="6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8;p11">
            <a:extLst>
              <a:ext uri="{FF2B5EF4-FFF2-40B4-BE49-F238E27FC236}">
                <a16:creationId xmlns:a16="http://schemas.microsoft.com/office/drawing/2014/main" id="{C8CCF4E9-046A-481C-8F08-D4D181CB61F0}"/>
              </a:ext>
            </a:extLst>
          </p:cNvPr>
          <p:cNvSpPr/>
          <p:nvPr/>
        </p:nvSpPr>
        <p:spPr>
          <a:xfrm rot="-7192781">
            <a:off x="6428160" y="-489207"/>
            <a:ext cx="4064925" cy="1673257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929;p11">
            <a:extLst>
              <a:ext uri="{FF2B5EF4-FFF2-40B4-BE49-F238E27FC236}">
                <a16:creationId xmlns:a16="http://schemas.microsoft.com/office/drawing/2014/main" id="{D6C5166B-2E16-473E-ACFD-8A10B9046C01}"/>
              </a:ext>
            </a:extLst>
          </p:cNvPr>
          <p:cNvSpPr/>
          <p:nvPr/>
        </p:nvSpPr>
        <p:spPr>
          <a:xfrm rot="9899926">
            <a:off x="-170759" y="-570169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931;p11">
            <a:extLst>
              <a:ext uri="{FF2B5EF4-FFF2-40B4-BE49-F238E27FC236}">
                <a16:creationId xmlns:a16="http://schemas.microsoft.com/office/drawing/2014/main" id="{B8B48974-6C52-4264-922E-A1F71D2023B9}"/>
              </a:ext>
            </a:extLst>
          </p:cNvPr>
          <p:cNvGrpSpPr/>
          <p:nvPr/>
        </p:nvGrpSpPr>
        <p:grpSpPr>
          <a:xfrm>
            <a:off x="8270502" y="4895839"/>
            <a:ext cx="1606980" cy="2271789"/>
            <a:chOff x="581498" y="885400"/>
            <a:chExt cx="494516" cy="699098"/>
          </a:xfrm>
        </p:grpSpPr>
        <p:sp>
          <p:nvSpPr>
            <p:cNvPr id="6" name="Google Shape;1932;p11">
              <a:extLst>
                <a:ext uri="{FF2B5EF4-FFF2-40B4-BE49-F238E27FC236}">
                  <a16:creationId xmlns:a16="http://schemas.microsoft.com/office/drawing/2014/main" id="{45285BF7-1CE1-4735-BF4A-F7B6C45C9957}"/>
                </a:ext>
              </a:extLst>
            </p:cNvPr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33;p11">
              <a:extLst>
                <a:ext uri="{FF2B5EF4-FFF2-40B4-BE49-F238E27FC236}">
                  <a16:creationId xmlns:a16="http://schemas.microsoft.com/office/drawing/2014/main" id="{ABDF5D40-40FA-46A5-9256-2076383E6946}"/>
                </a:ext>
              </a:extLst>
            </p:cNvPr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34;p11">
              <a:extLst>
                <a:ext uri="{FF2B5EF4-FFF2-40B4-BE49-F238E27FC236}">
                  <a16:creationId xmlns:a16="http://schemas.microsoft.com/office/drawing/2014/main" id="{EFC35339-96F0-4F03-898E-6EEB7946BF37}"/>
                </a:ext>
              </a:extLst>
            </p:cNvPr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35;p11">
              <a:extLst>
                <a:ext uri="{FF2B5EF4-FFF2-40B4-BE49-F238E27FC236}">
                  <a16:creationId xmlns:a16="http://schemas.microsoft.com/office/drawing/2014/main" id="{793804A3-58A6-46CA-9938-BAFBE8B0EF09}"/>
                </a:ext>
              </a:extLst>
            </p:cNvPr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36;p11">
              <a:extLst>
                <a:ext uri="{FF2B5EF4-FFF2-40B4-BE49-F238E27FC236}">
                  <a16:creationId xmlns:a16="http://schemas.microsoft.com/office/drawing/2014/main" id="{95C3C314-0C23-44C1-AEFB-7436390410A3}"/>
                </a:ext>
              </a:extLst>
            </p:cNvPr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37;p11">
              <a:extLst>
                <a:ext uri="{FF2B5EF4-FFF2-40B4-BE49-F238E27FC236}">
                  <a16:creationId xmlns:a16="http://schemas.microsoft.com/office/drawing/2014/main" id="{D3C09605-FDA5-4C08-935F-1D4AF0F86BAB}"/>
                </a:ext>
              </a:extLst>
            </p:cNvPr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38;p11">
              <a:extLst>
                <a:ext uri="{FF2B5EF4-FFF2-40B4-BE49-F238E27FC236}">
                  <a16:creationId xmlns:a16="http://schemas.microsoft.com/office/drawing/2014/main" id="{8B472768-BD6C-48F7-B4A6-7CBFBD9C4737}"/>
                </a:ext>
              </a:extLst>
            </p:cNvPr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9;p11">
              <a:extLst>
                <a:ext uri="{FF2B5EF4-FFF2-40B4-BE49-F238E27FC236}">
                  <a16:creationId xmlns:a16="http://schemas.microsoft.com/office/drawing/2014/main" id="{C6AE87BD-D51F-4C52-B964-66C36D640783}"/>
                </a:ext>
              </a:extLst>
            </p:cNvPr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40;p11">
              <a:extLst>
                <a:ext uri="{FF2B5EF4-FFF2-40B4-BE49-F238E27FC236}">
                  <a16:creationId xmlns:a16="http://schemas.microsoft.com/office/drawing/2014/main" id="{30D5454A-E0B9-49A8-ADC2-E553F029E874}"/>
                </a:ext>
              </a:extLst>
            </p:cNvPr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41;p11">
              <a:extLst>
                <a:ext uri="{FF2B5EF4-FFF2-40B4-BE49-F238E27FC236}">
                  <a16:creationId xmlns:a16="http://schemas.microsoft.com/office/drawing/2014/main" id="{ADC54852-51BB-45A2-A37A-3E231E36296F}"/>
                </a:ext>
              </a:extLst>
            </p:cNvPr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42;p11">
              <a:extLst>
                <a:ext uri="{FF2B5EF4-FFF2-40B4-BE49-F238E27FC236}">
                  <a16:creationId xmlns:a16="http://schemas.microsoft.com/office/drawing/2014/main" id="{D8FAC3B8-AAEB-48C3-93CF-D89F6357AEEC}"/>
                </a:ext>
              </a:extLst>
            </p:cNvPr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943;p11">
            <a:extLst>
              <a:ext uri="{FF2B5EF4-FFF2-40B4-BE49-F238E27FC236}">
                <a16:creationId xmlns:a16="http://schemas.microsoft.com/office/drawing/2014/main" id="{452756EE-066F-48EF-A421-A470578518B8}"/>
              </a:ext>
            </a:extLst>
          </p:cNvPr>
          <p:cNvSpPr/>
          <p:nvPr/>
        </p:nvSpPr>
        <p:spPr>
          <a:xfrm>
            <a:off x="-948777" y="5650513"/>
            <a:ext cx="2178849" cy="173672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944;p11">
            <a:extLst>
              <a:ext uri="{FF2B5EF4-FFF2-40B4-BE49-F238E27FC236}">
                <a16:creationId xmlns:a16="http://schemas.microsoft.com/office/drawing/2014/main" id="{0A33EF89-1337-41BD-AC88-63264E4A10FD}"/>
              </a:ext>
            </a:extLst>
          </p:cNvPr>
          <p:cNvGrpSpPr/>
          <p:nvPr/>
        </p:nvGrpSpPr>
        <p:grpSpPr>
          <a:xfrm>
            <a:off x="859514" y="6095351"/>
            <a:ext cx="1259736" cy="847039"/>
            <a:chOff x="1229612" y="4497338"/>
            <a:chExt cx="1417663" cy="953229"/>
          </a:xfrm>
        </p:grpSpPr>
        <p:sp>
          <p:nvSpPr>
            <p:cNvPr id="19" name="Google Shape;1945;p11">
              <a:extLst>
                <a:ext uri="{FF2B5EF4-FFF2-40B4-BE49-F238E27FC236}">
                  <a16:creationId xmlns:a16="http://schemas.microsoft.com/office/drawing/2014/main" id="{98FFDA1A-7EAF-4713-A3F8-C4FB5621F870}"/>
                </a:ext>
              </a:extLst>
            </p:cNvPr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0" name="Google Shape;1946;p11">
              <a:extLst>
                <a:ext uri="{FF2B5EF4-FFF2-40B4-BE49-F238E27FC236}">
                  <a16:creationId xmlns:a16="http://schemas.microsoft.com/office/drawing/2014/main" id="{0F6CA90C-4EC6-4D12-A2CD-208289EB7A29}"/>
                </a:ext>
              </a:extLst>
            </p:cNvPr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1" name="Google Shape;1947;p11">
              <a:extLst>
                <a:ext uri="{FF2B5EF4-FFF2-40B4-BE49-F238E27FC236}">
                  <a16:creationId xmlns:a16="http://schemas.microsoft.com/office/drawing/2014/main" id="{D2B05334-0B17-43FC-BBEC-7DE4F064E064}"/>
                </a:ext>
              </a:extLst>
            </p:cNvPr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2" name="Google Shape;1948;p11">
              <a:extLst>
                <a:ext uri="{FF2B5EF4-FFF2-40B4-BE49-F238E27FC236}">
                  <a16:creationId xmlns:a16="http://schemas.microsoft.com/office/drawing/2014/main" id="{3BB86234-3BBE-4F45-A7E1-F8CCF667E219}"/>
                </a:ext>
              </a:extLst>
            </p:cNvPr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3" name="Google Shape;1949;p11">
              <a:extLst>
                <a:ext uri="{FF2B5EF4-FFF2-40B4-BE49-F238E27FC236}">
                  <a16:creationId xmlns:a16="http://schemas.microsoft.com/office/drawing/2014/main" id="{212E6513-2E6D-47CC-A769-7E52A3EB10AC}"/>
                </a:ext>
              </a:extLst>
            </p:cNvPr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4" name="Google Shape;1950;p11">
              <a:extLst>
                <a:ext uri="{FF2B5EF4-FFF2-40B4-BE49-F238E27FC236}">
                  <a16:creationId xmlns:a16="http://schemas.microsoft.com/office/drawing/2014/main" id="{350D6ED8-F811-4A0D-8D1C-C04395C2FA40}"/>
                </a:ext>
              </a:extLst>
            </p:cNvPr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5" name="Google Shape;1951;p11">
              <a:extLst>
                <a:ext uri="{FF2B5EF4-FFF2-40B4-BE49-F238E27FC236}">
                  <a16:creationId xmlns:a16="http://schemas.microsoft.com/office/drawing/2014/main" id="{662815B4-1F5F-430D-B8A0-3C2EF9248F31}"/>
                </a:ext>
              </a:extLst>
            </p:cNvPr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6" name="Google Shape;1952;p11">
              <a:extLst>
                <a:ext uri="{FF2B5EF4-FFF2-40B4-BE49-F238E27FC236}">
                  <a16:creationId xmlns:a16="http://schemas.microsoft.com/office/drawing/2014/main" id="{9FF66F49-4685-481C-AE83-2DCA7A4F2791}"/>
                </a:ext>
              </a:extLst>
            </p:cNvPr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7" name="Google Shape;1953;p11">
              <a:extLst>
                <a:ext uri="{FF2B5EF4-FFF2-40B4-BE49-F238E27FC236}">
                  <a16:creationId xmlns:a16="http://schemas.microsoft.com/office/drawing/2014/main" id="{763C87B7-DA4C-461A-B355-AA836196236F}"/>
                </a:ext>
              </a:extLst>
            </p:cNvPr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8" name="Google Shape;1954;p11">
              <a:extLst>
                <a:ext uri="{FF2B5EF4-FFF2-40B4-BE49-F238E27FC236}">
                  <a16:creationId xmlns:a16="http://schemas.microsoft.com/office/drawing/2014/main" id="{1ED2CB99-A74A-4EED-A5AF-5207FB2CF0BF}"/>
                </a:ext>
              </a:extLst>
            </p:cNvPr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29" name="Google Shape;1955;p11">
              <a:extLst>
                <a:ext uri="{FF2B5EF4-FFF2-40B4-BE49-F238E27FC236}">
                  <a16:creationId xmlns:a16="http://schemas.microsoft.com/office/drawing/2014/main" id="{08524308-B719-463D-BD74-356C21726836}"/>
                </a:ext>
              </a:extLst>
            </p:cNvPr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30" name="Google Shape;1956;p11">
              <a:extLst>
                <a:ext uri="{FF2B5EF4-FFF2-40B4-BE49-F238E27FC236}">
                  <a16:creationId xmlns:a16="http://schemas.microsoft.com/office/drawing/2014/main" id="{B3230CA6-8768-4DB6-8EB4-4BB69E3C8ABC}"/>
                </a:ext>
              </a:extLst>
            </p:cNvPr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31" name="Google Shape;1957;p11">
              <a:extLst>
                <a:ext uri="{FF2B5EF4-FFF2-40B4-BE49-F238E27FC236}">
                  <a16:creationId xmlns:a16="http://schemas.microsoft.com/office/drawing/2014/main" id="{25527602-24BB-452B-9FA2-78D4662BDA86}"/>
                </a:ext>
              </a:extLst>
            </p:cNvPr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32" name="Google Shape;1958;p11">
              <a:extLst>
                <a:ext uri="{FF2B5EF4-FFF2-40B4-BE49-F238E27FC236}">
                  <a16:creationId xmlns:a16="http://schemas.microsoft.com/office/drawing/2014/main" id="{12EB507F-3333-4C62-AA8F-A2539945CBDF}"/>
                </a:ext>
              </a:extLst>
            </p:cNvPr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33" name="Google Shape;1959;p11">
              <a:extLst>
                <a:ext uri="{FF2B5EF4-FFF2-40B4-BE49-F238E27FC236}">
                  <a16:creationId xmlns:a16="http://schemas.microsoft.com/office/drawing/2014/main" id="{702E797A-C8A2-4F56-A39F-8D46DA76147E}"/>
                </a:ext>
              </a:extLst>
            </p:cNvPr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34" name="Google Shape;1960;p11">
              <a:extLst>
                <a:ext uri="{FF2B5EF4-FFF2-40B4-BE49-F238E27FC236}">
                  <a16:creationId xmlns:a16="http://schemas.microsoft.com/office/drawing/2014/main" id="{FD822752-CE68-4C4C-82BA-8B1319AC62F6}"/>
                </a:ext>
              </a:extLst>
            </p:cNvPr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  <p:sp>
          <p:nvSpPr>
            <p:cNvPr id="35" name="Google Shape;1961;p11">
              <a:extLst>
                <a:ext uri="{FF2B5EF4-FFF2-40B4-BE49-F238E27FC236}">
                  <a16:creationId xmlns:a16="http://schemas.microsoft.com/office/drawing/2014/main" id="{2B8F932C-CFE5-4721-BA36-6EC463A6F8F7}"/>
                </a:ext>
              </a:extLst>
            </p:cNvPr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FS Ahkio Bold" pitchFamily="50" charset="0"/>
              </a:endParaRPr>
            </a:p>
          </p:txBody>
        </p:sp>
      </p:grpSp>
      <p:grpSp>
        <p:nvGrpSpPr>
          <p:cNvPr id="36" name="Google Shape;1963;p11">
            <a:extLst>
              <a:ext uri="{FF2B5EF4-FFF2-40B4-BE49-F238E27FC236}">
                <a16:creationId xmlns:a16="http://schemas.microsoft.com/office/drawing/2014/main" id="{7E6455A2-3E89-4353-855C-1C79B499F313}"/>
              </a:ext>
            </a:extLst>
          </p:cNvPr>
          <p:cNvGrpSpPr/>
          <p:nvPr/>
        </p:nvGrpSpPr>
        <p:grpSpPr>
          <a:xfrm>
            <a:off x="-465178" y="5446678"/>
            <a:ext cx="1499664" cy="1946517"/>
            <a:chOff x="6458086" y="3089685"/>
            <a:chExt cx="290250" cy="376750"/>
          </a:xfrm>
        </p:grpSpPr>
        <p:sp>
          <p:nvSpPr>
            <p:cNvPr id="37" name="Google Shape;1964;p11">
              <a:extLst>
                <a:ext uri="{FF2B5EF4-FFF2-40B4-BE49-F238E27FC236}">
                  <a16:creationId xmlns:a16="http://schemas.microsoft.com/office/drawing/2014/main" id="{47B55693-C6C0-4985-918B-934AF7245F56}"/>
                </a:ext>
              </a:extLst>
            </p:cNvPr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965;p11">
              <a:extLst>
                <a:ext uri="{FF2B5EF4-FFF2-40B4-BE49-F238E27FC236}">
                  <a16:creationId xmlns:a16="http://schemas.microsoft.com/office/drawing/2014/main" id="{BB32216A-9932-4F67-97A3-A1004DF2244D}"/>
                </a:ext>
              </a:extLst>
            </p:cNvPr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66;p11">
              <a:extLst>
                <a:ext uri="{FF2B5EF4-FFF2-40B4-BE49-F238E27FC236}">
                  <a16:creationId xmlns:a16="http://schemas.microsoft.com/office/drawing/2014/main" id="{4B719D03-9DAD-4CB6-A2C1-9067CFB7BFC9}"/>
                </a:ext>
              </a:extLst>
            </p:cNvPr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67;p11">
              <a:extLst>
                <a:ext uri="{FF2B5EF4-FFF2-40B4-BE49-F238E27FC236}">
                  <a16:creationId xmlns:a16="http://schemas.microsoft.com/office/drawing/2014/main" id="{1EEF0DE2-ADEE-416F-BC5D-509008B51DB9}"/>
                </a:ext>
              </a:extLst>
            </p:cNvPr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68;p11">
              <a:extLst>
                <a:ext uri="{FF2B5EF4-FFF2-40B4-BE49-F238E27FC236}">
                  <a16:creationId xmlns:a16="http://schemas.microsoft.com/office/drawing/2014/main" id="{AAB4B72B-238D-4167-A273-AACEC4EE9EDD}"/>
                </a:ext>
              </a:extLst>
            </p:cNvPr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69;p11">
              <a:extLst>
                <a:ext uri="{FF2B5EF4-FFF2-40B4-BE49-F238E27FC236}">
                  <a16:creationId xmlns:a16="http://schemas.microsoft.com/office/drawing/2014/main" id="{36B050A2-1406-41AE-95F6-768C7B7D4690}"/>
                </a:ext>
              </a:extLst>
            </p:cNvPr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70;p11">
              <a:extLst>
                <a:ext uri="{FF2B5EF4-FFF2-40B4-BE49-F238E27FC236}">
                  <a16:creationId xmlns:a16="http://schemas.microsoft.com/office/drawing/2014/main" id="{252FDFE0-E265-4E70-8009-27B103103391}"/>
                </a:ext>
              </a:extLst>
            </p:cNvPr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71;p11">
              <a:extLst>
                <a:ext uri="{FF2B5EF4-FFF2-40B4-BE49-F238E27FC236}">
                  <a16:creationId xmlns:a16="http://schemas.microsoft.com/office/drawing/2014/main" id="{C69935CE-0390-4D26-866F-E1D46B393528}"/>
                </a:ext>
              </a:extLst>
            </p:cNvPr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72;p11">
              <a:extLst>
                <a:ext uri="{FF2B5EF4-FFF2-40B4-BE49-F238E27FC236}">
                  <a16:creationId xmlns:a16="http://schemas.microsoft.com/office/drawing/2014/main" id="{EEA9AE0E-A77A-4C7B-8549-0A84112915D3}"/>
                </a:ext>
              </a:extLst>
            </p:cNvPr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73;p11">
              <a:extLst>
                <a:ext uri="{FF2B5EF4-FFF2-40B4-BE49-F238E27FC236}">
                  <a16:creationId xmlns:a16="http://schemas.microsoft.com/office/drawing/2014/main" id="{86C2984E-B7D1-4F39-BA4C-897A67E20764}"/>
                </a:ext>
              </a:extLst>
            </p:cNvPr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74;p11">
              <a:extLst>
                <a:ext uri="{FF2B5EF4-FFF2-40B4-BE49-F238E27FC236}">
                  <a16:creationId xmlns:a16="http://schemas.microsoft.com/office/drawing/2014/main" id="{5E90778B-E90E-49A8-A120-9CB075F161EA}"/>
                </a:ext>
              </a:extLst>
            </p:cNvPr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75;p11">
              <a:extLst>
                <a:ext uri="{FF2B5EF4-FFF2-40B4-BE49-F238E27FC236}">
                  <a16:creationId xmlns:a16="http://schemas.microsoft.com/office/drawing/2014/main" id="{B352CC08-FB89-46FB-8B11-11B9C354608C}"/>
                </a:ext>
              </a:extLst>
            </p:cNvPr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76;p11">
              <a:extLst>
                <a:ext uri="{FF2B5EF4-FFF2-40B4-BE49-F238E27FC236}">
                  <a16:creationId xmlns:a16="http://schemas.microsoft.com/office/drawing/2014/main" id="{6B54F828-5DF1-4C4B-8B6E-9C8EB896EE3D}"/>
                </a:ext>
              </a:extLst>
            </p:cNvPr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77;p11">
              <a:extLst>
                <a:ext uri="{FF2B5EF4-FFF2-40B4-BE49-F238E27FC236}">
                  <a16:creationId xmlns:a16="http://schemas.microsoft.com/office/drawing/2014/main" id="{DB3AFD26-B5B4-4035-819D-CE644AA7BE65}"/>
                </a:ext>
              </a:extLst>
            </p:cNvPr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78;p11">
              <a:extLst>
                <a:ext uri="{FF2B5EF4-FFF2-40B4-BE49-F238E27FC236}">
                  <a16:creationId xmlns:a16="http://schemas.microsoft.com/office/drawing/2014/main" id="{2EAC713B-B49C-42BC-873D-6083E9D0EAF6}"/>
                </a:ext>
              </a:extLst>
            </p:cNvPr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79;p11">
              <a:extLst>
                <a:ext uri="{FF2B5EF4-FFF2-40B4-BE49-F238E27FC236}">
                  <a16:creationId xmlns:a16="http://schemas.microsoft.com/office/drawing/2014/main" id="{E05CBED5-202F-43BE-BC32-8B5141330D4E}"/>
                </a:ext>
              </a:extLst>
            </p:cNvPr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0;p11">
              <a:extLst>
                <a:ext uri="{FF2B5EF4-FFF2-40B4-BE49-F238E27FC236}">
                  <a16:creationId xmlns:a16="http://schemas.microsoft.com/office/drawing/2014/main" id="{05AB3423-5C25-4C10-B39F-7DC623A7BA4E}"/>
                </a:ext>
              </a:extLst>
            </p:cNvPr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81;p11">
              <a:extLst>
                <a:ext uri="{FF2B5EF4-FFF2-40B4-BE49-F238E27FC236}">
                  <a16:creationId xmlns:a16="http://schemas.microsoft.com/office/drawing/2014/main" id="{5EEF2937-1948-41B1-8545-5A2EB3C6E688}"/>
                </a:ext>
              </a:extLst>
            </p:cNvPr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82;p11">
              <a:extLst>
                <a:ext uri="{FF2B5EF4-FFF2-40B4-BE49-F238E27FC236}">
                  <a16:creationId xmlns:a16="http://schemas.microsoft.com/office/drawing/2014/main" id="{120F1088-C34F-4EFB-B793-353FB1A4EC41}"/>
                </a:ext>
              </a:extLst>
            </p:cNvPr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983;p11">
            <a:extLst>
              <a:ext uri="{FF2B5EF4-FFF2-40B4-BE49-F238E27FC236}">
                <a16:creationId xmlns:a16="http://schemas.microsoft.com/office/drawing/2014/main" id="{E11007A5-4ADF-41A2-8E4F-80A0F7C16450}"/>
              </a:ext>
            </a:extLst>
          </p:cNvPr>
          <p:cNvGrpSpPr/>
          <p:nvPr/>
        </p:nvGrpSpPr>
        <p:grpSpPr>
          <a:xfrm>
            <a:off x="8145113" y="5746745"/>
            <a:ext cx="1210840" cy="1568321"/>
            <a:chOff x="5879975" y="3227400"/>
            <a:chExt cx="234350" cy="303550"/>
          </a:xfrm>
        </p:grpSpPr>
        <p:sp>
          <p:nvSpPr>
            <p:cNvPr id="57" name="Google Shape;1984;p11">
              <a:extLst>
                <a:ext uri="{FF2B5EF4-FFF2-40B4-BE49-F238E27FC236}">
                  <a16:creationId xmlns:a16="http://schemas.microsoft.com/office/drawing/2014/main" id="{0C57334E-C349-4A73-8B74-5A646F470CD6}"/>
                </a:ext>
              </a:extLst>
            </p:cNvPr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85;p11">
              <a:extLst>
                <a:ext uri="{FF2B5EF4-FFF2-40B4-BE49-F238E27FC236}">
                  <a16:creationId xmlns:a16="http://schemas.microsoft.com/office/drawing/2014/main" id="{F3E0A4C8-2A33-428C-BCA4-B02C7534A3E1}"/>
                </a:ext>
              </a:extLst>
            </p:cNvPr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6;p11">
              <a:extLst>
                <a:ext uri="{FF2B5EF4-FFF2-40B4-BE49-F238E27FC236}">
                  <a16:creationId xmlns:a16="http://schemas.microsoft.com/office/drawing/2014/main" id="{55FE1734-B1A2-432D-818A-6B5B0EAC8723}"/>
                </a:ext>
              </a:extLst>
            </p:cNvPr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7;p11">
              <a:extLst>
                <a:ext uri="{FF2B5EF4-FFF2-40B4-BE49-F238E27FC236}">
                  <a16:creationId xmlns:a16="http://schemas.microsoft.com/office/drawing/2014/main" id="{52EE5643-D18B-4800-A4BE-EED69493E37D}"/>
                </a:ext>
              </a:extLst>
            </p:cNvPr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8;p11">
              <a:extLst>
                <a:ext uri="{FF2B5EF4-FFF2-40B4-BE49-F238E27FC236}">
                  <a16:creationId xmlns:a16="http://schemas.microsoft.com/office/drawing/2014/main" id="{57B63241-E2E3-4EDE-AE13-6E8AB65D2D13}"/>
                </a:ext>
              </a:extLst>
            </p:cNvPr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89;p11">
              <a:extLst>
                <a:ext uri="{FF2B5EF4-FFF2-40B4-BE49-F238E27FC236}">
                  <a16:creationId xmlns:a16="http://schemas.microsoft.com/office/drawing/2014/main" id="{79EDD6C6-2FFC-4F68-A123-4D6B5349DA19}"/>
                </a:ext>
              </a:extLst>
            </p:cNvPr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0;p11">
              <a:extLst>
                <a:ext uri="{FF2B5EF4-FFF2-40B4-BE49-F238E27FC236}">
                  <a16:creationId xmlns:a16="http://schemas.microsoft.com/office/drawing/2014/main" id="{FC42BFF1-0E08-4F40-B004-09CC0762228A}"/>
                </a:ext>
              </a:extLst>
            </p:cNvPr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91;p11">
              <a:extLst>
                <a:ext uri="{FF2B5EF4-FFF2-40B4-BE49-F238E27FC236}">
                  <a16:creationId xmlns:a16="http://schemas.microsoft.com/office/drawing/2014/main" id="{0AC1727E-AD24-4CA8-A1F7-92919312935C}"/>
                </a:ext>
              </a:extLst>
            </p:cNvPr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92;p11">
              <a:extLst>
                <a:ext uri="{FF2B5EF4-FFF2-40B4-BE49-F238E27FC236}">
                  <a16:creationId xmlns:a16="http://schemas.microsoft.com/office/drawing/2014/main" id="{5918E37C-88D5-486A-B440-B01C5CCA9440}"/>
                </a:ext>
              </a:extLst>
            </p:cNvPr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93;p11">
              <a:extLst>
                <a:ext uri="{FF2B5EF4-FFF2-40B4-BE49-F238E27FC236}">
                  <a16:creationId xmlns:a16="http://schemas.microsoft.com/office/drawing/2014/main" id="{E4CB8776-0817-4D2D-A10A-02DC1C8BE361}"/>
                </a:ext>
              </a:extLst>
            </p:cNvPr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94;p11">
              <a:extLst>
                <a:ext uri="{FF2B5EF4-FFF2-40B4-BE49-F238E27FC236}">
                  <a16:creationId xmlns:a16="http://schemas.microsoft.com/office/drawing/2014/main" id="{2F5CB362-E2B3-4D57-B0FA-F48909BFE147}"/>
                </a:ext>
              </a:extLst>
            </p:cNvPr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95;p11">
              <a:extLst>
                <a:ext uri="{FF2B5EF4-FFF2-40B4-BE49-F238E27FC236}">
                  <a16:creationId xmlns:a16="http://schemas.microsoft.com/office/drawing/2014/main" id="{704BB177-2AAB-47AA-AEB6-A3D96D32CEA8}"/>
                </a:ext>
              </a:extLst>
            </p:cNvPr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1996;p11">
            <a:extLst>
              <a:ext uri="{FF2B5EF4-FFF2-40B4-BE49-F238E27FC236}">
                <a16:creationId xmlns:a16="http://schemas.microsoft.com/office/drawing/2014/main" id="{34D0ADFF-8892-48B4-B240-861C4E194225}"/>
              </a:ext>
            </a:extLst>
          </p:cNvPr>
          <p:cNvSpPr/>
          <p:nvPr/>
        </p:nvSpPr>
        <p:spPr>
          <a:xfrm rot="6975567">
            <a:off x="-509065" y="-49008"/>
            <a:ext cx="1573926" cy="1177994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997;p11">
            <a:extLst>
              <a:ext uri="{FF2B5EF4-FFF2-40B4-BE49-F238E27FC236}">
                <a16:creationId xmlns:a16="http://schemas.microsoft.com/office/drawing/2014/main" id="{B0F40AC7-6849-4572-8F24-A633DC6E5CB9}"/>
              </a:ext>
            </a:extLst>
          </p:cNvPr>
          <p:cNvSpPr/>
          <p:nvPr/>
        </p:nvSpPr>
        <p:spPr>
          <a:xfrm>
            <a:off x="716671" y="284354"/>
            <a:ext cx="87407" cy="84936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998;p11">
            <a:extLst>
              <a:ext uri="{FF2B5EF4-FFF2-40B4-BE49-F238E27FC236}">
                <a16:creationId xmlns:a16="http://schemas.microsoft.com/office/drawing/2014/main" id="{4A7DD4D2-66F8-4BE5-B0C5-9919E82C81D1}"/>
              </a:ext>
            </a:extLst>
          </p:cNvPr>
          <p:cNvSpPr/>
          <p:nvPr/>
        </p:nvSpPr>
        <p:spPr>
          <a:xfrm>
            <a:off x="821786" y="79685"/>
            <a:ext cx="74435" cy="74538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999;p11">
            <a:extLst>
              <a:ext uri="{FF2B5EF4-FFF2-40B4-BE49-F238E27FC236}">
                <a16:creationId xmlns:a16="http://schemas.microsoft.com/office/drawing/2014/main" id="{B2B7FDC8-2749-4E70-AB02-8B464C469B8C}"/>
              </a:ext>
            </a:extLst>
          </p:cNvPr>
          <p:cNvSpPr/>
          <p:nvPr/>
        </p:nvSpPr>
        <p:spPr>
          <a:xfrm>
            <a:off x="1106347" y="166371"/>
            <a:ext cx="66507" cy="67125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000;p11">
            <a:extLst>
              <a:ext uri="{FF2B5EF4-FFF2-40B4-BE49-F238E27FC236}">
                <a16:creationId xmlns:a16="http://schemas.microsoft.com/office/drawing/2014/main" id="{D1D7FDCC-0E40-4583-BF18-EDE03672CEAD}"/>
              </a:ext>
            </a:extLst>
          </p:cNvPr>
          <p:cNvSpPr/>
          <p:nvPr/>
        </p:nvSpPr>
        <p:spPr>
          <a:xfrm>
            <a:off x="1157411" y="-73921"/>
            <a:ext cx="51064" cy="53535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2001;p11">
            <a:extLst>
              <a:ext uri="{FF2B5EF4-FFF2-40B4-BE49-F238E27FC236}">
                <a16:creationId xmlns:a16="http://schemas.microsoft.com/office/drawing/2014/main" id="{A591D9A4-B759-43CF-B044-999E9A2440E0}"/>
              </a:ext>
            </a:extLst>
          </p:cNvPr>
          <p:cNvSpPr/>
          <p:nvPr/>
        </p:nvSpPr>
        <p:spPr>
          <a:xfrm>
            <a:off x="955212" y="411089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002;p11">
            <a:extLst>
              <a:ext uri="{FF2B5EF4-FFF2-40B4-BE49-F238E27FC236}">
                <a16:creationId xmlns:a16="http://schemas.microsoft.com/office/drawing/2014/main" id="{CB3C9925-6283-4A34-AAEE-D2E38A0C89B4}"/>
              </a:ext>
            </a:extLst>
          </p:cNvPr>
          <p:cNvSpPr/>
          <p:nvPr/>
        </p:nvSpPr>
        <p:spPr>
          <a:xfrm>
            <a:off x="1003703" y="112938"/>
            <a:ext cx="51167" cy="52197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2003;p11">
            <a:extLst>
              <a:ext uri="{FF2B5EF4-FFF2-40B4-BE49-F238E27FC236}">
                <a16:creationId xmlns:a16="http://schemas.microsoft.com/office/drawing/2014/main" id="{9B66C4FD-0D95-495C-9F23-DC40875ACCDE}"/>
              </a:ext>
            </a:extLst>
          </p:cNvPr>
          <p:cNvSpPr/>
          <p:nvPr/>
        </p:nvSpPr>
        <p:spPr>
          <a:xfrm>
            <a:off x="660768" y="18222"/>
            <a:ext cx="56006" cy="55491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004;p11">
            <a:extLst>
              <a:ext uri="{FF2B5EF4-FFF2-40B4-BE49-F238E27FC236}">
                <a16:creationId xmlns:a16="http://schemas.microsoft.com/office/drawing/2014/main" id="{834C7BAE-108D-4ECB-A162-A3329F333EBD}"/>
              </a:ext>
            </a:extLst>
          </p:cNvPr>
          <p:cNvSpPr/>
          <p:nvPr/>
        </p:nvSpPr>
        <p:spPr>
          <a:xfrm>
            <a:off x="445700" y="240702"/>
            <a:ext cx="40666" cy="38813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2005;p11">
            <a:extLst>
              <a:ext uri="{FF2B5EF4-FFF2-40B4-BE49-F238E27FC236}">
                <a16:creationId xmlns:a16="http://schemas.microsoft.com/office/drawing/2014/main" id="{843D018B-370D-4C4F-8E90-C0C50961CD1F}"/>
              </a:ext>
            </a:extLst>
          </p:cNvPr>
          <p:cNvSpPr/>
          <p:nvPr/>
        </p:nvSpPr>
        <p:spPr>
          <a:xfrm>
            <a:off x="755381" y="-117572"/>
            <a:ext cx="86789" cy="87407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2006;p11">
            <a:extLst>
              <a:ext uri="{FF2B5EF4-FFF2-40B4-BE49-F238E27FC236}">
                <a16:creationId xmlns:a16="http://schemas.microsoft.com/office/drawing/2014/main" id="{38586D42-BE05-49FC-A33E-2D842AB7E60D}"/>
              </a:ext>
            </a:extLst>
          </p:cNvPr>
          <p:cNvSpPr/>
          <p:nvPr/>
        </p:nvSpPr>
        <p:spPr>
          <a:xfrm>
            <a:off x="1293205" y="192006"/>
            <a:ext cx="53535" cy="47976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2007;p11">
            <a:extLst>
              <a:ext uri="{FF2B5EF4-FFF2-40B4-BE49-F238E27FC236}">
                <a16:creationId xmlns:a16="http://schemas.microsoft.com/office/drawing/2014/main" id="{D23C8AB3-B315-443B-92AC-4C7AE59881A7}"/>
              </a:ext>
            </a:extLst>
          </p:cNvPr>
          <p:cNvSpPr/>
          <p:nvPr/>
        </p:nvSpPr>
        <p:spPr>
          <a:xfrm>
            <a:off x="1223712" y="438063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008;p11">
            <a:extLst>
              <a:ext uri="{FF2B5EF4-FFF2-40B4-BE49-F238E27FC236}">
                <a16:creationId xmlns:a16="http://schemas.microsoft.com/office/drawing/2014/main" id="{EEDBA849-2B14-4390-A07F-03A886CE5DB9}"/>
              </a:ext>
            </a:extLst>
          </p:cNvPr>
          <p:cNvSpPr/>
          <p:nvPr/>
        </p:nvSpPr>
        <p:spPr>
          <a:xfrm>
            <a:off x="1456694" y="133220"/>
            <a:ext cx="46226" cy="51682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009;p11">
            <a:extLst>
              <a:ext uri="{FF2B5EF4-FFF2-40B4-BE49-F238E27FC236}">
                <a16:creationId xmlns:a16="http://schemas.microsoft.com/office/drawing/2014/main" id="{77BAF74F-BDB4-4BFE-B790-98E4563023AB}"/>
              </a:ext>
            </a:extLst>
          </p:cNvPr>
          <p:cNvSpPr/>
          <p:nvPr/>
        </p:nvSpPr>
        <p:spPr>
          <a:xfrm>
            <a:off x="1472034" y="332948"/>
            <a:ext cx="79994" cy="61566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010;p11">
            <a:extLst>
              <a:ext uri="{FF2B5EF4-FFF2-40B4-BE49-F238E27FC236}">
                <a16:creationId xmlns:a16="http://schemas.microsoft.com/office/drawing/2014/main" id="{176C599D-11B0-4981-9C3B-01AFF4BAFF82}"/>
              </a:ext>
            </a:extLst>
          </p:cNvPr>
          <p:cNvSpPr/>
          <p:nvPr/>
        </p:nvSpPr>
        <p:spPr>
          <a:xfrm>
            <a:off x="747454" y="570357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2011;p11">
            <a:extLst>
              <a:ext uri="{FF2B5EF4-FFF2-40B4-BE49-F238E27FC236}">
                <a16:creationId xmlns:a16="http://schemas.microsoft.com/office/drawing/2014/main" id="{B376BAFD-2D56-4B9B-BB14-9917761D80B1}"/>
              </a:ext>
            </a:extLst>
          </p:cNvPr>
          <p:cNvSpPr/>
          <p:nvPr/>
        </p:nvSpPr>
        <p:spPr>
          <a:xfrm>
            <a:off x="1034486" y="630378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2012;p11">
            <a:extLst>
              <a:ext uri="{FF2B5EF4-FFF2-40B4-BE49-F238E27FC236}">
                <a16:creationId xmlns:a16="http://schemas.microsoft.com/office/drawing/2014/main" id="{0F60E9EC-EDBA-44C2-AB94-8830B081995C}"/>
              </a:ext>
            </a:extLst>
          </p:cNvPr>
          <p:cNvSpPr/>
          <p:nvPr/>
        </p:nvSpPr>
        <p:spPr>
          <a:xfrm>
            <a:off x="1398320" y="492113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2013;p11">
            <a:extLst>
              <a:ext uri="{FF2B5EF4-FFF2-40B4-BE49-F238E27FC236}">
                <a16:creationId xmlns:a16="http://schemas.microsoft.com/office/drawing/2014/main" id="{638DD755-F25E-47FC-9FF5-B5CD1CD90EA9}"/>
              </a:ext>
            </a:extLst>
          </p:cNvPr>
          <p:cNvSpPr/>
          <p:nvPr/>
        </p:nvSpPr>
        <p:spPr>
          <a:xfrm>
            <a:off x="499132" y="427561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2014;p11">
            <a:extLst>
              <a:ext uri="{FF2B5EF4-FFF2-40B4-BE49-F238E27FC236}">
                <a16:creationId xmlns:a16="http://schemas.microsoft.com/office/drawing/2014/main" id="{E130C2E5-70F3-4A1A-A30C-142E3065BA23}"/>
              </a:ext>
            </a:extLst>
          </p:cNvPr>
          <p:cNvSpPr/>
          <p:nvPr/>
        </p:nvSpPr>
        <p:spPr>
          <a:xfrm>
            <a:off x="934313" y="-194375"/>
            <a:ext cx="69493" cy="66404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2015;p11">
            <a:extLst>
              <a:ext uri="{FF2B5EF4-FFF2-40B4-BE49-F238E27FC236}">
                <a16:creationId xmlns:a16="http://schemas.microsoft.com/office/drawing/2014/main" id="{49184BE0-BA8D-491C-9B79-7E6163744B4B}"/>
              </a:ext>
            </a:extLst>
          </p:cNvPr>
          <p:cNvSpPr/>
          <p:nvPr/>
        </p:nvSpPr>
        <p:spPr>
          <a:xfrm>
            <a:off x="1382980" y="-48697"/>
            <a:ext cx="86686" cy="87304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016;p11">
            <a:extLst>
              <a:ext uri="{FF2B5EF4-FFF2-40B4-BE49-F238E27FC236}">
                <a16:creationId xmlns:a16="http://schemas.microsoft.com/office/drawing/2014/main" id="{248E38ED-59DA-4682-A718-D24E23C7A729}"/>
              </a:ext>
            </a:extLst>
          </p:cNvPr>
          <p:cNvSpPr/>
          <p:nvPr/>
        </p:nvSpPr>
        <p:spPr>
          <a:xfrm>
            <a:off x="1607931" y="222892"/>
            <a:ext cx="48594" cy="41284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2017;p11">
            <a:extLst>
              <a:ext uri="{FF2B5EF4-FFF2-40B4-BE49-F238E27FC236}">
                <a16:creationId xmlns:a16="http://schemas.microsoft.com/office/drawing/2014/main" id="{6913CD6E-6C25-4D55-9EC6-B78A2C747B2B}"/>
              </a:ext>
            </a:extLst>
          </p:cNvPr>
          <p:cNvSpPr/>
          <p:nvPr/>
        </p:nvSpPr>
        <p:spPr>
          <a:xfrm>
            <a:off x="896117" y="264073"/>
            <a:ext cx="51167" cy="48697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2018;p11">
            <a:extLst>
              <a:ext uri="{FF2B5EF4-FFF2-40B4-BE49-F238E27FC236}">
                <a16:creationId xmlns:a16="http://schemas.microsoft.com/office/drawing/2014/main" id="{5D3CAA37-A655-4E61-BB0D-ED39B678DB3C}"/>
              </a:ext>
            </a:extLst>
          </p:cNvPr>
          <p:cNvSpPr/>
          <p:nvPr/>
        </p:nvSpPr>
        <p:spPr>
          <a:xfrm>
            <a:off x="7973163" y="238924"/>
            <a:ext cx="901670" cy="784600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019;p11">
            <a:extLst>
              <a:ext uri="{FF2B5EF4-FFF2-40B4-BE49-F238E27FC236}">
                <a16:creationId xmlns:a16="http://schemas.microsoft.com/office/drawing/2014/main" id="{C2D51554-B8E6-49E5-BA2B-EC4755BA5F19}"/>
              </a:ext>
            </a:extLst>
          </p:cNvPr>
          <p:cNvSpPr/>
          <p:nvPr/>
        </p:nvSpPr>
        <p:spPr>
          <a:xfrm rot="7885463">
            <a:off x="7720803" y="863391"/>
            <a:ext cx="1030181" cy="643165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020;p11">
            <a:extLst>
              <a:ext uri="{FF2B5EF4-FFF2-40B4-BE49-F238E27FC236}">
                <a16:creationId xmlns:a16="http://schemas.microsoft.com/office/drawing/2014/main" id="{081A2A16-8C4B-4B2D-B85F-9D18750F3085}"/>
              </a:ext>
            </a:extLst>
          </p:cNvPr>
          <p:cNvSpPr/>
          <p:nvPr/>
        </p:nvSpPr>
        <p:spPr>
          <a:xfrm rot="-2860879">
            <a:off x="6467356" y="-51005"/>
            <a:ext cx="1194828" cy="1181988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E1983CB-899A-4A8B-824A-5775A18D5DF1}"/>
              </a:ext>
            </a:extLst>
          </p:cNvPr>
          <p:cNvGrpSpPr/>
          <p:nvPr/>
        </p:nvGrpSpPr>
        <p:grpSpPr>
          <a:xfrm>
            <a:off x="856374" y="2469551"/>
            <a:ext cx="1906168" cy="1183922"/>
            <a:chOff x="303866" y="4899041"/>
            <a:chExt cx="1906168" cy="1183922"/>
          </a:xfrm>
        </p:grpSpPr>
        <p:sp>
          <p:nvSpPr>
            <p:cNvPr id="104" name="Google Shape;626;p7">
              <a:extLst>
                <a:ext uri="{FF2B5EF4-FFF2-40B4-BE49-F238E27FC236}">
                  <a16:creationId xmlns:a16="http://schemas.microsoft.com/office/drawing/2014/main" id="{CD0248DD-2FD0-4DF5-AC7A-D048BD53F943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05" name="AAAAAAAAAAAAAAAA">
              <a:extLst>
                <a:ext uri="{FF2B5EF4-FFF2-40B4-BE49-F238E27FC236}">
                  <a16:creationId xmlns:a16="http://schemas.microsoft.com/office/drawing/2014/main" id="{AEFA8FC6-8B1F-46F9-910F-6700FCAD286A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NST</a:t>
              </a:r>
              <a:endParaRPr sz="2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06" name="Google Shape;650;p7">
              <a:extLst>
                <a:ext uri="{FF2B5EF4-FFF2-40B4-BE49-F238E27FC236}">
                  <a16:creationId xmlns:a16="http://schemas.microsoft.com/office/drawing/2014/main" id="{71943472-BE51-4E31-93EA-AC6206C81337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07" name="Google Shape;654;p7">
              <a:extLst>
                <a:ext uri="{FF2B5EF4-FFF2-40B4-BE49-F238E27FC236}">
                  <a16:creationId xmlns:a16="http://schemas.microsoft.com/office/drawing/2014/main" id="{A6C9E633-362D-452C-ADDA-BF7FFE17FB02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08" name="Google Shape;656;p7">
              <a:extLst>
                <a:ext uri="{FF2B5EF4-FFF2-40B4-BE49-F238E27FC236}">
                  <a16:creationId xmlns:a16="http://schemas.microsoft.com/office/drawing/2014/main" id="{B0B00897-8B61-4659-A63D-808A388F7595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09" name="Google Shape;657;p7">
              <a:extLst>
                <a:ext uri="{FF2B5EF4-FFF2-40B4-BE49-F238E27FC236}">
                  <a16:creationId xmlns:a16="http://schemas.microsoft.com/office/drawing/2014/main" id="{E249EB48-49CD-4EDF-BE0A-CF6BC5CD487E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0" name="Google Shape;659;p7">
              <a:extLst>
                <a:ext uri="{FF2B5EF4-FFF2-40B4-BE49-F238E27FC236}">
                  <a16:creationId xmlns:a16="http://schemas.microsoft.com/office/drawing/2014/main" id="{DCE29D6C-D406-48B0-A4C1-72AFD2E96310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1" name="Google Shape;660;p7">
              <a:extLst>
                <a:ext uri="{FF2B5EF4-FFF2-40B4-BE49-F238E27FC236}">
                  <a16:creationId xmlns:a16="http://schemas.microsoft.com/office/drawing/2014/main" id="{93D78E69-62BD-4892-9D8C-FA4DF0DDFBC6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2" name="Google Shape;662;p7">
              <a:extLst>
                <a:ext uri="{FF2B5EF4-FFF2-40B4-BE49-F238E27FC236}">
                  <a16:creationId xmlns:a16="http://schemas.microsoft.com/office/drawing/2014/main" id="{5B2FD189-889A-4975-AA93-8B704AA72C94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3" name="Google Shape;664;p7">
              <a:extLst>
                <a:ext uri="{FF2B5EF4-FFF2-40B4-BE49-F238E27FC236}">
                  <a16:creationId xmlns:a16="http://schemas.microsoft.com/office/drawing/2014/main" id="{A279EA56-5E1F-4EBC-82A6-50988BF525B1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4" name="Google Shape;667;p7">
              <a:extLst>
                <a:ext uri="{FF2B5EF4-FFF2-40B4-BE49-F238E27FC236}">
                  <a16:creationId xmlns:a16="http://schemas.microsoft.com/office/drawing/2014/main" id="{F37613A1-EBA6-4433-BF27-157B64624CC1}"/>
                </a:ext>
              </a:extLst>
            </p:cNvPr>
            <p:cNvSpPr/>
            <p:nvPr/>
          </p:nvSpPr>
          <p:spPr>
            <a:xfrm>
              <a:off x="318673" y="4911666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5" name="Google Shape;668;p7">
              <a:extLst>
                <a:ext uri="{FF2B5EF4-FFF2-40B4-BE49-F238E27FC236}">
                  <a16:creationId xmlns:a16="http://schemas.microsoft.com/office/drawing/2014/main" id="{2D0561B5-2FC2-41FA-8816-61946EE70D3A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6" name="Google Shape;669;p7">
              <a:extLst>
                <a:ext uri="{FF2B5EF4-FFF2-40B4-BE49-F238E27FC236}">
                  <a16:creationId xmlns:a16="http://schemas.microsoft.com/office/drawing/2014/main" id="{B87071E9-7C97-4D25-8DBA-8E02BF21FF5B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7" name="Google Shape;771;p7">
              <a:extLst>
                <a:ext uri="{FF2B5EF4-FFF2-40B4-BE49-F238E27FC236}">
                  <a16:creationId xmlns:a16="http://schemas.microsoft.com/office/drawing/2014/main" id="{560E8E63-E779-4383-8037-D0DA67FC7796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8" name="Google Shape;772;p7">
              <a:extLst>
                <a:ext uri="{FF2B5EF4-FFF2-40B4-BE49-F238E27FC236}">
                  <a16:creationId xmlns:a16="http://schemas.microsoft.com/office/drawing/2014/main" id="{2C2E7CA0-C2CE-4010-BC9B-11002CDA1CDC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19" name="Google Shape;773;p7">
              <a:extLst>
                <a:ext uri="{FF2B5EF4-FFF2-40B4-BE49-F238E27FC236}">
                  <a16:creationId xmlns:a16="http://schemas.microsoft.com/office/drawing/2014/main" id="{283385E3-A3F0-4293-98FD-AFCBD4B36B03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0" name="Google Shape;774;p7">
              <a:extLst>
                <a:ext uri="{FF2B5EF4-FFF2-40B4-BE49-F238E27FC236}">
                  <a16:creationId xmlns:a16="http://schemas.microsoft.com/office/drawing/2014/main" id="{68476A59-415C-4C74-9259-5A1509E25C6F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1" name="Google Shape;775;p7">
              <a:extLst>
                <a:ext uri="{FF2B5EF4-FFF2-40B4-BE49-F238E27FC236}">
                  <a16:creationId xmlns:a16="http://schemas.microsoft.com/office/drawing/2014/main" id="{AFBF7083-0B2D-470B-B9BB-F6D2D61DD70A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2" name="Google Shape;776;p7">
              <a:extLst>
                <a:ext uri="{FF2B5EF4-FFF2-40B4-BE49-F238E27FC236}">
                  <a16:creationId xmlns:a16="http://schemas.microsoft.com/office/drawing/2014/main" id="{D88982AF-C0AF-4467-BAD5-2B85AE212309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3" name="Google Shape;777;p7">
              <a:extLst>
                <a:ext uri="{FF2B5EF4-FFF2-40B4-BE49-F238E27FC236}">
                  <a16:creationId xmlns:a16="http://schemas.microsoft.com/office/drawing/2014/main" id="{9051D444-2E4F-408B-89D0-1EAD9A7DF810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4" name="Google Shape;778;p7">
              <a:extLst>
                <a:ext uri="{FF2B5EF4-FFF2-40B4-BE49-F238E27FC236}">
                  <a16:creationId xmlns:a16="http://schemas.microsoft.com/office/drawing/2014/main" id="{3BF9E9DE-4C65-4114-BB96-00C83C10F0ED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5" name="Google Shape;779;p7">
              <a:extLst>
                <a:ext uri="{FF2B5EF4-FFF2-40B4-BE49-F238E27FC236}">
                  <a16:creationId xmlns:a16="http://schemas.microsoft.com/office/drawing/2014/main" id="{0D4D4B47-6C40-40C3-A4EB-A7827921C7D8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6" name="Google Shape;780;p7">
              <a:extLst>
                <a:ext uri="{FF2B5EF4-FFF2-40B4-BE49-F238E27FC236}">
                  <a16:creationId xmlns:a16="http://schemas.microsoft.com/office/drawing/2014/main" id="{5BCA0577-8B39-46F3-8C7E-4939976AE738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7" name="Google Shape;781;p7">
              <a:extLst>
                <a:ext uri="{FF2B5EF4-FFF2-40B4-BE49-F238E27FC236}">
                  <a16:creationId xmlns:a16="http://schemas.microsoft.com/office/drawing/2014/main" id="{AFE6B855-9CED-429C-BF5E-FFF576D837C4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8" name="Google Shape;782;p7">
              <a:extLst>
                <a:ext uri="{FF2B5EF4-FFF2-40B4-BE49-F238E27FC236}">
                  <a16:creationId xmlns:a16="http://schemas.microsoft.com/office/drawing/2014/main" id="{CBF9FD40-CD8B-4503-8A77-FED023197C7C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29" name="Google Shape;783;p7">
              <a:extLst>
                <a:ext uri="{FF2B5EF4-FFF2-40B4-BE49-F238E27FC236}">
                  <a16:creationId xmlns:a16="http://schemas.microsoft.com/office/drawing/2014/main" id="{4E099189-6372-4C7C-B9D5-AC2F33030E26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0" name="Google Shape;784;p7">
              <a:extLst>
                <a:ext uri="{FF2B5EF4-FFF2-40B4-BE49-F238E27FC236}">
                  <a16:creationId xmlns:a16="http://schemas.microsoft.com/office/drawing/2014/main" id="{1B3D8014-F963-4A9F-9564-04413FCC9A62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1" name="Google Shape;785;p7">
              <a:extLst>
                <a:ext uri="{FF2B5EF4-FFF2-40B4-BE49-F238E27FC236}">
                  <a16:creationId xmlns:a16="http://schemas.microsoft.com/office/drawing/2014/main" id="{603FCD72-A568-4218-AC5A-0B4E4E99A342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2" name="Google Shape;786;p7">
              <a:extLst>
                <a:ext uri="{FF2B5EF4-FFF2-40B4-BE49-F238E27FC236}">
                  <a16:creationId xmlns:a16="http://schemas.microsoft.com/office/drawing/2014/main" id="{1F0FA50E-B9B4-4385-A7F0-ADA9A88F1FDB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3" name="Google Shape;787;p7">
              <a:extLst>
                <a:ext uri="{FF2B5EF4-FFF2-40B4-BE49-F238E27FC236}">
                  <a16:creationId xmlns:a16="http://schemas.microsoft.com/office/drawing/2014/main" id="{393DDB4F-DB21-4A9B-AE69-0A4EFC9CD6D4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4" name="Google Shape;788;p7">
              <a:extLst>
                <a:ext uri="{FF2B5EF4-FFF2-40B4-BE49-F238E27FC236}">
                  <a16:creationId xmlns:a16="http://schemas.microsoft.com/office/drawing/2014/main" id="{4A0A4B29-F88A-479B-80E3-75F4C4CAFAB0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5" name="Google Shape;789;p7">
              <a:extLst>
                <a:ext uri="{FF2B5EF4-FFF2-40B4-BE49-F238E27FC236}">
                  <a16:creationId xmlns:a16="http://schemas.microsoft.com/office/drawing/2014/main" id="{B7C1454D-061B-4001-9A15-8F16B39D5BD0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6" name="Google Shape;790;p7">
              <a:extLst>
                <a:ext uri="{FF2B5EF4-FFF2-40B4-BE49-F238E27FC236}">
                  <a16:creationId xmlns:a16="http://schemas.microsoft.com/office/drawing/2014/main" id="{58501059-4387-4A8C-A661-2E937C0F39A5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7" name="Google Shape;791;p7">
              <a:extLst>
                <a:ext uri="{FF2B5EF4-FFF2-40B4-BE49-F238E27FC236}">
                  <a16:creationId xmlns:a16="http://schemas.microsoft.com/office/drawing/2014/main" id="{145C2A21-5B95-48CF-8547-84B35AEBDB55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8" name="Google Shape;792;p7">
              <a:extLst>
                <a:ext uri="{FF2B5EF4-FFF2-40B4-BE49-F238E27FC236}">
                  <a16:creationId xmlns:a16="http://schemas.microsoft.com/office/drawing/2014/main" id="{9BC9CEE7-5627-49E9-A2ED-C67D20261A4D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39" name="Google Shape;793;p7">
              <a:extLst>
                <a:ext uri="{FF2B5EF4-FFF2-40B4-BE49-F238E27FC236}">
                  <a16:creationId xmlns:a16="http://schemas.microsoft.com/office/drawing/2014/main" id="{7FD2B6A3-191F-4D67-9F22-125A14810597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0" name="Google Shape;798;p7">
              <a:extLst>
                <a:ext uri="{FF2B5EF4-FFF2-40B4-BE49-F238E27FC236}">
                  <a16:creationId xmlns:a16="http://schemas.microsoft.com/office/drawing/2014/main" id="{388F4F0E-3914-4AD2-AC05-14858CE06E73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1" name="Google Shape;802;p7">
              <a:extLst>
                <a:ext uri="{FF2B5EF4-FFF2-40B4-BE49-F238E27FC236}">
                  <a16:creationId xmlns:a16="http://schemas.microsoft.com/office/drawing/2014/main" id="{35F723F4-7900-4283-986B-D30DF3EE76F1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2" name="Google Shape;804;p7">
              <a:extLst>
                <a:ext uri="{FF2B5EF4-FFF2-40B4-BE49-F238E27FC236}">
                  <a16:creationId xmlns:a16="http://schemas.microsoft.com/office/drawing/2014/main" id="{8A2E1DCC-BE7D-4FB6-AC27-93DAACCBE9E8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3" name="Google Shape;808;p7">
              <a:extLst>
                <a:ext uri="{FF2B5EF4-FFF2-40B4-BE49-F238E27FC236}">
                  <a16:creationId xmlns:a16="http://schemas.microsoft.com/office/drawing/2014/main" id="{BD6D758F-846C-4B08-B2FC-4F626E861CD9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4" name="Google Shape;809;p7">
              <a:extLst>
                <a:ext uri="{FF2B5EF4-FFF2-40B4-BE49-F238E27FC236}">
                  <a16:creationId xmlns:a16="http://schemas.microsoft.com/office/drawing/2014/main" id="{D0E7D27F-2EBE-42F7-BEAD-577D7DBC4D89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5" name="Google Shape;810;p7">
              <a:extLst>
                <a:ext uri="{FF2B5EF4-FFF2-40B4-BE49-F238E27FC236}">
                  <a16:creationId xmlns:a16="http://schemas.microsoft.com/office/drawing/2014/main" id="{D7DA3131-D7A4-4D79-8DF1-C4DDDC7551A9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6" name="Google Shape;816;p7">
              <a:extLst>
                <a:ext uri="{FF2B5EF4-FFF2-40B4-BE49-F238E27FC236}">
                  <a16:creationId xmlns:a16="http://schemas.microsoft.com/office/drawing/2014/main" id="{44632BE7-50D8-4D3F-A6FF-0C95A970151A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7" name="Google Shape;818;p7">
              <a:extLst>
                <a:ext uri="{FF2B5EF4-FFF2-40B4-BE49-F238E27FC236}">
                  <a16:creationId xmlns:a16="http://schemas.microsoft.com/office/drawing/2014/main" id="{6CC55528-9097-4268-B275-98169A3BC536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8" name="Google Shape;819;p7">
              <a:extLst>
                <a:ext uri="{FF2B5EF4-FFF2-40B4-BE49-F238E27FC236}">
                  <a16:creationId xmlns:a16="http://schemas.microsoft.com/office/drawing/2014/main" id="{4CA957FE-0EAA-4F7C-BDDE-D148933E0706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49" name="Google Shape;828;p7">
              <a:extLst>
                <a:ext uri="{FF2B5EF4-FFF2-40B4-BE49-F238E27FC236}">
                  <a16:creationId xmlns:a16="http://schemas.microsoft.com/office/drawing/2014/main" id="{3DA49C46-1194-4311-A0D4-97D0BB59E003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0" name="Google Shape;829;p7">
              <a:extLst>
                <a:ext uri="{FF2B5EF4-FFF2-40B4-BE49-F238E27FC236}">
                  <a16:creationId xmlns:a16="http://schemas.microsoft.com/office/drawing/2014/main" id="{A2FCBE06-1C18-4FA1-85DC-5DCD9390CA79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1" name="Google Shape;830;p7">
              <a:extLst>
                <a:ext uri="{FF2B5EF4-FFF2-40B4-BE49-F238E27FC236}">
                  <a16:creationId xmlns:a16="http://schemas.microsoft.com/office/drawing/2014/main" id="{6042B9FD-0936-45AC-BE60-EDE3F6058941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2" name="Google Shape;831;p7">
              <a:extLst>
                <a:ext uri="{FF2B5EF4-FFF2-40B4-BE49-F238E27FC236}">
                  <a16:creationId xmlns:a16="http://schemas.microsoft.com/office/drawing/2014/main" id="{EFF6B9E9-DC27-470A-A0C1-535EA7300F60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3" name="Google Shape;832;p7">
              <a:extLst>
                <a:ext uri="{FF2B5EF4-FFF2-40B4-BE49-F238E27FC236}">
                  <a16:creationId xmlns:a16="http://schemas.microsoft.com/office/drawing/2014/main" id="{B76C1C1B-04B9-4442-ABC9-A6F31EBD9775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4" name="Google Shape;833;p7">
              <a:extLst>
                <a:ext uri="{FF2B5EF4-FFF2-40B4-BE49-F238E27FC236}">
                  <a16:creationId xmlns:a16="http://schemas.microsoft.com/office/drawing/2014/main" id="{A94F137D-C30C-4DB3-A17C-A2EA25896BC4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5" name="Google Shape;834;p7">
              <a:extLst>
                <a:ext uri="{FF2B5EF4-FFF2-40B4-BE49-F238E27FC236}">
                  <a16:creationId xmlns:a16="http://schemas.microsoft.com/office/drawing/2014/main" id="{6464F580-9A35-4251-B66B-58A331FB9540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6" name="Google Shape;835;p7">
              <a:extLst>
                <a:ext uri="{FF2B5EF4-FFF2-40B4-BE49-F238E27FC236}">
                  <a16:creationId xmlns:a16="http://schemas.microsoft.com/office/drawing/2014/main" id="{6616E679-CC5B-4366-B23A-4A455920AB3E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7" name="Google Shape;836;p7">
              <a:extLst>
                <a:ext uri="{FF2B5EF4-FFF2-40B4-BE49-F238E27FC236}">
                  <a16:creationId xmlns:a16="http://schemas.microsoft.com/office/drawing/2014/main" id="{4A28A88C-9EC8-469F-AD46-7952E95F027E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8" name="Google Shape;837;p7">
              <a:extLst>
                <a:ext uri="{FF2B5EF4-FFF2-40B4-BE49-F238E27FC236}">
                  <a16:creationId xmlns:a16="http://schemas.microsoft.com/office/drawing/2014/main" id="{21BB56F1-44A8-4945-BF33-59E52A34F6AF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59" name="Google Shape;838;p7">
              <a:extLst>
                <a:ext uri="{FF2B5EF4-FFF2-40B4-BE49-F238E27FC236}">
                  <a16:creationId xmlns:a16="http://schemas.microsoft.com/office/drawing/2014/main" id="{7E6AAF40-5097-4C4E-B08E-7903A82C5190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60" name="Google Shape;862;p7">
              <a:extLst>
                <a:ext uri="{FF2B5EF4-FFF2-40B4-BE49-F238E27FC236}">
                  <a16:creationId xmlns:a16="http://schemas.microsoft.com/office/drawing/2014/main" id="{65A675AD-A2F0-4917-AC1B-BA2FC44112E3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89DD561-78C1-4B6E-A56C-7132738038B4}"/>
              </a:ext>
            </a:extLst>
          </p:cNvPr>
          <p:cNvGrpSpPr/>
          <p:nvPr/>
        </p:nvGrpSpPr>
        <p:grpSpPr>
          <a:xfrm>
            <a:off x="3618916" y="2469551"/>
            <a:ext cx="1906168" cy="1183922"/>
            <a:chOff x="303866" y="4899041"/>
            <a:chExt cx="1906168" cy="1183922"/>
          </a:xfrm>
        </p:grpSpPr>
        <p:sp>
          <p:nvSpPr>
            <p:cNvPr id="164" name="Google Shape;626;p7">
              <a:extLst>
                <a:ext uri="{FF2B5EF4-FFF2-40B4-BE49-F238E27FC236}">
                  <a16:creationId xmlns:a16="http://schemas.microsoft.com/office/drawing/2014/main" id="{80B6CFAC-DF5D-4140-AB1A-C5953706E5A7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65" name="AAAAAAAAAAAAAAAA">
              <a:extLst>
                <a:ext uri="{FF2B5EF4-FFF2-40B4-BE49-F238E27FC236}">
                  <a16:creationId xmlns:a16="http://schemas.microsoft.com/office/drawing/2014/main" id="{7854A6F6-0D7D-466A-B9E1-3DCB53B26DF3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Gen</a:t>
              </a:r>
              <a:endParaRPr sz="2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66" name="Google Shape;650;p7">
              <a:extLst>
                <a:ext uri="{FF2B5EF4-FFF2-40B4-BE49-F238E27FC236}">
                  <a16:creationId xmlns:a16="http://schemas.microsoft.com/office/drawing/2014/main" id="{E4896892-7B4B-4623-B11F-FAB68EB21ED6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67" name="Google Shape;654;p7">
              <a:extLst>
                <a:ext uri="{FF2B5EF4-FFF2-40B4-BE49-F238E27FC236}">
                  <a16:creationId xmlns:a16="http://schemas.microsoft.com/office/drawing/2014/main" id="{F44A6E17-3139-4E2A-B035-6316154FBFC6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68" name="Google Shape;656;p7">
              <a:extLst>
                <a:ext uri="{FF2B5EF4-FFF2-40B4-BE49-F238E27FC236}">
                  <a16:creationId xmlns:a16="http://schemas.microsoft.com/office/drawing/2014/main" id="{D3ED528B-869D-4423-B0D0-935C3E26F3CE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69" name="Google Shape;657;p7">
              <a:extLst>
                <a:ext uri="{FF2B5EF4-FFF2-40B4-BE49-F238E27FC236}">
                  <a16:creationId xmlns:a16="http://schemas.microsoft.com/office/drawing/2014/main" id="{85FA3DEA-2C21-4AE8-9F9A-78D6FE517D92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0" name="Google Shape;659;p7">
              <a:extLst>
                <a:ext uri="{FF2B5EF4-FFF2-40B4-BE49-F238E27FC236}">
                  <a16:creationId xmlns:a16="http://schemas.microsoft.com/office/drawing/2014/main" id="{1A41FA19-E9AA-4F05-A2FC-BAEFEFF919EC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1" name="Google Shape;660;p7">
              <a:extLst>
                <a:ext uri="{FF2B5EF4-FFF2-40B4-BE49-F238E27FC236}">
                  <a16:creationId xmlns:a16="http://schemas.microsoft.com/office/drawing/2014/main" id="{6E93DCEE-9F72-4AFC-B733-045804866AE5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2" name="Google Shape;662;p7">
              <a:extLst>
                <a:ext uri="{FF2B5EF4-FFF2-40B4-BE49-F238E27FC236}">
                  <a16:creationId xmlns:a16="http://schemas.microsoft.com/office/drawing/2014/main" id="{5240320E-1E15-486F-A60B-B02DB0B3DAF4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3" name="Google Shape;664;p7">
              <a:extLst>
                <a:ext uri="{FF2B5EF4-FFF2-40B4-BE49-F238E27FC236}">
                  <a16:creationId xmlns:a16="http://schemas.microsoft.com/office/drawing/2014/main" id="{7951648E-5FEA-4B57-9845-93195C244126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4" name="Google Shape;667;p7">
              <a:extLst>
                <a:ext uri="{FF2B5EF4-FFF2-40B4-BE49-F238E27FC236}">
                  <a16:creationId xmlns:a16="http://schemas.microsoft.com/office/drawing/2014/main" id="{6CC2D91D-8672-44B1-B365-AADCBEB65E6A}"/>
                </a:ext>
              </a:extLst>
            </p:cNvPr>
            <p:cNvSpPr/>
            <p:nvPr/>
          </p:nvSpPr>
          <p:spPr>
            <a:xfrm>
              <a:off x="318673" y="4911666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5" name="Google Shape;668;p7">
              <a:extLst>
                <a:ext uri="{FF2B5EF4-FFF2-40B4-BE49-F238E27FC236}">
                  <a16:creationId xmlns:a16="http://schemas.microsoft.com/office/drawing/2014/main" id="{7AC20198-99EB-400F-A51D-90D099D05E9F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6" name="Google Shape;669;p7">
              <a:extLst>
                <a:ext uri="{FF2B5EF4-FFF2-40B4-BE49-F238E27FC236}">
                  <a16:creationId xmlns:a16="http://schemas.microsoft.com/office/drawing/2014/main" id="{4266EA05-9768-424F-BA79-DA1C09F681A5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7" name="Google Shape;771;p7">
              <a:extLst>
                <a:ext uri="{FF2B5EF4-FFF2-40B4-BE49-F238E27FC236}">
                  <a16:creationId xmlns:a16="http://schemas.microsoft.com/office/drawing/2014/main" id="{515D65F2-7940-4204-9F33-3B5AE69FFF6B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8" name="Google Shape;772;p7">
              <a:extLst>
                <a:ext uri="{FF2B5EF4-FFF2-40B4-BE49-F238E27FC236}">
                  <a16:creationId xmlns:a16="http://schemas.microsoft.com/office/drawing/2014/main" id="{B3273E2C-02AB-461A-8E13-8640C074E394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79" name="Google Shape;773;p7">
              <a:extLst>
                <a:ext uri="{FF2B5EF4-FFF2-40B4-BE49-F238E27FC236}">
                  <a16:creationId xmlns:a16="http://schemas.microsoft.com/office/drawing/2014/main" id="{ED99AEA5-410B-4472-85AC-FEDA6168ACDA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0" name="Google Shape;774;p7">
              <a:extLst>
                <a:ext uri="{FF2B5EF4-FFF2-40B4-BE49-F238E27FC236}">
                  <a16:creationId xmlns:a16="http://schemas.microsoft.com/office/drawing/2014/main" id="{0B993443-B52C-4423-9678-9538B598E8B8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1" name="Google Shape;775;p7">
              <a:extLst>
                <a:ext uri="{FF2B5EF4-FFF2-40B4-BE49-F238E27FC236}">
                  <a16:creationId xmlns:a16="http://schemas.microsoft.com/office/drawing/2014/main" id="{EEE899A6-31D4-4B0D-A39D-0C1F40DF1A69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2" name="Google Shape;776;p7">
              <a:extLst>
                <a:ext uri="{FF2B5EF4-FFF2-40B4-BE49-F238E27FC236}">
                  <a16:creationId xmlns:a16="http://schemas.microsoft.com/office/drawing/2014/main" id="{949AB414-82F8-4051-AFA5-F2D85877DCF0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3" name="Google Shape;777;p7">
              <a:extLst>
                <a:ext uri="{FF2B5EF4-FFF2-40B4-BE49-F238E27FC236}">
                  <a16:creationId xmlns:a16="http://schemas.microsoft.com/office/drawing/2014/main" id="{F149AA95-D29B-40F7-9682-5B12842F76EA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4" name="Google Shape;778;p7">
              <a:extLst>
                <a:ext uri="{FF2B5EF4-FFF2-40B4-BE49-F238E27FC236}">
                  <a16:creationId xmlns:a16="http://schemas.microsoft.com/office/drawing/2014/main" id="{D7E9DCCD-8ED2-4F09-9C19-1F6A45F81937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5" name="Google Shape;779;p7">
              <a:extLst>
                <a:ext uri="{FF2B5EF4-FFF2-40B4-BE49-F238E27FC236}">
                  <a16:creationId xmlns:a16="http://schemas.microsoft.com/office/drawing/2014/main" id="{407FB2D8-DC31-4A64-B298-92D8D6703B1E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6" name="Google Shape;780;p7">
              <a:extLst>
                <a:ext uri="{FF2B5EF4-FFF2-40B4-BE49-F238E27FC236}">
                  <a16:creationId xmlns:a16="http://schemas.microsoft.com/office/drawing/2014/main" id="{FB2F3F61-7FC9-4FB7-BD69-9B3C93FCDC2E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7" name="Google Shape;781;p7">
              <a:extLst>
                <a:ext uri="{FF2B5EF4-FFF2-40B4-BE49-F238E27FC236}">
                  <a16:creationId xmlns:a16="http://schemas.microsoft.com/office/drawing/2014/main" id="{E0BA0524-251F-4D44-9CCB-1C8F8D19B8AE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8" name="Google Shape;782;p7">
              <a:extLst>
                <a:ext uri="{FF2B5EF4-FFF2-40B4-BE49-F238E27FC236}">
                  <a16:creationId xmlns:a16="http://schemas.microsoft.com/office/drawing/2014/main" id="{754C9348-B854-4EBC-8E70-B7C5F84BC7E7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89" name="Google Shape;783;p7">
              <a:extLst>
                <a:ext uri="{FF2B5EF4-FFF2-40B4-BE49-F238E27FC236}">
                  <a16:creationId xmlns:a16="http://schemas.microsoft.com/office/drawing/2014/main" id="{F582757B-9D25-40A6-987E-FE8B9F27282D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0" name="Google Shape;784;p7">
              <a:extLst>
                <a:ext uri="{FF2B5EF4-FFF2-40B4-BE49-F238E27FC236}">
                  <a16:creationId xmlns:a16="http://schemas.microsoft.com/office/drawing/2014/main" id="{9CAC15B7-7338-49D3-BAB9-CA20D51A1A10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1" name="Google Shape;785;p7">
              <a:extLst>
                <a:ext uri="{FF2B5EF4-FFF2-40B4-BE49-F238E27FC236}">
                  <a16:creationId xmlns:a16="http://schemas.microsoft.com/office/drawing/2014/main" id="{1CE6574C-2C43-4003-86DC-C67F9DAF5224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2" name="Google Shape;786;p7">
              <a:extLst>
                <a:ext uri="{FF2B5EF4-FFF2-40B4-BE49-F238E27FC236}">
                  <a16:creationId xmlns:a16="http://schemas.microsoft.com/office/drawing/2014/main" id="{F067C031-251C-4C22-88A7-4628351398A2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3" name="Google Shape;787;p7">
              <a:extLst>
                <a:ext uri="{FF2B5EF4-FFF2-40B4-BE49-F238E27FC236}">
                  <a16:creationId xmlns:a16="http://schemas.microsoft.com/office/drawing/2014/main" id="{21A2B45A-F466-4F1B-A420-2A8DDFC9F7E5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4" name="Google Shape;788;p7">
              <a:extLst>
                <a:ext uri="{FF2B5EF4-FFF2-40B4-BE49-F238E27FC236}">
                  <a16:creationId xmlns:a16="http://schemas.microsoft.com/office/drawing/2014/main" id="{55CB4319-98D0-4400-89A3-284170E0ADBE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5" name="Google Shape;789;p7">
              <a:extLst>
                <a:ext uri="{FF2B5EF4-FFF2-40B4-BE49-F238E27FC236}">
                  <a16:creationId xmlns:a16="http://schemas.microsoft.com/office/drawing/2014/main" id="{DB286FB3-49A4-4D28-A892-279CFE0DE506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6" name="Google Shape;790;p7">
              <a:extLst>
                <a:ext uri="{FF2B5EF4-FFF2-40B4-BE49-F238E27FC236}">
                  <a16:creationId xmlns:a16="http://schemas.microsoft.com/office/drawing/2014/main" id="{E3CAD79B-3E79-40DB-BD38-1CD9F7393B00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7" name="Google Shape;791;p7">
              <a:extLst>
                <a:ext uri="{FF2B5EF4-FFF2-40B4-BE49-F238E27FC236}">
                  <a16:creationId xmlns:a16="http://schemas.microsoft.com/office/drawing/2014/main" id="{ACE61866-5412-4BCA-8044-FC327CA3558A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8" name="Google Shape;792;p7">
              <a:extLst>
                <a:ext uri="{FF2B5EF4-FFF2-40B4-BE49-F238E27FC236}">
                  <a16:creationId xmlns:a16="http://schemas.microsoft.com/office/drawing/2014/main" id="{65349953-FDA6-449E-8E63-5FFDBF5D02AA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199" name="Google Shape;793;p7">
              <a:extLst>
                <a:ext uri="{FF2B5EF4-FFF2-40B4-BE49-F238E27FC236}">
                  <a16:creationId xmlns:a16="http://schemas.microsoft.com/office/drawing/2014/main" id="{1589C910-9DD4-46A7-ABF3-807961349E47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0" name="Google Shape;798;p7">
              <a:extLst>
                <a:ext uri="{FF2B5EF4-FFF2-40B4-BE49-F238E27FC236}">
                  <a16:creationId xmlns:a16="http://schemas.microsoft.com/office/drawing/2014/main" id="{FE125766-6708-47B4-B2F3-BA31CB59DAE3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1" name="Google Shape;802;p7">
              <a:extLst>
                <a:ext uri="{FF2B5EF4-FFF2-40B4-BE49-F238E27FC236}">
                  <a16:creationId xmlns:a16="http://schemas.microsoft.com/office/drawing/2014/main" id="{1C7FB502-7E4E-44AC-A0B3-6BD4759CD053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2" name="Google Shape;804;p7">
              <a:extLst>
                <a:ext uri="{FF2B5EF4-FFF2-40B4-BE49-F238E27FC236}">
                  <a16:creationId xmlns:a16="http://schemas.microsoft.com/office/drawing/2014/main" id="{8F741A4F-4870-4ED0-9FC7-23095321D841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3" name="Google Shape;808;p7">
              <a:extLst>
                <a:ext uri="{FF2B5EF4-FFF2-40B4-BE49-F238E27FC236}">
                  <a16:creationId xmlns:a16="http://schemas.microsoft.com/office/drawing/2014/main" id="{7C1326FE-8607-4318-81F6-00C33F4B80FE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4" name="Google Shape;809;p7">
              <a:extLst>
                <a:ext uri="{FF2B5EF4-FFF2-40B4-BE49-F238E27FC236}">
                  <a16:creationId xmlns:a16="http://schemas.microsoft.com/office/drawing/2014/main" id="{63DEB55F-8C89-43AA-A5B5-2FE291F2E245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5" name="Google Shape;810;p7">
              <a:extLst>
                <a:ext uri="{FF2B5EF4-FFF2-40B4-BE49-F238E27FC236}">
                  <a16:creationId xmlns:a16="http://schemas.microsoft.com/office/drawing/2014/main" id="{1BFC104F-D98E-4A49-A903-DD8B3872E119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6" name="Google Shape;816;p7">
              <a:extLst>
                <a:ext uri="{FF2B5EF4-FFF2-40B4-BE49-F238E27FC236}">
                  <a16:creationId xmlns:a16="http://schemas.microsoft.com/office/drawing/2014/main" id="{A492967D-96DA-4EF4-B9CA-2BF03008EF7C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7" name="Google Shape;818;p7">
              <a:extLst>
                <a:ext uri="{FF2B5EF4-FFF2-40B4-BE49-F238E27FC236}">
                  <a16:creationId xmlns:a16="http://schemas.microsoft.com/office/drawing/2014/main" id="{98CFDD5E-E8CE-471E-AF59-C63AF386F9FD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8" name="Google Shape;819;p7">
              <a:extLst>
                <a:ext uri="{FF2B5EF4-FFF2-40B4-BE49-F238E27FC236}">
                  <a16:creationId xmlns:a16="http://schemas.microsoft.com/office/drawing/2014/main" id="{4DACFA63-C024-4B58-AE73-98F252412C8D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09" name="Google Shape;828;p7">
              <a:extLst>
                <a:ext uri="{FF2B5EF4-FFF2-40B4-BE49-F238E27FC236}">
                  <a16:creationId xmlns:a16="http://schemas.microsoft.com/office/drawing/2014/main" id="{2C40578E-64EB-4C2D-B490-CBA3AF5C89C0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0" name="Google Shape;829;p7">
              <a:extLst>
                <a:ext uri="{FF2B5EF4-FFF2-40B4-BE49-F238E27FC236}">
                  <a16:creationId xmlns:a16="http://schemas.microsoft.com/office/drawing/2014/main" id="{26695ACE-5C54-4A4F-9AC9-ED399DE84A22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1" name="Google Shape;830;p7">
              <a:extLst>
                <a:ext uri="{FF2B5EF4-FFF2-40B4-BE49-F238E27FC236}">
                  <a16:creationId xmlns:a16="http://schemas.microsoft.com/office/drawing/2014/main" id="{01593811-6DCB-4CBD-BA7B-1D78A4516A1E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2" name="Google Shape;831;p7">
              <a:extLst>
                <a:ext uri="{FF2B5EF4-FFF2-40B4-BE49-F238E27FC236}">
                  <a16:creationId xmlns:a16="http://schemas.microsoft.com/office/drawing/2014/main" id="{3DC684DD-7E53-41FD-B984-39C69C8CA5F7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3" name="Google Shape;832;p7">
              <a:extLst>
                <a:ext uri="{FF2B5EF4-FFF2-40B4-BE49-F238E27FC236}">
                  <a16:creationId xmlns:a16="http://schemas.microsoft.com/office/drawing/2014/main" id="{FDE7023A-D7A6-4954-A2F3-DFEC086AC1F2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4" name="Google Shape;833;p7">
              <a:extLst>
                <a:ext uri="{FF2B5EF4-FFF2-40B4-BE49-F238E27FC236}">
                  <a16:creationId xmlns:a16="http://schemas.microsoft.com/office/drawing/2014/main" id="{0FCC1944-D886-4B05-B90C-A0DDE9875E0A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5" name="Google Shape;834;p7">
              <a:extLst>
                <a:ext uri="{FF2B5EF4-FFF2-40B4-BE49-F238E27FC236}">
                  <a16:creationId xmlns:a16="http://schemas.microsoft.com/office/drawing/2014/main" id="{B1636D0D-B1B3-4747-BDFF-9124C5158847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6" name="Google Shape;835;p7">
              <a:extLst>
                <a:ext uri="{FF2B5EF4-FFF2-40B4-BE49-F238E27FC236}">
                  <a16:creationId xmlns:a16="http://schemas.microsoft.com/office/drawing/2014/main" id="{B0439FDC-B766-48C9-9900-EC90558971B1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7" name="Google Shape;836;p7">
              <a:extLst>
                <a:ext uri="{FF2B5EF4-FFF2-40B4-BE49-F238E27FC236}">
                  <a16:creationId xmlns:a16="http://schemas.microsoft.com/office/drawing/2014/main" id="{DC47F924-9906-411A-A53D-71A63A166B6E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8" name="Google Shape;837;p7">
              <a:extLst>
                <a:ext uri="{FF2B5EF4-FFF2-40B4-BE49-F238E27FC236}">
                  <a16:creationId xmlns:a16="http://schemas.microsoft.com/office/drawing/2014/main" id="{DDC96912-FA2B-488E-857A-566B482216AE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19" name="Google Shape;838;p7">
              <a:extLst>
                <a:ext uri="{FF2B5EF4-FFF2-40B4-BE49-F238E27FC236}">
                  <a16:creationId xmlns:a16="http://schemas.microsoft.com/office/drawing/2014/main" id="{616D391F-939F-4FC7-8A14-5F2F0EFB1580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20" name="Google Shape;862;p7">
              <a:extLst>
                <a:ext uri="{FF2B5EF4-FFF2-40B4-BE49-F238E27FC236}">
                  <a16:creationId xmlns:a16="http://schemas.microsoft.com/office/drawing/2014/main" id="{8BAEE50F-7D41-496A-B8A0-BF3E37D3B1FE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285D753-7E7B-4F6D-8C20-E6C4CD7C1E6B}"/>
              </a:ext>
            </a:extLst>
          </p:cNvPr>
          <p:cNvGrpSpPr/>
          <p:nvPr/>
        </p:nvGrpSpPr>
        <p:grpSpPr>
          <a:xfrm>
            <a:off x="6381458" y="2469551"/>
            <a:ext cx="1906168" cy="1183922"/>
            <a:chOff x="303866" y="4899041"/>
            <a:chExt cx="1906168" cy="1183922"/>
          </a:xfrm>
        </p:grpSpPr>
        <p:sp>
          <p:nvSpPr>
            <p:cNvPr id="223" name="Google Shape;626;p7">
              <a:extLst>
                <a:ext uri="{FF2B5EF4-FFF2-40B4-BE49-F238E27FC236}">
                  <a16:creationId xmlns:a16="http://schemas.microsoft.com/office/drawing/2014/main" id="{03461888-440E-4D97-AF52-6D85E5873137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24" name="AAAAAAAAAAAAAAAA">
              <a:extLst>
                <a:ext uri="{FF2B5EF4-FFF2-40B4-BE49-F238E27FC236}">
                  <a16:creationId xmlns:a16="http://schemas.microsoft.com/office/drawing/2014/main" id="{C2B35482-B8E4-4EF8-8E75-1BD54CD892D4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Tính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trạng</a:t>
              </a:r>
              <a:endParaRPr sz="2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25" name="Google Shape;650;p7">
              <a:extLst>
                <a:ext uri="{FF2B5EF4-FFF2-40B4-BE49-F238E27FC236}">
                  <a16:creationId xmlns:a16="http://schemas.microsoft.com/office/drawing/2014/main" id="{7F7FE41D-21C6-46DD-8A10-34B0E786D540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26" name="Google Shape;654;p7">
              <a:extLst>
                <a:ext uri="{FF2B5EF4-FFF2-40B4-BE49-F238E27FC236}">
                  <a16:creationId xmlns:a16="http://schemas.microsoft.com/office/drawing/2014/main" id="{F8C5EB9B-B99E-4CB1-BB5B-A881CB3B4193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27" name="Google Shape;656;p7">
              <a:extLst>
                <a:ext uri="{FF2B5EF4-FFF2-40B4-BE49-F238E27FC236}">
                  <a16:creationId xmlns:a16="http://schemas.microsoft.com/office/drawing/2014/main" id="{BD1D6621-5FEF-4B18-958D-A7E467449E5B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28" name="Google Shape;657;p7">
              <a:extLst>
                <a:ext uri="{FF2B5EF4-FFF2-40B4-BE49-F238E27FC236}">
                  <a16:creationId xmlns:a16="http://schemas.microsoft.com/office/drawing/2014/main" id="{25A7CE76-6CD4-42E1-B44F-F9BA07179B7D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29" name="Google Shape;659;p7">
              <a:extLst>
                <a:ext uri="{FF2B5EF4-FFF2-40B4-BE49-F238E27FC236}">
                  <a16:creationId xmlns:a16="http://schemas.microsoft.com/office/drawing/2014/main" id="{8097B257-7651-49CC-B20A-30CEF64495C3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0" name="Google Shape;660;p7">
              <a:extLst>
                <a:ext uri="{FF2B5EF4-FFF2-40B4-BE49-F238E27FC236}">
                  <a16:creationId xmlns:a16="http://schemas.microsoft.com/office/drawing/2014/main" id="{89239F08-28BC-4422-9196-A3A88A7F731D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1" name="Google Shape;662;p7">
              <a:extLst>
                <a:ext uri="{FF2B5EF4-FFF2-40B4-BE49-F238E27FC236}">
                  <a16:creationId xmlns:a16="http://schemas.microsoft.com/office/drawing/2014/main" id="{8EF1E4B1-F488-477F-963B-ED538C3ACE56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2" name="Google Shape;664;p7">
              <a:extLst>
                <a:ext uri="{FF2B5EF4-FFF2-40B4-BE49-F238E27FC236}">
                  <a16:creationId xmlns:a16="http://schemas.microsoft.com/office/drawing/2014/main" id="{AAA3DEC5-418C-443C-A625-DAFC6FBF7794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3" name="Google Shape;667;p7">
              <a:extLst>
                <a:ext uri="{FF2B5EF4-FFF2-40B4-BE49-F238E27FC236}">
                  <a16:creationId xmlns:a16="http://schemas.microsoft.com/office/drawing/2014/main" id="{00971D36-1174-4895-AA32-1CB973F2D785}"/>
                </a:ext>
              </a:extLst>
            </p:cNvPr>
            <p:cNvSpPr/>
            <p:nvPr/>
          </p:nvSpPr>
          <p:spPr>
            <a:xfrm>
              <a:off x="318673" y="4911666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4" name="Google Shape;668;p7">
              <a:extLst>
                <a:ext uri="{FF2B5EF4-FFF2-40B4-BE49-F238E27FC236}">
                  <a16:creationId xmlns:a16="http://schemas.microsoft.com/office/drawing/2014/main" id="{89C86F99-1A48-4A1C-A4BE-93DC9636B340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5" name="Google Shape;669;p7">
              <a:extLst>
                <a:ext uri="{FF2B5EF4-FFF2-40B4-BE49-F238E27FC236}">
                  <a16:creationId xmlns:a16="http://schemas.microsoft.com/office/drawing/2014/main" id="{DACCF2C9-AD10-48D5-905F-F8DECF673382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6" name="Google Shape;771;p7">
              <a:extLst>
                <a:ext uri="{FF2B5EF4-FFF2-40B4-BE49-F238E27FC236}">
                  <a16:creationId xmlns:a16="http://schemas.microsoft.com/office/drawing/2014/main" id="{37650ED3-B048-4340-A16C-D7F3251E40F0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7" name="Google Shape;772;p7">
              <a:extLst>
                <a:ext uri="{FF2B5EF4-FFF2-40B4-BE49-F238E27FC236}">
                  <a16:creationId xmlns:a16="http://schemas.microsoft.com/office/drawing/2014/main" id="{C8F538EB-6BAD-43C0-AC8D-C08B56A9E73B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8" name="Google Shape;773;p7">
              <a:extLst>
                <a:ext uri="{FF2B5EF4-FFF2-40B4-BE49-F238E27FC236}">
                  <a16:creationId xmlns:a16="http://schemas.microsoft.com/office/drawing/2014/main" id="{7BFFCC06-04DB-48D5-89E4-3041E8428627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39" name="Google Shape;774;p7">
              <a:extLst>
                <a:ext uri="{FF2B5EF4-FFF2-40B4-BE49-F238E27FC236}">
                  <a16:creationId xmlns:a16="http://schemas.microsoft.com/office/drawing/2014/main" id="{AF626E55-60D9-4A9D-A1E9-B390DE44AE61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0" name="Google Shape;775;p7">
              <a:extLst>
                <a:ext uri="{FF2B5EF4-FFF2-40B4-BE49-F238E27FC236}">
                  <a16:creationId xmlns:a16="http://schemas.microsoft.com/office/drawing/2014/main" id="{4C8FCBB5-3156-4AA5-930B-0F89CFB7DDA6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1" name="Google Shape;776;p7">
              <a:extLst>
                <a:ext uri="{FF2B5EF4-FFF2-40B4-BE49-F238E27FC236}">
                  <a16:creationId xmlns:a16="http://schemas.microsoft.com/office/drawing/2014/main" id="{942BB817-B320-4080-8E2B-823BA4E793A5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2" name="Google Shape;777;p7">
              <a:extLst>
                <a:ext uri="{FF2B5EF4-FFF2-40B4-BE49-F238E27FC236}">
                  <a16:creationId xmlns:a16="http://schemas.microsoft.com/office/drawing/2014/main" id="{B4D196E8-5D77-44DE-AF13-063A30DB74F0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3" name="Google Shape;778;p7">
              <a:extLst>
                <a:ext uri="{FF2B5EF4-FFF2-40B4-BE49-F238E27FC236}">
                  <a16:creationId xmlns:a16="http://schemas.microsoft.com/office/drawing/2014/main" id="{5975BDC1-A19E-4A69-A936-A53527060EEE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4" name="Google Shape;779;p7">
              <a:extLst>
                <a:ext uri="{FF2B5EF4-FFF2-40B4-BE49-F238E27FC236}">
                  <a16:creationId xmlns:a16="http://schemas.microsoft.com/office/drawing/2014/main" id="{A87C4D38-2713-4CFF-8829-C92316B7AA9E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5" name="Google Shape;780;p7">
              <a:extLst>
                <a:ext uri="{FF2B5EF4-FFF2-40B4-BE49-F238E27FC236}">
                  <a16:creationId xmlns:a16="http://schemas.microsoft.com/office/drawing/2014/main" id="{C23568F2-4F0D-4ABC-8231-19A1E5134BDF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6" name="Google Shape;781;p7">
              <a:extLst>
                <a:ext uri="{FF2B5EF4-FFF2-40B4-BE49-F238E27FC236}">
                  <a16:creationId xmlns:a16="http://schemas.microsoft.com/office/drawing/2014/main" id="{B72FBB2B-9FC1-4D74-8A01-E89A4EC29879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7" name="Google Shape;782;p7">
              <a:extLst>
                <a:ext uri="{FF2B5EF4-FFF2-40B4-BE49-F238E27FC236}">
                  <a16:creationId xmlns:a16="http://schemas.microsoft.com/office/drawing/2014/main" id="{1719BE2A-255F-4070-8F34-63262B7DF823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8" name="Google Shape;783;p7">
              <a:extLst>
                <a:ext uri="{FF2B5EF4-FFF2-40B4-BE49-F238E27FC236}">
                  <a16:creationId xmlns:a16="http://schemas.microsoft.com/office/drawing/2014/main" id="{97958CA8-2818-4099-B0A9-FCC88F7CE9C6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49" name="Google Shape;784;p7">
              <a:extLst>
                <a:ext uri="{FF2B5EF4-FFF2-40B4-BE49-F238E27FC236}">
                  <a16:creationId xmlns:a16="http://schemas.microsoft.com/office/drawing/2014/main" id="{97A1E38E-633E-446B-81BB-5493774DB90B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0" name="Google Shape;785;p7">
              <a:extLst>
                <a:ext uri="{FF2B5EF4-FFF2-40B4-BE49-F238E27FC236}">
                  <a16:creationId xmlns:a16="http://schemas.microsoft.com/office/drawing/2014/main" id="{4B7A6837-7B34-4762-97C3-261C0BFBF91F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1" name="Google Shape;786;p7">
              <a:extLst>
                <a:ext uri="{FF2B5EF4-FFF2-40B4-BE49-F238E27FC236}">
                  <a16:creationId xmlns:a16="http://schemas.microsoft.com/office/drawing/2014/main" id="{7C1DABDA-B13A-4A56-80BA-D292036EF140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2" name="Google Shape;787;p7">
              <a:extLst>
                <a:ext uri="{FF2B5EF4-FFF2-40B4-BE49-F238E27FC236}">
                  <a16:creationId xmlns:a16="http://schemas.microsoft.com/office/drawing/2014/main" id="{C4D633EB-4D18-46B9-B002-8367A23B5736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3" name="Google Shape;788;p7">
              <a:extLst>
                <a:ext uri="{FF2B5EF4-FFF2-40B4-BE49-F238E27FC236}">
                  <a16:creationId xmlns:a16="http://schemas.microsoft.com/office/drawing/2014/main" id="{54517965-FB33-4735-8B53-A6D76DD3465F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4" name="Google Shape;789;p7">
              <a:extLst>
                <a:ext uri="{FF2B5EF4-FFF2-40B4-BE49-F238E27FC236}">
                  <a16:creationId xmlns:a16="http://schemas.microsoft.com/office/drawing/2014/main" id="{C3459C2C-4337-4150-BB0E-B1F9A0915BF2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5" name="Google Shape;790;p7">
              <a:extLst>
                <a:ext uri="{FF2B5EF4-FFF2-40B4-BE49-F238E27FC236}">
                  <a16:creationId xmlns:a16="http://schemas.microsoft.com/office/drawing/2014/main" id="{2F6ABDEF-BB35-4175-BEB3-FC4036644E80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6" name="Google Shape;791;p7">
              <a:extLst>
                <a:ext uri="{FF2B5EF4-FFF2-40B4-BE49-F238E27FC236}">
                  <a16:creationId xmlns:a16="http://schemas.microsoft.com/office/drawing/2014/main" id="{2E99DF2F-86C4-4E35-97B5-C86234F39779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7" name="Google Shape;792;p7">
              <a:extLst>
                <a:ext uri="{FF2B5EF4-FFF2-40B4-BE49-F238E27FC236}">
                  <a16:creationId xmlns:a16="http://schemas.microsoft.com/office/drawing/2014/main" id="{64D58F11-CBAD-4554-8E5F-09648D914282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8" name="Google Shape;793;p7">
              <a:extLst>
                <a:ext uri="{FF2B5EF4-FFF2-40B4-BE49-F238E27FC236}">
                  <a16:creationId xmlns:a16="http://schemas.microsoft.com/office/drawing/2014/main" id="{93D0DDFE-FFCC-4345-9993-123CAF290F62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59" name="Google Shape;798;p7">
              <a:extLst>
                <a:ext uri="{FF2B5EF4-FFF2-40B4-BE49-F238E27FC236}">
                  <a16:creationId xmlns:a16="http://schemas.microsoft.com/office/drawing/2014/main" id="{8AA56969-6415-4B24-9DE4-0872C31AD25B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0" name="Google Shape;802;p7">
              <a:extLst>
                <a:ext uri="{FF2B5EF4-FFF2-40B4-BE49-F238E27FC236}">
                  <a16:creationId xmlns:a16="http://schemas.microsoft.com/office/drawing/2014/main" id="{2B26F1FA-562C-4BB3-BC83-0C26D61B055A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1" name="Google Shape;804;p7">
              <a:extLst>
                <a:ext uri="{FF2B5EF4-FFF2-40B4-BE49-F238E27FC236}">
                  <a16:creationId xmlns:a16="http://schemas.microsoft.com/office/drawing/2014/main" id="{1E88AEEF-5633-4EE0-A788-68507CC21D5B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2" name="Google Shape;808;p7">
              <a:extLst>
                <a:ext uri="{FF2B5EF4-FFF2-40B4-BE49-F238E27FC236}">
                  <a16:creationId xmlns:a16="http://schemas.microsoft.com/office/drawing/2014/main" id="{388EFFA6-4973-4A54-9391-6FDBB9CE5359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3" name="Google Shape;809;p7">
              <a:extLst>
                <a:ext uri="{FF2B5EF4-FFF2-40B4-BE49-F238E27FC236}">
                  <a16:creationId xmlns:a16="http://schemas.microsoft.com/office/drawing/2014/main" id="{A73C92ED-7327-444A-B8C6-39E806BCA379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4" name="Google Shape;810;p7">
              <a:extLst>
                <a:ext uri="{FF2B5EF4-FFF2-40B4-BE49-F238E27FC236}">
                  <a16:creationId xmlns:a16="http://schemas.microsoft.com/office/drawing/2014/main" id="{09BB2AE8-791E-4761-907C-37F9384CAAAF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5" name="Google Shape;816;p7">
              <a:extLst>
                <a:ext uri="{FF2B5EF4-FFF2-40B4-BE49-F238E27FC236}">
                  <a16:creationId xmlns:a16="http://schemas.microsoft.com/office/drawing/2014/main" id="{12EA4E0C-1716-44C5-A652-416650C5CD66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6" name="Google Shape;818;p7">
              <a:extLst>
                <a:ext uri="{FF2B5EF4-FFF2-40B4-BE49-F238E27FC236}">
                  <a16:creationId xmlns:a16="http://schemas.microsoft.com/office/drawing/2014/main" id="{A5D4858E-20D0-4979-A8F8-F34026F507FD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7" name="Google Shape;819;p7">
              <a:extLst>
                <a:ext uri="{FF2B5EF4-FFF2-40B4-BE49-F238E27FC236}">
                  <a16:creationId xmlns:a16="http://schemas.microsoft.com/office/drawing/2014/main" id="{7B424768-9712-418A-985D-B048D94793FF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8" name="Google Shape;828;p7">
              <a:extLst>
                <a:ext uri="{FF2B5EF4-FFF2-40B4-BE49-F238E27FC236}">
                  <a16:creationId xmlns:a16="http://schemas.microsoft.com/office/drawing/2014/main" id="{113C6877-5C55-45AD-8181-183B10A1C2F2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69" name="Google Shape;829;p7">
              <a:extLst>
                <a:ext uri="{FF2B5EF4-FFF2-40B4-BE49-F238E27FC236}">
                  <a16:creationId xmlns:a16="http://schemas.microsoft.com/office/drawing/2014/main" id="{F45C986C-0313-4C2C-956C-46FC675ECC05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0" name="Google Shape;830;p7">
              <a:extLst>
                <a:ext uri="{FF2B5EF4-FFF2-40B4-BE49-F238E27FC236}">
                  <a16:creationId xmlns:a16="http://schemas.microsoft.com/office/drawing/2014/main" id="{EC677228-05AE-4360-AAC3-F870CFD0D9AB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1" name="Google Shape;831;p7">
              <a:extLst>
                <a:ext uri="{FF2B5EF4-FFF2-40B4-BE49-F238E27FC236}">
                  <a16:creationId xmlns:a16="http://schemas.microsoft.com/office/drawing/2014/main" id="{11CF05BA-B1E8-46F1-98A2-00FC07323D94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2" name="Google Shape;832;p7">
              <a:extLst>
                <a:ext uri="{FF2B5EF4-FFF2-40B4-BE49-F238E27FC236}">
                  <a16:creationId xmlns:a16="http://schemas.microsoft.com/office/drawing/2014/main" id="{119D978C-A0CD-4C40-B138-C179958C28F8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3" name="Google Shape;833;p7">
              <a:extLst>
                <a:ext uri="{FF2B5EF4-FFF2-40B4-BE49-F238E27FC236}">
                  <a16:creationId xmlns:a16="http://schemas.microsoft.com/office/drawing/2014/main" id="{AD20DDD0-8144-47C8-949F-2B200973B06E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4" name="Google Shape;834;p7">
              <a:extLst>
                <a:ext uri="{FF2B5EF4-FFF2-40B4-BE49-F238E27FC236}">
                  <a16:creationId xmlns:a16="http://schemas.microsoft.com/office/drawing/2014/main" id="{B7EF198D-DA91-4BCA-829E-E3214665BD3D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5" name="Google Shape;835;p7">
              <a:extLst>
                <a:ext uri="{FF2B5EF4-FFF2-40B4-BE49-F238E27FC236}">
                  <a16:creationId xmlns:a16="http://schemas.microsoft.com/office/drawing/2014/main" id="{0387A629-59DB-49FF-A5B7-E1D01706BE30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6" name="Google Shape;836;p7">
              <a:extLst>
                <a:ext uri="{FF2B5EF4-FFF2-40B4-BE49-F238E27FC236}">
                  <a16:creationId xmlns:a16="http://schemas.microsoft.com/office/drawing/2014/main" id="{55516A83-5B9C-4C91-9F6D-029152074759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7" name="Google Shape;837;p7">
              <a:extLst>
                <a:ext uri="{FF2B5EF4-FFF2-40B4-BE49-F238E27FC236}">
                  <a16:creationId xmlns:a16="http://schemas.microsoft.com/office/drawing/2014/main" id="{E22A33DE-BEFE-4E46-A7C8-FDFF59FEA76A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8" name="Google Shape;838;p7">
              <a:extLst>
                <a:ext uri="{FF2B5EF4-FFF2-40B4-BE49-F238E27FC236}">
                  <a16:creationId xmlns:a16="http://schemas.microsoft.com/office/drawing/2014/main" id="{3799BCC0-7102-44BF-A861-08790879A15F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79" name="Google Shape;862;p7">
              <a:extLst>
                <a:ext uri="{FF2B5EF4-FFF2-40B4-BE49-F238E27FC236}">
                  <a16:creationId xmlns:a16="http://schemas.microsoft.com/office/drawing/2014/main" id="{2AEFF476-3FBE-4102-B163-B66567C9D1E1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C7749E3-E666-462C-8CD9-FCD274824015}"/>
              </a:ext>
            </a:extLst>
          </p:cNvPr>
          <p:cNvGrpSpPr/>
          <p:nvPr/>
        </p:nvGrpSpPr>
        <p:grpSpPr>
          <a:xfrm>
            <a:off x="856374" y="4125492"/>
            <a:ext cx="1906168" cy="1962119"/>
            <a:chOff x="303866" y="4899041"/>
            <a:chExt cx="1906168" cy="1183922"/>
          </a:xfrm>
        </p:grpSpPr>
        <p:sp>
          <p:nvSpPr>
            <p:cNvPr id="282" name="Google Shape;626;p7">
              <a:extLst>
                <a:ext uri="{FF2B5EF4-FFF2-40B4-BE49-F238E27FC236}">
                  <a16:creationId xmlns:a16="http://schemas.microsoft.com/office/drawing/2014/main" id="{125E0E61-BD9B-470A-89E3-8D968F91F8E3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3" name="AAAAAAAAAAAAAAAA">
              <a:extLst>
                <a:ext uri="{FF2B5EF4-FFF2-40B4-BE49-F238E27FC236}">
                  <a16:creationId xmlns:a16="http://schemas.microsoft.com/office/drawing/2014/main" id="{14C5884F-C3C0-4B74-A800-7409E7514D78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Nhân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đôi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,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phân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li,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tổ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hợp</a:t>
              </a:r>
              <a:endParaRPr sz="2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4" name="Google Shape;650;p7">
              <a:extLst>
                <a:ext uri="{FF2B5EF4-FFF2-40B4-BE49-F238E27FC236}">
                  <a16:creationId xmlns:a16="http://schemas.microsoft.com/office/drawing/2014/main" id="{9BB486E2-8BB0-454B-9628-5E5F81F920B5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5" name="Google Shape;654;p7">
              <a:extLst>
                <a:ext uri="{FF2B5EF4-FFF2-40B4-BE49-F238E27FC236}">
                  <a16:creationId xmlns:a16="http://schemas.microsoft.com/office/drawing/2014/main" id="{1B00F77D-5246-4263-AA49-F45B7217CDFC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6" name="Google Shape;656;p7">
              <a:extLst>
                <a:ext uri="{FF2B5EF4-FFF2-40B4-BE49-F238E27FC236}">
                  <a16:creationId xmlns:a16="http://schemas.microsoft.com/office/drawing/2014/main" id="{3370D57E-4E1D-4661-B184-E4A025976E09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7" name="Google Shape;657;p7">
              <a:extLst>
                <a:ext uri="{FF2B5EF4-FFF2-40B4-BE49-F238E27FC236}">
                  <a16:creationId xmlns:a16="http://schemas.microsoft.com/office/drawing/2014/main" id="{B4F037ED-1CBE-4AD2-B8DD-3B4BB7EC0651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8" name="Google Shape;659;p7">
              <a:extLst>
                <a:ext uri="{FF2B5EF4-FFF2-40B4-BE49-F238E27FC236}">
                  <a16:creationId xmlns:a16="http://schemas.microsoft.com/office/drawing/2014/main" id="{1F4E6E9C-1E1C-4C3C-9FD8-E8F21CF56EF2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89" name="Google Shape;660;p7">
              <a:extLst>
                <a:ext uri="{FF2B5EF4-FFF2-40B4-BE49-F238E27FC236}">
                  <a16:creationId xmlns:a16="http://schemas.microsoft.com/office/drawing/2014/main" id="{6CB4BFA6-52F2-482B-8D32-3AA5C7A0E2BA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0" name="Google Shape;662;p7">
              <a:extLst>
                <a:ext uri="{FF2B5EF4-FFF2-40B4-BE49-F238E27FC236}">
                  <a16:creationId xmlns:a16="http://schemas.microsoft.com/office/drawing/2014/main" id="{C70DE504-224C-42AA-A801-6A73DAA49AEA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1" name="Google Shape;664;p7">
              <a:extLst>
                <a:ext uri="{FF2B5EF4-FFF2-40B4-BE49-F238E27FC236}">
                  <a16:creationId xmlns:a16="http://schemas.microsoft.com/office/drawing/2014/main" id="{60B23572-C4A7-4122-9515-FFE19136E8C4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2" name="Google Shape;667;p7">
              <a:extLst>
                <a:ext uri="{FF2B5EF4-FFF2-40B4-BE49-F238E27FC236}">
                  <a16:creationId xmlns:a16="http://schemas.microsoft.com/office/drawing/2014/main" id="{C44D5DE2-B684-40A4-BCE2-42706F53397F}"/>
                </a:ext>
              </a:extLst>
            </p:cNvPr>
            <p:cNvSpPr/>
            <p:nvPr/>
          </p:nvSpPr>
          <p:spPr>
            <a:xfrm>
              <a:off x="318673" y="4911666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3" name="Google Shape;668;p7">
              <a:extLst>
                <a:ext uri="{FF2B5EF4-FFF2-40B4-BE49-F238E27FC236}">
                  <a16:creationId xmlns:a16="http://schemas.microsoft.com/office/drawing/2014/main" id="{3E4B6A49-7344-422F-B3C3-A344C8DCFE44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4" name="Google Shape;669;p7">
              <a:extLst>
                <a:ext uri="{FF2B5EF4-FFF2-40B4-BE49-F238E27FC236}">
                  <a16:creationId xmlns:a16="http://schemas.microsoft.com/office/drawing/2014/main" id="{A949E99E-70D1-4867-AC60-A26C1782E85B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5" name="Google Shape;771;p7">
              <a:extLst>
                <a:ext uri="{FF2B5EF4-FFF2-40B4-BE49-F238E27FC236}">
                  <a16:creationId xmlns:a16="http://schemas.microsoft.com/office/drawing/2014/main" id="{D2FFE0C2-3F14-42EE-B15A-E8A72F1E5BE8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6" name="Google Shape;772;p7">
              <a:extLst>
                <a:ext uri="{FF2B5EF4-FFF2-40B4-BE49-F238E27FC236}">
                  <a16:creationId xmlns:a16="http://schemas.microsoft.com/office/drawing/2014/main" id="{DA654B3E-A74F-4076-8BE5-C889A4E628CA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7" name="Google Shape;773;p7">
              <a:extLst>
                <a:ext uri="{FF2B5EF4-FFF2-40B4-BE49-F238E27FC236}">
                  <a16:creationId xmlns:a16="http://schemas.microsoft.com/office/drawing/2014/main" id="{5B9AF5CE-F08F-42ED-907F-5FEBAA13CBCC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8" name="Google Shape;774;p7">
              <a:extLst>
                <a:ext uri="{FF2B5EF4-FFF2-40B4-BE49-F238E27FC236}">
                  <a16:creationId xmlns:a16="http://schemas.microsoft.com/office/drawing/2014/main" id="{F3C6919B-52ED-4A35-8041-D7CA7CD932F0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299" name="Google Shape;775;p7">
              <a:extLst>
                <a:ext uri="{FF2B5EF4-FFF2-40B4-BE49-F238E27FC236}">
                  <a16:creationId xmlns:a16="http://schemas.microsoft.com/office/drawing/2014/main" id="{6388C505-4581-46F9-A6F4-0773F6EF198F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0" name="Google Shape;776;p7">
              <a:extLst>
                <a:ext uri="{FF2B5EF4-FFF2-40B4-BE49-F238E27FC236}">
                  <a16:creationId xmlns:a16="http://schemas.microsoft.com/office/drawing/2014/main" id="{6A511624-40A5-40E9-9B00-724F8F966181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1" name="Google Shape;777;p7">
              <a:extLst>
                <a:ext uri="{FF2B5EF4-FFF2-40B4-BE49-F238E27FC236}">
                  <a16:creationId xmlns:a16="http://schemas.microsoft.com/office/drawing/2014/main" id="{E8C544C9-36F1-4616-9B3B-B5EED8854E7B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2" name="Google Shape;778;p7">
              <a:extLst>
                <a:ext uri="{FF2B5EF4-FFF2-40B4-BE49-F238E27FC236}">
                  <a16:creationId xmlns:a16="http://schemas.microsoft.com/office/drawing/2014/main" id="{F0DD1D38-37A4-45EB-BCB9-43C00FBBC7BC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3" name="Google Shape;779;p7">
              <a:extLst>
                <a:ext uri="{FF2B5EF4-FFF2-40B4-BE49-F238E27FC236}">
                  <a16:creationId xmlns:a16="http://schemas.microsoft.com/office/drawing/2014/main" id="{849B8307-3C41-40CB-BBC4-D518C1052AE8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4" name="Google Shape;780;p7">
              <a:extLst>
                <a:ext uri="{FF2B5EF4-FFF2-40B4-BE49-F238E27FC236}">
                  <a16:creationId xmlns:a16="http://schemas.microsoft.com/office/drawing/2014/main" id="{3E214366-C531-417F-BD52-06C717A3DE20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5" name="Google Shape;781;p7">
              <a:extLst>
                <a:ext uri="{FF2B5EF4-FFF2-40B4-BE49-F238E27FC236}">
                  <a16:creationId xmlns:a16="http://schemas.microsoft.com/office/drawing/2014/main" id="{2F96ACE7-E246-4B5F-B669-290015211FD1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6" name="Google Shape;782;p7">
              <a:extLst>
                <a:ext uri="{FF2B5EF4-FFF2-40B4-BE49-F238E27FC236}">
                  <a16:creationId xmlns:a16="http://schemas.microsoft.com/office/drawing/2014/main" id="{D750E5E6-6E6A-45D1-BB29-ECC38077E3C5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7" name="Google Shape;783;p7">
              <a:extLst>
                <a:ext uri="{FF2B5EF4-FFF2-40B4-BE49-F238E27FC236}">
                  <a16:creationId xmlns:a16="http://schemas.microsoft.com/office/drawing/2014/main" id="{D7032EE3-754B-47D1-9B74-3B58AEC56270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8" name="Google Shape;784;p7">
              <a:extLst>
                <a:ext uri="{FF2B5EF4-FFF2-40B4-BE49-F238E27FC236}">
                  <a16:creationId xmlns:a16="http://schemas.microsoft.com/office/drawing/2014/main" id="{D953400E-4083-43AB-B9F4-D48DB04631A5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09" name="Google Shape;785;p7">
              <a:extLst>
                <a:ext uri="{FF2B5EF4-FFF2-40B4-BE49-F238E27FC236}">
                  <a16:creationId xmlns:a16="http://schemas.microsoft.com/office/drawing/2014/main" id="{6CDB1F64-5F31-47A3-8B75-D7FC8EEF6707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0" name="Google Shape;786;p7">
              <a:extLst>
                <a:ext uri="{FF2B5EF4-FFF2-40B4-BE49-F238E27FC236}">
                  <a16:creationId xmlns:a16="http://schemas.microsoft.com/office/drawing/2014/main" id="{7A6A866B-CB79-488F-81A2-1F6DF33B2A37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1" name="Google Shape;787;p7">
              <a:extLst>
                <a:ext uri="{FF2B5EF4-FFF2-40B4-BE49-F238E27FC236}">
                  <a16:creationId xmlns:a16="http://schemas.microsoft.com/office/drawing/2014/main" id="{27728404-D01E-4082-859B-6A886E0D1809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2" name="Google Shape;788;p7">
              <a:extLst>
                <a:ext uri="{FF2B5EF4-FFF2-40B4-BE49-F238E27FC236}">
                  <a16:creationId xmlns:a16="http://schemas.microsoft.com/office/drawing/2014/main" id="{8A6443B1-1D15-45D4-9C35-28478E20A10B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3" name="Google Shape;789;p7">
              <a:extLst>
                <a:ext uri="{FF2B5EF4-FFF2-40B4-BE49-F238E27FC236}">
                  <a16:creationId xmlns:a16="http://schemas.microsoft.com/office/drawing/2014/main" id="{3AFBBC3D-4F3C-49CE-BA1A-DB68206A580B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4" name="Google Shape;790;p7">
              <a:extLst>
                <a:ext uri="{FF2B5EF4-FFF2-40B4-BE49-F238E27FC236}">
                  <a16:creationId xmlns:a16="http://schemas.microsoft.com/office/drawing/2014/main" id="{6C2C984A-3DD4-4148-BC99-39C22C1E892D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5" name="Google Shape;791;p7">
              <a:extLst>
                <a:ext uri="{FF2B5EF4-FFF2-40B4-BE49-F238E27FC236}">
                  <a16:creationId xmlns:a16="http://schemas.microsoft.com/office/drawing/2014/main" id="{0B4E1C51-F4A3-4454-A2A7-782FCDC52DAD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6" name="Google Shape;792;p7">
              <a:extLst>
                <a:ext uri="{FF2B5EF4-FFF2-40B4-BE49-F238E27FC236}">
                  <a16:creationId xmlns:a16="http://schemas.microsoft.com/office/drawing/2014/main" id="{815FE250-13B0-4443-BF8C-2275B5E92A67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7" name="Google Shape;793;p7">
              <a:extLst>
                <a:ext uri="{FF2B5EF4-FFF2-40B4-BE49-F238E27FC236}">
                  <a16:creationId xmlns:a16="http://schemas.microsoft.com/office/drawing/2014/main" id="{9F4B6BBA-20FE-49A6-86DF-9ED4779564C4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8" name="Google Shape;798;p7">
              <a:extLst>
                <a:ext uri="{FF2B5EF4-FFF2-40B4-BE49-F238E27FC236}">
                  <a16:creationId xmlns:a16="http://schemas.microsoft.com/office/drawing/2014/main" id="{E775D53B-52AB-4A31-98EF-9F027817E032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19" name="Google Shape;802;p7">
              <a:extLst>
                <a:ext uri="{FF2B5EF4-FFF2-40B4-BE49-F238E27FC236}">
                  <a16:creationId xmlns:a16="http://schemas.microsoft.com/office/drawing/2014/main" id="{82A8C379-944C-42C7-8CB6-E144E2D8333E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0" name="Google Shape;804;p7">
              <a:extLst>
                <a:ext uri="{FF2B5EF4-FFF2-40B4-BE49-F238E27FC236}">
                  <a16:creationId xmlns:a16="http://schemas.microsoft.com/office/drawing/2014/main" id="{199B963E-7076-4D3E-91B6-9B217206B528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1" name="Google Shape;808;p7">
              <a:extLst>
                <a:ext uri="{FF2B5EF4-FFF2-40B4-BE49-F238E27FC236}">
                  <a16:creationId xmlns:a16="http://schemas.microsoft.com/office/drawing/2014/main" id="{A1B08FD7-0382-4528-918E-68631F726289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2" name="Google Shape;809;p7">
              <a:extLst>
                <a:ext uri="{FF2B5EF4-FFF2-40B4-BE49-F238E27FC236}">
                  <a16:creationId xmlns:a16="http://schemas.microsoft.com/office/drawing/2014/main" id="{CF0E9793-6664-4362-AF68-B09CAD5613FE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3" name="Google Shape;810;p7">
              <a:extLst>
                <a:ext uri="{FF2B5EF4-FFF2-40B4-BE49-F238E27FC236}">
                  <a16:creationId xmlns:a16="http://schemas.microsoft.com/office/drawing/2014/main" id="{B9AF205D-F501-4B31-8F7F-15486BA4EE9A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4" name="Google Shape;816;p7">
              <a:extLst>
                <a:ext uri="{FF2B5EF4-FFF2-40B4-BE49-F238E27FC236}">
                  <a16:creationId xmlns:a16="http://schemas.microsoft.com/office/drawing/2014/main" id="{8A084BC9-D8C0-402E-AF6F-B18EDCCBCC6A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5" name="Google Shape;818;p7">
              <a:extLst>
                <a:ext uri="{FF2B5EF4-FFF2-40B4-BE49-F238E27FC236}">
                  <a16:creationId xmlns:a16="http://schemas.microsoft.com/office/drawing/2014/main" id="{B97F0833-61B9-4EBE-8634-BE04DCD64333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6" name="Google Shape;819;p7">
              <a:extLst>
                <a:ext uri="{FF2B5EF4-FFF2-40B4-BE49-F238E27FC236}">
                  <a16:creationId xmlns:a16="http://schemas.microsoft.com/office/drawing/2014/main" id="{18B02748-1AC4-4C7E-830B-BA6C22EE5161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7" name="Google Shape;828;p7">
              <a:extLst>
                <a:ext uri="{FF2B5EF4-FFF2-40B4-BE49-F238E27FC236}">
                  <a16:creationId xmlns:a16="http://schemas.microsoft.com/office/drawing/2014/main" id="{00D616C7-AADC-474D-9E2C-C5B59C1B6032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8" name="Google Shape;829;p7">
              <a:extLst>
                <a:ext uri="{FF2B5EF4-FFF2-40B4-BE49-F238E27FC236}">
                  <a16:creationId xmlns:a16="http://schemas.microsoft.com/office/drawing/2014/main" id="{7CEA78EF-9316-423D-A0AA-3A546935F2CA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29" name="Google Shape;830;p7">
              <a:extLst>
                <a:ext uri="{FF2B5EF4-FFF2-40B4-BE49-F238E27FC236}">
                  <a16:creationId xmlns:a16="http://schemas.microsoft.com/office/drawing/2014/main" id="{DDB1FA6C-638B-47B5-A1AD-F469AC9C2BF8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0" name="Google Shape;831;p7">
              <a:extLst>
                <a:ext uri="{FF2B5EF4-FFF2-40B4-BE49-F238E27FC236}">
                  <a16:creationId xmlns:a16="http://schemas.microsoft.com/office/drawing/2014/main" id="{D7839B4A-13D9-4B36-8A42-B6593756385A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1" name="Google Shape;832;p7">
              <a:extLst>
                <a:ext uri="{FF2B5EF4-FFF2-40B4-BE49-F238E27FC236}">
                  <a16:creationId xmlns:a16="http://schemas.microsoft.com/office/drawing/2014/main" id="{8656BE72-67FB-40BF-BB87-C2DB432AC759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2" name="Google Shape;833;p7">
              <a:extLst>
                <a:ext uri="{FF2B5EF4-FFF2-40B4-BE49-F238E27FC236}">
                  <a16:creationId xmlns:a16="http://schemas.microsoft.com/office/drawing/2014/main" id="{83B20FF4-678F-4F1A-B9A7-7292F9DE0935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3" name="Google Shape;834;p7">
              <a:extLst>
                <a:ext uri="{FF2B5EF4-FFF2-40B4-BE49-F238E27FC236}">
                  <a16:creationId xmlns:a16="http://schemas.microsoft.com/office/drawing/2014/main" id="{38014BBC-6D38-40D3-8FBD-D81DA1BD129E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4" name="Google Shape;835;p7">
              <a:extLst>
                <a:ext uri="{FF2B5EF4-FFF2-40B4-BE49-F238E27FC236}">
                  <a16:creationId xmlns:a16="http://schemas.microsoft.com/office/drawing/2014/main" id="{925C7CE5-3F83-4E66-B299-AD33A3087517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5" name="Google Shape;836;p7">
              <a:extLst>
                <a:ext uri="{FF2B5EF4-FFF2-40B4-BE49-F238E27FC236}">
                  <a16:creationId xmlns:a16="http://schemas.microsoft.com/office/drawing/2014/main" id="{DC03264E-64C1-4D65-88A8-D48D6DBC02F4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6" name="Google Shape;837;p7">
              <a:extLst>
                <a:ext uri="{FF2B5EF4-FFF2-40B4-BE49-F238E27FC236}">
                  <a16:creationId xmlns:a16="http://schemas.microsoft.com/office/drawing/2014/main" id="{80393CFF-18C8-45AB-B533-68B5C99926D9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7" name="Google Shape;838;p7">
              <a:extLst>
                <a:ext uri="{FF2B5EF4-FFF2-40B4-BE49-F238E27FC236}">
                  <a16:creationId xmlns:a16="http://schemas.microsoft.com/office/drawing/2014/main" id="{C036266B-E991-4F35-8481-F87548E1CA39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38" name="Google Shape;862;p7">
              <a:extLst>
                <a:ext uri="{FF2B5EF4-FFF2-40B4-BE49-F238E27FC236}">
                  <a16:creationId xmlns:a16="http://schemas.microsoft.com/office/drawing/2014/main" id="{744142D1-B1A7-4F22-A0FE-3B354086C5A9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6E2DD106-C306-4785-84E9-08E03B243346}"/>
              </a:ext>
            </a:extLst>
          </p:cNvPr>
          <p:cNvGrpSpPr/>
          <p:nvPr/>
        </p:nvGrpSpPr>
        <p:grpSpPr>
          <a:xfrm>
            <a:off x="3618916" y="4125492"/>
            <a:ext cx="1906168" cy="1962119"/>
            <a:chOff x="303866" y="4899041"/>
            <a:chExt cx="1906168" cy="1183922"/>
          </a:xfrm>
        </p:grpSpPr>
        <p:sp>
          <p:nvSpPr>
            <p:cNvPr id="341" name="Google Shape;626;p7">
              <a:extLst>
                <a:ext uri="{FF2B5EF4-FFF2-40B4-BE49-F238E27FC236}">
                  <a16:creationId xmlns:a16="http://schemas.microsoft.com/office/drawing/2014/main" id="{62DF1EB9-B514-4B78-BD06-6481AFD7C66E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2" name="AAAAAAAAAAAAAAAA">
              <a:extLst>
                <a:ext uri="{FF2B5EF4-FFF2-40B4-BE49-F238E27FC236}">
                  <a16:creationId xmlns:a16="http://schemas.microsoft.com/office/drawing/2014/main" id="{B43ACCCD-5D32-4153-8856-2D1E0F0C57EA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Nhân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đôi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,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phân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li,</a:t>
              </a:r>
            </a:p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tổ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hợp</a:t>
              </a:r>
              <a:endParaRPr sz="2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3" name="Google Shape;650;p7">
              <a:extLst>
                <a:ext uri="{FF2B5EF4-FFF2-40B4-BE49-F238E27FC236}">
                  <a16:creationId xmlns:a16="http://schemas.microsoft.com/office/drawing/2014/main" id="{48756B2A-4C9A-47E7-B1E3-B08F3E99E781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4" name="Google Shape;654;p7">
              <a:extLst>
                <a:ext uri="{FF2B5EF4-FFF2-40B4-BE49-F238E27FC236}">
                  <a16:creationId xmlns:a16="http://schemas.microsoft.com/office/drawing/2014/main" id="{90C19371-F456-4CE9-91BC-61732916AA1A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5" name="Google Shape;656;p7">
              <a:extLst>
                <a:ext uri="{FF2B5EF4-FFF2-40B4-BE49-F238E27FC236}">
                  <a16:creationId xmlns:a16="http://schemas.microsoft.com/office/drawing/2014/main" id="{204F010F-8070-4F92-A164-1166EC1C9986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6" name="Google Shape;657;p7">
              <a:extLst>
                <a:ext uri="{FF2B5EF4-FFF2-40B4-BE49-F238E27FC236}">
                  <a16:creationId xmlns:a16="http://schemas.microsoft.com/office/drawing/2014/main" id="{DC03BD3E-CEB6-4095-A331-A6E91BB6BE95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7" name="Google Shape;659;p7">
              <a:extLst>
                <a:ext uri="{FF2B5EF4-FFF2-40B4-BE49-F238E27FC236}">
                  <a16:creationId xmlns:a16="http://schemas.microsoft.com/office/drawing/2014/main" id="{32B193B1-C9A6-47CA-A4E2-3F3711895920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8" name="Google Shape;660;p7">
              <a:extLst>
                <a:ext uri="{FF2B5EF4-FFF2-40B4-BE49-F238E27FC236}">
                  <a16:creationId xmlns:a16="http://schemas.microsoft.com/office/drawing/2014/main" id="{A591B0D1-696F-42EF-A104-8A921EF80C08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49" name="Google Shape;662;p7">
              <a:extLst>
                <a:ext uri="{FF2B5EF4-FFF2-40B4-BE49-F238E27FC236}">
                  <a16:creationId xmlns:a16="http://schemas.microsoft.com/office/drawing/2014/main" id="{C5BEDB36-1FEF-40A5-AF7D-F614E67D2C97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0" name="Google Shape;664;p7">
              <a:extLst>
                <a:ext uri="{FF2B5EF4-FFF2-40B4-BE49-F238E27FC236}">
                  <a16:creationId xmlns:a16="http://schemas.microsoft.com/office/drawing/2014/main" id="{4F225342-F6F4-42F0-B8DE-54B1D20322EA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1" name="Google Shape;667;p7">
              <a:extLst>
                <a:ext uri="{FF2B5EF4-FFF2-40B4-BE49-F238E27FC236}">
                  <a16:creationId xmlns:a16="http://schemas.microsoft.com/office/drawing/2014/main" id="{AF76B8B8-3064-4454-8E07-AF86CCE0B3FA}"/>
                </a:ext>
              </a:extLst>
            </p:cNvPr>
            <p:cNvSpPr/>
            <p:nvPr/>
          </p:nvSpPr>
          <p:spPr>
            <a:xfrm>
              <a:off x="318673" y="4911666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2" name="Google Shape;668;p7">
              <a:extLst>
                <a:ext uri="{FF2B5EF4-FFF2-40B4-BE49-F238E27FC236}">
                  <a16:creationId xmlns:a16="http://schemas.microsoft.com/office/drawing/2014/main" id="{6DE24A0E-0E58-4922-A3C5-5B298462135F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3" name="Google Shape;669;p7">
              <a:extLst>
                <a:ext uri="{FF2B5EF4-FFF2-40B4-BE49-F238E27FC236}">
                  <a16:creationId xmlns:a16="http://schemas.microsoft.com/office/drawing/2014/main" id="{1A4EF95F-AF55-4200-A1EF-0A815F88788D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4" name="Google Shape;771;p7">
              <a:extLst>
                <a:ext uri="{FF2B5EF4-FFF2-40B4-BE49-F238E27FC236}">
                  <a16:creationId xmlns:a16="http://schemas.microsoft.com/office/drawing/2014/main" id="{1820BEA1-55DA-411B-BF87-A6CE301C5E31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5" name="Google Shape;772;p7">
              <a:extLst>
                <a:ext uri="{FF2B5EF4-FFF2-40B4-BE49-F238E27FC236}">
                  <a16:creationId xmlns:a16="http://schemas.microsoft.com/office/drawing/2014/main" id="{8AD70094-29A0-44DA-AE57-7857CAFF8DE2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6" name="Google Shape;773;p7">
              <a:extLst>
                <a:ext uri="{FF2B5EF4-FFF2-40B4-BE49-F238E27FC236}">
                  <a16:creationId xmlns:a16="http://schemas.microsoft.com/office/drawing/2014/main" id="{F92036BD-A407-4420-A24A-9534C3B6B2D0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7" name="Google Shape;774;p7">
              <a:extLst>
                <a:ext uri="{FF2B5EF4-FFF2-40B4-BE49-F238E27FC236}">
                  <a16:creationId xmlns:a16="http://schemas.microsoft.com/office/drawing/2014/main" id="{C4ABEF0A-7AC8-4F81-AE76-79492B69CE17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8" name="Google Shape;775;p7">
              <a:extLst>
                <a:ext uri="{FF2B5EF4-FFF2-40B4-BE49-F238E27FC236}">
                  <a16:creationId xmlns:a16="http://schemas.microsoft.com/office/drawing/2014/main" id="{3CEED015-869C-4727-8C27-8633145A0654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59" name="Google Shape;776;p7">
              <a:extLst>
                <a:ext uri="{FF2B5EF4-FFF2-40B4-BE49-F238E27FC236}">
                  <a16:creationId xmlns:a16="http://schemas.microsoft.com/office/drawing/2014/main" id="{FF7E72D2-A4B5-47AC-97E3-2D62E30D412D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0" name="Google Shape;777;p7">
              <a:extLst>
                <a:ext uri="{FF2B5EF4-FFF2-40B4-BE49-F238E27FC236}">
                  <a16:creationId xmlns:a16="http://schemas.microsoft.com/office/drawing/2014/main" id="{CFA59A58-F97E-4044-933A-1B9D91B843E3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1" name="Google Shape;778;p7">
              <a:extLst>
                <a:ext uri="{FF2B5EF4-FFF2-40B4-BE49-F238E27FC236}">
                  <a16:creationId xmlns:a16="http://schemas.microsoft.com/office/drawing/2014/main" id="{56450253-CB12-48B1-B92C-8BE7FBD8C33A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2" name="Google Shape;779;p7">
              <a:extLst>
                <a:ext uri="{FF2B5EF4-FFF2-40B4-BE49-F238E27FC236}">
                  <a16:creationId xmlns:a16="http://schemas.microsoft.com/office/drawing/2014/main" id="{E6A6E9BD-84DA-463C-BF3D-87F2DB3C97C8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3" name="Google Shape;780;p7">
              <a:extLst>
                <a:ext uri="{FF2B5EF4-FFF2-40B4-BE49-F238E27FC236}">
                  <a16:creationId xmlns:a16="http://schemas.microsoft.com/office/drawing/2014/main" id="{58F2B570-6ACB-4625-B1C9-B8AA3E5535D4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4" name="Google Shape;781;p7">
              <a:extLst>
                <a:ext uri="{FF2B5EF4-FFF2-40B4-BE49-F238E27FC236}">
                  <a16:creationId xmlns:a16="http://schemas.microsoft.com/office/drawing/2014/main" id="{D251CE13-AA35-4F65-B12B-881145282CFA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5" name="Google Shape;782;p7">
              <a:extLst>
                <a:ext uri="{FF2B5EF4-FFF2-40B4-BE49-F238E27FC236}">
                  <a16:creationId xmlns:a16="http://schemas.microsoft.com/office/drawing/2014/main" id="{65E13A85-78E3-4E19-86D3-6002B2DC080D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6" name="Google Shape;783;p7">
              <a:extLst>
                <a:ext uri="{FF2B5EF4-FFF2-40B4-BE49-F238E27FC236}">
                  <a16:creationId xmlns:a16="http://schemas.microsoft.com/office/drawing/2014/main" id="{9878F2AD-9C85-465E-9778-2F85D523F73B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7" name="Google Shape;784;p7">
              <a:extLst>
                <a:ext uri="{FF2B5EF4-FFF2-40B4-BE49-F238E27FC236}">
                  <a16:creationId xmlns:a16="http://schemas.microsoft.com/office/drawing/2014/main" id="{E5A7FB4D-A426-4561-8ACA-C06EB3C0CEAA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8" name="Google Shape;785;p7">
              <a:extLst>
                <a:ext uri="{FF2B5EF4-FFF2-40B4-BE49-F238E27FC236}">
                  <a16:creationId xmlns:a16="http://schemas.microsoft.com/office/drawing/2014/main" id="{1DDC3294-1F3C-4120-9042-1D8989886825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69" name="Google Shape;786;p7">
              <a:extLst>
                <a:ext uri="{FF2B5EF4-FFF2-40B4-BE49-F238E27FC236}">
                  <a16:creationId xmlns:a16="http://schemas.microsoft.com/office/drawing/2014/main" id="{B73CAD3A-6FDA-415D-941E-E84293172032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0" name="Google Shape;787;p7">
              <a:extLst>
                <a:ext uri="{FF2B5EF4-FFF2-40B4-BE49-F238E27FC236}">
                  <a16:creationId xmlns:a16="http://schemas.microsoft.com/office/drawing/2014/main" id="{8B1E5015-0B03-4867-AAE3-D380071E5E64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1" name="Google Shape;788;p7">
              <a:extLst>
                <a:ext uri="{FF2B5EF4-FFF2-40B4-BE49-F238E27FC236}">
                  <a16:creationId xmlns:a16="http://schemas.microsoft.com/office/drawing/2014/main" id="{944F5C8B-9F80-496D-9730-4ABE89B824D5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2" name="Google Shape;789;p7">
              <a:extLst>
                <a:ext uri="{FF2B5EF4-FFF2-40B4-BE49-F238E27FC236}">
                  <a16:creationId xmlns:a16="http://schemas.microsoft.com/office/drawing/2014/main" id="{7A5BBC94-D3E9-4826-B630-673A1B603AC3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3" name="Google Shape;790;p7">
              <a:extLst>
                <a:ext uri="{FF2B5EF4-FFF2-40B4-BE49-F238E27FC236}">
                  <a16:creationId xmlns:a16="http://schemas.microsoft.com/office/drawing/2014/main" id="{58D36174-E1EF-44FE-8AD2-3610324DCF77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4" name="Google Shape;791;p7">
              <a:extLst>
                <a:ext uri="{FF2B5EF4-FFF2-40B4-BE49-F238E27FC236}">
                  <a16:creationId xmlns:a16="http://schemas.microsoft.com/office/drawing/2014/main" id="{86591533-80B0-474B-B8FE-3CA4384D548E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5" name="Google Shape;792;p7">
              <a:extLst>
                <a:ext uri="{FF2B5EF4-FFF2-40B4-BE49-F238E27FC236}">
                  <a16:creationId xmlns:a16="http://schemas.microsoft.com/office/drawing/2014/main" id="{9F23851C-2D88-4801-B2E7-BB3F86E2B839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6" name="Google Shape;793;p7">
              <a:extLst>
                <a:ext uri="{FF2B5EF4-FFF2-40B4-BE49-F238E27FC236}">
                  <a16:creationId xmlns:a16="http://schemas.microsoft.com/office/drawing/2014/main" id="{F632F540-F796-4503-B527-032BC470B3B5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7" name="Google Shape;798;p7">
              <a:extLst>
                <a:ext uri="{FF2B5EF4-FFF2-40B4-BE49-F238E27FC236}">
                  <a16:creationId xmlns:a16="http://schemas.microsoft.com/office/drawing/2014/main" id="{FBCCB9E3-8B5B-4C06-809F-0CEED116473D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8" name="Google Shape;802;p7">
              <a:extLst>
                <a:ext uri="{FF2B5EF4-FFF2-40B4-BE49-F238E27FC236}">
                  <a16:creationId xmlns:a16="http://schemas.microsoft.com/office/drawing/2014/main" id="{31B88477-05F2-4B5B-801D-C6D71175495C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79" name="Google Shape;804;p7">
              <a:extLst>
                <a:ext uri="{FF2B5EF4-FFF2-40B4-BE49-F238E27FC236}">
                  <a16:creationId xmlns:a16="http://schemas.microsoft.com/office/drawing/2014/main" id="{B8638B3D-997A-42F4-9027-84AF55400497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0" name="Google Shape;808;p7">
              <a:extLst>
                <a:ext uri="{FF2B5EF4-FFF2-40B4-BE49-F238E27FC236}">
                  <a16:creationId xmlns:a16="http://schemas.microsoft.com/office/drawing/2014/main" id="{76148F9F-4A4C-4981-9C79-7881FA94DB57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1" name="Google Shape;809;p7">
              <a:extLst>
                <a:ext uri="{FF2B5EF4-FFF2-40B4-BE49-F238E27FC236}">
                  <a16:creationId xmlns:a16="http://schemas.microsoft.com/office/drawing/2014/main" id="{ABA279C4-5EB3-4806-9287-A49E958E6888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2" name="Google Shape;810;p7">
              <a:extLst>
                <a:ext uri="{FF2B5EF4-FFF2-40B4-BE49-F238E27FC236}">
                  <a16:creationId xmlns:a16="http://schemas.microsoft.com/office/drawing/2014/main" id="{3842CAAE-B0E1-451F-AFB0-277C3BFFE2E4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3" name="Google Shape;816;p7">
              <a:extLst>
                <a:ext uri="{FF2B5EF4-FFF2-40B4-BE49-F238E27FC236}">
                  <a16:creationId xmlns:a16="http://schemas.microsoft.com/office/drawing/2014/main" id="{EC021152-E256-4A1F-B98D-CEB12F42DDF2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4" name="Google Shape;818;p7">
              <a:extLst>
                <a:ext uri="{FF2B5EF4-FFF2-40B4-BE49-F238E27FC236}">
                  <a16:creationId xmlns:a16="http://schemas.microsoft.com/office/drawing/2014/main" id="{F81EF77E-0A84-4E48-955C-45F676842879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5" name="Google Shape;819;p7">
              <a:extLst>
                <a:ext uri="{FF2B5EF4-FFF2-40B4-BE49-F238E27FC236}">
                  <a16:creationId xmlns:a16="http://schemas.microsoft.com/office/drawing/2014/main" id="{3F35B37E-2A8F-4044-8998-2A99840E0183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6" name="Google Shape;828;p7">
              <a:extLst>
                <a:ext uri="{FF2B5EF4-FFF2-40B4-BE49-F238E27FC236}">
                  <a16:creationId xmlns:a16="http://schemas.microsoft.com/office/drawing/2014/main" id="{7C4FE474-6216-447E-BC4A-8AD8B8DC18DF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7" name="Google Shape;829;p7">
              <a:extLst>
                <a:ext uri="{FF2B5EF4-FFF2-40B4-BE49-F238E27FC236}">
                  <a16:creationId xmlns:a16="http://schemas.microsoft.com/office/drawing/2014/main" id="{6688D939-EA5C-456E-8F00-620624741CE8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8" name="Google Shape;830;p7">
              <a:extLst>
                <a:ext uri="{FF2B5EF4-FFF2-40B4-BE49-F238E27FC236}">
                  <a16:creationId xmlns:a16="http://schemas.microsoft.com/office/drawing/2014/main" id="{76D086DC-90C8-4FBD-96F1-BA49817741C6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89" name="Google Shape;831;p7">
              <a:extLst>
                <a:ext uri="{FF2B5EF4-FFF2-40B4-BE49-F238E27FC236}">
                  <a16:creationId xmlns:a16="http://schemas.microsoft.com/office/drawing/2014/main" id="{07A1DA8C-0125-4B45-802E-1D35807D7704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0" name="Google Shape;832;p7">
              <a:extLst>
                <a:ext uri="{FF2B5EF4-FFF2-40B4-BE49-F238E27FC236}">
                  <a16:creationId xmlns:a16="http://schemas.microsoft.com/office/drawing/2014/main" id="{991F6F60-B313-4354-BD92-A9B822BD4D9C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1" name="Google Shape;833;p7">
              <a:extLst>
                <a:ext uri="{FF2B5EF4-FFF2-40B4-BE49-F238E27FC236}">
                  <a16:creationId xmlns:a16="http://schemas.microsoft.com/office/drawing/2014/main" id="{316488D3-EA5E-46C1-97DA-66DBF37D8BE7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2" name="Google Shape;834;p7">
              <a:extLst>
                <a:ext uri="{FF2B5EF4-FFF2-40B4-BE49-F238E27FC236}">
                  <a16:creationId xmlns:a16="http://schemas.microsoft.com/office/drawing/2014/main" id="{AE36B95E-409A-4B0C-B5A9-8C8FE99D98A8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3" name="Google Shape;835;p7">
              <a:extLst>
                <a:ext uri="{FF2B5EF4-FFF2-40B4-BE49-F238E27FC236}">
                  <a16:creationId xmlns:a16="http://schemas.microsoft.com/office/drawing/2014/main" id="{CF634FDB-3783-4F4B-8B5A-0C635499102A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4" name="Google Shape;836;p7">
              <a:extLst>
                <a:ext uri="{FF2B5EF4-FFF2-40B4-BE49-F238E27FC236}">
                  <a16:creationId xmlns:a16="http://schemas.microsoft.com/office/drawing/2014/main" id="{1AECA089-18A5-46F7-ABA2-A6C334C3813C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5" name="Google Shape;837;p7">
              <a:extLst>
                <a:ext uri="{FF2B5EF4-FFF2-40B4-BE49-F238E27FC236}">
                  <a16:creationId xmlns:a16="http://schemas.microsoft.com/office/drawing/2014/main" id="{2FD2E657-D9BD-4447-A852-AD2E866AFB78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6" name="Google Shape;838;p7">
              <a:extLst>
                <a:ext uri="{FF2B5EF4-FFF2-40B4-BE49-F238E27FC236}">
                  <a16:creationId xmlns:a16="http://schemas.microsoft.com/office/drawing/2014/main" id="{C3DE8C19-BF9F-46A7-AC79-CB252C3C5356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397" name="Google Shape;862;p7">
              <a:extLst>
                <a:ext uri="{FF2B5EF4-FFF2-40B4-BE49-F238E27FC236}">
                  <a16:creationId xmlns:a16="http://schemas.microsoft.com/office/drawing/2014/main" id="{002E6284-17A1-483E-A9DA-FDD0C677604D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4914908D-CBBA-496F-A8F7-31D0AF56A462}"/>
              </a:ext>
            </a:extLst>
          </p:cNvPr>
          <p:cNvGrpSpPr/>
          <p:nvPr/>
        </p:nvGrpSpPr>
        <p:grpSpPr>
          <a:xfrm>
            <a:off x="6381458" y="4125492"/>
            <a:ext cx="1906168" cy="1962119"/>
            <a:chOff x="303866" y="4899041"/>
            <a:chExt cx="1906168" cy="1183922"/>
          </a:xfrm>
        </p:grpSpPr>
        <p:sp>
          <p:nvSpPr>
            <p:cNvPr id="400" name="Google Shape;626;p7">
              <a:extLst>
                <a:ext uri="{FF2B5EF4-FFF2-40B4-BE49-F238E27FC236}">
                  <a16:creationId xmlns:a16="http://schemas.microsoft.com/office/drawing/2014/main" id="{C985AEF4-C7B4-471C-947A-2D6A9EF06D5F}"/>
                </a:ext>
              </a:extLst>
            </p:cNvPr>
            <p:cNvSpPr/>
            <p:nvPr/>
          </p:nvSpPr>
          <p:spPr>
            <a:xfrm>
              <a:off x="319946" y="4911666"/>
              <a:ext cx="1863048" cy="1164453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1" name="AAAAAAAAAAAAAAAA">
              <a:extLst>
                <a:ext uri="{FF2B5EF4-FFF2-40B4-BE49-F238E27FC236}">
                  <a16:creationId xmlns:a16="http://schemas.microsoft.com/office/drawing/2014/main" id="{D4655E6E-BE89-4ED5-BA8D-290E0E53F3BA}"/>
                </a:ext>
              </a:extLst>
            </p:cNvPr>
            <p:cNvSpPr/>
            <p:nvPr/>
          </p:nvSpPr>
          <p:spPr>
            <a:xfrm>
              <a:off x="412361" y="4981403"/>
              <a:ext cx="1687573" cy="1047776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Di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FS Ahkio Bold" pitchFamily="50" charset="0"/>
                </a:rPr>
                <a:t>truyền</a:t>
              </a:r>
              <a:endParaRPr sz="2400" dirty="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2" name="Google Shape;650;p7">
              <a:extLst>
                <a:ext uri="{FF2B5EF4-FFF2-40B4-BE49-F238E27FC236}">
                  <a16:creationId xmlns:a16="http://schemas.microsoft.com/office/drawing/2014/main" id="{2ADA1D56-5AC3-4227-9411-64D021BDBC48}"/>
                </a:ext>
              </a:extLst>
            </p:cNvPr>
            <p:cNvSpPr/>
            <p:nvPr/>
          </p:nvSpPr>
          <p:spPr>
            <a:xfrm>
              <a:off x="2201952" y="5752450"/>
              <a:ext cx="28" cy="44509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3" name="Google Shape;654;p7">
              <a:extLst>
                <a:ext uri="{FF2B5EF4-FFF2-40B4-BE49-F238E27FC236}">
                  <a16:creationId xmlns:a16="http://schemas.microsoft.com/office/drawing/2014/main" id="{92AAA78E-57AA-4545-88D4-389802EBC361}"/>
                </a:ext>
              </a:extLst>
            </p:cNvPr>
            <p:cNvSpPr/>
            <p:nvPr/>
          </p:nvSpPr>
          <p:spPr>
            <a:xfrm>
              <a:off x="2201952" y="5912479"/>
              <a:ext cx="28" cy="4696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4" name="Google Shape;656;p7">
              <a:extLst>
                <a:ext uri="{FF2B5EF4-FFF2-40B4-BE49-F238E27FC236}">
                  <a16:creationId xmlns:a16="http://schemas.microsoft.com/office/drawing/2014/main" id="{692E9E06-B04C-4898-B1E5-128007539C5B}"/>
                </a:ext>
              </a:extLst>
            </p:cNvPr>
            <p:cNvSpPr/>
            <p:nvPr/>
          </p:nvSpPr>
          <p:spPr>
            <a:xfrm>
              <a:off x="2210006" y="5900963"/>
              <a:ext cx="28" cy="1392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5" name="Google Shape;657;p7">
              <a:extLst>
                <a:ext uri="{FF2B5EF4-FFF2-40B4-BE49-F238E27FC236}">
                  <a16:creationId xmlns:a16="http://schemas.microsoft.com/office/drawing/2014/main" id="{30329A5E-91A9-482A-A54B-122973042255}"/>
                </a:ext>
              </a:extLst>
            </p:cNvPr>
            <p:cNvSpPr/>
            <p:nvPr/>
          </p:nvSpPr>
          <p:spPr>
            <a:xfrm>
              <a:off x="2201952" y="5917152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6" name="Google Shape;659;p7">
              <a:extLst>
                <a:ext uri="{FF2B5EF4-FFF2-40B4-BE49-F238E27FC236}">
                  <a16:creationId xmlns:a16="http://schemas.microsoft.com/office/drawing/2014/main" id="{450BF8BB-091F-4B61-A699-FA588A4A27D3}"/>
                </a:ext>
              </a:extLst>
            </p:cNvPr>
            <p:cNvSpPr/>
            <p:nvPr/>
          </p:nvSpPr>
          <p:spPr>
            <a:xfrm>
              <a:off x="2201952" y="5927300"/>
              <a:ext cx="28" cy="5806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7" name="Google Shape;660;p7">
              <a:extLst>
                <a:ext uri="{FF2B5EF4-FFF2-40B4-BE49-F238E27FC236}">
                  <a16:creationId xmlns:a16="http://schemas.microsoft.com/office/drawing/2014/main" id="{43934480-7BCE-4654-A78B-47EEFD490996}"/>
                </a:ext>
              </a:extLst>
            </p:cNvPr>
            <p:cNvSpPr/>
            <p:nvPr/>
          </p:nvSpPr>
          <p:spPr>
            <a:xfrm>
              <a:off x="2201952" y="5616304"/>
              <a:ext cx="28" cy="26385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8" name="Google Shape;662;p7">
              <a:extLst>
                <a:ext uri="{FF2B5EF4-FFF2-40B4-BE49-F238E27FC236}">
                  <a16:creationId xmlns:a16="http://schemas.microsoft.com/office/drawing/2014/main" id="{EB3FF5DC-215F-439D-B038-07420BF87929}"/>
                </a:ext>
              </a:extLst>
            </p:cNvPr>
            <p:cNvSpPr/>
            <p:nvPr/>
          </p:nvSpPr>
          <p:spPr>
            <a:xfrm>
              <a:off x="2201952" y="5509798"/>
              <a:ext cx="28" cy="105443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09" name="Google Shape;664;p7">
              <a:extLst>
                <a:ext uri="{FF2B5EF4-FFF2-40B4-BE49-F238E27FC236}">
                  <a16:creationId xmlns:a16="http://schemas.microsoft.com/office/drawing/2014/main" id="{EC137B26-2360-4F15-A580-172095696D7A}"/>
                </a:ext>
              </a:extLst>
            </p:cNvPr>
            <p:cNvSpPr/>
            <p:nvPr/>
          </p:nvSpPr>
          <p:spPr>
            <a:xfrm>
              <a:off x="2201952" y="5616304"/>
              <a:ext cx="28" cy="59589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0" name="Google Shape;667;p7">
              <a:extLst>
                <a:ext uri="{FF2B5EF4-FFF2-40B4-BE49-F238E27FC236}">
                  <a16:creationId xmlns:a16="http://schemas.microsoft.com/office/drawing/2014/main" id="{E4B6F027-EEF3-44A3-8A29-6743104BDC75}"/>
                </a:ext>
              </a:extLst>
            </p:cNvPr>
            <p:cNvSpPr/>
            <p:nvPr/>
          </p:nvSpPr>
          <p:spPr>
            <a:xfrm>
              <a:off x="318673" y="4911666"/>
              <a:ext cx="1869773" cy="1162258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1" name="Google Shape;668;p7">
              <a:extLst>
                <a:ext uri="{FF2B5EF4-FFF2-40B4-BE49-F238E27FC236}">
                  <a16:creationId xmlns:a16="http://schemas.microsoft.com/office/drawing/2014/main" id="{A3FA1D3B-9588-41D9-9E78-C76570714AD1}"/>
                </a:ext>
              </a:extLst>
            </p:cNvPr>
            <p:cNvSpPr/>
            <p:nvPr/>
          </p:nvSpPr>
          <p:spPr>
            <a:xfrm>
              <a:off x="2161710" y="5801585"/>
              <a:ext cx="26736" cy="222922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2" name="Google Shape;669;p7">
              <a:extLst>
                <a:ext uri="{FF2B5EF4-FFF2-40B4-BE49-F238E27FC236}">
                  <a16:creationId xmlns:a16="http://schemas.microsoft.com/office/drawing/2014/main" id="{A412E0DE-C2E0-4A69-AD60-FA62845FCC14}"/>
                </a:ext>
              </a:extLst>
            </p:cNvPr>
            <p:cNvSpPr/>
            <p:nvPr/>
          </p:nvSpPr>
          <p:spPr>
            <a:xfrm>
              <a:off x="463536" y="6032106"/>
              <a:ext cx="1592280" cy="40426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3" name="Google Shape;771;p7">
              <a:extLst>
                <a:ext uri="{FF2B5EF4-FFF2-40B4-BE49-F238E27FC236}">
                  <a16:creationId xmlns:a16="http://schemas.microsoft.com/office/drawing/2014/main" id="{3FCC23CF-AEC1-4521-A674-771AA70CFA26}"/>
                </a:ext>
              </a:extLst>
            </p:cNvPr>
            <p:cNvSpPr/>
            <p:nvPr/>
          </p:nvSpPr>
          <p:spPr>
            <a:xfrm>
              <a:off x="2153656" y="5705511"/>
              <a:ext cx="19983" cy="329428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4" name="Google Shape;772;p7">
              <a:extLst>
                <a:ext uri="{FF2B5EF4-FFF2-40B4-BE49-F238E27FC236}">
                  <a16:creationId xmlns:a16="http://schemas.microsoft.com/office/drawing/2014/main" id="{0BB7E33D-B328-4602-B277-8F7D90705028}"/>
                </a:ext>
              </a:extLst>
            </p:cNvPr>
            <p:cNvSpPr/>
            <p:nvPr/>
          </p:nvSpPr>
          <p:spPr>
            <a:xfrm>
              <a:off x="2150778" y="5047813"/>
              <a:ext cx="10960" cy="80191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5" name="Google Shape;773;p7">
              <a:extLst>
                <a:ext uri="{FF2B5EF4-FFF2-40B4-BE49-F238E27FC236}">
                  <a16:creationId xmlns:a16="http://schemas.microsoft.com/office/drawing/2014/main" id="{3A9C5DB3-298F-4435-9EEB-A917E4B6C056}"/>
                </a:ext>
              </a:extLst>
            </p:cNvPr>
            <p:cNvSpPr/>
            <p:nvPr/>
          </p:nvSpPr>
          <p:spPr>
            <a:xfrm>
              <a:off x="2145602" y="5196609"/>
              <a:ext cx="14835" cy="38540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6" name="Google Shape;774;p7">
              <a:extLst>
                <a:ext uri="{FF2B5EF4-FFF2-40B4-BE49-F238E27FC236}">
                  <a16:creationId xmlns:a16="http://schemas.microsoft.com/office/drawing/2014/main" id="{C71C9143-E494-4529-8C93-05B2C014EF3A}"/>
                </a:ext>
              </a:extLst>
            </p:cNvPr>
            <p:cNvSpPr/>
            <p:nvPr/>
          </p:nvSpPr>
          <p:spPr>
            <a:xfrm>
              <a:off x="2115987" y="5325888"/>
              <a:ext cx="18710" cy="463096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7" name="Google Shape;775;p7">
              <a:extLst>
                <a:ext uri="{FF2B5EF4-FFF2-40B4-BE49-F238E27FC236}">
                  <a16:creationId xmlns:a16="http://schemas.microsoft.com/office/drawing/2014/main" id="{E5B9EA87-A904-4125-84A1-EA2BB66D0D36}"/>
                </a:ext>
              </a:extLst>
            </p:cNvPr>
            <p:cNvSpPr/>
            <p:nvPr/>
          </p:nvSpPr>
          <p:spPr>
            <a:xfrm>
              <a:off x="2125342" y="4999788"/>
              <a:ext cx="5480" cy="2966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8" name="Google Shape;776;p7">
              <a:extLst>
                <a:ext uri="{FF2B5EF4-FFF2-40B4-BE49-F238E27FC236}">
                  <a16:creationId xmlns:a16="http://schemas.microsoft.com/office/drawing/2014/main" id="{8AD2D5FA-16A3-4F1B-B425-F7F0AE5A48D6}"/>
                </a:ext>
              </a:extLst>
            </p:cNvPr>
            <p:cNvSpPr/>
            <p:nvPr/>
          </p:nvSpPr>
          <p:spPr>
            <a:xfrm>
              <a:off x="1578049" y="4929248"/>
              <a:ext cx="524458" cy="21829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19" name="Google Shape;777;p7">
              <a:extLst>
                <a:ext uri="{FF2B5EF4-FFF2-40B4-BE49-F238E27FC236}">
                  <a16:creationId xmlns:a16="http://schemas.microsoft.com/office/drawing/2014/main" id="{25FC61D5-7412-498E-87C3-54C03E74C7C0}"/>
                </a:ext>
              </a:extLst>
            </p:cNvPr>
            <p:cNvSpPr/>
            <p:nvPr/>
          </p:nvSpPr>
          <p:spPr>
            <a:xfrm>
              <a:off x="2096031" y="4982773"/>
              <a:ext cx="9382" cy="1036236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0" name="Google Shape;778;p7">
              <a:extLst>
                <a:ext uri="{FF2B5EF4-FFF2-40B4-BE49-F238E27FC236}">
                  <a16:creationId xmlns:a16="http://schemas.microsoft.com/office/drawing/2014/main" id="{F229FC5A-7536-449B-BEDA-1C471D2756E0}"/>
                </a:ext>
              </a:extLst>
            </p:cNvPr>
            <p:cNvSpPr/>
            <p:nvPr/>
          </p:nvSpPr>
          <p:spPr>
            <a:xfrm>
              <a:off x="309346" y="4900410"/>
              <a:ext cx="1893908" cy="1172122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1" name="Google Shape;779;p7">
              <a:extLst>
                <a:ext uri="{FF2B5EF4-FFF2-40B4-BE49-F238E27FC236}">
                  <a16:creationId xmlns:a16="http://schemas.microsoft.com/office/drawing/2014/main" id="{839DFD38-3A97-49D2-9247-BD886791EA4B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2" name="Google Shape;780;p7">
              <a:extLst>
                <a:ext uri="{FF2B5EF4-FFF2-40B4-BE49-F238E27FC236}">
                  <a16:creationId xmlns:a16="http://schemas.microsoft.com/office/drawing/2014/main" id="{AFA5763A-CA14-4C84-9DAC-9211C3286346}"/>
                </a:ext>
              </a:extLst>
            </p:cNvPr>
            <p:cNvSpPr/>
            <p:nvPr/>
          </p:nvSpPr>
          <p:spPr>
            <a:xfrm>
              <a:off x="2199046" y="5917152"/>
              <a:ext cx="28" cy="10171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3" name="Google Shape;781;p7">
              <a:extLst>
                <a:ext uri="{FF2B5EF4-FFF2-40B4-BE49-F238E27FC236}">
                  <a16:creationId xmlns:a16="http://schemas.microsoft.com/office/drawing/2014/main" id="{426BC1D8-4C8F-4AB1-AD4C-CFE4A8C11AA4}"/>
                </a:ext>
              </a:extLst>
            </p:cNvPr>
            <p:cNvSpPr/>
            <p:nvPr/>
          </p:nvSpPr>
          <p:spPr>
            <a:xfrm>
              <a:off x="2199046" y="5895465"/>
              <a:ext cx="28" cy="17039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4" name="Google Shape;782;p7">
              <a:extLst>
                <a:ext uri="{FF2B5EF4-FFF2-40B4-BE49-F238E27FC236}">
                  <a16:creationId xmlns:a16="http://schemas.microsoft.com/office/drawing/2014/main" id="{8B390F57-ADB2-42AE-AD72-32A6EDC53397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5" name="Google Shape;783;p7">
              <a:extLst>
                <a:ext uri="{FF2B5EF4-FFF2-40B4-BE49-F238E27FC236}">
                  <a16:creationId xmlns:a16="http://schemas.microsoft.com/office/drawing/2014/main" id="{53AEC466-E3D8-4AC7-B1E6-3A674A1F6B7C}"/>
                </a:ext>
              </a:extLst>
            </p:cNvPr>
            <p:cNvSpPr/>
            <p:nvPr/>
          </p:nvSpPr>
          <p:spPr>
            <a:xfrm>
              <a:off x="2199046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6" name="Google Shape;784;p7">
              <a:extLst>
                <a:ext uri="{FF2B5EF4-FFF2-40B4-BE49-F238E27FC236}">
                  <a16:creationId xmlns:a16="http://schemas.microsoft.com/office/drawing/2014/main" id="{E72CDD07-502D-4766-B2C1-77E601E69978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7" name="Google Shape;785;p7">
              <a:extLst>
                <a:ext uri="{FF2B5EF4-FFF2-40B4-BE49-F238E27FC236}">
                  <a16:creationId xmlns:a16="http://schemas.microsoft.com/office/drawing/2014/main" id="{505097D6-6360-4ABE-B778-7CDBFEDFF0D0}"/>
                </a:ext>
              </a:extLst>
            </p:cNvPr>
            <p:cNvSpPr/>
            <p:nvPr/>
          </p:nvSpPr>
          <p:spPr>
            <a:xfrm>
              <a:off x="2199046" y="592840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8" name="Google Shape;786;p7">
              <a:extLst>
                <a:ext uri="{FF2B5EF4-FFF2-40B4-BE49-F238E27FC236}">
                  <a16:creationId xmlns:a16="http://schemas.microsoft.com/office/drawing/2014/main" id="{A7FE9AC7-BC74-46F3-A9B1-77A21EFB4AAA}"/>
                </a:ext>
              </a:extLst>
            </p:cNvPr>
            <p:cNvSpPr/>
            <p:nvPr/>
          </p:nvSpPr>
          <p:spPr>
            <a:xfrm>
              <a:off x="2199047" y="5927300"/>
              <a:ext cx="28" cy="1133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29" name="Google Shape;787;p7">
              <a:extLst>
                <a:ext uri="{FF2B5EF4-FFF2-40B4-BE49-F238E27FC236}">
                  <a16:creationId xmlns:a16="http://schemas.microsoft.com/office/drawing/2014/main" id="{7F8AC720-6A6B-4DBF-BF70-00B432F60EBE}"/>
                </a:ext>
              </a:extLst>
            </p:cNvPr>
            <p:cNvSpPr/>
            <p:nvPr/>
          </p:nvSpPr>
          <p:spPr>
            <a:xfrm>
              <a:off x="2020693" y="4901519"/>
              <a:ext cx="1329" cy="110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0" name="Google Shape;788;p7">
              <a:extLst>
                <a:ext uri="{FF2B5EF4-FFF2-40B4-BE49-F238E27FC236}">
                  <a16:creationId xmlns:a16="http://schemas.microsoft.com/office/drawing/2014/main" id="{BE35947A-645A-445E-87C7-DDA5EDDB0D95}"/>
                </a:ext>
              </a:extLst>
            </p:cNvPr>
            <p:cNvSpPr/>
            <p:nvPr/>
          </p:nvSpPr>
          <p:spPr>
            <a:xfrm>
              <a:off x="2021994" y="4899041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1" name="Google Shape;789;p7">
              <a:extLst>
                <a:ext uri="{FF2B5EF4-FFF2-40B4-BE49-F238E27FC236}">
                  <a16:creationId xmlns:a16="http://schemas.microsoft.com/office/drawing/2014/main" id="{0BCE93CC-DACE-4395-AF4E-98CEA947AD96}"/>
                </a:ext>
              </a:extLst>
            </p:cNvPr>
            <p:cNvSpPr/>
            <p:nvPr/>
          </p:nvSpPr>
          <p:spPr>
            <a:xfrm>
              <a:off x="380172" y="4972342"/>
              <a:ext cx="1722335" cy="1057924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2" name="Google Shape;790;p7">
              <a:extLst>
                <a:ext uri="{FF2B5EF4-FFF2-40B4-BE49-F238E27FC236}">
                  <a16:creationId xmlns:a16="http://schemas.microsoft.com/office/drawing/2014/main" id="{8BB48A03-D8D2-46F6-B94B-29749041F91B}"/>
                </a:ext>
              </a:extLst>
            </p:cNvPr>
            <p:cNvSpPr/>
            <p:nvPr/>
          </p:nvSpPr>
          <p:spPr>
            <a:xfrm>
              <a:off x="2096031" y="4978100"/>
              <a:ext cx="3902" cy="1133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3" name="Google Shape;791;p7">
              <a:extLst>
                <a:ext uri="{FF2B5EF4-FFF2-40B4-BE49-F238E27FC236}">
                  <a16:creationId xmlns:a16="http://schemas.microsoft.com/office/drawing/2014/main" id="{325498E2-AC95-4628-9B05-98D414C39E4F}"/>
                </a:ext>
              </a:extLst>
            </p:cNvPr>
            <p:cNvSpPr/>
            <p:nvPr/>
          </p:nvSpPr>
          <p:spPr>
            <a:xfrm>
              <a:off x="2094426" y="6022289"/>
              <a:ext cx="8082" cy="1109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4" name="Google Shape;792;p7">
              <a:extLst>
                <a:ext uri="{FF2B5EF4-FFF2-40B4-BE49-F238E27FC236}">
                  <a16:creationId xmlns:a16="http://schemas.microsoft.com/office/drawing/2014/main" id="{8A7BA15B-BDFC-42B0-AF6B-A90E388BE501}"/>
                </a:ext>
              </a:extLst>
            </p:cNvPr>
            <p:cNvSpPr/>
            <p:nvPr/>
          </p:nvSpPr>
          <p:spPr>
            <a:xfrm>
              <a:off x="2093153" y="6022289"/>
              <a:ext cx="1301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5" name="Google Shape;793;p7">
              <a:extLst>
                <a:ext uri="{FF2B5EF4-FFF2-40B4-BE49-F238E27FC236}">
                  <a16:creationId xmlns:a16="http://schemas.microsoft.com/office/drawing/2014/main" id="{94E0FEF1-D961-4444-A263-165BA731012F}"/>
                </a:ext>
              </a:extLst>
            </p:cNvPr>
            <p:cNvSpPr/>
            <p:nvPr/>
          </p:nvSpPr>
          <p:spPr>
            <a:xfrm>
              <a:off x="2094426" y="6022289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6" name="Google Shape;798;p7">
              <a:extLst>
                <a:ext uri="{FF2B5EF4-FFF2-40B4-BE49-F238E27FC236}">
                  <a16:creationId xmlns:a16="http://schemas.microsoft.com/office/drawing/2014/main" id="{38B06E24-F409-4AFF-B193-148743551763}"/>
                </a:ext>
              </a:extLst>
            </p:cNvPr>
            <p:cNvSpPr/>
            <p:nvPr/>
          </p:nvSpPr>
          <p:spPr>
            <a:xfrm>
              <a:off x="1976603" y="6055493"/>
              <a:ext cx="83088" cy="3328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7" name="Google Shape;802;p7">
              <a:extLst>
                <a:ext uri="{FF2B5EF4-FFF2-40B4-BE49-F238E27FC236}">
                  <a16:creationId xmlns:a16="http://schemas.microsoft.com/office/drawing/2014/main" id="{4AB4E3A0-BA4C-4AFE-8958-7CDBC1A0E999}"/>
                </a:ext>
              </a:extLst>
            </p:cNvPr>
            <p:cNvSpPr/>
            <p:nvPr/>
          </p:nvSpPr>
          <p:spPr>
            <a:xfrm>
              <a:off x="1945688" y="6039587"/>
              <a:ext cx="37697" cy="3304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8" name="Google Shape;804;p7">
              <a:extLst>
                <a:ext uri="{FF2B5EF4-FFF2-40B4-BE49-F238E27FC236}">
                  <a16:creationId xmlns:a16="http://schemas.microsoft.com/office/drawing/2014/main" id="{448DB89F-3EFA-41EC-8FBE-487077E836D6}"/>
                </a:ext>
              </a:extLst>
            </p:cNvPr>
            <p:cNvSpPr/>
            <p:nvPr/>
          </p:nvSpPr>
          <p:spPr>
            <a:xfrm>
              <a:off x="1796645" y="6053298"/>
              <a:ext cx="119456" cy="6891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39" name="Google Shape;808;p7">
              <a:extLst>
                <a:ext uri="{FF2B5EF4-FFF2-40B4-BE49-F238E27FC236}">
                  <a16:creationId xmlns:a16="http://schemas.microsoft.com/office/drawing/2014/main" id="{D308C753-E086-4056-94E1-DA402C9B042E}"/>
                </a:ext>
              </a:extLst>
            </p:cNvPr>
            <p:cNvSpPr/>
            <p:nvPr/>
          </p:nvSpPr>
          <p:spPr>
            <a:xfrm>
              <a:off x="806708" y="6048650"/>
              <a:ext cx="900152" cy="9062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0" name="Google Shape;809;p7">
              <a:extLst>
                <a:ext uri="{FF2B5EF4-FFF2-40B4-BE49-F238E27FC236}">
                  <a16:creationId xmlns:a16="http://schemas.microsoft.com/office/drawing/2014/main" id="{3D244A5D-0E5A-4EF6-90F1-91EFF3437D6D}"/>
                </a:ext>
              </a:extLst>
            </p:cNvPr>
            <p:cNvSpPr/>
            <p:nvPr/>
          </p:nvSpPr>
          <p:spPr>
            <a:xfrm>
              <a:off x="882046" y="4948459"/>
              <a:ext cx="203816" cy="16166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1" name="Google Shape;810;p7">
              <a:extLst>
                <a:ext uri="{FF2B5EF4-FFF2-40B4-BE49-F238E27FC236}">
                  <a16:creationId xmlns:a16="http://schemas.microsoft.com/office/drawing/2014/main" id="{DD869D97-0F9D-4F27-AD5E-238B5FC67CCF}"/>
                </a:ext>
              </a:extLst>
            </p:cNvPr>
            <p:cNvSpPr/>
            <p:nvPr/>
          </p:nvSpPr>
          <p:spPr>
            <a:xfrm>
              <a:off x="422020" y="4934133"/>
              <a:ext cx="340626" cy="1078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2" name="Google Shape;816;p7">
              <a:extLst>
                <a:ext uri="{FF2B5EF4-FFF2-40B4-BE49-F238E27FC236}">
                  <a16:creationId xmlns:a16="http://schemas.microsoft.com/office/drawing/2014/main" id="{B84A93EC-4304-4712-BFE8-9E68513118A5}"/>
                </a:ext>
              </a:extLst>
            </p:cNvPr>
            <p:cNvSpPr/>
            <p:nvPr/>
          </p:nvSpPr>
          <p:spPr>
            <a:xfrm>
              <a:off x="413966" y="6048201"/>
              <a:ext cx="221198" cy="13098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3" name="Google Shape;818;p7">
              <a:extLst>
                <a:ext uri="{FF2B5EF4-FFF2-40B4-BE49-F238E27FC236}">
                  <a16:creationId xmlns:a16="http://schemas.microsoft.com/office/drawing/2014/main" id="{CE537A36-1C3F-4515-AE1F-226EF8398F1E}"/>
                </a:ext>
              </a:extLst>
            </p:cNvPr>
            <p:cNvSpPr/>
            <p:nvPr/>
          </p:nvSpPr>
          <p:spPr>
            <a:xfrm>
              <a:off x="621602" y="5051400"/>
              <a:ext cx="9687" cy="2218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4" name="Google Shape;819;p7">
              <a:extLst>
                <a:ext uri="{FF2B5EF4-FFF2-40B4-BE49-F238E27FC236}">
                  <a16:creationId xmlns:a16="http://schemas.microsoft.com/office/drawing/2014/main" id="{FA35C714-0287-4C6E-B5E3-C092B18F6030}"/>
                </a:ext>
              </a:extLst>
            </p:cNvPr>
            <p:cNvSpPr/>
            <p:nvPr/>
          </p:nvSpPr>
          <p:spPr>
            <a:xfrm>
              <a:off x="604221" y="5044533"/>
              <a:ext cx="4207" cy="6891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5" name="Google Shape;828;p7">
              <a:extLst>
                <a:ext uri="{FF2B5EF4-FFF2-40B4-BE49-F238E27FC236}">
                  <a16:creationId xmlns:a16="http://schemas.microsoft.com/office/drawing/2014/main" id="{0BE28F8F-82EB-4F0E-8B92-393075A1028C}"/>
                </a:ext>
              </a:extLst>
            </p:cNvPr>
            <p:cNvSpPr/>
            <p:nvPr/>
          </p:nvSpPr>
          <p:spPr>
            <a:xfrm>
              <a:off x="369545" y="5436782"/>
              <a:ext cx="17409" cy="112028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6" name="Google Shape;829;p7">
              <a:extLst>
                <a:ext uri="{FF2B5EF4-FFF2-40B4-BE49-F238E27FC236}">
                  <a16:creationId xmlns:a16="http://schemas.microsoft.com/office/drawing/2014/main" id="{6E89DA7D-1BE6-422F-A93D-CD1D19842256}"/>
                </a:ext>
              </a:extLst>
            </p:cNvPr>
            <p:cNvSpPr/>
            <p:nvPr/>
          </p:nvSpPr>
          <p:spPr>
            <a:xfrm>
              <a:off x="337356" y="4979209"/>
              <a:ext cx="37669" cy="813338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7" name="Google Shape;830;p7">
              <a:extLst>
                <a:ext uri="{FF2B5EF4-FFF2-40B4-BE49-F238E27FC236}">
                  <a16:creationId xmlns:a16="http://schemas.microsoft.com/office/drawing/2014/main" id="{DD25892C-25B1-4343-AEDC-7B71DB3FB1F8}"/>
                </a:ext>
              </a:extLst>
            </p:cNvPr>
            <p:cNvSpPr/>
            <p:nvPr/>
          </p:nvSpPr>
          <p:spPr>
            <a:xfrm>
              <a:off x="339930" y="5891901"/>
              <a:ext cx="9687" cy="89231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8" name="Google Shape;831;p7">
              <a:extLst>
                <a:ext uri="{FF2B5EF4-FFF2-40B4-BE49-F238E27FC236}">
                  <a16:creationId xmlns:a16="http://schemas.microsoft.com/office/drawing/2014/main" id="{CCF74BEA-9D34-4DA9-A0E8-86672A8AE305}"/>
                </a:ext>
              </a:extLst>
            </p:cNvPr>
            <p:cNvSpPr/>
            <p:nvPr/>
          </p:nvSpPr>
          <p:spPr>
            <a:xfrm>
              <a:off x="1916072" y="5446953"/>
              <a:ext cx="1329" cy="3587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49" name="Google Shape;832;p7">
              <a:extLst>
                <a:ext uri="{FF2B5EF4-FFF2-40B4-BE49-F238E27FC236}">
                  <a16:creationId xmlns:a16="http://schemas.microsoft.com/office/drawing/2014/main" id="{78643CA4-1645-4F89-BFDD-29A3DF8F8E88}"/>
                </a:ext>
              </a:extLst>
            </p:cNvPr>
            <p:cNvSpPr/>
            <p:nvPr/>
          </p:nvSpPr>
          <p:spPr>
            <a:xfrm>
              <a:off x="735882" y="5894095"/>
              <a:ext cx="8082" cy="3587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50" name="Google Shape;833;p7">
              <a:extLst>
                <a:ext uri="{FF2B5EF4-FFF2-40B4-BE49-F238E27FC236}">
                  <a16:creationId xmlns:a16="http://schemas.microsoft.com/office/drawing/2014/main" id="{43D3B4AA-D978-4A51-9CC3-974494386CFC}"/>
                </a:ext>
              </a:extLst>
            </p:cNvPr>
            <p:cNvSpPr/>
            <p:nvPr/>
          </p:nvSpPr>
          <p:spPr>
            <a:xfrm>
              <a:off x="1041718" y="5096971"/>
              <a:ext cx="28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51" name="Google Shape;834;p7">
              <a:extLst>
                <a:ext uri="{FF2B5EF4-FFF2-40B4-BE49-F238E27FC236}">
                  <a16:creationId xmlns:a16="http://schemas.microsoft.com/office/drawing/2014/main" id="{5CE2117D-98D4-4122-ABBE-C1786E9B0683}"/>
                </a:ext>
              </a:extLst>
            </p:cNvPr>
            <p:cNvSpPr/>
            <p:nvPr/>
          </p:nvSpPr>
          <p:spPr>
            <a:xfrm>
              <a:off x="1044291" y="5102730"/>
              <a:ext cx="28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52" name="Google Shape;835;p7">
              <a:extLst>
                <a:ext uri="{FF2B5EF4-FFF2-40B4-BE49-F238E27FC236}">
                  <a16:creationId xmlns:a16="http://schemas.microsoft.com/office/drawing/2014/main" id="{ADAF8859-E2FE-4B3E-ACA2-BD463F656D20}"/>
                </a:ext>
              </a:extLst>
            </p:cNvPr>
            <p:cNvSpPr/>
            <p:nvPr/>
          </p:nvSpPr>
          <p:spPr>
            <a:xfrm>
              <a:off x="1043017" y="5100534"/>
              <a:ext cx="1301" cy="110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53" name="Google Shape;836;p7">
              <a:extLst>
                <a:ext uri="{FF2B5EF4-FFF2-40B4-BE49-F238E27FC236}">
                  <a16:creationId xmlns:a16="http://schemas.microsoft.com/office/drawing/2014/main" id="{99BBE1B5-CA51-40DA-BDBE-25DAFC0FD2BE}"/>
                </a:ext>
              </a:extLst>
            </p:cNvPr>
            <p:cNvSpPr/>
            <p:nvPr/>
          </p:nvSpPr>
          <p:spPr>
            <a:xfrm>
              <a:off x="309346" y="5947902"/>
              <a:ext cx="1877827" cy="135061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54" name="Google Shape;837;p7">
              <a:extLst>
                <a:ext uri="{FF2B5EF4-FFF2-40B4-BE49-F238E27FC236}">
                  <a16:creationId xmlns:a16="http://schemas.microsoft.com/office/drawing/2014/main" id="{2C1B429F-BF1F-4FF1-9857-F4ADA3012740}"/>
                </a:ext>
              </a:extLst>
            </p:cNvPr>
            <p:cNvSpPr/>
            <p:nvPr/>
          </p:nvSpPr>
          <p:spPr>
            <a:xfrm>
              <a:off x="309346" y="4914144"/>
              <a:ext cx="9355" cy="608304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55" name="Google Shape;838;p7">
              <a:extLst>
                <a:ext uri="{FF2B5EF4-FFF2-40B4-BE49-F238E27FC236}">
                  <a16:creationId xmlns:a16="http://schemas.microsoft.com/office/drawing/2014/main" id="{8985B6FA-FBBB-4DCA-BE4A-4CDE38BC5064}"/>
                </a:ext>
              </a:extLst>
            </p:cNvPr>
            <p:cNvSpPr/>
            <p:nvPr/>
          </p:nvSpPr>
          <p:spPr>
            <a:xfrm>
              <a:off x="305139" y="5527098"/>
              <a:ext cx="13562" cy="416439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  <p:sp>
          <p:nvSpPr>
            <p:cNvPr id="456" name="Google Shape;862;p7">
              <a:extLst>
                <a:ext uri="{FF2B5EF4-FFF2-40B4-BE49-F238E27FC236}">
                  <a16:creationId xmlns:a16="http://schemas.microsoft.com/office/drawing/2014/main" id="{5E351F17-2F75-47D7-B80D-CB4DF7E221C7}"/>
                </a:ext>
              </a:extLst>
            </p:cNvPr>
            <p:cNvSpPr/>
            <p:nvPr/>
          </p:nvSpPr>
          <p:spPr>
            <a:xfrm>
              <a:off x="303866" y="5942145"/>
              <a:ext cx="28" cy="8236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2">
                    <a:lumMod val="75000"/>
                  </a:schemeClr>
                </a:solidFill>
                <a:latin typeface="FS Ahkio Bold" pitchFamily="50" charset="0"/>
              </a:endParaRPr>
            </a:p>
          </p:txBody>
        </p:sp>
      </p:grpSp>
      <p:sp>
        <p:nvSpPr>
          <p:cNvPr id="457" name="Arrow: Right 456">
            <a:extLst>
              <a:ext uri="{FF2B5EF4-FFF2-40B4-BE49-F238E27FC236}">
                <a16:creationId xmlns:a16="http://schemas.microsoft.com/office/drawing/2014/main" id="{2CA7E96F-7E26-43C3-91E9-EB8AA9EE2538}"/>
              </a:ext>
            </a:extLst>
          </p:cNvPr>
          <p:cNvSpPr/>
          <p:nvPr/>
        </p:nvSpPr>
        <p:spPr>
          <a:xfrm>
            <a:off x="2914132" y="2866108"/>
            <a:ext cx="591509" cy="39658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S Ahkio Bold" pitchFamily="50" charset="0"/>
            </a:endParaRPr>
          </a:p>
        </p:txBody>
      </p:sp>
      <p:sp>
        <p:nvSpPr>
          <p:cNvPr id="458" name="Arrow: Right 457">
            <a:extLst>
              <a:ext uri="{FF2B5EF4-FFF2-40B4-BE49-F238E27FC236}">
                <a16:creationId xmlns:a16="http://schemas.microsoft.com/office/drawing/2014/main" id="{6083586D-C8C5-40AC-ABE3-9EDF4F3DE18A}"/>
              </a:ext>
            </a:extLst>
          </p:cNvPr>
          <p:cNvSpPr/>
          <p:nvPr/>
        </p:nvSpPr>
        <p:spPr>
          <a:xfrm>
            <a:off x="5697588" y="2866108"/>
            <a:ext cx="591509" cy="39658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S Ahkio Bold" pitchFamily="50" charset="0"/>
            </a:endParaRPr>
          </a:p>
        </p:txBody>
      </p:sp>
      <p:sp>
        <p:nvSpPr>
          <p:cNvPr id="459" name="Google Shape;4035;p55">
            <a:extLst>
              <a:ext uri="{FF2B5EF4-FFF2-40B4-BE49-F238E27FC236}">
                <a16:creationId xmlns:a16="http://schemas.microsoft.com/office/drawing/2014/main" id="{3AECE60D-F8C4-4586-B71B-8F1628D59E53}"/>
              </a:ext>
            </a:extLst>
          </p:cNvPr>
          <p:cNvSpPr/>
          <p:nvPr/>
        </p:nvSpPr>
        <p:spPr>
          <a:xfrm rot="5400000">
            <a:off x="3824044" y="-1723995"/>
            <a:ext cx="1495913" cy="6120111"/>
          </a:xfrm>
          <a:custGeom>
            <a:avLst/>
            <a:gdLst>
              <a:gd name="connsiteX0" fmla="*/ 0 w 1495913"/>
              <a:gd name="connsiteY0" fmla="*/ 249324 h 6120111"/>
              <a:gd name="connsiteX1" fmla="*/ 249324 w 1495913"/>
              <a:gd name="connsiteY1" fmla="*/ 0 h 6120111"/>
              <a:gd name="connsiteX2" fmla="*/ 1246589 w 1495913"/>
              <a:gd name="connsiteY2" fmla="*/ 0 h 6120111"/>
              <a:gd name="connsiteX3" fmla="*/ 1495913 w 1495913"/>
              <a:gd name="connsiteY3" fmla="*/ 249324 h 6120111"/>
              <a:gd name="connsiteX4" fmla="*/ 1495913 w 1495913"/>
              <a:gd name="connsiteY4" fmla="*/ 5870787 h 6120111"/>
              <a:gd name="connsiteX5" fmla="*/ 1246589 w 1495913"/>
              <a:gd name="connsiteY5" fmla="*/ 6120111 h 6120111"/>
              <a:gd name="connsiteX6" fmla="*/ 249324 w 1495913"/>
              <a:gd name="connsiteY6" fmla="*/ 6120111 h 6120111"/>
              <a:gd name="connsiteX7" fmla="*/ 0 w 1495913"/>
              <a:gd name="connsiteY7" fmla="*/ 5870787 h 6120111"/>
              <a:gd name="connsiteX8" fmla="*/ 0 w 1495913"/>
              <a:gd name="connsiteY8" fmla="*/ 249324 h 61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913" h="6120111" fill="none" extrusionOk="0">
                <a:moveTo>
                  <a:pt x="0" y="249324"/>
                </a:moveTo>
                <a:cubicBezTo>
                  <a:pt x="10422" y="133569"/>
                  <a:pt x="121540" y="14346"/>
                  <a:pt x="249324" y="0"/>
                </a:cubicBezTo>
                <a:cubicBezTo>
                  <a:pt x="646179" y="68429"/>
                  <a:pt x="807000" y="-88157"/>
                  <a:pt x="1246589" y="0"/>
                </a:cubicBezTo>
                <a:cubicBezTo>
                  <a:pt x="1385634" y="2587"/>
                  <a:pt x="1498630" y="119740"/>
                  <a:pt x="1495913" y="249324"/>
                </a:cubicBezTo>
                <a:cubicBezTo>
                  <a:pt x="1468431" y="2314906"/>
                  <a:pt x="1357332" y="3751641"/>
                  <a:pt x="1495913" y="5870787"/>
                </a:cubicBezTo>
                <a:cubicBezTo>
                  <a:pt x="1488346" y="6007623"/>
                  <a:pt x="1360105" y="6122801"/>
                  <a:pt x="1246589" y="6120111"/>
                </a:cubicBezTo>
                <a:cubicBezTo>
                  <a:pt x="957658" y="6065771"/>
                  <a:pt x="625674" y="6147484"/>
                  <a:pt x="249324" y="6120111"/>
                </a:cubicBezTo>
                <a:cubicBezTo>
                  <a:pt x="99341" y="6132735"/>
                  <a:pt x="7892" y="6031849"/>
                  <a:pt x="0" y="5870787"/>
                </a:cubicBezTo>
                <a:cubicBezTo>
                  <a:pt x="-68061" y="5185430"/>
                  <a:pt x="119264" y="2128441"/>
                  <a:pt x="0" y="249324"/>
                </a:cubicBezTo>
                <a:close/>
              </a:path>
              <a:path w="1495913" h="6120111" stroke="0" extrusionOk="0">
                <a:moveTo>
                  <a:pt x="0" y="249324"/>
                </a:moveTo>
                <a:cubicBezTo>
                  <a:pt x="-19473" y="127522"/>
                  <a:pt x="137973" y="1606"/>
                  <a:pt x="249324" y="0"/>
                </a:cubicBezTo>
                <a:cubicBezTo>
                  <a:pt x="659454" y="20489"/>
                  <a:pt x="850585" y="62262"/>
                  <a:pt x="1246589" y="0"/>
                </a:cubicBezTo>
                <a:cubicBezTo>
                  <a:pt x="1385356" y="3900"/>
                  <a:pt x="1486635" y="117669"/>
                  <a:pt x="1495913" y="249324"/>
                </a:cubicBezTo>
                <a:cubicBezTo>
                  <a:pt x="1583122" y="2739736"/>
                  <a:pt x="1550515" y="3795359"/>
                  <a:pt x="1495913" y="5870787"/>
                </a:cubicBezTo>
                <a:cubicBezTo>
                  <a:pt x="1497922" y="6008150"/>
                  <a:pt x="1402635" y="6123272"/>
                  <a:pt x="1246589" y="6120111"/>
                </a:cubicBezTo>
                <a:cubicBezTo>
                  <a:pt x="1096101" y="6207614"/>
                  <a:pt x="709963" y="6154345"/>
                  <a:pt x="249324" y="6120111"/>
                </a:cubicBezTo>
                <a:cubicBezTo>
                  <a:pt x="118003" y="6108502"/>
                  <a:pt x="-6194" y="5985030"/>
                  <a:pt x="0" y="5870787"/>
                </a:cubicBezTo>
                <a:cubicBezTo>
                  <a:pt x="-116430" y="3224030"/>
                  <a:pt x="-100440" y="1197401"/>
                  <a:pt x="0" y="24932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758108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1A92F26E-0D77-43DE-AE2C-9AA62FC0A559}"/>
              </a:ext>
            </a:extLst>
          </p:cNvPr>
          <p:cNvSpPr txBox="1"/>
          <p:nvPr/>
        </p:nvSpPr>
        <p:spPr>
          <a:xfrm>
            <a:off x="2157762" y="755674"/>
            <a:ext cx="482847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Tính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chất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đột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biến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trúc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NST</a:t>
            </a:r>
          </a:p>
        </p:txBody>
      </p:sp>
    </p:spTree>
    <p:extLst>
      <p:ext uri="{BB962C8B-B14F-4D97-AF65-F5344CB8AC3E}">
        <p14:creationId xmlns:p14="http://schemas.microsoft.com/office/powerpoint/2010/main" val="40709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  <p:bldP spid="4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8;p11">
            <a:extLst>
              <a:ext uri="{FF2B5EF4-FFF2-40B4-BE49-F238E27FC236}">
                <a16:creationId xmlns:a16="http://schemas.microsoft.com/office/drawing/2014/main" id="{C8CCF4E9-046A-481C-8F08-D4D181CB61F0}"/>
              </a:ext>
            </a:extLst>
          </p:cNvPr>
          <p:cNvSpPr/>
          <p:nvPr/>
        </p:nvSpPr>
        <p:spPr>
          <a:xfrm rot="-7192781">
            <a:off x="6428160" y="-489207"/>
            <a:ext cx="4064925" cy="1673257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929;p11">
            <a:extLst>
              <a:ext uri="{FF2B5EF4-FFF2-40B4-BE49-F238E27FC236}">
                <a16:creationId xmlns:a16="http://schemas.microsoft.com/office/drawing/2014/main" id="{D6C5166B-2E16-473E-ACFD-8A10B9046C01}"/>
              </a:ext>
            </a:extLst>
          </p:cNvPr>
          <p:cNvSpPr/>
          <p:nvPr/>
        </p:nvSpPr>
        <p:spPr>
          <a:xfrm rot="9899926">
            <a:off x="-170759" y="-570169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931;p11">
            <a:extLst>
              <a:ext uri="{FF2B5EF4-FFF2-40B4-BE49-F238E27FC236}">
                <a16:creationId xmlns:a16="http://schemas.microsoft.com/office/drawing/2014/main" id="{B8B48974-6C52-4264-922E-A1F71D2023B9}"/>
              </a:ext>
            </a:extLst>
          </p:cNvPr>
          <p:cNvGrpSpPr/>
          <p:nvPr/>
        </p:nvGrpSpPr>
        <p:grpSpPr>
          <a:xfrm>
            <a:off x="8270502" y="4895839"/>
            <a:ext cx="1606980" cy="2271789"/>
            <a:chOff x="581498" y="885400"/>
            <a:chExt cx="494516" cy="699098"/>
          </a:xfrm>
        </p:grpSpPr>
        <p:sp>
          <p:nvSpPr>
            <p:cNvPr id="6" name="Google Shape;1932;p11">
              <a:extLst>
                <a:ext uri="{FF2B5EF4-FFF2-40B4-BE49-F238E27FC236}">
                  <a16:creationId xmlns:a16="http://schemas.microsoft.com/office/drawing/2014/main" id="{45285BF7-1CE1-4735-BF4A-F7B6C45C9957}"/>
                </a:ext>
              </a:extLst>
            </p:cNvPr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33;p11">
              <a:extLst>
                <a:ext uri="{FF2B5EF4-FFF2-40B4-BE49-F238E27FC236}">
                  <a16:creationId xmlns:a16="http://schemas.microsoft.com/office/drawing/2014/main" id="{ABDF5D40-40FA-46A5-9256-2076383E6946}"/>
                </a:ext>
              </a:extLst>
            </p:cNvPr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34;p11">
              <a:extLst>
                <a:ext uri="{FF2B5EF4-FFF2-40B4-BE49-F238E27FC236}">
                  <a16:creationId xmlns:a16="http://schemas.microsoft.com/office/drawing/2014/main" id="{EFC35339-96F0-4F03-898E-6EEB7946BF37}"/>
                </a:ext>
              </a:extLst>
            </p:cNvPr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35;p11">
              <a:extLst>
                <a:ext uri="{FF2B5EF4-FFF2-40B4-BE49-F238E27FC236}">
                  <a16:creationId xmlns:a16="http://schemas.microsoft.com/office/drawing/2014/main" id="{793804A3-58A6-46CA-9938-BAFBE8B0EF09}"/>
                </a:ext>
              </a:extLst>
            </p:cNvPr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36;p11">
              <a:extLst>
                <a:ext uri="{FF2B5EF4-FFF2-40B4-BE49-F238E27FC236}">
                  <a16:creationId xmlns:a16="http://schemas.microsoft.com/office/drawing/2014/main" id="{95C3C314-0C23-44C1-AEFB-7436390410A3}"/>
                </a:ext>
              </a:extLst>
            </p:cNvPr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37;p11">
              <a:extLst>
                <a:ext uri="{FF2B5EF4-FFF2-40B4-BE49-F238E27FC236}">
                  <a16:creationId xmlns:a16="http://schemas.microsoft.com/office/drawing/2014/main" id="{D3C09605-FDA5-4C08-935F-1D4AF0F86BAB}"/>
                </a:ext>
              </a:extLst>
            </p:cNvPr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38;p11">
              <a:extLst>
                <a:ext uri="{FF2B5EF4-FFF2-40B4-BE49-F238E27FC236}">
                  <a16:creationId xmlns:a16="http://schemas.microsoft.com/office/drawing/2014/main" id="{8B472768-BD6C-48F7-B4A6-7CBFBD9C4737}"/>
                </a:ext>
              </a:extLst>
            </p:cNvPr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9;p11">
              <a:extLst>
                <a:ext uri="{FF2B5EF4-FFF2-40B4-BE49-F238E27FC236}">
                  <a16:creationId xmlns:a16="http://schemas.microsoft.com/office/drawing/2014/main" id="{C6AE87BD-D51F-4C52-B964-66C36D640783}"/>
                </a:ext>
              </a:extLst>
            </p:cNvPr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40;p11">
              <a:extLst>
                <a:ext uri="{FF2B5EF4-FFF2-40B4-BE49-F238E27FC236}">
                  <a16:creationId xmlns:a16="http://schemas.microsoft.com/office/drawing/2014/main" id="{30D5454A-E0B9-49A8-ADC2-E553F029E874}"/>
                </a:ext>
              </a:extLst>
            </p:cNvPr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41;p11">
              <a:extLst>
                <a:ext uri="{FF2B5EF4-FFF2-40B4-BE49-F238E27FC236}">
                  <a16:creationId xmlns:a16="http://schemas.microsoft.com/office/drawing/2014/main" id="{ADC54852-51BB-45A2-A37A-3E231E36296F}"/>
                </a:ext>
              </a:extLst>
            </p:cNvPr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42;p11">
              <a:extLst>
                <a:ext uri="{FF2B5EF4-FFF2-40B4-BE49-F238E27FC236}">
                  <a16:creationId xmlns:a16="http://schemas.microsoft.com/office/drawing/2014/main" id="{D8FAC3B8-AAEB-48C3-93CF-D89F6357AEEC}"/>
                </a:ext>
              </a:extLst>
            </p:cNvPr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943;p11">
            <a:extLst>
              <a:ext uri="{FF2B5EF4-FFF2-40B4-BE49-F238E27FC236}">
                <a16:creationId xmlns:a16="http://schemas.microsoft.com/office/drawing/2014/main" id="{452756EE-066F-48EF-A421-A470578518B8}"/>
              </a:ext>
            </a:extLst>
          </p:cNvPr>
          <p:cNvSpPr/>
          <p:nvPr/>
        </p:nvSpPr>
        <p:spPr>
          <a:xfrm>
            <a:off x="-948777" y="5650513"/>
            <a:ext cx="2178849" cy="173672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944;p11">
            <a:extLst>
              <a:ext uri="{FF2B5EF4-FFF2-40B4-BE49-F238E27FC236}">
                <a16:creationId xmlns:a16="http://schemas.microsoft.com/office/drawing/2014/main" id="{0A33EF89-1337-41BD-AC88-63264E4A10FD}"/>
              </a:ext>
            </a:extLst>
          </p:cNvPr>
          <p:cNvGrpSpPr/>
          <p:nvPr/>
        </p:nvGrpSpPr>
        <p:grpSpPr>
          <a:xfrm>
            <a:off x="859514" y="6095351"/>
            <a:ext cx="1259736" cy="847039"/>
            <a:chOff x="1229612" y="4497338"/>
            <a:chExt cx="1417663" cy="953229"/>
          </a:xfrm>
        </p:grpSpPr>
        <p:sp>
          <p:nvSpPr>
            <p:cNvPr id="19" name="Google Shape;1945;p11">
              <a:extLst>
                <a:ext uri="{FF2B5EF4-FFF2-40B4-BE49-F238E27FC236}">
                  <a16:creationId xmlns:a16="http://schemas.microsoft.com/office/drawing/2014/main" id="{98FFDA1A-7EAF-4713-A3F8-C4FB5621F870}"/>
                </a:ext>
              </a:extLst>
            </p:cNvPr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946;p11">
              <a:extLst>
                <a:ext uri="{FF2B5EF4-FFF2-40B4-BE49-F238E27FC236}">
                  <a16:creationId xmlns:a16="http://schemas.microsoft.com/office/drawing/2014/main" id="{0F6CA90C-4EC6-4D12-A2CD-208289EB7A29}"/>
                </a:ext>
              </a:extLst>
            </p:cNvPr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1947;p11">
              <a:extLst>
                <a:ext uri="{FF2B5EF4-FFF2-40B4-BE49-F238E27FC236}">
                  <a16:creationId xmlns:a16="http://schemas.microsoft.com/office/drawing/2014/main" id="{D2B05334-0B17-43FC-BBEC-7DE4F064E064}"/>
                </a:ext>
              </a:extLst>
            </p:cNvPr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948;p11">
              <a:extLst>
                <a:ext uri="{FF2B5EF4-FFF2-40B4-BE49-F238E27FC236}">
                  <a16:creationId xmlns:a16="http://schemas.microsoft.com/office/drawing/2014/main" id="{3BB86234-3BBE-4F45-A7E1-F8CCF667E219}"/>
                </a:ext>
              </a:extLst>
            </p:cNvPr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1949;p11">
              <a:extLst>
                <a:ext uri="{FF2B5EF4-FFF2-40B4-BE49-F238E27FC236}">
                  <a16:creationId xmlns:a16="http://schemas.microsoft.com/office/drawing/2014/main" id="{212E6513-2E6D-47CC-A769-7E52A3EB10AC}"/>
                </a:ext>
              </a:extLst>
            </p:cNvPr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1950;p11">
              <a:extLst>
                <a:ext uri="{FF2B5EF4-FFF2-40B4-BE49-F238E27FC236}">
                  <a16:creationId xmlns:a16="http://schemas.microsoft.com/office/drawing/2014/main" id="{350D6ED8-F811-4A0D-8D1C-C04395C2FA40}"/>
                </a:ext>
              </a:extLst>
            </p:cNvPr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1951;p11">
              <a:extLst>
                <a:ext uri="{FF2B5EF4-FFF2-40B4-BE49-F238E27FC236}">
                  <a16:creationId xmlns:a16="http://schemas.microsoft.com/office/drawing/2014/main" id="{662815B4-1F5F-430D-B8A0-3C2EF9248F31}"/>
                </a:ext>
              </a:extLst>
            </p:cNvPr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1952;p11">
              <a:extLst>
                <a:ext uri="{FF2B5EF4-FFF2-40B4-BE49-F238E27FC236}">
                  <a16:creationId xmlns:a16="http://schemas.microsoft.com/office/drawing/2014/main" id="{9FF66F49-4685-481C-AE83-2DCA7A4F2791}"/>
                </a:ext>
              </a:extLst>
            </p:cNvPr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1953;p11">
              <a:extLst>
                <a:ext uri="{FF2B5EF4-FFF2-40B4-BE49-F238E27FC236}">
                  <a16:creationId xmlns:a16="http://schemas.microsoft.com/office/drawing/2014/main" id="{763C87B7-DA4C-461A-B355-AA836196236F}"/>
                </a:ext>
              </a:extLst>
            </p:cNvPr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1954;p11">
              <a:extLst>
                <a:ext uri="{FF2B5EF4-FFF2-40B4-BE49-F238E27FC236}">
                  <a16:creationId xmlns:a16="http://schemas.microsoft.com/office/drawing/2014/main" id="{1ED2CB99-A74A-4EED-A5AF-5207FB2CF0BF}"/>
                </a:ext>
              </a:extLst>
            </p:cNvPr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1955;p11">
              <a:extLst>
                <a:ext uri="{FF2B5EF4-FFF2-40B4-BE49-F238E27FC236}">
                  <a16:creationId xmlns:a16="http://schemas.microsoft.com/office/drawing/2014/main" id="{08524308-B719-463D-BD74-356C21726836}"/>
                </a:ext>
              </a:extLst>
            </p:cNvPr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1956;p11">
              <a:extLst>
                <a:ext uri="{FF2B5EF4-FFF2-40B4-BE49-F238E27FC236}">
                  <a16:creationId xmlns:a16="http://schemas.microsoft.com/office/drawing/2014/main" id="{B3230CA6-8768-4DB6-8EB4-4BB69E3C8ABC}"/>
                </a:ext>
              </a:extLst>
            </p:cNvPr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1957;p11">
              <a:extLst>
                <a:ext uri="{FF2B5EF4-FFF2-40B4-BE49-F238E27FC236}">
                  <a16:creationId xmlns:a16="http://schemas.microsoft.com/office/drawing/2014/main" id="{25527602-24BB-452B-9FA2-78D4662BDA86}"/>
                </a:ext>
              </a:extLst>
            </p:cNvPr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1958;p11">
              <a:extLst>
                <a:ext uri="{FF2B5EF4-FFF2-40B4-BE49-F238E27FC236}">
                  <a16:creationId xmlns:a16="http://schemas.microsoft.com/office/drawing/2014/main" id="{12EB507F-3333-4C62-AA8F-A2539945CBDF}"/>
                </a:ext>
              </a:extLst>
            </p:cNvPr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1959;p11">
              <a:extLst>
                <a:ext uri="{FF2B5EF4-FFF2-40B4-BE49-F238E27FC236}">
                  <a16:creationId xmlns:a16="http://schemas.microsoft.com/office/drawing/2014/main" id="{702E797A-C8A2-4F56-A39F-8D46DA76147E}"/>
                </a:ext>
              </a:extLst>
            </p:cNvPr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1960;p11">
              <a:extLst>
                <a:ext uri="{FF2B5EF4-FFF2-40B4-BE49-F238E27FC236}">
                  <a16:creationId xmlns:a16="http://schemas.microsoft.com/office/drawing/2014/main" id="{FD822752-CE68-4C4C-82BA-8B1319AC62F6}"/>
                </a:ext>
              </a:extLst>
            </p:cNvPr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1961;p11">
              <a:extLst>
                <a:ext uri="{FF2B5EF4-FFF2-40B4-BE49-F238E27FC236}">
                  <a16:creationId xmlns:a16="http://schemas.microsoft.com/office/drawing/2014/main" id="{2B8F932C-CFE5-4721-BA36-6EC463A6F8F7}"/>
                </a:ext>
              </a:extLst>
            </p:cNvPr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oogle Shape;1963;p11">
            <a:extLst>
              <a:ext uri="{FF2B5EF4-FFF2-40B4-BE49-F238E27FC236}">
                <a16:creationId xmlns:a16="http://schemas.microsoft.com/office/drawing/2014/main" id="{7E6455A2-3E89-4353-855C-1C79B499F313}"/>
              </a:ext>
            </a:extLst>
          </p:cNvPr>
          <p:cNvGrpSpPr/>
          <p:nvPr/>
        </p:nvGrpSpPr>
        <p:grpSpPr>
          <a:xfrm>
            <a:off x="-465178" y="5446678"/>
            <a:ext cx="1499664" cy="1946517"/>
            <a:chOff x="6458086" y="3089685"/>
            <a:chExt cx="290250" cy="376750"/>
          </a:xfrm>
        </p:grpSpPr>
        <p:sp>
          <p:nvSpPr>
            <p:cNvPr id="37" name="Google Shape;1964;p11">
              <a:extLst>
                <a:ext uri="{FF2B5EF4-FFF2-40B4-BE49-F238E27FC236}">
                  <a16:creationId xmlns:a16="http://schemas.microsoft.com/office/drawing/2014/main" id="{47B55693-C6C0-4985-918B-934AF7245F56}"/>
                </a:ext>
              </a:extLst>
            </p:cNvPr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965;p11">
              <a:extLst>
                <a:ext uri="{FF2B5EF4-FFF2-40B4-BE49-F238E27FC236}">
                  <a16:creationId xmlns:a16="http://schemas.microsoft.com/office/drawing/2014/main" id="{BB32216A-9932-4F67-97A3-A1004DF2244D}"/>
                </a:ext>
              </a:extLst>
            </p:cNvPr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66;p11">
              <a:extLst>
                <a:ext uri="{FF2B5EF4-FFF2-40B4-BE49-F238E27FC236}">
                  <a16:creationId xmlns:a16="http://schemas.microsoft.com/office/drawing/2014/main" id="{4B719D03-9DAD-4CB6-A2C1-9067CFB7BFC9}"/>
                </a:ext>
              </a:extLst>
            </p:cNvPr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67;p11">
              <a:extLst>
                <a:ext uri="{FF2B5EF4-FFF2-40B4-BE49-F238E27FC236}">
                  <a16:creationId xmlns:a16="http://schemas.microsoft.com/office/drawing/2014/main" id="{1EEF0DE2-ADEE-416F-BC5D-509008B51DB9}"/>
                </a:ext>
              </a:extLst>
            </p:cNvPr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68;p11">
              <a:extLst>
                <a:ext uri="{FF2B5EF4-FFF2-40B4-BE49-F238E27FC236}">
                  <a16:creationId xmlns:a16="http://schemas.microsoft.com/office/drawing/2014/main" id="{AAB4B72B-238D-4167-A273-AACEC4EE9EDD}"/>
                </a:ext>
              </a:extLst>
            </p:cNvPr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69;p11">
              <a:extLst>
                <a:ext uri="{FF2B5EF4-FFF2-40B4-BE49-F238E27FC236}">
                  <a16:creationId xmlns:a16="http://schemas.microsoft.com/office/drawing/2014/main" id="{36B050A2-1406-41AE-95F6-768C7B7D4690}"/>
                </a:ext>
              </a:extLst>
            </p:cNvPr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70;p11">
              <a:extLst>
                <a:ext uri="{FF2B5EF4-FFF2-40B4-BE49-F238E27FC236}">
                  <a16:creationId xmlns:a16="http://schemas.microsoft.com/office/drawing/2014/main" id="{252FDFE0-E265-4E70-8009-27B103103391}"/>
                </a:ext>
              </a:extLst>
            </p:cNvPr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71;p11">
              <a:extLst>
                <a:ext uri="{FF2B5EF4-FFF2-40B4-BE49-F238E27FC236}">
                  <a16:creationId xmlns:a16="http://schemas.microsoft.com/office/drawing/2014/main" id="{C69935CE-0390-4D26-866F-E1D46B393528}"/>
                </a:ext>
              </a:extLst>
            </p:cNvPr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72;p11">
              <a:extLst>
                <a:ext uri="{FF2B5EF4-FFF2-40B4-BE49-F238E27FC236}">
                  <a16:creationId xmlns:a16="http://schemas.microsoft.com/office/drawing/2014/main" id="{EEA9AE0E-A77A-4C7B-8549-0A84112915D3}"/>
                </a:ext>
              </a:extLst>
            </p:cNvPr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73;p11">
              <a:extLst>
                <a:ext uri="{FF2B5EF4-FFF2-40B4-BE49-F238E27FC236}">
                  <a16:creationId xmlns:a16="http://schemas.microsoft.com/office/drawing/2014/main" id="{86C2984E-B7D1-4F39-BA4C-897A67E20764}"/>
                </a:ext>
              </a:extLst>
            </p:cNvPr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74;p11">
              <a:extLst>
                <a:ext uri="{FF2B5EF4-FFF2-40B4-BE49-F238E27FC236}">
                  <a16:creationId xmlns:a16="http://schemas.microsoft.com/office/drawing/2014/main" id="{5E90778B-E90E-49A8-A120-9CB075F161EA}"/>
                </a:ext>
              </a:extLst>
            </p:cNvPr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75;p11">
              <a:extLst>
                <a:ext uri="{FF2B5EF4-FFF2-40B4-BE49-F238E27FC236}">
                  <a16:creationId xmlns:a16="http://schemas.microsoft.com/office/drawing/2014/main" id="{B352CC08-FB89-46FB-8B11-11B9C354608C}"/>
                </a:ext>
              </a:extLst>
            </p:cNvPr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76;p11">
              <a:extLst>
                <a:ext uri="{FF2B5EF4-FFF2-40B4-BE49-F238E27FC236}">
                  <a16:creationId xmlns:a16="http://schemas.microsoft.com/office/drawing/2014/main" id="{6B54F828-5DF1-4C4B-8B6E-9C8EB896EE3D}"/>
                </a:ext>
              </a:extLst>
            </p:cNvPr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77;p11">
              <a:extLst>
                <a:ext uri="{FF2B5EF4-FFF2-40B4-BE49-F238E27FC236}">
                  <a16:creationId xmlns:a16="http://schemas.microsoft.com/office/drawing/2014/main" id="{DB3AFD26-B5B4-4035-819D-CE644AA7BE65}"/>
                </a:ext>
              </a:extLst>
            </p:cNvPr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78;p11">
              <a:extLst>
                <a:ext uri="{FF2B5EF4-FFF2-40B4-BE49-F238E27FC236}">
                  <a16:creationId xmlns:a16="http://schemas.microsoft.com/office/drawing/2014/main" id="{2EAC713B-B49C-42BC-873D-6083E9D0EAF6}"/>
                </a:ext>
              </a:extLst>
            </p:cNvPr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79;p11">
              <a:extLst>
                <a:ext uri="{FF2B5EF4-FFF2-40B4-BE49-F238E27FC236}">
                  <a16:creationId xmlns:a16="http://schemas.microsoft.com/office/drawing/2014/main" id="{E05CBED5-202F-43BE-BC32-8B5141330D4E}"/>
                </a:ext>
              </a:extLst>
            </p:cNvPr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0;p11">
              <a:extLst>
                <a:ext uri="{FF2B5EF4-FFF2-40B4-BE49-F238E27FC236}">
                  <a16:creationId xmlns:a16="http://schemas.microsoft.com/office/drawing/2014/main" id="{05AB3423-5C25-4C10-B39F-7DC623A7BA4E}"/>
                </a:ext>
              </a:extLst>
            </p:cNvPr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81;p11">
              <a:extLst>
                <a:ext uri="{FF2B5EF4-FFF2-40B4-BE49-F238E27FC236}">
                  <a16:creationId xmlns:a16="http://schemas.microsoft.com/office/drawing/2014/main" id="{5EEF2937-1948-41B1-8545-5A2EB3C6E688}"/>
                </a:ext>
              </a:extLst>
            </p:cNvPr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82;p11">
              <a:extLst>
                <a:ext uri="{FF2B5EF4-FFF2-40B4-BE49-F238E27FC236}">
                  <a16:creationId xmlns:a16="http://schemas.microsoft.com/office/drawing/2014/main" id="{120F1088-C34F-4EFB-B793-353FB1A4EC41}"/>
                </a:ext>
              </a:extLst>
            </p:cNvPr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983;p11">
            <a:extLst>
              <a:ext uri="{FF2B5EF4-FFF2-40B4-BE49-F238E27FC236}">
                <a16:creationId xmlns:a16="http://schemas.microsoft.com/office/drawing/2014/main" id="{E11007A5-4ADF-41A2-8E4F-80A0F7C16450}"/>
              </a:ext>
            </a:extLst>
          </p:cNvPr>
          <p:cNvGrpSpPr/>
          <p:nvPr/>
        </p:nvGrpSpPr>
        <p:grpSpPr>
          <a:xfrm>
            <a:off x="8145113" y="5746745"/>
            <a:ext cx="1210840" cy="1568321"/>
            <a:chOff x="5879975" y="3227400"/>
            <a:chExt cx="234350" cy="303550"/>
          </a:xfrm>
        </p:grpSpPr>
        <p:sp>
          <p:nvSpPr>
            <p:cNvPr id="57" name="Google Shape;1984;p11">
              <a:extLst>
                <a:ext uri="{FF2B5EF4-FFF2-40B4-BE49-F238E27FC236}">
                  <a16:creationId xmlns:a16="http://schemas.microsoft.com/office/drawing/2014/main" id="{0C57334E-C349-4A73-8B74-5A646F470CD6}"/>
                </a:ext>
              </a:extLst>
            </p:cNvPr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85;p11">
              <a:extLst>
                <a:ext uri="{FF2B5EF4-FFF2-40B4-BE49-F238E27FC236}">
                  <a16:creationId xmlns:a16="http://schemas.microsoft.com/office/drawing/2014/main" id="{F3E0A4C8-2A33-428C-BCA4-B02C7534A3E1}"/>
                </a:ext>
              </a:extLst>
            </p:cNvPr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6;p11">
              <a:extLst>
                <a:ext uri="{FF2B5EF4-FFF2-40B4-BE49-F238E27FC236}">
                  <a16:creationId xmlns:a16="http://schemas.microsoft.com/office/drawing/2014/main" id="{55FE1734-B1A2-432D-818A-6B5B0EAC8723}"/>
                </a:ext>
              </a:extLst>
            </p:cNvPr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7;p11">
              <a:extLst>
                <a:ext uri="{FF2B5EF4-FFF2-40B4-BE49-F238E27FC236}">
                  <a16:creationId xmlns:a16="http://schemas.microsoft.com/office/drawing/2014/main" id="{52EE5643-D18B-4800-A4BE-EED69493E37D}"/>
                </a:ext>
              </a:extLst>
            </p:cNvPr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8;p11">
              <a:extLst>
                <a:ext uri="{FF2B5EF4-FFF2-40B4-BE49-F238E27FC236}">
                  <a16:creationId xmlns:a16="http://schemas.microsoft.com/office/drawing/2014/main" id="{57B63241-E2E3-4EDE-AE13-6E8AB65D2D13}"/>
                </a:ext>
              </a:extLst>
            </p:cNvPr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89;p11">
              <a:extLst>
                <a:ext uri="{FF2B5EF4-FFF2-40B4-BE49-F238E27FC236}">
                  <a16:creationId xmlns:a16="http://schemas.microsoft.com/office/drawing/2014/main" id="{79EDD6C6-2FFC-4F68-A123-4D6B5349DA19}"/>
                </a:ext>
              </a:extLst>
            </p:cNvPr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0;p11">
              <a:extLst>
                <a:ext uri="{FF2B5EF4-FFF2-40B4-BE49-F238E27FC236}">
                  <a16:creationId xmlns:a16="http://schemas.microsoft.com/office/drawing/2014/main" id="{FC42BFF1-0E08-4F40-B004-09CC0762228A}"/>
                </a:ext>
              </a:extLst>
            </p:cNvPr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91;p11">
              <a:extLst>
                <a:ext uri="{FF2B5EF4-FFF2-40B4-BE49-F238E27FC236}">
                  <a16:creationId xmlns:a16="http://schemas.microsoft.com/office/drawing/2014/main" id="{0AC1727E-AD24-4CA8-A1F7-92919312935C}"/>
                </a:ext>
              </a:extLst>
            </p:cNvPr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92;p11">
              <a:extLst>
                <a:ext uri="{FF2B5EF4-FFF2-40B4-BE49-F238E27FC236}">
                  <a16:creationId xmlns:a16="http://schemas.microsoft.com/office/drawing/2014/main" id="{5918E37C-88D5-486A-B440-B01C5CCA9440}"/>
                </a:ext>
              </a:extLst>
            </p:cNvPr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93;p11">
              <a:extLst>
                <a:ext uri="{FF2B5EF4-FFF2-40B4-BE49-F238E27FC236}">
                  <a16:creationId xmlns:a16="http://schemas.microsoft.com/office/drawing/2014/main" id="{E4CB8776-0817-4D2D-A10A-02DC1C8BE361}"/>
                </a:ext>
              </a:extLst>
            </p:cNvPr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94;p11">
              <a:extLst>
                <a:ext uri="{FF2B5EF4-FFF2-40B4-BE49-F238E27FC236}">
                  <a16:creationId xmlns:a16="http://schemas.microsoft.com/office/drawing/2014/main" id="{2F5CB362-E2B3-4D57-B0FA-F48909BFE147}"/>
                </a:ext>
              </a:extLst>
            </p:cNvPr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95;p11">
              <a:extLst>
                <a:ext uri="{FF2B5EF4-FFF2-40B4-BE49-F238E27FC236}">
                  <a16:creationId xmlns:a16="http://schemas.microsoft.com/office/drawing/2014/main" id="{704BB177-2AAB-47AA-AEB6-A3D96D32CEA8}"/>
                </a:ext>
              </a:extLst>
            </p:cNvPr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1996;p11">
            <a:extLst>
              <a:ext uri="{FF2B5EF4-FFF2-40B4-BE49-F238E27FC236}">
                <a16:creationId xmlns:a16="http://schemas.microsoft.com/office/drawing/2014/main" id="{34D0ADFF-8892-48B4-B240-861C4E194225}"/>
              </a:ext>
            </a:extLst>
          </p:cNvPr>
          <p:cNvSpPr/>
          <p:nvPr/>
        </p:nvSpPr>
        <p:spPr>
          <a:xfrm rot="6975567">
            <a:off x="-509065" y="-49008"/>
            <a:ext cx="1573926" cy="1177994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997;p11">
            <a:extLst>
              <a:ext uri="{FF2B5EF4-FFF2-40B4-BE49-F238E27FC236}">
                <a16:creationId xmlns:a16="http://schemas.microsoft.com/office/drawing/2014/main" id="{B0F40AC7-6849-4572-8F24-A633DC6E5CB9}"/>
              </a:ext>
            </a:extLst>
          </p:cNvPr>
          <p:cNvSpPr/>
          <p:nvPr/>
        </p:nvSpPr>
        <p:spPr>
          <a:xfrm>
            <a:off x="716671" y="284354"/>
            <a:ext cx="87407" cy="84936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998;p11">
            <a:extLst>
              <a:ext uri="{FF2B5EF4-FFF2-40B4-BE49-F238E27FC236}">
                <a16:creationId xmlns:a16="http://schemas.microsoft.com/office/drawing/2014/main" id="{4A7DD4D2-66F8-4BE5-B0C5-9919E82C81D1}"/>
              </a:ext>
            </a:extLst>
          </p:cNvPr>
          <p:cNvSpPr/>
          <p:nvPr/>
        </p:nvSpPr>
        <p:spPr>
          <a:xfrm>
            <a:off x="821786" y="79685"/>
            <a:ext cx="74435" cy="74538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999;p11">
            <a:extLst>
              <a:ext uri="{FF2B5EF4-FFF2-40B4-BE49-F238E27FC236}">
                <a16:creationId xmlns:a16="http://schemas.microsoft.com/office/drawing/2014/main" id="{B2B7FDC8-2749-4E70-AB02-8B464C469B8C}"/>
              </a:ext>
            </a:extLst>
          </p:cNvPr>
          <p:cNvSpPr/>
          <p:nvPr/>
        </p:nvSpPr>
        <p:spPr>
          <a:xfrm>
            <a:off x="1106347" y="166371"/>
            <a:ext cx="66507" cy="67125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000;p11">
            <a:extLst>
              <a:ext uri="{FF2B5EF4-FFF2-40B4-BE49-F238E27FC236}">
                <a16:creationId xmlns:a16="http://schemas.microsoft.com/office/drawing/2014/main" id="{D1D7FDCC-0E40-4583-BF18-EDE03672CEAD}"/>
              </a:ext>
            </a:extLst>
          </p:cNvPr>
          <p:cNvSpPr/>
          <p:nvPr/>
        </p:nvSpPr>
        <p:spPr>
          <a:xfrm>
            <a:off x="1157411" y="-73921"/>
            <a:ext cx="51064" cy="53535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2001;p11">
            <a:extLst>
              <a:ext uri="{FF2B5EF4-FFF2-40B4-BE49-F238E27FC236}">
                <a16:creationId xmlns:a16="http://schemas.microsoft.com/office/drawing/2014/main" id="{A591D9A4-B759-43CF-B044-999E9A2440E0}"/>
              </a:ext>
            </a:extLst>
          </p:cNvPr>
          <p:cNvSpPr/>
          <p:nvPr/>
        </p:nvSpPr>
        <p:spPr>
          <a:xfrm>
            <a:off x="955212" y="411089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002;p11">
            <a:extLst>
              <a:ext uri="{FF2B5EF4-FFF2-40B4-BE49-F238E27FC236}">
                <a16:creationId xmlns:a16="http://schemas.microsoft.com/office/drawing/2014/main" id="{CB3C9925-6283-4A34-AAEE-D2E38A0C89B4}"/>
              </a:ext>
            </a:extLst>
          </p:cNvPr>
          <p:cNvSpPr/>
          <p:nvPr/>
        </p:nvSpPr>
        <p:spPr>
          <a:xfrm>
            <a:off x="1003703" y="112938"/>
            <a:ext cx="51167" cy="52197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2003;p11">
            <a:extLst>
              <a:ext uri="{FF2B5EF4-FFF2-40B4-BE49-F238E27FC236}">
                <a16:creationId xmlns:a16="http://schemas.microsoft.com/office/drawing/2014/main" id="{9B66C4FD-0D95-495C-9F23-DC40875ACCDE}"/>
              </a:ext>
            </a:extLst>
          </p:cNvPr>
          <p:cNvSpPr/>
          <p:nvPr/>
        </p:nvSpPr>
        <p:spPr>
          <a:xfrm>
            <a:off x="660768" y="18222"/>
            <a:ext cx="56006" cy="55491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004;p11">
            <a:extLst>
              <a:ext uri="{FF2B5EF4-FFF2-40B4-BE49-F238E27FC236}">
                <a16:creationId xmlns:a16="http://schemas.microsoft.com/office/drawing/2014/main" id="{834C7BAE-108D-4ECB-A162-A3329F333EBD}"/>
              </a:ext>
            </a:extLst>
          </p:cNvPr>
          <p:cNvSpPr/>
          <p:nvPr/>
        </p:nvSpPr>
        <p:spPr>
          <a:xfrm>
            <a:off x="445700" y="240702"/>
            <a:ext cx="40666" cy="38813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2005;p11">
            <a:extLst>
              <a:ext uri="{FF2B5EF4-FFF2-40B4-BE49-F238E27FC236}">
                <a16:creationId xmlns:a16="http://schemas.microsoft.com/office/drawing/2014/main" id="{843D018B-370D-4C4F-8E90-C0C50961CD1F}"/>
              </a:ext>
            </a:extLst>
          </p:cNvPr>
          <p:cNvSpPr/>
          <p:nvPr/>
        </p:nvSpPr>
        <p:spPr>
          <a:xfrm>
            <a:off x="755381" y="-117572"/>
            <a:ext cx="86789" cy="87407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2006;p11">
            <a:extLst>
              <a:ext uri="{FF2B5EF4-FFF2-40B4-BE49-F238E27FC236}">
                <a16:creationId xmlns:a16="http://schemas.microsoft.com/office/drawing/2014/main" id="{38586D42-BE05-49FC-A33E-2D842AB7E60D}"/>
              </a:ext>
            </a:extLst>
          </p:cNvPr>
          <p:cNvSpPr/>
          <p:nvPr/>
        </p:nvSpPr>
        <p:spPr>
          <a:xfrm>
            <a:off x="1293205" y="192006"/>
            <a:ext cx="53535" cy="47976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2007;p11">
            <a:extLst>
              <a:ext uri="{FF2B5EF4-FFF2-40B4-BE49-F238E27FC236}">
                <a16:creationId xmlns:a16="http://schemas.microsoft.com/office/drawing/2014/main" id="{D23C8AB3-B315-443B-92AC-4C7AE59881A7}"/>
              </a:ext>
            </a:extLst>
          </p:cNvPr>
          <p:cNvSpPr/>
          <p:nvPr/>
        </p:nvSpPr>
        <p:spPr>
          <a:xfrm>
            <a:off x="1223712" y="438063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008;p11">
            <a:extLst>
              <a:ext uri="{FF2B5EF4-FFF2-40B4-BE49-F238E27FC236}">
                <a16:creationId xmlns:a16="http://schemas.microsoft.com/office/drawing/2014/main" id="{EEDBA849-2B14-4390-A07F-03A886CE5DB9}"/>
              </a:ext>
            </a:extLst>
          </p:cNvPr>
          <p:cNvSpPr/>
          <p:nvPr/>
        </p:nvSpPr>
        <p:spPr>
          <a:xfrm>
            <a:off x="1456694" y="133220"/>
            <a:ext cx="46226" cy="51682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009;p11">
            <a:extLst>
              <a:ext uri="{FF2B5EF4-FFF2-40B4-BE49-F238E27FC236}">
                <a16:creationId xmlns:a16="http://schemas.microsoft.com/office/drawing/2014/main" id="{77BAF74F-BDB4-4BFE-B790-98E4563023AB}"/>
              </a:ext>
            </a:extLst>
          </p:cNvPr>
          <p:cNvSpPr/>
          <p:nvPr/>
        </p:nvSpPr>
        <p:spPr>
          <a:xfrm>
            <a:off x="1472034" y="332948"/>
            <a:ext cx="79994" cy="61566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010;p11">
            <a:extLst>
              <a:ext uri="{FF2B5EF4-FFF2-40B4-BE49-F238E27FC236}">
                <a16:creationId xmlns:a16="http://schemas.microsoft.com/office/drawing/2014/main" id="{176C599D-11B0-4981-9C3B-01AFF4BAFF82}"/>
              </a:ext>
            </a:extLst>
          </p:cNvPr>
          <p:cNvSpPr/>
          <p:nvPr/>
        </p:nvSpPr>
        <p:spPr>
          <a:xfrm>
            <a:off x="747454" y="570357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2011;p11">
            <a:extLst>
              <a:ext uri="{FF2B5EF4-FFF2-40B4-BE49-F238E27FC236}">
                <a16:creationId xmlns:a16="http://schemas.microsoft.com/office/drawing/2014/main" id="{B376BAFD-2D56-4B9B-BB14-9917761D80B1}"/>
              </a:ext>
            </a:extLst>
          </p:cNvPr>
          <p:cNvSpPr/>
          <p:nvPr/>
        </p:nvSpPr>
        <p:spPr>
          <a:xfrm>
            <a:off x="1034486" y="630378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2012;p11">
            <a:extLst>
              <a:ext uri="{FF2B5EF4-FFF2-40B4-BE49-F238E27FC236}">
                <a16:creationId xmlns:a16="http://schemas.microsoft.com/office/drawing/2014/main" id="{0F60E9EC-EDBA-44C2-AB94-8830B081995C}"/>
              </a:ext>
            </a:extLst>
          </p:cNvPr>
          <p:cNvSpPr/>
          <p:nvPr/>
        </p:nvSpPr>
        <p:spPr>
          <a:xfrm>
            <a:off x="1398320" y="492113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2013;p11">
            <a:extLst>
              <a:ext uri="{FF2B5EF4-FFF2-40B4-BE49-F238E27FC236}">
                <a16:creationId xmlns:a16="http://schemas.microsoft.com/office/drawing/2014/main" id="{638DD755-F25E-47FC-9FF5-B5CD1CD90EA9}"/>
              </a:ext>
            </a:extLst>
          </p:cNvPr>
          <p:cNvSpPr/>
          <p:nvPr/>
        </p:nvSpPr>
        <p:spPr>
          <a:xfrm>
            <a:off x="499132" y="427561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2014;p11">
            <a:extLst>
              <a:ext uri="{FF2B5EF4-FFF2-40B4-BE49-F238E27FC236}">
                <a16:creationId xmlns:a16="http://schemas.microsoft.com/office/drawing/2014/main" id="{E130C2E5-70F3-4A1A-A30C-142E3065BA23}"/>
              </a:ext>
            </a:extLst>
          </p:cNvPr>
          <p:cNvSpPr/>
          <p:nvPr/>
        </p:nvSpPr>
        <p:spPr>
          <a:xfrm>
            <a:off x="934313" y="-194375"/>
            <a:ext cx="69493" cy="66404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2015;p11">
            <a:extLst>
              <a:ext uri="{FF2B5EF4-FFF2-40B4-BE49-F238E27FC236}">
                <a16:creationId xmlns:a16="http://schemas.microsoft.com/office/drawing/2014/main" id="{49184BE0-BA8D-491C-9B79-7E6163744B4B}"/>
              </a:ext>
            </a:extLst>
          </p:cNvPr>
          <p:cNvSpPr/>
          <p:nvPr/>
        </p:nvSpPr>
        <p:spPr>
          <a:xfrm>
            <a:off x="1382980" y="-48697"/>
            <a:ext cx="86686" cy="87304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016;p11">
            <a:extLst>
              <a:ext uri="{FF2B5EF4-FFF2-40B4-BE49-F238E27FC236}">
                <a16:creationId xmlns:a16="http://schemas.microsoft.com/office/drawing/2014/main" id="{248E38ED-59DA-4682-A718-D24E23C7A729}"/>
              </a:ext>
            </a:extLst>
          </p:cNvPr>
          <p:cNvSpPr/>
          <p:nvPr/>
        </p:nvSpPr>
        <p:spPr>
          <a:xfrm>
            <a:off x="1607931" y="222892"/>
            <a:ext cx="48594" cy="41284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2017;p11">
            <a:extLst>
              <a:ext uri="{FF2B5EF4-FFF2-40B4-BE49-F238E27FC236}">
                <a16:creationId xmlns:a16="http://schemas.microsoft.com/office/drawing/2014/main" id="{6913CD6E-6C25-4D55-9EC6-B78A2C747B2B}"/>
              </a:ext>
            </a:extLst>
          </p:cNvPr>
          <p:cNvSpPr/>
          <p:nvPr/>
        </p:nvSpPr>
        <p:spPr>
          <a:xfrm>
            <a:off x="896117" y="264073"/>
            <a:ext cx="51167" cy="48697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2018;p11">
            <a:extLst>
              <a:ext uri="{FF2B5EF4-FFF2-40B4-BE49-F238E27FC236}">
                <a16:creationId xmlns:a16="http://schemas.microsoft.com/office/drawing/2014/main" id="{5D3CAA37-A655-4E61-BB0D-ED39B678DB3C}"/>
              </a:ext>
            </a:extLst>
          </p:cNvPr>
          <p:cNvSpPr/>
          <p:nvPr/>
        </p:nvSpPr>
        <p:spPr>
          <a:xfrm>
            <a:off x="7973163" y="238924"/>
            <a:ext cx="901670" cy="784600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019;p11">
            <a:extLst>
              <a:ext uri="{FF2B5EF4-FFF2-40B4-BE49-F238E27FC236}">
                <a16:creationId xmlns:a16="http://schemas.microsoft.com/office/drawing/2014/main" id="{C2D51554-B8E6-49E5-BA2B-EC4755BA5F19}"/>
              </a:ext>
            </a:extLst>
          </p:cNvPr>
          <p:cNvSpPr/>
          <p:nvPr/>
        </p:nvSpPr>
        <p:spPr>
          <a:xfrm rot="7885463">
            <a:off x="7720803" y="863391"/>
            <a:ext cx="1030181" cy="643165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020;p11">
            <a:extLst>
              <a:ext uri="{FF2B5EF4-FFF2-40B4-BE49-F238E27FC236}">
                <a16:creationId xmlns:a16="http://schemas.microsoft.com/office/drawing/2014/main" id="{081A2A16-8C4B-4B2D-B85F-9D18750F3085}"/>
              </a:ext>
            </a:extLst>
          </p:cNvPr>
          <p:cNvSpPr/>
          <p:nvPr/>
        </p:nvSpPr>
        <p:spPr>
          <a:xfrm rot="-2860879">
            <a:off x="6467356" y="-51005"/>
            <a:ext cx="1194828" cy="1181988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2139;p15">
            <a:extLst>
              <a:ext uri="{FF2B5EF4-FFF2-40B4-BE49-F238E27FC236}">
                <a16:creationId xmlns:a16="http://schemas.microsoft.com/office/drawing/2014/main" id="{228F7049-0DDA-4FA9-9D97-7A4BDAD0C96E}"/>
              </a:ext>
            </a:extLst>
          </p:cNvPr>
          <p:cNvGrpSpPr/>
          <p:nvPr/>
        </p:nvGrpSpPr>
        <p:grpSpPr>
          <a:xfrm>
            <a:off x="1010699" y="2792768"/>
            <a:ext cx="408320" cy="1054021"/>
            <a:chOff x="2014958" y="1510123"/>
            <a:chExt cx="797101" cy="2057605"/>
          </a:xfrm>
        </p:grpSpPr>
        <p:sp>
          <p:nvSpPr>
            <p:cNvPr id="460" name="Google Shape;2140;p15">
              <a:extLst>
                <a:ext uri="{FF2B5EF4-FFF2-40B4-BE49-F238E27FC236}">
                  <a16:creationId xmlns:a16="http://schemas.microsoft.com/office/drawing/2014/main" id="{A2075C18-8B32-4800-BCFD-417D19546582}"/>
                </a:ext>
              </a:extLst>
            </p:cNvPr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Google Shape;2141;p15">
              <a:extLst>
                <a:ext uri="{FF2B5EF4-FFF2-40B4-BE49-F238E27FC236}">
                  <a16:creationId xmlns:a16="http://schemas.microsoft.com/office/drawing/2014/main" id="{5EB540F4-4DC3-4865-83BC-D4B94B14AE64}"/>
                </a:ext>
              </a:extLst>
            </p:cNvPr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Google Shape;2142;p15">
              <a:extLst>
                <a:ext uri="{FF2B5EF4-FFF2-40B4-BE49-F238E27FC236}">
                  <a16:creationId xmlns:a16="http://schemas.microsoft.com/office/drawing/2014/main" id="{3D08CD15-F36D-4A81-B9EF-C0302372E354}"/>
                </a:ext>
              </a:extLst>
            </p:cNvPr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Google Shape;2143;p15">
              <a:extLst>
                <a:ext uri="{FF2B5EF4-FFF2-40B4-BE49-F238E27FC236}">
                  <a16:creationId xmlns:a16="http://schemas.microsoft.com/office/drawing/2014/main" id="{4684CB41-DBCB-4749-B3B0-99A14ACF0C54}"/>
                </a:ext>
              </a:extLst>
            </p:cNvPr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Google Shape;2144;p15">
              <a:extLst>
                <a:ext uri="{FF2B5EF4-FFF2-40B4-BE49-F238E27FC236}">
                  <a16:creationId xmlns:a16="http://schemas.microsoft.com/office/drawing/2014/main" id="{4A63529D-EC8A-498D-ABFF-482B0C053614}"/>
                </a:ext>
              </a:extLst>
            </p:cNvPr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Google Shape;2145;p15">
              <a:extLst>
                <a:ext uri="{FF2B5EF4-FFF2-40B4-BE49-F238E27FC236}">
                  <a16:creationId xmlns:a16="http://schemas.microsoft.com/office/drawing/2014/main" id="{D63DDFC0-6889-4708-89F6-ECA1FC158690}"/>
                </a:ext>
              </a:extLst>
            </p:cNvPr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Google Shape;2146;p15">
              <a:extLst>
                <a:ext uri="{FF2B5EF4-FFF2-40B4-BE49-F238E27FC236}">
                  <a16:creationId xmlns:a16="http://schemas.microsoft.com/office/drawing/2014/main" id="{F5047ED3-BCD7-4690-8AFC-1D0197C8A7E2}"/>
                </a:ext>
              </a:extLst>
            </p:cNvPr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Google Shape;2147;p15">
              <a:extLst>
                <a:ext uri="{FF2B5EF4-FFF2-40B4-BE49-F238E27FC236}">
                  <a16:creationId xmlns:a16="http://schemas.microsoft.com/office/drawing/2014/main" id="{7F2581A5-FC35-4610-A4F9-345660DAF6E3}"/>
                </a:ext>
              </a:extLst>
            </p:cNvPr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Google Shape;2148;p15">
              <a:extLst>
                <a:ext uri="{FF2B5EF4-FFF2-40B4-BE49-F238E27FC236}">
                  <a16:creationId xmlns:a16="http://schemas.microsoft.com/office/drawing/2014/main" id="{4B1275E6-BAB9-45C3-9334-1419254E5310}"/>
                </a:ext>
              </a:extLst>
            </p:cNvPr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Google Shape;2149;p15">
              <a:extLst>
                <a:ext uri="{FF2B5EF4-FFF2-40B4-BE49-F238E27FC236}">
                  <a16:creationId xmlns:a16="http://schemas.microsoft.com/office/drawing/2014/main" id="{A269A230-E8B1-432D-9DF1-4F5969753028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Google Shape;2150;p15">
              <a:extLst>
                <a:ext uri="{FF2B5EF4-FFF2-40B4-BE49-F238E27FC236}">
                  <a16:creationId xmlns:a16="http://schemas.microsoft.com/office/drawing/2014/main" id="{C95AB1E5-D1BA-4394-AF7A-1E6C0017DD81}"/>
                </a:ext>
              </a:extLst>
            </p:cNvPr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Google Shape;2151;p15">
              <a:extLst>
                <a:ext uri="{FF2B5EF4-FFF2-40B4-BE49-F238E27FC236}">
                  <a16:creationId xmlns:a16="http://schemas.microsoft.com/office/drawing/2014/main" id="{441D8A76-19FB-4372-AD09-0F5C01B1687F}"/>
                </a:ext>
              </a:extLst>
            </p:cNvPr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Google Shape;2152;p15">
              <a:extLst>
                <a:ext uri="{FF2B5EF4-FFF2-40B4-BE49-F238E27FC236}">
                  <a16:creationId xmlns:a16="http://schemas.microsoft.com/office/drawing/2014/main" id="{8EAEE4DC-A0EC-46F0-AB0A-AE758F0F8871}"/>
                </a:ext>
              </a:extLst>
            </p:cNvPr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Google Shape;2153;p15">
              <a:extLst>
                <a:ext uri="{FF2B5EF4-FFF2-40B4-BE49-F238E27FC236}">
                  <a16:creationId xmlns:a16="http://schemas.microsoft.com/office/drawing/2014/main" id="{92F42E0D-0038-4717-8AF0-EFA1FB557DD3}"/>
                </a:ext>
              </a:extLst>
            </p:cNvPr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Google Shape;2154;p15">
              <a:extLst>
                <a:ext uri="{FF2B5EF4-FFF2-40B4-BE49-F238E27FC236}">
                  <a16:creationId xmlns:a16="http://schemas.microsoft.com/office/drawing/2014/main" id="{77749545-EE3C-4872-9275-60E6977B1FEB}"/>
                </a:ext>
              </a:extLst>
            </p:cNvPr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Google Shape;2155;p15">
              <a:extLst>
                <a:ext uri="{FF2B5EF4-FFF2-40B4-BE49-F238E27FC236}">
                  <a16:creationId xmlns:a16="http://schemas.microsoft.com/office/drawing/2014/main" id="{ABF4ADAE-0D64-421A-804F-F46EB34F7D90}"/>
                </a:ext>
              </a:extLst>
            </p:cNvPr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Google Shape;2156;p15">
              <a:extLst>
                <a:ext uri="{FF2B5EF4-FFF2-40B4-BE49-F238E27FC236}">
                  <a16:creationId xmlns:a16="http://schemas.microsoft.com/office/drawing/2014/main" id="{F51B5411-5506-432D-AC87-5056EA351BE6}"/>
                </a:ext>
              </a:extLst>
            </p:cNvPr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Google Shape;2157;p15">
              <a:extLst>
                <a:ext uri="{FF2B5EF4-FFF2-40B4-BE49-F238E27FC236}">
                  <a16:creationId xmlns:a16="http://schemas.microsoft.com/office/drawing/2014/main" id="{3A539E7F-645E-4953-AEFB-BF141B1344CC}"/>
                </a:ext>
              </a:extLst>
            </p:cNvPr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Google Shape;2158;p15">
              <a:extLst>
                <a:ext uri="{FF2B5EF4-FFF2-40B4-BE49-F238E27FC236}">
                  <a16:creationId xmlns:a16="http://schemas.microsoft.com/office/drawing/2014/main" id="{73F8E81F-ED93-469F-9235-8D97AC32ECDF}"/>
                </a:ext>
              </a:extLst>
            </p:cNvPr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Google Shape;2159;p15">
              <a:extLst>
                <a:ext uri="{FF2B5EF4-FFF2-40B4-BE49-F238E27FC236}">
                  <a16:creationId xmlns:a16="http://schemas.microsoft.com/office/drawing/2014/main" id="{E4840370-A7EB-41B9-A12E-0624A95D96F2}"/>
                </a:ext>
              </a:extLst>
            </p:cNvPr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Google Shape;2160;p15">
              <a:extLst>
                <a:ext uri="{FF2B5EF4-FFF2-40B4-BE49-F238E27FC236}">
                  <a16:creationId xmlns:a16="http://schemas.microsoft.com/office/drawing/2014/main" id="{9338FD8E-1594-4D9C-A5A2-BB12F4D4EB51}"/>
                </a:ext>
              </a:extLst>
            </p:cNvPr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Google Shape;2161;p15">
              <a:extLst>
                <a:ext uri="{FF2B5EF4-FFF2-40B4-BE49-F238E27FC236}">
                  <a16:creationId xmlns:a16="http://schemas.microsoft.com/office/drawing/2014/main" id="{98A3A620-6DA4-4759-AE42-4F0E463DCB4C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Google Shape;2162;p15">
              <a:extLst>
                <a:ext uri="{FF2B5EF4-FFF2-40B4-BE49-F238E27FC236}">
                  <a16:creationId xmlns:a16="http://schemas.microsoft.com/office/drawing/2014/main" id="{94319648-F294-4F65-8157-2A519673B5A8}"/>
                </a:ext>
              </a:extLst>
            </p:cNvPr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Google Shape;2163;p15">
              <a:extLst>
                <a:ext uri="{FF2B5EF4-FFF2-40B4-BE49-F238E27FC236}">
                  <a16:creationId xmlns:a16="http://schemas.microsoft.com/office/drawing/2014/main" id="{4D989906-936A-4FCF-885D-9D81570E7160}"/>
                </a:ext>
              </a:extLst>
            </p:cNvPr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Google Shape;2164;p15">
              <a:extLst>
                <a:ext uri="{FF2B5EF4-FFF2-40B4-BE49-F238E27FC236}">
                  <a16:creationId xmlns:a16="http://schemas.microsoft.com/office/drawing/2014/main" id="{369E4E1B-B177-42C5-8223-97875817C848}"/>
                </a:ext>
              </a:extLst>
            </p:cNvPr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Google Shape;2165;p15">
              <a:extLst>
                <a:ext uri="{FF2B5EF4-FFF2-40B4-BE49-F238E27FC236}">
                  <a16:creationId xmlns:a16="http://schemas.microsoft.com/office/drawing/2014/main" id="{490E8FCF-AFB2-483F-876E-5367397B5A59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Google Shape;2166;p15">
              <a:extLst>
                <a:ext uri="{FF2B5EF4-FFF2-40B4-BE49-F238E27FC236}">
                  <a16:creationId xmlns:a16="http://schemas.microsoft.com/office/drawing/2014/main" id="{3E01ED6B-F226-4B17-A0B4-D6FCDEA5660F}"/>
                </a:ext>
              </a:extLst>
            </p:cNvPr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Google Shape;2167;p15">
              <a:extLst>
                <a:ext uri="{FF2B5EF4-FFF2-40B4-BE49-F238E27FC236}">
                  <a16:creationId xmlns:a16="http://schemas.microsoft.com/office/drawing/2014/main" id="{C7BFF9C7-1407-46BD-B7D3-1F8F2C775318}"/>
                </a:ext>
              </a:extLst>
            </p:cNvPr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Google Shape;2168;p15">
              <a:extLst>
                <a:ext uri="{FF2B5EF4-FFF2-40B4-BE49-F238E27FC236}">
                  <a16:creationId xmlns:a16="http://schemas.microsoft.com/office/drawing/2014/main" id="{DAF5510E-BC12-4215-9360-31FA6AF1B2D4}"/>
                </a:ext>
              </a:extLst>
            </p:cNvPr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Google Shape;2169;p15">
              <a:extLst>
                <a:ext uri="{FF2B5EF4-FFF2-40B4-BE49-F238E27FC236}">
                  <a16:creationId xmlns:a16="http://schemas.microsoft.com/office/drawing/2014/main" id="{2A9EEFD0-E14F-4339-956F-14335E53C4DF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Google Shape;2170;p15">
              <a:extLst>
                <a:ext uri="{FF2B5EF4-FFF2-40B4-BE49-F238E27FC236}">
                  <a16:creationId xmlns:a16="http://schemas.microsoft.com/office/drawing/2014/main" id="{269371B1-8584-49F8-A90F-6655D39AD630}"/>
                </a:ext>
              </a:extLst>
            </p:cNvPr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Google Shape;2171;p15">
              <a:extLst>
                <a:ext uri="{FF2B5EF4-FFF2-40B4-BE49-F238E27FC236}">
                  <a16:creationId xmlns:a16="http://schemas.microsoft.com/office/drawing/2014/main" id="{9397B1A4-B132-4A81-ADF2-AAEBABECDC8B}"/>
                </a:ext>
              </a:extLst>
            </p:cNvPr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Google Shape;2172;p15">
              <a:extLst>
                <a:ext uri="{FF2B5EF4-FFF2-40B4-BE49-F238E27FC236}">
                  <a16:creationId xmlns:a16="http://schemas.microsoft.com/office/drawing/2014/main" id="{BBE810CE-18F7-40D2-84EF-EECA9179C4F4}"/>
                </a:ext>
              </a:extLst>
            </p:cNvPr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Google Shape;2173;p15">
              <a:extLst>
                <a:ext uri="{FF2B5EF4-FFF2-40B4-BE49-F238E27FC236}">
                  <a16:creationId xmlns:a16="http://schemas.microsoft.com/office/drawing/2014/main" id="{B97C60BB-5A74-4B98-A5A9-DE8F4433B6B4}"/>
                </a:ext>
              </a:extLst>
            </p:cNvPr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Google Shape;2174;p15">
              <a:extLst>
                <a:ext uri="{FF2B5EF4-FFF2-40B4-BE49-F238E27FC236}">
                  <a16:creationId xmlns:a16="http://schemas.microsoft.com/office/drawing/2014/main" id="{DF43EB58-B3FA-4780-AF84-770CB493DBB4}"/>
                </a:ext>
              </a:extLst>
            </p:cNvPr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Google Shape;2175;p15">
              <a:extLst>
                <a:ext uri="{FF2B5EF4-FFF2-40B4-BE49-F238E27FC236}">
                  <a16:creationId xmlns:a16="http://schemas.microsoft.com/office/drawing/2014/main" id="{7CC35CCF-9C8E-4530-8FC8-74FD0F6FA085}"/>
                </a:ext>
              </a:extLst>
            </p:cNvPr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Google Shape;2176;p15">
              <a:extLst>
                <a:ext uri="{FF2B5EF4-FFF2-40B4-BE49-F238E27FC236}">
                  <a16:creationId xmlns:a16="http://schemas.microsoft.com/office/drawing/2014/main" id="{713EFB41-ACAD-4744-9019-359ED5C80510}"/>
                </a:ext>
              </a:extLst>
            </p:cNvPr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Google Shape;2177;p15">
              <a:extLst>
                <a:ext uri="{FF2B5EF4-FFF2-40B4-BE49-F238E27FC236}">
                  <a16:creationId xmlns:a16="http://schemas.microsoft.com/office/drawing/2014/main" id="{45B1C29B-E04F-4BF5-B5BA-08C3125EFB7D}"/>
                </a:ext>
              </a:extLst>
            </p:cNvPr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Google Shape;2178;p15">
              <a:extLst>
                <a:ext uri="{FF2B5EF4-FFF2-40B4-BE49-F238E27FC236}">
                  <a16:creationId xmlns:a16="http://schemas.microsoft.com/office/drawing/2014/main" id="{D98CA7BD-B1E2-4ACE-88A2-3693AC4F10A9}"/>
                </a:ext>
              </a:extLst>
            </p:cNvPr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Google Shape;2179;p15">
              <a:extLst>
                <a:ext uri="{FF2B5EF4-FFF2-40B4-BE49-F238E27FC236}">
                  <a16:creationId xmlns:a16="http://schemas.microsoft.com/office/drawing/2014/main" id="{C82B0F04-ED53-4837-9542-F7F33E4D71EE}"/>
                </a:ext>
              </a:extLst>
            </p:cNvPr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Google Shape;2180;p15">
              <a:extLst>
                <a:ext uri="{FF2B5EF4-FFF2-40B4-BE49-F238E27FC236}">
                  <a16:creationId xmlns:a16="http://schemas.microsoft.com/office/drawing/2014/main" id="{F5CFB74A-9761-4C96-8C60-AE3B52FED5A6}"/>
                </a:ext>
              </a:extLst>
            </p:cNvPr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Google Shape;2181;p15">
              <a:extLst>
                <a:ext uri="{FF2B5EF4-FFF2-40B4-BE49-F238E27FC236}">
                  <a16:creationId xmlns:a16="http://schemas.microsoft.com/office/drawing/2014/main" id="{8D919436-0B8C-4FA9-AA76-FCFE3E228105}"/>
                </a:ext>
              </a:extLst>
            </p:cNvPr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Google Shape;2182;p15">
              <a:extLst>
                <a:ext uri="{FF2B5EF4-FFF2-40B4-BE49-F238E27FC236}">
                  <a16:creationId xmlns:a16="http://schemas.microsoft.com/office/drawing/2014/main" id="{B4BED60E-B40E-4B09-B52B-B60D383DFE9C}"/>
                </a:ext>
              </a:extLst>
            </p:cNvPr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Google Shape;2183;p15">
              <a:extLst>
                <a:ext uri="{FF2B5EF4-FFF2-40B4-BE49-F238E27FC236}">
                  <a16:creationId xmlns:a16="http://schemas.microsoft.com/office/drawing/2014/main" id="{74287E2B-B09B-46BB-AB79-8E88359E8951}"/>
                </a:ext>
              </a:extLst>
            </p:cNvPr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Google Shape;2184;p15">
              <a:extLst>
                <a:ext uri="{FF2B5EF4-FFF2-40B4-BE49-F238E27FC236}">
                  <a16:creationId xmlns:a16="http://schemas.microsoft.com/office/drawing/2014/main" id="{4D39CBE6-BDBE-4DA3-A7FD-3FD68C1D726C}"/>
                </a:ext>
              </a:extLst>
            </p:cNvPr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Google Shape;2185;p15">
              <a:extLst>
                <a:ext uri="{FF2B5EF4-FFF2-40B4-BE49-F238E27FC236}">
                  <a16:creationId xmlns:a16="http://schemas.microsoft.com/office/drawing/2014/main" id="{EF81072C-88BB-4A88-AD83-89B0FE6A786C}"/>
                </a:ext>
              </a:extLst>
            </p:cNvPr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Google Shape;2186;p15">
              <a:extLst>
                <a:ext uri="{FF2B5EF4-FFF2-40B4-BE49-F238E27FC236}">
                  <a16:creationId xmlns:a16="http://schemas.microsoft.com/office/drawing/2014/main" id="{8E8A7D02-C0E9-4FDA-A3B0-3C23499E71F7}"/>
                </a:ext>
              </a:extLst>
            </p:cNvPr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Google Shape;2187;p15">
              <a:extLst>
                <a:ext uri="{FF2B5EF4-FFF2-40B4-BE49-F238E27FC236}">
                  <a16:creationId xmlns:a16="http://schemas.microsoft.com/office/drawing/2014/main" id="{6BB70512-5E04-4596-933B-DD3CB7CFC354}"/>
                </a:ext>
              </a:extLst>
            </p:cNvPr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Google Shape;2188;p15">
              <a:extLst>
                <a:ext uri="{FF2B5EF4-FFF2-40B4-BE49-F238E27FC236}">
                  <a16:creationId xmlns:a16="http://schemas.microsoft.com/office/drawing/2014/main" id="{DF2C337B-E24B-48C3-84B8-BB913C480CA4}"/>
                </a:ext>
              </a:extLst>
            </p:cNvPr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Google Shape;2189;p15">
              <a:extLst>
                <a:ext uri="{FF2B5EF4-FFF2-40B4-BE49-F238E27FC236}">
                  <a16:creationId xmlns:a16="http://schemas.microsoft.com/office/drawing/2014/main" id="{F6A05CAD-FEF6-49F0-A227-451827525442}"/>
                </a:ext>
              </a:extLst>
            </p:cNvPr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Google Shape;2190;p15">
              <a:extLst>
                <a:ext uri="{FF2B5EF4-FFF2-40B4-BE49-F238E27FC236}">
                  <a16:creationId xmlns:a16="http://schemas.microsoft.com/office/drawing/2014/main" id="{853517B1-1F51-4A8A-AE0B-20EA28C21B11}"/>
                </a:ext>
              </a:extLst>
            </p:cNvPr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Google Shape;2191;p15">
              <a:extLst>
                <a:ext uri="{FF2B5EF4-FFF2-40B4-BE49-F238E27FC236}">
                  <a16:creationId xmlns:a16="http://schemas.microsoft.com/office/drawing/2014/main" id="{816018F3-3236-4A21-BB2C-A4BE2F2CA072}"/>
                </a:ext>
              </a:extLst>
            </p:cNvPr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Google Shape;2192;p15">
              <a:extLst>
                <a:ext uri="{FF2B5EF4-FFF2-40B4-BE49-F238E27FC236}">
                  <a16:creationId xmlns:a16="http://schemas.microsoft.com/office/drawing/2014/main" id="{35A6921C-FEA3-4944-8EE9-C85F3066878C}"/>
                </a:ext>
              </a:extLst>
            </p:cNvPr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" name="Google Shape;2193;p15">
              <a:extLst>
                <a:ext uri="{FF2B5EF4-FFF2-40B4-BE49-F238E27FC236}">
                  <a16:creationId xmlns:a16="http://schemas.microsoft.com/office/drawing/2014/main" id="{64291A42-D001-413A-8A78-48B07EAEFD8A}"/>
                </a:ext>
              </a:extLst>
            </p:cNvPr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Google Shape;2194;p15">
              <a:extLst>
                <a:ext uri="{FF2B5EF4-FFF2-40B4-BE49-F238E27FC236}">
                  <a16:creationId xmlns:a16="http://schemas.microsoft.com/office/drawing/2014/main" id="{EFAAC01B-AAA3-4C37-8125-946DE105DF0B}"/>
                </a:ext>
              </a:extLst>
            </p:cNvPr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Google Shape;2195;p15">
              <a:extLst>
                <a:ext uri="{FF2B5EF4-FFF2-40B4-BE49-F238E27FC236}">
                  <a16:creationId xmlns:a16="http://schemas.microsoft.com/office/drawing/2014/main" id="{F349775F-58A3-4A5A-A282-C7E1B9EF2EFF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Google Shape;2196;p15">
              <a:extLst>
                <a:ext uri="{FF2B5EF4-FFF2-40B4-BE49-F238E27FC236}">
                  <a16:creationId xmlns:a16="http://schemas.microsoft.com/office/drawing/2014/main" id="{8885BB76-0031-4F3A-B1A3-3B48481B071C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Google Shape;2197;p15">
              <a:extLst>
                <a:ext uri="{FF2B5EF4-FFF2-40B4-BE49-F238E27FC236}">
                  <a16:creationId xmlns:a16="http://schemas.microsoft.com/office/drawing/2014/main" id="{5A4BC337-BE4A-49FC-9461-7C5A6742216B}"/>
                </a:ext>
              </a:extLst>
            </p:cNvPr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Google Shape;2198;p15">
              <a:extLst>
                <a:ext uri="{FF2B5EF4-FFF2-40B4-BE49-F238E27FC236}">
                  <a16:creationId xmlns:a16="http://schemas.microsoft.com/office/drawing/2014/main" id="{E5917749-676D-4B9D-932E-E2D51F1ACD5C}"/>
                </a:ext>
              </a:extLst>
            </p:cNvPr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Google Shape;2199;p15">
              <a:extLst>
                <a:ext uri="{FF2B5EF4-FFF2-40B4-BE49-F238E27FC236}">
                  <a16:creationId xmlns:a16="http://schemas.microsoft.com/office/drawing/2014/main" id="{5BA46493-9591-4BD2-9727-9A214F2A7AEF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Google Shape;2200;p15">
              <a:extLst>
                <a:ext uri="{FF2B5EF4-FFF2-40B4-BE49-F238E27FC236}">
                  <a16:creationId xmlns:a16="http://schemas.microsoft.com/office/drawing/2014/main" id="{8549AFE8-E5CE-4305-B7B6-5ED863F50D30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Google Shape;2201;p15">
              <a:extLst>
                <a:ext uri="{FF2B5EF4-FFF2-40B4-BE49-F238E27FC236}">
                  <a16:creationId xmlns:a16="http://schemas.microsoft.com/office/drawing/2014/main" id="{61BB6D9E-639B-4B28-B60D-5FFF338C4DC5}"/>
                </a:ext>
              </a:extLst>
            </p:cNvPr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Google Shape;2202;p15">
              <a:extLst>
                <a:ext uri="{FF2B5EF4-FFF2-40B4-BE49-F238E27FC236}">
                  <a16:creationId xmlns:a16="http://schemas.microsoft.com/office/drawing/2014/main" id="{0BE175B8-5AD8-4F64-AA22-73CBDAC45A9C}"/>
                </a:ext>
              </a:extLst>
            </p:cNvPr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Google Shape;2203;p15">
              <a:extLst>
                <a:ext uri="{FF2B5EF4-FFF2-40B4-BE49-F238E27FC236}">
                  <a16:creationId xmlns:a16="http://schemas.microsoft.com/office/drawing/2014/main" id="{08809EC5-1417-46B9-AD74-9E5D5054B8F4}"/>
                </a:ext>
              </a:extLst>
            </p:cNvPr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Google Shape;2204;p15">
              <a:extLst>
                <a:ext uri="{FF2B5EF4-FFF2-40B4-BE49-F238E27FC236}">
                  <a16:creationId xmlns:a16="http://schemas.microsoft.com/office/drawing/2014/main" id="{4DE27C44-ACAC-4272-ACE4-BC1BC9D1FB8D}"/>
                </a:ext>
              </a:extLst>
            </p:cNvPr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Google Shape;2205;p15">
              <a:extLst>
                <a:ext uri="{FF2B5EF4-FFF2-40B4-BE49-F238E27FC236}">
                  <a16:creationId xmlns:a16="http://schemas.microsoft.com/office/drawing/2014/main" id="{E50CF790-5F97-473D-A23A-960D917BDE8D}"/>
                </a:ext>
              </a:extLst>
            </p:cNvPr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Google Shape;2206;p15">
              <a:extLst>
                <a:ext uri="{FF2B5EF4-FFF2-40B4-BE49-F238E27FC236}">
                  <a16:creationId xmlns:a16="http://schemas.microsoft.com/office/drawing/2014/main" id="{F6507F27-DDAB-47D1-8522-9FA179D84D4A}"/>
                </a:ext>
              </a:extLst>
            </p:cNvPr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Google Shape;2207;p15">
              <a:extLst>
                <a:ext uri="{FF2B5EF4-FFF2-40B4-BE49-F238E27FC236}">
                  <a16:creationId xmlns:a16="http://schemas.microsoft.com/office/drawing/2014/main" id="{4E3E724E-D1EC-428D-AFA4-661AA9AB4636}"/>
                </a:ext>
              </a:extLst>
            </p:cNvPr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Google Shape;2208;p15">
              <a:extLst>
                <a:ext uri="{FF2B5EF4-FFF2-40B4-BE49-F238E27FC236}">
                  <a16:creationId xmlns:a16="http://schemas.microsoft.com/office/drawing/2014/main" id="{320F94E0-10B2-48DC-B848-8D2777070AAE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Google Shape;2209;p15">
              <a:extLst>
                <a:ext uri="{FF2B5EF4-FFF2-40B4-BE49-F238E27FC236}">
                  <a16:creationId xmlns:a16="http://schemas.microsoft.com/office/drawing/2014/main" id="{C2A8EC5D-EBE6-46EE-AEE8-0BEFE578A2B7}"/>
                </a:ext>
              </a:extLst>
            </p:cNvPr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Google Shape;2210;p15">
              <a:extLst>
                <a:ext uri="{FF2B5EF4-FFF2-40B4-BE49-F238E27FC236}">
                  <a16:creationId xmlns:a16="http://schemas.microsoft.com/office/drawing/2014/main" id="{F4307827-12CC-46FE-BEA3-14D42D1FC1F1}"/>
                </a:ext>
              </a:extLst>
            </p:cNvPr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Google Shape;2211;p15">
              <a:extLst>
                <a:ext uri="{FF2B5EF4-FFF2-40B4-BE49-F238E27FC236}">
                  <a16:creationId xmlns:a16="http://schemas.microsoft.com/office/drawing/2014/main" id="{7070DBAB-67CE-48A9-BD5A-310C9484CB3C}"/>
                </a:ext>
              </a:extLst>
            </p:cNvPr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Google Shape;2212;p15">
              <a:extLst>
                <a:ext uri="{FF2B5EF4-FFF2-40B4-BE49-F238E27FC236}">
                  <a16:creationId xmlns:a16="http://schemas.microsoft.com/office/drawing/2014/main" id="{572BECC3-23FE-49F5-B575-7BE255269418}"/>
                </a:ext>
              </a:extLst>
            </p:cNvPr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Google Shape;2213;p15">
              <a:extLst>
                <a:ext uri="{FF2B5EF4-FFF2-40B4-BE49-F238E27FC236}">
                  <a16:creationId xmlns:a16="http://schemas.microsoft.com/office/drawing/2014/main" id="{708BB1A5-F532-4016-BA39-9D441CC30210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Google Shape;2214;p15">
              <a:extLst>
                <a:ext uri="{FF2B5EF4-FFF2-40B4-BE49-F238E27FC236}">
                  <a16:creationId xmlns:a16="http://schemas.microsoft.com/office/drawing/2014/main" id="{2152F1F5-6787-4B54-B65E-1DDD20A7C14E}"/>
                </a:ext>
              </a:extLst>
            </p:cNvPr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Google Shape;2215;p15">
              <a:extLst>
                <a:ext uri="{FF2B5EF4-FFF2-40B4-BE49-F238E27FC236}">
                  <a16:creationId xmlns:a16="http://schemas.microsoft.com/office/drawing/2014/main" id="{E07858FB-DC92-4885-9E76-ED0C6AB14566}"/>
                </a:ext>
              </a:extLst>
            </p:cNvPr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Google Shape;2216;p15">
              <a:extLst>
                <a:ext uri="{FF2B5EF4-FFF2-40B4-BE49-F238E27FC236}">
                  <a16:creationId xmlns:a16="http://schemas.microsoft.com/office/drawing/2014/main" id="{0A1F59B6-5B7F-4E7A-9A7D-774B4777E8D1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Google Shape;2217;p15">
              <a:extLst>
                <a:ext uri="{FF2B5EF4-FFF2-40B4-BE49-F238E27FC236}">
                  <a16:creationId xmlns:a16="http://schemas.microsoft.com/office/drawing/2014/main" id="{0CCB2734-D739-4EEF-92A9-8BD4C3E32D95}"/>
                </a:ext>
              </a:extLst>
            </p:cNvPr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Google Shape;2218;p15">
              <a:extLst>
                <a:ext uri="{FF2B5EF4-FFF2-40B4-BE49-F238E27FC236}">
                  <a16:creationId xmlns:a16="http://schemas.microsoft.com/office/drawing/2014/main" id="{EBB20731-FD04-4E55-9F9E-CD62BB28453A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Google Shape;2219;p15">
              <a:extLst>
                <a:ext uri="{FF2B5EF4-FFF2-40B4-BE49-F238E27FC236}">
                  <a16:creationId xmlns:a16="http://schemas.microsoft.com/office/drawing/2014/main" id="{3417D147-622A-4D9E-B15F-AAF4EB888D68}"/>
                </a:ext>
              </a:extLst>
            </p:cNvPr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9185CE5-A456-4955-B1AC-794ADD964BA2}"/>
              </a:ext>
            </a:extLst>
          </p:cNvPr>
          <p:cNvSpPr txBox="1"/>
          <p:nvPr/>
        </p:nvSpPr>
        <p:spPr>
          <a:xfrm>
            <a:off x="1527685" y="3007046"/>
            <a:ext cx="7326108" cy="838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841C050E-F1D8-4A31-86F7-15CAA26EAC4A}"/>
              </a:ext>
            </a:extLst>
          </p:cNvPr>
          <p:cNvSpPr txBox="1"/>
          <p:nvPr/>
        </p:nvSpPr>
        <p:spPr>
          <a:xfrm>
            <a:off x="1572846" y="4498118"/>
            <a:ext cx="6950621" cy="838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41" name="Google Shape;2139;p15">
            <a:extLst>
              <a:ext uri="{FF2B5EF4-FFF2-40B4-BE49-F238E27FC236}">
                <a16:creationId xmlns:a16="http://schemas.microsoft.com/office/drawing/2014/main" id="{DC8AFAB7-FEEB-42D6-B84A-CF5E6ED4E5DB}"/>
              </a:ext>
            </a:extLst>
          </p:cNvPr>
          <p:cNvGrpSpPr/>
          <p:nvPr/>
        </p:nvGrpSpPr>
        <p:grpSpPr>
          <a:xfrm>
            <a:off x="997037" y="4346044"/>
            <a:ext cx="408320" cy="1054021"/>
            <a:chOff x="2014958" y="1510123"/>
            <a:chExt cx="797101" cy="2057605"/>
          </a:xfrm>
        </p:grpSpPr>
        <p:sp>
          <p:nvSpPr>
            <p:cNvPr id="542" name="Google Shape;2140;p15">
              <a:extLst>
                <a:ext uri="{FF2B5EF4-FFF2-40B4-BE49-F238E27FC236}">
                  <a16:creationId xmlns:a16="http://schemas.microsoft.com/office/drawing/2014/main" id="{4DBD1EE0-4C36-4FA6-A0FC-3D2174E4BF01}"/>
                </a:ext>
              </a:extLst>
            </p:cNvPr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Google Shape;2141;p15">
              <a:extLst>
                <a:ext uri="{FF2B5EF4-FFF2-40B4-BE49-F238E27FC236}">
                  <a16:creationId xmlns:a16="http://schemas.microsoft.com/office/drawing/2014/main" id="{28C62BFF-9B89-47D2-AE45-644E9ED2CA44}"/>
                </a:ext>
              </a:extLst>
            </p:cNvPr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Google Shape;2142;p15">
              <a:extLst>
                <a:ext uri="{FF2B5EF4-FFF2-40B4-BE49-F238E27FC236}">
                  <a16:creationId xmlns:a16="http://schemas.microsoft.com/office/drawing/2014/main" id="{4CC8CDEF-D4C0-4170-85D8-6AED296BCABA}"/>
                </a:ext>
              </a:extLst>
            </p:cNvPr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Google Shape;2143;p15">
              <a:extLst>
                <a:ext uri="{FF2B5EF4-FFF2-40B4-BE49-F238E27FC236}">
                  <a16:creationId xmlns:a16="http://schemas.microsoft.com/office/drawing/2014/main" id="{A9030421-00F9-4F66-BC46-2310948AAB64}"/>
                </a:ext>
              </a:extLst>
            </p:cNvPr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Google Shape;2144;p15">
              <a:extLst>
                <a:ext uri="{FF2B5EF4-FFF2-40B4-BE49-F238E27FC236}">
                  <a16:creationId xmlns:a16="http://schemas.microsoft.com/office/drawing/2014/main" id="{C86AE479-675B-4ECA-93F9-FC94F078A14D}"/>
                </a:ext>
              </a:extLst>
            </p:cNvPr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Google Shape;2145;p15">
              <a:extLst>
                <a:ext uri="{FF2B5EF4-FFF2-40B4-BE49-F238E27FC236}">
                  <a16:creationId xmlns:a16="http://schemas.microsoft.com/office/drawing/2014/main" id="{A0CF976E-4693-41A8-8749-66B9011C0692}"/>
                </a:ext>
              </a:extLst>
            </p:cNvPr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Google Shape;2146;p15">
              <a:extLst>
                <a:ext uri="{FF2B5EF4-FFF2-40B4-BE49-F238E27FC236}">
                  <a16:creationId xmlns:a16="http://schemas.microsoft.com/office/drawing/2014/main" id="{94F13346-067C-4743-A696-775931DD0DEC}"/>
                </a:ext>
              </a:extLst>
            </p:cNvPr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Google Shape;2147;p15">
              <a:extLst>
                <a:ext uri="{FF2B5EF4-FFF2-40B4-BE49-F238E27FC236}">
                  <a16:creationId xmlns:a16="http://schemas.microsoft.com/office/drawing/2014/main" id="{AA16330E-3FE9-4284-AD78-C0120AA6C577}"/>
                </a:ext>
              </a:extLst>
            </p:cNvPr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Google Shape;2148;p15">
              <a:extLst>
                <a:ext uri="{FF2B5EF4-FFF2-40B4-BE49-F238E27FC236}">
                  <a16:creationId xmlns:a16="http://schemas.microsoft.com/office/drawing/2014/main" id="{4B658B70-7179-449B-99D3-F5F655C0C09B}"/>
                </a:ext>
              </a:extLst>
            </p:cNvPr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Google Shape;2149;p15">
              <a:extLst>
                <a:ext uri="{FF2B5EF4-FFF2-40B4-BE49-F238E27FC236}">
                  <a16:creationId xmlns:a16="http://schemas.microsoft.com/office/drawing/2014/main" id="{C4CCE272-5D40-4C8A-AF69-A807EA8F2ED7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Google Shape;2150;p15">
              <a:extLst>
                <a:ext uri="{FF2B5EF4-FFF2-40B4-BE49-F238E27FC236}">
                  <a16:creationId xmlns:a16="http://schemas.microsoft.com/office/drawing/2014/main" id="{B51BDD7C-3097-4470-8C58-31D1021F335E}"/>
                </a:ext>
              </a:extLst>
            </p:cNvPr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Google Shape;2151;p15">
              <a:extLst>
                <a:ext uri="{FF2B5EF4-FFF2-40B4-BE49-F238E27FC236}">
                  <a16:creationId xmlns:a16="http://schemas.microsoft.com/office/drawing/2014/main" id="{71142A78-1ECA-42E8-AEEB-25C804B941BA}"/>
                </a:ext>
              </a:extLst>
            </p:cNvPr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Google Shape;2152;p15">
              <a:extLst>
                <a:ext uri="{FF2B5EF4-FFF2-40B4-BE49-F238E27FC236}">
                  <a16:creationId xmlns:a16="http://schemas.microsoft.com/office/drawing/2014/main" id="{6D70342E-3B4E-4CD8-8239-74A1FD99003E}"/>
                </a:ext>
              </a:extLst>
            </p:cNvPr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Google Shape;2153;p15">
              <a:extLst>
                <a:ext uri="{FF2B5EF4-FFF2-40B4-BE49-F238E27FC236}">
                  <a16:creationId xmlns:a16="http://schemas.microsoft.com/office/drawing/2014/main" id="{8CAD7C49-6742-40B2-857B-240C56A67754}"/>
                </a:ext>
              </a:extLst>
            </p:cNvPr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Google Shape;2154;p15">
              <a:extLst>
                <a:ext uri="{FF2B5EF4-FFF2-40B4-BE49-F238E27FC236}">
                  <a16:creationId xmlns:a16="http://schemas.microsoft.com/office/drawing/2014/main" id="{1ED8A3EE-50D1-4E11-B4AF-FC363FB8A44A}"/>
                </a:ext>
              </a:extLst>
            </p:cNvPr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Google Shape;2155;p15">
              <a:extLst>
                <a:ext uri="{FF2B5EF4-FFF2-40B4-BE49-F238E27FC236}">
                  <a16:creationId xmlns:a16="http://schemas.microsoft.com/office/drawing/2014/main" id="{12E0D8B5-4F9B-4942-801F-C6D7BACFFA53}"/>
                </a:ext>
              </a:extLst>
            </p:cNvPr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Google Shape;2156;p15">
              <a:extLst>
                <a:ext uri="{FF2B5EF4-FFF2-40B4-BE49-F238E27FC236}">
                  <a16:creationId xmlns:a16="http://schemas.microsoft.com/office/drawing/2014/main" id="{492816FA-1CF6-433D-8666-19BB2841F7B3}"/>
                </a:ext>
              </a:extLst>
            </p:cNvPr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Google Shape;2157;p15">
              <a:extLst>
                <a:ext uri="{FF2B5EF4-FFF2-40B4-BE49-F238E27FC236}">
                  <a16:creationId xmlns:a16="http://schemas.microsoft.com/office/drawing/2014/main" id="{E3F2689C-CDA5-4068-B1F5-D6C35F60976C}"/>
                </a:ext>
              </a:extLst>
            </p:cNvPr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Google Shape;2158;p15">
              <a:extLst>
                <a:ext uri="{FF2B5EF4-FFF2-40B4-BE49-F238E27FC236}">
                  <a16:creationId xmlns:a16="http://schemas.microsoft.com/office/drawing/2014/main" id="{6CD11EAA-DCDA-4785-B36D-EDFB6B5F8BA6}"/>
                </a:ext>
              </a:extLst>
            </p:cNvPr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Google Shape;2159;p15">
              <a:extLst>
                <a:ext uri="{FF2B5EF4-FFF2-40B4-BE49-F238E27FC236}">
                  <a16:creationId xmlns:a16="http://schemas.microsoft.com/office/drawing/2014/main" id="{F2F27B17-48E1-4778-8647-87B20356EDB0}"/>
                </a:ext>
              </a:extLst>
            </p:cNvPr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Google Shape;2160;p15">
              <a:extLst>
                <a:ext uri="{FF2B5EF4-FFF2-40B4-BE49-F238E27FC236}">
                  <a16:creationId xmlns:a16="http://schemas.microsoft.com/office/drawing/2014/main" id="{F8764558-7651-4B98-A8B4-664300E6115D}"/>
                </a:ext>
              </a:extLst>
            </p:cNvPr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Google Shape;2161;p15">
              <a:extLst>
                <a:ext uri="{FF2B5EF4-FFF2-40B4-BE49-F238E27FC236}">
                  <a16:creationId xmlns:a16="http://schemas.microsoft.com/office/drawing/2014/main" id="{05516C61-3F3A-4F31-97BE-43803F3F00E2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Google Shape;2162;p15">
              <a:extLst>
                <a:ext uri="{FF2B5EF4-FFF2-40B4-BE49-F238E27FC236}">
                  <a16:creationId xmlns:a16="http://schemas.microsoft.com/office/drawing/2014/main" id="{E8B00D43-C578-4575-847A-A3051A61480E}"/>
                </a:ext>
              </a:extLst>
            </p:cNvPr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Google Shape;2163;p15">
              <a:extLst>
                <a:ext uri="{FF2B5EF4-FFF2-40B4-BE49-F238E27FC236}">
                  <a16:creationId xmlns:a16="http://schemas.microsoft.com/office/drawing/2014/main" id="{FE9E2FF1-E2CA-4B9F-927A-B2774962B4D4}"/>
                </a:ext>
              </a:extLst>
            </p:cNvPr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Google Shape;2164;p15">
              <a:extLst>
                <a:ext uri="{FF2B5EF4-FFF2-40B4-BE49-F238E27FC236}">
                  <a16:creationId xmlns:a16="http://schemas.microsoft.com/office/drawing/2014/main" id="{537EEE50-E5E7-40E6-A970-3D47D4904F44}"/>
                </a:ext>
              </a:extLst>
            </p:cNvPr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Google Shape;2165;p15">
              <a:extLst>
                <a:ext uri="{FF2B5EF4-FFF2-40B4-BE49-F238E27FC236}">
                  <a16:creationId xmlns:a16="http://schemas.microsoft.com/office/drawing/2014/main" id="{0B4C10C8-8639-418E-A74F-5141A343312E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Google Shape;2166;p15">
              <a:extLst>
                <a:ext uri="{FF2B5EF4-FFF2-40B4-BE49-F238E27FC236}">
                  <a16:creationId xmlns:a16="http://schemas.microsoft.com/office/drawing/2014/main" id="{E1459B00-C564-4B9E-A4D4-D7C962180968}"/>
                </a:ext>
              </a:extLst>
            </p:cNvPr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Google Shape;2167;p15">
              <a:extLst>
                <a:ext uri="{FF2B5EF4-FFF2-40B4-BE49-F238E27FC236}">
                  <a16:creationId xmlns:a16="http://schemas.microsoft.com/office/drawing/2014/main" id="{8F9784BB-7DB3-46B8-A2F5-E83EDADB38BE}"/>
                </a:ext>
              </a:extLst>
            </p:cNvPr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Google Shape;2168;p15">
              <a:extLst>
                <a:ext uri="{FF2B5EF4-FFF2-40B4-BE49-F238E27FC236}">
                  <a16:creationId xmlns:a16="http://schemas.microsoft.com/office/drawing/2014/main" id="{F72196A9-80A3-4C7B-A630-ABE2CD9E6F0F}"/>
                </a:ext>
              </a:extLst>
            </p:cNvPr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Google Shape;2169;p15">
              <a:extLst>
                <a:ext uri="{FF2B5EF4-FFF2-40B4-BE49-F238E27FC236}">
                  <a16:creationId xmlns:a16="http://schemas.microsoft.com/office/drawing/2014/main" id="{0A8B4BBB-0AAE-4922-9B2F-560EF3ADA8BF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Google Shape;2170;p15">
              <a:extLst>
                <a:ext uri="{FF2B5EF4-FFF2-40B4-BE49-F238E27FC236}">
                  <a16:creationId xmlns:a16="http://schemas.microsoft.com/office/drawing/2014/main" id="{0AA6600C-5328-4949-A998-2C6C6BD84C92}"/>
                </a:ext>
              </a:extLst>
            </p:cNvPr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" name="Google Shape;2171;p15">
              <a:extLst>
                <a:ext uri="{FF2B5EF4-FFF2-40B4-BE49-F238E27FC236}">
                  <a16:creationId xmlns:a16="http://schemas.microsoft.com/office/drawing/2014/main" id="{0F00B58F-3965-4E44-948F-72D221A5E46E}"/>
                </a:ext>
              </a:extLst>
            </p:cNvPr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" name="Google Shape;2172;p15">
              <a:extLst>
                <a:ext uri="{FF2B5EF4-FFF2-40B4-BE49-F238E27FC236}">
                  <a16:creationId xmlns:a16="http://schemas.microsoft.com/office/drawing/2014/main" id="{0EC00632-D7C4-4E77-A954-B6460040C515}"/>
                </a:ext>
              </a:extLst>
            </p:cNvPr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Google Shape;2173;p15">
              <a:extLst>
                <a:ext uri="{FF2B5EF4-FFF2-40B4-BE49-F238E27FC236}">
                  <a16:creationId xmlns:a16="http://schemas.microsoft.com/office/drawing/2014/main" id="{04EA8A31-4213-430B-B372-E0CFC16BDBD9}"/>
                </a:ext>
              </a:extLst>
            </p:cNvPr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Google Shape;2174;p15">
              <a:extLst>
                <a:ext uri="{FF2B5EF4-FFF2-40B4-BE49-F238E27FC236}">
                  <a16:creationId xmlns:a16="http://schemas.microsoft.com/office/drawing/2014/main" id="{CAD7F58C-6D84-4C2C-925A-0CAB0F9EEB16}"/>
                </a:ext>
              </a:extLst>
            </p:cNvPr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Google Shape;2175;p15">
              <a:extLst>
                <a:ext uri="{FF2B5EF4-FFF2-40B4-BE49-F238E27FC236}">
                  <a16:creationId xmlns:a16="http://schemas.microsoft.com/office/drawing/2014/main" id="{30DB44AC-EEA1-472E-8EC5-8B39D4346F14}"/>
                </a:ext>
              </a:extLst>
            </p:cNvPr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Google Shape;2176;p15">
              <a:extLst>
                <a:ext uri="{FF2B5EF4-FFF2-40B4-BE49-F238E27FC236}">
                  <a16:creationId xmlns:a16="http://schemas.microsoft.com/office/drawing/2014/main" id="{E2065B8A-6CB1-4E7F-A053-58023DB2E524}"/>
                </a:ext>
              </a:extLst>
            </p:cNvPr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Google Shape;2177;p15">
              <a:extLst>
                <a:ext uri="{FF2B5EF4-FFF2-40B4-BE49-F238E27FC236}">
                  <a16:creationId xmlns:a16="http://schemas.microsoft.com/office/drawing/2014/main" id="{80E3F4D2-6F8C-4E25-9963-BB824AAD286E}"/>
                </a:ext>
              </a:extLst>
            </p:cNvPr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Google Shape;2178;p15">
              <a:extLst>
                <a:ext uri="{FF2B5EF4-FFF2-40B4-BE49-F238E27FC236}">
                  <a16:creationId xmlns:a16="http://schemas.microsoft.com/office/drawing/2014/main" id="{F902B868-93E4-4502-B2AF-33592A788331}"/>
                </a:ext>
              </a:extLst>
            </p:cNvPr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Google Shape;2179;p15">
              <a:extLst>
                <a:ext uri="{FF2B5EF4-FFF2-40B4-BE49-F238E27FC236}">
                  <a16:creationId xmlns:a16="http://schemas.microsoft.com/office/drawing/2014/main" id="{61CB1AFD-010A-4742-9E5C-88576A56B8B3}"/>
                </a:ext>
              </a:extLst>
            </p:cNvPr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Google Shape;2180;p15">
              <a:extLst>
                <a:ext uri="{FF2B5EF4-FFF2-40B4-BE49-F238E27FC236}">
                  <a16:creationId xmlns:a16="http://schemas.microsoft.com/office/drawing/2014/main" id="{6B38B523-9E47-4E20-899F-88167688DCBF}"/>
                </a:ext>
              </a:extLst>
            </p:cNvPr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Google Shape;2181;p15">
              <a:extLst>
                <a:ext uri="{FF2B5EF4-FFF2-40B4-BE49-F238E27FC236}">
                  <a16:creationId xmlns:a16="http://schemas.microsoft.com/office/drawing/2014/main" id="{FB338017-74EB-4B73-830B-00A4DEE69026}"/>
                </a:ext>
              </a:extLst>
            </p:cNvPr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Google Shape;2182;p15">
              <a:extLst>
                <a:ext uri="{FF2B5EF4-FFF2-40B4-BE49-F238E27FC236}">
                  <a16:creationId xmlns:a16="http://schemas.microsoft.com/office/drawing/2014/main" id="{FBEF6288-3443-4264-8510-1F795A611A28}"/>
                </a:ext>
              </a:extLst>
            </p:cNvPr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5" name="Google Shape;2183;p15">
              <a:extLst>
                <a:ext uri="{FF2B5EF4-FFF2-40B4-BE49-F238E27FC236}">
                  <a16:creationId xmlns:a16="http://schemas.microsoft.com/office/drawing/2014/main" id="{091F9023-B1CE-432F-9840-04CDD52340DF}"/>
                </a:ext>
              </a:extLst>
            </p:cNvPr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6" name="Google Shape;2184;p15">
              <a:extLst>
                <a:ext uri="{FF2B5EF4-FFF2-40B4-BE49-F238E27FC236}">
                  <a16:creationId xmlns:a16="http://schemas.microsoft.com/office/drawing/2014/main" id="{885117B0-9511-4CE7-85B9-AC067DC14E36}"/>
                </a:ext>
              </a:extLst>
            </p:cNvPr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Google Shape;2185;p15">
              <a:extLst>
                <a:ext uri="{FF2B5EF4-FFF2-40B4-BE49-F238E27FC236}">
                  <a16:creationId xmlns:a16="http://schemas.microsoft.com/office/drawing/2014/main" id="{2157073C-3F50-457C-A9FB-315EF25903C1}"/>
                </a:ext>
              </a:extLst>
            </p:cNvPr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Google Shape;2186;p15">
              <a:extLst>
                <a:ext uri="{FF2B5EF4-FFF2-40B4-BE49-F238E27FC236}">
                  <a16:creationId xmlns:a16="http://schemas.microsoft.com/office/drawing/2014/main" id="{8FB373A6-1874-4A09-AE0A-212CFE51A4CC}"/>
                </a:ext>
              </a:extLst>
            </p:cNvPr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Google Shape;2187;p15">
              <a:extLst>
                <a:ext uri="{FF2B5EF4-FFF2-40B4-BE49-F238E27FC236}">
                  <a16:creationId xmlns:a16="http://schemas.microsoft.com/office/drawing/2014/main" id="{C76CDEC5-5C82-4C36-B542-0AD37C3880E4}"/>
                </a:ext>
              </a:extLst>
            </p:cNvPr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Google Shape;2188;p15">
              <a:extLst>
                <a:ext uri="{FF2B5EF4-FFF2-40B4-BE49-F238E27FC236}">
                  <a16:creationId xmlns:a16="http://schemas.microsoft.com/office/drawing/2014/main" id="{F5F298AA-8922-4C61-A75A-471FFC6EE7E3}"/>
                </a:ext>
              </a:extLst>
            </p:cNvPr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Google Shape;2189;p15">
              <a:extLst>
                <a:ext uri="{FF2B5EF4-FFF2-40B4-BE49-F238E27FC236}">
                  <a16:creationId xmlns:a16="http://schemas.microsoft.com/office/drawing/2014/main" id="{4712CA8E-BEB3-4CA8-95E4-8852695A4CA3}"/>
                </a:ext>
              </a:extLst>
            </p:cNvPr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Google Shape;2190;p15">
              <a:extLst>
                <a:ext uri="{FF2B5EF4-FFF2-40B4-BE49-F238E27FC236}">
                  <a16:creationId xmlns:a16="http://schemas.microsoft.com/office/drawing/2014/main" id="{0B77E729-C7D4-424F-83F6-A14182476404}"/>
                </a:ext>
              </a:extLst>
            </p:cNvPr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Google Shape;2191;p15">
              <a:extLst>
                <a:ext uri="{FF2B5EF4-FFF2-40B4-BE49-F238E27FC236}">
                  <a16:creationId xmlns:a16="http://schemas.microsoft.com/office/drawing/2014/main" id="{8BA81C69-BB8A-46CE-8B0A-B1B0A6684978}"/>
                </a:ext>
              </a:extLst>
            </p:cNvPr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Google Shape;2192;p15">
              <a:extLst>
                <a:ext uri="{FF2B5EF4-FFF2-40B4-BE49-F238E27FC236}">
                  <a16:creationId xmlns:a16="http://schemas.microsoft.com/office/drawing/2014/main" id="{660502E7-33F0-4A7E-AA43-8802827795A8}"/>
                </a:ext>
              </a:extLst>
            </p:cNvPr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Google Shape;2193;p15">
              <a:extLst>
                <a:ext uri="{FF2B5EF4-FFF2-40B4-BE49-F238E27FC236}">
                  <a16:creationId xmlns:a16="http://schemas.microsoft.com/office/drawing/2014/main" id="{A84C60E4-C5FB-4028-AA85-06AF2DEC2DF3}"/>
                </a:ext>
              </a:extLst>
            </p:cNvPr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Google Shape;2194;p15">
              <a:extLst>
                <a:ext uri="{FF2B5EF4-FFF2-40B4-BE49-F238E27FC236}">
                  <a16:creationId xmlns:a16="http://schemas.microsoft.com/office/drawing/2014/main" id="{7EAF9BBC-6F32-4BCD-BDF9-B8D0F9735C04}"/>
                </a:ext>
              </a:extLst>
            </p:cNvPr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7" name="Google Shape;2195;p15">
              <a:extLst>
                <a:ext uri="{FF2B5EF4-FFF2-40B4-BE49-F238E27FC236}">
                  <a16:creationId xmlns:a16="http://schemas.microsoft.com/office/drawing/2014/main" id="{24364508-D4A9-4777-9452-923EB4C45410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" name="Google Shape;2196;p15">
              <a:extLst>
                <a:ext uri="{FF2B5EF4-FFF2-40B4-BE49-F238E27FC236}">
                  <a16:creationId xmlns:a16="http://schemas.microsoft.com/office/drawing/2014/main" id="{07EE6864-50AD-40C8-A9EE-EB9F437C4A8E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Google Shape;2197;p15">
              <a:extLst>
                <a:ext uri="{FF2B5EF4-FFF2-40B4-BE49-F238E27FC236}">
                  <a16:creationId xmlns:a16="http://schemas.microsoft.com/office/drawing/2014/main" id="{B02E5F67-0648-41AB-91D6-E9B4EE6A4B59}"/>
                </a:ext>
              </a:extLst>
            </p:cNvPr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Google Shape;2198;p15">
              <a:extLst>
                <a:ext uri="{FF2B5EF4-FFF2-40B4-BE49-F238E27FC236}">
                  <a16:creationId xmlns:a16="http://schemas.microsoft.com/office/drawing/2014/main" id="{1A699CB3-67F6-4A2C-BB05-8AAFCB67DCF1}"/>
                </a:ext>
              </a:extLst>
            </p:cNvPr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Google Shape;2199;p15">
              <a:extLst>
                <a:ext uri="{FF2B5EF4-FFF2-40B4-BE49-F238E27FC236}">
                  <a16:creationId xmlns:a16="http://schemas.microsoft.com/office/drawing/2014/main" id="{BE0465A6-E7C7-4BE2-86B3-BED6A3D4E2BD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Google Shape;2200;p15">
              <a:extLst>
                <a:ext uri="{FF2B5EF4-FFF2-40B4-BE49-F238E27FC236}">
                  <a16:creationId xmlns:a16="http://schemas.microsoft.com/office/drawing/2014/main" id="{FA7F80CD-D44D-434C-A841-CAD5553848BD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Google Shape;2201;p15">
              <a:extLst>
                <a:ext uri="{FF2B5EF4-FFF2-40B4-BE49-F238E27FC236}">
                  <a16:creationId xmlns:a16="http://schemas.microsoft.com/office/drawing/2014/main" id="{22B3F369-575B-48F4-9FE0-58B93482B678}"/>
                </a:ext>
              </a:extLst>
            </p:cNvPr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Google Shape;2202;p15">
              <a:extLst>
                <a:ext uri="{FF2B5EF4-FFF2-40B4-BE49-F238E27FC236}">
                  <a16:creationId xmlns:a16="http://schemas.microsoft.com/office/drawing/2014/main" id="{E69FA59C-D3B2-4C61-B5CD-866CC934BA21}"/>
                </a:ext>
              </a:extLst>
            </p:cNvPr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Google Shape;2203;p15">
              <a:extLst>
                <a:ext uri="{FF2B5EF4-FFF2-40B4-BE49-F238E27FC236}">
                  <a16:creationId xmlns:a16="http://schemas.microsoft.com/office/drawing/2014/main" id="{FE8D699F-5A3F-45F8-A7D3-0D482526AFF7}"/>
                </a:ext>
              </a:extLst>
            </p:cNvPr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Google Shape;2204;p15">
              <a:extLst>
                <a:ext uri="{FF2B5EF4-FFF2-40B4-BE49-F238E27FC236}">
                  <a16:creationId xmlns:a16="http://schemas.microsoft.com/office/drawing/2014/main" id="{8D8320A6-6F88-46F2-8D7E-531F1466D1F5}"/>
                </a:ext>
              </a:extLst>
            </p:cNvPr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Google Shape;2205;p15">
              <a:extLst>
                <a:ext uri="{FF2B5EF4-FFF2-40B4-BE49-F238E27FC236}">
                  <a16:creationId xmlns:a16="http://schemas.microsoft.com/office/drawing/2014/main" id="{74AA88AE-DF03-46E5-A2B6-CF9F115001C7}"/>
                </a:ext>
              </a:extLst>
            </p:cNvPr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Google Shape;2206;p15">
              <a:extLst>
                <a:ext uri="{FF2B5EF4-FFF2-40B4-BE49-F238E27FC236}">
                  <a16:creationId xmlns:a16="http://schemas.microsoft.com/office/drawing/2014/main" id="{B975A909-F96C-4192-9037-DB471A6BC4B9}"/>
                </a:ext>
              </a:extLst>
            </p:cNvPr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Google Shape;2207;p15">
              <a:extLst>
                <a:ext uri="{FF2B5EF4-FFF2-40B4-BE49-F238E27FC236}">
                  <a16:creationId xmlns:a16="http://schemas.microsoft.com/office/drawing/2014/main" id="{7B5C44FC-E932-44FE-B172-BACDB4F89998}"/>
                </a:ext>
              </a:extLst>
            </p:cNvPr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0" name="Google Shape;2208;p15">
              <a:extLst>
                <a:ext uri="{FF2B5EF4-FFF2-40B4-BE49-F238E27FC236}">
                  <a16:creationId xmlns:a16="http://schemas.microsoft.com/office/drawing/2014/main" id="{D42C0600-2D83-4B9A-AD7C-D8C54E0CFB63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Google Shape;2209;p15">
              <a:extLst>
                <a:ext uri="{FF2B5EF4-FFF2-40B4-BE49-F238E27FC236}">
                  <a16:creationId xmlns:a16="http://schemas.microsoft.com/office/drawing/2014/main" id="{97096FB6-9ED2-47CA-98DC-76FC3E0602B0}"/>
                </a:ext>
              </a:extLst>
            </p:cNvPr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Google Shape;2210;p15">
              <a:extLst>
                <a:ext uri="{FF2B5EF4-FFF2-40B4-BE49-F238E27FC236}">
                  <a16:creationId xmlns:a16="http://schemas.microsoft.com/office/drawing/2014/main" id="{66669186-E18F-4054-A705-FD537E7A5B4E}"/>
                </a:ext>
              </a:extLst>
            </p:cNvPr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Google Shape;2211;p15">
              <a:extLst>
                <a:ext uri="{FF2B5EF4-FFF2-40B4-BE49-F238E27FC236}">
                  <a16:creationId xmlns:a16="http://schemas.microsoft.com/office/drawing/2014/main" id="{2865123B-0E19-4EC0-B8B7-65EF4185CFD6}"/>
                </a:ext>
              </a:extLst>
            </p:cNvPr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Google Shape;2212;p15">
              <a:extLst>
                <a:ext uri="{FF2B5EF4-FFF2-40B4-BE49-F238E27FC236}">
                  <a16:creationId xmlns:a16="http://schemas.microsoft.com/office/drawing/2014/main" id="{4AC634CA-7FA3-403E-B391-C453F5E7E087}"/>
                </a:ext>
              </a:extLst>
            </p:cNvPr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Google Shape;2213;p15">
              <a:extLst>
                <a:ext uri="{FF2B5EF4-FFF2-40B4-BE49-F238E27FC236}">
                  <a16:creationId xmlns:a16="http://schemas.microsoft.com/office/drawing/2014/main" id="{8887D194-9FC9-4EF8-BA65-287103E2716E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Google Shape;2214;p15">
              <a:extLst>
                <a:ext uri="{FF2B5EF4-FFF2-40B4-BE49-F238E27FC236}">
                  <a16:creationId xmlns:a16="http://schemas.microsoft.com/office/drawing/2014/main" id="{9E7B2B5A-88D2-4B7F-A24D-A037BE0A9157}"/>
                </a:ext>
              </a:extLst>
            </p:cNvPr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Google Shape;2215;p15">
              <a:extLst>
                <a:ext uri="{FF2B5EF4-FFF2-40B4-BE49-F238E27FC236}">
                  <a16:creationId xmlns:a16="http://schemas.microsoft.com/office/drawing/2014/main" id="{6910FBE1-18E8-44DB-A338-15D030700DBF}"/>
                </a:ext>
              </a:extLst>
            </p:cNvPr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Google Shape;2216;p15">
              <a:extLst>
                <a:ext uri="{FF2B5EF4-FFF2-40B4-BE49-F238E27FC236}">
                  <a16:creationId xmlns:a16="http://schemas.microsoft.com/office/drawing/2014/main" id="{A8706495-698F-4CCC-89D7-8F461D5D25D9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Google Shape;2217;p15">
              <a:extLst>
                <a:ext uri="{FF2B5EF4-FFF2-40B4-BE49-F238E27FC236}">
                  <a16:creationId xmlns:a16="http://schemas.microsoft.com/office/drawing/2014/main" id="{133FEE9B-4C01-47F6-BE88-B390677DE8BD}"/>
                </a:ext>
              </a:extLst>
            </p:cNvPr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Google Shape;2218;p15">
              <a:extLst>
                <a:ext uri="{FF2B5EF4-FFF2-40B4-BE49-F238E27FC236}">
                  <a16:creationId xmlns:a16="http://schemas.microsoft.com/office/drawing/2014/main" id="{102242EC-AEAB-437B-B14C-B624F3CA631F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" name="Google Shape;2219;p15">
              <a:extLst>
                <a:ext uri="{FF2B5EF4-FFF2-40B4-BE49-F238E27FC236}">
                  <a16:creationId xmlns:a16="http://schemas.microsoft.com/office/drawing/2014/main" id="{33668E47-4B89-49B7-B242-FE70EBC76DD9}"/>
                </a:ext>
              </a:extLst>
            </p:cNvPr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5" name="Google Shape;4035;p55">
            <a:extLst>
              <a:ext uri="{FF2B5EF4-FFF2-40B4-BE49-F238E27FC236}">
                <a16:creationId xmlns:a16="http://schemas.microsoft.com/office/drawing/2014/main" id="{EF86FA18-C46E-422E-B4DB-42822AF6ACF7}"/>
              </a:ext>
            </a:extLst>
          </p:cNvPr>
          <p:cNvSpPr/>
          <p:nvPr/>
        </p:nvSpPr>
        <p:spPr>
          <a:xfrm rot="5400000">
            <a:off x="3824044" y="-1854778"/>
            <a:ext cx="1495913" cy="6120111"/>
          </a:xfrm>
          <a:custGeom>
            <a:avLst/>
            <a:gdLst>
              <a:gd name="connsiteX0" fmla="*/ 0 w 1495913"/>
              <a:gd name="connsiteY0" fmla="*/ 249324 h 6120111"/>
              <a:gd name="connsiteX1" fmla="*/ 249324 w 1495913"/>
              <a:gd name="connsiteY1" fmla="*/ 0 h 6120111"/>
              <a:gd name="connsiteX2" fmla="*/ 1246589 w 1495913"/>
              <a:gd name="connsiteY2" fmla="*/ 0 h 6120111"/>
              <a:gd name="connsiteX3" fmla="*/ 1495913 w 1495913"/>
              <a:gd name="connsiteY3" fmla="*/ 249324 h 6120111"/>
              <a:gd name="connsiteX4" fmla="*/ 1495913 w 1495913"/>
              <a:gd name="connsiteY4" fmla="*/ 5870787 h 6120111"/>
              <a:gd name="connsiteX5" fmla="*/ 1246589 w 1495913"/>
              <a:gd name="connsiteY5" fmla="*/ 6120111 h 6120111"/>
              <a:gd name="connsiteX6" fmla="*/ 249324 w 1495913"/>
              <a:gd name="connsiteY6" fmla="*/ 6120111 h 6120111"/>
              <a:gd name="connsiteX7" fmla="*/ 0 w 1495913"/>
              <a:gd name="connsiteY7" fmla="*/ 5870787 h 6120111"/>
              <a:gd name="connsiteX8" fmla="*/ 0 w 1495913"/>
              <a:gd name="connsiteY8" fmla="*/ 249324 h 61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913" h="6120111" fill="none" extrusionOk="0">
                <a:moveTo>
                  <a:pt x="0" y="249324"/>
                </a:moveTo>
                <a:cubicBezTo>
                  <a:pt x="10422" y="133569"/>
                  <a:pt x="121540" y="14346"/>
                  <a:pt x="249324" y="0"/>
                </a:cubicBezTo>
                <a:cubicBezTo>
                  <a:pt x="646179" y="68429"/>
                  <a:pt x="807000" y="-88157"/>
                  <a:pt x="1246589" y="0"/>
                </a:cubicBezTo>
                <a:cubicBezTo>
                  <a:pt x="1385634" y="2587"/>
                  <a:pt x="1498630" y="119740"/>
                  <a:pt x="1495913" y="249324"/>
                </a:cubicBezTo>
                <a:cubicBezTo>
                  <a:pt x="1468431" y="2314906"/>
                  <a:pt x="1357332" y="3751641"/>
                  <a:pt x="1495913" y="5870787"/>
                </a:cubicBezTo>
                <a:cubicBezTo>
                  <a:pt x="1488346" y="6007623"/>
                  <a:pt x="1360105" y="6122801"/>
                  <a:pt x="1246589" y="6120111"/>
                </a:cubicBezTo>
                <a:cubicBezTo>
                  <a:pt x="957658" y="6065771"/>
                  <a:pt x="625674" y="6147484"/>
                  <a:pt x="249324" y="6120111"/>
                </a:cubicBezTo>
                <a:cubicBezTo>
                  <a:pt x="99341" y="6132735"/>
                  <a:pt x="7892" y="6031849"/>
                  <a:pt x="0" y="5870787"/>
                </a:cubicBezTo>
                <a:cubicBezTo>
                  <a:pt x="-68061" y="5185430"/>
                  <a:pt x="119264" y="2128441"/>
                  <a:pt x="0" y="249324"/>
                </a:cubicBezTo>
                <a:close/>
              </a:path>
              <a:path w="1495913" h="6120111" stroke="0" extrusionOk="0">
                <a:moveTo>
                  <a:pt x="0" y="249324"/>
                </a:moveTo>
                <a:cubicBezTo>
                  <a:pt x="-19473" y="127522"/>
                  <a:pt x="137973" y="1606"/>
                  <a:pt x="249324" y="0"/>
                </a:cubicBezTo>
                <a:cubicBezTo>
                  <a:pt x="659454" y="20489"/>
                  <a:pt x="850585" y="62262"/>
                  <a:pt x="1246589" y="0"/>
                </a:cubicBezTo>
                <a:cubicBezTo>
                  <a:pt x="1385356" y="3900"/>
                  <a:pt x="1486635" y="117669"/>
                  <a:pt x="1495913" y="249324"/>
                </a:cubicBezTo>
                <a:cubicBezTo>
                  <a:pt x="1583122" y="2739736"/>
                  <a:pt x="1550515" y="3795359"/>
                  <a:pt x="1495913" y="5870787"/>
                </a:cubicBezTo>
                <a:cubicBezTo>
                  <a:pt x="1497922" y="6008150"/>
                  <a:pt x="1402635" y="6123272"/>
                  <a:pt x="1246589" y="6120111"/>
                </a:cubicBezTo>
                <a:cubicBezTo>
                  <a:pt x="1096101" y="6207614"/>
                  <a:pt x="709963" y="6154345"/>
                  <a:pt x="249324" y="6120111"/>
                </a:cubicBezTo>
                <a:cubicBezTo>
                  <a:pt x="118003" y="6108502"/>
                  <a:pt x="-6194" y="5985030"/>
                  <a:pt x="0" y="5870787"/>
                </a:cubicBezTo>
                <a:cubicBezTo>
                  <a:pt x="-116430" y="3224030"/>
                  <a:pt x="-100440" y="1197401"/>
                  <a:pt x="0" y="24932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758108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6" name="TextBox 1105">
            <a:extLst>
              <a:ext uri="{FF2B5EF4-FFF2-40B4-BE49-F238E27FC236}">
                <a16:creationId xmlns:a16="http://schemas.microsoft.com/office/drawing/2014/main" id="{F310E344-16F7-4E8E-9E72-847191E8800D}"/>
              </a:ext>
            </a:extLst>
          </p:cNvPr>
          <p:cNvSpPr txBox="1"/>
          <p:nvPr/>
        </p:nvSpPr>
        <p:spPr>
          <a:xfrm>
            <a:off x="2157762" y="675977"/>
            <a:ext cx="482847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Tính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chất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đột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biến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trúc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NST</a:t>
            </a:r>
          </a:p>
        </p:txBody>
      </p:sp>
    </p:spTree>
    <p:extLst>
      <p:ext uri="{BB962C8B-B14F-4D97-AF65-F5344CB8AC3E}">
        <p14:creationId xmlns:p14="http://schemas.microsoft.com/office/powerpoint/2010/main" val="265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9;p8">
            <a:extLst>
              <a:ext uri="{FF2B5EF4-FFF2-40B4-BE49-F238E27FC236}">
                <a16:creationId xmlns:a16="http://schemas.microsoft.com/office/drawing/2014/main" id="{985D62FE-7479-4CD6-857E-B586CA89E9CA}"/>
              </a:ext>
            </a:extLst>
          </p:cNvPr>
          <p:cNvSpPr/>
          <p:nvPr/>
        </p:nvSpPr>
        <p:spPr>
          <a:xfrm rot="10800000" flipH="1">
            <a:off x="-2890686" y="-1749631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30;p8">
            <a:extLst>
              <a:ext uri="{FF2B5EF4-FFF2-40B4-BE49-F238E27FC236}">
                <a16:creationId xmlns:a16="http://schemas.microsoft.com/office/drawing/2014/main" id="{0573E2C3-862B-45BA-8D9B-8BBC57A8FA5F}"/>
              </a:ext>
            </a:extLst>
          </p:cNvPr>
          <p:cNvSpPr/>
          <p:nvPr/>
        </p:nvSpPr>
        <p:spPr>
          <a:xfrm>
            <a:off x="-2077911" y="5205618"/>
            <a:ext cx="14589318" cy="358845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31;p8">
            <a:extLst>
              <a:ext uri="{FF2B5EF4-FFF2-40B4-BE49-F238E27FC236}">
                <a16:creationId xmlns:a16="http://schemas.microsoft.com/office/drawing/2014/main" id="{5591EFE5-5E2A-4405-BF72-D663FDCD475E}"/>
              </a:ext>
            </a:extLst>
          </p:cNvPr>
          <p:cNvSpPr/>
          <p:nvPr/>
        </p:nvSpPr>
        <p:spPr>
          <a:xfrm>
            <a:off x="698231" y="4826166"/>
            <a:ext cx="5124438" cy="3182502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33;p8">
            <a:extLst>
              <a:ext uri="{FF2B5EF4-FFF2-40B4-BE49-F238E27FC236}">
                <a16:creationId xmlns:a16="http://schemas.microsoft.com/office/drawing/2014/main" id="{16F62ACF-8660-482F-98F5-702DF770F801}"/>
              </a:ext>
            </a:extLst>
          </p:cNvPr>
          <p:cNvSpPr/>
          <p:nvPr/>
        </p:nvSpPr>
        <p:spPr>
          <a:xfrm>
            <a:off x="2602114" y="4538146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934;p8">
            <a:extLst>
              <a:ext uri="{FF2B5EF4-FFF2-40B4-BE49-F238E27FC236}">
                <a16:creationId xmlns:a16="http://schemas.microsoft.com/office/drawing/2014/main" id="{F5F2A3CE-E19D-403A-90FE-DAEB590E3A15}"/>
              </a:ext>
            </a:extLst>
          </p:cNvPr>
          <p:cNvGrpSpPr/>
          <p:nvPr/>
        </p:nvGrpSpPr>
        <p:grpSpPr>
          <a:xfrm>
            <a:off x="4934455" y="5304894"/>
            <a:ext cx="1242020" cy="879105"/>
            <a:chOff x="3411725" y="3214797"/>
            <a:chExt cx="481130" cy="340611"/>
          </a:xfrm>
        </p:grpSpPr>
        <p:sp>
          <p:nvSpPr>
            <p:cNvPr id="8" name="Google Shape;935;p8">
              <a:extLst>
                <a:ext uri="{FF2B5EF4-FFF2-40B4-BE49-F238E27FC236}">
                  <a16:creationId xmlns:a16="http://schemas.microsoft.com/office/drawing/2014/main" id="{8C31AC32-10DD-4DA7-B0FA-AFDB876FF752}"/>
                </a:ext>
              </a:extLst>
            </p:cNvPr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6;p8">
              <a:extLst>
                <a:ext uri="{FF2B5EF4-FFF2-40B4-BE49-F238E27FC236}">
                  <a16:creationId xmlns:a16="http://schemas.microsoft.com/office/drawing/2014/main" id="{EAEA096C-9CDB-4ACB-BB96-2556E5AECAE1}"/>
                </a:ext>
              </a:extLst>
            </p:cNvPr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7;p8">
              <a:extLst>
                <a:ext uri="{FF2B5EF4-FFF2-40B4-BE49-F238E27FC236}">
                  <a16:creationId xmlns:a16="http://schemas.microsoft.com/office/drawing/2014/main" id="{CEFAD6F7-C782-41FF-B0FC-155FB7B25D1E}"/>
                </a:ext>
              </a:extLst>
            </p:cNvPr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8;p8">
              <a:extLst>
                <a:ext uri="{FF2B5EF4-FFF2-40B4-BE49-F238E27FC236}">
                  <a16:creationId xmlns:a16="http://schemas.microsoft.com/office/drawing/2014/main" id="{B6F8328F-5214-4476-8A2F-13C49C63F20F}"/>
                </a:ext>
              </a:extLst>
            </p:cNvPr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9;p8">
              <a:extLst>
                <a:ext uri="{FF2B5EF4-FFF2-40B4-BE49-F238E27FC236}">
                  <a16:creationId xmlns:a16="http://schemas.microsoft.com/office/drawing/2014/main" id="{097CCC0B-7E8D-4950-A063-DEDDC49B7239}"/>
                </a:ext>
              </a:extLst>
            </p:cNvPr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40;p8">
              <a:extLst>
                <a:ext uri="{FF2B5EF4-FFF2-40B4-BE49-F238E27FC236}">
                  <a16:creationId xmlns:a16="http://schemas.microsoft.com/office/drawing/2014/main" id="{1F5A81A7-6181-45D0-BA70-2FD2D2985CF3}"/>
                </a:ext>
              </a:extLst>
            </p:cNvPr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41;p8">
              <a:extLst>
                <a:ext uri="{FF2B5EF4-FFF2-40B4-BE49-F238E27FC236}">
                  <a16:creationId xmlns:a16="http://schemas.microsoft.com/office/drawing/2014/main" id="{63F2CB9C-437D-4F3E-9C13-63B6E5301E25}"/>
                </a:ext>
              </a:extLst>
            </p:cNvPr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42;p8">
              <a:extLst>
                <a:ext uri="{FF2B5EF4-FFF2-40B4-BE49-F238E27FC236}">
                  <a16:creationId xmlns:a16="http://schemas.microsoft.com/office/drawing/2014/main" id="{9946C8C2-362F-41C2-9693-21852804C956}"/>
                </a:ext>
              </a:extLst>
            </p:cNvPr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43;p8">
              <a:extLst>
                <a:ext uri="{FF2B5EF4-FFF2-40B4-BE49-F238E27FC236}">
                  <a16:creationId xmlns:a16="http://schemas.microsoft.com/office/drawing/2014/main" id="{8D3F6B6A-1892-4178-99E1-C563226745EA}"/>
                </a:ext>
              </a:extLst>
            </p:cNvPr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44;p8">
              <a:extLst>
                <a:ext uri="{FF2B5EF4-FFF2-40B4-BE49-F238E27FC236}">
                  <a16:creationId xmlns:a16="http://schemas.microsoft.com/office/drawing/2014/main" id="{05EC3339-E09C-48CC-BF09-D63D51FE51D0}"/>
                </a:ext>
              </a:extLst>
            </p:cNvPr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45;p8">
              <a:extLst>
                <a:ext uri="{FF2B5EF4-FFF2-40B4-BE49-F238E27FC236}">
                  <a16:creationId xmlns:a16="http://schemas.microsoft.com/office/drawing/2014/main" id="{16A925C7-F104-4479-A232-C2BCF32361E0}"/>
                </a:ext>
              </a:extLst>
            </p:cNvPr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6;p8">
              <a:extLst>
                <a:ext uri="{FF2B5EF4-FFF2-40B4-BE49-F238E27FC236}">
                  <a16:creationId xmlns:a16="http://schemas.microsoft.com/office/drawing/2014/main" id="{00CFD382-6E43-436D-8135-19319D480D35}"/>
                </a:ext>
              </a:extLst>
            </p:cNvPr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7;p8">
              <a:extLst>
                <a:ext uri="{FF2B5EF4-FFF2-40B4-BE49-F238E27FC236}">
                  <a16:creationId xmlns:a16="http://schemas.microsoft.com/office/drawing/2014/main" id="{19287845-309A-4607-8EE0-62A3A49F70B4}"/>
                </a:ext>
              </a:extLst>
            </p:cNvPr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8;p8">
              <a:extLst>
                <a:ext uri="{FF2B5EF4-FFF2-40B4-BE49-F238E27FC236}">
                  <a16:creationId xmlns:a16="http://schemas.microsoft.com/office/drawing/2014/main" id="{B9D13E94-C0E9-4DD7-B9C8-3D095E964CDF}"/>
                </a:ext>
              </a:extLst>
            </p:cNvPr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9;p8">
              <a:extLst>
                <a:ext uri="{FF2B5EF4-FFF2-40B4-BE49-F238E27FC236}">
                  <a16:creationId xmlns:a16="http://schemas.microsoft.com/office/drawing/2014/main" id="{E9FE7C54-29A7-445A-9752-A6D71DA42D76}"/>
                </a:ext>
              </a:extLst>
            </p:cNvPr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0;p8">
              <a:extLst>
                <a:ext uri="{FF2B5EF4-FFF2-40B4-BE49-F238E27FC236}">
                  <a16:creationId xmlns:a16="http://schemas.microsoft.com/office/drawing/2014/main" id="{F514D789-158D-4E24-9A9E-8BFAD2884244}"/>
                </a:ext>
              </a:extLst>
            </p:cNvPr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51;p8">
              <a:extLst>
                <a:ext uri="{FF2B5EF4-FFF2-40B4-BE49-F238E27FC236}">
                  <a16:creationId xmlns:a16="http://schemas.microsoft.com/office/drawing/2014/main" id="{E172C36E-22E7-4B2B-9A20-8F4323F72ECE}"/>
                </a:ext>
              </a:extLst>
            </p:cNvPr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52;p8">
              <a:extLst>
                <a:ext uri="{FF2B5EF4-FFF2-40B4-BE49-F238E27FC236}">
                  <a16:creationId xmlns:a16="http://schemas.microsoft.com/office/drawing/2014/main" id="{8475509D-00E1-4F38-A0CA-49E14DBEFE5A}"/>
                </a:ext>
              </a:extLst>
            </p:cNvPr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53;p8">
              <a:extLst>
                <a:ext uri="{FF2B5EF4-FFF2-40B4-BE49-F238E27FC236}">
                  <a16:creationId xmlns:a16="http://schemas.microsoft.com/office/drawing/2014/main" id="{74FCA3F0-01ED-4A6E-A062-74D40186086D}"/>
                </a:ext>
              </a:extLst>
            </p:cNvPr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54;p8">
              <a:extLst>
                <a:ext uri="{FF2B5EF4-FFF2-40B4-BE49-F238E27FC236}">
                  <a16:creationId xmlns:a16="http://schemas.microsoft.com/office/drawing/2014/main" id="{CB4455E7-882B-4CC4-BBF2-271EE96EB989}"/>
                </a:ext>
              </a:extLst>
            </p:cNvPr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55;p8">
              <a:extLst>
                <a:ext uri="{FF2B5EF4-FFF2-40B4-BE49-F238E27FC236}">
                  <a16:creationId xmlns:a16="http://schemas.microsoft.com/office/drawing/2014/main" id="{24764E56-C4C9-4F19-90BE-CD42D6FC6A2D}"/>
                </a:ext>
              </a:extLst>
            </p:cNvPr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56;p8">
              <a:extLst>
                <a:ext uri="{FF2B5EF4-FFF2-40B4-BE49-F238E27FC236}">
                  <a16:creationId xmlns:a16="http://schemas.microsoft.com/office/drawing/2014/main" id="{A8C66233-8FF8-461A-A614-F890B1D8A759}"/>
                </a:ext>
              </a:extLst>
            </p:cNvPr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57;p8">
              <a:extLst>
                <a:ext uri="{FF2B5EF4-FFF2-40B4-BE49-F238E27FC236}">
                  <a16:creationId xmlns:a16="http://schemas.microsoft.com/office/drawing/2014/main" id="{02A8FDF6-6634-4B25-9CDD-AA58BC00D4B4}"/>
                </a:ext>
              </a:extLst>
            </p:cNvPr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58;p8">
              <a:extLst>
                <a:ext uri="{FF2B5EF4-FFF2-40B4-BE49-F238E27FC236}">
                  <a16:creationId xmlns:a16="http://schemas.microsoft.com/office/drawing/2014/main" id="{1B862EA2-FE98-4F98-B675-2A58C7D84440}"/>
                </a:ext>
              </a:extLst>
            </p:cNvPr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59;p8">
              <a:extLst>
                <a:ext uri="{FF2B5EF4-FFF2-40B4-BE49-F238E27FC236}">
                  <a16:creationId xmlns:a16="http://schemas.microsoft.com/office/drawing/2014/main" id="{2605319B-B117-412A-908C-73144049664F}"/>
                </a:ext>
              </a:extLst>
            </p:cNvPr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60;p8">
              <a:extLst>
                <a:ext uri="{FF2B5EF4-FFF2-40B4-BE49-F238E27FC236}">
                  <a16:creationId xmlns:a16="http://schemas.microsoft.com/office/drawing/2014/main" id="{554DDAEE-07D7-405A-BD12-6A487B68F79A}"/>
                </a:ext>
              </a:extLst>
            </p:cNvPr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61;p8">
              <a:extLst>
                <a:ext uri="{FF2B5EF4-FFF2-40B4-BE49-F238E27FC236}">
                  <a16:creationId xmlns:a16="http://schemas.microsoft.com/office/drawing/2014/main" id="{0E4BAE04-B1F3-47A0-B870-E74A4152606F}"/>
                </a:ext>
              </a:extLst>
            </p:cNvPr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62;p8">
              <a:extLst>
                <a:ext uri="{FF2B5EF4-FFF2-40B4-BE49-F238E27FC236}">
                  <a16:creationId xmlns:a16="http://schemas.microsoft.com/office/drawing/2014/main" id="{A8FFC4AC-0C74-4E6D-843F-391DC7CCF12C}"/>
                </a:ext>
              </a:extLst>
            </p:cNvPr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63;p8">
              <a:extLst>
                <a:ext uri="{FF2B5EF4-FFF2-40B4-BE49-F238E27FC236}">
                  <a16:creationId xmlns:a16="http://schemas.microsoft.com/office/drawing/2014/main" id="{FFCDC8D9-C7E1-4EEC-A744-35311CA04423}"/>
                </a:ext>
              </a:extLst>
            </p:cNvPr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64;p8">
              <a:extLst>
                <a:ext uri="{FF2B5EF4-FFF2-40B4-BE49-F238E27FC236}">
                  <a16:creationId xmlns:a16="http://schemas.microsoft.com/office/drawing/2014/main" id="{D950626C-F822-4A78-83C0-C1EB245F93A4}"/>
                </a:ext>
              </a:extLst>
            </p:cNvPr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965;p8">
            <a:extLst>
              <a:ext uri="{FF2B5EF4-FFF2-40B4-BE49-F238E27FC236}">
                <a16:creationId xmlns:a16="http://schemas.microsoft.com/office/drawing/2014/main" id="{B8559A40-7D8B-4482-A05A-879FB5FA260E}"/>
              </a:ext>
            </a:extLst>
          </p:cNvPr>
          <p:cNvSpPr/>
          <p:nvPr/>
        </p:nvSpPr>
        <p:spPr>
          <a:xfrm>
            <a:off x="2827782" y="5186461"/>
            <a:ext cx="18" cy="2564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66;p8">
            <a:extLst>
              <a:ext uri="{FF2B5EF4-FFF2-40B4-BE49-F238E27FC236}">
                <a16:creationId xmlns:a16="http://schemas.microsoft.com/office/drawing/2014/main" id="{61CCC11C-84E2-43C8-82DA-90E11D966A5E}"/>
              </a:ext>
            </a:extLst>
          </p:cNvPr>
          <p:cNvSpPr/>
          <p:nvPr/>
        </p:nvSpPr>
        <p:spPr>
          <a:xfrm>
            <a:off x="2748109" y="4915538"/>
            <a:ext cx="2564" cy="7672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67;p8">
            <a:extLst>
              <a:ext uri="{FF2B5EF4-FFF2-40B4-BE49-F238E27FC236}">
                <a16:creationId xmlns:a16="http://schemas.microsoft.com/office/drawing/2014/main" id="{FFEB0612-925F-4200-A060-CBBA5E5E80AD}"/>
              </a:ext>
            </a:extLst>
          </p:cNvPr>
          <p:cNvSpPr/>
          <p:nvPr/>
        </p:nvSpPr>
        <p:spPr>
          <a:xfrm>
            <a:off x="2739809" y="4888760"/>
            <a:ext cx="18" cy="5127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68;p8">
            <a:extLst>
              <a:ext uri="{FF2B5EF4-FFF2-40B4-BE49-F238E27FC236}">
                <a16:creationId xmlns:a16="http://schemas.microsoft.com/office/drawing/2014/main" id="{5B9CF642-2118-48EC-B1AF-B7459E2BED68}"/>
              </a:ext>
            </a:extLst>
          </p:cNvPr>
          <p:cNvSpPr/>
          <p:nvPr/>
        </p:nvSpPr>
        <p:spPr>
          <a:xfrm>
            <a:off x="2758308" y="4947407"/>
            <a:ext cx="3191" cy="7672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969;p8">
            <a:extLst>
              <a:ext uri="{FF2B5EF4-FFF2-40B4-BE49-F238E27FC236}">
                <a16:creationId xmlns:a16="http://schemas.microsoft.com/office/drawing/2014/main" id="{D0EDEFDE-0DE4-431E-815D-8AF9AC9244AD}"/>
              </a:ext>
            </a:extLst>
          </p:cNvPr>
          <p:cNvSpPr/>
          <p:nvPr/>
        </p:nvSpPr>
        <p:spPr>
          <a:xfrm>
            <a:off x="2816956" y="5154593"/>
            <a:ext cx="18" cy="5109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970;p8">
            <a:extLst>
              <a:ext uri="{FF2B5EF4-FFF2-40B4-BE49-F238E27FC236}">
                <a16:creationId xmlns:a16="http://schemas.microsoft.com/office/drawing/2014/main" id="{0585AE5E-12A9-4B33-B1AF-821EB7EAC557}"/>
              </a:ext>
            </a:extLst>
          </p:cNvPr>
          <p:cNvSpPr/>
          <p:nvPr/>
        </p:nvSpPr>
        <p:spPr>
          <a:xfrm>
            <a:off x="2729610" y="4859436"/>
            <a:ext cx="76528" cy="13408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971;p8">
            <a:extLst>
              <a:ext uri="{FF2B5EF4-FFF2-40B4-BE49-F238E27FC236}">
                <a16:creationId xmlns:a16="http://schemas.microsoft.com/office/drawing/2014/main" id="{5E6AD237-F8B2-4DC3-839D-437BF414848B}"/>
              </a:ext>
            </a:extLst>
          </p:cNvPr>
          <p:cNvSpPr/>
          <p:nvPr/>
        </p:nvSpPr>
        <p:spPr>
          <a:xfrm>
            <a:off x="4049207" y="5470128"/>
            <a:ext cx="18" cy="5773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972;p8">
            <a:extLst>
              <a:ext uri="{FF2B5EF4-FFF2-40B4-BE49-F238E27FC236}">
                <a16:creationId xmlns:a16="http://schemas.microsoft.com/office/drawing/2014/main" id="{68C38DBC-734C-4C32-8430-F85F6236CB11}"/>
              </a:ext>
            </a:extLst>
          </p:cNvPr>
          <p:cNvSpPr/>
          <p:nvPr/>
        </p:nvSpPr>
        <p:spPr>
          <a:xfrm>
            <a:off x="4007138" y="5483518"/>
            <a:ext cx="26155" cy="10863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973;p8">
            <a:extLst>
              <a:ext uri="{FF2B5EF4-FFF2-40B4-BE49-F238E27FC236}">
                <a16:creationId xmlns:a16="http://schemas.microsoft.com/office/drawing/2014/main" id="{9732A6BF-E8CA-4493-A6D7-2D60F9D9B69A}"/>
              </a:ext>
            </a:extLst>
          </p:cNvPr>
          <p:cNvSpPr/>
          <p:nvPr/>
        </p:nvSpPr>
        <p:spPr>
          <a:xfrm>
            <a:off x="4046661" y="5475883"/>
            <a:ext cx="2564" cy="2564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974;p8">
            <a:extLst>
              <a:ext uri="{FF2B5EF4-FFF2-40B4-BE49-F238E27FC236}">
                <a16:creationId xmlns:a16="http://schemas.microsoft.com/office/drawing/2014/main" id="{D40A21D0-FCE3-4D04-8306-44DC3FAB8950}"/>
              </a:ext>
            </a:extLst>
          </p:cNvPr>
          <p:cNvSpPr/>
          <p:nvPr/>
        </p:nvSpPr>
        <p:spPr>
          <a:xfrm>
            <a:off x="2825237" y="4718552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975;p8">
            <a:extLst>
              <a:ext uri="{FF2B5EF4-FFF2-40B4-BE49-F238E27FC236}">
                <a16:creationId xmlns:a16="http://schemas.microsoft.com/office/drawing/2014/main" id="{AA435231-0BB9-4BC9-8FBA-F2D8C4E3C4C8}"/>
              </a:ext>
            </a:extLst>
          </p:cNvPr>
          <p:cNvSpPr/>
          <p:nvPr/>
        </p:nvSpPr>
        <p:spPr>
          <a:xfrm>
            <a:off x="2837981" y="4724288"/>
            <a:ext cx="3209" cy="2582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976;p8">
            <a:extLst>
              <a:ext uri="{FF2B5EF4-FFF2-40B4-BE49-F238E27FC236}">
                <a16:creationId xmlns:a16="http://schemas.microsoft.com/office/drawing/2014/main" id="{AB9D8945-26E1-455C-8FB4-C0C4E9EFB47E}"/>
              </a:ext>
            </a:extLst>
          </p:cNvPr>
          <p:cNvSpPr/>
          <p:nvPr/>
        </p:nvSpPr>
        <p:spPr>
          <a:xfrm>
            <a:off x="2837981" y="4742786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977;p8">
            <a:extLst>
              <a:ext uri="{FF2B5EF4-FFF2-40B4-BE49-F238E27FC236}">
                <a16:creationId xmlns:a16="http://schemas.microsoft.com/office/drawing/2014/main" id="{C9AC5F5B-5101-411D-B1F7-E2B4AC0D4A50}"/>
              </a:ext>
            </a:extLst>
          </p:cNvPr>
          <p:cNvGrpSpPr/>
          <p:nvPr/>
        </p:nvGrpSpPr>
        <p:grpSpPr>
          <a:xfrm>
            <a:off x="2752307" y="5224780"/>
            <a:ext cx="1376489" cy="1381587"/>
            <a:chOff x="3972921" y="3209840"/>
            <a:chExt cx="1340301" cy="1345527"/>
          </a:xfrm>
        </p:grpSpPr>
        <p:sp>
          <p:nvSpPr>
            <p:cNvPr id="51" name="Google Shape;978;p8">
              <a:extLst>
                <a:ext uri="{FF2B5EF4-FFF2-40B4-BE49-F238E27FC236}">
                  <a16:creationId xmlns:a16="http://schemas.microsoft.com/office/drawing/2014/main" id="{2077924F-97BF-460F-B8BB-F9BB42B5CBC1}"/>
                </a:ext>
              </a:extLst>
            </p:cNvPr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9;p8">
              <a:extLst>
                <a:ext uri="{FF2B5EF4-FFF2-40B4-BE49-F238E27FC236}">
                  <a16:creationId xmlns:a16="http://schemas.microsoft.com/office/drawing/2014/main" id="{042F4959-76F6-4954-A5B1-A1D20B84D5DF}"/>
                </a:ext>
              </a:extLst>
            </p:cNvPr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80;p8">
              <a:extLst>
                <a:ext uri="{FF2B5EF4-FFF2-40B4-BE49-F238E27FC236}">
                  <a16:creationId xmlns:a16="http://schemas.microsoft.com/office/drawing/2014/main" id="{77D7702E-05E9-4CCF-8D27-8C56164E357B}"/>
                </a:ext>
              </a:extLst>
            </p:cNvPr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81;p8">
              <a:extLst>
                <a:ext uri="{FF2B5EF4-FFF2-40B4-BE49-F238E27FC236}">
                  <a16:creationId xmlns:a16="http://schemas.microsoft.com/office/drawing/2014/main" id="{B9B6CF14-7108-4C49-BCC8-6F7B0B73996A}"/>
                </a:ext>
              </a:extLst>
            </p:cNvPr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82;p8">
              <a:extLst>
                <a:ext uri="{FF2B5EF4-FFF2-40B4-BE49-F238E27FC236}">
                  <a16:creationId xmlns:a16="http://schemas.microsoft.com/office/drawing/2014/main" id="{332C0357-69F4-4FA5-89BA-30E3BF7B0621}"/>
                </a:ext>
              </a:extLst>
            </p:cNvPr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83;p8">
              <a:extLst>
                <a:ext uri="{FF2B5EF4-FFF2-40B4-BE49-F238E27FC236}">
                  <a16:creationId xmlns:a16="http://schemas.microsoft.com/office/drawing/2014/main" id="{BBFDE3FD-6786-4D48-9281-144B72D7B327}"/>
                </a:ext>
              </a:extLst>
            </p:cNvPr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84;p8">
              <a:extLst>
                <a:ext uri="{FF2B5EF4-FFF2-40B4-BE49-F238E27FC236}">
                  <a16:creationId xmlns:a16="http://schemas.microsoft.com/office/drawing/2014/main" id="{0BB43C95-9040-45F2-B660-0EF14AAFEFDD}"/>
                </a:ext>
              </a:extLst>
            </p:cNvPr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5;p8">
              <a:extLst>
                <a:ext uri="{FF2B5EF4-FFF2-40B4-BE49-F238E27FC236}">
                  <a16:creationId xmlns:a16="http://schemas.microsoft.com/office/drawing/2014/main" id="{A12EB27D-2E1E-45F3-960F-18C1E64FD1E8}"/>
                </a:ext>
              </a:extLst>
            </p:cNvPr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6;p8">
              <a:extLst>
                <a:ext uri="{FF2B5EF4-FFF2-40B4-BE49-F238E27FC236}">
                  <a16:creationId xmlns:a16="http://schemas.microsoft.com/office/drawing/2014/main" id="{7EA0B6BB-3A8D-4B83-95B8-E4B9C1552C2B}"/>
                </a:ext>
              </a:extLst>
            </p:cNvPr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7;p8">
              <a:extLst>
                <a:ext uri="{FF2B5EF4-FFF2-40B4-BE49-F238E27FC236}">
                  <a16:creationId xmlns:a16="http://schemas.microsoft.com/office/drawing/2014/main" id="{A0B2275C-A736-4F35-A055-5D133C09A94F}"/>
                </a:ext>
              </a:extLst>
            </p:cNvPr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8;p8">
              <a:extLst>
                <a:ext uri="{FF2B5EF4-FFF2-40B4-BE49-F238E27FC236}">
                  <a16:creationId xmlns:a16="http://schemas.microsoft.com/office/drawing/2014/main" id="{E051605C-7E1C-4A4B-AD75-9339FFE9CAB7}"/>
                </a:ext>
              </a:extLst>
            </p:cNvPr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9;p8">
              <a:extLst>
                <a:ext uri="{FF2B5EF4-FFF2-40B4-BE49-F238E27FC236}">
                  <a16:creationId xmlns:a16="http://schemas.microsoft.com/office/drawing/2014/main" id="{E52C76B9-ADA5-4D88-8E78-94116051BB9C}"/>
                </a:ext>
              </a:extLst>
            </p:cNvPr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0;p8">
              <a:extLst>
                <a:ext uri="{FF2B5EF4-FFF2-40B4-BE49-F238E27FC236}">
                  <a16:creationId xmlns:a16="http://schemas.microsoft.com/office/drawing/2014/main" id="{752BB8A5-1653-45E2-831F-D8ABD933F0F6}"/>
                </a:ext>
              </a:extLst>
            </p:cNvPr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1;p8">
              <a:extLst>
                <a:ext uri="{FF2B5EF4-FFF2-40B4-BE49-F238E27FC236}">
                  <a16:creationId xmlns:a16="http://schemas.microsoft.com/office/drawing/2014/main" id="{ACE0FD77-4595-4A95-881B-0A28F237B6DA}"/>
                </a:ext>
              </a:extLst>
            </p:cNvPr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92;p8">
              <a:extLst>
                <a:ext uri="{FF2B5EF4-FFF2-40B4-BE49-F238E27FC236}">
                  <a16:creationId xmlns:a16="http://schemas.microsoft.com/office/drawing/2014/main" id="{78B79169-C515-48C0-A521-3F79B35332E6}"/>
                </a:ext>
              </a:extLst>
            </p:cNvPr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93;p8">
              <a:extLst>
                <a:ext uri="{FF2B5EF4-FFF2-40B4-BE49-F238E27FC236}">
                  <a16:creationId xmlns:a16="http://schemas.microsoft.com/office/drawing/2014/main" id="{1566BF60-AD0D-4DDA-92BC-795951460C23}"/>
                </a:ext>
              </a:extLst>
            </p:cNvPr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94;p8">
              <a:extLst>
                <a:ext uri="{FF2B5EF4-FFF2-40B4-BE49-F238E27FC236}">
                  <a16:creationId xmlns:a16="http://schemas.microsoft.com/office/drawing/2014/main" id="{6982B753-8D61-4960-A231-71CA09BDCAA2}"/>
                </a:ext>
              </a:extLst>
            </p:cNvPr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5;p8">
              <a:extLst>
                <a:ext uri="{FF2B5EF4-FFF2-40B4-BE49-F238E27FC236}">
                  <a16:creationId xmlns:a16="http://schemas.microsoft.com/office/drawing/2014/main" id="{8D6815F2-00F2-4D26-A63E-41C28E3D0380}"/>
                </a:ext>
              </a:extLst>
            </p:cNvPr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6;p8">
              <a:extLst>
                <a:ext uri="{FF2B5EF4-FFF2-40B4-BE49-F238E27FC236}">
                  <a16:creationId xmlns:a16="http://schemas.microsoft.com/office/drawing/2014/main" id="{F2559621-1545-4EB0-A099-AE4DBE81B8DE}"/>
                </a:ext>
              </a:extLst>
            </p:cNvPr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7;p8">
              <a:extLst>
                <a:ext uri="{FF2B5EF4-FFF2-40B4-BE49-F238E27FC236}">
                  <a16:creationId xmlns:a16="http://schemas.microsoft.com/office/drawing/2014/main" id="{6963D31B-F0BC-4F51-8C6F-0E3444989C49}"/>
                </a:ext>
              </a:extLst>
            </p:cNvPr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8;p8">
              <a:extLst>
                <a:ext uri="{FF2B5EF4-FFF2-40B4-BE49-F238E27FC236}">
                  <a16:creationId xmlns:a16="http://schemas.microsoft.com/office/drawing/2014/main" id="{A7451C59-D57D-4383-900D-DE77905DE579}"/>
                </a:ext>
              </a:extLst>
            </p:cNvPr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9;p8">
              <a:extLst>
                <a:ext uri="{FF2B5EF4-FFF2-40B4-BE49-F238E27FC236}">
                  <a16:creationId xmlns:a16="http://schemas.microsoft.com/office/drawing/2014/main" id="{0A7A8284-FCDE-4BFD-B6D1-B93430367257}"/>
                </a:ext>
              </a:extLst>
            </p:cNvPr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00;p8">
              <a:extLst>
                <a:ext uri="{FF2B5EF4-FFF2-40B4-BE49-F238E27FC236}">
                  <a16:creationId xmlns:a16="http://schemas.microsoft.com/office/drawing/2014/main" id="{D01DD763-3866-47CA-ABE5-CA1D0AB253A2}"/>
                </a:ext>
              </a:extLst>
            </p:cNvPr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01;p8">
              <a:extLst>
                <a:ext uri="{FF2B5EF4-FFF2-40B4-BE49-F238E27FC236}">
                  <a16:creationId xmlns:a16="http://schemas.microsoft.com/office/drawing/2014/main" id="{280F29B3-F38C-4FCF-A97B-9D70BB5E6622}"/>
                </a:ext>
              </a:extLst>
            </p:cNvPr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02;p8">
              <a:extLst>
                <a:ext uri="{FF2B5EF4-FFF2-40B4-BE49-F238E27FC236}">
                  <a16:creationId xmlns:a16="http://schemas.microsoft.com/office/drawing/2014/main" id="{B7EC5738-303F-4B9E-9C10-460733FB2176}"/>
                </a:ext>
              </a:extLst>
            </p:cNvPr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03;p8">
              <a:extLst>
                <a:ext uri="{FF2B5EF4-FFF2-40B4-BE49-F238E27FC236}">
                  <a16:creationId xmlns:a16="http://schemas.microsoft.com/office/drawing/2014/main" id="{FDBC703D-9EFB-4620-954C-7C820AD20A10}"/>
                </a:ext>
              </a:extLst>
            </p:cNvPr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04;p8">
              <a:extLst>
                <a:ext uri="{FF2B5EF4-FFF2-40B4-BE49-F238E27FC236}">
                  <a16:creationId xmlns:a16="http://schemas.microsoft.com/office/drawing/2014/main" id="{612CADDB-C7A7-410B-B302-DDA031058457}"/>
                </a:ext>
              </a:extLst>
            </p:cNvPr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5;p8">
              <a:extLst>
                <a:ext uri="{FF2B5EF4-FFF2-40B4-BE49-F238E27FC236}">
                  <a16:creationId xmlns:a16="http://schemas.microsoft.com/office/drawing/2014/main" id="{E39F7FE0-39F4-4962-B839-84B4E6C4FF3F}"/>
                </a:ext>
              </a:extLst>
            </p:cNvPr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6;p8">
              <a:extLst>
                <a:ext uri="{FF2B5EF4-FFF2-40B4-BE49-F238E27FC236}">
                  <a16:creationId xmlns:a16="http://schemas.microsoft.com/office/drawing/2014/main" id="{4FDADE93-5619-4A2F-A700-5D6C7B1D20FD}"/>
                </a:ext>
              </a:extLst>
            </p:cNvPr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7;p8">
              <a:extLst>
                <a:ext uri="{FF2B5EF4-FFF2-40B4-BE49-F238E27FC236}">
                  <a16:creationId xmlns:a16="http://schemas.microsoft.com/office/drawing/2014/main" id="{EF959840-6C3C-4F2E-A0C2-CBB425180AEE}"/>
                </a:ext>
              </a:extLst>
            </p:cNvPr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8;p8">
              <a:extLst>
                <a:ext uri="{FF2B5EF4-FFF2-40B4-BE49-F238E27FC236}">
                  <a16:creationId xmlns:a16="http://schemas.microsoft.com/office/drawing/2014/main" id="{A89451E1-1C8A-4116-9D5D-DB048F2F6FDA}"/>
                </a:ext>
              </a:extLst>
            </p:cNvPr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9;p8">
              <a:extLst>
                <a:ext uri="{FF2B5EF4-FFF2-40B4-BE49-F238E27FC236}">
                  <a16:creationId xmlns:a16="http://schemas.microsoft.com/office/drawing/2014/main" id="{57CFD249-25C8-4B5D-A2B4-426D433DAF08}"/>
                </a:ext>
              </a:extLst>
            </p:cNvPr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10;p8">
              <a:extLst>
                <a:ext uri="{FF2B5EF4-FFF2-40B4-BE49-F238E27FC236}">
                  <a16:creationId xmlns:a16="http://schemas.microsoft.com/office/drawing/2014/main" id="{CBE4EB2E-DD85-4566-AEA5-86B64DAE74A3}"/>
                </a:ext>
              </a:extLst>
            </p:cNvPr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11;p8">
              <a:extLst>
                <a:ext uri="{FF2B5EF4-FFF2-40B4-BE49-F238E27FC236}">
                  <a16:creationId xmlns:a16="http://schemas.microsoft.com/office/drawing/2014/main" id="{51C24F6F-BA8E-404A-84AB-32612F94489D}"/>
                </a:ext>
              </a:extLst>
            </p:cNvPr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12;p8">
              <a:extLst>
                <a:ext uri="{FF2B5EF4-FFF2-40B4-BE49-F238E27FC236}">
                  <a16:creationId xmlns:a16="http://schemas.microsoft.com/office/drawing/2014/main" id="{A73AC8E5-ACE5-4A68-A878-465DF38BE7CA}"/>
                </a:ext>
              </a:extLst>
            </p:cNvPr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13;p8">
              <a:extLst>
                <a:ext uri="{FF2B5EF4-FFF2-40B4-BE49-F238E27FC236}">
                  <a16:creationId xmlns:a16="http://schemas.microsoft.com/office/drawing/2014/main" id="{22CCE1D7-9CFF-4EE6-A279-BED98509E0D5}"/>
                </a:ext>
              </a:extLst>
            </p:cNvPr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14;p8">
              <a:extLst>
                <a:ext uri="{FF2B5EF4-FFF2-40B4-BE49-F238E27FC236}">
                  <a16:creationId xmlns:a16="http://schemas.microsoft.com/office/drawing/2014/main" id="{CA2CA152-44E0-408C-8F17-B120F90C2696}"/>
                </a:ext>
              </a:extLst>
            </p:cNvPr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15;p8">
              <a:extLst>
                <a:ext uri="{FF2B5EF4-FFF2-40B4-BE49-F238E27FC236}">
                  <a16:creationId xmlns:a16="http://schemas.microsoft.com/office/drawing/2014/main" id="{E6A23FC3-61BA-43BE-BBAD-202BA35A45C1}"/>
                </a:ext>
              </a:extLst>
            </p:cNvPr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16;p8">
              <a:extLst>
                <a:ext uri="{FF2B5EF4-FFF2-40B4-BE49-F238E27FC236}">
                  <a16:creationId xmlns:a16="http://schemas.microsoft.com/office/drawing/2014/main" id="{997B809B-1605-43E2-B8C5-4C51EB2BF43B}"/>
                </a:ext>
              </a:extLst>
            </p:cNvPr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17;p8">
              <a:extLst>
                <a:ext uri="{FF2B5EF4-FFF2-40B4-BE49-F238E27FC236}">
                  <a16:creationId xmlns:a16="http://schemas.microsoft.com/office/drawing/2014/main" id="{C3A51B85-FFD9-4038-A2CB-37AE6C890A90}"/>
                </a:ext>
              </a:extLst>
            </p:cNvPr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18;p8">
              <a:extLst>
                <a:ext uri="{FF2B5EF4-FFF2-40B4-BE49-F238E27FC236}">
                  <a16:creationId xmlns:a16="http://schemas.microsoft.com/office/drawing/2014/main" id="{7E42B662-533C-4E34-97ED-BE354DCCE01C}"/>
                </a:ext>
              </a:extLst>
            </p:cNvPr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19;p8">
              <a:extLst>
                <a:ext uri="{FF2B5EF4-FFF2-40B4-BE49-F238E27FC236}">
                  <a16:creationId xmlns:a16="http://schemas.microsoft.com/office/drawing/2014/main" id="{E559D6D9-2852-41C8-BE36-20F5A85B605A}"/>
                </a:ext>
              </a:extLst>
            </p:cNvPr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20;p8">
              <a:extLst>
                <a:ext uri="{FF2B5EF4-FFF2-40B4-BE49-F238E27FC236}">
                  <a16:creationId xmlns:a16="http://schemas.microsoft.com/office/drawing/2014/main" id="{487D1306-DFC6-4EAF-8C69-95CF105B38D0}"/>
                </a:ext>
              </a:extLst>
            </p:cNvPr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21;p8">
              <a:extLst>
                <a:ext uri="{FF2B5EF4-FFF2-40B4-BE49-F238E27FC236}">
                  <a16:creationId xmlns:a16="http://schemas.microsoft.com/office/drawing/2014/main" id="{ED3A4C35-B989-4796-B211-BDAE84BA682B}"/>
                </a:ext>
              </a:extLst>
            </p:cNvPr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22;p8">
              <a:extLst>
                <a:ext uri="{FF2B5EF4-FFF2-40B4-BE49-F238E27FC236}">
                  <a16:creationId xmlns:a16="http://schemas.microsoft.com/office/drawing/2014/main" id="{88A095A0-A3E7-4621-99E1-7B685C9E525D}"/>
                </a:ext>
              </a:extLst>
            </p:cNvPr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23;p8">
              <a:extLst>
                <a:ext uri="{FF2B5EF4-FFF2-40B4-BE49-F238E27FC236}">
                  <a16:creationId xmlns:a16="http://schemas.microsoft.com/office/drawing/2014/main" id="{9D3D5ED1-1A2C-4876-9F3A-4389F4EA7A50}"/>
                </a:ext>
              </a:extLst>
            </p:cNvPr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24;p8">
              <a:extLst>
                <a:ext uri="{FF2B5EF4-FFF2-40B4-BE49-F238E27FC236}">
                  <a16:creationId xmlns:a16="http://schemas.microsoft.com/office/drawing/2014/main" id="{6E5F1B76-8B9C-459E-AF7E-ACD5F243456A}"/>
                </a:ext>
              </a:extLst>
            </p:cNvPr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25;p8">
              <a:extLst>
                <a:ext uri="{FF2B5EF4-FFF2-40B4-BE49-F238E27FC236}">
                  <a16:creationId xmlns:a16="http://schemas.microsoft.com/office/drawing/2014/main" id="{BBB50A01-D066-442A-BA65-2239C219DD1E}"/>
                </a:ext>
              </a:extLst>
            </p:cNvPr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26;p8">
              <a:extLst>
                <a:ext uri="{FF2B5EF4-FFF2-40B4-BE49-F238E27FC236}">
                  <a16:creationId xmlns:a16="http://schemas.microsoft.com/office/drawing/2014/main" id="{8A6892CD-6BB8-4F7B-BCEE-AA2E2A08A61E}"/>
                </a:ext>
              </a:extLst>
            </p:cNvPr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27;p8">
              <a:extLst>
                <a:ext uri="{FF2B5EF4-FFF2-40B4-BE49-F238E27FC236}">
                  <a16:creationId xmlns:a16="http://schemas.microsoft.com/office/drawing/2014/main" id="{FA30B174-95C0-44D8-B218-34578AD101C2}"/>
                </a:ext>
              </a:extLst>
            </p:cNvPr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28;p8">
              <a:extLst>
                <a:ext uri="{FF2B5EF4-FFF2-40B4-BE49-F238E27FC236}">
                  <a16:creationId xmlns:a16="http://schemas.microsoft.com/office/drawing/2014/main" id="{F4D4F303-B489-44CB-8CAC-F0343C4225E9}"/>
                </a:ext>
              </a:extLst>
            </p:cNvPr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9;p8">
              <a:extLst>
                <a:ext uri="{FF2B5EF4-FFF2-40B4-BE49-F238E27FC236}">
                  <a16:creationId xmlns:a16="http://schemas.microsoft.com/office/drawing/2014/main" id="{5063AE5A-C0D6-489F-BC32-6FDCE6282FA6}"/>
                </a:ext>
              </a:extLst>
            </p:cNvPr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0;p8">
              <a:extLst>
                <a:ext uri="{FF2B5EF4-FFF2-40B4-BE49-F238E27FC236}">
                  <a16:creationId xmlns:a16="http://schemas.microsoft.com/office/drawing/2014/main" id="{D4FE1CD7-E575-4CB9-AAA0-C768A6E26465}"/>
                </a:ext>
              </a:extLst>
            </p:cNvPr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31;p8">
              <a:extLst>
                <a:ext uri="{FF2B5EF4-FFF2-40B4-BE49-F238E27FC236}">
                  <a16:creationId xmlns:a16="http://schemas.microsoft.com/office/drawing/2014/main" id="{8E6A0432-2C58-41BE-81D3-E955E3197E2C}"/>
                </a:ext>
              </a:extLst>
            </p:cNvPr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32;p8">
              <a:extLst>
                <a:ext uri="{FF2B5EF4-FFF2-40B4-BE49-F238E27FC236}">
                  <a16:creationId xmlns:a16="http://schemas.microsoft.com/office/drawing/2014/main" id="{65D16F7E-59CE-4695-AFBB-37DF35B2C32B}"/>
                </a:ext>
              </a:extLst>
            </p:cNvPr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33;p8">
              <a:extLst>
                <a:ext uri="{FF2B5EF4-FFF2-40B4-BE49-F238E27FC236}">
                  <a16:creationId xmlns:a16="http://schemas.microsoft.com/office/drawing/2014/main" id="{859C0F75-5874-4256-A7BC-D00D10CD0393}"/>
                </a:ext>
              </a:extLst>
            </p:cNvPr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34;p8">
              <a:extLst>
                <a:ext uri="{FF2B5EF4-FFF2-40B4-BE49-F238E27FC236}">
                  <a16:creationId xmlns:a16="http://schemas.microsoft.com/office/drawing/2014/main" id="{A4661BB6-CE31-4E45-9186-BB35A0B644B0}"/>
                </a:ext>
              </a:extLst>
            </p:cNvPr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35;p8">
              <a:extLst>
                <a:ext uri="{FF2B5EF4-FFF2-40B4-BE49-F238E27FC236}">
                  <a16:creationId xmlns:a16="http://schemas.microsoft.com/office/drawing/2014/main" id="{DDC0D4B8-DDF8-44DC-B113-A0C73BDEA409}"/>
                </a:ext>
              </a:extLst>
            </p:cNvPr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36;p8">
              <a:extLst>
                <a:ext uri="{FF2B5EF4-FFF2-40B4-BE49-F238E27FC236}">
                  <a16:creationId xmlns:a16="http://schemas.microsoft.com/office/drawing/2014/main" id="{76D4414C-5D44-4076-960B-54A1DBC0A60A}"/>
                </a:ext>
              </a:extLst>
            </p:cNvPr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37;p8">
              <a:extLst>
                <a:ext uri="{FF2B5EF4-FFF2-40B4-BE49-F238E27FC236}">
                  <a16:creationId xmlns:a16="http://schemas.microsoft.com/office/drawing/2014/main" id="{5ED2EF10-1F77-4DB3-B29B-A5C39C080D43}"/>
                </a:ext>
              </a:extLst>
            </p:cNvPr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38;p8">
              <a:extLst>
                <a:ext uri="{FF2B5EF4-FFF2-40B4-BE49-F238E27FC236}">
                  <a16:creationId xmlns:a16="http://schemas.microsoft.com/office/drawing/2014/main" id="{4ACD4453-1EF5-4006-BC9C-C7883A80B690}"/>
                </a:ext>
              </a:extLst>
            </p:cNvPr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39;p8">
              <a:extLst>
                <a:ext uri="{FF2B5EF4-FFF2-40B4-BE49-F238E27FC236}">
                  <a16:creationId xmlns:a16="http://schemas.microsoft.com/office/drawing/2014/main" id="{D04809D7-1BC3-44B3-926F-FC856AF065D4}"/>
                </a:ext>
              </a:extLst>
            </p:cNvPr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40;p8">
              <a:extLst>
                <a:ext uri="{FF2B5EF4-FFF2-40B4-BE49-F238E27FC236}">
                  <a16:creationId xmlns:a16="http://schemas.microsoft.com/office/drawing/2014/main" id="{11AEC0A5-6B92-45E9-85CA-340A6C59CA55}"/>
                </a:ext>
              </a:extLst>
            </p:cNvPr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41;p8">
              <a:extLst>
                <a:ext uri="{FF2B5EF4-FFF2-40B4-BE49-F238E27FC236}">
                  <a16:creationId xmlns:a16="http://schemas.microsoft.com/office/drawing/2014/main" id="{FD0F038F-DF93-4464-AA7C-A1400E7361C8}"/>
                </a:ext>
              </a:extLst>
            </p:cNvPr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42;p8">
              <a:extLst>
                <a:ext uri="{FF2B5EF4-FFF2-40B4-BE49-F238E27FC236}">
                  <a16:creationId xmlns:a16="http://schemas.microsoft.com/office/drawing/2014/main" id="{05DF9A52-73E2-43E6-B763-A22F76437F44}"/>
                </a:ext>
              </a:extLst>
            </p:cNvPr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43;p8">
              <a:extLst>
                <a:ext uri="{FF2B5EF4-FFF2-40B4-BE49-F238E27FC236}">
                  <a16:creationId xmlns:a16="http://schemas.microsoft.com/office/drawing/2014/main" id="{188F3ED5-2BFA-4ADE-A822-22C58336FBD7}"/>
                </a:ext>
              </a:extLst>
            </p:cNvPr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44;p8">
              <a:extLst>
                <a:ext uri="{FF2B5EF4-FFF2-40B4-BE49-F238E27FC236}">
                  <a16:creationId xmlns:a16="http://schemas.microsoft.com/office/drawing/2014/main" id="{AF46E0CD-F1C1-4F17-AD65-20EBD46F856E}"/>
                </a:ext>
              </a:extLst>
            </p:cNvPr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45;p8">
              <a:extLst>
                <a:ext uri="{FF2B5EF4-FFF2-40B4-BE49-F238E27FC236}">
                  <a16:creationId xmlns:a16="http://schemas.microsoft.com/office/drawing/2014/main" id="{596092A3-32B4-4855-9F2C-58649A7B1F99}"/>
                </a:ext>
              </a:extLst>
            </p:cNvPr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46;p8">
              <a:extLst>
                <a:ext uri="{FF2B5EF4-FFF2-40B4-BE49-F238E27FC236}">
                  <a16:creationId xmlns:a16="http://schemas.microsoft.com/office/drawing/2014/main" id="{56474E1F-1FF4-44FB-AFFE-BE70CE06E312}"/>
                </a:ext>
              </a:extLst>
            </p:cNvPr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47;p8">
              <a:extLst>
                <a:ext uri="{FF2B5EF4-FFF2-40B4-BE49-F238E27FC236}">
                  <a16:creationId xmlns:a16="http://schemas.microsoft.com/office/drawing/2014/main" id="{7085543D-5830-47A1-97E1-31113889BA4D}"/>
                </a:ext>
              </a:extLst>
            </p:cNvPr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48;p8">
              <a:extLst>
                <a:ext uri="{FF2B5EF4-FFF2-40B4-BE49-F238E27FC236}">
                  <a16:creationId xmlns:a16="http://schemas.microsoft.com/office/drawing/2014/main" id="{7E6D7788-25C8-4DE9-8819-F71E92ACDE9A}"/>
                </a:ext>
              </a:extLst>
            </p:cNvPr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49;p8">
              <a:extLst>
                <a:ext uri="{FF2B5EF4-FFF2-40B4-BE49-F238E27FC236}">
                  <a16:creationId xmlns:a16="http://schemas.microsoft.com/office/drawing/2014/main" id="{9F2F2156-5266-4902-96FE-D14F876ABD8C}"/>
                </a:ext>
              </a:extLst>
            </p:cNvPr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50;p8">
              <a:extLst>
                <a:ext uri="{FF2B5EF4-FFF2-40B4-BE49-F238E27FC236}">
                  <a16:creationId xmlns:a16="http://schemas.microsoft.com/office/drawing/2014/main" id="{379E5BB3-2C2B-4D7F-B166-4B1825163E01}"/>
                </a:ext>
              </a:extLst>
            </p:cNvPr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51;p8">
              <a:extLst>
                <a:ext uri="{FF2B5EF4-FFF2-40B4-BE49-F238E27FC236}">
                  <a16:creationId xmlns:a16="http://schemas.microsoft.com/office/drawing/2014/main" id="{CC0154CA-50A1-446B-BE16-4A653655D553}"/>
                </a:ext>
              </a:extLst>
            </p:cNvPr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52;p8">
              <a:extLst>
                <a:ext uri="{FF2B5EF4-FFF2-40B4-BE49-F238E27FC236}">
                  <a16:creationId xmlns:a16="http://schemas.microsoft.com/office/drawing/2014/main" id="{A6A745B2-1363-4BCA-BCA3-CE35B6244D69}"/>
                </a:ext>
              </a:extLst>
            </p:cNvPr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53;p8">
              <a:extLst>
                <a:ext uri="{FF2B5EF4-FFF2-40B4-BE49-F238E27FC236}">
                  <a16:creationId xmlns:a16="http://schemas.microsoft.com/office/drawing/2014/main" id="{451D0469-A2A3-4DFA-B512-68E0BBDC0D61}"/>
                </a:ext>
              </a:extLst>
            </p:cNvPr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54;p8">
              <a:extLst>
                <a:ext uri="{FF2B5EF4-FFF2-40B4-BE49-F238E27FC236}">
                  <a16:creationId xmlns:a16="http://schemas.microsoft.com/office/drawing/2014/main" id="{ED170362-A0B1-45E9-9892-FDBE2BE65DA4}"/>
                </a:ext>
              </a:extLst>
            </p:cNvPr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55;p8">
              <a:extLst>
                <a:ext uri="{FF2B5EF4-FFF2-40B4-BE49-F238E27FC236}">
                  <a16:creationId xmlns:a16="http://schemas.microsoft.com/office/drawing/2014/main" id="{E5CE277E-FAB5-4279-8649-AFEE23A0B493}"/>
                </a:ext>
              </a:extLst>
            </p:cNvPr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56;p8">
              <a:extLst>
                <a:ext uri="{FF2B5EF4-FFF2-40B4-BE49-F238E27FC236}">
                  <a16:creationId xmlns:a16="http://schemas.microsoft.com/office/drawing/2014/main" id="{64AE68F0-E534-455D-B034-C4FFC2C0A80B}"/>
                </a:ext>
              </a:extLst>
            </p:cNvPr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57;p8">
              <a:extLst>
                <a:ext uri="{FF2B5EF4-FFF2-40B4-BE49-F238E27FC236}">
                  <a16:creationId xmlns:a16="http://schemas.microsoft.com/office/drawing/2014/main" id="{771315EB-969D-4CF0-AD8A-3845AC73EC32}"/>
                </a:ext>
              </a:extLst>
            </p:cNvPr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58;p8">
              <a:extLst>
                <a:ext uri="{FF2B5EF4-FFF2-40B4-BE49-F238E27FC236}">
                  <a16:creationId xmlns:a16="http://schemas.microsoft.com/office/drawing/2014/main" id="{4B2EC8F9-AD29-4ED4-A648-582D258D3D65}"/>
                </a:ext>
              </a:extLst>
            </p:cNvPr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59;p8">
              <a:extLst>
                <a:ext uri="{FF2B5EF4-FFF2-40B4-BE49-F238E27FC236}">
                  <a16:creationId xmlns:a16="http://schemas.microsoft.com/office/drawing/2014/main" id="{48F66BB5-134E-4F05-950D-02F26C01A057}"/>
                </a:ext>
              </a:extLst>
            </p:cNvPr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60;p8">
              <a:extLst>
                <a:ext uri="{FF2B5EF4-FFF2-40B4-BE49-F238E27FC236}">
                  <a16:creationId xmlns:a16="http://schemas.microsoft.com/office/drawing/2014/main" id="{3BD9527D-10CC-4DEC-AE71-23AE7618E467}"/>
                </a:ext>
              </a:extLst>
            </p:cNvPr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61;p8">
              <a:extLst>
                <a:ext uri="{FF2B5EF4-FFF2-40B4-BE49-F238E27FC236}">
                  <a16:creationId xmlns:a16="http://schemas.microsoft.com/office/drawing/2014/main" id="{9B781313-F537-44B2-9814-36434B41ACFA}"/>
                </a:ext>
              </a:extLst>
            </p:cNvPr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62;p8">
              <a:extLst>
                <a:ext uri="{FF2B5EF4-FFF2-40B4-BE49-F238E27FC236}">
                  <a16:creationId xmlns:a16="http://schemas.microsoft.com/office/drawing/2014/main" id="{E70D4DFF-2700-437D-A487-AC55D6A952C5}"/>
                </a:ext>
              </a:extLst>
            </p:cNvPr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63;p8">
              <a:extLst>
                <a:ext uri="{FF2B5EF4-FFF2-40B4-BE49-F238E27FC236}">
                  <a16:creationId xmlns:a16="http://schemas.microsoft.com/office/drawing/2014/main" id="{24E3D5FA-8B72-42B0-BB6C-83284F104DF5}"/>
                </a:ext>
              </a:extLst>
            </p:cNvPr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64;p8">
              <a:extLst>
                <a:ext uri="{FF2B5EF4-FFF2-40B4-BE49-F238E27FC236}">
                  <a16:creationId xmlns:a16="http://schemas.microsoft.com/office/drawing/2014/main" id="{8A75DFC1-8086-4D0A-B408-522551552AF9}"/>
                </a:ext>
              </a:extLst>
            </p:cNvPr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65;p8">
              <a:extLst>
                <a:ext uri="{FF2B5EF4-FFF2-40B4-BE49-F238E27FC236}">
                  <a16:creationId xmlns:a16="http://schemas.microsoft.com/office/drawing/2014/main" id="{9B8666E9-2C72-4453-908C-3646EBCF1C92}"/>
                </a:ext>
              </a:extLst>
            </p:cNvPr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66;p8">
              <a:extLst>
                <a:ext uri="{FF2B5EF4-FFF2-40B4-BE49-F238E27FC236}">
                  <a16:creationId xmlns:a16="http://schemas.microsoft.com/office/drawing/2014/main" id="{9F35FB25-CE26-4BF1-817A-D1767D5E38E2}"/>
                </a:ext>
              </a:extLst>
            </p:cNvPr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67;p8">
              <a:extLst>
                <a:ext uri="{FF2B5EF4-FFF2-40B4-BE49-F238E27FC236}">
                  <a16:creationId xmlns:a16="http://schemas.microsoft.com/office/drawing/2014/main" id="{F4CC2BF2-7EDE-42FB-8DC4-84C7940D10B6}"/>
                </a:ext>
              </a:extLst>
            </p:cNvPr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68;p8">
              <a:extLst>
                <a:ext uri="{FF2B5EF4-FFF2-40B4-BE49-F238E27FC236}">
                  <a16:creationId xmlns:a16="http://schemas.microsoft.com/office/drawing/2014/main" id="{8EB8D9EC-96FC-4FB6-962D-76EE2C58C606}"/>
                </a:ext>
              </a:extLst>
            </p:cNvPr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69;p8">
              <a:extLst>
                <a:ext uri="{FF2B5EF4-FFF2-40B4-BE49-F238E27FC236}">
                  <a16:creationId xmlns:a16="http://schemas.microsoft.com/office/drawing/2014/main" id="{308B0ABE-545A-401F-8DD7-6AA3E8EFE173}"/>
                </a:ext>
              </a:extLst>
            </p:cNvPr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70;p8">
              <a:extLst>
                <a:ext uri="{FF2B5EF4-FFF2-40B4-BE49-F238E27FC236}">
                  <a16:creationId xmlns:a16="http://schemas.microsoft.com/office/drawing/2014/main" id="{75293D74-9E9F-40DE-832D-25F96CF21E82}"/>
                </a:ext>
              </a:extLst>
            </p:cNvPr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71;p8">
              <a:extLst>
                <a:ext uri="{FF2B5EF4-FFF2-40B4-BE49-F238E27FC236}">
                  <a16:creationId xmlns:a16="http://schemas.microsoft.com/office/drawing/2014/main" id="{C7F52B29-E268-493D-973A-3B86FAE5772E}"/>
                </a:ext>
              </a:extLst>
            </p:cNvPr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72;p8">
              <a:extLst>
                <a:ext uri="{FF2B5EF4-FFF2-40B4-BE49-F238E27FC236}">
                  <a16:creationId xmlns:a16="http://schemas.microsoft.com/office/drawing/2014/main" id="{A9B71501-784C-463B-8408-91F8FD0764A8}"/>
                </a:ext>
              </a:extLst>
            </p:cNvPr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73;p8">
              <a:extLst>
                <a:ext uri="{FF2B5EF4-FFF2-40B4-BE49-F238E27FC236}">
                  <a16:creationId xmlns:a16="http://schemas.microsoft.com/office/drawing/2014/main" id="{70FFDDF7-E786-4A6C-A9D8-56EE8017FD40}"/>
                </a:ext>
              </a:extLst>
            </p:cNvPr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74;p8">
              <a:extLst>
                <a:ext uri="{FF2B5EF4-FFF2-40B4-BE49-F238E27FC236}">
                  <a16:creationId xmlns:a16="http://schemas.microsoft.com/office/drawing/2014/main" id="{C2C91709-474D-4650-A2F7-10F5FB7050E1}"/>
                </a:ext>
              </a:extLst>
            </p:cNvPr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75;p8">
              <a:extLst>
                <a:ext uri="{FF2B5EF4-FFF2-40B4-BE49-F238E27FC236}">
                  <a16:creationId xmlns:a16="http://schemas.microsoft.com/office/drawing/2014/main" id="{7F9B1A94-4B63-41C3-B625-96E5A38C7F1A}"/>
                </a:ext>
              </a:extLst>
            </p:cNvPr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76;p8">
              <a:extLst>
                <a:ext uri="{FF2B5EF4-FFF2-40B4-BE49-F238E27FC236}">
                  <a16:creationId xmlns:a16="http://schemas.microsoft.com/office/drawing/2014/main" id="{6F9E9F99-C14E-4A57-8F28-B90EAFF01963}"/>
                </a:ext>
              </a:extLst>
            </p:cNvPr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77;p8">
              <a:extLst>
                <a:ext uri="{FF2B5EF4-FFF2-40B4-BE49-F238E27FC236}">
                  <a16:creationId xmlns:a16="http://schemas.microsoft.com/office/drawing/2014/main" id="{FE2F9542-44B2-46B8-B1C8-CA1343E1ACE1}"/>
                </a:ext>
              </a:extLst>
            </p:cNvPr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78;p8">
              <a:extLst>
                <a:ext uri="{FF2B5EF4-FFF2-40B4-BE49-F238E27FC236}">
                  <a16:creationId xmlns:a16="http://schemas.microsoft.com/office/drawing/2014/main" id="{9EDB2F47-0BC1-4E76-8B6F-016CF5A43354}"/>
                </a:ext>
              </a:extLst>
            </p:cNvPr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79;p8">
              <a:extLst>
                <a:ext uri="{FF2B5EF4-FFF2-40B4-BE49-F238E27FC236}">
                  <a16:creationId xmlns:a16="http://schemas.microsoft.com/office/drawing/2014/main" id="{949F9018-9BD2-4F94-96B9-2F91509C8141}"/>
                </a:ext>
              </a:extLst>
            </p:cNvPr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80;p8">
              <a:extLst>
                <a:ext uri="{FF2B5EF4-FFF2-40B4-BE49-F238E27FC236}">
                  <a16:creationId xmlns:a16="http://schemas.microsoft.com/office/drawing/2014/main" id="{23EFD3EA-3907-43A1-81EE-506BA0C161DA}"/>
                </a:ext>
              </a:extLst>
            </p:cNvPr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81;p8">
              <a:extLst>
                <a:ext uri="{FF2B5EF4-FFF2-40B4-BE49-F238E27FC236}">
                  <a16:creationId xmlns:a16="http://schemas.microsoft.com/office/drawing/2014/main" id="{E47C0219-A6ED-4945-B851-5636E6F58E13}"/>
                </a:ext>
              </a:extLst>
            </p:cNvPr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82;p8">
              <a:extLst>
                <a:ext uri="{FF2B5EF4-FFF2-40B4-BE49-F238E27FC236}">
                  <a16:creationId xmlns:a16="http://schemas.microsoft.com/office/drawing/2014/main" id="{C48BE977-F7B2-4A5D-ABA2-80A9997D2A37}"/>
                </a:ext>
              </a:extLst>
            </p:cNvPr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83;p8">
              <a:extLst>
                <a:ext uri="{FF2B5EF4-FFF2-40B4-BE49-F238E27FC236}">
                  <a16:creationId xmlns:a16="http://schemas.microsoft.com/office/drawing/2014/main" id="{5D9FDD8F-2F3B-4D5A-9B02-20B2A01D7976}"/>
                </a:ext>
              </a:extLst>
            </p:cNvPr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84;p8">
              <a:extLst>
                <a:ext uri="{FF2B5EF4-FFF2-40B4-BE49-F238E27FC236}">
                  <a16:creationId xmlns:a16="http://schemas.microsoft.com/office/drawing/2014/main" id="{0010F61F-83DB-4897-9C87-5C8CCB78A29F}"/>
                </a:ext>
              </a:extLst>
            </p:cNvPr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85;p8">
              <a:extLst>
                <a:ext uri="{FF2B5EF4-FFF2-40B4-BE49-F238E27FC236}">
                  <a16:creationId xmlns:a16="http://schemas.microsoft.com/office/drawing/2014/main" id="{FD1F6FD4-5DA1-4507-BF5A-463F7EB7D8AC}"/>
                </a:ext>
              </a:extLst>
            </p:cNvPr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86;p8">
              <a:extLst>
                <a:ext uri="{FF2B5EF4-FFF2-40B4-BE49-F238E27FC236}">
                  <a16:creationId xmlns:a16="http://schemas.microsoft.com/office/drawing/2014/main" id="{7B3D01A5-4410-4A00-8CD5-E3A50412414F}"/>
                </a:ext>
              </a:extLst>
            </p:cNvPr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87;p8">
              <a:extLst>
                <a:ext uri="{FF2B5EF4-FFF2-40B4-BE49-F238E27FC236}">
                  <a16:creationId xmlns:a16="http://schemas.microsoft.com/office/drawing/2014/main" id="{AC988D3C-6961-40DC-8D08-B40B21256FA2}"/>
                </a:ext>
              </a:extLst>
            </p:cNvPr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88;p8">
              <a:extLst>
                <a:ext uri="{FF2B5EF4-FFF2-40B4-BE49-F238E27FC236}">
                  <a16:creationId xmlns:a16="http://schemas.microsoft.com/office/drawing/2014/main" id="{E7928EB8-6329-423E-8973-63A0DB777C19}"/>
                </a:ext>
              </a:extLst>
            </p:cNvPr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89;p8">
              <a:extLst>
                <a:ext uri="{FF2B5EF4-FFF2-40B4-BE49-F238E27FC236}">
                  <a16:creationId xmlns:a16="http://schemas.microsoft.com/office/drawing/2014/main" id="{D4F8C043-1B1F-497C-A7BF-D96FBB2E059F}"/>
                </a:ext>
              </a:extLst>
            </p:cNvPr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90;p8">
              <a:extLst>
                <a:ext uri="{FF2B5EF4-FFF2-40B4-BE49-F238E27FC236}">
                  <a16:creationId xmlns:a16="http://schemas.microsoft.com/office/drawing/2014/main" id="{EA0C1AF8-4F4B-4711-875C-D3C6EEF82642}"/>
                </a:ext>
              </a:extLst>
            </p:cNvPr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91;p8">
              <a:extLst>
                <a:ext uri="{FF2B5EF4-FFF2-40B4-BE49-F238E27FC236}">
                  <a16:creationId xmlns:a16="http://schemas.microsoft.com/office/drawing/2014/main" id="{2B0A2413-5423-4691-BC73-5A74B7E02BC4}"/>
                </a:ext>
              </a:extLst>
            </p:cNvPr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92;p8">
              <a:extLst>
                <a:ext uri="{FF2B5EF4-FFF2-40B4-BE49-F238E27FC236}">
                  <a16:creationId xmlns:a16="http://schemas.microsoft.com/office/drawing/2014/main" id="{642461CE-32AA-47BE-A0F8-A68A2520F406}"/>
                </a:ext>
              </a:extLst>
            </p:cNvPr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93;p8">
              <a:extLst>
                <a:ext uri="{FF2B5EF4-FFF2-40B4-BE49-F238E27FC236}">
                  <a16:creationId xmlns:a16="http://schemas.microsoft.com/office/drawing/2014/main" id="{ED940A7F-03ED-4905-8BE8-1E3D2F6C4C14}"/>
                </a:ext>
              </a:extLst>
            </p:cNvPr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94;p8">
              <a:extLst>
                <a:ext uri="{FF2B5EF4-FFF2-40B4-BE49-F238E27FC236}">
                  <a16:creationId xmlns:a16="http://schemas.microsoft.com/office/drawing/2014/main" id="{860715A2-DCB6-4404-BCF3-09ACE46E888F}"/>
                </a:ext>
              </a:extLst>
            </p:cNvPr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95;p8">
              <a:extLst>
                <a:ext uri="{FF2B5EF4-FFF2-40B4-BE49-F238E27FC236}">
                  <a16:creationId xmlns:a16="http://schemas.microsoft.com/office/drawing/2014/main" id="{C5ABBD8F-24E0-486D-BB6C-06EF258AD2EB}"/>
                </a:ext>
              </a:extLst>
            </p:cNvPr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96;p8">
              <a:extLst>
                <a:ext uri="{FF2B5EF4-FFF2-40B4-BE49-F238E27FC236}">
                  <a16:creationId xmlns:a16="http://schemas.microsoft.com/office/drawing/2014/main" id="{43EE8D86-6420-43E3-BADA-1BDECEF4AC3D}"/>
                </a:ext>
              </a:extLst>
            </p:cNvPr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97;p8">
              <a:extLst>
                <a:ext uri="{FF2B5EF4-FFF2-40B4-BE49-F238E27FC236}">
                  <a16:creationId xmlns:a16="http://schemas.microsoft.com/office/drawing/2014/main" id="{8C9928AB-7CF6-4B36-A292-3306DEEE26B3}"/>
                </a:ext>
              </a:extLst>
            </p:cNvPr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98;p8">
              <a:extLst>
                <a:ext uri="{FF2B5EF4-FFF2-40B4-BE49-F238E27FC236}">
                  <a16:creationId xmlns:a16="http://schemas.microsoft.com/office/drawing/2014/main" id="{F53916B8-AAFE-417D-AA99-77C1970C08A1}"/>
                </a:ext>
              </a:extLst>
            </p:cNvPr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99;p8">
              <a:extLst>
                <a:ext uri="{FF2B5EF4-FFF2-40B4-BE49-F238E27FC236}">
                  <a16:creationId xmlns:a16="http://schemas.microsoft.com/office/drawing/2014/main" id="{C9AD4465-6BA4-41DF-B4AD-2888D3B339E5}"/>
                </a:ext>
              </a:extLst>
            </p:cNvPr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00;p8">
              <a:extLst>
                <a:ext uri="{FF2B5EF4-FFF2-40B4-BE49-F238E27FC236}">
                  <a16:creationId xmlns:a16="http://schemas.microsoft.com/office/drawing/2014/main" id="{9186914B-F516-46C9-8B6B-325AFD1A798A}"/>
                </a:ext>
              </a:extLst>
            </p:cNvPr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01;p8">
              <a:extLst>
                <a:ext uri="{FF2B5EF4-FFF2-40B4-BE49-F238E27FC236}">
                  <a16:creationId xmlns:a16="http://schemas.microsoft.com/office/drawing/2014/main" id="{E651EF95-F012-4CC5-A245-D963FD759DB8}"/>
                </a:ext>
              </a:extLst>
            </p:cNvPr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02;p8">
              <a:extLst>
                <a:ext uri="{FF2B5EF4-FFF2-40B4-BE49-F238E27FC236}">
                  <a16:creationId xmlns:a16="http://schemas.microsoft.com/office/drawing/2014/main" id="{1B4BAD06-155E-459B-A0F0-97E578771A46}"/>
                </a:ext>
              </a:extLst>
            </p:cNvPr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03;p8">
              <a:extLst>
                <a:ext uri="{FF2B5EF4-FFF2-40B4-BE49-F238E27FC236}">
                  <a16:creationId xmlns:a16="http://schemas.microsoft.com/office/drawing/2014/main" id="{74AE2FEA-6101-4749-9E1F-442FE310B75C}"/>
                </a:ext>
              </a:extLst>
            </p:cNvPr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04;p8">
              <a:extLst>
                <a:ext uri="{FF2B5EF4-FFF2-40B4-BE49-F238E27FC236}">
                  <a16:creationId xmlns:a16="http://schemas.microsoft.com/office/drawing/2014/main" id="{4AD141B6-6457-441A-B43B-6D582F13790B}"/>
                </a:ext>
              </a:extLst>
            </p:cNvPr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05;p8">
              <a:extLst>
                <a:ext uri="{FF2B5EF4-FFF2-40B4-BE49-F238E27FC236}">
                  <a16:creationId xmlns:a16="http://schemas.microsoft.com/office/drawing/2014/main" id="{88C02047-6B20-4339-9AB6-FDF541154BE2}"/>
                </a:ext>
              </a:extLst>
            </p:cNvPr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06;p8">
              <a:extLst>
                <a:ext uri="{FF2B5EF4-FFF2-40B4-BE49-F238E27FC236}">
                  <a16:creationId xmlns:a16="http://schemas.microsoft.com/office/drawing/2014/main" id="{DCD60498-EB58-490C-952C-C7DC23E9AE95}"/>
                </a:ext>
              </a:extLst>
            </p:cNvPr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07;p8">
              <a:extLst>
                <a:ext uri="{FF2B5EF4-FFF2-40B4-BE49-F238E27FC236}">
                  <a16:creationId xmlns:a16="http://schemas.microsoft.com/office/drawing/2014/main" id="{ABBCB2F6-637F-4D10-811B-A47AC581EC1B}"/>
                </a:ext>
              </a:extLst>
            </p:cNvPr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08;p8">
              <a:extLst>
                <a:ext uri="{FF2B5EF4-FFF2-40B4-BE49-F238E27FC236}">
                  <a16:creationId xmlns:a16="http://schemas.microsoft.com/office/drawing/2014/main" id="{8E24CCC2-5023-4154-B832-792EC951F9FF}"/>
                </a:ext>
              </a:extLst>
            </p:cNvPr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09;p8">
              <a:extLst>
                <a:ext uri="{FF2B5EF4-FFF2-40B4-BE49-F238E27FC236}">
                  <a16:creationId xmlns:a16="http://schemas.microsoft.com/office/drawing/2014/main" id="{621A3DF3-33AA-492A-BBB9-6EC50A549C51}"/>
                </a:ext>
              </a:extLst>
            </p:cNvPr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10;p8">
              <a:extLst>
                <a:ext uri="{FF2B5EF4-FFF2-40B4-BE49-F238E27FC236}">
                  <a16:creationId xmlns:a16="http://schemas.microsoft.com/office/drawing/2014/main" id="{3AE8345D-45A8-4606-9C24-555CE4F6CF36}"/>
                </a:ext>
              </a:extLst>
            </p:cNvPr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11;p8">
              <a:extLst>
                <a:ext uri="{FF2B5EF4-FFF2-40B4-BE49-F238E27FC236}">
                  <a16:creationId xmlns:a16="http://schemas.microsoft.com/office/drawing/2014/main" id="{C7DD1B00-0EB1-4A3E-8404-25AA3359793B}"/>
                </a:ext>
              </a:extLst>
            </p:cNvPr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12;p8">
              <a:extLst>
                <a:ext uri="{FF2B5EF4-FFF2-40B4-BE49-F238E27FC236}">
                  <a16:creationId xmlns:a16="http://schemas.microsoft.com/office/drawing/2014/main" id="{39547865-D79A-447B-A510-7B198D5CA6EC}"/>
                </a:ext>
              </a:extLst>
            </p:cNvPr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13;p8">
              <a:extLst>
                <a:ext uri="{FF2B5EF4-FFF2-40B4-BE49-F238E27FC236}">
                  <a16:creationId xmlns:a16="http://schemas.microsoft.com/office/drawing/2014/main" id="{0DA7F182-8948-4376-8E00-80967B8880AC}"/>
                </a:ext>
              </a:extLst>
            </p:cNvPr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14;p8">
              <a:extLst>
                <a:ext uri="{FF2B5EF4-FFF2-40B4-BE49-F238E27FC236}">
                  <a16:creationId xmlns:a16="http://schemas.microsoft.com/office/drawing/2014/main" id="{880AAF2E-9BAA-4CBB-A475-97FB645A451B}"/>
                </a:ext>
              </a:extLst>
            </p:cNvPr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15;p8">
              <a:extLst>
                <a:ext uri="{FF2B5EF4-FFF2-40B4-BE49-F238E27FC236}">
                  <a16:creationId xmlns:a16="http://schemas.microsoft.com/office/drawing/2014/main" id="{B6EE088B-4DE8-489E-887C-CF3F97955B56}"/>
                </a:ext>
              </a:extLst>
            </p:cNvPr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16;p8">
              <a:extLst>
                <a:ext uri="{FF2B5EF4-FFF2-40B4-BE49-F238E27FC236}">
                  <a16:creationId xmlns:a16="http://schemas.microsoft.com/office/drawing/2014/main" id="{C9BC4331-D960-464F-A921-4A1BEF317358}"/>
                </a:ext>
              </a:extLst>
            </p:cNvPr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17;p8">
              <a:extLst>
                <a:ext uri="{FF2B5EF4-FFF2-40B4-BE49-F238E27FC236}">
                  <a16:creationId xmlns:a16="http://schemas.microsoft.com/office/drawing/2014/main" id="{42E7A0EE-79BF-47F1-ADAF-9BB1B5F58394}"/>
                </a:ext>
              </a:extLst>
            </p:cNvPr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18;p8">
              <a:extLst>
                <a:ext uri="{FF2B5EF4-FFF2-40B4-BE49-F238E27FC236}">
                  <a16:creationId xmlns:a16="http://schemas.microsoft.com/office/drawing/2014/main" id="{88B495CB-5127-4E83-B3CE-B5875BAA7636}"/>
                </a:ext>
              </a:extLst>
            </p:cNvPr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19;p8">
              <a:extLst>
                <a:ext uri="{FF2B5EF4-FFF2-40B4-BE49-F238E27FC236}">
                  <a16:creationId xmlns:a16="http://schemas.microsoft.com/office/drawing/2014/main" id="{D805325F-FEC7-47D7-9F27-3F549C2415CA}"/>
                </a:ext>
              </a:extLst>
            </p:cNvPr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120;p8">
            <a:extLst>
              <a:ext uri="{FF2B5EF4-FFF2-40B4-BE49-F238E27FC236}">
                <a16:creationId xmlns:a16="http://schemas.microsoft.com/office/drawing/2014/main" id="{E2025245-58B1-446D-9832-5A7F9623BC70}"/>
              </a:ext>
            </a:extLst>
          </p:cNvPr>
          <p:cNvGrpSpPr/>
          <p:nvPr/>
        </p:nvGrpSpPr>
        <p:grpSpPr>
          <a:xfrm>
            <a:off x="6635601" y="-36557"/>
            <a:ext cx="1729098" cy="2097799"/>
            <a:chOff x="5788869" y="3127462"/>
            <a:chExt cx="1209253" cy="1467268"/>
          </a:xfrm>
        </p:grpSpPr>
        <p:sp>
          <p:nvSpPr>
            <p:cNvPr id="194" name="Google Shape;1121;p8">
              <a:extLst>
                <a:ext uri="{FF2B5EF4-FFF2-40B4-BE49-F238E27FC236}">
                  <a16:creationId xmlns:a16="http://schemas.microsoft.com/office/drawing/2014/main" id="{3EBFEC8C-37F6-4E83-B155-425F8BEAB29E}"/>
                </a:ext>
              </a:extLst>
            </p:cNvPr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22;p8">
              <a:extLst>
                <a:ext uri="{FF2B5EF4-FFF2-40B4-BE49-F238E27FC236}">
                  <a16:creationId xmlns:a16="http://schemas.microsoft.com/office/drawing/2014/main" id="{054999C7-174B-4131-A957-16D5DA357887}"/>
                </a:ext>
              </a:extLst>
            </p:cNvPr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23;p8">
              <a:extLst>
                <a:ext uri="{FF2B5EF4-FFF2-40B4-BE49-F238E27FC236}">
                  <a16:creationId xmlns:a16="http://schemas.microsoft.com/office/drawing/2014/main" id="{B2A8A074-9103-4610-8220-C680A77DC8AA}"/>
                </a:ext>
              </a:extLst>
            </p:cNvPr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124;p8">
              <a:extLst>
                <a:ext uri="{FF2B5EF4-FFF2-40B4-BE49-F238E27FC236}">
                  <a16:creationId xmlns:a16="http://schemas.microsoft.com/office/drawing/2014/main" id="{91EB4A5C-0107-401E-825F-3F86438C2050}"/>
                </a:ext>
              </a:extLst>
            </p:cNvPr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125;p8">
              <a:extLst>
                <a:ext uri="{FF2B5EF4-FFF2-40B4-BE49-F238E27FC236}">
                  <a16:creationId xmlns:a16="http://schemas.microsoft.com/office/drawing/2014/main" id="{F432FA2A-4854-40F3-AB7C-CCCC640DDC18}"/>
                </a:ext>
              </a:extLst>
            </p:cNvPr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126;p8">
              <a:extLst>
                <a:ext uri="{FF2B5EF4-FFF2-40B4-BE49-F238E27FC236}">
                  <a16:creationId xmlns:a16="http://schemas.microsoft.com/office/drawing/2014/main" id="{02E320DB-E439-4500-A213-2DBE8CCF254A}"/>
                </a:ext>
              </a:extLst>
            </p:cNvPr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27;p8">
              <a:extLst>
                <a:ext uri="{FF2B5EF4-FFF2-40B4-BE49-F238E27FC236}">
                  <a16:creationId xmlns:a16="http://schemas.microsoft.com/office/drawing/2014/main" id="{0F297B1D-2266-4897-B688-8A694DA2D5E0}"/>
                </a:ext>
              </a:extLst>
            </p:cNvPr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28;p8">
              <a:extLst>
                <a:ext uri="{FF2B5EF4-FFF2-40B4-BE49-F238E27FC236}">
                  <a16:creationId xmlns:a16="http://schemas.microsoft.com/office/drawing/2014/main" id="{787A0D90-9534-4E3D-9374-36E5AA558CC5}"/>
                </a:ext>
              </a:extLst>
            </p:cNvPr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29;p8">
              <a:extLst>
                <a:ext uri="{FF2B5EF4-FFF2-40B4-BE49-F238E27FC236}">
                  <a16:creationId xmlns:a16="http://schemas.microsoft.com/office/drawing/2014/main" id="{37808498-B87B-4507-80A1-A9FAE893DF59}"/>
                </a:ext>
              </a:extLst>
            </p:cNvPr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30;p8">
              <a:extLst>
                <a:ext uri="{FF2B5EF4-FFF2-40B4-BE49-F238E27FC236}">
                  <a16:creationId xmlns:a16="http://schemas.microsoft.com/office/drawing/2014/main" id="{806BCE23-E90C-4DF9-B648-E338D34BEF1B}"/>
                </a:ext>
              </a:extLst>
            </p:cNvPr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31;p8">
              <a:extLst>
                <a:ext uri="{FF2B5EF4-FFF2-40B4-BE49-F238E27FC236}">
                  <a16:creationId xmlns:a16="http://schemas.microsoft.com/office/drawing/2014/main" id="{B4887427-09E9-42DD-9D90-564E00091CA4}"/>
                </a:ext>
              </a:extLst>
            </p:cNvPr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132;p8">
              <a:extLst>
                <a:ext uri="{FF2B5EF4-FFF2-40B4-BE49-F238E27FC236}">
                  <a16:creationId xmlns:a16="http://schemas.microsoft.com/office/drawing/2014/main" id="{67FE664D-14EC-46BC-BB22-D70D1BDCBD7A}"/>
                </a:ext>
              </a:extLst>
            </p:cNvPr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133;p8">
              <a:extLst>
                <a:ext uri="{FF2B5EF4-FFF2-40B4-BE49-F238E27FC236}">
                  <a16:creationId xmlns:a16="http://schemas.microsoft.com/office/drawing/2014/main" id="{B118FBC9-9314-4453-A2DD-B23A0B1C63EA}"/>
                </a:ext>
              </a:extLst>
            </p:cNvPr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34;p8">
              <a:extLst>
                <a:ext uri="{FF2B5EF4-FFF2-40B4-BE49-F238E27FC236}">
                  <a16:creationId xmlns:a16="http://schemas.microsoft.com/office/drawing/2014/main" id="{AF064E9F-D831-4108-8858-8E583B0B19A1}"/>
                </a:ext>
              </a:extLst>
            </p:cNvPr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35;p8">
              <a:extLst>
                <a:ext uri="{FF2B5EF4-FFF2-40B4-BE49-F238E27FC236}">
                  <a16:creationId xmlns:a16="http://schemas.microsoft.com/office/drawing/2014/main" id="{B4022DC6-1C9D-4A3E-BBDB-1BCEF7DE39DF}"/>
                </a:ext>
              </a:extLst>
            </p:cNvPr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36;p8">
              <a:extLst>
                <a:ext uri="{FF2B5EF4-FFF2-40B4-BE49-F238E27FC236}">
                  <a16:creationId xmlns:a16="http://schemas.microsoft.com/office/drawing/2014/main" id="{A3D94F73-BDF1-486E-86C3-E8483890F86B}"/>
                </a:ext>
              </a:extLst>
            </p:cNvPr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37;p8">
              <a:extLst>
                <a:ext uri="{FF2B5EF4-FFF2-40B4-BE49-F238E27FC236}">
                  <a16:creationId xmlns:a16="http://schemas.microsoft.com/office/drawing/2014/main" id="{5F19ABB9-EFA6-41E8-BBBE-6E69B0B07515}"/>
                </a:ext>
              </a:extLst>
            </p:cNvPr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38;p8">
              <a:extLst>
                <a:ext uri="{FF2B5EF4-FFF2-40B4-BE49-F238E27FC236}">
                  <a16:creationId xmlns:a16="http://schemas.microsoft.com/office/drawing/2014/main" id="{FA9092E2-731C-4205-B20D-8A241C8C6390}"/>
                </a:ext>
              </a:extLst>
            </p:cNvPr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39;p8">
              <a:extLst>
                <a:ext uri="{FF2B5EF4-FFF2-40B4-BE49-F238E27FC236}">
                  <a16:creationId xmlns:a16="http://schemas.microsoft.com/office/drawing/2014/main" id="{35D887D4-F9EE-4AC4-A3FB-92ABFEFAFF6A}"/>
                </a:ext>
              </a:extLst>
            </p:cNvPr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40;p8">
              <a:extLst>
                <a:ext uri="{FF2B5EF4-FFF2-40B4-BE49-F238E27FC236}">
                  <a16:creationId xmlns:a16="http://schemas.microsoft.com/office/drawing/2014/main" id="{3710F692-5545-4033-BABB-C88BDD531C91}"/>
                </a:ext>
              </a:extLst>
            </p:cNvPr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41;p8">
              <a:extLst>
                <a:ext uri="{FF2B5EF4-FFF2-40B4-BE49-F238E27FC236}">
                  <a16:creationId xmlns:a16="http://schemas.microsoft.com/office/drawing/2014/main" id="{FB733737-D011-4D80-A4EF-6177CE7C2EAE}"/>
                </a:ext>
              </a:extLst>
            </p:cNvPr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42;p8">
              <a:extLst>
                <a:ext uri="{FF2B5EF4-FFF2-40B4-BE49-F238E27FC236}">
                  <a16:creationId xmlns:a16="http://schemas.microsoft.com/office/drawing/2014/main" id="{10F4EC17-0E84-4B50-9AD0-908EB7157381}"/>
                </a:ext>
              </a:extLst>
            </p:cNvPr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43;p8">
              <a:extLst>
                <a:ext uri="{FF2B5EF4-FFF2-40B4-BE49-F238E27FC236}">
                  <a16:creationId xmlns:a16="http://schemas.microsoft.com/office/drawing/2014/main" id="{9347D927-8782-4534-B23B-48B89A35C8B6}"/>
                </a:ext>
              </a:extLst>
            </p:cNvPr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44;p8">
              <a:extLst>
                <a:ext uri="{FF2B5EF4-FFF2-40B4-BE49-F238E27FC236}">
                  <a16:creationId xmlns:a16="http://schemas.microsoft.com/office/drawing/2014/main" id="{9D6DE6B6-CD49-41D4-8767-A10C7BE678D3}"/>
                </a:ext>
              </a:extLst>
            </p:cNvPr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45;p8">
              <a:extLst>
                <a:ext uri="{FF2B5EF4-FFF2-40B4-BE49-F238E27FC236}">
                  <a16:creationId xmlns:a16="http://schemas.microsoft.com/office/drawing/2014/main" id="{B5C1E5AF-4162-4CB2-A33A-9A683D99894E}"/>
                </a:ext>
              </a:extLst>
            </p:cNvPr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46;p8">
              <a:extLst>
                <a:ext uri="{FF2B5EF4-FFF2-40B4-BE49-F238E27FC236}">
                  <a16:creationId xmlns:a16="http://schemas.microsoft.com/office/drawing/2014/main" id="{44B897A4-9944-47A2-90FF-AD4A505575B8}"/>
                </a:ext>
              </a:extLst>
            </p:cNvPr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47;p8">
              <a:extLst>
                <a:ext uri="{FF2B5EF4-FFF2-40B4-BE49-F238E27FC236}">
                  <a16:creationId xmlns:a16="http://schemas.microsoft.com/office/drawing/2014/main" id="{6AD61ED1-316C-4D9E-9BC3-539DFF5320EC}"/>
                </a:ext>
              </a:extLst>
            </p:cNvPr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148;p8">
              <a:extLst>
                <a:ext uri="{FF2B5EF4-FFF2-40B4-BE49-F238E27FC236}">
                  <a16:creationId xmlns:a16="http://schemas.microsoft.com/office/drawing/2014/main" id="{714233EC-7704-476A-992E-573461FED7D1}"/>
                </a:ext>
              </a:extLst>
            </p:cNvPr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149;p8">
              <a:extLst>
                <a:ext uri="{FF2B5EF4-FFF2-40B4-BE49-F238E27FC236}">
                  <a16:creationId xmlns:a16="http://schemas.microsoft.com/office/drawing/2014/main" id="{5A6FE29C-7EB9-45D3-B0FD-8397D9DAC060}"/>
                </a:ext>
              </a:extLst>
            </p:cNvPr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150;p8">
              <a:extLst>
                <a:ext uri="{FF2B5EF4-FFF2-40B4-BE49-F238E27FC236}">
                  <a16:creationId xmlns:a16="http://schemas.microsoft.com/office/drawing/2014/main" id="{E84A2E35-3E77-4B4E-827C-26775C6E3BF0}"/>
                </a:ext>
              </a:extLst>
            </p:cNvPr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151;p8">
              <a:extLst>
                <a:ext uri="{FF2B5EF4-FFF2-40B4-BE49-F238E27FC236}">
                  <a16:creationId xmlns:a16="http://schemas.microsoft.com/office/drawing/2014/main" id="{25504652-9D4C-4711-8E42-CAFF29B2A5F8}"/>
                </a:ext>
              </a:extLst>
            </p:cNvPr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152;p8">
              <a:extLst>
                <a:ext uri="{FF2B5EF4-FFF2-40B4-BE49-F238E27FC236}">
                  <a16:creationId xmlns:a16="http://schemas.microsoft.com/office/drawing/2014/main" id="{9C8687F9-7D75-4AA2-B51C-BCB7C0EC42FE}"/>
                </a:ext>
              </a:extLst>
            </p:cNvPr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153;p8">
              <a:extLst>
                <a:ext uri="{FF2B5EF4-FFF2-40B4-BE49-F238E27FC236}">
                  <a16:creationId xmlns:a16="http://schemas.microsoft.com/office/drawing/2014/main" id="{79112978-FA7A-4786-948A-25900CC06980}"/>
                </a:ext>
              </a:extLst>
            </p:cNvPr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154;p8">
              <a:extLst>
                <a:ext uri="{FF2B5EF4-FFF2-40B4-BE49-F238E27FC236}">
                  <a16:creationId xmlns:a16="http://schemas.microsoft.com/office/drawing/2014/main" id="{F3D9718F-50CB-4E58-8478-2C1416F2451C}"/>
                </a:ext>
              </a:extLst>
            </p:cNvPr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55;p8">
              <a:extLst>
                <a:ext uri="{FF2B5EF4-FFF2-40B4-BE49-F238E27FC236}">
                  <a16:creationId xmlns:a16="http://schemas.microsoft.com/office/drawing/2014/main" id="{AD70B9FE-A47B-4535-9043-CF824841156A}"/>
                </a:ext>
              </a:extLst>
            </p:cNvPr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156;p8">
              <a:extLst>
                <a:ext uri="{FF2B5EF4-FFF2-40B4-BE49-F238E27FC236}">
                  <a16:creationId xmlns:a16="http://schemas.microsoft.com/office/drawing/2014/main" id="{5310C2F5-307B-449C-A146-E2CC7B29AA04}"/>
                </a:ext>
              </a:extLst>
            </p:cNvPr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157;p8">
              <a:extLst>
                <a:ext uri="{FF2B5EF4-FFF2-40B4-BE49-F238E27FC236}">
                  <a16:creationId xmlns:a16="http://schemas.microsoft.com/office/drawing/2014/main" id="{D7CFD54F-9636-4B19-BFF6-60DC9728E4D4}"/>
                </a:ext>
              </a:extLst>
            </p:cNvPr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158;p8">
              <a:extLst>
                <a:ext uri="{FF2B5EF4-FFF2-40B4-BE49-F238E27FC236}">
                  <a16:creationId xmlns:a16="http://schemas.microsoft.com/office/drawing/2014/main" id="{2F8D7A38-2799-4F47-88D5-F14DBA65CBC7}"/>
                </a:ext>
              </a:extLst>
            </p:cNvPr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159;p8">
              <a:extLst>
                <a:ext uri="{FF2B5EF4-FFF2-40B4-BE49-F238E27FC236}">
                  <a16:creationId xmlns:a16="http://schemas.microsoft.com/office/drawing/2014/main" id="{CFB3B438-45BA-4F64-8499-D590F4248167}"/>
                </a:ext>
              </a:extLst>
            </p:cNvPr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160;p8">
              <a:extLst>
                <a:ext uri="{FF2B5EF4-FFF2-40B4-BE49-F238E27FC236}">
                  <a16:creationId xmlns:a16="http://schemas.microsoft.com/office/drawing/2014/main" id="{002BF128-BACC-423E-A223-FF1D4416437C}"/>
                </a:ext>
              </a:extLst>
            </p:cNvPr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161;p8">
              <a:extLst>
                <a:ext uri="{FF2B5EF4-FFF2-40B4-BE49-F238E27FC236}">
                  <a16:creationId xmlns:a16="http://schemas.microsoft.com/office/drawing/2014/main" id="{24B1DBF8-2F53-43C5-A300-DCF53403CA00}"/>
                </a:ext>
              </a:extLst>
            </p:cNvPr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162;p8">
              <a:extLst>
                <a:ext uri="{FF2B5EF4-FFF2-40B4-BE49-F238E27FC236}">
                  <a16:creationId xmlns:a16="http://schemas.microsoft.com/office/drawing/2014/main" id="{A183BD3D-7F30-449F-9225-ECDEDFF7315A}"/>
                </a:ext>
              </a:extLst>
            </p:cNvPr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163;p8">
              <a:extLst>
                <a:ext uri="{FF2B5EF4-FFF2-40B4-BE49-F238E27FC236}">
                  <a16:creationId xmlns:a16="http://schemas.microsoft.com/office/drawing/2014/main" id="{B6A4F9DC-3977-4CD9-A0EB-473C061AB72F}"/>
                </a:ext>
              </a:extLst>
            </p:cNvPr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164;p8">
              <a:extLst>
                <a:ext uri="{FF2B5EF4-FFF2-40B4-BE49-F238E27FC236}">
                  <a16:creationId xmlns:a16="http://schemas.microsoft.com/office/drawing/2014/main" id="{3A6E266C-3FBF-48AD-BC0B-989F3456E128}"/>
                </a:ext>
              </a:extLst>
            </p:cNvPr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165;p8">
              <a:extLst>
                <a:ext uri="{FF2B5EF4-FFF2-40B4-BE49-F238E27FC236}">
                  <a16:creationId xmlns:a16="http://schemas.microsoft.com/office/drawing/2014/main" id="{6E95D416-636F-4D4B-ABB9-91E3FA5B4B7E}"/>
                </a:ext>
              </a:extLst>
            </p:cNvPr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166;p8">
              <a:extLst>
                <a:ext uri="{FF2B5EF4-FFF2-40B4-BE49-F238E27FC236}">
                  <a16:creationId xmlns:a16="http://schemas.microsoft.com/office/drawing/2014/main" id="{35D468C6-C09C-45AD-B0FF-1ABA8C8AFAFA}"/>
                </a:ext>
              </a:extLst>
            </p:cNvPr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167;p8">
              <a:extLst>
                <a:ext uri="{FF2B5EF4-FFF2-40B4-BE49-F238E27FC236}">
                  <a16:creationId xmlns:a16="http://schemas.microsoft.com/office/drawing/2014/main" id="{4DC9ECA6-948F-406F-97C6-616F5278B035}"/>
                </a:ext>
              </a:extLst>
            </p:cNvPr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168;p8">
              <a:extLst>
                <a:ext uri="{FF2B5EF4-FFF2-40B4-BE49-F238E27FC236}">
                  <a16:creationId xmlns:a16="http://schemas.microsoft.com/office/drawing/2014/main" id="{A16945A2-A489-4047-A23F-B47325460C69}"/>
                </a:ext>
              </a:extLst>
            </p:cNvPr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169;p8">
              <a:extLst>
                <a:ext uri="{FF2B5EF4-FFF2-40B4-BE49-F238E27FC236}">
                  <a16:creationId xmlns:a16="http://schemas.microsoft.com/office/drawing/2014/main" id="{1B046606-9615-4919-8B1F-CAECDF13CB93}"/>
                </a:ext>
              </a:extLst>
            </p:cNvPr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170;p8">
              <a:extLst>
                <a:ext uri="{FF2B5EF4-FFF2-40B4-BE49-F238E27FC236}">
                  <a16:creationId xmlns:a16="http://schemas.microsoft.com/office/drawing/2014/main" id="{FFB1E370-2D9A-4E14-9E19-16D679C473F3}"/>
                </a:ext>
              </a:extLst>
            </p:cNvPr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171;p8">
              <a:extLst>
                <a:ext uri="{FF2B5EF4-FFF2-40B4-BE49-F238E27FC236}">
                  <a16:creationId xmlns:a16="http://schemas.microsoft.com/office/drawing/2014/main" id="{FA013560-3CEC-4619-AF75-1D5926893B8B}"/>
                </a:ext>
              </a:extLst>
            </p:cNvPr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172;p8">
              <a:extLst>
                <a:ext uri="{FF2B5EF4-FFF2-40B4-BE49-F238E27FC236}">
                  <a16:creationId xmlns:a16="http://schemas.microsoft.com/office/drawing/2014/main" id="{902616EA-0D5E-42A2-AC86-690EADBF66A6}"/>
                </a:ext>
              </a:extLst>
            </p:cNvPr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173;p8">
              <a:extLst>
                <a:ext uri="{FF2B5EF4-FFF2-40B4-BE49-F238E27FC236}">
                  <a16:creationId xmlns:a16="http://schemas.microsoft.com/office/drawing/2014/main" id="{DD98727B-9B91-4299-B802-B7839812402A}"/>
                </a:ext>
              </a:extLst>
            </p:cNvPr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174;p8">
              <a:extLst>
                <a:ext uri="{FF2B5EF4-FFF2-40B4-BE49-F238E27FC236}">
                  <a16:creationId xmlns:a16="http://schemas.microsoft.com/office/drawing/2014/main" id="{48E936A7-3C19-4DCD-B5DB-A2C37DAFA943}"/>
                </a:ext>
              </a:extLst>
            </p:cNvPr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175;p8">
              <a:extLst>
                <a:ext uri="{FF2B5EF4-FFF2-40B4-BE49-F238E27FC236}">
                  <a16:creationId xmlns:a16="http://schemas.microsoft.com/office/drawing/2014/main" id="{90F25B4A-6B41-4E1A-8459-CAF0CDE3CDBD}"/>
                </a:ext>
              </a:extLst>
            </p:cNvPr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176;p8">
              <a:extLst>
                <a:ext uri="{FF2B5EF4-FFF2-40B4-BE49-F238E27FC236}">
                  <a16:creationId xmlns:a16="http://schemas.microsoft.com/office/drawing/2014/main" id="{F9CA6D54-2944-45D8-8C5F-DD98394B7D2D}"/>
                </a:ext>
              </a:extLst>
            </p:cNvPr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177;p8">
              <a:extLst>
                <a:ext uri="{FF2B5EF4-FFF2-40B4-BE49-F238E27FC236}">
                  <a16:creationId xmlns:a16="http://schemas.microsoft.com/office/drawing/2014/main" id="{599E000C-C63E-4ED7-B87A-518572ABABF3}"/>
                </a:ext>
              </a:extLst>
            </p:cNvPr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178;p8">
              <a:extLst>
                <a:ext uri="{FF2B5EF4-FFF2-40B4-BE49-F238E27FC236}">
                  <a16:creationId xmlns:a16="http://schemas.microsoft.com/office/drawing/2014/main" id="{D842B901-2AB2-42AC-AD5E-3FCC3D8AE05F}"/>
                </a:ext>
              </a:extLst>
            </p:cNvPr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179;p8">
              <a:extLst>
                <a:ext uri="{FF2B5EF4-FFF2-40B4-BE49-F238E27FC236}">
                  <a16:creationId xmlns:a16="http://schemas.microsoft.com/office/drawing/2014/main" id="{213F6D9B-A61B-4270-8000-BBA8C9C50569}"/>
                </a:ext>
              </a:extLst>
            </p:cNvPr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180;p8">
              <a:extLst>
                <a:ext uri="{FF2B5EF4-FFF2-40B4-BE49-F238E27FC236}">
                  <a16:creationId xmlns:a16="http://schemas.microsoft.com/office/drawing/2014/main" id="{4E6E9761-C2B0-4572-BB81-4110049B97E8}"/>
                </a:ext>
              </a:extLst>
            </p:cNvPr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181;p8">
              <a:extLst>
                <a:ext uri="{FF2B5EF4-FFF2-40B4-BE49-F238E27FC236}">
                  <a16:creationId xmlns:a16="http://schemas.microsoft.com/office/drawing/2014/main" id="{4F04BB48-C1BF-43DC-BE5E-73FE346D0E7D}"/>
                </a:ext>
              </a:extLst>
            </p:cNvPr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182;p8">
              <a:extLst>
                <a:ext uri="{FF2B5EF4-FFF2-40B4-BE49-F238E27FC236}">
                  <a16:creationId xmlns:a16="http://schemas.microsoft.com/office/drawing/2014/main" id="{FB453702-4A7D-4298-9E26-535F0BC39FE5}"/>
                </a:ext>
              </a:extLst>
            </p:cNvPr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183;p8">
              <a:extLst>
                <a:ext uri="{FF2B5EF4-FFF2-40B4-BE49-F238E27FC236}">
                  <a16:creationId xmlns:a16="http://schemas.microsoft.com/office/drawing/2014/main" id="{02BC74E5-ABE0-447D-B722-45AF3CEF99D4}"/>
                </a:ext>
              </a:extLst>
            </p:cNvPr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184;p8">
              <a:extLst>
                <a:ext uri="{FF2B5EF4-FFF2-40B4-BE49-F238E27FC236}">
                  <a16:creationId xmlns:a16="http://schemas.microsoft.com/office/drawing/2014/main" id="{945B5CB9-04F4-4E9C-A289-E29908664097}"/>
                </a:ext>
              </a:extLst>
            </p:cNvPr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185;p8">
              <a:extLst>
                <a:ext uri="{FF2B5EF4-FFF2-40B4-BE49-F238E27FC236}">
                  <a16:creationId xmlns:a16="http://schemas.microsoft.com/office/drawing/2014/main" id="{53AF63D2-60A4-4B73-ACC7-9EB361FB5499}"/>
                </a:ext>
              </a:extLst>
            </p:cNvPr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186;p8">
              <a:extLst>
                <a:ext uri="{FF2B5EF4-FFF2-40B4-BE49-F238E27FC236}">
                  <a16:creationId xmlns:a16="http://schemas.microsoft.com/office/drawing/2014/main" id="{6CAAC133-5460-4DBF-89EC-E9D5337A1CFA}"/>
                </a:ext>
              </a:extLst>
            </p:cNvPr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187;p8">
              <a:extLst>
                <a:ext uri="{FF2B5EF4-FFF2-40B4-BE49-F238E27FC236}">
                  <a16:creationId xmlns:a16="http://schemas.microsoft.com/office/drawing/2014/main" id="{290FB5BF-EFF9-4F27-ACB0-DAABE82AA736}"/>
                </a:ext>
              </a:extLst>
            </p:cNvPr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188;p8">
              <a:extLst>
                <a:ext uri="{FF2B5EF4-FFF2-40B4-BE49-F238E27FC236}">
                  <a16:creationId xmlns:a16="http://schemas.microsoft.com/office/drawing/2014/main" id="{579E18D1-B7CA-4BFD-887D-ED82F33F5B83}"/>
                </a:ext>
              </a:extLst>
            </p:cNvPr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189;p8">
              <a:extLst>
                <a:ext uri="{FF2B5EF4-FFF2-40B4-BE49-F238E27FC236}">
                  <a16:creationId xmlns:a16="http://schemas.microsoft.com/office/drawing/2014/main" id="{B8D2F069-2E86-428B-9B4F-B2000D3BB4B0}"/>
                </a:ext>
              </a:extLst>
            </p:cNvPr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190;p8">
              <a:extLst>
                <a:ext uri="{FF2B5EF4-FFF2-40B4-BE49-F238E27FC236}">
                  <a16:creationId xmlns:a16="http://schemas.microsoft.com/office/drawing/2014/main" id="{BFD14051-4639-435A-8D25-0594D21DEEDA}"/>
                </a:ext>
              </a:extLst>
            </p:cNvPr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191;p8">
              <a:extLst>
                <a:ext uri="{FF2B5EF4-FFF2-40B4-BE49-F238E27FC236}">
                  <a16:creationId xmlns:a16="http://schemas.microsoft.com/office/drawing/2014/main" id="{AD84932B-37D7-4E1B-85C2-DA8889A7E19F}"/>
                </a:ext>
              </a:extLst>
            </p:cNvPr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92;p8">
              <a:extLst>
                <a:ext uri="{FF2B5EF4-FFF2-40B4-BE49-F238E27FC236}">
                  <a16:creationId xmlns:a16="http://schemas.microsoft.com/office/drawing/2014/main" id="{19AB4226-02FF-400B-A3F4-4DF27420B519}"/>
                </a:ext>
              </a:extLst>
            </p:cNvPr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93;p8">
              <a:extLst>
                <a:ext uri="{FF2B5EF4-FFF2-40B4-BE49-F238E27FC236}">
                  <a16:creationId xmlns:a16="http://schemas.microsoft.com/office/drawing/2014/main" id="{745E343E-1F69-426A-8FA2-678AC610FD33}"/>
                </a:ext>
              </a:extLst>
            </p:cNvPr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194;p8">
              <a:extLst>
                <a:ext uri="{FF2B5EF4-FFF2-40B4-BE49-F238E27FC236}">
                  <a16:creationId xmlns:a16="http://schemas.microsoft.com/office/drawing/2014/main" id="{23CF6654-D792-4037-A1F4-1AC5879A7716}"/>
                </a:ext>
              </a:extLst>
            </p:cNvPr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195;p8">
              <a:extLst>
                <a:ext uri="{FF2B5EF4-FFF2-40B4-BE49-F238E27FC236}">
                  <a16:creationId xmlns:a16="http://schemas.microsoft.com/office/drawing/2014/main" id="{91AC0D66-92E7-4C7D-AA2E-DDD839C52997}"/>
                </a:ext>
              </a:extLst>
            </p:cNvPr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196;p8">
              <a:extLst>
                <a:ext uri="{FF2B5EF4-FFF2-40B4-BE49-F238E27FC236}">
                  <a16:creationId xmlns:a16="http://schemas.microsoft.com/office/drawing/2014/main" id="{79A35E8A-C78B-43AB-BBA6-0BC26D6F94F6}"/>
                </a:ext>
              </a:extLst>
            </p:cNvPr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197;p8">
              <a:extLst>
                <a:ext uri="{FF2B5EF4-FFF2-40B4-BE49-F238E27FC236}">
                  <a16:creationId xmlns:a16="http://schemas.microsoft.com/office/drawing/2014/main" id="{57C30CA9-3F73-4BEC-8003-73E26CB18752}"/>
                </a:ext>
              </a:extLst>
            </p:cNvPr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198;p8">
              <a:extLst>
                <a:ext uri="{FF2B5EF4-FFF2-40B4-BE49-F238E27FC236}">
                  <a16:creationId xmlns:a16="http://schemas.microsoft.com/office/drawing/2014/main" id="{AAA2E2B5-69A6-430D-B514-29AECE2DD305}"/>
                </a:ext>
              </a:extLst>
            </p:cNvPr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199;p8">
              <a:extLst>
                <a:ext uri="{FF2B5EF4-FFF2-40B4-BE49-F238E27FC236}">
                  <a16:creationId xmlns:a16="http://schemas.microsoft.com/office/drawing/2014/main" id="{015B18C4-4530-453C-85D9-1038193C07C0}"/>
                </a:ext>
              </a:extLst>
            </p:cNvPr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200;p8">
              <a:extLst>
                <a:ext uri="{FF2B5EF4-FFF2-40B4-BE49-F238E27FC236}">
                  <a16:creationId xmlns:a16="http://schemas.microsoft.com/office/drawing/2014/main" id="{CDB32952-045D-463D-9C16-F0AF2D37970E}"/>
                </a:ext>
              </a:extLst>
            </p:cNvPr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201;p8">
              <a:extLst>
                <a:ext uri="{FF2B5EF4-FFF2-40B4-BE49-F238E27FC236}">
                  <a16:creationId xmlns:a16="http://schemas.microsoft.com/office/drawing/2014/main" id="{C3468D2E-833E-4865-9F7A-05D48F3FB82F}"/>
                </a:ext>
              </a:extLst>
            </p:cNvPr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202;p8">
              <a:extLst>
                <a:ext uri="{FF2B5EF4-FFF2-40B4-BE49-F238E27FC236}">
                  <a16:creationId xmlns:a16="http://schemas.microsoft.com/office/drawing/2014/main" id="{597DE70D-047C-4BEB-A3AD-1DCFBB96C814}"/>
                </a:ext>
              </a:extLst>
            </p:cNvPr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203;p8">
              <a:extLst>
                <a:ext uri="{FF2B5EF4-FFF2-40B4-BE49-F238E27FC236}">
                  <a16:creationId xmlns:a16="http://schemas.microsoft.com/office/drawing/2014/main" id="{B943A2D8-7532-4556-BB64-E5E7CB97C4FD}"/>
                </a:ext>
              </a:extLst>
            </p:cNvPr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204;p8">
              <a:extLst>
                <a:ext uri="{FF2B5EF4-FFF2-40B4-BE49-F238E27FC236}">
                  <a16:creationId xmlns:a16="http://schemas.microsoft.com/office/drawing/2014/main" id="{204BA956-D9B1-4BE0-B46E-F20A521A8A7D}"/>
                </a:ext>
              </a:extLst>
            </p:cNvPr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205;p8">
              <a:extLst>
                <a:ext uri="{FF2B5EF4-FFF2-40B4-BE49-F238E27FC236}">
                  <a16:creationId xmlns:a16="http://schemas.microsoft.com/office/drawing/2014/main" id="{7D1B8C8D-3FF2-4B95-A200-B449C583AE17}"/>
                </a:ext>
              </a:extLst>
            </p:cNvPr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206;p8">
              <a:extLst>
                <a:ext uri="{FF2B5EF4-FFF2-40B4-BE49-F238E27FC236}">
                  <a16:creationId xmlns:a16="http://schemas.microsoft.com/office/drawing/2014/main" id="{387505DA-C9BF-44A3-BEFC-435D54F7160B}"/>
                </a:ext>
              </a:extLst>
            </p:cNvPr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07;p8">
              <a:extLst>
                <a:ext uri="{FF2B5EF4-FFF2-40B4-BE49-F238E27FC236}">
                  <a16:creationId xmlns:a16="http://schemas.microsoft.com/office/drawing/2014/main" id="{87828C0A-4A3A-42FC-9473-C448CF4D059B}"/>
                </a:ext>
              </a:extLst>
            </p:cNvPr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08;p8">
              <a:extLst>
                <a:ext uri="{FF2B5EF4-FFF2-40B4-BE49-F238E27FC236}">
                  <a16:creationId xmlns:a16="http://schemas.microsoft.com/office/drawing/2014/main" id="{54CF2DDD-C7D4-43FC-A516-8B7411A8D9D8}"/>
                </a:ext>
              </a:extLst>
            </p:cNvPr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09;p8">
              <a:extLst>
                <a:ext uri="{FF2B5EF4-FFF2-40B4-BE49-F238E27FC236}">
                  <a16:creationId xmlns:a16="http://schemas.microsoft.com/office/drawing/2014/main" id="{1D7E223F-7E41-4537-8817-E5EF09E8C483}"/>
                </a:ext>
              </a:extLst>
            </p:cNvPr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10;p8">
              <a:extLst>
                <a:ext uri="{FF2B5EF4-FFF2-40B4-BE49-F238E27FC236}">
                  <a16:creationId xmlns:a16="http://schemas.microsoft.com/office/drawing/2014/main" id="{EDE3F48C-9976-4E7A-BA5C-9B06B9EE968C}"/>
                </a:ext>
              </a:extLst>
            </p:cNvPr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11;p8">
              <a:extLst>
                <a:ext uri="{FF2B5EF4-FFF2-40B4-BE49-F238E27FC236}">
                  <a16:creationId xmlns:a16="http://schemas.microsoft.com/office/drawing/2014/main" id="{D5B81224-3DCE-4B87-8802-4694F700E0D5}"/>
                </a:ext>
              </a:extLst>
            </p:cNvPr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12;p8">
              <a:extLst>
                <a:ext uri="{FF2B5EF4-FFF2-40B4-BE49-F238E27FC236}">
                  <a16:creationId xmlns:a16="http://schemas.microsoft.com/office/drawing/2014/main" id="{93CCA219-E8DD-4CCA-8E1C-029990CF451D}"/>
                </a:ext>
              </a:extLst>
            </p:cNvPr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13;p8">
              <a:extLst>
                <a:ext uri="{FF2B5EF4-FFF2-40B4-BE49-F238E27FC236}">
                  <a16:creationId xmlns:a16="http://schemas.microsoft.com/office/drawing/2014/main" id="{CBF9CA0F-393E-4ED9-B9D7-00E79E282548}"/>
                </a:ext>
              </a:extLst>
            </p:cNvPr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14;p8">
              <a:extLst>
                <a:ext uri="{FF2B5EF4-FFF2-40B4-BE49-F238E27FC236}">
                  <a16:creationId xmlns:a16="http://schemas.microsoft.com/office/drawing/2014/main" id="{C78E4B65-1DC1-4017-845D-AF14FB351217}"/>
                </a:ext>
              </a:extLst>
            </p:cNvPr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15;p8">
              <a:extLst>
                <a:ext uri="{FF2B5EF4-FFF2-40B4-BE49-F238E27FC236}">
                  <a16:creationId xmlns:a16="http://schemas.microsoft.com/office/drawing/2014/main" id="{D0B77DB5-9D68-4477-9F56-99FDC88F4392}"/>
                </a:ext>
              </a:extLst>
            </p:cNvPr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16;p8">
              <a:extLst>
                <a:ext uri="{FF2B5EF4-FFF2-40B4-BE49-F238E27FC236}">
                  <a16:creationId xmlns:a16="http://schemas.microsoft.com/office/drawing/2014/main" id="{32F52D22-7CFD-49A9-A614-28CE714961A5}"/>
                </a:ext>
              </a:extLst>
            </p:cNvPr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17;p8">
              <a:extLst>
                <a:ext uri="{FF2B5EF4-FFF2-40B4-BE49-F238E27FC236}">
                  <a16:creationId xmlns:a16="http://schemas.microsoft.com/office/drawing/2014/main" id="{43F4C307-E435-49EF-A7C2-8F1F056F752C}"/>
                </a:ext>
              </a:extLst>
            </p:cNvPr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218;p8">
              <a:extLst>
                <a:ext uri="{FF2B5EF4-FFF2-40B4-BE49-F238E27FC236}">
                  <a16:creationId xmlns:a16="http://schemas.microsoft.com/office/drawing/2014/main" id="{3219710F-D7DF-4BD3-B8C8-1D1C24E345EF}"/>
                </a:ext>
              </a:extLst>
            </p:cNvPr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219;p8">
              <a:extLst>
                <a:ext uri="{FF2B5EF4-FFF2-40B4-BE49-F238E27FC236}">
                  <a16:creationId xmlns:a16="http://schemas.microsoft.com/office/drawing/2014/main" id="{CDCD0F4A-87C6-4F54-8C47-820EB4CD229E}"/>
                </a:ext>
              </a:extLst>
            </p:cNvPr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220;p8">
              <a:extLst>
                <a:ext uri="{FF2B5EF4-FFF2-40B4-BE49-F238E27FC236}">
                  <a16:creationId xmlns:a16="http://schemas.microsoft.com/office/drawing/2014/main" id="{BA20815F-55B1-4244-8F6E-BB5686DE856C}"/>
                </a:ext>
              </a:extLst>
            </p:cNvPr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221;p8">
              <a:extLst>
                <a:ext uri="{FF2B5EF4-FFF2-40B4-BE49-F238E27FC236}">
                  <a16:creationId xmlns:a16="http://schemas.microsoft.com/office/drawing/2014/main" id="{32BEFB4C-20EA-4426-84A0-C349E37E8D56}"/>
                </a:ext>
              </a:extLst>
            </p:cNvPr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222;p8">
              <a:extLst>
                <a:ext uri="{FF2B5EF4-FFF2-40B4-BE49-F238E27FC236}">
                  <a16:creationId xmlns:a16="http://schemas.microsoft.com/office/drawing/2014/main" id="{BFBD5267-B77D-461C-9E68-0B11E7A12862}"/>
                </a:ext>
              </a:extLst>
            </p:cNvPr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223;p8">
              <a:extLst>
                <a:ext uri="{FF2B5EF4-FFF2-40B4-BE49-F238E27FC236}">
                  <a16:creationId xmlns:a16="http://schemas.microsoft.com/office/drawing/2014/main" id="{A3E0DA56-2980-4983-9CAC-F712D49E1FBA}"/>
                </a:ext>
              </a:extLst>
            </p:cNvPr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224;p8">
              <a:extLst>
                <a:ext uri="{FF2B5EF4-FFF2-40B4-BE49-F238E27FC236}">
                  <a16:creationId xmlns:a16="http://schemas.microsoft.com/office/drawing/2014/main" id="{E88D622A-7461-449A-85A9-8BD984F8D401}"/>
                </a:ext>
              </a:extLst>
            </p:cNvPr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225;p8">
              <a:extLst>
                <a:ext uri="{FF2B5EF4-FFF2-40B4-BE49-F238E27FC236}">
                  <a16:creationId xmlns:a16="http://schemas.microsoft.com/office/drawing/2014/main" id="{072C1F44-7B1D-4A15-9303-82B225C92B65}"/>
                </a:ext>
              </a:extLst>
            </p:cNvPr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226;p8">
              <a:extLst>
                <a:ext uri="{FF2B5EF4-FFF2-40B4-BE49-F238E27FC236}">
                  <a16:creationId xmlns:a16="http://schemas.microsoft.com/office/drawing/2014/main" id="{C8072D0F-A8C3-4924-80E4-A53B11F3E175}"/>
                </a:ext>
              </a:extLst>
            </p:cNvPr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227;p8">
              <a:extLst>
                <a:ext uri="{FF2B5EF4-FFF2-40B4-BE49-F238E27FC236}">
                  <a16:creationId xmlns:a16="http://schemas.microsoft.com/office/drawing/2014/main" id="{756E4AF8-3522-4AC4-B719-2EEEAEDCC2B3}"/>
                </a:ext>
              </a:extLst>
            </p:cNvPr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228;p8">
              <a:extLst>
                <a:ext uri="{FF2B5EF4-FFF2-40B4-BE49-F238E27FC236}">
                  <a16:creationId xmlns:a16="http://schemas.microsoft.com/office/drawing/2014/main" id="{5A3137D7-FD85-4853-8292-0982FF740EC9}"/>
                </a:ext>
              </a:extLst>
            </p:cNvPr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229;p8">
              <a:extLst>
                <a:ext uri="{FF2B5EF4-FFF2-40B4-BE49-F238E27FC236}">
                  <a16:creationId xmlns:a16="http://schemas.microsoft.com/office/drawing/2014/main" id="{0F2C335A-3EF1-4AFD-AB17-F3B24B992E73}"/>
                </a:ext>
              </a:extLst>
            </p:cNvPr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230;p8">
              <a:extLst>
                <a:ext uri="{FF2B5EF4-FFF2-40B4-BE49-F238E27FC236}">
                  <a16:creationId xmlns:a16="http://schemas.microsoft.com/office/drawing/2014/main" id="{EC251D7D-A4A5-4BED-A214-851F04329323}"/>
                </a:ext>
              </a:extLst>
            </p:cNvPr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231;p8">
              <a:extLst>
                <a:ext uri="{FF2B5EF4-FFF2-40B4-BE49-F238E27FC236}">
                  <a16:creationId xmlns:a16="http://schemas.microsoft.com/office/drawing/2014/main" id="{E1E37733-1371-4D52-B565-49F3C07B6F3A}"/>
                </a:ext>
              </a:extLst>
            </p:cNvPr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232;p8">
              <a:extLst>
                <a:ext uri="{FF2B5EF4-FFF2-40B4-BE49-F238E27FC236}">
                  <a16:creationId xmlns:a16="http://schemas.microsoft.com/office/drawing/2014/main" id="{0C617F8E-503D-4193-8F3C-D5CBE58A7982}"/>
                </a:ext>
              </a:extLst>
            </p:cNvPr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233;p8">
              <a:extLst>
                <a:ext uri="{FF2B5EF4-FFF2-40B4-BE49-F238E27FC236}">
                  <a16:creationId xmlns:a16="http://schemas.microsoft.com/office/drawing/2014/main" id="{F237A1AE-E683-4330-A773-9086C5DB654F}"/>
                </a:ext>
              </a:extLst>
            </p:cNvPr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234;p8">
              <a:extLst>
                <a:ext uri="{FF2B5EF4-FFF2-40B4-BE49-F238E27FC236}">
                  <a16:creationId xmlns:a16="http://schemas.microsoft.com/office/drawing/2014/main" id="{DA0BE74C-6952-4088-BE1E-FD6224DCC0D8}"/>
                </a:ext>
              </a:extLst>
            </p:cNvPr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235;p8">
              <a:extLst>
                <a:ext uri="{FF2B5EF4-FFF2-40B4-BE49-F238E27FC236}">
                  <a16:creationId xmlns:a16="http://schemas.microsoft.com/office/drawing/2014/main" id="{BFE43FAB-4A78-4C13-B886-C498E64B1235}"/>
                </a:ext>
              </a:extLst>
            </p:cNvPr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236;p8">
              <a:extLst>
                <a:ext uri="{FF2B5EF4-FFF2-40B4-BE49-F238E27FC236}">
                  <a16:creationId xmlns:a16="http://schemas.microsoft.com/office/drawing/2014/main" id="{987D0A4C-8C31-4FEE-B627-C7A5F6372E49}"/>
                </a:ext>
              </a:extLst>
            </p:cNvPr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237;p8">
              <a:extLst>
                <a:ext uri="{FF2B5EF4-FFF2-40B4-BE49-F238E27FC236}">
                  <a16:creationId xmlns:a16="http://schemas.microsoft.com/office/drawing/2014/main" id="{2EEFD8FD-2D2A-4010-B07B-16F9D8941D36}"/>
                </a:ext>
              </a:extLst>
            </p:cNvPr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238;p8">
              <a:extLst>
                <a:ext uri="{FF2B5EF4-FFF2-40B4-BE49-F238E27FC236}">
                  <a16:creationId xmlns:a16="http://schemas.microsoft.com/office/drawing/2014/main" id="{FC3BF135-83FC-4EDB-854F-7DDF840ED30C}"/>
                </a:ext>
              </a:extLst>
            </p:cNvPr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239;p8">
              <a:extLst>
                <a:ext uri="{FF2B5EF4-FFF2-40B4-BE49-F238E27FC236}">
                  <a16:creationId xmlns:a16="http://schemas.microsoft.com/office/drawing/2014/main" id="{A398C5A7-8219-4192-9360-1C99FF28D1BC}"/>
                </a:ext>
              </a:extLst>
            </p:cNvPr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240;p8">
              <a:extLst>
                <a:ext uri="{FF2B5EF4-FFF2-40B4-BE49-F238E27FC236}">
                  <a16:creationId xmlns:a16="http://schemas.microsoft.com/office/drawing/2014/main" id="{D362BF3A-03E7-4FDE-8773-15EFA7C72477}"/>
                </a:ext>
              </a:extLst>
            </p:cNvPr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241;p8">
              <a:extLst>
                <a:ext uri="{FF2B5EF4-FFF2-40B4-BE49-F238E27FC236}">
                  <a16:creationId xmlns:a16="http://schemas.microsoft.com/office/drawing/2014/main" id="{4FD3BA72-F55A-400A-A8AF-EE1280D94A7B}"/>
                </a:ext>
              </a:extLst>
            </p:cNvPr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242;p8">
              <a:extLst>
                <a:ext uri="{FF2B5EF4-FFF2-40B4-BE49-F238E27FC236}">
                  <a16:creationId xmlns:a16="http://schemas.microsoft.com/office/drawing/2014/main" id="{3A31936E-EC17-441E-9787-628A96628DFA}"/>
                </a:ext>
              </a:extLst>
            </p:cNvPr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243;p8">
              <a:extLst>
                <a:ext uri="{FF2B5EF4-FFF2-40B4-BE49-F238E27FC236}">
                  <a16:creationId xmlns:a16="http://schemas.microsoft.com/office/drawing/2014/main" id="{0AFBD985-51D3-4AF3-BB35-81C736C3227D}"/>
                </a:ext>
              </a:extLst>
            </p:cNvPr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244;p8">
              <a:extLst>
                <a:ext uri="{FF2B5EF4-FFF2-40B4-BE49-F238E27FC236}">
                  <a16:creationId xmlns:a16="http://schemas.microsoft.com/office/drawing/2014/main" id="{A54B37DB-FB52-4B73-9A1E-84234F05D11D}"/>
                </a:ext>
              </a:extLst>
            </p:cNvPr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245;p8">
              <a:extLst>
                <a:ext uri="{FF2B5EF4-FFF2-40B4-BE49-F238E27FC236}">
                  <a16:creationId xmlns:a16="http://schemas.microsoft.com/office/drawing/2014/main" id="{E53D6FF5-B0EB-45DC-9A04-E21D1B375067}"/>
                </a:ext>
              </a:extLst>
            </p:cNvPr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246;p8">
              <a:extLst>
                <a:ext uri="{FF2B5EF4-FFF2-40B4-BE49-F238E27FC236}">
                  <a16:creationId xmlns:a16="http://schemas.microsoft.com/office/drawing/2014/main" id="{9ED37E25-B118-4C23-9E79-A77421DDC9FF}"/>
                </a:ext>
              </a:extLst>
            </p:cNvPr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247;p8">
              <a:extLst>
                <a:ext uri="{FF2B5EF4-FFF2-40B4-BE49-F238E27FC236}">
                  <a16:creationId xmlns:a16="http://schemas.microsoft.com/office/drawing/2014/main" id="{C1B3B25F-43C6-4C81-A985-521EBF3080F9}"/>
                </a:ext>
              </a:extLst>
            </p:cNvPr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248;p8">
              <a:extLst>
                <a:ext uri="{FF2B5EF4-FFF2-40B4-BE49-F238E27FC236}">
                  <a16:creationId xmlns:a16="http://schemas.microsoft.com/office/drawing/2014/main" id="{77DADE5A-2257-4FC5-9857-A14CC8AE02A3}"/>
                </a:ext>
              </a:extLst>
            </p:cNvPr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249;p8">
              <a:extLst>
                <a:ext uri="{FF2B5EF4-FFF2-40B4-BE49-F238E27FC236}">
                  <a16:creationId xmlns:a16="http://schemas.microsoft.com/office/drawing/2014/main" id="{C7FA5865-C21C-4D80-9B4A-137B2143474C}"/>
                </a:ext>
              </a:extLst>
            </p:cNvPr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250;p8">
              <a:extLst>
                <a:ext uri="{FF2B5EF4-FFF2-40B4-BE49-F238E27FC236}">
                  <a16:creationId xmlns:a16="http://schemas.microsoft.com/office/drawing/2014/main" id="{0DF8ED29-7439-4856-907F-55203DB1C1DA}"/>
                </a:ext>
              </a:extLst>
            </p:cNvPr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251;p8">
              <a:extLst>
                <a:ext uri="{FF2B5EF4-FFF2-40B4-BE49-F238E27FC236}">
                  <a16:creationId xmlns:a16="http://schemas.microsoft.com/office/drawing/2014/main" id="{88B768E2-CE99-4A8D-B66B-888A544E8575}"/>
                </a:ext>
              </a:extLst>
            </p:cNvPr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252;p8">
              <a:extLst>
                <a:ext uri="{FF2B5EF4-FFF2-40B4-BE49-F238E27FC236}">
                  <a16:creationId xmlns:a16="http://schemas.microsoft.com/office/drawing/2014/main" id="{BC02C2F0-15AA-4C4A-93DD-F8CC5635A34E}"/>
                </a:ext>
              </a:extLst>
            </p:cNvPr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253;p8">
              <a:extLst>
                <a:ext uri="{FF2B5EF4-FFF2-40B4-BE49-F238E27FC236}">
                  <a16:creationId xmlns:a16="http://schemas.microsoft.com/office/drawing/2014/main" id="{D89E4D1B-02CD-4EEC-BD39-2AFC38C571BF}"/>
                </a:ext>
              </a:extLst>
            </p:cNvPr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254;p8">
              <a:extLst>
                <a:ext uri="{FF2B5EF4-FFF2-40B4-BE49-F238E27FC236}">
                  <a16:creationId xmlns:a16="http://schemas.microsoft.com/office/drawing/2014/main" id="{1498B80A-CEE0-43BA-8E58-1B31A7519372}"/>
                </a:ext>
              </a:extLst>
            </p:cNvPr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255;p8">
              <a:extLst>
                <a:ext uri="{FF2B5EF4-FFF2-40B4-BE49-F238E27FC236}">
                  <a16:creationId xmlns:a16="http://schemas.microsoft.com/office/drawing/2014/main" id="{4D864AD7-97EA-461E-BDCA-8BBAB201E0A6}"/>
                </a:ext>
              </a:extLst>
            </p:cNvPr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256;p8">
              <a:extLst>
                <a:ext uri="{FF2B5EF4-FFF2-40B4-BE49-F238E27FC236}">
                  <a16:creationId xmlns:a16="http://schemas.microsoft.com/office/drawing/2014/main" id="{C78F81A9-EC72-45C1-9817-C7F802A9D4E0}"/>
                </a:ext>
              </a:extLst>
            </p:cNvPr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257;p8">
              <a:extLst>
                <a:ext uri="{FF2B5EF4-FFF2-40B4-BE49-F238E27FC236}">
                  <a16:creationId xmlns:a16="http://schemas.microsoft.com/office/drawing/2014/main" id="{60EEC830-613D-4C3A-BC45-7D0A430C8C5F}"/>
                </a:ext>
              </a:extLst>
            </p:cNvPr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258;p8">
              <a:extLst>
                <a:ext uri="{FF2B5EF4-FFF2-40B4-BE49-F238E27FC236}">
                  <a16:creationId xmlns:a16="http://schemas.microsoft.com/office/drawing/2014/main" id="{1E463A7B-3DA5-48F9-9D2B-BE455C7892D9}"/>
                </a:ext>
              </a:extLst>
            </p:cNvPr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259;p8">
              <a:extLst>
                <a:ext uri="{FF2B5EF4-FFF2-40B4-BE49-F238E27FC236}">
                  <a16:creationId xmlns:a16="http://schemas.microsoft.com/office/drawing/2014/main" id="{059917AB-166F-4492-AC35-FA087ACF02BC}"/>
                </a:ext>
              </a:extLst>
            </p:cNvPr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260;p8">
              <a:extLst>
                <a:ext uri="{FF2B5EF4-FFF2-40B4-BE49-F238E27FC236}">
                  <a16:creationId xmlns:a16="http://schemas.microsoft.com/office/drawing/2014/main" id="{1F23E97C-117F-49CA-805B-D32FB0B42FC6}"/>
                </a:ext>
              </a:extLst>
            </p:cNvPr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261;p8">
              <a:extLst>
                <a:ext uri="{FF2B5EF4-FFF2-40B4-BE49-F238E27FC236}">
                  <a16:creationId xmlns:a16="http://schemas.microsoft.com/office/drawing/2014/main" id="{2099B948-84BD-4928-8BED-B27B3AF1F3B0}"/>
                </a:ext>
              </a:extLst>
            </p:cNvPr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262;p8">
              <a:extLst>
                <a:ext uri="{FF2B5EF4-FFF2-40B4-BE49-F238E27FC236}">
                  <a16:creationId xmlns:a16="http://schemas.microsoft.com/office/drawing/2014/main" id="{276ADF84-EF7C-4B05-A1B5-6023B2F6BA88}"/>
                </a:ext>
              </a:extLst>
            </p:cNvPr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263;p8">
              <a:extLst>
                <a:ext uri="{FF2B5EF4-FFF2-40B4-BE49-F238E27FC236}">
                  <a16:creationId xmlns:a16="http://schemas.microsoft.com/office/drawing/2014/main" id="{57BDE0E8-798F-4D50-83E7-7DF1144A34A9}"/>
                </a:ext>
              </a:extLst>
            </p:cNvPr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1264;p8">
            <a:extLst>
              <a:ext uri="{FF2B5EF4-FFF2-40B4-BE49-F238E27FC236}">
                <a16:creationId xmlns:a16="http://schemas.microsoft.com/office/drawing/2014/main" id="{04DC2D4B-77F1-4472-8D50-41FD35122CDC}"/>
              </a:ext>
            </a:extLst>
          </p:cNvPr>
          <p:cNvGrpSpPr/>
          <p:nvPr/>
        </p:nvGrpSpPr>
        <p:grpSpPr>
          <a:xfrm>
            <a:off x="7527550" y="4839834"/>
            <a:ext cx="1002753" cy="1511381"/>
            <a:chOff x="6456089" y="2552414"/>
            <a:chExt cx="672943" cy="1014758"/>
          </a:xfrm>
        </p:grpSpPr>
        <p:sp>
          <p:nvSpPr>
            <p:cNvPr id="338" name="Google Shape;1265;p8">
              <a:extLst>
                <a:ext uri="{FF2B5EF4-FFF2-40B4-BE49-F238E27FC236}">
                  <a16:creationId xmlns:a16="http://schemas.microsoft.com/office/drawing/2014/main" id="{8D4BB416-D043-46C5-B180-AE439510C9B4}"/>
                </a:ext>
              </a:extLst>
            </p:cNvPr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266;p8">
              <a:extLst>
                <a:ext uri="{FF2B5EF4-FFF2-40B4-BE49-F238E27FC236}">
                  <a16:creationId xmlns:a16="http://schemas.microsoft.com/office/drawing/2014/main" id="{95C007C4-91C9-44B7-BA44-88949BF41027}"/>
                </a:ext>
              </a:extLst>
            </p:cNvPr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267;p8">
              <a:extLst>
                <a:ext uri="{FF2B5EF4-FFF2-40B4-BE49-F238E27FC236}">
                  <a16:creationId xmlns:a16="http://schemas.microsoft.com/office/drawing/2014/main" id="{55F18864-2D1D-4719-8187-EEB1A2D71111}"/>
                </a:ext>
              </a:extLst>
            </p:cNvPr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268;p8">
              <a:extLst>
                <a:ext uri="{FF2B5EF4-FFF2-40B4-BE49-F238E27FC236}">
                  <a16:creationId xmlns:a16="http://schemas.microsoft.com/office/drawing/2014/main" id="{3F610D43-4978-43A8-AF1C-563E7712B962}"/>
                </a:ext>
              </a:extLst>
            </p:cNvPr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269;p8">
              <a:extLst>
                <a:ext uri="{FF2B5EF4-FFF2-40B4-BE49-F238E27FC236}">
                  <a16:creationId xmlns:a16="http://schemas.microsoft.com/office/drawing/2014/main" id="{E2AFCBCF-2138-4376-9B2D-52634B80A37D}"/>
                </a:ext>
              </a:extLst>
            </p:cNvPr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270;p8">
              <a:extLst>
                <a:ext uri="{FF2B5EF4-FFF2-40B4-BE49-F238E27FC236}">
                  <a16:creationId xmlns:a16="http://schemas.microsoft.com/office/drawing/2014/main" id="{706F8EA9-BDEB-4429-803B-13816DA08361}"/>
                </a:ext>
              </a:extLst>
            </p:cNvPr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271;p8">
              <a:extLst>
                <a:ext uri="{FF2B5EF4-FFF2-40B4-BE49-F238E27FC236}">
                  <a16:creationId xmlns:a16="http://schemas.microsoft.com/office/drawing/2014/main" id="{CC4FD48A-4BE4-496C-B07F-33E824FB701B}"/>
                </a:ext>
              </a:extLst>
            </p:cNvPr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272;p8">
              <a:extLst>
                <a:ext uri="{FF2B5EF4-FFF2-40B4-BE49-F238E27FC236}">
                  <a16:creationId xmlns:a16="http://schemas.microsoft.com/office/drawing/2014/main" id="{58CF9F7A-EC04-4C62-B411-73F8160ED79E}"/>
                </a:ext>
              </a:extLst>
            </p:cNvPr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1273;p8">
              <a:extLst>
                <a:ext uri="{FF2B5EF4-FFF2-40B4-BE49-F238E27FC236}">
                  <a16:creationId xmlns:a16="http://schemas.microsoft.com/office/drawing/2014/main" id="{FBA27E08-EBA5-4019-A2AB-3EB4A9F4154B}"/>
                </a:ext>
              </a:extLst>
            </p:cNvPr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347" name="Google Shape;1274;p8">
                <a:extLst>
                  <a:ext uri="{FF2B5EF4-FFF2-40B4-BE49-F238E27FC236}">
                    <a16:creationId xmlns:a16="http://schemas.microsoft.com/office/drawing/2014/main" id="{A74C4726-6725-4EEA-BAB6-5581619B11B3}"/>
                  </a:ext>
                </a:extLst>
              </p:cNvPr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275;p8">
                <a:extLst>
                  <a:ext uri="{FF2B5EF4-FFF2-40B4-BE49-F238E27FC236}">
                    <a16:creationId xmlns:a16="http://schemas.microsoft.com/office/drawing/2014/main" id="{C27E4DBD-F206-49E5-BA5F-B74E7F7D9081}"/>
                  </a:ext>
                </a:extLst>
              </p:cNvPr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276;p8">
                <a:extLst>
                  <a:ext uri="{FF2B5EF4-FFF2-40B4-BE49-F238E27FC236}">
                    <a16:creationId xmlns:a16="http://schemas.microsoft.com/office/drawing/2014/main" id="{16577926-F7DF-4C48-99E8-10C4E0B07A33}"/>
                  </a:ext>
                </a:extLst>
              </p:cNvPr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277;p8">
                <a:extLst>
                  <a:ext uri="{FF2B5EF4-FFF2-40B4-BE49-F238E27FC236}">
                    <a16:creationId xmlns:a16="http://schemas.microsoft.com/office/drawing/2014/main" id="{7F8B12F6-81D6-4238-ACB0-1CF5811CA1E7}"/>
                  </a:ext>
                </a:extLst>
              </p:cNvPr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278;p8">
                <a:extLst>
                  <a:ext uri="{FF2B5EF4-FFF2-40B4-BE49-F238E27FC236}">
                    <a16:creationId xmlns:a16="http://schemas.microsoft.com/office/drawing/2014/main" id="{F0C3C555-C09D-4E3C-9DB3-221DB3A2F6B9}"/>
                  </a:ext>
                </a:extLst>
              </p:cNvPr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279;p8">
                <a:extLst>
                  <a:ext uri="{FF2B5EF4-FFF2-40B4-BE49-F238E27FC236}">
                    <a16:creationId xmlns:a16="http://schemas.microsoft.com/office/drawing/2014/main" id="{FC4F9A67-ABC5-4DC7-8F42-77AD447CA6D0}"/>
                  </a:ext>
                </a:extLst>
              </p:cNvPr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280;p8">
                <a:extLst>
                  <a:ext uri="{FF2B5EF4-FFF2-40B4-BE49-F238E27FC236}">
                    <a16:creationId xmlns:a16="http://schemas.microsoft.com/office/drawing/2014/main" id="{704D8B35-E3C1-43AD-9584-77B286888BC5}"/>
                  </a:ext>
                </a:extLst>
              </p:cNvPr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281;p8">
                <a:extLst>
                  <a:ext uri="{FF2B5EF4-FFF2-40B4-BE49-F238E27FC236}">
                    <a16:creationId xmlns:a16="http://schemas.microsoft.com/office/drawing/2014/main" id="{1805C777-7A31-4ED7-B110-84E1337BF262}"/>
                  </a:ext>
                </a:extLst>
              </p:cNvPr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282;p8">
                <a:extLst>
                  <a:ext uri="{FF2B5EF4-FFF2-40B4-BE49-F238E27FC236}">
                    <a16:creationId xmlns:a16="http://schemas.microsoft.com/office/drawing/2014/main" id="{D54E1FA1-C376-4A81-AEED-AEC3B6616993}"/>
                  </a:ext>
                </a:extLst>
              </p:cNvPr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283;p8">
                <a:extLst>
                  <a:ext uri="{FF2B5EF4-FFF2-40B4-BE49-F238E27FC236}">
                    <a16:creationId xmlns:a16="http://schemas.microsoft.com/office/drawing/2014/main" id="{41D9BA38-A5E3-4A6D-B3CF-33D6DB8F8CD6}"/>
                  </a:ext>
                </a:extLst>
              </p:cNvPr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284;p8">
                <a:extLst>
                  <a:ext uri="{FF2B5EF4-FFF2-40B4-BE49-F238E27FC236}">
                    <a16:creationId xmlns:a16="http://schemas.microsoft.com/office/drawing/2014/main" id="{5CB7DE34-7ED0-4ADD-88A6-B2F5AFFE9FC2}"/>
                  </a:ext>
                </a:extLst>
              </p:cNvPr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285;p8">
                <a:extLst>
                  <a:ext uri="{FF2B5EF4-FFF2-40B4-BE49-F238E27FC236}">
                    <a16:creationId xmlns:a16="http://schemas.microsoft.com/office/drawing/2014/main" id="{7E373FFF-B2BB-4F3D-9714-109C33FF5E59}"/>
                  </a:ext>
                </a:extLst>
              </p:cNvPr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286;p8">
                <a:extLst>
                  <a:ext uri="{FF2B5EF4-FFF2-40B4-BE49-F238E27FC236}">
                    <a16:creationId xmlns:a16="http://schemas.microsoft.com/office/drawing/2014/main" id="{62D361BB-71A3-487E-8B4E-A1056E57D150}"/>
                  </a:ext>
                </a:extLst>
              </p:cNvPr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287;p8">
                <a:extLst>
                  <a:ext uri="{FF2B5EF4-FFF2-40B4-BE49-F238E27FC236}">
                    <a16:creationId xmlns:a16="http://schemas.microsoft.com/office/drawing/2014/main" id="{69996E9D-013A-4C59-A1C9-5E04582F4B55}"/>
                  </a:ext>
                </a:extLst>
              </p:cNvPr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288;p8">
                <a:extLst>
                  <a:ext uri="{FF2B5EF4-FFF2-40B4-BE49-F238E27FC236}">
                    <a16:creationId xmlns:a16="http://schemas.microsoft.com/office/drawing/2014/main" id="{DFE5BD25-BEA5-4A0A-ABE8-4F0A081A8059}"/>
                  </a:ext>
                </a:extLst>
              </p:cNvPr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289;p8">
                <a:extLst>
                  <a:ext uri="{FF2B5EF4-FFF2-40B4-BE49-F238E27FC236}">
                    <a16:creationId xmlns:a16="http://schemas.microsoft.com/office/drawing/2014/main" id="{58F5716E-ED07-43FA-BA8A-9E6251110816}"/>
                  </a:ext>
                </a:extLst>
              </p:cNvPr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290;p8">
                <a:extLst>
                  <a:ext uri="{FF2B5EF4-FFF2-40B4-BE49-F238E27FC236}">
                    <a16:creationId xmlns:a16="http://schemas.microsoft.com/office/drawing/2014/main" id="{44CCD278-16C5-4E60-BF28-AA2C1FEBC600}"/>
                  </a:ext>
                </a:extLst>
              </p:cNvPr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291;p8">
                <a:extLst>
                  <a:ext uri="{FF2B5EF4-FFF2-40B4-BE49-F238E27FC236}">
                    <a16:creationId xmlns:a16="http://schemas.microsoft.com/office/drawing/2014/main" id="{45853EE2-A396-4330-A548-95D55AB8B7BF}"/>
                  </a:ext>
                </a:extLst>
              </p:cNvPr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292;p8">
                <a:extLst>
                  <a:ext uri="{FF2B5EF4-FFF2-40B4-BE49-F238E27FC236}">
                    <a16:creationId xmlns:a16="http://schemas.microsoft.com/office/drawing/2014/main" id="{D5E7CED9-2A00-45D7-A870-3158333B0F79}"/>
                  </a:ext>
                </a:extLst>
              </p:cNvPr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293;p8">
                <a:extLst>
                  <a:ext uri="{FF2B5EF4-FFF2-40B4-BE49-F238E27FC236}">
                    <a16:creationId xmlns:a16="http://schemas.microsoft.com/office/drawing/2014/main" id="{B95FC40D-9A8C-4956-820C-66FA4D145AE6}"/>
                  </a:ext>
                </a:extLst>
              </p:cNvPr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1294;p8">
                <a:extLst>
                  <a:ext uri="{FF2B5EF4-FFF2-40B4-BE49-F238E27FC236}">
                    <a16:creationId xmlns:a16="http://schemas.microsoft.com/office/drawing/2014/main" id="{06E92C0A-C8FA-413C-B6A1-B1641723CFFC}"/>
                  </a:ext>
                </a:extLst>
              </p:cNvPr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1295;p8">
                <a:extLst>
                  <a:ext uri="{FF2B5EF4-FFF2-40B4-BE49-F238E27FC236}">
                    <a16:creationId xmlns:a16="http://schemas.microsoft.com/office/drawing/2014/main" id="{13F3A29B-18AF-421B-BDAF-A908E04DCCDB}"/>
                  </a:ext>
                </a:extLst>
              </p:cNvPr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1296;p8">
                <a:extLst>
                  <a:ext uri="{FF2B5EF4-FFF2-40B4-BE49-F238E27FC236}">
                    <a16:creationId xmlns:a16="http://schemas.microsoft.com/office/drawing/2014/main" id="{B40C80D2-4EEC-472C-AE24-10C0CB06CB46}"/>
                  </a:ext>
                </a:extLst>
              </p:cNvPr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1297;p8">
                <a:extLst>
                  <a:ext uri="{FF2B5EF4-FFF2-40B4-BE49-F238E27FC236}">
                    <a16:creationId xmlns:a16="http://schemas.microsoft.com/office/drawing/2014/main" id="{C401C5FE-2B59-4F37-A16E-C9E7F7C106D4}"/>
                  </a:ext>
                </a:extLst>
              </p:cNvPr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1298;p8">
                <a:extLst>
                  <a:ext uri="{FF2B5EF4-FFF2-40B4-BE49-F238E27FC236}">
                    <a16:creationId xmlns:a16="http://schemas.microsoft.com/office/drawing/2014/main" id="{B3D2ACC7-3077-4FC6-A18D-436503EF5FAF}"/>
                  </a:ext>
                </a:extLst>
              </p:cNvPr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1299;p8">
                <a:extLst>
                  <a:ext uri="{FF2B5EF4-FFF2-40B4-BE49-F238E27FC236}">
                    <a16:creationId xmlns:a16="http://schemas.microsoft.com/office/drawing/2014/main" id="{E85BBEBF-006C-40AA-AF78-946A3D0B8907}"/>
                  </a:ext>
                </a:extLst>
              </p:cNvPr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1300;p8">
                <a:extLst>
                  <a:ext uri="{FF2B5EF4-FFF2-40B4-BE49-F238E27FC236}">
                    <a16:creationId xmlns:a16="http://schemas.microsoft.com/office/drawing/2014/main" id="{AC36C9D8-A8E3-4B14-BA42-C9A5374FDA60}"/>
                  </a:ext>
                </a:extLst>
              </p:cNvPr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1301;p8">
                <a:extLst>
                  <a:ext uri="{FF2B5EF4-FFF2-40B4-BE49-F238E27FC236}">
                    <a16:creationId xmlns:a16="http://schemas.microsoft.com/office/drawing/2014/main" id="{3FC7DB3F-41B5-48F1-985C-A2192402D242}"/>
                  </a:ext>
                </a:extLst>
              </p:cNvPr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302;p8">
                <a:extLst>
                  <a:ext uri="{FF2B5EF4-FFF2-40B4-BE49-F238E27FC236}">
                    <a16:creationId xmlns:a16="http://schemas.microsoft.com/office/drawing/2014/main" id="{C81C7692-381C-4BBA-B426-25E13238A4B1}"/>
                  </a:ext>
                </a:extLst>
              </p:cNvPr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1303;p8">
                <a:extLst>
                  <a:ext uri="{FF2B5EF4-FFF2-40B4-BE49-F238E27FC236}">
                    <a16:creationId xmlns:a16="http://schemas.microsoft.com/office/drawing/2014/main" id="{3486AC05-12DD-4D77-A317-559E26390DCF}"/>
                  </a:ext>
                </a:extLst>
              </p:cNvPr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1304;p8">
                <a:extLst>
                  <a:ext uri="{FF2B5EF4-FFF2-40B4-BE49-F238E27FC236}">
                    <a16:creationId xmlns:a16="http://schemas.microsoft.com/office/drawing/2014/main" id="{C0F8B682-7834-43F3-9DB0-30139C497863}"/>
                  </a:ext>
                </a:extLst>
              </p:cNvPr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1305;p8">
                <a:extLst>
                  <a:ext uri="{FF2B5EF4-FFF2-40B4-BE49-F238E27FC236}">
                    <a16:creationId xmlns:a16="http://schemas.microsoft.com/office/drawing/2014/main" id="{79DA25A8-1763-46B3-B07B-032BFA6D61D2}"/>
                  </a:ext>
                </a:extLst>
              </p:cNvPr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1306;p8">
                <a:extLst>
                  <a:ext uri="{FF2B5EF4-FFF2-40B4-BE49-F238E27FC236}">
                    <a16:creationId xmlns:a16="http://schemas.microsoft.com/office/drawing/2014/main" id="{A454E5DB-BEEC-49E1-A7A6-68D0BCDC2C0C}"/>
                  </a:ext>
                </a:extLst>
              </p:cNvPr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307;p8">
                <a:extLst>
                  <a:ext uri="{FF2B5EF4-FFF2-40B4-BE49-F238E27FC236}">
                    <a16:creationId xmlns:a16="http://schemas.microsoft.com/office/drawing/2014/main" id="{EC1DFCA0-6693-49C0-AF6D-46F72FD9DF01}"/>
                  </a:ext>
                </a:extLst>
              </p:cNvPr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308;p8">
                <a:extLst>
                  <a:ext uri="{FF2B5EF4-FFF2-40B4-BE49-F238E27FC236}">
                    <a16:creationId xmlns:a16="http://schemas.microsoft.com/office/drawing/2014/main" id="{06E9D43E-FC28-4AAD-BD44-20DEA7572C71}"/>
                  </a:ext>
                </a:extLst>
              </p:cNvPr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309;p8">
                <a:extLst>
                  <a:ext uri="{FF2B5EF4-FFF2-40B4-BE49-F238E27FC236}">
                    <a16:creationId xmlns:a16="http://schemas.microsoft.com/office/drawing/2014/main" id="{7D216E40-1961-4B93-9010-84A0E374F371}"/>
                  </a:ext>
                </a:extLst>
              </p:cNvPr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1310;p8">
                <a:extLst>
                  <a:ext uri="{FF2B5EF4-FFF2-40B4-BE49-F238E27FC236}">
                    <a16:creationId xmlns:a16="http://schemas.microsoft.com/office/drawing/2014/main" id="{0C0A01E4-3C42-498C-AEB4-B210A32791BB}"/>
                  </a:ext>
                </a:extLst>
              </p:cNvPr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311;p8">
                <a:extLst>
                  <a:ext uri="{FF2B5EF4-FFF2-40B4-BE49-F238E27FC236}">
                    <a16:creationId xmlns:a16="http://schemas.microsoft.com/office/drawing/2014/main" id="{9006786D-AE0E-4E8B-A8EE-0E1E0EE67708}"/>
                  </a:ext>
                </a:extLst>
              </p:cNvPr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312;p8">
                <a:extLst>
                  <a:ext uri="{FF2B5EF4-FFF2-40B4-BE49-F238E27FC236}">
                    <a16:creationId xmlns:a16="http://schemas.microsoft.com/office/drawing/2014/main" id="{135279A3-3907-4748-9D54-10F425A8B9C1}"/>
                  </a:ext>
                </a:extLst>
              </p:cNvPr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313;p8">
                <a:extLst>
                  <a:ext uri="{FF2B5EF4-FFF2-40B4-BE49-F238E27FC236}">
                    <a16:creationId xmlns:a16="http://schemas.microsoft.com/office/drawing/2014/main" id="{22ADA8D8-3EE0-4411-AA44-6A0AD6056200}"/>
                  </a:ext>
                </a:extLst>
              </p:cNvPr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314;p8">
                <a:extLst>
                  <a:ext uri="{FF2B5EF4-FFF2-40B4-BE49-F238E27FC236}">
                    <a16:creationId xmlns:a16="http://schemas.microsoft.com/office/drawing/2014/main" id="{33EDAB17-7177-4D70-A7D4-2520A78A6B27}"/>
                  </a:ext>
                </a:extLst>
              </p:cNvPr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315;p8">
                <a:extLst>
                  <a:ext uri="{FF2B5EF4-FFF2-40B4-BE49-F238E27FC236}">
                    <a16:creationId xmlns:a16="http://schemas.microsoft.com/office/drawing/2014/main" id="{ED996FC5-0152-4771-A6AF-CD6CF3BAD9D2}"/>
                  </a:ext>
                </a:extLst>
              </p:cNvPr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316;p8">
                <a:extLst>
                  <a:ext uri="{FF2B5EF4-FFF2-40B4-BE49-F238E27FC236}">
                    <a16:creationId xmlns:a16="http://schemas.microsoft.com/office/drawing/2014/main" id="{15758788-4D3D-48F7-8FA1-98C89815CA89}"/>
                  </a:ext>
                </a:extLst>
              </p:cNvPr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317;p8">
                <a:extLst>
                  <a:ext uri="{FF2B5EF4-FFF2-40B4-BE49-F238E27FC236}">
                    <a16:creationId xmlns:a16="http://schemas.microsoft.com/office/drawing/2014/main" id="{B3C3F173-03ED-4ECE-944E-34B5BA4ADB9B}"/>
                  </a:ext>
                </a:extLst>
              </p:cNvPr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318;p8">
                <a:extLst>
                  <a:ext uri="{FF2B5EF4-FFF2-40B4-BE49-F238E27FC236}">
                    <a16:creationId xmlns:a16="http://schemas.microsoft.com/office/drawing/2014/main" id="{ECA25C5E-DCAF-4988-9598-A759954B6784}"/>
                  </a:ext>
                </a:extLst>
              </p:cNvPr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1319;p8">
                <a:extLst>
                  <a:ext uri="{FF2B5EF4-FFF2-40B4-BE49-F238E27FC236}">
                    <a16:creationId xmlns:a16="http://schemas.microsoft.com/office/drawing/2014/main" id="{FEA8C4B8-FCA5-4D50-AC99-F52795032C2D}"/>
                  </a:ext>
                </a:extLst>
              </p:cNvPr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1320;p8">
                <a:extLst>
                  <a:ext uri="{FF2B5EF4-FFF2-40B4-BE49-F238E27FC236}">
                    <a16:creationId xmlns:a16="http://schemas.microsoft.com/office/drawing/2014/main" id="{75C079D6-621E-41A2-953F-A0D696B3E2F7}"/>
                  </a:ext>
                </a:extLst>
              </p:cNvPr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1321;p8">
                <a:extLst>
                  <a:ext uri="{FF2B5EF4-FFF2-40B4-BE49-F238E27FC236}">
                    <a16:creationId xmlns:a16="http://schemas.microsoft.com/office/drawing/2014/main" id="{5D2AF00D-DD13-4E88-B875-142F1F1BF9A3}"/>
                  </a:ext>
                </a:extLst>
              </p:cNvPr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1322;p8">
                <a:extLst>
                  <a:ext uri="{FF2B5EF4-FFF2-40B4-BE49-F238E27FC236}">
                    <a16:creationId xmlns:a16="http://schemas.microsoft.com/office/drawing/2014/main" id="{B8D1FD01-A164-4ED0-AB26-871BAB4AC153}"/>
                  </a:ext>
                </a:extLst>
              </p:cNvPr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1323;p8">
                <a:extLst>
                  <a:ext uri="{FF2B5EF4-FFF2-40B4-BE49-F238E27FC236}">
                    <a16:creationId xmlns:a16="http://schemas.microsoft.com/office/drawing/2014/main" id="{0FE8F211-C2BD-4618-A541-2791AFCE5E39}"/>
                  </a:ext>
                </a:extLst>
              </p:cNvPr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1324;p8">
                <a:extLst>
                  <a:ext uri="{FF2B5EF4-FFF2-40B4-BE49-F238E27FC236}">
                    <a16:creationId xmlns:a16="http://schemas.microsoft.com/office/drawing/2014/main" id="{E47756FB-AFF6-41D9-9618-74E7D9049428}"/>
                  </a:ext>
                </a:extLst>
              </p:cNvPr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1325;p8">
                <a:extLst>
                  <a:ext uri="{FF2B5EF4-FFF2-40B4-BE49-F238E27FC236}">
                    <a16:creationId xmlns:a16="http://schemas.microsoft.com/office/drawing/2014/main" id="{BFA8DEE8-9479-4647-A8BD-D2DF52FA0F16}"/>
                  </a:ext>
                </a:extLst>
              </p:cNvPr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1326;p8">
                <a:extLst>
                  <a:ext uri="{FF2B5EF4-FFF2-40B4-BE49-F238E27FC236}">
                    <a16:creationId xmlns:a16="http://schemas.microsoft.com/office/drawing/2014/main" id="{2B417B63-D82B-4F1B-BB56-349E0E01DB82}"/>
                  </a:ext>
                </a:extLst>
              </p:cNvPr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1327;p8">
                <a:extLst>
                  <a:ext uri="{FF2B5EF4-FFF2-40B4-BE49-F238E27FC236}">
                    <a16:creationId xmlns:a16="http://schemas.microsoft.com/office/drawing/2014/main" id="{03EC467B-AA98-48DA-8216-5D774E9E208D}"/>
                  </a:ext>
                </a:extLst>
              </p:cNvPr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1328;p8">
                <a:extLst>
                  <a:ext uri="{FF2B5EF4-FFF2-40B4-BE49-F238E27FC236}">
                    <a16:creationId xmlns:a16="http://schemas.microsoft.com/office/drawing/2014/main" id="{A692314A-8F90-421A-B786-DC65BF858ADF}"/>
                  </a:ext>
                </a:extLst>
              </p:cNvPr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1329;p8">
                <a:extLst>
                  <a:ext uri="{FF2B5EF4-FFF2-40B4-BE49-F238E27FC236}">
                    <a16:creationId xmlns:a16="http://schemas.microsoft.com/office/drawing/2014/main" id="{7A0B4BD2-94A4-41E0-9563-22FCA36C5AA3}"/>
                  </a:ext>
                </a:extLst>
              </p:cNvPr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1330;p8">
                <a:extLst>
                  <a:ext uri="{FF2B5EF4-FFF2-40B4-BE49-F238E27FC236}">
                    <a16:creationId xmlns:a16="http://schemas.microsoft.com/office/drawing/2014/main" id="{5F4765D7-77D5-4DB3-811B-5EE14747DCE3}"/>
                  </a:ext>
                </a:extLst>
              </p:cNvPr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1331;p8">
                <a:extLst>
                  <a:ext uri="{FF2B5EF4-FFF2-40B4-BE49-F238E27FC236}">
                    <a16:creationId xmlns:a16="http://schemas.microsoft.com/office/drawing/2014/main" id="{C1F5120D-9598-48E8-B9C9-DF2280A684EF}"/>
                  </a:ext>
                </a:extLst>
              </p:cNvPr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5" name="Google Shape;1332;p8">
            <a:extLst>
              <a:ext uri="{FF2B5EF4-FFF2-40B4-BE49-F238E27FC236}">
                <a16:creationId xmlns:a16="http://schemas.microsoft.com/office/drawing/2014/main" id="{C6C3B874-0518-42A9-8771-A750CF06BED7}"/>
              </a:ext>
            </a:extLst>
          </p:cNvPr>
          <p:cNvGrpSpPr/>
          <p:nvPr/>
        </p:nvGrpSpPr>
        <p:grpSpPr>
          <a:xfrm>
            <a:off x="113325" y="143881"/>
            <a:ext cx="2005315" cy="1555236"/>
            <a:chOff x="7042387" y="3698335"/>
            <a:chExt cx="494954" cy="383895"/>
          </a:xfrm>
        </p:grpSpPr>
        <p:sp>
          <p:nvSpPr>
            <p:cNvPr id="406" name="Google Shape;1333;p8">
              <a:extLst>
                <a:ext uri="{FF2B5EF4-FFF2-40B4-BE49-F238E27FC236}">
                  <a16:creationId xmlns:a16="http://schemas.microsoft.com/office/drawing/2014/main" id="{D375ABCF-7CBD-4123-AC23-CC93CCA06703}"/>
                </a:ext>
              </a:extLst>
            </p:cNvPr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334;p8">
              <a:extLst>
                <a:ext uri="{FF2B5EF4-FFF2-40B4-BE49-F238E27FC236}">
                  <a16:creationId xmlns:a16="http://schemas.microsoft.com/office/drawing/2014/main" id="{4A3F2961-5B68-4ED5-8CC7-E003C4D228C7}"/>
                </a:ext>
              </a:extLst>
            </p:cNvPr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335;p8">
              <a:extLst>
                <a:ext uri="{FF2B5EF4-FFF2-40B4-BE49-F238E27FC236}">
                  <a16:creationId xmlns:a16="http://schemas.microsoft.com/office/drawing/2014/main" id="{EC8E01D2-B1F6-4D65-92E7-B0FB3763F9DA}"/>
                </a:ext>
              </a:extLst>
            </p:cNvPr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336;p8">
              <a:extLst>
                <a:ext uri="{FF2B5EF4-FFF2-40B4-BE49-F238E27FC236}">
                  <a16:creationId xmlns:a16="http://schemas.microsoft.com/office/drawing/2014/main" id="{E55B0B56-0996-4439-A5D8-0AA7CEAF027A}"/>
                </a:ext>
              </a:extLst>
            </p:cNvPr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337;p8">
              <a:extLst>
                <a:ext uri="{FF2B5EF4-FFF2-40B4-BE49-F238E27FC236}">
                  <a16:creationId xmlns:a16="http://schemas.microsoft.com/office/drawing/2014/main" id="{E9A6B8B6-0F53-4473-8505-ECA33161CCE7}"/>
                </a:ext>
              </a:extLst>
            </p:cNvPr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338;p8">
              <a:extLst>
                <a:ext uri="{FF2B5EF4-FFF2-40B4-BE49-F238E27FC236}">
                  <a16:creationId xmlns:a16="http://schemas.microsoft.com/office/drawing/2014/main" id="{61869903-B350-49A1-A247-464271C1C9DC}"/>
                </a:ext>
              </a:extLst>
            </p:cNvPr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339;p8">
              <a:extLst>
                <a:ext uri="{FF2B5EF4-FFF2-40B4-BE49-F238E27FC236}">
                  <a16:creationId xmlns:a16="http://schemas.microsoft.com/office/drawing/2014/main" id="{3A15C420-A433-4D75-A8C6-24A65EDE7E30}"/>
                </a:ext>
              </a:extLst>
            </p:cNvPr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340;p8">
              <a:extLst>
                <a:ext uri="{FF2B5EF4-FFF2-40B4-BE49-F238E27FC236}">
                  <a16:creationId xmlns:a16="http://schemas.microsoft.com/office/drawing/2014/main" id="{EE17A6B5-8E71-4FC0-B37C-BA3D2775EE85}"/>
                </a:ext>
              </a:extLst>
            </p:cNvPr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341;p8">
              <a:extLst>
                <a:ext uri="{FF2B5EF4-FFF2-40B4-BE49-F238E27FC236}">
                  <a16:creationId xmlns:a16="http://schemas.microsoft.com/office/drawing/2014/main" id="{6C2B08DE-C76E-4F51-B8D7-6774F8E9345C}"/>
                </a:ext>
              </a:extLst>
            </p:cNvPr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342;p8">
              <a:extLst>
                <a:ext uri="{FF2B5EF4-FFF2-40B4-BE49-F238E27FC236}">
                  <a16:creationId xmlns:a16="http://schemas.microsoft.com/office/drawing/2014/main" id="{5EF57237-6946-4A56-9988-A200F5CE5FCB}"/>
                </a:ext>
              </a:extLst>
            </p:cNvPr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343;p8">
              <a:extLst>
                <a:ext uri="{FF2B5EF4-FFF2-40B4-BE49-F238E27FC236}">
                  <a16:creationId xmlns:a16="http://schemas.microsoft.com/office/drawing/2014/main" id="{2E45F3E0-FEF2-4758-B3B7-688EC602E816}"/>
                </a:ext>
              </a:extLst>
            </p:cNvPr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344;p8">
              <a:extLst>
                <a:ext uri="{FF2B5EF4-FFF2-40B4-BE49-F238E27FC236}">
                  <a16:creationId xmlns:a16="http://schemas.microsoft.com/office/drawing/2014/main" id="{B3939217-A7E5-4A76-B31E-56BF3DB8DF39}"/>
                </a:ext>
              </a:extLst>
            </p:cNvPr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345;p8">
              <a:extLst>
                <a:ext uri="{FF2B5EF4-FFF2-40B4-BE49-F238E27FC236}">
                  <a16:creationId xmlns:a16="http://schemas.microsoft.com/office/drawing/2014/main" id="{F4EB6604-895A-4EA5-943D-33FF633C9269}"/>
                </a:ext>
              </a:extLst>
            </p:cNvPr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346;p8">
              <a:extLst>
                <a:ext uri="{FF2B5EF4-FFF2-40B4-BE49-F238E27FC236}">
                  <a16:creationId xmlns:a16="http://schemas.microsoft.com/office/drawing/2014/main" id="{0430389A-DB92-4766-82DB-322EACF7005A}"/>
                </a:ext>
              </a:extLst>
            </p:cNvPr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347;p8">
              <a:extLst>
                <a:ext uri="{FF2B5EF4-FFF2-40B4-BE49-F238E27FC236}">
                  <a16:creationId xmlns:a16="http://schemas.microsoft.com/office/drawing/2014/main" id="{39E19417-8637-4249-AB5F-FC3F3C44DBBA}"/>
                </a:ext>
              </a:extLst>
            </p:cNvPr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348;p8">
              <a:extLst>
                <a:ext uri="{FF2B5EF4-FFF2-40B4-BE49-F238E27FC236}">
                  <a16:creationId xmlns:a16="http://schemas.microsoft.com/office/drawing/2014/main" id="{6C423296-378B-4880-A4A4-1EBCB343EE43}"/>
                </a:ext>
              </a:extLst>
            </p:cNvPr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349;p8">
              <a:extLst>
                <a:ext uri="{FF2B5EF4-FFF2-40B4-BE49-F238E27FC236}">
                  <a16:creationId xmlns:a16="http://schemas.microsoft.com/office/drawing/2014/main" id="{32B43C31-AD3E-4E2F-8286-BA9BB829010C}"/>
                </a:ext>
              </a:extLst>
            </p:cNvPr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350;p8">
              <a:extLst>
                <a:ext uri="{FF2B5EF4-FFF2-40B4-BE49-F238E27FC236}">
                  <a16:creationId xmlns:a16="http://schemas.microsoft.com/office/drawing/2014/main" id="{5FF5A25B-83E9-4F14-958A-08DD692473CE}"/>
                </a:ext>
              </a:extLst>
            </p:cNvPr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351;p8">
              <a:extLst>
                <a:ext uri="{FF2B5EF4-FFF2-40B4-BE49-F238E27FC236}">
                  <a16:creationId xmlns:a16="http://schemas.microsoft.com/office/drawing/2014/main" id="{06C6E2B2-C3E1-46C3-9D85-23943E9C234E}"/>
                </a:ext>
              </a:extLst>
            </p:cNvPr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352;p8">
              <a:extLst>
                <a:ext uri="{FF2B5EF4-FFF2-40B4-BE49-F238E27FC236}">
                  <a16:creationId xmlns:a16="http://schemas.microsoft.com/office/drawing/2014/main" id="{B676F228-02B3-4106-B241-48F02E47AF28}"/>
                </a:ext>
              </a:extLst>
            </p:cNvPr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353;p8">
              <a:extLst>
                <a:ext uri="{FF2B5EF4-FFF2-40B4-BE49-F238E27FC236}">
                  <a16:creationId xmlns:a16="http://schemas.microsoft.com/office/drawing/2014/main" id="{E04B19FF-3EE0-47A3-AAC3-BF64FF29485F}"/>
                </a:ext>
              </a:extLst>
            </p:cNvPr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354;p8">
              <a:extLst>
                <a:ext uri="{FF2B5EF4-FFF2-40B4-BE49-F238E27FC236}">
                  <a16:creationId xmlns:a16="http://schemas.microsoft.com/office/drawing/2014/main" id="{1A04E182-B8EA-4937-9C42-F56A89402AB2}"/>
                </a:ext>
              </a:extLst>
            </p:cNvPr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355;p8">
              <a:extLst>
                <a:ext uri="{FF2B5EF4-FFF2-40B4-BE49-F238E27FC236}">
                  <a16:creationId xmlns:a16="http://schemas.microsoft.com/office/drawing/2014/main" id="{0C580D2A-C2B4-432A-B308-5B143DBFCF90}"/>
                </a:ext>
              </a:extLst>
            </p:cNvPr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356;p8">
              <a:extLst>
                <a:ext uri="{FF2B5EF4-FFF2-40B4-BE49-F238E27FC236}">
                  <a16:creationId xmlns:a16="http://schemas.microsoft.com/office/drawing/2014/main" id="{6FA7A1F5-4D9E-43A3-A3E2-CB69F5160CF9}"/>
                </a:ext>
              </a:extLst>
            </p:cNvPr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357;p8">
              <a:extLst>
                <a:ext uri="{FF2B5EF4-FFF2-40B4-BE49-F238E27FC236}">
                  <a16:creationId xmlns:a16="http://schemas.microsoft.com/office/drawing/2014/main" id="{BA0F0A0A-2551-447E-BB73-6E0C0D39663B}"/>
                </a:ext>
              </a:extLst>
            </p:cNvPr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358;p8">
              <a:extLst>
                <a:ext uri="{FF2B5EF4-FFF2-40B4-BE49-F238E27FC236}">
                  <a16:creationId xmlns:a16="http://schemas.microsoft.com/office/drawing/2014/main" id="{1F9299EB-E713-40BD-B51A-20806794F012}"/>
                </a:ext>
              </a:extLst>
            </p:cNvPr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359;p8">
              <a:extLst>
                <a:ext uri="{FF2B5EF4-FFF2-40B4-BE49-F238E27FC236}">
                  <a16:creationId xmlns:a16="http://schemas.microsoft.com/office/drawing/2014/main" id="{27167710-DA9F-45DF-AC6D-4D783F491A58}"/>
                </a:ext>
              </a:extLst>
            </p:cNvPr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360;p8">
              <a:extLst>
                <a:ext uri="{FF2B5EF4-FFF2-40B4-BE49-F238E27FC236}">
                  <a16:creationId xmlns:a16="http://schemas.microsoft.com/office/drawing/2014/main" id="{4B7DB2C4-6693-4B75-8305-45F9F7070F73}"/>
                </a:ext>
              </a:extLst>
            </p:cNvPr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361;p8">
              <a:extLst>
                <a:ext uri="{FF2B5EF4-FFF2-40B4-BE49-F238E27FC236}">
                  <a16:creationId xmlns:a16="http://schemas.microsoft.com/office/drawing/2014/main" id="{808C3C38-4BD0-4F13-B0C3-563FC6FCC30E}"/>
                </a:ext>
              </a:extLst>
            </p:cNvPr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362;p8">
              <a:extLst>
                <a:ext uri="{FF2B5EF4-FFF2-40B4-BE49-F238E27FC236}">
                  <a16:creationId xmlns:a16="http://schemas.microsoft.com/office/drawing/2014/main" id="{3D8BF7E9-2BDE-4BE4-9F49-2C76F7511F70}"/>
                </a:ext>
              </a:extLst>
            </p:cNvPr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363;p8">
              <a:extLst>
                <a:ext uri="{FF2B5EF4-FFF2-40B4-BE49-F238E27FC236}">
                  <a16:creationId xmlns:a16="http://schemas.microsoft.com/office/drawing/2014/main" id="{EFE10387-1908-4648-865B-48DCBDD0AC05}"/>
                </a:ext>
              </a:extLst>
            </p:cNvPr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364;p8">
              <a:extLst>
                <a:ext uri="{FF2B5EF4-FFF2-40B4-BE49-F238E27FC236}">
                  <a16:creationId xmlns:a16="http://schemas.microsoft.com/office/drawing/2014/main" id="{583CB5C0-5D05-402F-B28A-4C159638DF31}"/>
                </a:ext>
              </a:extLst>
            </p:cNvPr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365;p8">
              <a:extLst>
                <a:ext uri="{FF2B5EF4-FFF2-40B4-BE49-F238E27FC236}">
                  <a16:creationId xmlns:a16="http://schemas.microsoft.com/office/drawing/2014/main" id="{8C17EDE5-667D-4A88-B76B-30FD09D57AED}"/>
                </a:ext>
              </a:extLst>
            </p:cNvPr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366;p8">
              <a:extLst>
                <a:ext uri="{FF2B5EF4-FFF2-40B4-BE49-F238E27FC236}">
                  <a16:creationId xmlns:a16="http://schemas.microsoft.com/office/drawing/2014/main" id="{0328CAEA-3D74-4A14-BA5B-DC30074C72CD}"/>
                </a:ext>
              </a:extLst>
            </p:cNvPr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367;p8">
              <a:extLst>
                <a:ext uri="{FF2B5EF4-FFF2-40B4-BE49-F238E27FC236}">
                  <a16:creationId xmlns:a16="http://schemas.microsoft.com/office/drawing/2014/main" id="{5D65563C-E67A-4B76-A53A-A395642A0634}"/>
                </a:ext>
              </a:extLst>
            </p:cNvPr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368;p8">
              <a:extLst>
                <a:ext uri="{FF2B5EF4-FFF2-40B4-BE49-F238E27FC236}">
                  <a16:creationId xmlns:a16="http://schemas.microsoft.com/office/drawing/2014/main" id="{0FD489AF-5168-45F6-8D32-A8A2F88BD017}"/>
                </a:ext>
              </a:extLst>
            </p:cNvPr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369;p8">
              <a:extLst>
                <a:ext uri="{FF2B5EF4-FFF2-40B4-BE49-F238E27FC236}">
                  <a16:creationId xmlns:a16="http://schemas.microsoft.com/office/drawing/2014/main" id="{DCFDE865-D3EE-4536-8B90-EB9532C086D6}"/>
                </a:ext>
              </a:extLst>
            </p:cNvPr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370;p8">
              <a:extLst>
                <a:ext uri="{FF2B5EF4-FFF2-40B4-BE49-F238E27FC236}">
                  <a16:creationId xmlns:a16="http://schemas.microsoft.com/office/drawing/2014/main" id="{07CAC803-3449-4A65-99C4-CE5DFF17A190}"/>
                </a:ext>
              </a:extLst>
            </p:cNvPr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371;p8">
              <a:extLst>
                <a:ext uri="{FF2B5EF4-FFF2-40B4-BE49-F238E27FC236}">
                  <a16:creationId xmlns:a16="http://schemas.microsoft.com/office/drawing/2014/main" id="{EF1A9470-5312-4309-9F8F-A05D47EBE0C4}"/>
                </a:ext>
              </a:extLst>
            </p:cNvPr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372;p8">
              <a:extLst>
                <a:ext uri="{FF2B5EF4-FFF2-40B4-BE49-F238E27FC236}">
                  <a16:creationId xmlns:a16="http://schemas.microsoft.com/office/drawing/2014/main" id="{76A0C912-8601-4374-80C1-C18D0B88B911}"/>
                </a:ext>
              </a:extLst>
            </p:cNvPr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373;p8">
              <a:extLst>
                <a:ext uri="{FF2B5EF4-FFF2-40B4-BE49-F238E27FC236}">
                  <a16:creationId xmlns:a16="http://schemas.microsoft.com/office/drawing/2014/main" id="{A20D5C36-E4CB-466F-8C78-E6F08B6784BC}"/>
                </a:ext>
              </a:extLst>
            </p:cNvPr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374;p8">
              <a:extLst>
                <a:ext uri="{FF2B5EF4-FFF2-40B4-BE49-F238E27FC236}">
                  <a16:creationId xmlns:a16="http://schemas.microsoft.com/office/drawing/2014/main" id="{9F8E898D-D601-485A-A96F-AD559604142A}"/>
                </a:ext>
              </a:extLst>
            </p:cNvPr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375;p8">
              <a:extLst>
                <a:ext uri="{FF2B5EF4-FFF2-40B4-BE49-F238E27FC236}">
                  <a16:creationId xmlns:a16="http://schemas.microsoft.com/office/drawing/2014/main" id="{2C791232-6E67-4C0A-BF3E-30B5CA78FA3C}"/>
                </a:ext>
              </a:extLst>
            </p:cNvPr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376;p8">
              <a:extLst>
                <a:ext uri="{FF2B5EF4-FFF2-40B4-BE49-F238E27FC236}">
                  <a16:creationId xmlns:a16="http://schemas.microsoft.com/office/drawing/2014/main" id="{F431BCBB-E1C7-4144-B416-0875C5CAC6C9}"/>
                </a:ext>
              </a:extLst>
            </p:cNvPr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377;p8">
              <a:extLst>
                <a:ext uri="{FF2B5EF4-FFF2-40B4-BE49-F238E27FC236}">
                  <a16:creationId xmlns:a16="http://schemas.microsoft.com/office/drawing/2014/main" id="{DC701245-728B-44B4-813E-6E7532BFD51E}"/>
                </a:ext>
              </a:extLst>
            </p:cNvPr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1378;p8">
            <a:extLst>
              <a:ext uri="{FF2B5EF4-FFF2-40B4-BE49-F238E27FC236}">
                <a16:creationId xmlns:a16="http://schemas.microsoft.com/office/drawing/2014/main" id="{0D4D3169-DC14-499E-B9AA-44F33D40AB8D}"/>
              </a:ext>
            </a:extLst>
          </p:cNvPr>
          <p:cNvGrpSpPr/>
          <p:nvPr/>
        </p:nvGrpSpPr>
        <p:grpSpPr>
          <a:xfrm>
            <a:off x="-143213" y="4983196"/>
            <a:ext cx="1533281" cy="1331530"/>
            <a:chOff x="2599736" y="3491668"/>
            <a:chExt cx="1280081" cy="1111832"/>
          </a:xfrm>
        </p:grpSpPr>
        <p:sp>
          <p:nvSpPr>
            <p:cNvPr id="452" name="Google Shape;1379;p8">
              <a:extLst>
                <a:ext uri="{FF2B5EF4-FFF2-40B4-BE49-F238E27FC236}">
                  <a16:creationId xmlns:a16="http://schemas.microsoft.com/office/drawing/2014/main" id="{F8109BD1-FF98-4F9B-84F2-D733412A3AF8}"/>
                </a:ext>
              </a:extLst>
            </p:cNvPr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380;p8">
              <a:extLst>
                <a:ext uri="{FF2B5EF4-FFF2-40B4-BE49-F238E27FC236}">
                  <a16:creationId xmlns:a16="http://schemas.microsoft.com/office/drawing/2014/main" id="{A345D530-4493-4C1E-89F4-510A30AB9554}"/>
                </a:ext>
              </a:extLst>
            </p:cNvPr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381;p8">
              <a:extLst>
                <a:ext uri="{FF2B5EF4-FFF2-40B4-BE49-F238E27FC236}">
                  <a16:creationId xmlns:a16="http://schemas.microsoft.com/office/drawing/2014/main" id="{B6DF5FC5-1D96-46AB-91CB-EBE32E2A3FBA}"/>
                </a:ext>
              </a:extLst>
            </p:cNvPr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382;p8">
              <a:extLst>
                <a:ext uri="{FF2B5EF4-FFF2-40B4-BE49-F238E27FC236}">
                  <a16:creationId xmlns:a16="http://schemas.microsoft.com/office/drawing/2014/main" id="{A1562167-7D95-40DA-93CE-BA161D5CBC15}"/>
                </a:ext>
              </a:extLst>
            </p:cNvPr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383;p8">
              <a:extLst>
                <a:ext uri="{FF2B5EF4-FFF2-40B4-BE49-F238E27FC236}">
                  <a16:creationId xmlns:a16="http://schemas.microsoft.com/office/drawing/2014/main" id="{47B6CB03-A1AD-4E26-8089-9F26FD5D78BA}"/>
                </a:ext>
              </a:extLst>
            </p:cNvPr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384;p8">
              <a:extLst>
                <a:ext uri="{FF2B5EF4-FFF2-40B4-BE49-F238E27FC236}">
                  <a16:creationId xmlns:a16="http://schemas.microsoft.com/office/drawing/2014/main" id="{74093B22-4E43-4650-A326-DE8B837A06D2}"/>
                </a:ext>
              </a:extLst>
            </p:cNvPr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385;p8">
              <a:extLst>
                <a:ext uri="{FF2B5EF4-FFF2-40B4-BE49-F238E27FC236}">
                  <a16:creationId xmlns:a16="http://schemas.microsoft.com/office/drawing/2014/main" id="{855A44ED-B9F6-4C10-8151-D75606B0CDFA}"/>
                </a:ext>
              </a:extLst>
            </p:cNvPr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386;p8">
              <a:extLst>
                <a:ext uri="{FF2B5EF4-FFF2-40B4-BE49-F238E27FC236}">
                  <a16:creationId xmlns:a16="http://schemas.microsoft.com/office/drawing/2014/main" id="{FDCF35BC-3CFC-4368-92BC-1A401B5D6DDD}"/>
                </a:ext>
              </a:extLst>
            </p:cNvPr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387;p8">
              <a:extLst>
                <a:ext uri="{FF2B5EF4-FFF2-40B4-BE49-F238E27FC236}">
                  <a16:creationId xmlns:a16="http://schemas.microsoft.com/office/drawing/2014/main" id="{DE5ACE84-2159-489F-BA60-138A276F1BB0}"/>
                </a:ext>
              </a:extLst>
            </p:cNvPr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388;p8">
              <a:extLst>
                <a:ext uri="{FF2B5EF4-FFF2-40B4-BE49-F238E27FC236}">
                  <a16:creationId xmlns:a16="http://schemas.microsoft.com/office/drawing/2014/main" id="{7A889D1F-1D85-4B2E-A309-8CED153E8701}"/>
                </a:ext>
              </a:extLst>
            </p:cNvPr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389;p8">
              <a:extLst>
                <a:ext uri="{FF2B5EF4-FFF2-40B4-BE49-F238E27FC236}">
                  <a16:creationId xmlns:a16="http://schemas.microsoft.com/office/drawing/2014/main" id="{1198822F-B7A2-4C4B-9437-F46C90DEF28A}"/>
                </a:ext>
              </a:extLst>
            </p:cNvPr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390;p8">
              <a:extLst>
                <a:ext uri="{FF2B5EF4-FFF2-40B4-BE49-F238E27FC236}">
                  <a16:creationId xmlns:a16="http://schemas.microsoft.com/office/drawing/2014/main" id="{CBB51393-200E-41BF-93D8-FCA3F9D74270}"/>
                </a:ext>
              </a:extLst>
            </p:cNvPr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391;p8">
              <a:extLst>
                <a:ext uri="{FF2B5EF4-FFF2-40B4-BE49-F238E27FC236}">
                  <a16:creationId xmlns:a16="http://schemas.microsoft.com/office/drawing/2014/main" id="{11993EE4-CB17-458F-BD1E-2D2716F80D5D}"/>
                </a:ext>
              </a:extLst>
            </p:cNvPr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392;p8">
              <a:extLst>
                <a:ext uri="{FF2B5EF4-FFF2-40B4-BE49-F238E27FC236}">
                  <a16:creationId xmlns:a16="http://schemas.microsoft.com/office/drawing/2014/main" id="{69C5C89F-74F8-4A61-8D62-DD4CD3F1B7CB}"/>
                </a:ext>
              </a:extLst>
            </p:cNvPr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393;p8">
              <a:extLst>
                <a:ext uri="{FF2B5EF4-FFF2-40B4-BE49-F238E27FC236}">
                  <a16:creationId xmlns:a16="http://schemas.microsoft.com/office/drawing/2014/main" id="{6482F7E7-A5AF-49B0-8E48-85E975657E5E}"/>
                </a:ext>
              </a:extLst>
            </p:cNvPr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394;p8">
              <a:extLst>
                <a:ext uri="{FF2B5EF4-FFF2-40B4-BE49-F238E27FC236}">
                  <a16:creationId xmlns:a16="http://schemas.microsoft.com/office/drawing/2014/main" id="{19C094CD-90A5-46D3-9364-21F43C82C776}"/>
                </a:ext>
              </a:extLst>
            </p:cNvPr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395;p8">
              <a:extLst>
                <a:ext uri="{FF2B5EF4-FFF2-40B4-BE49-F238E27FC236}">
                  <a16:creationId xmlns:a16="http://schemas.microsoft.com/office/drawing/2014/main" id="{370FAE6E-35D8-4FD0-8DDA-12C657ADA8B2}"/>
                </a:ext>
              </a:extLst>
            </p:cNvPr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396;p8">
              <a:extLst>
                <a:ext uri="{FF2B5EF4-FFF2-40B4-BE49-F238E27FC236}">
                  <a16:creationId xmlns:a16="http://schemas.microsoft.com/office/drawing/2014/main" id="{05B264F7-F0B5-474D-8C8B-FF9744E665E6}"/>
                </a:ext>
              </a:extLst>
            </p:cNvPr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397;p8">
              <a:extLst>
                <a:ext uri="{FF2B5EF4-FFF2-40B4-BE49-F238E27FC236}">
                  <a16:creationId xmlns:a16="http://schemas.microsoft.com/office/drawing/2014/main" id="{A6634047-23BE-4B73-BC30-07CDC70AA721}"/>
                </a:ext>
              </a:extLst>
            </p:cNvPr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398;p8">
              <a:extLst>
                <a:ext uri="{FF2B5EF4-FFF2-40B4-BE49-F238E27FC236}">
                  <a16:creationId xmlns:a16="http://schemas.microsoft.com/office/drawing/2014/main" id="{9D6848CD-F932-42D1-B9B2-DDC5E157523A}"/>
                </a:ext>
              </a:extLst>
            </p:cNvPr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399;p8">
              <a:extLst>
                <a:ext uri="{FF2B5EF4-FFF2-40B4-BE49-F238E27FC236}">
                  <a16:creationId xmlns:a16="http://schemas.microsoft.com/office/drawing/2014/main" id="{829C6E6E-5654-45B2-97E1-A4E749FE835D}"/>
                </a:ext>
              </a:extLst>
            </p:cNvPr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400;p8">
              <a:extLst>
                <a:ext uri="{FF2B5EF4-FFF2-40B4-BE49-F238E27FC236}">
                  <a16:creationId xmlns:a16="http://schemas.microsoft.com/office/drawing/2014/main" id="{BD895C49-4D9D-4760-B7F7-3D56F88650C2}"/>
                </a:ext>
              </a:extLst>
            </p:cNvPr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401;p8">
              <a:extLst>
                <a:ext uri="{FF2B5EF4-FFF2-40B4-BE49-F238E27FC236}">
                  <a16:creationId xmlns:a16="http://schemas.microsoft.com/office/drawing/2014/main" id="{2CECFE65-1D0C-47A9-8A5C-DF39A213192C}"/>
                </a:ext>
              </a:extLst>
            </p:cNvPr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402;p8">
              <a:extLst>
                <a:ext uri="{FF2B5EF4-FFF2-40B4-BE49-F238E27FC236}">
                  <a16:creationId xmlns:a16="http://schemas.microsoft.com/office/drawing/2014/main" id="{5A7E15D0-62A7-43B4-8595-B631A890ED12}"/>
                </a:ext>
              </a:extLst>
            </p:cNvPr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403;p8">
              <a:extLst>
                <a:ext uri="{FF2B5EF4-FFF2-40B4-BE49-F238E27FC236}">
                  <a16:creationId xmlns:a16="http://schemas.microsoft.com/office/drawing/2014/main" id="{76BAEBF9-DCE4-402C-A7A1-796588899D3E}"/>
                </a:ext>
              </a:extLst>
            </p:cNvPr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404;p8">
              <a:extLst>
                <a:ext uri="{FF2B5EF4-FFF2-40B4-BE49-F238E27FC236}">
                  <a16:creationId xmlns:a16="http://schemas.microsoft.com/office/drawing/2014/main" id="{6DA49391-8A57-4A88-8B1B-E6C79D07D08A}"/>
                </a:ext>
              </a:extLst>
            </p:cNvPr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405;p8">
              <a:extLst>
                <a:ext uri="{FF2B5EF4-FFF2-40B4-BE49-F238E27FC236}">
                  <a16:creationId xmlns:a16="http://schemas.microsoft.com/office/drawing/2014/main" id="{865426F1-0308-4DB5-8F4E-F7918BE24B2E}"/>
                </a:ext>
              </a:extLst>
            </p:cNvPr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406;p8">
              <a:extLst>
                <a:ext uri="{FF2B5EF4-FFF2-40B4-BE49-F238E27FC236}">
                  <a16:creationId xmlns:a16="http://schemas.microsoft.com/office/drawing/2014/main" id="{E61AF99A-BEA5-43A0-9709-BFA8AF4FCC6C}"/>
                </a:ext>
              </a:extLst>
            </p:cNvPr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407;p8">
              <a:extLst>
                <a:ext uri="{FF2B5EF4-FFF2-40B4-BE49-F238E27FC236}">
                  <a16:creationId xmlns:a16="http://schemas.microsoft.com/office/drawing/2014/main" id="{DA50F7D2-CCC5-4E56-B160-CD9531709770}"/>
                </a:ext>
              </a:extLst>
            </p:cNvPr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408;p8">
              <a:extLst>
                <a:ext uri="{FF2B5EF4-FFF2-40B4-BE49-F238E27FC236}">
                  <a16:creationId xmlns:a16="http://schemas.microsoft.com/office/drawing/2014/main" id="{E2A8827F-E4B4-4EF7-8E9D-CD6E16121C33}"/>
                </a:ext>
              </a:extLst>
            </p:cNvPr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409;p8">
              <a:extLst>
                <a:ext uri="{FF2B5EF4-FFF2-40B4-BE49-F238E27FC236}">
                  <a16:creationId xmlns:a16="http://schemas.microsoft.com/office/drawing/2014/main" id="{AC1A2067-F6E3-4D4D-986F-E46B0FE216B9}"/>
                </a:ext>
              </a:extLst>
            </p:cNvPr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410;p8">
              <a:extLst>
                <a:ext uri="{FF2B5EF4-FFF2-40B4-BE49-F238E27FC236}">
                  <a16:creationId xmlns:a16="http://schemas.microsoft.com/office/drawing/2014/main" id="{7D04BDDD-9F1E-4D2E-A774-38A6C4FE11B6}"/>
                </a:ext>
              </a:extLst>
            </p:cNvPr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411;p8">
              <a:extLst>
                <a:ext uri="{FF2B5EF4-FFF2-40B4-BE49-F238E27FC236}">
                  <a16:creationId xmlns:a16="http://schemas.microsoft.com/office/drawing/2014/main" id="{203923C2-82D4-4DDF-8B38-20EA3C448690}"/>
                </a:ext>
              </a:extLst>
            </p:cNvPr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412;p8">
              <a:extLst>
                <a:ext uri="{FF2B5EF4-FFF2-40B4-BE49-F238E27FC236}">
                  <a16:creationId xmlns:a16="http://schemas.microsoft.com/office/drawing/2014/main" id="{7D97D993-25C5-4A9B-9356-E5DC829601F9}"/>
                </a:ext>
              </a:extLst>
            </p:cNvPr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413;p8">
              <a:extLst>
                <a:ext uri="{FF2B5EF4-FFF2-40B4-BE49-F238E27FC236}">
                  <a16:creationId xmlns:a16="http://schemas.microsoft.com/office/drawing/2014/main" id="{E552EA9F-6CDE-4577-A9FE-360539F8571A}"/>
                </a:ext>
              </a:extLst>
            </p:cNvPr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414;p8">
              <a:extLst>
                <a:ext uri="{FF2B5EF4-FFF2-40B4-BE49-F238E27FC236}">
                  <a16:creationId xmlns:a16="http://schemas.microsoft.com/office/drawing/2014/main" id="{9E55E80D-4C96-4C70-B4D1-F9FC77E6EB2B}"/>
                </a:ext>
              </a:extLst>
            </p:cNvPr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415;p8">
              <a:extLst>
                <a:ext uri="{FF2B5EF4-FFF2-40B4-BE49-F238E27FC236}">
                  <a16:creationId xmlns:a16="http://schemas.microsoft.com/office/drawing/2014/main" id="{2DC93531-F1B0-417E-A9A0-E52D68DB9DEC}"/>
                </a:ext>
              </a:extLst>
            </p:cNvPr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416;p8">
              <a:extLst>
                <a:ext uri="{FF2B5EF4-FFF2-40B4-BE49-F238E27FC236}">
                  <a16:creationId xmlns:a16="http://schemas.microsoft.com/office/drawing/2014/main" id="{42416DFF-26AA-4209-B870-AA506967860B}"/>
                </a:ext>
              </a:extLst>
            </p:cNvPr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417;p8">
              <a:extLst>
                <a:ext uri="{FF2B5EF4-FFF2-40B4-BE49-F238E27FC236}">
                  <a16:creationId xmlns:a16="http://schemas.microsoft.com/office/drawing/2014/main" id="{6DB62873-DE80-4B94-B1C9-21E644BDCDED}"/>
                </a:ext>
              </a:extLst>
            </p:cNvPr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418;p8">
              <a:extLst>
                <a:ext uri="{FF2B5EF4-FFF2-40B4-BE49-F238E27FC236}">
                  <a16:creationId xmlns:a16="http://schemas.microsoft.com/office/drawing/2014/main" id="{77547E79-6E81-4133-AA54-9B4CD8CC72A9}"/>
                </a:ext>
              </a:extLst>
            </p:cNvPr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419;p8">
              <a:extLst>
                <a:ext uri="{FF2B5EF4-FFF2-40B4-BE49-F238E27FC236}">
                  <a16:creationId xmlns:a16="http://schemas.microsoft.com/office/drawing/2014/main" id="{2E1D203E-E761-4284-B81B-4DC42906876D}"/>
                </a:ext>
              </a:extLst>
            </p:cNvPr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420;p8">
              <a:extLst>
                <a:ext uri="{FF2B5EF4-FFF2-40B4-BE49-F238E27FC236}">
                  <a16:creationId xmlns:a16="http://schemas.microsoft.com/office/drawing/2014/main" id="{11E37ABF-E6A5-46E2-BB43-278CC66321EC}"/>
                </a:ext>
              </a:extLst>
            </p:cNvPr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421;p8">
              <a:extLst>
                <a:ext uri="{FF2B5EF4-FFF2-40B4-BE49-F238E27FC236}">
                  <a16:creationId xmlns:a16="http://schemas.microsoft.com/office/drawing/2014/main" id="{99F631F2-F31E-4E87-AD5E-A00E8E7F5E6B}"/>
                </a:ext>
              </a:extLst>
            </p:cNvPr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422;p8">
              <a:extLst>
                <a:ext uri="{FF2B5EF4-FFF2-40B4-BE49-F238E27FC236}">
                  <a16:creationId xmlns:a16="http://schemas.microsoft.com/office/drawing/2014/main" id="{1B5CA0A4-9E1D-43C4-9544-BE177EBCC7CE}"/>
                </a:ext>
              </a:extLst>
            </p:cNvPr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423;p8">
              <a:extLst>
                <a:ext uri="{FF2B5EF4-FFF2-40B4-BE49-F238E27FC236}">
                  <a16:creationId xmlns:a16="http://schemas.microsoft.com/office/drawing/2014/main" id="{B9ADEAF5-6335-454B-9609-F8C33DFAF21E}"/>
                </a:ext>
              </a:extLst>
            </p:cNvPr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424;p8">
              <a:extLst>
                <a:ext uri="{FF2B5EF4-FFF2-40B4-BE49-F238E27FC236}">
                  <a16:creationId xmlns:a16="http://schemas.microsoft.com/office/drawing/2014/main" id="{77F7F4FC-C7F6-4230-8B19-80CE0A7B73A8}"/>
                </a:ext>
              </a:extLst>
            </p:cNvPr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425;p8">
              <a:extLst>
                <a:ext uri="{FF2B5EF4-FFF2-40B4-BE49-F238E27FC236}">
                  <a16:creationId xmlns:a16="http://schemas.microsoft.com/office/drawing/2014/main" id="{9DF38A43-1E9D-499C-9238-CA0EE1E6338A}"/>
                </a:ext>
              </a:extLst>
            </p:cNvPr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426;p8">
              <a:extLst>
                <a:ext uri="{FF2B5EF4-FFF2-40B4-BE49-F238E27FC236}">
                  <a16:creationId xmlns:a16="http://schemas.microsoft.com/office/drawing/2014/main" id="{F6CF7DAA-D4CA-427A-BA8D-5F9FC26356C5}"/>
                </a:ext>
              </a:extLst>
            </p:cNvPr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427;p8">
              <a:extLst>
                <a:ext uri="{FF2B5EF4-FFF2-40B4-BE49-F238E27FC236}">
                  <a16:creationId xmlns:a16="http://schemas.microsoft.com/office/drawing/2014/main" id="{21FE38F6-56E2-42EE-981E-C3D22CE5F592}"/>
                </a:ext>
              </a:extLst>
            </p:cNvPr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428;p8">
              <a:extLst>
                <a:ext uri="{FF2B5EF4-FFF2-40B4-BE49-F238E27FC236}">
                  <a16:creationId xmlns:a16="http://schemas.microsoft.com/office/drawing/2014/main" id="{448CBA96-D44E-4480-A989-DD308D358821}"/>
                </a:ext>
              </a:extLst>
            </p:cNvPr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429;p8">
              <a:extLst>
                <a:ext uri="{FF2B5EF4-FFF2-40B4-BE49-F238E27FC236}">
                  <a16:creationId xmlns:a16="http://schemas.microsoft.com/office/drawing/2014/main" id="{C3C46E04-7176-4628-89D2-AE71133FB1E1}"/>
                </a:ext>
              </a:extLst>
            </p:cNvPr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430;p8">
              <a:extLst>
                <a:ext uri="{FF2B5EF4-FFF2-40B4-BE49-F238E27FC236}">
                  <a16:creationId xmlns:a16="http://schemas.microsoft.com/office/drawing/2014/main" id="{8F44D18C-6EB6-48ED-B1D2-FE8AB49BF718}"/>
                </a:ext>
              </a:extLst>
            </p:cNvPr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431;p8">
              <a:extLst>
                <a:ext uri="{FF2B5EF4-FFF2-40B4-BE49-F238E27FC236}">
                  <a16:creationId xmlns:a16="http://schemas.microsoft.com/office/drawing/2014/main" id="{2560F2E3-A34A-4F91-81B5-7A3EC74652A9}"/>
                </a:ext>
              </a:extLst>
            </p:cNvPr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432;p8">
              <a:extLst>
                <a:ext uri="{FF2B5EF4-FFF2-40B4-BE49-F238E27FC236}">
                  <a16:creationId xmlns:a16="http://schemas.microsoft.com/office/drawing/2014/main" id="{472B705C-0A9B-40F7-896E-CF4295E177A7}"/>
                </a:ext>
              </a:extLst>
            </p:cNvPr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433;p8">
              <a:extLst>
                <a:ext uri="{FF2B5EF4-FFF2-40B4-BE49-F238E27FC236}">
                  <a16:creationId xmlns:a16="http://schemas.microsoft.com/office/drawing/2014/main" id="{3D979AE8-494D-43EA-9AD5-07D3230ADED9}"/>
                </a:ext>
              </a:extLst>
            </p:cNvPr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434;p8">
              <a:extLst>
                <a:ext uri="{FF2B5EF4-FFF2-40B4-BE49-F238E27FC236}">
                  <a16:creationId xmlns:a16="http://schemas.microsoft.com/office/drawing/2014/main" id="{4F91701D-5837-4E4A-A8F7-E774C21C3B55}"/>
                </a:ext>
              </a:extLst>
            </p:cNvPr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435;p8">
              <a:extLst>
                <a:ext uri="{FF2B5EF4-FFF2-40B4-BE49-F238E27FC236}">
                  <a16:creationId xmlns:a16="http://schemas.microsoft.com/office/drawing/2014/main" id="{E83872C9-C1EB-4EBA-815B-60A3F49C6454}"/>
                </a:ext>
              </a:extLst>
            </p:cNvPr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436;p8">
              <a:extLst>
                <a:ext uri="{FF2B5EF4-FFF2-40B4-BE49-F238E27FC236}">
                  <a16:creationId xmlns:a16="http://schemas.microsoft.com/office/drawing/2014/main" id="{D6892A95-B683-4078-A22B-485B4AE1EE5D}"/>
                </a:ext>
              </a:extLst>
            </p:cNvPr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437;p8">
              <a:extLst>
                <a:ext uri="{FF2B5EF4-FFF2-40B4-BE49-F238E27FC236}">
                  <a16:creationId xmlns:a16="http://schemas.microsoft.com/office/drawing/2014/main" id="{DAA51DCB-4088-4E87-B897-1DC3F0CE64C4}"/>
                </a:ext>
              </a:extLst>
            </p:cNvPr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438;p8">
              <a:extLst>
                <a:ext uri="{FF2B5EF4-FFF2-40B4-BE49-F238E27FC236}">
                  <a16:creationId xmlns:a16="http://schemas.microsoft.com/office/drawing/2014/main" id="{BDEBB349-C0DD-4263-8C54-45AB5150B89D}"/>
                </a:ext>
              </a:extLst>
            </p:cNvPr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439;p8">
              <a:extLst>
                <a:ext uri="{FF2B5EF4-FFF2-40B4-BE49-F238E27FC236}">
                  <a16:creationId xmlns:a16="http://schemas.microsoft.com/office/drawing/2014/main" id="{F81FCBDA-9776-49F2-9596-1BCA106B63CC}"/>
                </a:ext>
              </a:extLst>
            </p:cNvPr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440;p8">
              <a:extLst>
                <a:ext uri="{FF2B5EF4-FFF2-40B4-BE49-F238E27FC236}">
                  <a16:creationId xmlns:a16="http://schemas.microsoft.com/office/drawing/2014/main" id="{13214562-47B1-4A94-93D9-3D1C9D574F9A}"/>
                </a:ext>
              </a:extLst>
            </p:cNvPr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441;p8">
              <a:extLst>
                <a:ext uri="{FF2B5EF4-FFF2-40B4-BE49-F238E27FC236}">
                  <a16:creationId xmlns:a16="http://schemas.microsoft.com/office/drawing/2014/main" id="{3689377C-713E-4544-A9A0-ACF221BAE4D8}"/>
                </a:ext>
              </a:extLst>
            </p:cNvPr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442;p8">
              <a:extLst>
                <a:ext uri="{FF2B5EF4-FFF2-40B4-BE49-F238E27FC236}">
                  <a16:creationId xmlns:a16="http://schemas.microsoft.com/office/drawing/2014/main" id="{17D7ED35-2550-4849-B2CF-21D91CF5F7BB}"/>
                </a:ext>
              </a:extLst>
            </p:cNvPr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443;p8">
              <a:extLst>
                <a:ext uri="{FF2B5EF4-FFF2-40B4-BE49-F238E27FC236}">
                  <a16:creationId xmlns:a16="http://schemas.microsoft.com/office/drawing/2014/main" id="{7A956A7A-8A45-485D-B8F9-CFAE86728F06}"/>
                </a:ext>
              </a:extLst>
            </p:cNvPr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444;p8">
              <a:extLst>
                <a:ext uri="{FF2B5EF4-FFF2-40B4-BE49-F238E27FC236}">
                  <a16:creationId xmlns:a16="http://schemas.microsoft.com/office/drawing/2014/main" id="{B967D308-ECBB-4DD1-BB54-AF723EB2DD22}"/>
                </a:ext>
              </a:extLst>
            </p:cNvPr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445;p8">
              <a:extLst>
                <a:ext uri="{FF2B5EF4-FFF2-40B4-BE49-F238E27FC236}">
                  <a16:creationId xmlns:a16="http://schemas.microsoft.com/office/drawing/2014/main" id="{58B237A5-945B-4405-950A-E28BCF08B77B}"/>
                </a:ext>
              </a:extLst>
            </p:cNvPr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446;p8">
              <a:extLst>
                <a:ext uri="{FF2B5EF4-FFF2-40B4-BE49-F238E27FC236}">
                  <a16:creationId xmlns:a16="http://schemas.microsoft.com/office/drawing/2014/main" id="{CFCCB405-0053-4F8F-837D-9DBC5C63EE39}"/>
                </a:ext>
              </a:extLst>
            </p:cNvPr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447;p8">
              <a:extLst>
                <a:ext uri="{FF2B5EF4-FFF2-40B4-BE49-F238E27FC236}">
                  <a16:creationId xmlns:a16="http://schemas.microsoft.com/office/drawing/2014/main" id="{0849D8DC-AA83-40C3-9F4E-BBFB9C54F0BB}"/>
                </a:ext>
              </a:extLst>
            </p:cNvPr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448;p8">
              <a:extLst>
                <a:ext uri="{FF2B5EF4-FFF2-40B4-BE49-F238E27FC236}">
                  <a16:creationId xmlns:a16="http://schemas.microsoft.com/office/drawing/2014/main" id="{35B4133F-0E87-4C6B-931D-82761AF482EC}"/>
                </a:ext>
              </a:extLst>
            </p:cNvPr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449;p8">
              <a:extLst>
                <a:ext uri="{FF2B5EF4-FFF2-40B4-BE49-F238E27FC236}">
                  <a16:creationId xmlns:a16="http://schemas.microsoft.com/office/drawing/2014/main" id="{57CE6575-20BA-4AC5-B063-2C1B31C54770}"/>
                </a:ext>
              </a:extLst>
            </p:cNvPr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450;p8">
              <a:extLst>
                <a:ext uri="{FF2B5EF4-FFF2-40B4-BE49-F238E27FC236}">
                  <a16:creationId xmlns:a16="http://schemas.microsoft.com/office/drawing/2014/main" id="{436DD984-F537-4B17-9D27-646EE6561693}"/>
                </a:ext>
              </a:extLst>
            </p:cNvPr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451;p8">
              <a:extLst>
                <a:ext uri="{FF2B5EF4-FFF2-40B4-BE49-F238E27FC236}">
                  <a16:creationId xmlns:a16="http://schemas.microsoft.com/office/drawing/2014/main" id="{989C7C05-A808-48B6-BD51-DAD74C8287F7}"/>
                </a:ext>
              </a:extLst>
            </p:cNvPr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452;p8">
              <a:extLst>
                <a:ext uri="{FF2B5EF4-FFF2-40B4-BE49-F238E27FC236}">
                  <a16:creationId xmlns:a16="http://schemas.microsoft.com/office/drawing/2014/main" id="{27A2D64B-CB27-4FA6-8865-22CECF315980}"/>
                </a:ext>
              </a:extLst>
            </p:cNvPr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453;p8">
              <a:extLst>
                <a:ext uri="{FF2B5EF4-FFF2-40B4-BE49-F238E27FC236}">
                  <a16:creationId xmlns:a16="http://schemas.microsoft.com/office/drawing/2014/main" id="{4A14C223-CE1D-4C89-A57A-465FE49A1D21}"/>
                </a:ext>
              </a:extLst>
            </p:cNvPr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454;p8">
              <a:extLst>
                <a:ext uri="{FF2B5EF4-FFF2-40B4-BE49-F238E27FC236}">
                  <a16:creationId xmlns:a16="http://schemas.microsoft.com/office/drawing/2014/main" id="{E067D66D-989D-4B4A-9784-79D2DB9FBEF8}"/>
                </a:ext>
              </a:extLst>
            </p:cNvPr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455;p8">
              <a:extLst>
                <a:ext uri="{FF2B5EF4-FFF2-40B4-BE49-F238E27FC236}">
                  <a16:creationId xmlns:a16="http://schemas.microsoft.com/office/drawing/2014/main" id="{E1EA1265-0D4D-4B99-8F4D-7341B37EEBBD}"/>
                </a:ext>
              </a:extLst>
            </p:cNvPr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456;p8">
              <a:extLst>
                <a:ext uri="{FF2B5EF4-FFF2-40B4-BE49-F238E27FC236}">
                  <a16:creationId xmlns:a16="http://schemas.microsoft.com/office/drawing/2014/main" id="{098700C9-9527-40A5-8928-26FEAC8F0AC7}"/>
                </a:ext>
              </a:extLst>
            </p:cNvPr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457;p8">
              <a:extLst>
                <a:ext uri="{FF2B5EF4-FFF2-40B4-BE49-F238E27FC236}">
                  <a16:creationId xmlns:a16="http://schemas.microsoft.com/office/drawing/2014/main" id="{D41D9A55-0EDC-4CB8-8A25-CD2ABADAD872}"/>
                </a:ext>
              </a:extLst>
            </p:cNvPr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458;p8">
              <a:extLst>
                <a:ext uri="{FF2B5EF4-FFF2-40B4-BE49-F238E27FC236}">
                  <a16:creationId xmlns:a16="http://schemas.microsoft.com/office/drawing/2014/main" id="{38BC4663-337C-4A7A-B4A4-919621F45623}"/>
                </a:ext>
              </a:extLst>
            </p:cNvPr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459;p8">
              <a:extLst>
                <a:ext uri="{FF2B5EF4-FFF2-40B4-BE49-F238E27FC236}">
                  <a16:creationId xmlns:a16="http://schemas.microsoft.com/office/drawing/2014/main" id="{E64F0D04-FA21-4DCF-B0C0-5AFBF69D2E8E}"/>
                </a:ext>
              </a:extLst>
            </p:cNvPr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460;p8">
              <a:extLst>
                <a:ext uri="{FF2B5EF4-FFF2-40B4-BE49-F238E27FC236}">
                  <a16:creationId xmlns:a16="http://schemas.microsoft.com/office/drawing/2014/main" id="{3ED6CECA-CB7C-4927-B139-ADB0CBB6D7B9}"/>
                </a:ext>
              </a:extLst>
            </p:cNvPr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461;p8">
              <a:extLst>
                <a:ext uri="{FF2B5EF4-FFF2-40B4-BE49-F238E27FC236}">
                  <a16:creationId xmlns:a16="http://schemas.microsoft.com/office/drawing/2014/main" id="{90F69DD6-EB96-4E22-A375-6997B0664305}"/>
                </a:ext>
              </a:extLst>
            </p:cNvPr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462;p8">
              <a:extLst>
                <a:ext uri="{FF2B5EF4-FFF2-40B4-BE49-F238E27FC236}">
                  <a16:creationId xmlns:a16="http://schemas.microsoft.com/office/drawing/2014/main" id="{582EBE35-EA5D-4A7E-9921-68F5B21C67DB}"/>
                </a:ext>
              </a:extLst>
            </p:cNvPr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463;p8">
              <a:extLst>
                <a:ext uri="{FF2B5EF4-FFF2-40B4-BE49-F238E27FC236}">
                  <a16:creationId xmlns:a16="http://schemas.microsoft.com/office/drawing/2014/main" id="{AC501B9E-545D-4DC2-A228-BD89BD3459F2}"/>
                </a:ext>
              </a:extLst>
            </p:cNvPr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464;p8">
              <a:extLst>
                <a:ext uri="{FF2B5EF4-FFF2-40B4-BE49-F238E27FC236}">
                  <a16:creationId xmlns:a16="http://schemas.microsoft.com/office/drawing/2014/main" id="{598B920B-CF1C-444F-99F4-7F61E692CA72}"/>
                </a:ext>
              </a:extLst>
            </p:cNvPr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465;p8">
              <a:extLst>
                <a:ext uri="{FF2B5EF4-FFF2-40B4-BE49-F238E27FC236}">
                  <a16:creationId xmlns:a16="http://schemas.microsoft.com/office/drawing/2014/main" id="{B44FFB31-9CA6-4A32-A4E6-1FF4529C771C}"/>
                </a:ext>
              </a:extLst>
            </p:cNvPr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466;p8">
              <a:extLst>
                <a:ext uri="{FF2B5EF4-FFF2-40B4-BE49-F238E27FC236}">
                  <a16:creationId xmlns:a16="http://schemas.microsoft.com/office/drawing/2014/main" id="{8F95FF89-6AD1-47E8-93B3-D4C440E6F76B}"/>
                </a:ext>
              </a:extLst>
            </p:cNvPr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467;p8">
              <a:extLst>
                <a:ext uri="{FF2B5EF4-FFF2-40B4-BE49-F238E27FC236}">
                  <a16:creationId xmlns:a16="http://schemas.microsoft.com/office/drawing/2014/main" id="{A3C110E5-6A0A-4BCF-A5E2-AF05B80B9A34}"/>
                </a:ext>
              </a:extLst>
            </p:cNvPr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468;p8">
              <a:extLst>
                <a:ext uri="{FF2B5EF4-FFF2-40B4-BE49-F238E27FC236}">
                  <a16:creationId xmlns:a16="http://schemas.microsoft.com/office/drawing/2014/main" id="{2C5DFE5D-015E-47ED-9CA5-016143324FD1}"/>
                </a:ext>
              </a:extLst>
            </p:cNvPr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469;p8">
              <a:extLst>
                <a:ext uri="{FF2B5EF4-FFF2-40B4-BE49-F238E27FC236}">
                  <a16:creationId xmlns:a16="http://schemas.microsoft.com/office/drawing/2014/main" id="{300B2820-652A-468A-89BD-F2CCF6F9CF96}"/>
                </a:ext>
              </a:extLst>
            </p:cNvPr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470;p8">
              <a:extLst>
                <a:ext uri="{FF2B5EF4-FFF2-40B4-BE49-F238E27FC236}">
                  <a16:creationId xmlns:a16="http://schemas.microsoft.com/office/drawing/2014/main" id="{F57789DA-5EAD-413D-AC46-CF6C9CA4372B}"/>
                </a:ext>
              </a:extLst>
            </p:cNvPr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471;p8">
              <a:extLst>
                <a:ext uri="{FF2B5EF4-FFF2-40B4-BE49-F238E27FC236}">
                  <a16:creationId xmlns:a16="http://schemas.microsoft.com/office/drawing/2014/main" id="{9AECF9AE-5124-42C2-93B5-59FD94DCC49A}"/>
                </a:ext>
              </a:extLst>
            </p:cNvPr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472;p8">
              <a:extLst>
                <a:ext uri="{FF2B5EF4-FFF2-40B4-BE49-F238E27FC236}">
                  <a16:creationId xmlns:a16="http://schemas.microsoft.com/office/drawing/2014/main" id="{C22A1673-D25A-4700-9125-534C09BE4AC6}"/>
                </a:ext>
              </a:extLst>
            </p:cNvPr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473;p8">
              <a:extLst>
                <a:ext uri="{FF2B5EF4-FFF2-40B4-BE49-F238E27FC236}">
                  <a16:creationId xmlns:a16="http://schemas.microsoft.com/office/drawing/2014/main" id="{C454F67F-2BC0-41F2-9E20-7D6C36A8D0E1}"/>
                </a:ext>
              </a:extLst>
            </p:cNvPr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474;p8">
              <a:extLst>
                <a:ext uri="{FF2B5EF4-FFF2-40B4-BE49-F238E27FC236}">
                  <a16:creationId xmlns:a16="http://schemas.microsoft.com/office/drawing/2014/main" id="{44B7069B-DFB3-461D-A272-4D2A80A55D5F}"/>
                </a:ext>
              </a:extLst>
            </p:cNvPr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475;p8">
              <a:extLst>
                <a:ext uri="{FF2B5EF4-FFF2-40B4-BE49-F238E27FC236}">
                  <a16:creationId xmlns:a16="http://schemas.microsoft.com/office/drawing/2014/main" id="{CC311C5D-3753-40A3-B96A-D4AAF195CCB1}"/>
                </a:ext>
              </a:extLst>
            </p:cNvPr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476;p8">
              <a:extLst>
                <a:ext uri="{FF2B5EF4-FFF2-40B4-BE49-F238E27FC236}">
                  <a16:creationId xmlns:a16="http://schemas.microsoft.com/office/drawing/2014/main" id="{6570FE46-87F5-4C80-AB52-DF7C86A3B339}"/>
                </a:ext>
              </a:extLst>
            </p:cNvPr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477;p8">
              <a:extLst>
                <a:ext uri="{FF2B5EF4-FFF2-40B4-BE49-F238E27FC236}">
                  <a16:creationId xmlns:a16="http://schemas.microsoft.com/office/drawing/2014/main" id="{079FDFB0-170D-43BA-8EC7-1CD57BA5F36E}"/>
                </a:ext>
              </a:extLst>
            </p:cNvPr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478;p8">
              <a:extLst>
                <a:ext uri="{FF2B5EF4-FFF2-40B4-BE49-F238E27FC236}">
                  <a16:creationId xmlns:a16="http://schemas.microsoft.com/office/drawing/2014/main" id="{482DAA51-F8CB-477B-BF0E-9826EF3B75A3}"/>
                </a:ext>
              </a:extLst>
            </p:cNvPr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479;p8">
              <a:extLst>
                <a:ext uri="{FF2B5EF4-FFF2-40B4-BE49-F238E27FC236}">
                  <a16:creationId xmlns:a16="http://schemas.microsoft.com/office/drawing/2014/main" id="{924E67BC-5EA7-43A5-990D-0A7A8420B3ED}"/>
                </a:ext>
              </a:extLst>
            </p:cNvPr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480;p8">
              <a:extLst>
                <a:ext uri="{FF2B5EF4-FFF2-40B4-BE49-F238E27FC236}">
                  <a16:creationId xmlns:a16="http://schemas.microsoft.com/office/drawing/2014/main" id="{B627A543-77CB-4A32-9FBE-E86CD42A9C58}"/>
                </a:ext>
              </a:extLst>
            </p:cNvPr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481;p8">
              <a:extLst>
                <a:ext uri="{FF2B5EF4-FFF2-40B4-BE49-F238E27FC236}">
                  <a16:creationId xmlns:a16="http://schemas.microsoft.com/office/drawing/2014/main" id="{60174728-F854-42EF-9965-7E2B571B62BF}"/>
                </a:ext>
              </a:extLst>
            </p:cNvPr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482;p8">
              <a:extLst>
                <a:ext uri="{FF2B5EF4-FFF2-40B4-BE49-F238E27FC236}">
                  <a16:creationId xmlns:a16="http://schemas.microsoft.com/office/drawing/2014/main" id="{D306FE92-90CF-48BE-8236-28B603B333D6}"/>
                </a:ext>
              </a:extLst>
            </p:cNvPr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483;p8">
              <a:extLst>
                <a:ext uri="{FF2B5EF4-FFF2-40B4-BE49-F238E27FC236}">
                  <a16:creationId xmlns:a16="http://schemas.microsoft.com/office/drawing/2014/main" id="{9E285560-1C68-4715-AEB6-C5B3C23B4604}"/>
                </a:ext>
              </a:extLst>
            </p:cNvPr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484;p8">
              <a:extLst>
                <a:ext uri="{FF2B5EF4-FFF2-40B4-BE49-F238E27FC236}">
                  <a16:creationId xmlns:a16="http://schemas.microsoft.com/office/drawing/2014/main" id="{77CA7366-030F-4634-8CEB-27C98939A390}"/>
                </a:ext>
              </a:extLst>
            </p:cNvPr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485;p8">
              <a:extLst>
                <a:ext uri="{FF2B5EF4-FFF2-40B4-BE49-F238E27FC236}">
                  <a16:creationId xmlns:a16="http://schemas.microsoft.com/office/drawing/2014/main" id="{378D55A3-64DE-4ACA-9754-619E8C060008}"/>
                </a:ext>
              </a:extLst>
            </p:cNvPr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486;p8">
              <a:extLst>
                <a:ext uri="{FF2B5EF4-FFF2-40B4-BE49-F238E27FC236}">
                  <a16:creationId xmlns:a16="http://schemas.microsoft.com/office/drawing/2014/main" id="{4C55BB4E-D4D0-45DE-81AA-FBDECCE8C864}"/>
                </a:ext>
              </a:extLst>
            </p:cNvPr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487;p8">
              <a:extLst>
                <a:ext uri="{FF2B5EF4-FFF2-40B4-BE49-F238E27FC236}">
                  <a16:creationId xmlns:a16="http://schemas.microsoft.com/office/drawing/2014/main" id="{B66480DC-40CA-4D0C-8319-01B782179FE0}"/>
                </a:ext>
              </a:extLst>
            </p:cNvPr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488;p8">
              <a:extLst>
                <a:ext uri="{FF2B5EF4-FFF2-40B4-BE49-F238E27FC236}">
                  <a16:creationId xmlns:a16="http://schemas.microsoft.com/office/drawing/2014/main" id="{3A584342-EDC1-4A5D-A259-9C8681EFC0FE}"/>
                </a:ext>
              </a:extLst>
            </p:cNvPr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489;p8">
              <a:extLst>
                <a:ext uri="{FF2B5EF4-FFF2-40B4-BE49-F238E27FC236}">
                  <a16:creationId xmlns:a16="http://schemas.microsoft.com/office/drawing/2014/main" id="{4988E9AA-9967-4271-90B9-8E676FAE317A}"/>
                </a:ext>
              </a:extLst>
            </p:cNvPr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490;p8">
              <a:extLst>
                <a:ext uri="{FF2B5EF4-FFF2-40B4-BE49-F238E27FC236}">
                  <a16:creationId xmlns:a16="http://schemas.microsoft.com/office/drawing/2014/main" id="{0D108A71-6C54-41A8-8755-60BE8406EFEE}"/>
                </a:ext>
              </a:extLst>
            </p:cNvPr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491;p8">
              <a:extLst>
                <a:ext uri="{FF2B5EF4-FFF2-40B4-BE49-F238E27FC236}">
                  <a16:creationId xmlns:a16="http://schemas.microsoft.com/office/drawing/2014/main" id="{1F3BD464-D185-45B4-B271-5A7356D9C763}"/>
                </a:ext>
              </a:extLst>
            </p:cNvPr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492;p8">
              <a:extLst>
                <a:ext uri="{FF2B5EF4-FFF2-40B4-BE49-F238E27FC236}">
                  <a16:creationId xmlns:a16="http://schemas.microsoft.com/office/drawing/2014/main" id="{5F0A0913-1613-41CD-8917-D11B916EDEAB}"/>
                </a:ext>
              </a:extLst>
            </p:cNvPr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493;p8">
              <a:extLst>
                <a:ext uri="{FF2B5EF4-FFF2-40B4-BE49-F238E27FC236}">
                  <a16:creationId xmlns:a16="http://schemas.microsoft.com/office/drawing/2014/main" id="{358BA27B-D094-4D47-91E4-E78EB1C5600C}"/>
                </a:ext>
              </a:extLst>
            </p:cNvPr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494;p8">
              <a:extLst>
                <a:ext uri="{FF2B5EF4-FFF2-40B4-BE49-F238E27FC236}">
                  <a16:creationId xmlns:a16="http://schemas.microsoft.com/office/drawing/2014/main" id="{E2C0E1F7-258E-48FC-8D89-3AE3EA3614EC}"/>
                </a:ext>
              </a:extLst>
            </p:cNvPr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495;p8">
              <a:extLst>
                <a:ext uri="{FF2B5EF4-FFF2-40B4-BE49-F238E27FC236}">
                  <a16:creationId xmlns:a16="http://schemas.microsoft.com/office/drawing/2014/main" id="{69A5CDD5-20FC-4558-B907-71210F21EC1E}"/>
                </a:ext>
              </a:extLst>
            </p:cNvPr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496;p8">
              <a:extLst>
                <a:ext uri="{FF2B5EF4-FFF2-40B4-BE49-F238E27FC236}">
                  <a16:creationId xmlns:a16="http://schemas.microsoft.com/office/drawing/2014/main" id="{35CD19B5-C7BB-400E-AAD6-C8AFBE35FB46}"/>
                </a:ext>
              </a:extLst>
            </p:cNvPr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497;p8">
              <a:extLst>
                <a:ext uri="{FF2B5EF4-FFF2-40B4-BE49-F238E27FC236}">
                  <a16:creationId xmlns:a16="http://schemas.microsoft.com/office/drawing/2014/main" id="{BB956DE8-BF9A-4E53-9781-53EEB9B2CAB0}"/>
                </a:ext>
              </a:extLst>
            </p:cNvPr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498;p8">
              <a:extLst>
                <a:ext uri="{FF2B5EF4-FFF2-40B4-BE49-F238E27FC236}">
                  <a16:creationId xmlns:a16="http://schemas.microsoft.com/office/drawing/2014/main" id="{55503D65-21B1-4475-A321-24812EAF85CA}"/>
                </a:ext>
              </a:extLst>
            </p:cNvPr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499;p8">
              <a:extLst>
                <a:ext uri="{FF2B5EF4-FFF2-40B4-BE49-F238E27FC236}">
                  <a16:creationId xmlns:a16="http://schemas.microsoft.com/office/drawing/2014/main" id="{8072038B-B130-4079-B518-D7EDA511D7A6}"/>
                </a:ext>
              </a:extLst>
            </p:cNvPr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500;p8">
              <a:extLst>
                <a:ext uri="{FF2B5EF4-FFF2-40B4-BE49-F238E27FC236}">
                  <a16:creationId xmlns:a16="http://schemas.microsoft.com/office/drawing/2014/main" id="{648615C7-1D9F-433B-8141-8335CD918FFF}"/>
                </a:ext>
              </a:extLst>
            </p:cNvPr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501;p8">
              <a:extLst>
                <a:ext uri="{FF2B5EF4-FFF2-40B4-BE49-F238E27FC236}">
                  <a16:creationId xmlns:a16="http://schemas.microsoft.com/office/drawing/2014/main" id="{BA4CFB58-2787-4B6E-82A0-1BDC3CDD56BF}"/>
                </a:ext>
              </a:extLst>
            </p:cNvPr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502;p8">
              <a:extLst>
                <a:ext uri="{FF2B5EF4-FFF2-40B4-BE49-F238E27FC236}">
                  <a16:creationId xmlns:a16="http://schemas.microsoft.com/office/drawing/2014/main" id="{111CE139-5601-444C-828E-0FAB8683E274}"/>
                </a:ext>
              </a:extLst>
            </p:cNvPr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503;p8">
              <a:extLst>
                <a:ext uri="{FF2B5EF4-FFF2-40B4-BE49-F238E27FC236}">
                  <a16:creationId xmlns:a16="http://schemas.microsoft.com/office/drawing/2014/main" id="{B2793631-7472-45F3-A622-DFADC1437064}"/>
                </a:ext>
              </a:extLst>
            </p:cNvPr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504;p8">
              <a:extLst>
                <a:ext uri="{FF2B5EF4-FFF2-40B4-BE49-F238E27FC236}">
                  <a16:creationId xmlns:a16="http://schemas.microsoft.com/office/drawing/2014/main" id="{5F7F0532-36B8-4B7A-9F5F-245A1442072B}"/>
                </a:ext>
              </a:extLst>
            </p:cNvPr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505;p8">
              <a:extLst>
                <a:ext uri="{FF2B5EF4-FFF2-40B4-BE49-F238E27FC236}">
                  <a16:creationId xmlns:a16="http://schemas.microsoft.com/office/drawing/2014/main" id="{47EF9F07-A97F-44CF-B03B-A7D7B52DC562}"/>
                </a:ext>
              </a:extLst>
            </p:cNvPr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506;p8">
              <a:extLst>
                <a:ext uri="{FF2B5EF4-FFF2-40B4-BE49-F238E27FC236}">
                  <a16:creationId xmlns:a16="http://schemas.microsoft.com/office/drawing/2014/main" id="{723A8F6A-E90D-452A-9151-D7481752D4B3}"/>
                </a:ext>
              </a:extLst>
            </p:cNvPr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507;p8">
              <a:extLst>
                <a:ext uri="{FF2B5EF4-FFF2-40B4-BE49-F238E27FC236}">
                  <a16:creationId xmlns:a16="http://schemas.microsoft.com/office/drawing/2014/main" id="{1AF15227-F35B-4DE5-9BAD-0E5305B24E2C}"/>
                </a:ext>
              </a:extLst>
            </p:cNvPr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508;p8">
              <a:extLst>
                <a:ext uri="{FF2B5EF4-FFF2-40B4-BE49-F238E27FC236}">
                  <a16:creationId xmlns:a16="http://schemas.microsoft.com/office/drawing/2014/main" id="{33D8EAA6-0330-428D-8BD8-8B33E1F819CD}"/>
                </a:ext>
              </a:extLst>
            </p:cNvPr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509;p8">
              <a:extLst>
                <a:ext uri="{FF2B5EF4-FFF2-40B4-BE49-F238E27FC236}">
                  <a16:creationId xmlns:a16="http://schemas.microsoft.com/office/drawing/2014/main" id="{64BF2281-968E-4D3D-8661-6E582B7BDBBC}"/>
                </a:ext>
              </a:extLst>
            </p:cNvPr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510;p8">
              <a:extLst>
                <a:ext uri="{FF2B5EF4-FFF2-40B4-BE49-F238E27FC236}">
                  <a16:creationId xmlns:a16="http://schemas.microsoft.com/office/drawing/2014/main" id="{8C70AC9B-CD53-4F8A-971C-3EF2BB5EE5E4}"/>
                </a:ext>
              </a:extLst>
            </p:cNvPr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511;p8">
              <a:extLst>
                <a:ext uri="{FF2B5EF4-FFF2-40B4-BE49-F238E27FC236}">
                  <a16:creationId xmlns:a16="http://schemas.microsoft.com/office/drawing/2014/main" id="{1A8A6BEF-F11E-4481-8AF1-8237386E9F86}"/>
                </a:ext>
              </a:extLst>
            </p:cNvPr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512;p8">
              <a:extLst>
                <a:ext uri="{FF2B5EF4-FFF2-40B4-BE49-F238E27FC236}">
                  <a16:creationId xmlns:a16="http://schemas.microsoft.com/office/drawing/2014/main" id="{5A8ED858-E199-4DEE-A751-D8480B250ABA}"/>
                </a:ext>
              </a:extLst>
            </p:cNvPr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513;p8">
              <a:extLst>
                <a:ext uri="{FF2B5EF4-FFF2-40B4-BE49-F238E27FC236}">
                  <a16:creationId xmlns:a16="http://schemas.microsoft.com/office/drawing/2014/main" id="{AC8C64F8-F45E-40FE-B703-3FB31B523640}"/>
                </a:ext>
              </a:extLst>
            </p:cNvPr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514;p8">
              <a:extLst>
                <a:ext uri="{FF2B5EF4-FFF2-40B4-BE49-F238E27FC236}">
                  <a16:creationId xmlns:a16="http://schemas.microsoft.com/office/drawing/2014/main" id="{312B6256-ACF4-4F5B-8A4B-973843D7A14E}"/>
                </a:ext>
              </a:extLst>
            </p:cNvPr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515;p8">
              <a:extLst>
                <a:ext uri="{FF2B5EF4-FFF2-40B4-BE49-F238E27FC236}">
                  <a16:creationId xmlns:a16="http://schemas.microsoft.com/office/drawing/2014/main" id="{9104F534-FC06-42A6-A3E8-EBC65A71E5C7}"/>
                </a:ext>
              </a:extLst>
            </p:cNvPr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516;p8">
              <a:extLst>
                <a:ext uri="{FF2B5EF4-FFF2-40B4-BE49-F238E27FC236}">
                  <a16:creationId xmlns:a16="http://schemas.microsoft.com/office/drawing/2014/main" id="{9407302B-4E0A-41FB-B1D8-25FDD26A8F2A}"/>
                </a:ext>
              </a:extLst>
            </p:cNvPr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517;p8">
              <a:extLst>
                <a:ext uri="{FF2B5EF4-FFF2-40B4-BE49-F238E27FC236}">
                  <a16:creationId xmlns:a16="http://schemas.microsoft.com/office/drawing/2014/main" id="{C3B7B995-779F-4B16-B9C8-DA7DFCC33454}"/>
                </a:ext>
              </a:extLst>
            </p:cNvPr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518;p8">
              <a:extLst>
                <a:ext uri="{FF2B5EF4-FFF2-40B4-BE49-F238E27FC236}">
                  <a16:creationId xmlns:a16="http://schemas.microsoft.com/office/drawing/2014/main" id="{D66DC617-6FEB-4ED1-9A41-584BEDAD970A}"/>
                </a:ext>
              </a:extLst>
            </p:cNvPr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519;p8">
              <a:extLst>
                <a:ext uri="{FF2B5EF4-FFF2-40B4-BE49-F238E27FC236}">
                  <a16:creationId xmlns:a16="http://schemas.microsoft.com/office/drawing/2014/main" id="{00CF8C06-1B08-4A41-AB02-DA3C8D41D369}"/>
                </a:ext>
              </a:extLst>
            </p:cNvPr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520;p8">
              <a:extLst>
                <a:ext uri="{FF2B5EF4-FFF2-40B4-BE49-F238E27FC236}">
                  <a16:creationId xmlns:a16="http://schemas.microsoft.com/office/drawing/2014/main" id="{F2818A1F-23E5-4793-BF08-98667B547FCD}"/>
                </a:ext>
              </a:extLst>
            </p:cNvPr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521;p8">
              <a:extLst>
                <a:ext uri="{FF2B5EF4-FFF2-40B4-BE49-F238E27FC236}">
                  <a16:creationId xmlns:a16="http://schemas.microsoft.com/office/drawing/2014/main" id="{6185F192-FE46-4F52-8B8B-D7C374DF6207}"/>
                </a:ext>
              </a:extLst>
            </p:cNvPr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522;p8">
              <a:extLst>
                <a:ext uri="{FF2B5EF4-FFF2-40B4-BE49-F238E27FC236}">
                  <a16:creationId xmlns:a16="http://schemas.microsoft.com/office/drawing/2014/main" id="{EEFC47C2-0856-4A5B-8A5F-81C45F059137}"/>
                </a:ext>
              </a:extLst>
            </p:cNvPr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523;p8">
              <a:extLst>
                <a:ext uri="{FF2B5EF4-FFF2-40B4-BE49-F238E27FC236}">
                  <a16:creationId xmlns:a16="http://schemas.microsoft.com/office/drawing/2014/main" id="{8F5A6E61-B39B-4231-9D8F-EF8B752EF965}"/>
                </a:ext>
              </a:extLst>
            </p:cNvPr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524;p8">
              <a:extLst>
                <a:ext uri="{FF2B5EF4-FFF2-40B4-BE49-F238E27FC236}">
                  <a16:creationId xmlns:a16="http://schemas.microsoft.com/office/drawing/2014/main" id="{5392E29A-0502-4406-B3C6-8D4E72AF55AD}"/>
                </a:ext>
              </a:extLst>
            </p:cNvPr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525;p8">
              <a:extLst>
                <a:ext uri="{FF2B5EF4-FFF2-40B4-BE49-F238E27FC236}">
                  <a16:creationId xmlns:a16="http://schemas.microsoft.com/office/drawing/2014/main" id="{D6F1A090-868D-4822-8B2E-2E35D9E9EAA8}"/>
                </a:ext>
              </a:extLst>
            </p:cNvPr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526;p8">
              <a:extLst>
                <a:ext uri="{FF2B5EF4-FFF2-40B4-BE49-F238E27FC236}">
                  <a16:creationId xmlns:a16="http://schemas.microsoft.com/office/drawing/2014/main" id="{E77E7D67-4C9E-430D-94A3-C252E6EAB0BC}"/>
                </a:ext>
              </a:extLst>
            </p:cNvPr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527;p8">
              <a:extLst>
                <a:ext uri="{FF2B5EF4-FFF2-40B4-BE49-F238E27FC236}">
                  <a16:creationId xmlns:a16="http://schemas.microsoft.com/office/drawing/2014/main" id="{F61C6760-651C-4397-9E27-82252FFA1A7A}"/>
                </a:ext>
              </a:extLst>
            </p:cNvPr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528;p8">
              <a:extLst>
                <a:ext uri="{FF2B5EF4-FFF2-40B4-BE49-F238E27FC236}">
                  <a16:creationId xmlns:a16="http://schemas.microsoft.com/office/drawing/2014/main" id="{A408DBB6-9A14-49CD-8DE6-29B832ACFAD9}"/>
                </a:ext>
              </a:extLst>
            </p:cNvPr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529;p8">
              <a:extLst>
                <a:ext uri="{FF2B5EF4-FFF2-40B4-BE49-F238E27FC236}">
                  <a16:creationId xmlns:a16="http://schemas.microsoft.com/office/drawing/2014/main" id="{A8BA4630-6FFA-4F05-876D-6B0FD0725DB7}"/>
                </a:ext>
              </a:extLst>
            </p:cNvPr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530;p8">
              <a:extLst>
                <a:ext uri="{FF2B5EF4-FFF2-40B4-BE49-F238E27FC236}">
                  <a16:creationId xmlns:a16="http://schemas.microsoft.com/office/drawing/2014/main" id="{47B868A3-E08A-4771-9E99-AC3CFC53F12D}"/>
                </a:ext>
              </a:extLst>
            </p:cNvPr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531;p8">
              <a:extLst>
                <a:ext uri="{FF2B5EF4-FFF2-40B4-BE49-F238E27FC236}">
                  <a16:creationId xmlns:a16="http://schemas.microsoft.com/office/drawing/2014/main" id="{B2F263D4-C27B-463E-B8EF-C4B61C53B8FA}"/>
                </a:ext>
              </a:extLst>
            </p:cNvPr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532;p8">
              <a:extLst>
                <a:ext uri="{FF2B5EF4-FFF2-40B4-BE49-F238E27FC236}">
                  <a16:creationId xmlns:a16="http://schemas.microsoft.com/office/drawing/2014/main" id="{E7E650A9-1CFC-47AD-807B-4FD6105D3426}"/>
                </a:ext>
              </a:extLst>
            </p:cNvPr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533;p8">
              <a:extLst>
                <a:ext uri="{FF2B5EF4-FFF2-40B4-BE49-F238E27FC236}">
                  <a16:creationId xmlns:a16="http://schemas.microsoft.com/office/drawing/2014/main" id="{E564A3A9-C243-490B-AC75-C8A14CFF202F}"/>
                </a:ext>
              </a:extLst>
            </p:cNvPr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534;p8">
              <a:extLst>
                <a:ext uri="{FF2B5EF4-FFF2-40B4-BE49-F238E27FC236}">
                  <a16:creationId xmlns:a16="http://schemas.microsoft.com/office/drawing/2014/main" id="{25A0AA2D-C057-4660-99B4-FAD0C1E809EC}"/>
                </a:ext>
              </a:extLst>
            </p:cNvPr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535;p8">
              <a:extLst>
                <a:ext uri="{FF2B5EF4-FFF2-40B4-BE49-F238E27FC236}">
                  <a16:creationId xmlns:a16="http://schemas.microsoft.com/office/drawing/2014/main" id="{F3AC3D07-13D2-4BAA-BAA0-C71E235C6E0C}"/>
                </a:ext>
              </a:extLst>
            </p:cNvPr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536;p8">
              <a:extLst>
                <a:ext uri="{FF2B5EF4-FFF2-40B4-BE49-F238E27FC236}">
                  <a16:creationId xmlns:a16="http://schemas.microsoft.com/office/drawing/2014/main" id="{1FA56579-1B21-4187-AB2F-BA807929863C}"/>
                </a:ext>
              </a:extLst>
            </p:cNvPr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537;p8">
              <a:extLst>
                <a:ext uri="{FF2B5EF4-FFF2-40B4-BE49-F238E27FC236}">
                  <a16:creationId xmlns:a16="http://schemas.microsoft.com/office/drawing/2014/main" id="{B3D41291-5AD0-43ED-BC71-4BC9B45FF028}"/>
                </a:ext>
              </a:extLst>
            </p:cNvPr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538;p8">
              <a:extLst>
                <a:ext uri="{FF2B5EF4-FFF2-40B4-BE49-F238E27FC236}">
                  <a16:creationId xmlns:a16="http://schemas.microsoft.com/office/drawing/2014/main" id="{269891D1-8E46-4048-9B0F-85EF0ACE06F0}"/>
                </a:ext>
              </a:extLst>
            </p:cNvPr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539;p8">
              <a:extLst>
                <a:ext uri="{FF2B5EF4-FFF2-40B4-BE49-F238E27FC236}">
                  <a16:creationId xmlns:a16="http://schemas.microsoft.com/office/drawing/2014/main" id="{4ED75146-5857-4E01-8FDD-A93C9C0C7064}"/>
                </a:ext>
              </a:extLst>
            </p:cNvPr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540;p8">
              <a:extLst>
                <a:ext uri="{FF2B5EF4-FFF2-40B4-BE49-F238E27FC236}">
                  <a16:creationId xmlns:a16="http://schemas.microsoft.com/office/drawing/2014/main" id="{500DE4F4-BE94-42EA-9090-1A7DE2114DA8}"/>
                </a:ext>
              </a:extLst>
            </p:cNvPr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541;p8">
              <a:extLst>
                <a:ext uri="{FF2B5EF4-FFF2-40B4-BE49-F238E27FC236}">
                  <a16:creationId xmlns:a16="http://schemas.microsoft.com/office/drawing/2014/main" id="{BFD9F81F-5F80-40C3-881B-D1DE19F32C00}"/>
                </a:ext>
              </a:extLst>
            </p:cNvPr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542;p8">
              <a:extLst>
                <a:ext uri="{FF2B5EF4-FFF2-40B4-BE49-F238E27FC236}">
                  <a16:creationId xmlns:a16="http://schemas.microsoft.com/office/drawing/2014/main" id="{005F3CC3-69DD-4E33-A90E-15095FC928C6}"/>
                </a:ext>
              </a:extLst>
            </p:cNvPr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543;p8">
              <a:extLst>
                <a:ext uri="{FF2B5EF4-FFF2-40B4-BE49-F238E27FC236}">
                  <a16:creationId xmlns:a16="http://schemas.microsoft.com/office/drawing/2014/main" id="{1E49DD03-3CB9-46DE-83F8-12059010A703}"/>
                </a:ext>
              </a:extLst>
            </p:cNvPr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544;p8">
              <a:extLst>
                <a:ext uri="{FF2B5EF4-FFF2-40B4-BE49-F238E27FC236}">
                  <a16:creationId xmlns:a16="http://schemas.microsoft.com/office/drawing/2014/main" id="{70BD85C0-24C3-4BCB-A298-536E4F8CF6B2}"/>
                </a:ext>
              </a:extLst>
            </p:cNvPr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545;p8">
              <a:extLst>
                <a:ext uri="{FF2B5EF4-FFF2-40B4-BE49-F238E27FC236}">
                  <a16:creationId xmlns:a16="http://schemas.microsoft.com/office/drawing/2014/main" id="{FCB7E24D-6B72-4D78-8F27-2A60C205FB78}"/>
                </a:ext>
              </a:extLst>
            </p:cNvPr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546;p8">
              <a:extLst>
                <a:ext uri="{FF2B5EF4-FFF2-40B4-BE49-F238E27FC236}">
                  <a16:creationId xmlns:a16="http://schemas.microsoft.com/office/drawing/2014/main" id="{BCBB4E13-E284-4A4D-A29A-77F09BE9CEB0}"/>
                </a:ext>
              </a:extLst>
            </p:cNvPr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547;p8">
              <a:extLst>
                <a:ext uri="{FF2B5EF4-FFF2-40B4-BE49-F238E27FC236}">
                  <a16:creationId xmlns:a16="http://schemas.microsoft.com/office/drawing/2014/main" id="{800529A3-B99A-45F4-93BA-6B553145642D}"/>
                </a:ext>
              </a:extLst>
            </p:cNvPr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548;p8">
              <a:extLst>
                <a:ext uri="{FF2B5EF4-FFF2-40B4-BE49-F238E27FC236}">
                  <a16:creationId xmlns:a16="http://schemas.microsoft.com/office/drawing/2014/main" id="{626B45AD-55A0-4922-9CE6-AC0253B42870}"/>
                </a:ext>
              </a:extLst>
            </p:cNvPr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549;p8">
              <a:extLst>
                <a:ext uri="{FF2B5EF4-FFF2-40B4-BE49-F238E27FC236}">
                  <a16:creationId xmlns:a16="http://schemas.microsoft.com/office/drawing/2014/main" id="{5E5A9B3E-EBA4-41A9-BABF-71E6B95F2281}"/>
                </a:ext>
              </a:extLst>
            </p:cNvPr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550;p8">
              <a:extLst>
                <a:ext uri="{FF2B5EF4-FFF2-40B4-BE49-F238E27FC236}">
                  <a16:creationId xmlns:a16="http://schemas.microsoft.com/office/drawing/2014/main" id="{D8063FFB-886B-4337-A46A-1FB5CCCE44B3}"/>
                </a:ext>
              </a:extLst>
            </p:cNvPr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551;p8">
              <a:extLst>
                <a:ext uri="{FF2B5EF4-FFF2-40B4-BE49-F238E27FC236}">
                  <a16:creationId xmlns:a16="http://schemas.microsoft.com/office/drawing/2014/main" id="{4EB98746-4819-489A-A55C-5944E0871585}"/>
                </a:ext>
              </a:extLst>
            </p:cNvPr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552;p8">
              <a:extLst>
                <a:ext uri="{FF2B5EF4-FFF2-40B4-BE49-F238E27FC236}">
                  <a16:creationId xmlns:a16="http://schemas.microsoft.com/office/drawing/2014/main" id="{B90BC444-382D-46E1-946F-CBB4A0F14218}"/>
                </a:ext>
              </a:extLst>
            </p:cNvPr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553;p8">
              <a:extLst>
                <a:ext uri="{FF2B5EF4-FFF2-40B4-BE49-F238E27FC236}">
                  <a16:creationId xmlns:a16="http://schemas.microsoft.com/office/drawing/2014/main" id="{4F0B0183-8616-4F15-8C66-D610D631CB29}"/>
                </a:ext>
              </a:extLst>
            </p:cNvPr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554;p8">
              <a:extLst>
                <a:ext uri="{FF2B5EF4-FFF2-40B4-BE49-F238E27FC236}">
                  <a16:creationId xmlns:a16="http://schemas.microsoft.com/office/drawing/2014/main" id="{BA9CB047-661F-426D-8ECD-9F7107DCD001}"/>
                </a:ext>
              </a:extLst>
            </p:cNvPr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555;p8">
              <a:extLst>
                <a:ext uri="{FF2B5EF4-FFF2-40B4-BE49-F238E27FC236}">
                  <a16:creationId xmlns:a16="http://schemas.microsoft.com/office/drawing/2014/main" id="{9E6136FF-DA15-4F89-BCD9-9732C8757C05}"/>
                </a:ext>
              </a:extLst>
            </p:cNvPr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556;p8">
              <a:extLst>
                <a:ext uri="{FF2B5EF4-FFF2-40B4-BE49-F238E27FC236}">
                  <a16:creationId xmlns:a16="http://schemas.microsoft.com/office/drawing/2014/main" id="{D2C66CE5-A2F7-4B87-A7F3-8261472094A0}"/>
                </a:ext>
              </a:extLst>
            </p:cNvPr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557;p8">
              <a:extLst>
                <a:ext uri="{FF2B5EF4-FFF2-40B4-BE49-F238E27FC236}">
                  <a16:creationId xmlns:a16="http://schemas.microsoft.com/office/drawing/2014/main" id="{701DD23F-DDAA-4DD7-ACB0-C9A492D375DE}"/>
                </a:ext>
              </a:extLst>
            </p:cNvPr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558;p8">
              <a:extLst>
                <a:ext uri="{FF2B5EF4-FFF2-40B4-BE49-F238E27FC236}">
                  <a16:creationId xmlns:a16="http://schemas.microsoft.com/office/drawing/2014/main" id="{74348898-384D-4AA9-81C5-EC1FAB28A23A}"/>
                </a:ext>
              </a:extLst>
            </p:cNvPr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559;p8">
              <a:extLst>
                <a:ext uri="{FF2B5EF4-FFF2-40B4-BE49-F238E27FC236}">
                  <a16:creationId xmlns:a16="http://schemas.microsoft.com/office/drawing/2014/main" id="{E93A6464-2406-45DC-9385-0A4E6EF468A5}"/>
                </a:ext>
              </a:extLst>
            </p:cNvPr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560;p8">
              <a:extLst>
                <a:ext uri="{FF2B5EF4-FFF2-40B4-BE49-F238E27FC236}">
                  <a16:creationId xmlns:a16="http://schemas.microsoft.com/office/drawing/2014/main" id="{89AF5DB2-E080-429A-8494-36B8700DB54E}"/>
                </a:ext>
              </a:extLst>
            </p:cNvPr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561;p8">
              <a:extLst>
                <a:ext uri="{FF2B5EF4-FFF2-40B4-BE49-F238E27FC236}">
                  <a16:creationId xmlns:a16="http://schemas.microsoft.com/office/drawing/2014/main" id="{F4564179-77E3-415E-A8C2-29761996D752}"/>
                </a:ext>
              </a:extLst>
            </p:cNvPr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562;p8">
              <a:extLst>
                <a:ext uri="{FF2B5EF4-FFF2-40B4-BE49-F238E27FC236}">
                  <a16:creationId xmlns:a16="http://schemas.microsoft.com/office/drawing/2014/main" id="{19E8A57D-D8AA-420C-805F-F04DF983DB16}"/>
                </a:ext>
              </a:extLst>
            </p:cNvPr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563;p8">
              <a:extLst>
                <a:ext uri="{FF2B5EF4-FFF2-40B4-BE49-F238E27FC236}">
                  <a16:creationId xmlns:a16="http://schemas.microsoft.com/office/drawing/2014/main" id="{5DD2BA7A-A9E1-46CC-9F6D-D59ABF933CC3}"/>
                </a:ext>
              </a:extLst>
            </p:cNvPr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564;p8">
              <a:extLst>
                <a:ext uri="{FF2B5EF4-FFF2-40B4-BE49-F238E27FC236}">
                  <a16:creationId xmlns:a16="http://schemas.microsoft.com/office/drawing/2014/main" id="{2A0D8623-50F3-4EBF-B5B1-DC501834F921}"/>
                </a:ext>
              </a:extLst>
            </p:cNvPr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565;p8">
              <a:extLst>
                <a:ext uri="{FF2B5EF4-FFF2-40B4-BE49-F238E27FC236}">
                  <a16:creationId xmlns:a16="http://schemas.microsoft.com/office/drawing/2014/main" id="{60471B77-E0E6-49EE-A683-8659138D3FBB}"/>
                </a:ext>
              </a:extLst>
            </p:cNvPr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566;p8">
              <a:extLst>
                <a:ext uri="{FF2B5EF4-FFF2-40B4-BE49-F238E27FC236}">
                  <a16:creationId xmlns:a16="http://schemas.microsoft.com/office/drawing/2014/main" id="{FEC3173A-AF15-4D4B-BBEB-0E3698F23C8F}"/>
                </a:ext>
              </a:extLst>
            </p:cNvPr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567;p8">
              <a:extLst>
                <a:ext uri="{FF2B5EF4-FFF2-40B4-BE49-F238E27FC236}">
                  <a16:creationId xmlns:a16="http://schemas.microsoft.com/office/drawing/2014/main" id="{AF8DB812-0F75-4BFE-B58F-99C1430C77A3}"/>
                </a:ext>
              </a:extLst>
            </p:cNvPr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568;p8">
              <a:extLst>
                <a:ext uri="{FF2B5EF4-FFF2-40B4-BE49-F238E27FC236}">
                  <a16:creationId xmlns:a16="http://schemas.microsoft.com/office/drawing/2014/main" id="{479F6EAA-9F5B-483A-9CA3-2F1E99541C59}"/>
                </a:ext>
              </a:extLst>
            </p:cNvPr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569;p8">
              <a:extLst>
                <a:ext uri="{FF2B5EF4-FFF2-40B4-BE49-F238E27FC236}">
                  <a16:creationId xmlns:a16="http://schemas.microsoft.com/office/drawing/2014/main" id="{F1B6A3FC-C9DB-475D-BCAE-88048727F0C5}"/>
                </a:ext>
              </a:extLst>
            </p:cNvPr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570;p8">
              <a:extLst>
                <a:ext uri="{FF2B5EF4-FFF2-40B4-BE49-F238E27FC236}">
                  <a16:creationId xmlns:a16="http://schemas.microsoft.com/office/drawing/2014/main" id="{74300040-C39B-43E2-968D-E6760B2E7E6E}"/>
                </a:ext>
              </a:extLst>
            </p:cNvPr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571;p8">
              <a:extLst>
                <a:ext uri="{FF2B5EF4-FFF2-40B4-BE49-F238E27FC236}">
                  <a16:creationId xmlns:a16="http://schemas.microsoft.com/office/drawing/2014/main" id="{38FEDA44-AD29-4B87-A5AA-FAD861F66628}"/>
                </a:ext>
              </a:extLst>
            </p:cNvPr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572;p8">
              <a:extLst>
                <a:ext uri="{FF2B5EF4-FFF2-40B4-BE49-F238E27FC236}">
                  <a16:creationId xmlns:a16="http://schemas.microsoft.com/office/drawing/2014/main" id="{F03436AC-EE93-4F83-9845-BE8C7BD8720D}"/>
                </a:ext>
              </a:extLst>
            </p:cNvPr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573;p8">
              <a:extLst>
                <a:ext uri="{FF2B5EF4-FFF2-40B4-BE49-F238E27FC236}">
                  <a16:creationId xmlns:a16="http://schemas.microsoft.com/office/drawing/2014/main" id="{02287BCE-7559-4BC5-A017-36872C105281}"/>
                </a:ext>
              </a:extLst>
            </p:cNvPr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574;p8">
              <a:extLst>
                <a:ext uri="{FF2B5EF4-FFF2-40B4-BE49-F238E27FC236}">
                  <a16:creationId xmlns:a16="http://schemas.microsoft.com/office/drawing/2014/main" id="{C370F8C4-8E4B-45B3-A94A-7F4809EC5BFE}"/>
                </a:ext>
              </a:extLst>
            </p:cNvPr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575;p8">
              <a:extLst>
                <a:ext uri="{FF2B5EF4-FFF2-40B4-BE49-F238E27FC236}">
                  <a16:creationId xmlns:a16="http://schemas.microsoft.com/office/drawing/2014/main" id="{6E8881E0-9857-4FB5-BC3D-74BD11EEABFF}"/>
                </a:ext>
              </a:extLst>
            </p:cNvPr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576;p8">
              <a:extLst>
                <a:ext uri="{FF2B5EF4-FFF2-40B4-BE49-F238E27FC236}">
                  <a16:creationId xmlns:a16="http://schemas.microsoft.com/office/drawing/2014/main" id="{D3ECFFE7-86E7-415C-82A4-B0FD8568AE1C}"/>
                </a:ext>
              </a:extLst>
            </p:cNvPr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577;p8">
              <a:extLst>
                <a:ext uri="{FF2B5EF4-FFF2-40B4-BE49-F238E27FC236}">
                  <a16:creationId xmlns:a16="http://schemas.microsoft.com/office/drawing/2014/main" id="{47EFE6C2-5B08-4C8D-AE5D-FA0B52EC7276}"/>
                </a:ext>
              </a:extLst>
            </p:cNvPr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578;p8">
              <a:extLst>
                <a:ext uri="{FF2B5EF4-FFF2-40B4-BE49-F238E27FC236}">
                  <a16:creationId xmlns:a16="http://schemas.microsoft.com/office/drawing/2014/main" id="{EE7EA18B-2670-4160-9B78-1CFA8098EF7C}"/>
                </a:ext>
              </a:extLst>
            </p:cNvPr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579;p8">
              <a:extLst>
                <a:ext uri="{FF2B5EF4-FFF2-40B4-BE49-F238E27FC236}">
                  <a16:creationId xmlns:a16="http://schemas.microsoft.com/office/drawing/2014/main" id="{CE20FBA9-6BE8-47B8-95EB-D8817E62B5E4}"/>
                </a:ext>
              </a:extLst>
            </p:cNvPr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580;p8">
              <a:extLst>
                <a:ext uri="{FF2B5EF4-FFF2-40B4-BE49-F238E27FC236}">
                  <a16:creationId xmlns:a16="http://schemas.microsoft.com/office/drawing/2014/main" id="{6AE31DE8-CD8A-4E4D-9E81-F83163487657}"/>
                </a:ext>
              </a:extLst>
            </p:cNvPr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581;p8">
              <a:extLst>
                <a:ext uri="{FF2B5EF4-FFF2-40B4-BE49-F238E27FC236}">
                  <a16:creationId xmlns:a16="http://schemas.microsoft.com/office/drawing/2014/main" id="{116AFBB3-BE12-4115-8A35-CCCDBD6D7708}"/>
                </a:ext>
              </a:extLst>
            </p:cNvPr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582;p8">
              <a:extLst>
                <a:ext uri="{FF2B5EF4-FFF2-40B4-BE49-F238E27FC236}">
                  <a16:creationId xmlns:a16="http://schemas.microsoft.com/office/drawing/2014/main" id="{FB9EA226-91EF-4DA8-BE3B-926B00897121}"/>
                </a:ext>
              </a:extLst>
            </p:cNvPr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583;p8">
              <a:extLst>
                <a:ext uri="{FF2B5EF4-FFF2-40B4-BE49-F238E27FC236}">
                  <a16:creationId xmlns:a16="http://schemas.microsoft.com/office/drawing/2014/main" id="{934D5281-A7D3-445D-B2AB-CDE7475C44C8}"/>
                </a:ext>
              </a:extLst>
            </p:cNvPr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584;p8">
              <a:extLst>
                <a:ext uri="{FF2B5EF4-FFF2-40B4-BE49-F238E27FC236}">
                  <a16:creationId xmlns:a16="http://schemas.microsoft.com/office/drawing/2014/main" id="{F073A626-6971-4173-B9B4-BBA8E1216D2B}"/>
                </a:ext>
              </a:extLst>
            </p:cNvPr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585;p8">
              <a:extLst>
                <a:ext uri="{FF2B5EF4-FFF2-40B4-BE49-F238E27FC236}">
                  <a16:creationId xmlns:a16="http://schemas.microsoft.com/office/drawing/2014/main" id="{85F390F5-7FF7-431B-A378-E1FC125D2BF0}"/>
                </a:ext>
              </a:extLst>
            </p:cNvPr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586;p8">
              <a:extLst>
                <a:ext uri="{FF2B5EF4-FFF2-40B4-BE49-F238E27FC236}">
                  <a16:creationId xmlns:a16="http://schemas.microsoft.com/office/drawing/2014/main" id="{E2BC8A47-FB46-40E1-AE62-63315EFC67D5}"/>
                </a:ext>
              </a:extLst>
            </p:cNvPr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587;p8">
              <a:extLst>
                <a:ext uri="{FF2B5EF4-FFF2-40B4-BE49-F238E27FC236}">
                  <a16:creationId xmlns:a16="http://schemas.microsoft.com/office/drawing/2014/main" id="{CEB48E38-9331-4004-9BF5-7553232BA1DE}"/>
                </a:ext>
              </a:extLst>
            </p:cNvPr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588;p8">
              <a:extLst>
                <a:ext uri="{FF2B5EF4-FFF2-40B4-BE49-F238E27FC236}">
                  <a16:creationId xmlns:a16="http://schemas.microsoft.com/office/drawing/2014/main" id="{4CB0A84D-60F8-497A-A1A3-942BB27E9E2F}"/>
                </a:ext>
              </a:extLst>
            </p:cNvPr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589;p8">
              <a:extLst>
                <a:ext uri="{FF2B5EF4-FFF2-40B4-BE49-F238E27FC236}">
                  <a16:creationId xmlns:a16="http://schemas.microsoft.com/office/drawing/2014/main" id="{18387092-CA8E-4046-AA49-F36FF043A854}"/>
                </a:ext>
              </a:extLst>
            </p:cNvPr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590;p8">
              <a:extLst>
                <a:ext uri="{FF2B5EF4-FFF2-40B4-BE49-F238E27FC236}">
                  <a16:creationId xmlns:a16="http://schemas.microsoft.com/office/drawing/2014/main" id="{CB75C4C7-6A7A-4B95-8622-B1EC42EC5980}"/>
                </a:ext>
              </a:extLst>
            </p:cNvPr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591;p8">
              <a:extLst>
                <a:ext uri="{FF2B5EF4-FFF2-40B4-BE49-F238E27FC236}">
                  <a16:creationId xmlns:a16="http://schemas.microsoft.com/office/drawing/2014/main" id="{3A328161-36F6-4E23-B0B3-0B0851A5A3B2}"/>
                </a:ext>
              </a:extLst>
            </p:cNvPr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592;p8">
              <a:extLst>
                <a:ext uri="{FF2B5EF4-FFF2-40B4-BE49-F238E27FC236}">
                  <a16:creationId xmlns:a16="http://schemas.microsoft.com/office/drawing/2014/main" id="{92E597AD-AB75-41B2-A4AD-32FFA9267A8B}"/>
                </a:ext>
              </a:extLst>
            </p:cNvPr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593;p8">
              <a:extLst>
                <a:ext uri="{FF2B5EF4-FFF2-40B4-BE49-F238E27FC236}">
                  <a16:creationId xmlns:a16="http://schemas.microsoft.com/office/drawing/2014/main" id="{85A2A50B-07A7-493F-BA44-151C5914ED21}"/>
                </a:ext>
              </a:extLst>
            </p:cNvPr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594;p8">
              <a:extLst>
                <a:ext uri="{FF2B5EF4-FFF2-40B4-BE49-F238E27FC236}">
                  <a16:creationId xmlns:a16="http://schemas.microsoft.com/office/drawing/2014/main" id="{F0C93A4A-71EB-4B35-BE4B-BD4ED21C41D7}"/>
                </a:ext>
              </a:extLst>
            </p:cNvPr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595;p8">
              <a:extLst>
                <a:ext uri="{FF2B5EF4-FFF2-40B4-BE49-F238E27FC236}">
                  <a16:creationId xmlns:a16="http://schemas.microsoft.com/office/drawing/2014/main" id="{D70E2E8D-B5DB-48B2-93DD-2EABD88151B5}"/>
                </a:ext>
              </a:extLst>
            </p:cNvPr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596;p8">
              <a:extLst>
                <a:ext uri="{FF2B5EF4-FFF2-40B4-BE49-F238E27FC236}">
                  <a16:creationId xmlns:a16="http://schemas.microsoft.com/office/drawing/2014/main" id="{CCB42418-5960-4385-AB82-F2D251F060D6}"/>
                </a:ext>
              </a:extLst>
            </p:cNvPr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597;p8">
              <a:extLst>
                <a:ext uri="{FF2B5EF4-FFF2-40B4-BE49-F238E27FC236}">
                  <a16:creationId xmlns:a16="http://schemas.microsoft.com/office/drawing/2014/main" id="{7C7FCA89-5ABF-4CE6-ADD1-132807211452}"/>
                </a:ext>
              </a:extLst>
            </p:cNvPr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598;p8">
              <a:extLst>
                <a:ext uri="{FF2B5EF4-FFF2-40B4-BE49-F238E27FC236}">
                  <a16:creationId xmlns:a16="http://schemas.microsoft.com/office/drawing/2014/main" id="{F7DFDE55-2EC0-466C-800E-F7D81F1CECFD}"/>
                </a:ext>
              </a:extLst>
            </p:cNvPr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599;p8">
              <a:extLst>
                <a:ext uri="{FF2B5EF4-FFF2-40B4-BE49-F238E27FC236}">
                  <a16:creationId xmlns:a16="http://schemas.microsoft.com/office/drawing/2014/main" id="{42B910C1-FC16-4E2B-8352-5EC7B1504AC4}"/>
                </a:ext>
              </a:extLst>
            </p:cNvPr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600;p8">
              <a:extLst>
                <a:ext uri="{FF2B5EF4-FFF2-40B4-BE49-F238E27FC236}">
                  <a16:creationId xmlns:a16="http://schemas.microsoft.com/office/drawing/2014/main" id="{8AB6F486-194F-42A8-ABC4-FE9988790302}"/>
                </a:ext>
              </a:extLst>
            </p:cNvPr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601;p8">
              <a:extLst>
                <a:ext uri="{FF2B5EF4-FFF2-40B4-BE49-F238E27FC236}">
                  <a16:creationId xmlns:a16="http://schemas.microsoft.com/office/drawing/2014/main" id="{6B3DFB71-7ED9-4829-835C-FF2F21C4F49D}"/>
                </a:ext>
              </a:extLst>
            </p:cNvPr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602;p8">
              <a:extLst>
                <a:ext uri="{FF2B5EF4-FFF2-40B4-BE49-F238E27FC236}">
                  <a16:creationId xmlns:a16="http://schemas.microsoft.com/office/drawing/2014/main" id="{4AAA93AE-D62C-4CD2-9D60-96FB49246E74}"/>
                </a:ext>
              </a:extLst>
            </p:cNvPr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603;p8">
              <a:extLst>
                <a:ext uri="{FF2B5EF4-FFF2-40B4-BE49-F238E27FC236}">
                  <a16:creationId xmlns:a16="http://schemas.microsoft.com/office/drawing/2014/main" id="{425E406C-AE3E-484A-B2DD-F533159035AA}"/>
                </a:ext>
              </a:extLst>
            </p:cNvPr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604;p8">
              <a:extLst>
                <a:ext uri="{FF2B5EF4-FFF2-40B4-BE49-F238E27FC236}">
                  <a16:creationId xmlns:a16="http://schemas.microsoft.com/office/drawing/2014/main" id="{C85495F5-2777-44D3-8E4C-AECD13A3F730}"/>
                </a:ext>
              </a:extLst>
            </p:cNvPr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605;p8">
              <a:extLst>
                <a:ext uri="{FF2B5EF4-FFF2-40B4-BE49-F238E27FC236}">
                  <a16:creationId xmlns:a16="http://schemas.microsoft.com/office/drawing/2014/main" id="{9942B11A-13EA-4928-94B4-2A8C9625F24B}"/>
                </a:ext>
              </a:extLst>
            </p:cNvPr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606;p8">
              <a:extLst>
                <a:ext uri="{FF2B5EF4-FFF2-40B4-BE49-F238E27FC236}">
                  <a16:creationId xmlns:a16="http://schemas.microsoft.com/office/drawing/2014/main" id="{845DA7BE-AE05-4023-BB17-B54F69019A6D}"/>
                </a:ext>
              </a:extLst>
            </p:cNvPr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607;p8">
              <a:extLst>
                <a:ext uri="{FF2B5EF4-FFF2-40B4-BE49-F238E27FC236}">
                  <a16:creationId xmlns:a16="http://schemas.microsoft.com/office/drawing/2014/main" id="{A2F2DAF6-C512-457F-BFAF-0A6B6CA767EA}"/>
                </a:ext>
              </a:extLst>
            </p:cNvPr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608;p8">
              <a:extLst>
                <a:ext uri="{FF2B5EF4-FFF2-40B4-BE49-F238E27FC236}">
                  <a16:creationId xmlns:a16="http://schemas.microsoft.com/office/drawing/2014/main" id="{6720B952-7968-4888-9ADF-F74ED89E55BB}"/>
                </a:ext>
              </a:extLst>
            </p:cNvPr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609;p8">
              <a:extLst>
                <a:ext uri="{FF2B5EF4-FFF2-40B4-BE49-F238E27FC236}">
                  <a16:creationId xmlns:a16="http://schemas.microsoft.com/office/drawing/2014/main" id="{D0E53454-3EAB-489C-9B3A-9DA4796E804A}"/>
                </a:ext>
              </a:extLst>
            </p:cNvPr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610;p8">
              <a:extLst>
                <a:ext uri="{FF2B5EF4-FFF2-40B4-BE49-F238E27FC236}">
                  <a16:creationId xmlns:a16="http://schemas.microsoft.com/office/drawing/2014/main" id="{3E528EBF-CFB2-4498-9C41-22B9A6E79651}"/>
                </a:ext>
              </a:extLst>
            </p:cNvPr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611;p8">
              <a:extLst>
                <a:ext uri="{FF2B5EF4-FFF2-40B4-BE49-F238E27FC236}">
                  <a16:creationId xmlns:a16="http://schemas.microsoft.com/office/drawing/2014/main" id="{33EF197A-61C5-448F-B8F8-4364DC228AB5}"/>
                </a:ext>
              </a:extLst>
            </p:cNvPr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612;p8">
              <a:extLst>
                <a:ext uri="{FF2B5EF4-FFF2-40B4-BE49-F238E27FC236}">
                  <a16:creationId xmlns:a16="http://schemas.microsoft.com/office/drawing/2014/main" id="{21C5D0B0-A1C4-41D4-B9BB-FA5DB60F44F4}"/>
                </a:ext>
              </a:extLst>
            </p:cNvPr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613;p8">
              <a:extLst>
                <a:ext uri="{FF2B5EF4-FFF2-40B4-BE49-F238E27FC236}">
                  <a16:creationId xmlns:a16="http://schemas.microsoft.com/office/drawing/2014/main" id="{6D64111D-A61A-4942-BC3B-1044EA6636DD}"/>
                </a:ext>
              </a:extLst>
            </p:cNvPr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614;p8">
              <a:extLst>
                <a:ext uri="{FF2B5EF4-FFF2-40B4-BE49-F238E27FC236}">
                  <a16:creationId xmlns:a16="http://schemas.microsoft.com/office/drawing/2014/main" id="{C24035A8-DEB3-488C-9023-5562974ADB81}"/>
                </a:ext>
              </a:extLst>
            </p:cNvPr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615;p8">
              <a:extLst>
                <a:ext uri="{FF2B5EF4-FFF2-40B4-BE49-F238E27FC236}">
                  <a16:creationId xmlns:a16="http://schemas.microsoft.com/office/drawing/2014/main" id="{DB84A67F-6581-4F38-9490-DD3DC0D64DAB}"/>
                </a:ext>
              </a:extLst>
            </p:cNvPr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616;p8">
              <a:extLst>
                <a:ext uri="{FF2B5EF4-FFF2-40B4-BE49-F238E27FC236}">
                  <a16:creationId xmlns:a16="http://schemas.microsoft.com/office/drawing/2014/main" id="{EB96018A-5AF6-46D5-9745-83708B0BB35E}"/>
                </a:ext>
              </a:extLst>
            </p:cNvPr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617;p8">
              <a:extLst>
                <a:ext uri="{FF2B5EF4-FFF2-40B4-BE49-F238E27FC236}">
                  <a16:creationId xmlns:a16="http://schemas.microsoft.com/office/drawing/2014/main" id="{7704CFC6-9F36-42EE-9540-4B2DE5D39513}"/>
                </a:ext>
              </a:extLst>
            </p:cNvPr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618;p8">
              <a:extLst>
                <a:ext uri="{FF2B5EF4-FFF2-40B4-BE49-F238E27FC236}">
                  <a16:creationId xmlns:a16="http://schemas.microsoft.com/office/drawing/2014/main" id="{6888DE25-0D8E-4B64-91AE-482499951661}"/>
                </a:ext>
              </a:extLst>
            </p:cNvPr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619;p8">
              <a:extLst>
                <a:ext uri="{FF2B5EF4-FFF2-40B4-BE49-F238E27FC236}">
                  <a16:creationId xmlns:a16="http://schemas.microsoft.com/office/drawing/2014/main" id="{1D8B47F7-96F5-46A6-B102-47927A97738B}"/>
                </a:ext>
              </a:extLst>
            </p:cNvPr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620;p8">
              <a:extLst>
                <a:ext uri="{FF2B5EF4-FFF2-40B4-BE49-F238E27FC236}">
                  <a16:creationId xmlns:a16="http://schemas.microsoft.com/office/drawing/2014/main" id="{7F844267-4F7D-4503-BB58-8120D952BEAD}"/>
                </a:ext>
              </a:extLst>
            </p:cNvPr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621;p8">
              <a:extLst>
                <a:ext uri="{FF2B5EF4-FFF2-40B4-BE49-F238E27FC236}">
                  <a16:creationId xmlns:a16="http://schemas.microsoft.com/office/drawing/2014/main" id="{E2F442B7-6E2E-407C-B159-97E39F163083}"/>
                </a:ext>
              </a:extLst>
            </p:cNvPr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622;p8">
              <a:extLst>
                <a:ext uri="{FF2B5EF4-FFF2-40B4-BE49-F238E27FC236}">
                  <a16:creationId xmlns:a16="http://schemas.microsoft.com/office/drawing/2014/main" id="{81D2B5C8-F0C9-4943-8187-451FDF23B700}"/>
                </a:ext>
              </a:extLst>
            </p:cNvPr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623;p8">
              <a:extLst>
                <a:ext uri="{FF2B5EF4-FFF2-40B4-BE49-F238E27FC236}">
                  <a16:creationId xmlns:a16="http://schemas.microsoft.com/office/drawing/2014/main" id="{80B6896C-0114-4C57-B69F-FB0CC766CF9F}"/>
                </a:ext>
              </a:extLst>
            </p:cNvPr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624;p8">
              <a:extLst>
                <a:ext uri="{FF2B5EF4-FFF2-40B4-BE49-F238E27FC236}">
                  <a16:creationId xmlns:a16="http://schemas.microsoft.com/office/drawing/2014/main" id="{5DE3BAE1-E629-416B-A70C-2ABB8EC161C4}"/>
                </a:ext>
              </a:extLst>
            </p:cNvPr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625;p8">
              <a:extLst>
                <a:ext uri="{FF2B5EF4-FFF2-40B4-BE49-F238E27FC236}">
                  <a16:creationId xmlns:a16="http://schemas.microsoft.com/office/drawing/2014/main" id="{AC505AFE-217A-4950-9E59-AF73586EA0D6}"/>
                </a:ext>
              </a:extLst>
            </p:cNvPr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626;p8">
              <a:extLst>
                <a:ext uri="{FF2B5EF4-FFF2-40B4-BE49-F238E27FC236}">
                  <a16:creationId xmlns:a16="http://schemas.microsoft.com/office/drawing/2014/main" id="{83F493B1-192C-41BF-9343-49377B80EB39}"/>
                </a:ext>
              </a:extLst>
            </p:cNvPr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627;p8">
              <a:extLst>
                <a:ext uri="{FF2B5EF4-FFF2-40B4-BE49-F238E27FC236}">
                  <a16:creationId xmlns:a16="http://schemas.microsoft.com/office/drawing/2014/main" id="{48C468F2-C097-44BF-89DF-F19207C84F83}"/>
                </a:ext>
              </a:extLst>
            </p:cNvPr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628;p8">
              <a:extLst>
                <a:ext uri="{FF2B5EF4-FFF2-40B4-BE49-F238E27FC236}">
                  <a16:creationId xmlns:a16="http://schemas.microsoft.com/office/drawing/2014/main" id="{502CD7D7-DD3C-420E-B7CF-BB81ED441475}"/>
                </a:ext>
              </a:extLst>
            </p:cNvPr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629;p8">
              <a:extLst>
                <a:ext uri="{FF2B5EF4-FFF2-40B4-BE49-F238E27FC236}">
                  <a16:creationId xmlns:a16="http://schemas.microsoft.com/office/drawing/2014/main" id="{FF26B56F-3AF0-4667-B96B-B3B98D3CF228}"/>
                </a:ext>
              </a:extLst>
            </p:cNvPr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630;p8">
              <a:extLst>
                <a:ext uri="{FF2B5EF4-FFF2-40B4-BE49-F238E27FC236}">
                  <a16:creationId xmlns:a16="http://schemas.microsoft.com/office/drawing/2014/main" id="{5BBC3336-EC67-401E-BAFF-C01D89719A3B}"/>
                </a:ext>
              </a:extLst>
            </p:cNvPr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631;p8">
              <a:extLst>
                <a:ext uri="{FF2B5EF4-FFF2-40B4-BE49-F238E27FC236}">
                  <a16:creationId xmlns:a16="http://schemas.microsoft.com/office/drawing/2014/main" id="{EA30AFFB-C878-4CC5-9C00-B443E3087991}"/>
                </a:ext>
              </a:extLst>
            </p:cNvPr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632;p8">
              <a:extLst>
                <a:ext uri="{FF2B5EF4-FFF2-40B4-BE49-F238E27FC236}">
                  <a16:creationId xmlns:a16="http://schemas.microsoft.com/office/drawing/2014/main" id="{7C3588C2-5A1C-47B7-9445-9EA095ED0607}"/>
                </a:ext>
              </a:extLst>
            </p:cNvPr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633;p8">
              <a:extLst>
                <a:ext uri="{FF2B5EF4-FFF2-40B4-BE49-F238E27FC236}">
                  <a16:creationId xmlns:a16="http://schemas.microsoft.com/office/drawing/2014/main" id="{E3AF267F-5D40-44C3-9524-5C4131DD92C6}"/>
                </a:ext>
              </a:extLst>
            </p:cNvPr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634;p8">
              <a:extLst>
                <a:ext uri="{FF2B5EF4-FFF2-40B4-BE49-F238E27FC236}">
                  <a16:creationId xmlns:a16="http://schemas.microsoft.com/office/drawing/2014/main" id="{9E496A8E-DDD1-4D47-9CC6-D72DD8318F59}"/>
                </a:ext>
              </a:extLst>
            </p:cNvPr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635;p8">
              <a:extLst>
                <a:ext uri="{FF2B5EF4-FFF2-40B4-BE49-F238E27FC236}">
                  <a16:creationId xmlns:a16="http://schemas.microsoft.com/office/drawing/2014/main" id="{90F0E620-6BA2-4700-BB4C-8A188C6CED5A}"/>
                </a:ext>
              </a:extLst>
            </p:cNvPr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636;p8">
              <a:extLst>
                <a:ext uri="{FF2B5EF4-FFF2-40B4-BE49-F238E27FC236}">
                  <a16:creationId xmlns:a16="http://schemas.microsoft.com/office/drawing/2014/main" id="{41672371-E60F-403A-B934-E378CCE0662C}"/>
                </a:ext>
              </a:extLst>
            </p:cNvPr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637;p8">
              <a:extLst>
                <a:ext uri="{FF2B5EF4-FFF2-40B4-BE49-F238E27FC236}">
                  <a16:creationId xmlns:a16="http://schemas.microsoft.com/office/drawing/2014/main" id="{31F708F2-9959-4224-B64A-3809394FFB64}"/>
                </a:ext>
              </a:extLst>
            </p:cNvPr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638;p8">
              <a:extLst>
                <a:ext uri="{FF2B5EF4-FFF2-40B4-BE49-F238E27FC236}">
                  <a16:creationId xmlns:a16="http://schemas.microsoft.com/office/drawing/2014/main" id="{FDA42FDF-E0F7-4D19-B67C-321888D83C08}"/>
                </a:ext>
              </a:extLst>
            </p:cNvPr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639;p8">
              <a:extLst>
                <a:ext uri="{FF2B5EF4-FFF2-40B4-BE49-F238E27FC236}">
                  <a16:creationId xmlns:a16="http://schemas.microsoft.com/office/drawing/2014/main" id="{6F2CEE2D-D99E-48B8-82E0-EAFD6CC19F25}"/>
                </a:ext>
              </a:extLst>
            </p:cNvPr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640;p8">
              <a:extLst>
                <a:ext uri="{FF2B5EF4-FFF2-40B4-BE49-F238E27FC236}">
                  <a16:creationId xmlns:a16="http://schemas.microsoft.com/office/drawing/2014/main" id="{9FC45643-77F0-4434-90CD-B7347E266C9E}"/>
                </a:ext>
              </a:extLst>
            </p:cNvPr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641;p8">
              <a:extLst>
                <a:ext uri="{FF2B5EF4-FFF2-40B4-BE49-F238E27FC236}">
                  <a16:creationId xmlns:a16="http://schemas.microsoft.com/office/drawing/2014/main" id="{8E664673-C193-470C-8252-3CC1D5947EAF}"/>
                </a:ext>
              </a:extLst>
            </p:cNvPr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642;p8">
              <a:extLst>
                <a:ext uri="{FF2B5EF4-FFF2-40B4-BE49-F238E27FC236}">
                  <a16:creationId xmlns:a16="http://schemas.microsoft.com/office/drawing/2014/main" id="{D7F750B8-BCF4-43BE-BBD5-A6DA7CE1BD00}"/>
                </a:ext>
              </a:extLst>
            </p:cNvPr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643;p8">
              <a:extLst>
                <a:ext uri="{FF2B5EF4-FFF2-40B4-BE49-F238E27FC236}">
                  <a16:creationId xmlns:a16="http://schemas.microsoft.com/office/drawing/2014/main" id="{5AE16F7F-C234-4E1C-A301-231FC16DD1FF}"/>
                </a:ext>
              </a:extLst>
            </p:cNvPr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644;p8">
              <a:extLst>
                <a:ext uri="{FF2B5EF4-FFF2-40B4-BE49-F238E27FC236}">
                  <a16:creationId xmlns:a16="http://schemas.microsoft.com/office/drawing/2014/main" id="{6FC1FE95-E841-43ED-A367-4C58D4E9D979}"/>
                </a:ext>
              </a:extLst>
            </p:cNvPr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645;p8">
              <a:extLst>
                <a:ext uri="{FF2B5EF4-FFF2-40B4-BE49-F238E27FC236}">
                  <a16:creationId xmlns:a16="http://schemas.microsoft.com/office/drawing/2014/main" id="{AB106BDE-A44A-4300-B024-91CE83F09F46}"/>
                </a:ext>
              </a:extLst>
            </p:cNvPr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646;p8">
              <a:extLst>
                <a:ext uri="{FF2B5EF4-FFF2-40B4-BE49-F238E27FC236}">
                  <a16:creationId xmlns:a16="http://schemas.microsoft.com/office/drawing/2014/main" id="{EEB09C35-ED6B-4809-8FE9-AEBBAD5063BB}"/>
                </a:ext>
              </a:extLst>
            </p:cNvPr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647;p8">
              <a:extLst>
                <a:ext uri="{FF2B5EF4-FFF2-40B4-BE49-F238E27FC236}">
                  <a16:creationId xmlns:a16="http://schemas.microsoft.com/office/drawing/2014/main" id="{141F3278-697D-4E91-9C7B-4E04710BA327}"/>
                </a:ext>
              </a:extLst>
            </p:cNvPr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648;p8">
              <a:extLst>
                <a:ext uri="{FF2B5EF4-FFF2-40B4-BE49-F238E27FC236}">
                  <a16:creationId xmlns:a16="http://schemas.microsoft.com/office/drawing/2014/main" id="{C7C89AE4-B365-410F-A5DC-AACCE064478E}"/>
                </a:ext>
              </a:extLst>
            </p:cNvPr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649;p8">
              <a:extLst>
                <a:ext uri="{FF2B5EF4-FFF2-40B4-BE49-F238E27FC236}">
                  <a16:creationId xmlns:a16="http://schemas.microsoft.com/office/drawing/2014/main" id="{7BFD4D53-752E-4E2F-9D12-DF3F4B30AD73}"/>
                </a:ext>
              </a:extLst>
            </p:cNvPr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650;p8">
              <a:extLst>
                <a:ext uri="{FF2B5EF4-FFF2-40B4-BE49-F238E27FC236}">
                  <a16:creationId xmlns:a16="http://schemas.microsoft.com/office/drawing/2014/main" id="{BC7434F5-9878-4383-9340-6FD107E8C737}"/>
                </a:ext>
              </a:extLst>
            </p:cNvPr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651;p8">
              <a:extLst>
                <a:ext uri="{FF2B5EF4-FFF2-40B4-BE49-F238E27FC236}">
                  <a16:creationId xmlns:a16="http://schemas.microsoft.com/office/drawing/2014/main" id="{F5031DA6-D949-45F9-A93E-57D37E0055D8}"/>
                </a:ext>
              </a:extLst>
            </p:cNvPr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652;p8">
              <a:extLst>
                <a:ext uri="{FF2B5EF4-FFF2-40B4-BE49-F238E27FC236}">
                  <a16:creationId xmlns:a16="http://schemas.microsoft.com/office/drawing/2014/main" id="{7E63F379-56DF-4708-8E4C-87668766502C}"/>
                </a:ext>
              </a:extLst>
            </p:cNvPr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653;p8">
              <a:extLst>
                <a:ext uri="{FF2B5EF4-FFF2-40B4-BE49-F238E27FC236}">
                  <a16:creationId xmlns:a16="http://schemas.microsoft.com/office/drawing/2014/main" id="{741D5FDE-2A9A-4BA8-825C-9F7BD319C944}"/>
                </a:ext>
              </a:extLst>
            </p:cNvPr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654;p8">
              <a:extLst>
                <a:ext uri="{FF2B5EF4-FFF2-40B4-BE49-F238E27FC236}">
                  <a16:creationId xmlns:a16="http://schemas.microsoft.com/office/drawing/2014/main" id="{C029511F-7EAB-44EE-855D-77B41D1346F8}"/>
                </a:ext>
              </a:extLst>
            </p:cNvPr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655;p8">
              <a:extLst>
                <a:ext uri="{FF2B5EF4-FFF2-40B4-BE49-F238E27FC236}">
                  <a16:creationId xmlns:a16="http://schemas.microsoft.com/office/drawing/2014/main" id="{07397A21-0900-4F2A-AC85-64BBAD80737C}"/>
                </a:ext>
              </a:extLst>
            </p:cNvPr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656;p8">
              <a:extLst>
                <a:ext uri="{FF2B5EF4-FFF2-40B4-BE49-F238E27FC236}">
                  <a16:creationId xmlns:a16="http://schemas.microsoft.com/office/drawing/2014/main" id="{F7C028E3-8610-463F-A58F-489D61E67AB0}"/>
                </a:ext>
              </a:extLst>
            </p:cNvPr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657;p8">
              <a:extLst>
                <a:ext uri="{FF2B5EF4-FFF2-40B4-BE49-F238E27FC236}">
                  <a16:creationId xmlns:a16="http://schemas.microsoft.com/office/drawing/2014/main" id="{84EBD636-325E-4645-92DD-08A502C46EB6}"/>
                </a:ext>
              </a:extLst>
            </p:cNvPr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658;p8">
              <a:extLst>
                <a:ext uri="{FF2B5EF4-FFF2-40B4-BE49-F238E27FC236}">
                  <a16:creationId xmlns:a16="http://schemas.microsoft.com/office/drawing/2014/main" id="{AA7EFAE4-B0E2-4741-9965-15BA2C9B131A}"/>
                </a:ext>
              </a:extLst>
            </p:cNvPr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659;p8">
              <a:extLst>
                <a:ext uri="{FF2B5EF4-FFF2-40B4-BE49-F238E27FC236}">
                  <a16:creationId xmlns:a16="http://schemas.microsoft.com/office/drawing/2014/main" id="{7236A458-C886-4C96-BC6F-179173B95B51}"/>
                </a:ext>
              </a:extLst>
            </p:cNvPr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660;p8">
              <a:extLst>
                <a:ext uri="{FF2B5EF4-FFF2-40B4-BE49-F238E27FC236}">
                  <a16:creationId xmlns:a16="http://schemas.microsoft.com/office/drawing/2014/main" id="{69D6C5A7-A40A-4465-B8FA-DBDC8A55F927}"/>
                </a:ext>
              </a:extLst>
            </p:cNvPr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661;p8">
              <a:extLst>
                <a:ext uri="{FF2B5EF4-FFF2-40B4-BE49-F238E27FC236}">
                  <a16:creationId xmlns:a16="http://schemas.microsoft.com/office/drawing/2014/main" id="{724784FD-6A68-4C1C-89DF-47137D980B08}"/>
                </a:ext>
              </a:extLst>
            </p:cNvPr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662;p8">
              <a:extLst>
                <a:ext uri="{FF2B5EF4-FFF2-40B4-BE49-F238E27FC236}">
                  <a16:creationId xmlns:a16="http://schemas.microsoft.com/office/drawing/2014/main" id="{D4A31DCE-1EEA-44CA-81EC-6E3929E04585}"/>
                </a:ext>
              </a:extLst>
            </p:cNvPr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663;p8">
              <a:extLst>
                <a:ext uri="{FF2B5EF4-FFF2-40B4-BE49-F238E27FC236}">
                  <a16:creationId xmlns:a16="http://schemas.microsoft.com/office/drawing/2014/main" id="{19212736-B27C-4272-B4CB-9B7E321F179D}"/>
                </a:ext>
              </a:extLst>
            </p:cNvPr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664;p8">
              <a:extLst>
                <a:ext uri="{FF2B5EF4-FFF2-40B4-BE49-F238E27FC236}">
                  <a16:creationId xmlns:a16="http://schemas.microsoft.com/office/drawing/2014/main" id="{C754BD85-CFC0-4A60-9E72-CFB803B50017}"/>
                </a:ext>
              </a:extLst>
            </p:cNvPr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665;p8">
              <a:extLst>
                <a:ext uri="{FF2B5EF4-FFF2-40B4-BE49-F238E27FC236}">
                  <a16:creationId xmlns:a16="http://schemas.microsoft.com/office/drawing/2014/main" id="{511EA848-D121-470A-80B5-6A1DA790C872}"/>
                </a:ext>
              </a:extLst>
            </p:cNvPr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666;p8">
              <a:extLst>
                <a:ext uri="{FF2B5EF4-FFF2-40B4-BE49-F238E27FC236}">
                  <a16:creationId xmlns:a16="http://schemas.microsoft.com/office/drawing/2014/main" id="{6374E791-0BD1-490B-B955-0EF8E2117FD1}"/>
                </a:ext>
              </a:extLst>
            </p:cNvPr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667;p8">
              <a:extLst>
                <a:ext uri="{FF2B5EF4-FFF2-40B4-BE49-F238E27FC236}">
                  <a16:creationId xmlns:a16="http://schemas.microsoft.com/office/drawing/2014/main" id="{759B529A-7405-4356-A0A0-18A9F3803C50}"/>
                </a:ext>
              </a:extLst>
            </p:cNvPr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668;p8">
              <a:extLst>
                <a:ext uri="{FF2B5EF4-FFF2-40B4-BE49-F238E27FC236}">
                  <a16:creationId xmlns:a16="http://schemas.microsoft.com/office/drawing/2014/main" id="{5DBC8042-6D94-40D5-93E5-206668899E7A}"/>
                </a:ext>
              </a:extLst>
            </p:cNvPr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669;p8">
              <a:extLst>
                <a:ext uri="{FF2B5EF4-FFF2-40B4-BE49-F238E27FC236}">
                  <a16:creationId xmlns:a16="http://schemas.microsoft.com/office/drawing/2014/main" id="{EEB8F5B9-256C-4170-ABE1-A7956F33D172}"/>
                </a:ext>
              </a:extLst>
            </p:cNvPr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670;p8">
              <a:extLst>
                <a:ext uri="{FF2B5EF4-FFF2-40B4-BE49-F238E27FC236}">
                  <a16:creationId xmlns:a16="http://schemas.microsoft.com/office/drawing/2014/main" id="{2EA00B6E-CDAB-4746-8601-1F64F1C1300A}"/>
                </a:ext>
              </a:extLst>
            </p:cNvPr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671;p8">
              <a:extLst>
                <a:ext uri="{FF2B5EF4-FFF2-40B4-BE49-F238E27FC236}">
                  <a16:creationId xmlns:a16="http://schemas.microsoft.com/office/drawing/2014/main" id="{12382601-8984-4C50-BDB1-DAA7AC75DB84}"/>
                </a:ext>
              </a:extLst>
            </p:cNvPr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672;p8">
              <a:extLst>
                <a:ext uri="{FF2B5EF4-FFF2-40B4-BE49-F238E27FC236}">
                  <a16:creationId xmlns:a16="http://schemas.microsoft.com/office/drawing/2014/main" id="{BC57D624-BA7C-478B-A9EF-C44046F466BD}"/>
                </a:ext>
              </a:extLst>
            </p:cNvPr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673;p8">
              <a:extLst>
                <a:ext uri="{FF2B5EF4-FFF2-40B4-BE49-F238E27FC236}">
                  <a16:creationId xmlns:a16="http://schemas.microsoft.com/office/drawing/2014/main" id="{348157AB-CF8E-4617-938F-0E5F119B7A62}"/>
                </a:ext>
              </a:extLst>
            </p:cNvPr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674;p8">
              <a:extLst>
                <a:ext uri="{FF2B5EF4-FFF2-40B4-BE49-F238E27FC236}">
                  <a16:creationId xmlns:a16="http://schemas.microsoft.com/office/drawing/2014/main" id="{84E1C578-0227-4C3D-BE3F-9013AAAE99FB}"/>
                </a:ext>
              </a:extLst>
            </p:cNvPr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675;p8">
              <a:extLst>
                <a:ext uri="{FF2B5EF4-FFF2-40B4-BE49-F238E27FC236}">
                  <a16:creationId xmlns:a16="http://schemas.microsoft.com/office/drawing/2014/main" id="{4F0D669E-0AC1-474E-8370-671F5A2469E9}"/>
                </a:ext>
              </a:extLst>
            </p:cNvPr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676;p8">
              <a:extLst>
                <a:ext uri="{FF2B5EF4-FFF2-40B4-BE49-F238E27FC236}">
                  <a16:creationId xmlns:a16="http://schemas.microsoft.com/office/drawing/2014/main" id="{F5ED6D60-1FD6-4E02-9B07-53E5C2B67D97}"/>
                </a:ext>
              </a:extLst>
            </p:cNvPr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677;p8">
              <a:extLst>
                <a:ext uri="{FF2B5EF4-FFF2-40B4-BE49-F238E27FC236}">
                  <a16:creationId xmlns:a16="http://schemas.microsoft.com/office/drawing/2014/main" id="{367B4666-7C8F-43A1-939B-059101BB9A4F}"/>
                </a:ext>
              </a:extLst>
            </p:cNvPr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678;p8">
              <a:extLst>
                <a:ext uri="{FF2B5EF4-FFF2-40B4-BE49-F238E27FC236}">
                  <a16:creationId xmlns:a16="http://schemas.microsoft.com/office/drawing/2014/main" id="{BEDB18E6-3495-41E6-BB5F-FF90172EEFFD}"/>
                </a:ext>
              </a:extLst>
            </p:cNvPr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679;p8">
              <a:extLst>
                <a:ext uri="{FF2B5EF4-FFF2-40B4-BE49-F238E27FC236}">
                  <a16:creationId xmlns:a16="http://schemas.microsoft.com/office/drawing/2014/main" id="{108100EA-F24F-4559-AB23-171339FDE36E}"/>
                </a:ext>
              </a:extLst>
            </p:cNvPr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680;p8">
              <a:extLst>
                <a:ext uri="{FF2B5EF4-FFF2-40B4-BE49-F238E27FC236}">
                  <a16:creationId xmlns:a16="http://schemas.microsoft.com/office/drawing/2014/main" id="{9D81A16B-58DA-46F3-8E25-34279EB05ADC}"/>
                </a:ext>
              </a:extLst>
            </p:cNvPr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681;p8">
              <a:extLst>
                <a:ext uri="{FF2B5EF4-FFF2-40B4-BE49-F238E27FC236}">
                  <a16:creationId xmlns:a16="http://schemas.microsoft.com/office/drawing/2014/main" id="{23C7DEFD-2F47-4DF4-A1D7-BADADDFB2459}"/>
                </a:ext>
              </a:extLst>
            </p:cNvPr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682;p8">
              <a:extLst>
                <a:ext uri="{FF2B5EF4-FFF2-40B4-BE49-F238E27FC236}">
                  <a16:creationId xmlns:a16="http://schemas.microsoft.com/office/drawing/2014/main" id="{61A9455D-29AE-490B-9459-28F6CA002E08}"/>
                </a:ext>
              </a:extLst>
            </p:cNvPr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683;p8">
              <a:extLst>
                <a:ext uri="{FF2B5EF4-FFF2-40B4-BE49-F238E27FC236}">
                  <a16:creationId xmlns:a16="http://schemas.microsoft.com/office/drawing/2014/main" id="{EDD8ADE5-81BA-436A-85D0-396B48966737}"/>
                </a:ext>
              </a:extLst>
            </p:cNvPr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684;p8">
              <a:extLst>
                <a:ext uri="{FF2B5EF4-FFF2-40B4-BE49-F238E27FC236}">
                  <a16:creationId xmlns:a16="http://schemas.microsoft.com/office/drawing/2014/main" id="{3933955F-8526-44BD-BB6D-B20925BFDCD7}"/>
                </a:ext>
              </a:extLst>
            </p:cNvPr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685;p8">
              <a:extLst>
                <a:ext uri="{FF2B5EF4-FFF2-40B4-BE49-F238E27FC236}">
                  <a16:creationId xmlns:a16="http://schemas.microsoft.com/office/drawing/2014/main" id="{F2969E29-5BEE-42FA-8789-FC67F9EC1E04}"/>
                </a:ext>
              </a:extLst>
            </p:cNvPr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686;p8">
              <a:extLst>
                <a:ext uri="{FF2B5EF4-FFF2-40B4-BE49-F238E27FC236}">
                  <a16:creationId xmlns:a16="http://schemas.microsoft.com/office/drawing/2014/main" id="{7319863F-D7AE-4E27-94DE-EC89FB05DA23}"/>
                </a:ext>
              </a:extLst>
            </p:cNvPr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1701;p8">
            <a:extLst>
              <a:ext uri="{FF2B5EF4-FFF2-40B4-BE49-F238E27FC236}">
                <a16:creationId xmlns:a16="http://schemas.microsoft.com/office/drawing/2014/main" id="{D931900A-300B-44F8-9C18-BC38315AEF6F}"/>
              </a:ext>
            </a:extLst>
          </p:cNvPr>
          <p:cNvSpPr/>
          <p:nvPr/>
        </p:nvSpPr>
        <p:spPr>
          <a:xfrm flipH="1">
            <a:off x="6793225" y="4592989"/>
            <a:ext cx="40150" cy="31937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1702;p8">
            <a:extLst>
              <a:ext uri="{FF2B5EF4-FFF2-40B4-BE49-F238E27FC236}">
                <a16:creationId xmlns:a16="http://schemas.microsoft.com/office/drawing/2014/main" id="{9D103707-F77E-46D9-AF10-2B741FC6B012}"/>
              </a:ext>
            </a:extLst>
          </p:cNvPr>
          <p:cNvSpPr/>
          <p:nvPr/>
        </p:nvSpPr>
        <p:spPr>
          <a:xfrm flipH="1">
            <a:off x="6715512" y="4619147"/>
            <a:ext cx="37260" cy="29047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1712;p8">
            <a:extLst>
              <a:ext uri="{FF2B5EF4-FFF2-40B4-BE49-F238E27FC236}">
                <a16:creationId xmlns:a16="http://schemas.microsoft.com/office/drawing/2014/main" id="{A705CBE1-D0EA-49FB-AD49-5BB2BA8F6D47}"/>
              </a:ext>
            </a:extLst>
          </p:cNvPr>
          <p:cNvSpPr/>
          <p:nvPr/>
        </p:nvSpPr>
        <p:spPr>
          <a:xfrm>
            <a:off x="6350375" y="5397168"/>
            <a:ext cx="302716" cy="350776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1713;p8">
            <a:extLst>
              <a:ext uri="{FF2B5EF4-FFF2-40B4-BE49-F238E27FC236}">
                <a16:creationId xmlns:a16="http://schemas.microsoft.com/office/drawing/2014/main" id="{BA08AD7E-C550-439A-9CA4-55E100C78451}"/>
              </a:ext>
            </a:extLst>
          </p:cNvPr>
          <p:cNvSpPr/>
          <p:nvPr/>
        </p:nvSpPr>
        <p:spPr>
          <a:xfrm rot="-5172461">
            <a:off x="1986560" y="5534170"/>
            <a:ext cx="302721" cy="350782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TextBox 794">
            <a:extLst>
              <a:ext uri="{FF2B5EF4-FFF2-40B4-BE49-F238E27FC236}">
                <a16:creationId xmlns:a16="http://schemas.microsoft.com/office/drawing/2014/main" id="{F53C1B40-945A-469F-8AF9-F31E802E30DF}"/>
              </a:ext>
            </a:extLst>
          </p:cNvPr>
          <p:cNvSpPr txBox="1"/>
          <p:nvPr/>
        </p:nvSpPr>
        <p:spPr>
          <a:xfrm>
            <a:off x="2058491" y="2251978"/>
            <a:ext cx="5027018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#9Slide05 SVNUT Triumph" panose="00000500000000000000" pitchFamily="2" charset="0"/>
              </a:rPr>
              <a:t>Trò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#9Slide05 SVNUT Triumph" panose="00000500000000000000" pitchFamily="2" charset="0"/>
              </a:rPr>
              <a:t>chơi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#9Slide05 SVNUT Triumph" panose="00000500000000000000" pitchFamily="2" charset="0"/>
              </a:rPr>
              <a:t>trắc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latin typeface="#9Slide05 SVNUT Triumph" panose="00000500000000000000" pitchFamily="2" charset="0"/>
              </a:rPr>
              <a:t>nghiệm</a:t>
            </a:r>
            <a:endParaRPr lang="en-US" sz="7200" dirty="0">
              <a:solidFill>
                <a:schemeClr val="tx2">
                  <a:lumMod val="75000"/>
                </a:schemeClr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DA1DCCD-61A2-44BA-87AB-184732A29A9B}"/>
              </a:ext>
            </a:extLst>
          </p:cNvPr>
          <p:cNvGrpSpPr/>
          <p:nvPr/>
        </p:nvGrpSpPr>
        <p:grpSpPr>
          <a:xfrm>
            <a:off x="-271580" y="-164223"/>
            <a:ext cx="972338" cy="2453648"/>
            <a:chOff x="-140655" y="1712896"/>
            <a:chExt cx="1606653" cy="4054310"/>
          </a:xfrm>
        </p:grpSpPr>
        <p:sp>
          <p:nvSpPr>
            <p:cNvPr id="47" name="Google Shape;671;p7">
              <a:extLst>
                <a:ext uri="{FF2B5EF4-FFF2-40B4-BE49-F238E27FC236}">
                  <a16:creationId xmlns:a16="http://schemas.microsoft.com/office/drawing/2014/main" id="{A1F3A018-BF99-4AE7-B475-B0251FA26244}"/>
                </a:ext>
              </a:extLst>
            </p:cNvPr>
            <p:cNvSpPr/>
            <p:nvPr/>
          </p:nvSpPr>
          <p:spPr>
            <a:xfrm>
              <a:off x="1018893" y="2847009"/>
              <a:ext cx="447105" cy="200475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8" name="Google Shape;672;p7">
              <a:extLst>
                <a:ext uri="{FF2B5EF4-FFF2-40B4-BE49-F238E27FC236}">
                  <a16:creationId xmlns:a16="http://schemas.microsoft.com/office/drawing/2014/main" id="{35BD2396-A5ED-47DC-BAB7-A22D8DD88D9B}"/>
                </a:ext>
              </a:extLst>
            </p:cNvPr>
            <p:cNvSpPr/>
            <p:nvPr/>
          </p:nvSpPr>
          <p:spPr>
            <a:xfrm>
              <a:off x="465470" y="4791180"/>
              <a:ext cx="1000528" cy="837157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9" name="Google Shape;673;p7">
              <a:extLst>
                <a:ext uri="{FF2B5EF4-FFF2-40B4-BE49-F238E27FC236}">
                  <a16:creationId xmlns:a16="http://schemas.microsoft.com/office/drawing/2014/main" id="{EA77DE2A-04E2-42C5-8A1B-F356EF2D8BDD}"/>
                </a:ext>
              </a:extLst>
            </p:cNvPr>
            <p:cNvSpPr/>
            <p:nvPr/>
          </p:nvSpPr>
          <p:spPr>
            <a:xfrm>
              <a:off x="896879" y="3851314"/>
              <a:ext cx="373930" cy="87064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Google Shape;674;p7">
              <a:extLst>
                <a:ext uri="{FF2B5EF4-FFF2-40B4-BE49-F238E27FC236}">
                  <a16:creationId xmlns:a16="http://schemas.microsoft.com/office/drawing/2014/main" id="{1C7093A1-ECB4-42D9-B6AE-E1A7ED507A4A}"/>
                </a:ext>
              </a:extLst>
            </p:cNvPr>
            <p:cNvSpPr/>
            <p:nvPr/>
          </p:nvSpPr>
          <p:spPr>
            <a:xfrm>
              <a:off x="1022753" y="4172349"/>
              <a:ext cx="4029" cy="12838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Google Shape;675;p7">
              <a:extLst>
                <a:ext uri="{FF2B5EF4-FFF2-40B4-BE49-F238E27FC236}">
                  <a16:creationId xmlns:a16="http://schemas.microsoft.com/office/drawing/2014/main" id="{69C6D8C8-89AF-4645-BCBA-527345245E98}"/>
                </a:ext>
              </a:extLst>
            </p:cNvPr>
            <p:cNvSpPr/>
            <p:nvPr/>
          </p:nvSpPr>
          <p:spPr>
            <a:xfrm>
              <a:off x="998334" y="4343186"/>
              <a:ext cx="24503" cy="118143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Google Shape;676;p7">
              <a:extLst>
                <a:ext uri="{FF2B5EF4-FFF2-40B4-BE49-F238E27FC236}">
                  <a16:creationId xmlns:a16="http://schemas.microsoft.com/office/drawing/2014/main" id="{36BD0D98-11FF-47D8-A182-C213663B6B13}"/>
                </a:ext>
              </a:extLst>
            </p:cNvPr>
            <p:cNvSpPr/>
            <p:nvPr/>
          </p:nvSpPr>
          <p:spPr>
            <a:xfrm>
              <a:off x="941774" y="2753283"/>
              <a:ext cx="272391" cy="142644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3" name="Google Shape;677;p7">
              <a:extLst>
                <a:ext uri="{FF2B5EF4-FFF2-40B4-BE49-F238E27FC236}">
                  <a16:creationId xmlns:a16="http://schemas.microsoft.com/office/drawing/2014/main" id="{4F21488B-7A29-49B2-ADAF-994A70501C16}"/>
                </a:ext>
              </a:extLst>
            </p:cNvPr>
            <p:cNvSpPr/>
            <p:nvPr/>
          </p:nvSpPr>
          <p:spPr>
            <a:xfrm>
              <a:off x="990529" y="2867482"/>
              <a:ext cx="32308" cy="24502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Google Shape;678;p7">
              <a:extLst>
                <a:ext uri="{FF2B5EF4-FFF2-40B4-BE49-F238E27FC236}">
                  <a16:creationId xmlns:a16="http://schemas.microsoft.com/office/drawing/2014/main" id="{B0124869-B930-4153-A7F4-99BE8CC9F7F6}"/>
                </a:ext>
              </a:extLst>
            </p:cNvPr>
            <p:cNvSpPr/>
            <p:nvPr/>
          </p:nvSpPr>
          <p:spPr>
            <a:xfrm>
              <a:off x="1165243" y="2781643"/>
              <a:ext cx="41119" cy="20557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Google Shape;679;p7">
              <a:extLst>
                <a:ext uri="{FF2B5EF4-FFF2-40B4-BE49-F238E27FC236}">
                  <a16:creationId xmlns:a16="http://schemas.microsoft.com/office/drawing/2014/main" id="{45BD249F-04CC-456E-A950-D3D66607ECBE}"/>
                </a:ext>
              </a:extLst>
            </p:cNvPr>
            <p:cNvSpPr/>
            <p:nvPr/>
          </p:nvSpPr>
          <p:spPr>
            <a:xfrm>
              <a:off x="973998" y="2895843"/>
              <a:ext cx="12755" cy="8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6" name="Google Shape;680;p7">
              <a:extLst>
                <a:ext uri="{FF2B5EF4-FFF2-40B4-BE49-F238E27FC236}">
                  <a16:creationId xmlns:a16="http://schemas.microsoft.com/office/drawing/2014/main" id="{8081FC33-2352-421A-87A2-0EE894CF8F93}"/>
                </a:ext>
              </a:extLst>
            </p:cNvPr>
            <p:cNvSpPr/>
            <p:nvPr/>
          </p:nvSpPr>
          <p:spPr>
            <a:xfrm>
              <a:off x="722169" y="1972512"/>
              <a:ext cx="524219" cy="789669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Google Shape;681;p7">
              <a:extLst>
                <a:ext uri="{FF2B5EF4-FFF2-40B4-BE49-F238E27FC236}">
                  <a16:creationId xmlns:a16="http://schemas.microsoft.com/office/drawing/2014/main" id="{EC24FC19-5C41-4853-B84F-535AEE6482D3}"/>
                </a:ext>
              </a:extLst>
            </p:cNvPr>
            <p:cNvSpPr/>
            <p:nvPr/>
          </p:nvSpPr>
          <p:spPr>
            <a:xfrm>
              <a:off x="726029" y="3171986"/>
              <a:ext cx="373930" cy="712554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Google Shape;682;p7">
              <a:extLst>
                <a:ext uri="{FF2B5EF4-FFF2-40B4-BE49-F238E27FC236}">
                  <a16:creationId xmlns:a16="http://schemas.microsoft.com/office/drawing/2014/main" id="{C3879F7A-8B25-4869-B4E2-3A8660704B9F}"/>
                </a:ext>
              </a:extLst>
            </p:cNvPr>
            <p:cNvSpPr/>
            <p:nvPr/>
          </p:nvSpPr>
          <p:spPr>
            <a:xfrm>
              <a:off x="844180" y="1996929"/>
              <a:ext cx="207021" cy="545660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Google Shape;683;p7">
              <a:extLst>
                <a:ext uri="{FF2B5EF4-FFF2-40B4-BE49-F238E27FC236}">
                  <a16:creationId xmlns:a16="http://schemas.microsoft.com/office/drawing/2014/main" id="{1901C437-1817-4642-A225-A41A40F6FE4E}"/>
                </a:ext>
              </a:extLst>
            </p:cNvPr>
            <p:cNvSpPr/>
            <p:nvPr/>
          </p:nvSpPr>
          <p:spPr>
            <a:xfrm>
              <a:off x="855844" y="2045764"/>
              <a:ext cx="16699" cy="69308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0" name="Google Shape;684;p7">
              <a:extLst>
                <a:ext uri="{FF2B5EF4-FFF2-40B4-BE49-F238E27FC236}">
                  <a16:creationId xmlns:a16="http://schemas.microsoft.com/office/drawing/2014/main" id="{2600F6DC-43CC-4715-B34F-646C21C3AA60}"/>
                </a:ext>
              </a:extLst>
            </p:cNvPr>
            <p:cNvSpPr/>
            <p:nvPr/>
          </p:nvSpPr>
          <p:spPr>
            <a:xfrm>
              <a:off x="929106" y="4738397"/>
              <a:ext cx="122098" cy="116549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1" name="Google Shape;685;p7">
              <a:extLst>
                <a:ext uri="{FF2B5EF4-FFF2-40B4-BE49-F238E27FC236}">
                  <a16:creationId xmlns:a16="http://schemas.microsoft.com/office/drawing/2014/main" id="{D1C75DB9-5EC6-4D45-A16A-352593CF34E2}"/>
                </a:ext>
              </a:extLst>
            </p:cNvPr>
            <p:cNvSpPr/>
            <p:nvPr/>
          </p:nvSpPr>
          <p:spPr>
            <a:xfrm>
              <a:off x="579681" y="2640090"/>
              <a:ext cx="443161" cy="593487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2" name="Google Shape;686;p7">
              <a:extLst>
                <a:ext uri="{FF2B5EF4-FFF2-40B4-BE49-F238E27FC236}">
                  <a16:creationId xmlns:a16="http://schemas.microsoft.com/office/drawing/2014/main" id="{B321188F-4537-46B3-A987-A1AE266F17C6}"/>
                </a:ext>
              </a:extLst>
            </p:cNvPr>
            <p:cNvSpPr/>
            <p:nvPr/>
          </p:nvSpPr>
          <p:spPr>
            <a:xfrm>
              <a:off x="352184" y="1749060"/>
              <a:ext cx="548639" cy="910664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3" name="Google Shape;687;p7">
              <a:extLst>
                <a:ext uri="{FF2B5EF4-FFF2-40B4-BE49-F238E27FC236}">
                  <a16:creationId xmlns:a16="http://schemas.microsoft.com/office/drawing/2014/main" id="{A7E8ECDB-6479-41A7-B732-1017697D229C}"/>
                </a:ext>
              </a:extLst>
            </p:cNvPr>
            <p:cNvSpPr/>
            <p:nvPr/>
          </p:nvSpPr>
          <p:spPr>
            <a:xfrm>
              <a:off x="762198" y="1871063"/>
              <a:ext cx="12755" cy="12754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4" name="Google Shape;688;p7">
              <a:extLst>
                <a:ext uri="{FF2B5EF4-FFF2-40B4-BE49-F238E27FC236}">
                  <a16:creationId xmlns:a16="http://schemas.microsoft.com/office/drawing/2014/main" id="{901754C1-0237-4773-8F29-BA2EFD4951D9}"/>
                </a:ext>
              </a:extLst>
            </p:cNvPr>
            <p:cNvSpPr/>
            <p:nvPr/>
          </p:nvSpPr>
          <p:spPr>
            <a:xfrm>
              <a:off x="807089" y="1883737"/>
              <a:ext cx="37175" cy="122087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5" name="Google Shape;689;p7">
              <a:extLst>
                <a:ext uri="{FF2B5EF4-FFF2-40B4-BE49-F238E27FC236}">
                  <a16:creationId xmlns:a16="http://schemas.microsoft.com/office/drawing/2014/main" id="{956ECE41-9FA4-4846-BA09-BCFAA1A507F4}"/>
                </a:ext>
              </a:extLst>
            </p:cNvPr>
            <p:cNvSpPr/>
            <p:nvPr/>
          </p:nvSpPr>
          <p:spPr>
            <a:xfrm>
              <a:off x="632380" y="5018320"/>
              <a:ext cx="142573" cy="155147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6" name="Google Shape;690;p7">
              <a:extLst>
                <a:ext uri="{FF2B5EF4-FFF2-40B4-BE49-F238E27FC236}">
                  <a16:creationId xmlns:a16="http://schemas.microsoft.com/office/drawing/2014/main" id="{E3062F9C-BE58-46A0-96E6-7041CA0EFD21}"/>
                </a:ext>
              </a:extLst>
            </p:cNvPr>
            <p:cNvSpPr/>
            <p:nvPr/>
          </p:nvSpPr>
          <p:spPr>
            <a:xfrm>
              <a:off x="607960" y="5319132"/>
              <a:ext cx="77203" cy="73336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1" name="Google Shape;857;p7">
              <a:extLst>
                <a:ext uri="{FF2B5EF4-FFF2-40B4-BE49-F238E27FC236}">
                  <a16:creationId xmlns:a16="http://schemas.microsoft.com/office/drawing/2014/main" id="{0280ED99-EB23-4327-93DD-0C5525EC0840}"/>
                </a:ext>
              </a:extLst>
            </p:cNvPr>
            <p:cNvSpPr/>
            <p:nvPr/>
          </p:nvSpPr>
          <p:spPr>
            <a:xfrm>
              <a:off x="315093" y="4457389"/>
              <a:ext cx="1143101" cy="1309817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2" name="Google Shape;858;p7">
              <a:extLst>
                <a:ext uri="{FF2B5EF4-FFF2-40B4-BE49-F238E27FC236}">
                  <a16:creationId xmlns:a16="http://schemas.microsoft.com/office/drawing/2014/main" id="{22E9EE60-8DEC-49CA-AEB2-F6698919BF9B}"/>
                </a:ext>
              </a:extLst>
            </p:cNvPr>
            <p:cNvSpPr/>
            <p:nvPr/>
          </p:nvSpPr>
          <p:spPr>
            <a:xfrm>
              <a:off x="669470" y="1871066"/>
              <a:ext cx="788724" cy="1891473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3" name="Google Shape;859;p7">
              <a:extLst>
                <a:ext uri="{FF2B5EF4-FFF2-40B4-BE49-F238E27FC236}">
                  <a16:creationId xmlns:a16="http://schemas.microsoft.com/office/drawing/2014/main" id="{F1D0B71C-25D7-4BC0-8976-109CF79BCD3B}"/>
                </a:ext>
              </a:extLst>
            </p:cNvPr>
            <p:cNvSpPr/>
            <p:nvPr/>
          </p:nvSpPr>
          <p:spPr>
            <a:xfrm>
              <a:off x="-140655" y="3534138"/>
              <a:ext cx="1598849" cy="1362512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4" name="Google Shape;860;p7">
              <a:extLst>
                <a:ext uri="{FF2B5EF4-FFF2-40B4-BE49-F238E27FC236}">
                  <a16:creationId xmlns:a16="http://schemas.microsoft.com/office/drawing/2014/main" id="{73EABD96-39D4-4FDF-A6FA-7022D7A8285C}"/>
                </a:ext>
              </a:extLst>
            </p:cNvPr>
            <p:cNvSpPr/>
            <p:nvPr/>
          </p:nvSpPr>
          <p:spPr>
            <a:xfrm>
              <a:off x="416632" y="4440775"/>
              <a:ext cx="12755" cy="4950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5" name="Google Shape;861;p7">
              <a:extLst>
                <a:ext uri="{FF2B5EF4-FFF2-40B4-BE49-F238E27FC236}">
                  <a16:creationId xmlns:a16="http://schemas.microsoft.com/office/drawing/2014/main" id="{FFBA6980-BA87-4478-BD75-C5E1AA94C40C}"/>
                </a:ext>
              </a:extLst>
            </p:cNvPr>
            <p:cNvSpPr/>
            <p:nvPr/>
          </p:nvSpPr>
          <p:spPr>
            <a:xfrm>
              <a:off x="429302" y="4795039"/>
              <a:ext cx="1028890" cy="86577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7" name="Google Shape;863;p7">
              <a:extLst>
                <a:ext uri="{FF2B5EF4-FFF2-40B4-BE49-F238E27FC236}">
                  <a16:creationId xmlns:a16="http://schemas.microsoft.com/office/drawing/2014/main" id="{0CA18C2C-2DC9-45D9-AF25-EC9153FB7283}"/>
                </a:ext>
              </a:extLst>
            </p:cNvPr>
            <p:cNvSpPr/>
            <p:nvPr/>
          </p:nvSpPr>
          <p:spPr>
            <a:xfrm>
              <a:off x="523036" y="4757616"/>
              <a:ext cx="906877" cy="403519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8" name="Google Shape;864;p7">
              <a:extLst>
                <a:ext uri="{FF2B5EF4-FFF2-40B4-BE49-F238E27FC236}">
                  <a16:creationId xmlns:a16="http://schemas.microsoft.com/office/drawing/2014/main" id="{A8534ABA-32BB-472D-B8E2-A73283C4FD14}"/>
                </a:ext>
              </a:extLst>
            </p:cNvPr>
            <p:cNvSpPr/>
            <p:nvPr/>
          </p:nvSpPr>
          <p:spPr>
            <a:xfrm>
              <a:off x="526897" y="478236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9" name="Google Shape;865;p7">
              <a:extLst>
                <a:ext uri="{FF2B5EF4-FFF2-40B4-BE49-F238E27FC236}">
                  <a16:creationId xmlns:a16="http://schemas.microsoft.com/office/drawing/2014/main" id="{B4441ED4-DE13-4AE6-8E9E-7C17DB98C8C4}"/>
                </a:ext>
              </a:extLst>
            </p:cNvPr>
            <p:cNvSpPr/>
            <p:nvPr/>
          </p:nvSpPr>
          <p:spPr>
            <a:xfrm>
              <a:off x="1210138" y="4839931"/>
              <a:ext cx="158265" cy="109416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0" name="Google Shape;866;p7">
              <a:extLst>
                <a:ext uri="{FF2B5EF4-FFF2-40B4-BE49-F238E27FC236}">
                  <a16:creationId xmlns:a16="http://schemas.microsoft.com/office/drawing/2014/main" id="{B45A04F3-15D8-4FE9-AD93-307F32EC1FC4}"/>
                </a:ext>
              </a:extLst>
            </p:cNvPr>
            <p:cNvSpPr/>
            <p:nvPr/>
          </p:nvSpPr>
          <p:spPr>
            <a:xfrm>
              <a:off x="823621" y="2976819"/>
              <a:ext cx="520360" cy="1118590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1" name="Google Shape;867;p7">
              <a:extLst>
                <a:ext uri="{FF2B5EF4-FFF2-40B4-BE49-F238E27FC236}">
                  <a16:creationId xmlns:a16="http://schemas.microsoft.com/office/drawing/2014/main" id="{0811DB37-29D4-44A1-882F-A911DE2E688C}"/>
                </a:ext>
              </a:extLst>
            </p:cNvPr>
            <p:cNvSpPr/>
            <p:nvPr/>
          </p:nvSpPr>
          <p:spPr>
            <a:xfrm>
              <a:off x="1006222" y="2976819"/>
              <a:ext cx="16615" cy="4950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2" name="Google Shape;868;p7">
              <a:extLst>
                <a:ext uri="{FF2B5EF4-FFF2-40B4-BE49-F238E27FC236}">
                  <a16:creationId xmlns:a16="http://schemas.microsoft.com/office/drawing/2014/main" id="{F9175687-9A4C-417F-9F56-701F159DDF9D}"/>
                </a:ext>
              </a:extLst>
            </p:cNvPr>
            <p:cNvSpPr/>
            <p:nvPr/>
          </p:nvSpPr>
          <p:spPr>
            <a:xfrm>
              <a:off x="892935" y="4087520"/>
              <a:ext cx="28447" cy="7887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3" name="Google Shape;869;p7">
              <a:extLst>
                <a:ext uri="{FF2B5EF4-FFF2-40B4-BE49-F238E27FC236}">
                  <a16:creationId xmlns:a16="http://schemas.microsoft.com/office/drawing/2014/main" id="{CEEF9B4B-E2B6-42D4-9B43-A66F9C0D23A1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4" name="Google Shape;870;p7">
              <a:extLst>
                <a:ext uri="{FF2B5EF4-FFF2-40B4-BE49-F238E27FC236}">
                  <a16:creationId xmlns:a16="http://schemas.microsoft.com/office/drawing/2014/main" id="{FD977CF5-5488-4CE3-863E-FACF827FA591}"/>
                </a:ext>
              </a:extLst>
            </p:cNvPr>
            <p:cNvSpPr/>
            <p:nvPr/>
          </p:nvSpPr>
          <p:spPr>
            <a:xfrm>
              <a:off x="1096012" y="3351553"/>
              <a:ext cx="3944" cy="8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5" name="Google Shape;871;p7">
              <a:extLst>
                <a:ext uri="{FF2B5EF4-FFF2-40B4-BE49-F238E27FC236}">
                  <a16:creationId xmlns:a16="http://schemas.microsoft.com/office/drawing/2014/main" id="{1E310917-A8FD-4B92-ABF7-A79404C650C0}"/>
                </a:ext>
              </a:extLst>
            </p:cNvPr>
            <p:cNvSpPr/>
            <p:nvPr/>
          </p:nvSpPr>
          <p:spPr>
            <a:xfrm>
              <a:off x="109601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6" name="Google Shape;872;p7">
              <a:extLst>
                <a:ext uri="{FF2B5EF4-FFF2-40B4-BE49-F238E27FC236}">
                  <a16:creationId xmlns:a16="http://schemas.microsoft.com/office/drawing/2014/main" id="{4E348364-A346-440F-969C-F7A6690E6DAF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7" name="Google Shape;873;p7">
              <a:extLst>
                <a:ext uri="{FF2B5EF4-FFF2-40B4-BE49-F238E27FC236}">
                  <a16:creationId xmlns:a16="http://schemas.microsoft.com/office/drawing/2014/main" id="{11C73F24-A453-412A-90FC-F4141B444756}"/>
                </a:ext>
              </a:extLst>
            </p:cNvPr>
            <p:cNvSpPr/>
            <p:nvPr/>
          </p:nvSpPr>
          <p:spPr>
            <a:xfrm>
              <a:off x="1336095" y="35790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8" name="Google Shape;874;p7">
              <a:extLst>
                <a:ext uri="{FF2B5EF4-FFF2-40B4-BE49-F238E27FC236}">
                  <a16:creationId xmlns:a16="http://schemas.microsoft.com/office/drawing/2014/main" id="{A866DEE4-9C86-43E9-B0E9-7822E3C788C9}"/>
                </a:ext>
              </a:extLst>
            </p:cNvPr>
            <p:cNvSpPr/>
            <p:nvPr/>
          </p:nvSpPr>
          <p:spPr>
            <a:xfrm>
              <a:off x="1128152" y="3892261"/>
              <a:ext cx="187552" cy="821889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9" name="Google Shape;875;p7">
              <a:extLst>
                <a:ext uri="{FF2B5EF4-FFF2-40B4-BE49-F238E27FC236}">
                  <a16:creationId xmlns:a16="http://schemas.microsoft.com/office/drawing/2014/main" id="{6A61C207-05C0-46CB-9BA0-680DD4B1C64B}"/>
                </a:ext>
              </a:extLst>
            </p:cNvPr>
            <p:cNvSpPr/>
            <p:nvPr/>
          </p:nvSpPr>
          <p:spPr>
            <a:xfrm>
              <a:off x="1193607" y="4917043"/>
              <a:ext cx="101539" cy="77195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0" name="Google Shape;876;p7">
              <a:extLst>
                <a:ext uri="{FF2B5EF4-FFF2-40B4-BE49-F238E27FC236}">
                  <a16:creationId xmlns:a16="http://schemas.microsoft.com/office/drawing/2014/main" id="{23CCC49A-D7D1-4BCB-BE84-231BD7B4DC15}"/>
                </a:ext>
              </a:extLst>
            </p:cNvPr>
            <p:cNvSpPr/>
            <p:nvPr/>
          </p:nvSpPr>
          <p:spPr>
            <a:xfrm>
              <a:off x="855844" y="1859319"/>
              <a:ext cx="414962" cy="544653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1" name="Google Shape;877;p7">
              <a:extLst>
                <a:ext uri="{FF2B5EF4-FFF2-40B4-BE49-F238E27FC236}">
                  <a16:creationId xmlns:a16="http://schemas.microsoft.com/office/drawing/2014/main" id="{BD5B5BF1-CB86-4D3C-8CF9-BC7FA1AF66C1}"/>
                </a:ext>
              </a:extLst>
            </p:cNvPr>
            <p:cNvSpPr/>
            <p:nvPr/>
          </p:nvSpPr>
          <p:spPr>
            <a:xfrm>
              <a:off x="896879" y="4705258"/>
              <a:ext cx="191413" cy="19525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2" name="Google Shape;878;p7">
              <a:extLst>
                <a:ext uri="{FF2B5EF4-FFF2-40B4-BE49-F238E27FC236}">
                  <a16:creationId xmlns:a16="http://schemas.microsoft.com/office/drawing/2014/main" id="{8663B308-55AA-403C-ADF8-70071D0FB0FE}"/>
                </a:ext>
              </a:extLst>
            </p:cNvPr>
            <p:cNvSpPr/>
            <p:nvPr/>
          </p:nvSpPr>
          <p:spPr>
            <a:xfrm>
              <a:off x="851985" y="2192100"/>
              <a:ext cx="244112" cy="399323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3" name="Google Shape;879;p7">
              <a:extLst>
                <a:ext uri="{FF2B5EF4-FFF2-40B4-BE49-F238E27FC236}">
                  <a16:creationId xmlns:a16="http://schemas.microsoft.com/office/drawing/2014/main" id="{6A42CAB4-8C19-409B-A83E-47765C2B0662}"/>
                </a:ext>
              </a:extLst>
            </p:cNvPr>
            <p:cNvSpPr/>
            <p:nvPr/>
          </p:nvSpPr>
          <p:spPr>
            <a:xfrm>
              <a:off x="937830" y="4043549"/>
              <a:ext cx="97678" cy="47911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4" name="Google Shape;880;p7">
              <a:extLst>
                <a:ext uri="{FF2B5EF4-FFF2-40B4-BE49-F238E27FC236}">
                  <a16:creationId xmlns:a16="http://schemas.microsoft.com/office/drawing/2014/main" id="{EB6C2190-6D76-446F-8E0F-7DA3CA648B6F}"/>
                </a:ext>
              </a:extLst>
            </p:cNvPr>
            <p:cNvSpPr/>
            <p:nvPr/>
          </p:nvSpPr>
          <p:spPr>
            <a:xfrm>
              <a:off x="937830" y="4070907"/>
              <a:ext cx="4029" cy="16698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5" name="Google Shape;881;p7">
              <a:extLst>
                <a:ext uri="{FF2B5EF4-FFF2-40B4-BE49-F238E27FC236}">
                  <a16:creationId xmlns:a16="http://schemas.microsoft.com/office/drawing/2014/main" id="{8B77F758-E961-42FA-82B5-59DED0E8946C}"/>
                </a:ext>
              </a:extLst>
            </p:cNvPr>
            <p:cNvSpPr/>
            <p:nvPr/>
          </p:nvSpPr>
          <p:spPr>
            <a:xfrm>
              <a:off x="664603" y="3165780"/>
              <a:ext cx="309482" cy="523592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6" name="Google Shape;882;p7">
              <a:extLst>
                <a:ext uri="{FF2B5EF4-FFF2-40B4-BE49-F238E27FC236}">
                  <a16:creationId xmlns:a16="http://schemas.microsoft.com/office/drawing/2014/main" id="{2859EBB4-205E-419D-9F95-47B156D98729}"/>
                </a:ext>
              </a:extLst>
            </p:cNvPr>
            <p:cNvSpPr/>
            <p:nvPr/>
          </p:nvSpPr>
          <p:spPr>
            <a:xfrm>
              <a:off x="319037" y="1712896"/>
              <a:ext cx="614010" cy="259700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7" name="Google Shape;883;p7">
              <a:extLst>
                <a:ext uri="{FF2B5EF4-FFF2-40B4-BE49-F238E27FC236}">
                  <a16:creationId xmlns:a16="http://schemas.microsoft.com/office/drawing/2014/main" id="{373E8FB1-8512-4465-9B7B-164E15E2FE86}"/>
                </a:ext>
              </a:extLst>
            </p:cNvPr>
            <p:cNvSpPr/>
            <p:nvPr/>
          </p:nvSpPr>
          <p:spPr>
            <a:xfrm>
              <a:off x="851985" y="5242022"/>
              <a:ext cx="73259" cy="86006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8" name="Google Shape;884;p7">
              <a:extLst>
                <a:ext uri="{FF2B5EF4-FFF2-40B4-BE49-F238E27FC236}">
                  <a16:creationId xmlns:a16="http://schemas.microsoft.com/office/drawing/2014/main" id="{8AB4E881-3F58-46EF-B9ED-CA5A47723E60}"/>
                </a:ext>
              </a:extLst>
            </p:cNvPr>
            <p:cNvSpPr/>
            <p:nvPr/>
          </p:nvSpPr>
          <p:spPr>
            <a:xfrm>
              <a:off x="844180" y="52948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9" name="Google Shape;885;p7">
              <a:extLst>
                <a:ext uri="{FF2B5EF4-FFF2-40B4-BE49-F238E27FC236}">
                  <a16:creationId xmlns:a16="http://schemas.microsoft.com/office/drawing/2014/main" id="{43EE95CA-C8D3-48C3-B6E8-ABB7AD486AE8}"/>
                </a:ext>
              </a:extLst>
            </p:cNvPr>
            <p:cNvSpPr/>
            <p:nvPr/>
          </p:nvSpPr>
          <p:spPr>
            <a:xfrm>
              <a:off x="795341" y="3697091"/>
              <a:ext cx="109427" cy="105473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0" name="Google Shape;886;p7">
              <a:extLst>
                <a:ext uri="{FF2B5EF4-FFF2-40B4-BE49-F238E27FC236}">
                  <a16:creationId xmlns:a16="http://schemas.microsoft.com/office/drawing/2014/main" id="{E3E4C0AF-70DD-4FD5-94B8-438F52537B1C}"/>
                </a:ext>
              </a:extLst>
            </p:cNvPr>
            <p:cNvSpPr/>
            <p:nvPr/>
          </p:nvSpPr>
          <p:spPr>
            <a:xfrm>
              <a:off x="819760" y="3794676"/>
              <a:ext cx="24503" cy="7887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1" name="Google Shape;887;p7">
              <a:extLst>
                <a:ext uri="{FF2B5EF4-FFF2-40B4-BE49-F238E27FC236}">
                  <a16:creationId xmlns:a16="http://schemas.microsoft.com/office/drawing/2014/main" id="{001B76EB-247A-414A-BA4C-9E99B7EB6B40}"/>
                </a:ext>
              </a:extLst>
            </p:cNvPr>
            <p:cNvSpPr/>
            <p:nvPr/>
          </p:nvSpPr>
          <p:spPr>
            <a:xfrm>
              <a:off x="795341" y="3697091"/>
              <a:ext cx="28364" cy="7887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2" name="Google Shape;888;p7">
              <a:extLst>
                <a:ext uri="{FF2B5EF4-FFF2-40B4-BE49-F238E27FC236}">
                  <a16:creationId xmlns:a16="http://schemas.microsoft.com/office/drawing/2014/main" id="{FF8DF97A-407C-4390-9ABE-B89FA29E8D6F}"/>
                </a:ext>
              </a:extLst>
            </p:cNvPr>
            <p:cNvSpPr/>
            <p:nvPr/>
          </p:nvSpPr>
          <p:spPr>
            <a:xfrm>
              <a:off x="827565" y="3632398"/>
              <a:ext cx="86015" cy="48163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3" name="Google Shape;889;p7">
              <a:extLst>
                <a:ext uri="{FF2B5EF4-FFF2-40B4-BE49-F238E27FC236}">
                  <a16:creationId xmlns:a16="http://schemas.microsoft.com/office/drawing/2014/main" id="{A205DF67-A43A-42C8-8E42-93BC8F247243}"/>
                </a:ext>
              </a:extLst>
            </p:cNvPr>
            <p:cNvSpPr/>
            <p:nvPr/>
          </p:nvSpPr>
          <p:spPr>
            <a:xfrm>
              <a:off x="604012" y="4990294"/>
              <a:ext cx="215833" cy="23133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4" name="Google Shape;890;p7">
              <a:extLst>
                <a:ext uri="{FF2B5EF4-FFF2-40B4-BE49-F238E27FC236}">
                  <a16:creationId xmlns:a16="http://schemas.microsoft.com/office/drawing/2014/main" id="{B1462700-5621-462E-A0EA-7098A13557E4}"/>
                </a:ext>
              </a:extLst>
            </p:cNvPr>
            <p:cNvSpPr/>
            <p:nvPr/>
          </p:nvSpPr>
          <p:spPr>
            <a:xfrm>
              <a:off x="693803" y="4644759"/>
              <a:ext cx="105566" cy="101614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5" name="Google Shape;891;p7">
              <a:extLst>
                <a:ext uri="{FF2B5EF4-FFF2-40B4-BE49-F238E27FC236}">
                  <a16:creationId xmlns:a16="http://schemas.microsoft.com/office/drawing/2014/main" id="{97B70A23-5AE3-4A2F-9C89-CAB1A12DE885}"/>
                </a:ext>
              </a:extLst>
            </p:cNvPr>
            <p:cNvSpPr/>
            <p:nvPr/>
          </p:nvSpPr>
          <p:spPr>
            <a:xfrm>
              <a:off x="493747" y="2562056"/>
              <a:ext cx="268532" cy="618828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6" name="Google Shape;892;p7">
              <a:extLst>
                <a:ext uri="{FF2B5EF4-FFF2-40B4-BE49-F238E27FC236}">
                  <a16:creationId xmlns:a16="http://schemas.microsoft.com/office/drawing/2014/main" id="{94A037CB-EA55-49A2-871C-DB13FB3769A7}"/>
                </a:ext>
              </a:extLst>
            </p:cNvPr>
            <p:cNvSpPr/>
            <p:nvPr/>
          </p:nvSpPr>
          <p:spPr>
            <a:xfrm>
              <a:off x="660655" y="3171989"/>
              <a:ext cx="28364" cy="8894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7" name="Google Shape;893;p7">
              <a:extLst>
                <a:ext uri="{FF2B5EF4-FFF2-40B4-BE49-F238E27FC236}">
                  <a16:creationId xmlns:a16="http://schemas.microsoft.com/office/drawing/2014/main" id="{DB19D914-56B2-43B8-B066-6023A53F09F0}"/>
                </a:ext>
              </a:extLst>
            </p:cNvPr>
            <p:cNvSpPr/>
            <p:nvPr/>
          </p:nvSpPr>
          <p:spPr>
            <a:xfrm>
              <a:off x="563065" y="5275251"/>
              <a:ext cx="170853" cy="16597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8" name="Google Shape;894;p7">
              <a:extLst>
                <a:ext uri="{FF2B5EF4-FFF2-40B4-BE49-F238E27FC236}">
                  <a16:creationId xmlns:a16="http://schemas.microsoft.com/office/drawing/2014/main" id="{6E470C1B-BD53-49A9-ACE8-4594EA00C41E}"/>
                </a:ext>
              </a:extLst>
            </p:cNvPr>
            <p:cNvSpPr/>
            <p:nvPr/>
          </p:nvSpPr>
          <p:spPr>
            <a:xfrm>
              <a:off x="335652" y="1985268"/>
              <a:ext cx="268444" cy="56907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9" name="Google Shape;895;p7">
              <a:extLst>
                <a:ext uri="{FF2B5EF4-FFF2-40B4-BE49-F238E27FC236}">
                  <a16:creationId xmlns:a16="http://schemas.microsoft.com/office/drawing/2014/main" id="{048E49C4-062C-4887-8729-BBB323CCD9EF}"/>
                </a:ext>
              </a:extLst>
            </p:cNvPr>
            <p:cNvSpPr/>
            <p:nvPr/>
          </p:nvSpPr>
          <p:spPr>
            <a:xfrm>
              <a:off x="489802" y="2546451"/>
              <a:ext cx="37175" cy="7887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0" name="Google Shape;896;p7">
              <a:extLst>
                <a:ext uri="{FF2B5EF4-FFF2-40B4-BE49-F238E27FC236}">
                  <a16:creationId xmlns:a16="http://schemas.microsoft.com/office/drawing/2014/main" id="{C253412F-0647-4B38-852D-FA672E6CA019}"/>
                </a:ext>
              </a:extLst>
            </p:cNvPr>
            <p:cNvSpPr/>
            <p:nvPr/>
          </p:nvSpPr>
          <p:spPr>
            <a:xfrm>
              <a:off x="575732" y="4543237"/>
              <a:ext cx="11832" cy="11831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3A7AE3E-448C-45E3-8FED-B1F5AFDA4572}"/>
              </a:ext>
            </a:extLst>
          </p:cNvPr>
          <p:cNvGrpSpPr/>
          <p:nvPr/>
        </p:nvGrpSpPr>
        <p:grpSpPr>
          <a:xfrm>
            <a:off x="8165205" y="-312556"/>
            <a:ext cx="1904222" cy="3409465"/>
            <a:chOff x="6484827" y="814988"/>
            <a:chExt cx="3217164" cy="5760257"/>
          </a:xfrm>
        </p:grpSpPr>
        <p:sp>
          <p:nvSpPr>
            <p:cNvPr id="6" name="Google Shape;630;p7">
              <a:extLst>
                <a:ext uri="{FF2B5EF4-FFF2-40B4-BE49-F238E27FC236}">
                  <a16:creationId xmlns:a16="http://schemas.microsoft.com/office/drawing/2014/main" id="{8C04CAA9-A9FE-4866-B7A9-E16E886973AF}"/>
                </a:ext>
              </a:extLst>
            </p:cNvPr>
            <p:cNvSpPr/>
            <p:nvPr/>
          </p:nvSpPr>
          <p:spPr>
            <a:xfrm>
              <a:off x="7859116" y="1993069"/>
              <a:ext cx="647241" cy="1439623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Google Shape;631;p7">
              <a:extLst>
                <a:ext uri="{FF2B5EF4-FFF2-40B4-BE49-F238E27FC236}">
                  <a16:creationId xmlns:a16="http://schemas.microsoft.com/office/drawing/2014/main" id="{DD42E088-72EA-4793-ABC8-90F4DC987CB3}"/>
                </a:ext>
              </a:extLst>
            </p:cNvPr>
            <p:cNvSpPr/>
            <p:nvPr/>
          </p:nvSpPr>
          <p:spPr>
            <a:xfrm>
              <a:off x="7924487" y="2798173"/>
              <a:ext cx="109427" cy="634519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Google Shape;632;p7">
              <a:extLst>
                <a:ext uri="{FF2B5EF4-FFF2-40B4-BE49-F238E27FC236}">
                  <a16:creationId xmlns:a16="http://schemas.microsoft.com/office/drawing/2014/main" id="{2DC2BD74-91D3-4846-B99B-39D89FE0BF6F}"/>
                </a:ext>
              </a:extLst>
            </p:cNvPr>
            <p:cNvSpPr/>
            <p:nvPr/>
          </p:nvSpPr>
          <p:spPr>
            <a:xfrm>
              <a:off x="8395923" y="2505414"/>
              <a:ext cx="86015" cy="7887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Google Shape;633;p7">
              <a:extLst>
                <a:ext uri="{FF2B5EF4-FFF2-40B4-BE49-F238E27FC236}">
                  <a16:creationId xmlns:a16="http://schemas.microsoft.com/office/drawing/2014/main" id="{A4C77065-A7BC-4886-9053-A68C75E079FC}"/>
                </a:ext>
              </a:extLst>
            </p:cNvPr>
            <p:cNvSpPr/>
            <p:nvPr/>
          </p:nvSpPr>
          <p:spPr>
            <a:xfrm>
              <a:off x="8127563" y="2749422"/>
              <a:ext cx="163049" cy="41032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Google Shape;634;p7">
              <a:extLst>
                <a:ext uri="{FF2B5EF4-FFF2-40B4-BE49-F238E27FC236}">
                  <a16:creationId xmlns:a16="http://schemas.microsoft.com/office/drawing/2014/main" id="{9C335CA0-ABE0-4409-8C1C-B93758FC2C9B}"/>
                </a:ext>
              </a:extLst>
            </p:cNvPr>
            <p:cNvSpPr/>
            <p:nvPr/>
          </p:nvSpPr>
          <p:spPr>
            <a:xfrm>
              <a:off x="6525777" y="850146"/>
              <a:ext cx="1764830" cy="1439623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Google Shape;635;p7">
              <a:extLst>
                <a:ext uri="{FF2B5EF4-FFF2-40B4-BE49-F238E27FC236}">
                  <a16:creationId xmlns:a16="http://schemas.microsoft.com/office/drawing/2014/main" id="{47C2B452-D100-4C79-886C-6C444C69D513}"/>
                </a:ext>
              </a:extLst>
            </p:cNvPr>
            <p:cNvSpPr/>
            <p:nvPr/>
          </p:nvSpPr>
          <p:spPr>
            <a:xfrm>
              <a:off x="7969378" y="3871789"/>
              <a:ext cx="300755" cy="512432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Google Shape;636;p7">
              <a:extLst>
                <a:ext uri="{FF2B5EF4-FFF2-40B4-BE49-F238E27FC236}">
                  <a16:creationId xmlns:a16="http://schemas.microsoft.com/office/drawing/2014/main" id="{DAA810DA-131E-4E7D-99A1-B75BB19DE0DA}"/>
                </a:ext>
              </a:extLst>
            </p:cNvPr>
            <p:cNvSpPr/>
            <p:nvPr/>
          </p:nvSpPr>
          <p:spPr>
            <a:xfrm>
              <a:off x="7871787" y="3554611"/>
              <a:ext cx="394406" cy="390429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Google Shape;637;p7">
              <a:extLst>
                <a:ext uri="{FF2B5EF4-FFF2-40B4-BE49-F238E27FC236}">
                  <a16:creationId xmlns:a16="http://schemas.microsoft.com/office/drawing/2014/main" id="{D61C591B-537F-46FA-87AC-E7444F30487B}"/>
                </a:ext>
              </a:extLst>
            </p:cNvPr>
            <p:cNvSpPr/>
            <p:nvPr/>
          </p:nvSpPr>
          <p:spPr>
            <a:xfrm>
              <a:off x="7871787" y="3660004"/>
              <a:ext cx="40112" cy="204068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Google Shape;638;p7">
              <a:extLst>
                <a:ext uri="{FF2B5EF4-FFF2-40B4-BE49-F238E27FC236}">
                  <a16:creationId xmlns:a16="http://schemas.microsoft.com/office/drawing/2014/main" id="{F324ACA0-A50E-40B4-A005-D474468DEA06}"/>
                </a:ext>
              </a:extLst>
            </p:cNvPr>
            <p:cNvSpPr/>
            <p:nvPr/>
          </p:nvSpPr>
          <p:spPr>
            <a:xfrm>
              <a:off x="7440375" y="3863985"/>
              <a:ext cx="671661" cy="1264926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Google Shape;639;p7">
              <a:extLst>
                <a:ext uri="{FF2B5EF4-FFF2-40B4-BE49-F238E27FC236}">
                  <a16:creationId xmlns:a16="http://schemas.microsoft.com/office/drawing/2014/main" id="{1A03DDF7-658F-40D8-9F65-3E8E71B26967}"/>
                </a:ext>
              </a:extLst>
            </p:cNvPr>
            <p:cNvSpPr/>
            <p:nvPr/>
          </p:nvSpPr>
          <p:spPr>
            <a:xfrm>
              <a:off x="7887395" y="4359804"/>
              <a:ext cx="183608" cy="251896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Google Shape;640;p7">
              <a:extLst>
                <a:ext uri="{FF2B5EF4-FFF2-40B4-BE49-F238E27FC236}">
                  <a16:creationId xmlns:a16="http://schemas.microsoft.com/office/drawing/2014/main" id="{3C67F6D9-ED73-405E-8853-EF58F3A6F2E0}"/>
                </a:ext>
              </a:extLst>
            </p:cNvPr>
            <p:cNvSpPr/>
            <p:nvPr/>
          </p:nvSpPr>
          <p:spPr>
            <a:xfrm>
              <a:off x="7611228" y="4547170"/>
              <a:ext cx="349510" cy="650041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Google Shape;641;p7">
              <a:extLst>
                <a:ext uri="{FF2B5EF4-FFF2-40B4-BE49-F238E27FC236}">
                  <a16:creationId xmlns:a16="http://schemas.microsoft.com/office/drawing/2014/main" id="{EBE5D018-307A-480F-A135-9F8182A40286}"/>
                </a:ext>
              </a:extLst>
            </p:cNvPr>
            <p:cNvSpPr/>
            <p:nvPr/>
          </p:nvSpPr>
          <p:spPr>
            <a:xfrm>
              <a:off x="7627759" y="2717202"/>
              <a:ext cx="377874" cy="488098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Google Shape;642;p7">
              <a:extLst>
                <a:ext uri="{FF2B5EF4-FFF2-40B4-BE49-F238E27FC236}">
                  <a16:creationId xmlns:a16="http://schemas.microsoft.com/office/drawing/2014/main" id="{097E30FF-6D3F-4860-BEA6-EF04F60BE81F}"/>
                </a:ext>
              </a:extLst>
            </p:cNvPr>
            <p:cNvSpPr/>
            <p:nvPr/>
          </p:nvSpPr>
          <p:spPr>
            <a:xfrm>
              <a:off x="7704878" y="2912373"/>
              <a:ext cx="89874" cy="9767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Google Shape;643;p7">
              <a:extLst>
                <a:ext uri="{FF2B5EF4-FFF2-40B4-BE49-F238E27FC236}">
                  <a16:creationId xmlns:a16="http://schemas.microsoft.com/office/drawing/2014/main" id="{60451B64-DFF1-4A51-B380-D28A2A7CE781}"/>
                </a:ext>
              </a:extLst>
            </p:cNvPr>
            <p:cNvSpPr/>
            <p:nvPr/>
          </p:nvSpPr>
          <p:spPr>
            <a:xfrm>
              <a:off x="7676599" y="2993428"/>
              <a:ext cx="105483" cy="81056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Google Shape;644;p7">
              <a:extLst>
                <a:ext uri="{FF2B5EF4-FFF2-40B4-BE49-F238E27FC236}">
                  <a16:creationId xmlns:a16="http://schemas.microsoft.com/office/drawing/2014/main" id="{8EE48D82-25C7-4D1F-B304-CC85C2C8C67D}"/>
                </a:ext>
              </a:extLst>
            </p:cNvPr>
            <p:cNvSpPr/>
            <p:nvPr/>
          </p:nvSpPr>
          <p:spPr>
            <a:xfrm>
              <a:off x="7753718" y="2822590"/>
              <a:ext cx="81063" cy="114283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Google Shape;645;p7">
              <a:extLst>
                <a:ext uri="{FF2B5EF4-FFF2-40B4-BE49-F238E27FC236}">
                  <a16:creationId xmlns:a16="http://schemas.microsoft.com/office/drawing/2014/main" id="{FD2C9394-F402-4792-BA0B-035FB88FDE76}"/>
                </a:ext>
              </a:extLst>
            </p:cNvPr>
            <p:cNvSpPr/>
            <p:nvPr/>
          </p:nvSpPr>
          <p:spPr>
            <a:xfrm>
              <a:off x="7802473" y="2717202"/>
              <a:ext cx="44979" cy="73253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Google Shape;646;p7">
              <a:extLst>
                <a:ext uri="{FF2B5EF4-FFF2-40B4-BE49-F238E27FC236}">
                  <a16:creationId xmlns:a16="http://schemas.microsoft.com/office/drawing/2014/main" id="{4C03E2D8-0BFC-489C-86E3-420A66C1E97F}"/>
                </a:ext>
              </a:extLst>
            </p:cNvPr>
            <p:cNvSpPr/>
            <p:nvPr/>
          </p:nvSpPr>
          <p:spPr>
            <a:xfrm>
              <a:off x="7627759" y="3046123"/>
              <a:ext cx="280279" cy="159174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Google Shape;647;p7">
              <a:extLst>
                <a:ext uri="{FF2B5EF4-FFF2-40B4-BE49-F238E27FC236}">
                  <a16:creationId xmlns:a16="http://schemas.microsoft.com/office/drawing/2014/main" id="{FE36873E-94F5-4B51-9590-36C6009E38E7}"/>
                </a:ext>
              </a:extLst>
            </p:cNvPr>
            <p:cNvSpPr/>
            <p:nvPr/>
          </p:nvSpPr>
          <p:spPr>
            <a:xfrm>
              <a:off x="7301746" y="3757586"/>
              <a:ext cx="630625" cy="1293287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Google Shape;648;p7">
              <a:extLst>
                <a:ext uri="{FF2B5EF4-FFF2-40B4-BE49-F238E27FC236}">
                  <a16:creationId xmlns:a16="http://schemas.microsoft.com/office/drawing/2014/main" id="{5386CA32-70AA-46C7-B1E3-47C1F00458DB}"/>
                </a:ext>
              </a:extLst>
            </p:cNvPr>
            <p:cNvSpPr/>
            <p:nvPr/>
          </p:nvSpPr>
          <p:spPr>
            <a:xfrm>
              <a:off x="7301746" y="3757586"/>
              <a:ext cx="536975" cy="1240593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Google Shape;649;p7">
              <a:extLst>
                <a:ext uri="{FF2B5EF4-FFF2-40B4-BE49-F238E27FC236}">
                  <a16:creationId xmlns:a16="http://schemas.microsoft.com/office/drawing/2014/main" id="{E9DCD0BE-8046-47E0-B56C-B38F1309D257}"/>
                </a:ext>
              </a:extLst>
            </p:cNvPr>
            <p:cNvSpPr/>
            <p:nvPr/>
          </p:nvSpPr>
          <p:spPr>
            <a:xfrm>
              <a:off x="7212963" y="3147572"/>
              <a:ext cx="695073" cy="1944251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Google Shape;651;p7">
              <a:extLst>
                <a:ext uri="{FF2B5EF4-FFF2-40B4-BE49-F238E27FC236}">
                  <a16:creationId xmlns:a16="http://schemas.microsoft.com/office/drawing/2014/main" id="{78DFDA17-54F7-46DA-B929-302DE3082DD3}"/>
                </a:ext>
              </a:extLst>
            </p:cNvPr>
            <p:cNvSpPr/>
            <p:nvPr/>
          </p:nvSpPr>
          <p:spPr>
            <a:xfrm>
              <a:off x="7252994" y="5031241"/>
              <a:ext cx="414881" cy="284117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Google Shape;652;p7">
              <a:extLst>
                <a:ext uri="{FF2B5EF4-FFF2-40B4-BE49-F238E27FC236}">
                  <a16:creationId xmlns:a16="http://schemas.microsoft.com/office/drawing/2014/main" id="{E39C2E9B-6678-4235-9AF7-B9A462474ECA}"/>
                </a:ext>
              </a:extLst>
            </p:cNvPr>
            <p:cNvSpPr/>
            <p:nvPr/>
          </p:nvSpPr>
          <p:spPr>
            <a:xfrm>
              <a:off x="7252994" y="5031241"/>
              <a:ext cx="362182" cy="276313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Google Shape;653;p7">
              <a:extLst>
                <a:ext uri="{FF2B5EF4-FFF2-40B4-BE49-F238E27FC236}">
                  <a16:creationId xmlns:a16="http://schemas.microsoft.com/office/drawing/2014/main" id="{A21E910F-6BB1-4FB9-9D23-3C1A1F2BD329}"/>
                </a:ext>
              </a:extLst>
            </p:cNvPr>
            <p:cNvSpPr/>
            <p:nvPr/>
          </p:nvSpPr>
          <p:spPr>
            <a:xfrm>
              <a:off x="7212963" y="5148377"/>
              <a:ext cx="418825" cy="264563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Google Shape;655;p7">
              <a:extLst>
                <a:ext uri="{FF2B5EF4-FFF2-40B4-BE49-F238E27FC236}">
                  <a16:creationId xmlns:a16="http://schemas.microsoft.com/office/drawing/2014/main" id="{55BD83FC-579B-42D8-826C-52CAD303C1BF}"/>
                </a:ext>
              </a:extLst>
            </p:cNvPr>
            <p:cNvSpPr/>
            <p:nvPr/>
          </p:nvSpPr>
          <p:spPr>
            <a:xfrm>
              <a:off x="7599480" y="5307469"/>
              <a:ext cx="11832" cy="16613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Google Shape;658;p7">
              <a:extLst>
                <a:ext uri="{FF2B5EF4-FFF2-40B4-BE49-F238E27FC236}">
                  <a16:creationId xmlns:a16="http://schemas.microsoft.com/office/drawing/2014/main" id="{A8B9388F-113B-402A-A930-5FA798109973}"/>
                </a:ext>
              </a:extLst>
            </p:cNvPr>
            <p:cNvSpPr/>
            <p:nvPr/>
          </p:nvSpPr>
          <p:spPr>
            <a:xfrm>
              <a:off x="7209018" y="5242020"/>
              <a:ext cx="366126" cy="431544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Google Shape;661;p7">
              <a:extLst>
                <a:ext uri="{FF2B5EF4-FFF2-40B4-BE49-F238E27FC236}">
                  <a16:creationId xmlns:a16="http://schemas.microsoft.com/office/drawing/2014/main" id="{C0A7A298-2AEE-4008-BEE5-8BB1EF6E660A}"/>
                </a:ext>
              </a:extLst>
            </p:cNvPr>
            <p:cNvSpPr/>
            <p:nvPr/>
          </p:nvSpPr>
          <p:spPr>
            <a:xfrm>
              <a:off x="7212963" y="3489162"/>
              <a:ext cx="219692" cy="858977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Google Shape;663;p7">
              <a:extLst>
                <a:ext uri="{FF2B5EF4-FFF2-40B4-BE49-F238E27FC236}">
                  <a16:creationId xmlns:a16="http://schemas.microsoft.com/office/drawing/2014/main" id="{7E19AFF0-E97D-4991-B7BD-6AB3EAA9BBCE}"/>
                </a:ext>
              </a:extLst>
            </p:cNvPr>
            <p:cNvSpPr/>
            <p:nvPr/>
          </p:nvSpPr>
          <p:spPr>
            <a:xfrm>
              <a:off x="7237382" y="3489162"/>
              <a:ext cx="195272" cy="256844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C164B53-14D1-4AFB-AEA1-B4088AB9AE46}"/>
                </a:ext>
              </a:extLst>
            </p:cNvPr>
            <p:cNvGrpSpPr/>
            <p:nvPr/>
          </p:nvGrpSpPr>
          <p:grpSpPr>
            <a:xfrm>
              <a:off x="6899623" y="4652559"/>
              <a:ext cx="2802368" cy="1922686"/>
              <a:chOff x="5037424" y="4456767"/>
              <a:chExt cx="2055548" cy="1410298"/>
            </a:xfrm>
          </p:grpSpPr>
          <p:sp>
            <p:nvSpPr>
              <p:cNvPr id="278" name="Google Shape;628;p7">
                <a:extLst>
                  <a:ext uri="{FF2B5EF4-FFF2-40B4-BE49-F238E27FC236}">
                    <a16:creationId xmlns:a16="http://schemas.microsoft.com/office/drawing/2014/main" id="{D05066F5-6D77-4DDA-B5C0-F5DB95693F98}"/>
                  </a:ext>
                </a:extLst>
              </p:cNvPr>
              <p:cNvSpPr/>
              <p:nvPr/>
            </p:nvSpPr>
            <p:spPr>
              <a:xfrm>
                <a:off x="5078910" y="5312213"/>
                <a:ext cx="510577" cy="495457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050" extrusionOk="0">
                    <a:moveTo>
                      <a:pt x="5968" y="0"/>
                    </a:moveTo>
                    <a:cubicBezTo>
                      <a:pt x="5875" y="93"/>
                      <a:pt x="5817" y="140"/>
                      <a:pt x="5770" y="140"/>
                    </a:cubicBezTo>
                    <a:cubicBezTo>
                      <a:pt x="5142" y="826"/>
                      <a:pt x="4514" y="1501"/>
                      <a:pt x="3886" y="2175"/>
                    </a:cubicBezTo>
                    <a:cubicBezTo>
                      <a:pt x="3784" y="2308"/>
                      <a:pt x="3688" y="2373"/>
                      <a:pt x="3576" y="2373"/>
                    </a:cubicBezTo>
                    <a:cubicBezTo>
                      <a:pt x="3521" y="2373"/>
                      <a:pt x="3462" y="2357"/>
                      <a:pt x="3397" y="2326"/>
                    </a:cubicBezTo>
                    <a:cubicBezTo>
                      <a:pt x="2967" y="2175"/>
                      <a:pt x="2571" y="2036"/>
                      <a:pt x="2141" y="1838"/>
                    </a:cubicBezTo>
                    <a:cubicBezTo>
                      <a:pt x="1804" y="1745"/>
                      <a:pt x="1513" y="1547"/>
                      <a:pt x="1222" y="1408"/>
                    </a:cubicBezTo>
                    <a:lnTo>
                      <a:pt x="1222" y="1408"/>
                    </a:lnTo>
                    <a:cubicBezTo>
                      <a:pt x="1455" y="2082"/>
                      <a:pt x="1653" y="2710"/>
                      <a:pt x="1943" y="3338"/>
                    </a:cubicBezTo>
                    <a:cubicBezTo>
                      <a:pt x="2036" y="3583"/>
                      <a:pt x="1990" y="3734"/>
                      <a:pt x="1850" y="3873"/>
                    </a:cubicBezTo>
                    <a:cubicBezTo>
                      <a:pt x="1315" y="4362"/>
                      <a:pt x="780" y="4897"/>
                      <a:pt x="292" y="5432"/>
                    </a:cubicBezTo>
                    <a:cubicBezTo>
                      <a:pt x="199" y="5525"/>
                      <a:pt x="106" y="5618"/>
                      <a:pt x="1" y="5723"/>
                    </a:cubicBezTo>
                    <a:lnTo>
                      <a:pt x="1" y="5816"/>
                    </a:lnTo>
                    <a:lnTo>
                      <a:pt x="873" y="5816"/>
                    </a:lnTo>
                    <a:cubicBezTo>
                      <a:pt x="1606" y="5816"/>
                      <a:pt x="2281" y="5816"/>
                      <a:pt x="3013" y="5769"/>
                    </a:cubicBezTo>
                    <a:cubicBezTo>
                      <a:pt x="3444" y="5769"/>
                      <a:pt x="3549" y="5816"/>
                      <a:pt x="3642" y="6246"/>
                    </a:cubicBezTo>
                    <a:cubicBezTo>
                      <a:pt x="3688" y="6351"/>
                      <a:pt x="3735" y="6444"/>
                      <a:pt x="3781" y="6537"/>
                    </a:cubicBezTo>
                    <a:cubicBezTo>
                      <a:pt x="4025" y="7072"/>
                      <a:pt x="4270" y="7561"/>
                      <a:pt x="4514" y="8049"/>
                    </a:cubicBezTo>
                    <a:lnTo>
                      <a:pt x="4607" y="8049"/>
                    </a:lnTo>
                    <a:cubicBezTo>
                      <a:pt x="4653" y="7805"/>
                      <a:pt x="4758" y="7514"/>
                      <a:pt x="4851" y="7270"/>
                    </a:cubicBezTo>
                    <a:cubicBezTo>
                      <a:pt x="5002" y="6886"/>
                      <a:pt x="5095" y="6490"/>
                      <a:pt x="5235" y="6153"/>
                    </a:cubicBezTo>
                    <a:cubicBezTo>
                      <a:pt x="5340" y="5955"/>
                      <a:pt x="5433" y="5769"/>
                      <a:pt x="5631" y="5665"/>
                    </a:cubicBezTo>
                    <a:cubicBezTo>
                      <a:pt x="5817" y="5525"/>
                      <a:pt x="6107" y="5432"/>
                      <a:pt x="6352" y="5327"/>
                    </a:cubicBezTo>
                    <a:cubicBezTo>
                      <a:pt x="6887" y="5141"/>
                      <a:pt x="7422" y="4944"/>
                      <a:pt x="7957" y="4792"/>
                    </a:cubicBezTo>
                    <a:cubicBezTo>
                      <a:pt x="8050" y="4746"/>
                      <a:pt x="8143" y="4699"/>
                      <a:pt x="8294" y="4653"/>
                    </a:cubicBezTo>
                    <a:cubicBezTo>
                      <a:pt x="7852" y="4455"/>
                      <a:pt x="7515" y="4269"/>
                      <a:pt x="7131" y="4118"/>
                    </a:cubicBezTo>
                    <a:cubicBezTo>
                      <a:pt x="6840" y="3978"/>
                      <a:pt x="6596" y="3780"/>
                      <a:pt x="6456" y="3490"/>
                    </a:cubicBezTo>
                    <a:cubicBezTo>
                      <a:pt x="6398" y="3443"/>
                      <a:pt x="6352" y="3338"/>
                      <a:pt x="6305" y="3338"/>
                    </a:cubicBezTo>
                    <a:cubicBezTo>
                      <a:pt x="5968" y="3338"/>
                      <a:pt x="5921" y="3106"/>
                      <a:pt x="5921" y="2908"/>
                    </a:cubicBezTo>
                    <a:lnTo>
                      <a:pt x="5921" y="2757"/>
                    </a:lnTo>
                    <a:cubicBezTo>
                      <a:pt x="5921" y="2280"/>
                      <a:pt x="5968" y="1838"/>
                      <a:pt x="5968" y="1408"/>
                    </a:cubicBezTo>
                    <a:lnTo>
                      <a:pt x="59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9" name="Google Shape;697;p7">
                <a:extLst>
                  <a:ext uri="{FF2B5EF4-FFF2-40B4-BE49-F238E27FC236}">
                    <a16:creationId xmlns:a16="http://schemas.microsoft.com/office/drawing/2014/main" id="{4E4B02C3-F00D-4EA2-B369-911A10EF4B95}"/>
                  </a:ext>
                </a:extLst>
              </p:cNvPr>
              <p:cNvSpPr/>
              <p:nvPr/>
            </p:nvSpPr>
            <p:spPr>
              <a:xfrm>
                <a:off x="5037424" y="5367546"/>
                <a:ext cx="605738" cy="499519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8116" extrusionOk="0">
                    <a:moveTo>
                      <a:pt x="1550" y="1"/>
                    </a:moveTo>
                    <a:cubicBezTo>
                      <a:pt x="1450" y="1"/>
                      <a:pt x="1394" y="34"/>
                      <a:pt x="1361" y="67"/>
                    </a:cubicBezTo>
                    <a:cubicBezTo>
                      <a:pt x="1315" y="171"/>
                      <a:pt x="1256" y="311"/>
                      <a:pt x="1315" y="462"/>
                    </a:cubicBezTo>
                    <a:cubicBezTo>
                      <a:pt x="1361" y="602"/>
                      <a:pt x="1408" y="695"/>
                      <a:pt x="1454" y="799"/>
                    </a:cubicBezTo>
                    <a:cubicBezTo>
                      <a:pt x="1454" y="846"/>
                      <a:pt x="1501" y="892"/>
                      <a:pt x="1501" y="985"/>
                    </a:cubicBezTo>
                    <a:lnTo>
                      <a:pt x="1745" y="1672"/>
                    </a:lnTo>
                    <a:cubicBezTo>
                      <a:pt x="1896" y="2009"/>
                      <a:pt x="1989" y="2300"/>
                      <a:pt x="2129" y="2637"/>
                    </a:cubicBezTo>
                    <a:lnTo>
                      <a:pt x="2129" y="2684"/>
                    </a:lnTo>
                    <a:lnTo>
                      <a:pt x="1745" y="3021"/>
                    </a:lnTo>
                    <a:cubicBezTo>
                      <a:pt x="1361" y="3416"/>
                      <a:pt x="966" y="3754"/>
                      <a:pt x="628" y="4091"/>
                    </a:cubicBezTo>
                    <a:cubicBezTo>
                      <a:pt x="442" y="4289"/>
                      <a:pt x="245" y="4533"/>
                      <a:pt x="93" y="4719"/>
                    </a:cubicBezTo>
                    <a:cubicBezTo>
                      <a:pt x="47" y="4824"/>
                      <a:pt x="0" y="4963"/>
                      <a:pt x="47" y="5056"/>
                    </a:cubicBezTo>
                    <a:cubicBezTo>
                      <a:pt x="47" y="5161"/>
                      <a:pt x="151" y="5254"/>
                      <a:pt x="291" y="5301"/>
                    </a:cubicBezTo>
                    <a:cubicBezTo>
                      <a:pt x="384" y="5347"/>
                      <a:pt x="489" y="5405"/>
                      <a:pt x="582" y="5405"/>
                    </a:cubicBezTo>
                    <a:cubicBezTo>
                      <a:pt x="826" y="5452"/>
                      <a:pt x="1117" y="5452"/>
                      <a:pt x="1408" y="5452"/>
                    </a:cubicBezTo>
                    <a:cubicBezTo>
                      <a:pt x="1943" y="5452"/>
                      <a:pt x="2478" y="5452"/>
                      <a:pt x="3001" y="5405"/>
                    </a:cubicBezTo>
                    <a:lnTo>
                      <a:pt x="3781" y="5405"/>
                    </a:lnTo>
                    <a:lnTo>
                      <a:pt x="3827" y="5498"/>
                    </a:lnTo>
                    <a:cubicBezTo>
                      <a:pt x="3932" y="6173"/>
                      <a:pt x="4269" y="6755"/>
                      <a:pt x="4653" y="7336"/>
                    </a:cubicBezTo>
                    <a:cubicBezTo>
                      <a:pt x="4746" y="7534"/>
                      <a:pt x="4851" y="7673"/>
                      <a:pt x="4944" y="7825"/>
                    </a:cubicBezTo>
                    <a:cubicBezTo>
                      <a:pt x="5037" y="7964"/>
                      <a:pt x="5188" y="8115"/>
                      <a:pt x="5281" y="8115"/>
                    </a:cubicBezTo>
                    <a:cubicBezTo>
                      <a:pt x="5432" y="8115"/>
                      <a:pt x="5572" y="7964"/>
                      <a:pt x="5676" y="7778"/>
                    </a:cubicBezTo>
                    <a:cubicBezTo>
                      <a:pt x="5816" y="7243"/>
                      <a:pt x="6014" y="6755"/>
                      <a:pt x="6153" y="6220"/>
                    </a:cubicBezTo>
                    <a:cubicBezTo>
                      <a:pt x="6258" y="5929"/>
                      <a:pt x="6351" y="5638"/>
                      <a:pt x="6444" y="5347"/>
                    </a:cubicBezTo>
                    <a:cubicBezTo>
                      <a:pt x="6444" y="5254"/>
                      <a:pt x="6549" y="5161"/>
                      <a:pt x="6642" y="5115"/>
                    </a:cubicBezTo>
                    <a:cubicBezTo>
                      <a:pt x="7805" y="4824"/>
                      <a:pt x="8724" y="4475"/>
                      <a:pt x="9596" y="4045"/>
                    </a:cubicBezTo>
                    <a:cubicBezTo>
                      <a:pt x="9747" y="3998"/>
                      <a:pt x="9794" y="3893"/>
                      <a:pt x="9841" y="3800"/>
                    </a:cubicBezTo>
                    <a:cubicBezTo>
                      <a:pt x="9841" y="3661"/>
                      <a:pt x="9747" y="3556"/>
                      <a:pt x="9643" y="3463"/>
                    </a:cubicBezTo>
                    <a:cubicBezTo>
                      <a:pt x="9457" y="3370"/>
                      <a:pt x="9259" y="3219"/>
                      <a:pt x="9061" y="3126"/>
                    </a:cubicBezTo>
                    <a:cubicBezTo>
                      <a:pt x="8387" y="2881"/>
                      <a:pt x="7758" y="2591"/>
                      <a:pt x="7177" y="2102"/>
                    </a:cubicBezTo>
                    <a:cubicBezTo>
                      <a:pt x="7130" y="2056"/>
                      <a:pt x="7072" y="2009"/>
                      <a:pt x="7072" y="1962"/>
                    </a:cubicBezTo>
                    <a:lnTo>
                      <a:pt x="6688" y="1962"/>
                    </a:lnTo>
                    <a:lnTo>
                      <a:pt x="6688" y="2009"/>
                    </a:lnTo>
                    <a:cubicBezTo>
                      <a:pt x="6688" y="2253"/>
                      <a:pt x="6781" y="2346"/>
                      <a:pt x="6979" y="2346"/>
                    </a:cubicBezTo>
                    <a:cubicBezTo>
                      <a:pt x="7072" y="2346"/>
                      <a:pt x="7130" y="2439"/>
                      <a:pt x="7177" y="2544"/>
                    </a:cubicBezTo>
                    <a:cubicBezTo>
                      <a:pt x="7316" y="2788"/>
                      <a:pt x="7561" y="2974"/>
                      <a:pt x="7852" y="3126"/>
                    </a:cubicBezTo>
                    <a:cubicBezTo>
                      <a:pt x="8096" y="3219"/>
                      <a:pt x="8340" y="3370"/>
                      <a:pt x="8631" y="3463"/>
                    </a:cubicBezTo>
                    <a:cubicBezTo>
                      <a:pt x="8724" y="3509"/>
                      <a:pt x="8875" y="3603"/>
                      <a:pt x="8968" y="3661"/>
                    </a:cubicBezTo>
                    <a:lnTo>
                      <a:pt x="9166" y="3754"/>
                    </a:lnTo>
                    <a:lnTo>
                      <a:pt x="8968" y="3800"/>
                    </a:lnTo>
                    <a:cubicBezTo>
                      <a:pt x="8922" y="3847"/>
                      <a:pt x="8922" y="3847"/>
                      <a:pt x="8875" y="3893"/>
                    </a:cubicBezTo>
                    <a:cubicBezTo>
                      <a:pt x="8817" y="3893"/>
                      <a:pt x="8724" y="3951"/>
                      <a:pt x="8677" y="3951"/>
                    </a:cubicBezTo>
                    <a:cubicBezTo>
                      <a:pt x="8433" y="4045"/>
                      <a:pt x="8235" y="4138"/>
                      <a:pt x="8003" y="4184"/>
                    </a:cubicBezTo>
                    <a:cubicBezTo>
                      <a:pt x="7712" y="4335"/>
                      <a:pt x="7363" y="4428"/>
                      <a:pt x="7072" y="4533"/>
                    </a:cubicBezTo>
                    <a:lnTo>
                      <a:pt x="6933" y="4580"/>
                    </a:lnTo>
                    <a:cubicBezTo>
                      <a:pt x="6735" y="4673"/>
                      <a:pt x="6549" y="4719"/>
                      <a:pt x="6351" y="4870"/>
                    </a:cubicBezTo>
                    <a:cubicBezTo>
                      <a:pt x="6200" y="4917"/>
                      <a:pt x="6107" y="5115"/>
                      <a:pt x="6014" y="5254"/>
                    </a:cubicBezTo>
                    <a:cubicBezTo>
                      <a:pt x="5909" y="5498"/>
                      <a:pt x="5816" y="5789"/>
                      <a:pt x="5723" y="6033"/>
                    </a:cubicBezTo>
                    <a:cubicBezTo>
                      <a:pt x="5723" y="6173"/>
                      <a:pt x="5676" y="6278"/>
                      <a:pt x="5618" y="6417"/>
                    </a:cubicBezTo>
                    <a:cubicBezTo>
                      <a:pt x="5525" y="6662"/>
                      <a:pt x="5432" y="6906"/>
                      <a:pt x="5386" y="7150"/>
                    </a:cubicBezTo>
                    <a:lnTo>
                      <a:pt x="5327" y="7243"/>
                    </a:lnTo>
                    <a:lnTo>
                      <a:pt x="5141" y="7243"/>
                    </a:lnTo>
                    <a:lnTo>
                      <a:pt x="4897" y="6801"/>
                    </a:lnTo>
                    <a:cubicBezTo>
                      <a:pt x="4699" y="6417"/>
                      <a:pt x="4560" y="6080"/>
                      <a:pt x="4362" y="5696"/>
                    </a:cubicBezTo>
                    <a:cubicBezTo>
                      <a:pt x="4316" y="5638"/>
                      <a:pt x="4316" y="5545"/>
                      <a:pt x="4269" y="5498"/>
                    </a:cubicBezTo>
                    <a:lnTo>
                      <a:pt x="4269" y="5347"/>
                    </a:lnTo>
                    <a:cubicBezTo>
                      <a:pt x="4118" y="5010"/>
                      <a:pt x="4071" y="4963"/>
                      <a:pt x="3781" y="4963"/>
                    </a:cubicBezTo>
                    <a:lnTo>
                      <a:pt x="3687" y="4963"/>
                    </a:lnTo>
                    <a:cubicBezTo>
                      <a:pt x="3106" y="4963"/>
                      <a:pt x="2524" y="5010"/>
                      <a:pt x="1989" y="5010"/>
                    </a:cubicBezTo>
                    <a:lnTo>
                      <a:pt x="628" y="5010"/>
                    </a:lnTo>
                    <a:lnTo>
                      <a:pt x="582" y="4963"/>
                    </a:lnTo>
                    <a:lnTo>
                      <a:pt x="582" y="4870"/>
                    </a:lnTo>
                    <a:lnTo>
                      <a:pt x="535" y="4824"/>
                    </a:lnTo>
                    <a:lnTo>
                      <a:pt x="675" y="4673"/>
                    </a:lnTo>
                    <a:cubicBezTo>
                      <a:pt x="733" y="4626"/>
                      <a:pt x="826" y="4533"/>
                      <a:pt x="873" y="4428"/>
                    </a:cubicBezTo>
                    <a:lnTo>
                      <a:pt x="1070" y="4242"/>
                    </a:lnTo>
                    <a:cubicBezTo>
                      <a:pt x="1547" y="3800"/>
                      <a:pt x="1989" y="3370"/>
                      <a:pt x="2420" y="2928"/>
                    </a:cubicBezTo>
                    <a:cubicBezTo>
                      <a:pt x="2571" y="2788"/>
                      <a:pt x="2617" y="2684"/>
                      <a:pt x="2524" y="2498"/>
                    </a:cubicBezTo>
                    <a:cubicBezTo>
                      <a:pt x="2327" y="2009"/>
                      <a:pt x="2187" y="1567"/>
                      <a:pt x="1989" y="1090"/>
                    </a:cubicBezTo>
                    <a:cubicBezTo>
                      <a:pt x="1943" y="892"/>
                      <a:pt x="1838" y="753"/>
                      <a:pt x="1792" y="555"/>
                    </a:cubicBezTo>
                    <a:lnTo>
                      <a:pt x="1745" y="555"/>
                    </a:lnTo>
                    <a:lnTo>
                      <a:pt x="1838" y="218"/>
                    </a:lnTo>
                    <a:lnTo>
                      <a:pt x="1943" y="20"/>
                    </a:lnTo>
                    <a:lnTo>
                      <a:pt x="1698" y="20"/>
                    </a:lnTo>
                    <a:cubicBezTo>
                      <a:pt x="1641" y="6"/>
                      <a:pt x="1592" y="1"/>
                      <a:pt x="1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0" name="Google Shape;698;p7">
                <a:extLst>
                  <a:ext uri="{FF2B5EF4-FFF2-40B4-BE49-F238E27FC236}">
                    <a16:creationId xmlns:a16="http://schemas.microsoft.com/office/drawing/2014/main" id="{C49EDF20-91F2-4BE3-AA1C-074D67DEA23E}"/>
                  </a:ext>
                </a:extLst>
              </p:cNvPr>
              <p:cNvSpPr/>
              <p:nvPr/>
            </p:nvSpPr>
            <p:spPr>
              <a:xfrm>
                <a:off x="5159853" y="5264207"/>
                <a:ext cx="312934" cy="211971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3444" extrusionOk="0">
                    <a:moveTo>
                      <a:pt x="4851" y="1"/>
                    </a:moveTo>
                    <a:cubicBezTo>
                      <a:pt x="4792" y="1"/>
                      <a:pt x="4699" y="47"/>
                      <a:pt x="4606" y="106"/>
                    </a:cubicBezTo>
                    <a:cubicBezTo>
                      <a:pt x="4316" y="338"/>
                      <a:pt x="4071" y="582"/>
                      <a:pt x="3874" y="827"/>
                    </a:cubicBezTo>
                    <a:cubicBezTo>
                      <a:pt x="3338" y="1362"/>
                      <a:pt x="2862" y="1943"/>
                      <a:pt x="2373" y="2478"/>
                    </a:cubicBezTo>
                    <a:cubicBezTo>
                      <a:pt x="2341" y="2510"/>
                      <a:pt x="2259" y="2565"/>
                      <a:pt x="2150" y="2565"/>
                    </a:cubicBezTo>
                    <a:cubicBezTo>
                      <a:pt x="2101" y="2565"/>
                      <a:pt x="2047" y="2554"/>
                      <a:pt x="1989" y="2525"/>
                    </a:cubicBezTo>
                    <a:cubicBezTo>
                      <a:pt x="1547" y="2327"/>
                      <a:pt x="1070" y="2141"/>
                      <a:pt x="582" y="1943"/>
                    </a:cubicBezTo>
                    <a:cubicBezTo>
                      <a:pt x="431" y="1897"/>
                      <a:pt x="291" y="1792"/>
                      <a:pt x="140" y="1746"/>
                    </a:cubicBezTo>
                    <a:lnTo>
                      <a:pt x="0" y="2141"/>
                    </a:lnTo>
                    <a:cubicBezTo>
                      <a:pt x="47" y="2141"/>
                      <a:pt x="140" y="2188"/>
                      <a:pt x="198" y="2234"/>
                    </a:cubicBezTo>
                    <a:cubicBezTo>
                      <a:pt x="431" y="2327"/>
                      <a:pt x="628" y="2478"/>
                      <a:pt x="873" y="2525"/>
                    </a:cubicBezTo>
                    <a:cubicBezTo>
                      <a:pt x="1163" y="2664"/>
                      <a:pt x="1547" y="2816"/>
                      <a:pt x="1838" y="2909"/>
                    </a:cubicBezTo>
                    <a:lnTo>
                      <a:pt x="2129" y="3013"/>
                    </a:lnTo>
                    <a:cubicBezTo>
                      <a:pt x="2175" y="3060"/>
                      <a:pt x="2234" y="3060"/>
                      <a:pt x="2280" y="3060"/>
                    </a:cubicBezTo>
                    <a:cubicBezTo>
                      <a:pt x="2327" y="3060"/>
                      <a:pt x="2420" y="3013"/>
                      <a:pt x="2524" y="2909"/>
                    </a:cubicBezTo>
                    <a:cubicBezTo>
                      <a:pt x="2955" y="2432"/>
                      <a:pt x="3443" y="1897"/>
                      <a:pt x="3920" y="1408"/>
                    </a:cubicBezTo>
                    <a:lnTo>
                      <a:pt x="4409" y="873"/>
                    </a:lnTo>
                    <a:cubicBezTo>
                      <a:pt x="4409" y="873"/>
                      <a:pt x="4455" y="827"/>
                      <a:pt x="4502" y="780"/>
                    </a:cubicBezTo>
                    <a:lnTo>
                      <a:pt x="4560" y="734"/>
                    </a:lnTo>
                    <a:lnTo>
                      <a:pt x="4746" y="536"/>
                    </a:lnTo>
                    <a:lnTo>
                      <a:pt x="4746" y="1211"/>
                    </a:lnTo>
                    <a:lnTo>
                      <a:pt x="4746" y="2188"/>
                    </a:lnTo>
                    <a:lnTo>
                      <a:pt x="4746" y="2816"/>
                    </a:lnTo>
                    <a:cubicBezTo>
                      <a:pt x="4699" y="3013"/>
                      <a:pt x="4699" y="3199"/>
                      <a:pt x="4699" y="3444"/>
                    </a:cubicBezTo>
                    <a:lnTo>
                      <a:pt x="5083" y="3444"/>
                    </a:lnTo>
                    <a:lnTo>
                      <a:pt x="5083" y="2955"/>
                    </a:lnTo>
                    <a:lnTo>
                      <a:pt x="5083" y="2281"/>
                    </a:lnTo>
                    <a:lnTo>
                      <a:pt x="5083" y="1943"/>
                    </a:lnTo>
                    <a:lnTo>
                      <a:pt x="5083" y="292"/>
                    </a:lnTo>
                    <a:cubicBezTo>
                      <a:pt x="5083" y="106"/>
                      <a:pt x="4990" y="1"/>
                      <a:pt x="4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" name="Google Shape;699;p7">
                <a:extLst>
                  <a:ext uri="{FF2B5EF4-FFF2-40B4-BE49-F238E27FC236}">
                    <a16:creationId xmlns:a16="http://schemas.microsoft.com/office/drawing/2014/main" id="{283278E1-1224-4F3D-8A04-734161EF0ED2}"/>
                  </a:ext>
                </a:extLst>
              </p:cNvPr>
              <p:cNvSpPr/>
              <p:nvPr/>
            </p:nvSpPr>
            <p:spPr>
              <a:xfrm>
                <a:off x="7081462" y="4456767"/>
                <a:ext cx="11510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" extrusionOk="0">
                    <a:moveTo>
                      <a:pt x="186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DDF820F-8509-4916-9E15-0356E5F925F5}"/>
                </a:ext>
              </a:extLst>
            </p:cNvPr>
            <p:cNvGrpSpPr/>
            <p:nvPr/>
          </p:nvGrpSpPr>
          <p:grpSpPr>
            <a:xfrm>
              <a:off x="8234438" y="4368446"/>
              <a:ext cx="504671" cy="491035"/>
              <a:chOff x="5689898" y="3493789"/>
              <a:chExt cx="370178" cy="360176"/>
            </a:xfrm>
          </p:grpSpPr>
          <p:sp>
            <p:nvSpPr>
              <p:cNvPr id="276" name="Google Shape;629;p7">
                <a:extLst>
                  <a:ext uri="{FF2B5EF4-FFF2-40B4-BE49-F238E27FC236}">
                    <a16:creationId xmlns:a16="http://schemas.microsoft.com/office/drawing/2014/main" id="{26914BEF-5419-47FE-B756-044E9F12BC2B}"/>
                  </a:ext>
                </a:extLst>
              </p:cNvPr>
              <p:cNvSpPr/>
              <p:nvPr/>
            </p:nvSpPr>
            <p:spPr>
              <a:xfrm>
                <a:off x="5731384" y="3526717"/>
                <a:ext cx="283571" cy="27998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4549" extrusionOk="0">
                    <a:moveTo>
                      <a:pt x="2374" y="1"/>
                    </a:moveTo>
                    <a:cubicBezTo>
                      <a:pt x="2280" y="94"/>
                      <a:pt x="2280" y="140"/>
                      <a:pt x="2234" y="187"/>
                    </a:cubicBezTo>
                    <a:cubicBezTo>
                      <a:pt x="2036" y="582"/>
                      <a:pt x="1850" y="966"/>
                      <a:pt x="1652" y="1350"/>
                    </a:cubicBezTo>
                    <a:cubicBezTo>
                      <a:pt x="1474" y="1749"/>
                      <a:pt x="1182" y="1986"/>
                      <a:pt x="768" y="1986"/>
                    </a:cubicBezTo>
                    <a:cubicBezTo>
                      <a:pt x="723" y="1986"/>
                      <a:pt x="677" y="1984"/>
                      <a:pt x="629" y="1978"/>
                    </a:cubicBezTo>
                    <a:cubicBezTo>
                      <a:pt x="567" y="1962"/>
                      <a:pt x="503" y="1957"/>
                      <a:pt x="438" y="1957"/>
                    </a:cubicBezTo>
                    <a:cubicBezTo>
                      <a:pt x="306" y="1957"/>
                      <a:pt x="164" y="1978"/>
                      <a:pt x="1" y="1978"/>
                    </a:cubicBezTo>
                    <a:cubicBezTo>
                      <a:pt x="292" y="2222"/>
                      <a:pt x="536" y="2466"/>
                      <a:pt x="780" y="2664"/>
                    </a:cubicBezTo>
                    <a:cubicBezTo>
                      <a:pt x="1071" y="2850"/>
                      <a:pt x="1210" y="3094"/>
                      <a:pt x="1117" y="3385"/>
                    </a:cubicBezTo>
                    <a:lnTo>
                      <a:pt x="1117" y="3630"/>
                    </a:lnTo>
                    <a:cubicBezTo>
                      <a:pt x="1071" y="3967"/>
                      <a:pt x="1024" y="4258"/>
                      <a:pt x="1024" y="4548"/>
                    </a:cubicBezTo>
                    <a:cubicBezTo>
                      <a:pt x="1362" y="4211"/>
                      <a:pt x="1606" y="3827"/>
                      <a:pt x="2141" y="3676"/>
                    </a:cubicBezTo>
                    <a:lnTo>
                      <a:pt x="2187" y="3630"/>
                    </a:lnTo>
                    <a:cubicBezTo>
                      <a:pt x="2237" y="3499"/>
                      <a:pt x="2317" y="3452"/>
                      <a:pt x="2408" y="3452"/>
                    </a:cubicBezTo>
                    <a:cubicBezTo>
                      <a:pt x="2488" y="3452"/>
                      <a:pt x="2578" y="3488"/>
                      <a:pt x="2664" y="3536"/>
                    </a:cubicBezTo>
                    <a:cubicBezTo>
                      <a:pt x="3060" y="3723"/>
                      <a:pt x="3444" y="3920"/>
                      <a:pt x="3932" y="4118"/>
                    </a:cubicBezTo>
                    <a:cubicBezTo>
                      <a:pt x="3781" y="3827"/>
                      <a:pt x="3688" y="3583"/>
                      <a:pt x="3595" y="3339"/>
                    </a:cubicBezTo>
                    <a:cubicBezTo>
                      <a:pt x="3490" y="3048"/>
                      <a:pt x="3490" y="3001"/>
                      <a:pt x="3781" y="2908"/>
                    </a:cubicBezTo>
                    <a:cubicBezTo>
                      <a:pt x="3781" y="2908"/>
                      <a:pt x="3827" y="2908"/>
                      <a:pt x="3827" y="2850"/>
                    </a:cubicBezTo>
                    <a:cubicBezTo>
                      <a:pt x="4072" y="2513"/>
                      <a:pt x="4316" y="2222"/>
                      <a:pt x="4607" y="1838"/>
                    </a:cubicBezTo>
                    <a:lnTo>
                      <a:pt x="4409" y="1838"/>
                    </a:lnTo>
                    <a:cubicBezTo>
                      <a:pt x="4184" y="1838"/>
                      <a:pt x="3939" y="1859"/>
                      <a:pt x="3700" y="1859"/>
                    </a:cubicBezTo>
                    <a:cubicBezTo>
                      <a:pt x="3581" y="1859"/>
                      <a:pt x="3463" y="1854"/>
                      <a:pt x="3351" y="1838"/>
                    </a:cubicBezTo>
                    <a:cubicBezTo>
                      <a:pt x="3199" y="1838"/>
                      <a:pt x="3060" y="1792"/>
                      <a:pt x="3013" y="1687"/>
                    </a:cubicBezTo>
                    <a:cubicBezTo>
                      <a:pt x="2862" y="1454"/>
                      <a:pt x="2722" y="1164"/>
                      <a:pt x="2618" y="873"/>
                    </a:cubicBezTo>
                    <a:cubicBezTo>
                      <a:pt x="2525" y="582"/>
                      <a:pt x="2478" y="338"/>
                      <a:pt x="2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" name="Google Shape;700;p7">
                <a:extLst>
                  <a:ext uri="{FF2B5EF4-FFF2-40B4-BE49-F238E27FC236}">
                    <a16:creationId xmlns:a16="http://schemas.microsoft.com/office/drawing/2014/main" id="{0470CB35-2871-4CC1-9629-57685C52784D}"/>
                  </a:ext>
                </a:extLst>
              </p:cNvPr>
              <p:cNvSpPr/>
              <p:nvPr/>
            </p:nvSpPr>
            <p:spPr>
              <a:xfrm>
                <a:off x="5689898" y="3493789"/>
                <a:ext cx="370178" cy="360176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852" extrusionOk="0">
                    <a:moveTo>
                      <a:pt x="3048" y="291"/>
                    </a:moveTo>
                    <a:lnTo>
                      <a:pt x="3152" y="536"/>
                    </a:lnTo>
                    <a:cubicBezTo>
                      <a:pt x="3152" y="582"/>
                      <a:pt x="3199" y="675"/>
                      <a:pt x="3199" y="768"/>
                    </a:cubicBezTo>
                    <a:cubicBezTo>
                      <a:pt x="3245" y="966"/>
                      <a:pt x="3338" y="1164"/>
                      <a:pt x="3396" y="1350"/>
                    </a:cubicBezTo>
                    <a:cubicBezTo>
                      <a:pt x="3490" y="1594"/>
                      <a:pt x="3583" y="1885"/>
                      <a:pt x="3734" y="2176"/>
                    </a:cubicBezTo>
                    <a:cubicBezTo>
                      <a:pt x="3780" y="2222"/>
                      <a:pt x="3920" y="2280"/>
                      <a:pt x="4025" y="2280"/>
                    </a:cubicBezTo>
                    <a:cubicBezTo>
                      <a:pt x="4106" y="2296"/>
                      <a:pt x="4186" y="2301"/>
                      <a:pt x="4266" y="2301"/>
                    </a:cubicBezTo>
                    <a:cubicBezTo>
                      <a:pt x="4425" y="2301"/>
                      <a:pt x="4583" y="2280"/>
                      <a:pt x="4746" y="2280"/>
                    </a:cubicBezTo>
                    <a:lnTo>
                      <a:pt x="5479" y="2280"/>
                    </a:lnTo>
                    <a:lnTo>
                      <a:pt x="5188" y="2664"/>
                    </a:lnTo>
                    <a:cubicBezTo>
                      <a:pt x="4990" y="2955"/>
                      <a:pt x="4792" y="3199"/>
                      <a:pt x="4606" y="3490"/>
                    </a:cubicBezTo>
                    <a:cubicBezTo>
                      <a:pt x="4560" y="3490"/>
                      <a:pt x="4560" y="3536"/>
                      <a:pt x="4501" y="3536"/>
                    </a:cubicBezTo>
                    <a:cubicBezTo>
                      <a:pt x="4408" y="3536"/>
                      <a:pt x="4315" y="3583"/>
                      <a:pt x="4315" y="3629"/>
                    </a:cubicBezTo>
                    <a:cubicBezTo>
                      <a:pt x="4269" y="3676"/>
                      <a:pt x="4315" y="3781"/>
                      <a:pt x="4362" y="3827"/>
                    </a:cubicBezTo>
                    <a:cubicBezTo>
                      <a:pt x="4408" y="4025"/>
                      <a:pt x="4455" y="4165"/>
                      <a:pt x="4560" y="4362"/>
                    </a:cubicBezTo>
                    <a:cubicBezTo>
                      <a:pt x="4606" y="4409"/>
                      <a:pt x="4653" y="4502"/>
                      <a:pt x="4653" y="4607"/>
                    </a:cubicBezTo>
                    <a:lnTo>
                      <a:pt x="4746" y="4839"/>
                    </a:lnTo>
                    <a:lnTo>
                      <a:pt x="4164" y="4548"/>
                    </a:lnTo>
                    <a:cubicBezTo>
                      <a:pt x="3873" y="4409"/>
                      <a:pt x="3583" y="4316"/>
                      <a:pt x="3292" y="4165"/>
                    </a:cubicBezTo>
                    <a:cubicBezTo>
                      <a:pt x="3199" y="4118"/>
                      <a:pt x="3152" y="4071"/>
                      <a:pt x="3048" y="4071"/>
                    </a:cubicBezTo>
                    <a:cubicBezTo>
                      <a:pt x="3048" y="4071"/>
                      <a:pt x="3001" y="4071"/>
                      <a:pt x="2908" y="4211"/>
                    </a:cubicBezTo>
                    <a:cubicBezTo>
                      <a:pt x="2908" y="4258"/>
                      <a:pt x="2861" y="4316"/>
                      <a:pt x="2815" y="4316"/>
                    </a:cubicBezTo>
                    <a:cubicBezTo>
                      <a:pt x="2419" y="4409"/>
                      <a:pt x="2175" y="4653"/>
                      <a:pt x="1943" y="4944"/>
                    </a:cubicBezTo>
                    <a:cubicBezTo>
                      <a:pt x="1884" y="5037"/>
                      <a:pt x="1791" y="5083"/>
                      <a:pt x="1745" y="5188"/>
                    </a:cubicBezTo>
                    <a:lnTo>
                      <a:pt x="1547" y="5374"/>
                    </a:lnTo>
                    <a:lnTo>
                      <a:pt x="1547" y="5374"/>
                    </a:lnTo>
                    <a:lnTo>
                      <a:pt x="1698" y="4165"/>
                    </a:lnTo>
                    <a:lnTo>
                      <a:pt x="1698" y="4071"/>
                    </a:lnTo>
                    <a:cubicBezTo>
                      <a:pt x="1698" y="4025"/>
                      <a:pt x="1698" y="3967"/>
                      <a:pt x="1745" y="3920"/>
                    </a:cubicBezTo>
                    <a:cubicBezTo>
                      <a:pt x="1791" y="3676"/>
                      <a:pt x="1698" y="3490"/>
                      <a:pt x="1408" y="3292"/>
                    </a:cubicBezTo>
                    <a:cubicBezTo>
                      <a:pt x="1210" y="3153"/>
                      <a:pt x="1070" y="3001"/>
                      <a:pt x="872" y="2804"/>
                    </a:cubicBezTo>
                    <a:lnTo>
                      <a:pt x="628" y="2571"/>
                    </a:lnTo>
                    <a:lnTo>
                      <a:pt x="430" y="2420"/>
                    </a:lnTo>
                    <a:lnTo>
                      <a:pt x="919" y="2420"/>
                    </a:lnTo>
                    <a:cubicBezTo>
                      <a:pt x="995" y="2397"/>
                      <a:pt x="1067" y="2385"/>
                      <a:pt x="1133" y="2385"/>
                    </a:cubicBezTo>
                    <a:cubicBezTo>
                      <a:pt x="1198" y="2385"/>
                      <a:pt x="1256" y="2397"/>
                      <a:pt x="1303" y="2420"/>
                    </a:cubicBezTo>
                    <a:cubicBezTo>
                      <a:pt x="1347" y="2424"/>
                      <a:pt x="1389" y="2427"/>
                      <a:pt x="1430" y="2427"/>
                    </a:cubicBezTo>
                    <a:cubicBezTo>
                      <a:pt x="1802" y="2427"/>
                      <a:pt x="2055" y="2236"/>
                      <a:pt x="2233" y="1838"/>
                    </a:cubicBezTo>
                    <a:cubicBezTo>
                      <a:pt x="2326" y="1641"/>
                      <a:pt x="2466" y="1454"/>
                      <a:pt x="2571" y="1257"/>
                    </a:cubicBezTo>
                    <a:cubicBezTo>
                      <a:pt x="2664" y="1059"/>
                      <a:pt x="2710" y="873"/>
                      <a:pt x="2815" y="675"/>
                    </a:cubicBezTo>
                    <a:lnTo>
                      <a:pt x="2908" y="582"/>
                    </a:lnTo>
                    <a:lnTo>
                      <a:pt x="3048" y="291"/>
                    </a:lnTo>
                    <a:close/>
                    <a:moveTo>
                      <a:pt x="3048" y="0"/>
                    </a:moveTo>
                    <a:cubicBezTo>
                      <a:pt x="2954" y="0"/>
                      <a:pt x="2861" y="47"/>
                      <a:pt x="2757" y="140"/>
                    </a:cubicBezTo>
                    <a:cubicBezTo>
                      <a:pt x="2664" y="291"/>
                      <a:pt x="2617" y="384"/>
                      <a:pt x="2571" y="536"/>
                    </a:cubicBezTo>
                    <a:lnTo>
                      <a:pt x="2419" y="768"/>
                    </a:lnTo>
                    <a:cubicBezTo>
                      <a:pt x="2233" y="1117"/>
                      <a:pt x="2036" y="1501"/>
                      <a:pt x="1884" y="1885"/>
                    </a:cubicBezTo>
                    <a:cubicBezTo>
                      <a:pt x="1812" y="2075"/>
                      <a:pt x="1712" y="2145"/>
                      <a:pt x="1555" y="2145"/>
                    </a:cubicBezTo>
                    <a:cubicBezTo>
                      <a:pt x="1511" y="2145"/>
                      <a:pt x="1462" y="2139"/>
                      <a:pt x="1408" y="2129"/>
                    </a:cubicBezTo>
                    <a:cubicBezTo>
                      <a:pt x="966" y="2129"/>
                      <a:pt x="628" y="2083"/>
                      <a:pt x="244" y="2083"/>
                    </a:cubicBezTo>
                    <a:cubicBezTo>
                      <a:pt x="198" y="2083"/>
                      <a:pt x="47" y="2176"/>
                      <a:pt x="47" y="2222"/>
                    </a:cubicBezTo>
                    <a:cubicBezTo>
                      <a:pt x="0" y="2222"/>
                      <a:pt x="47" y="2373"/>
                      <a:pt x="93" y="2466"/>
                    </a:cubicBezTo>
                    <a:lnTo>
                      <a:pt x="582" y="2955"/>
                    </a:lnTo>
                    <a:lnTo>
                      <a:pt x="675" y="3048"/>
                    </a:lnTo>
                    <a:lnTo>
                      <a:pt x="779" y="3153"/>
                    </a:lnTo>
                    <a:cubicBezTo>
                      <a:pt x="919" y="3292"/>
                      <a:pt x="1012" y="3443"/>
                      <a:pt x="1210" y="3536"/>
                    </a:cubicBezTo>
                    <a:cubicBezTo>
                      <a:pt x="1454" y="3676"/>
                      <a:pt x="1408" y="3874"/>
                      <a:pt x="1361" y="4025"/>
                    </a:cubicBezTo>
                    <a:cubicBezTo>
                      <a:pt x="1303" y="4548"/>
                      <a:pt x="1210" y="5083"/>
                      <a:pt x="1163" y="5525"/>
                    </a:cubicBezTo>
                    <a:cubicBezTo>
                      <a:pt x="1163" y="5572"/>
                      <a:pt x="1163" y="5816"/>
                      <a:pt x="1303" y="5816"/>
                    </a:cubicBezTo>
                    <a:cubicBezTo>
                      <a:pt x="1378" y="5839"/>
                      <a:pt x="1451" y="5851"/>
                      <a:pt x="1524" y="5851"/>
                    </a:cubicBezTo>
                    <a:cubicBezTo>
                      <a:pt x="1597" y="5851"/>
                      <a:pt x="1669" y="5839"/>
                      <a:pt x="1745" y="5816"/>
                    </a:cubicBezTo>
                    <a:cubicBezTo>
                      <a:pt x="1838" y="5770"/>
                      <a:pt x="1884" y="5665"/>
                      <a:pt x="1989" y="5572"/>
                    </a:cubicBezTo>
                    <a:lnTo>
                      <a:pt x="2036" y="5525"/>
                    </a:lnTo>
                    <a:cubicBezTo>
                      <a:pt x="2326" y="5235"/>
                      <a:pt x="2617" y="4897"/>
                      <a:pt x="2861" y="4548"/>
                    </a:cubicBezTo>
                    <a:lnTo>
                      <a:pt x="3001" y="4409"/>
                    </a:lnTo>
                    <a:lnTo>
                      <a:pt x="3048" y="4455"/>
                    </a:lnTo>
                    <a:cubicBezTo>
                      <a:pt x="3106" y="4455"/>
                      <a:pt x="3152" y="4502"/>
                      <a:pt x="3199" y="4502"/>
                    </a:cubicBezTo>
                    <a:cubicBezTo>
                      <a:pt x="3292" y="4607"/>
                      <a:pt x="3338" y="4653"/>
                      <a:pt x="3443" y="4653"/>
                    </a:cubicBezTo>
                    <a:cubicBezTo>
                      <a:pt x="3873" y="4839"/>
                      <a:pt x="4269" y="5037"/>
                      <a:pt x="4699" y="5188"/>
                    </a:cubicBezTo>
                    <a:cubicBezTo>
                      <a:pt x="4792" y="5235"/>
                      <a:pt x="4943" y="5281"/>
                      <a:pt x="5141" y="5328"/>
                    </a:cubicBezTo>
                    <a:cubicBezTo>
                      <a:pt x="5188" y="5374"/>
                      <a:pt x="5234" y="5374"/>
                      <a:pt x="5281" y="5374"/>
                    </a:cubicBezTo>
                    <a:cubicBezTo>
                      <a:pt x="5374" y="5374"/>
                      <a:pt x="5432" y="5328"/>
                      <a:pt x="5479" y="5281"/>
                    </a:cubicBezTo>
                    <a:cubicBezTo>
                      <a:pt x="5525" y="5188"/>
                      <a:pt x="5525" y="5083"/>
                      <a:pt x="5432" y="4944"/>
                    </a:cubicBezTo>
                    <a:cubicBezTo>
                      <a:pt x="5432" y="4897"/>
                      <a:pt x="5374" y="4897"/>
                      <a:pt x="5374" y="4897"/>
                    </a:cubicBezTo>
                    <a:cubicBezTo>
                      <a:pt x="5327" y="4839"/>
                      <a:pt x="5327" y="4793"/>
                      <a:pt x="5281" y="4746"/>
                    </a:cubicBezTo>
                    <a:cubicBezTo>
                      <a:pt x="5083" y="4502"/>
                      <a:pt x="4943" y="4211"/>
                      <a:pt x="4746" y="3967"/>
                    </a:cubicBezTo>
                    <a:lnTo>
                      <a:pt x="4699" y="3874"/>
                    </a:lnTo>
                    <a:lnTo>
                      <a:pt x="5083" y="3443"/>
                    </a:lnTo>
                    <a:cubicBezTo>
                      <a:pt x="5374" y="3048"/>
                      <a:pt x="5618" y="2711"/>
                      <a:pt x="5909" y="2373"/>
                    </a:cubicBezTo>
                    <a:cubicBezTo>
                      <a:pt x="5955" y="2280"/>
                      <a:pt x="6014" y="2176"/>
                      <a:pt x="5955" y="2129"/>
                    </a:cubicBezTo>
                    <a:cubicBezTo>
                      <a:pt x="5909" y="2036"/>
                      <a:pt x="5862" y="1989"/>
                      <a:pt x="5769" y="1989"/>
                    </a:cubicBezTo>
                    <a:cubicBezTo>
                      <a:pt x="5572" y="1931"/>
                      <a:pt x="5432" y="1931"/>
                      <a:pt x="5281" y="1931"/>
                    </a:cubicBezTo>
                    <a:lnTo>
                      <a:pt x="3827" y="1931"/>
                    </a:lnTo>
                    <a:lnTo>
                      <a:pt x="3780" y="1838"/>
                    </a:lnTo>
                    <a:lnTo>
                      <a:pt x="3780" y="1699"/>
                    </a:lnTo>
                    <a:cubicBezTo>
                      <a:pt x="3734" y="1547"/>
                      <a:pt x="3687" y="1408"/>
                      <a:pt x="3629" y="1303"/>
                    </a:cubicBezTo>
                    <a:cubicBezTo>
                      <a:pt x="3583" y="919"/>
                      <a:pt x="3443" y="582"/>
                      <a:pt x="3338" y="245"/>
                    </a:cubicBezTo>
                    <a:cubicBezTo>
                      <a:pt x="3292" y="47"/>
                      <a:pt x="3199" y="0"/>
                      <a:pt x="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5" name="Google Shape;701;p7">
              <a:extLst>
                <a:ext uri="{FF2B5EF4-FFF2-40B4-BE49-F238E27FC236}">
                  <a16:creationId xmlns:a16="http://schemas.microsoft.com/office/drawing/2014/main" id="{744A0ECE-E717-4DC4-999A-DEE230B31EF1}"/>
                </a:ext>
              </a:extLst>
            </p:cNvPr>
            <p:cNvSpPr/>
            <p:nvPr/>
          </p:nvSpPr>
          <p:spPr>
            <a:xfrm>
              <a:off x="6732714" y="1379108"/>
              <a:ext cx="41119" cy="84999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6" name="Google Shape;702;p7">
              <a:extLst>
                <a:ext uri="{FF2B5EF4-FFF2-40B4-BE49-F238E27FC236}">
                  <a16:creationId xmlns:a16="http://schemas.microsoft.com/office/drawing/2014/main" id="{DFB5FB02-7467-4C44-8251-CAA486163061}"/>
                </a:ext>
              </a:extLst>
            </p:cNvPr>
            <p:cNvSpPr/>
            <p:nvPr/>
          </p:nvSpPr>
          <p:spPr>
            <a:xfrm>
              <a:off x="6676156" y="1183937"/>
              <a:ext cx="36167" cy="105473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7" name="Google Shape;703;p7">
              <a:extLst>
                <a:ext uri="{FF2B5EF4-FFF2-40B4-BE49-F238E27FC236}">
                  <a16:creationId xmlns:a16="http://schemas.microsoft.com/office/drawing/2014/main" id="{C0C5904F-5698-44A2-AD3F-9A3720BEE719}"/>
                </a:ext>
              </a:extLst>
            </p:cNvPr>
            <p:cNvSpPr/>
            <p:nvPr/>
          </p:nvSpPr>
          <p:spPr>
            <a:xfrm>
              <a:off x="6533582" y="825729"/>
              <a:ext cx="109427" cy="69392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8" name="Google Shape;704;p7">
              <a:extLst>
                <a:ext uri="{FF2B5EF4-FFF2-40B4-BE49-F238E27FC236}">
                  <a16:creationId xmlns:a16="http://schemas.microsoft.com/office/drawing/2014/main" id="{85CF68F7-C50D-411B-A1A5-2FB5E22B2D5E}"/>
                </a:ext>
              </a:extLst>
            </p:cNvPr>
            <p:cNvSpPr/>
            <p:nvPr/>
          </p:nvSpPr>
          <p:spPr>
            <a:xfrm>
              <a:off x="8176315" y="1838845"/>
              <a:ext cx="358321" cy="610017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9" name="Google Shape;705;p7">
              <a:extLst>
                <a:ext uri="{FF2B5EF4-FFF2-40B4-BE49-F238E27FC236}">
                  <a16:creationId xmlns:a16="http://schemas.microsoft.com/office/drawing/2014/main" id="{4A3B8369-6EAE-419E-A964-E8AE170F32CF}"/>
                </a:ext>
              </a:extLst>
            </p:cNvPr>
            <p:cNvSpPr/>
            <p:nvPr/>
          </p:nvSpPr>
          <p:spPr>
            <a:xfrm>
              <a:off x="7220770" y="2460523"/>
              <a:ext cx="1306065" cy="2850889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0" name="Google Shape;706;p7">
              <a:extLst>
                <a:ext uri="{FF2B5EF4-FFF2-40B4-BE49-F238E27FC236}">
                  <a16:creationId xmlns:a16="http://schemas.microsoft.com/office/drawing/2014/main" id="{83FEDF1B-597F-499B-84FD-E9E4041FE82C}"/>
                </a:ext>
              </a:extLst>
            </p:cNvPr>
            <p:cNvSpPr/>
            <p:nvPr/>
          </p:nvSpPr>
          <p:spPr>
            <a:xfrm>
              <a:off x="7810276" y="1981322"/>
              <a:ext cx="585731" cy="747711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1" name="Google Shape;707;p7">
              <a:extLst>
                <a:ext uri="{FF2B5EF4-FFF2-40B4-BE49-F238E27FC236}">
                  <a16:creationId xmlns:a16="http://schemas.microsoft.com/office/drawing/2014/main" id="{9204FA28-542A-4A8C-AB77-C9C5317AB227}"/>
                </a:ext>
              </a:extLst>
            </p:cNvPr>
            <p:cNvSpPr/>
            <p:nvPr/>
          </p:nvSpPr>
          <p:spPr>
            <a:xfrm>
              <a:off x="8375447" y="1981322"/>
              <a:ext cx="20559" cy="15690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2" name="Google Shape;708;p7">
              <a:extLst>
                <a:ext uri="{FF2B5EF4-FFF2-40B4-BE49-F238E27FC236}">
                  <a16:creationId xmlns:a16="http://schemas.microsoft.com/office/drawing/2014/main" id="{D9C7AD24-EF70-41B0-BE3E-079D95BC315C}"/>
                </a:ext>
              </a:extLst>
            </p:cNvPr>
            <p:cNvSpPr/>
            <p:nvPr/>
          </p:nvSpPr>
          <p:spPr>
            <a:xfrm>
              <a:off x="7851312" y="2713342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3" name="Google Shape;709;p7">
              <a:extLst>
                <a:ext uri="{FF2B5EF4-FFF2-40B4-BE49-F238E27FC236}">
                  <a16:creationId xmlns:a16="http://schemas.microsoft.com/office/drawing/2014/main" id="{CF6D929A-5901-4485-869B-7001AF2F1DE9}"/>
                </a:ext>
              </a:extLst>
            </p:cNvPr>
            <p:cNvSpPr/>
            <p:nvPr/>
          </p:nvSpPr>
          <p:spPr>
            <a:xfrm>
              <a:off x="7806417" y="27045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" name="Google Shape;710;p7">
              <a:extLst>
                <a:ext uri="{FF2B5EF4-FFF2-40B4-BE49-F238E27FC236}">
                  <a16:creationId xmlns:a16="http://schemas.microsoft.com/office/drawing/2014/main" id="{5E55CF88-9933-4BD0-A929-7E6A0992C83D}"/>
                </a:ext>
              </a:extLst>
            </p:cNvPr>
            <p:cNvSpPr/>
            <p:nvPr/>
          </p:nvSpPr>
          <p:spPr>
            <a:xfrm>
              <a:off x="7847368" y="271720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5" name="Google Shape;711;p7">
              <a:extLst>
                <a:ext uri="{FF2B5EF4-FFF2-40B4-BE49-F238E27FC236}">
                  <a16:creationId xmlns:a16="http://schemas.microsoft.com/office/drawing/2014/main" id="{9F22BA8A-D021-4267-A356-4899069F9449}"/>
                </a:ext>
              </a:extLst>
            </p:cNvPr>
            <p:cNvSpPr/>
            <p:nvPr/>
          </p:nvSpPr>
          <p:spPr>
            <a:xfrm>
              <a:off x="7896206" y="3420861"/>
              <a:ext cx="398350" cy="458814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Google Shape;712;p7">
              <a:extLst>
                <a:ext uri="{FF2B5EF4-FFF2-40B4-BE49-F238E27FC236}">
                  <a16:creationId xmlns:a16="http://schemas.microsoft.com/office/drawing/2014/main" id="{EF25B6DE-1FE0-4762-90F8-525C0291C8FF}"/>
                </a:ext>
              </a:extLst>
            </p:cNvPr>
            <p:cNvSpPr/>
            <p:nvPr/>
          </p:nvSpPr>
          <p:spPr>
            <a:xfrm>
              <a:off x="7224714" y="3892261"/>
              <a:ext cx="1069842" cy="1789106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7" name="Google Shape;713;p7">
              <a:extLst>
                <a:ext uri="{FF2B5EF4-FFF2-40B4-BE49-F238E27FC236}">
                  <a16:creationId xmlns:a16="http://schemas.microsoft.com/office/drawing/2014/main" id="{16DC00D7-73D3-4284-80CA-4C67FDAF6107}"/>
                </a:ext>
              </a:extLst>
            </p:cNvPr>
            <p:cNvSpPr/>
            <p:nvPr/>
          </p:nvSpPr>
          <p:spPr>
            <a:xfrm>
              <a:off x="7290081" y="503124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" name="Google Shape;714;p7">
              <a:extLst>
                <a:ext uri="{FF2B5EF4-FFF2-40B4-BE49-F238E27FC236}">
                  <a16:creationId xmlns:a16="http://schemas.microsoft.com/office/drawing/2014/main" id="{1BA76F75-F3A1-4183-A65F-A7854BE9A349}"/>
                </a:ext>
              </a:extLst>
            </p:cNvPr>
            <p:cNvSpPr/>
            <p:nvPr/>
          </p:nvSpPr>
          <p:spPr>
            <a:xfrm>
              <a:off x="7590669" y="1546001"/>
              <a:ext cx="696079" cy="544737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9" name="Google Shape;715;p7">
              <a:extLst>
                <a:ext uri="{FF2B5EF4-FFF2-40B4-BE49-F238E27FC236}">
                  <a16:creationId xmlns:a16="http://schemas.microsoft.com/office/drawing/2014/main" id="{08B60853-89A1-4406-9FBB-77F22AB849C2}"/>
                </a:ext>
              </a:extLst>
            </p:cNvPr>
            <p:cNvSpPr/>
            <p:nvPr/>
          </p:nvSpPr>
          <p:spPr>
            <a:xfrm>
              <a:off x="7436516" y="3757589"/>
              <a:ext cx="813142" cy="136645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0" name="Google Shape;716;p7">
              <a:extLst>
                <a:ext uri="{FF2B5EF4-FFF2-40B4-BE49-F238E27FC236}">
                  <a16:creationId xmlns:a16="http://schemas.microsoft.com/office/drawing/2014/main" id="{1C6C344D-0302-4194-880E-37AEDBCD7242}"/>
                </a:ext>
              </a:extLst>
            </p:cNvPr>
            <p:cNvSpPr/>
            <p:nvPr/>
          </p:nvSpPr>
          <p:spPr>
            <a:xfrm>
              <a:off x="7603424" y="5120101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1" name="Google Shape;717;p7">
              <a:extLst>
                <a:ext uri="{FF2B5EF4-FFF2-40B4-BE49-F238E27FC236}">
                  <a16:creationId xmlns:a16="http://schemas.microsoft.com/office/drawing/2014/main" id="{D20F7C0B-1DC0-4911-904F-3D51D751AF45}"/>
                </a:ext>
              </a:extLst>
            </p:cNvPr>
            <p:cNvSpPr/>
            <p:nvPr/>
          </p:nvSpPr>
          <p:spPr>
            <a:xfrm>
              <a:off x="7965518" y="2347330"/>
              <a:ext cx="81063" cy="92802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2" name="Google Shape;718;p7">
              <a:extLst>
                <a:ext uri="{FF2B5EF4-FFF2-40B4-BE49-F238E27FC236}">
                  <a16:creationId xmlns:a16="http://schemas.microsoft.com/office/drawing/2014/main" id="{A051210F-C83A-4333-8809-9AEAFF128200}"/>
                </a:ext>
              </a:extLst>
            </p:cNvPr>
            <p:cNvSpPr/>
            <p:nvPr/>
          </p:nvSpPr>
          <p:spPr>
            <a:xfrm>
              <a:off x="7981130" y="2488803"/>
              <a:ext cx="73259" cy="89866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3" name="Google Shape;719;p7">
              <a:extLst>
                <a:ext uri="{FF2B5EF4-FFF2-40B4-BE49-F238E27FC236}">
                  <a16:creationId xmlns:a16="http://schemas.microsoft.com/office/drawing/2014/main" id="{BFD07C24-7F4B-411F-A616-C17BD6EEF156}"/>
                </a:ext>
              </a:extLst>
            </p:cNvPr>
            <p:cNvSpPr/>
            <p:nvPr/>
          </p:nvSpPr>
          <p:spPr>
            <a:xfrm>
              <a:off x="7907955" y="2708392"/>
              <a:ext cx="134770" cy="82062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4" name="Google Shape;720;p7">
              <a:extLst>
                <a:ext uri="{FF2B5EF4-FFF2-40B4-BE49-F238E27FC236}">
                  <a16:creationId xmlns:a16="http://schemas.microsoft.com/office/drawing/2014/main" id="{030CA637-DE9C-4C5C-A133-F981C0394871}"/>
                </a:ext>
              </a:extLst>
            </p:cNvPr>
            <p:cNvSpPr/>
            <p:nvPr/>
          </p:nvSpPr>
          <p:spPr>
            <a:xfrm>
              <a:off x="7916679" y="2708392"/>
              <a:ext cx="4029" cy="8894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5" name="Google Shape;721;p7">
              <a:extLst>
                <a:ext uri="{FF2B5EF4-FFF2-40B4-BE49-F238E27FC236}">
                  <a16:creationId xmlns:a16="http://schemas.microsoft.com/office/drawing/2014/main" id="{119045F8-14DE-454D-89F5-70E473C16BC6}"/>
                </a:ext>
              </a:extLst>
            </p:cNvPr>
            <p:cNvSpPr/>
            <p:nvPr/>
          </p:nvSpPr>
          <p:spPr>
            <a:xfrm>
              <a:off x="8033829" y="279817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6" name="Google Shape;722;p7">
              <a:extLst>
                <a:ext uri="{FF2B5EF4-FFF2-40B4-BE49-F238E27FC236}">
                  <a16:creationId xmlns:a16="http://schemas.microsoft.com/office/drawing/2014/main" id="{F5DFB1F3-027A-44CE-A348-56E1F10EA878}"/>
                </a:ext>
              </a:extLst>
            </p:cNvPr>
            <p:cNvSpPr/>
            <p:nvPr/>
          </p:nvSpPr>
          <p:spPr>
            <a:xfrm>
              <a:off x="8009406" y="4363663"/>
              <a:ext cx="29370" cy="44975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7" name="Google Shape;723;p7">
              <a:extLst>
                <a:ext uri="{FF2B5EF4-FFF2-40B4-BE49-F238E27FC236}">
                  <a16:creationId xmlns:a16="http://schemas.microsoft.com/office/drawing/2014/main" id="{5220D8B0-5F7B-47E2-BAF0-A1B5C3EA8241}"/>
                </a:ext>
              </a:extLst>
            </p:cNvPr>
            <p:cNvSpPr/>
            <p:nvPr/>
          </p:nvSpPr>
          <p:spPr>
            <a:xfrm>
              <a:off x="7896206" y="4148015"/>
              <a:ext cx="85007" cy="163034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" name="Google Shape;724;p7">
              <a:extLst>
                <a:ext uri="{FF2B5EF4-FFF2-40B4-BE49-F238E27FC236}">
                  <a16:creationId xmlns:a16="http://schemas.microsoft.com/office/drawing/2014/main" id="{64A5A5AD-9761-4631-AA44-6811E9B568B2}"/>
                </a:ext>
              </a:extLst>
            </p:cNvPr>
            <p:cNvSpPr/>
            <p:nvPr/>
          </p:nvSpPr>
          <p:spPr>
            <a:xfrm>
              <a:off x="7224714" y="1777338"/>
              <a:ext cx="724276" cy="484156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" name="Google Shape;725;p7">
              <a:extLst>
                <a:ext uri="{FF2B5EF4-FFF2-40B4-BE49-F238E27FC236}">
                  <a16:creationId xmlns:a16="http://schemas.microsoft.com/office/drawing/2014/main" id="{D7717AAC-7332-4F49-BE59-80C058BE4515}"/>
                </a:ext>
              </a:extLst>
            </p:cNvPr>
            <p:cNvSpPr/>
            <p:nvPr/>
          </p:nvSpPr>
          <p:spPr>
            <a:xfrm>
              <a:off x="7911812" y="4554974"/>
              <a:ext cx="37175" cy="81056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" name="Google Shape;726;p7">
              <a:extLst>
                <a:ext uri="{FF2B5EF4-FFF2-40B4-BE49-F238E27FC236}">
                  <a16:creationId xmlns:a16="http://schemas.microsoft.com/office/drawing/2014/main" id="{7EB2D1DA-D713-4063-B691-FB05E013C9A6}"/>
                </a:ext>
              </a:extLst>
            </p:cNvPr>
            <p:cNvSpPr/>
            <p:nvPr/>
          </p:nvSpPr>
          <p:spPr>
            <a:xfrm>
              <a:off x="7900067" y="2533695"/>
              <a:ext cx="45063" cy="114283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" name="Google Shape;727;p7">
              <a:extLst>
                <a:ext uri="{FF2B5EF4-FFF2-40B4-BE49-F238E27FC236}">
                  <a16:creationId xmlns:a16="http://schemas.microsoft.com/office/drawing/2014/main" id="{71983C37-B4BA-434A-8A83-28DC2B6CBD02}"/>
                </a:ext>
              </a:extLst>
            </p:cNvPr>
            <p:cNvSpPr/>
            <p:nvPr/>
          </p:nvSpPr>
          <p:spPr>
            <a:xfrm>
              <a:off x="7789801" y="2798173"/>
              <a:ext cx="89874" cy="42709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" name="Google Shape;728;p7">
              <a:extLst>
                <a:ext uri="{FF2B5EF4-FFF2-40B4-BE49-F238E27FC236}">
                  <a16:creationId xmlns:a16="http://schemas.microsoft.com/office/drawing/2014/main" id="{CFCD042E-1317-48B6-A256-04A92458E713}"/>
                </a:ext>
              </a:extLst>
            </p:cNvPr>
            <p:cNvSpPr/>
            <p:nvPr/>
          </p:nvSpPr>
          <p:spPr>
            <a:xfrm>
              <a:off x="7789801" y="2798173"/>
              <a:ext cx="16699" cy="24502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" name="Google Shape;729;p7">
              <a:extLst>
                <a:ext uri="{FF2B5EF4-FFF2-40B4-BE49-F238E27FC236}">
                  <a16:creationId xmlns:a16="http://schemas.microsoft.com/office/drawing/2014/main" id="{9DB7F426-9C33-410E-B105-18C160CB3503}"/>
                </a:ext>
              </a:extLst>
            </p:cNvPr>
            <p:cNvSpPr/>
            <p:nvPr/>
          </p:nvSpPr>
          <p:spPr>
            <a:xfrm>
              <a:off x="7781997" y="2822590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" name="Google Shape;730;p7">
              <a:extLst>
                <a:ext uri="{FF2B5EF4-FFF2-40B4-BE49-F238E27FC236}">
                  <a16:creationId xmlns:a16="http://schemas.microsoft.com/office/drawing/2014/main" id="{41A3DA0C-BA24-4CDF-B46F-1D5457E956AE}"/>
                </a:ext>
              </a:extLst>
            </p:cNvPr>
            <p:cNvSpPr/>
            <p:nvPr/>
          </p:nvSpPr>
          <p:spPr>
            <a:xfrm>
              <a:off x="7554584" y="4416357"/>
              <a:ext cx="276335" cy="618911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" name="Google Shape;731;p7">
              <a:extLst>
                <a:ext uri="{FF2B5EF4-FFF2-40B4-BE49-F238E27FC236}">
                  <a16:creationId xmlns:a16="http://schemas.microsoft.com/office/drawing/2014/main" id="{2F85B89E-1399-47CD-904C-F9033B745BAE}"/>
                </a:ext>
              </a:extLst>
            </p:cNvPr>
            <p:cNvSpPr/>
            <p:nvPr/>
          </p:nvSpPr>
          <p:spPr>
            <a:xfrm>
              <a:off x="7656123" y="4181158"/>
              <a:ext cx="101539" cy="2274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" name="Google Shape;732;p7">
              <a:extLst>
                <a:ext uri="{FF2B5EF4-FFF2-40B4-BE49-F238E27FC236}">
                  <a16:creationId xmlns:a16="http://schemas.microsoft.com/office/drawing/2014/main" id="{E05DEAB3-C35D-4698-B0AA-93836464D599}"/>
                </a:ext>
              </a:extLst>
            </p:cNvPr>
            <p:cNvSpPr/>
            <p:nvPr/>
          </p:nvSpPr>
          <p:spPr>
            <a:xfrm>
              <a:off x="6647792" y="883374"/>
              <a:ext cx="995661" cy="789414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" name="Google Shape;733;p7">
              <a:extLst>
                <a:ext uri="{FF2B5EF4-FFF2-40B4-BE49-F238E27FC236}">
                  <a16:creationId xmlns:a16="http://schemas.microsoft.com/office/drawing/2014/main" id="{69C7676F-460E-4D34-844C-BC5BA39E1F80}"/>
                </a:ext>
              </a:extLst>
            </p:cNvPr>
            <p:cNvSpPr/>
            <p:nvPr/>
          </p:nvSpPr>
          <p:spPr>
            <a:xfrm>
              <a:off x="7530165" y="4481806"/>
              <a:ext cx="93818" cy="19525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" name="Google Shape;734;p7">
              <a:extLst>
                <a:ext uri="{FF2B5EF4-FFF2-40B4-BE49-F238E27FC236}">
                  <a16:creationId xmlns:a16="http://schemas.microsoft.com/office/drawing/2014/main" id="{DEFED0EB-E699-492E-9288-3C093255F2DA}"/>
                </a:ext>
              </a:extLst>
            </p:cNvPr>
            <p:cNvSpPr/>
            <p:nvPr/>
          </p:nvSpPr>
          <p:spPr>
            <a:xfrm>
              <a:off x="7501885" y="3717564"/>
              <a:ext cx="60587" cy="122087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" name="Google Shape;735;p7">
              <a:extLst>
                <a:ext uri="{FF2B5EF4-FFF2-40B4-BE49-F238E27FC236}">
                  <a16:creationId xmlns:a16="http://schemas.microsoft.com/office/drawing/2014/main" id="{A7E36C19-ADAA-45B2-9653-75374BEC6ED3}"/>
                </a:ext>
              </a:extLst>
            </p:cNvPr>
            <p:cNvSpPr/>
            <p:nvPr/>
          </p:nvSpPr>
          <p:spPr>
            <a:xfrm>
              <a:off x="7464795" y="3530197"/>
              <a:ext cx="69398" cy="232342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" name="Google Shape;736;p7">
              <a:extLst>
                <a:ext uri="{FF2B5EF4-FFF2-40B4-BE49-F238E27FC236}">
                  <a16:creationId xmlns:a16="http://schemas.microsoft.com/office/drawing/2014/main" id="{8B625CBD-4993-463B-B438-6F468C86827D}"/>
                </a:ext>
              </a:extLst>
            </p:cNvPr>
            <p:cNvSpPr/>
            <p:nvPr/>
          </p:nvSpPr>
          <p:spPr>
            <a:xfrm>
              <a:off x="7241242" y="5624645"/>
              <a:ext cx="219692" cy="65449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" name="Google Shape;737;p7">
              <a:extLst>
                <a:ext uri="{FF2B5EF4-FFF2-40B4-BE49-F238E27FC236}">
                  <a16:creationId xmlns:a16="http://schemas.microsoft.com/office/drawing/2014/main" id="{3CBDCC4F-76FF-4FFB-BB0A-B1994B3FB32B}"/>
                </a:ext>
              </a:extLst>
            </p:cNvPr>
            <p:cNvSpPr/>
            <p:nvPr/>
          </p:nvSpPr>
          <p:spPr>
            <a:xfrm>
              <a:off x="7391620" y="3867844"/>
              <a:ext cx="61510" cy="231419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2" name="Google Shape;738;p7">
              <a:extLst>
                <a:ext uri="{FF2B5EF4-FFF2-40B4-BE49-F238E27FC236}">
                  <a16:creationId xmlns:a16="http://schemas.microsoft.com/office/drawing/2014/main" id="{EA90881F-5D6A-4281-A63E-1579189BC8F5}"/>
                </a:ext>
              </a:extLst>
            </p:cNvPr>
            <p:cNvSpPr/>
            <p:nvPr/>
          </p:nvSpPr>
          <p:spPr>
            <a:xfrm>
              <a:off x="7342781" y="5412860"/>
              <a:ext cx="93818" cy="9767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3" name="Google Shape;739;p7">
              <a:extLst>
                <a:ext uri="{FF2B5EF4-FFF2-40B4-BE49-F238E27FC236}">
                  <a16:creationId xmlns:a16="http://schemas.microsoft.com/office/drawing/2014/main" id="{F508BADF-3876-49F2-949D-B11DA00666C6}"/>
                </a:ext>
              </a:extLst>
            </p:cNvPr>
            <p:cNvSpPr/>
            <p:nvPr/>
          </p:nvSpPr>
          <p:spPr>
            <a:xfrm>
              <a:off x="7301746" y="5551477"/>
              <a:ext cx="102629" cy="32221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4" name="Google Shape;740;p7">
              <a:extLst>
                <a:ext uri="{FF2B5EF4-FFF2-40B4-BE49-F238E27FC236}">
                  <a16:creationId xmlns:a16="http://schemas.microsoft.com/office/drawing/2014/main" id="{E7876FE7-D470-4EAE-B981-8937A2DAF0A9}"/>
                </a:ext>
              </a:extLst>
            </p:cNvPr>
            <p:cNvSpPr/>
            <p:nvPr/>
          </p:nvSpPr>
          <p:spPr>
            <a:xfrm>
              <a:off x="7306696" y="5360166"/>
              <a:ext cx="40028" cy="48834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5" name="Google Shape;741;p7">
              <a:extLst>
                <a:ext uri="{FF2B5EF4-FFF2-40B4-BE49-F238E27FC236}">
                  <a16:creationId xmlns:a16="http://schemas.microsoft.com/office/drawing/2014/main" id="{D07D22DD-25EC-4607-B9A0-B108479F4BD8}"/>
                </a:ext>
              </a:extLst>
            </p:cNvPr>
            <p:cNvSpPr/>
            <p:nvPr/>
          </p:nvSpPr>
          <p:spPr>
            <a:xfrm>
              <a:off x="6484827" y="814988"/>
              <a:ext cx="211888" cy="763318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6" name="Google Shape;742;p7">
              <a:extLst>
                <a:ext uri="{FF2B5EF4-FFF2-40B4-BE49-F238E27FC236}">
                  <a16:creationId xmlns:a16="http://schemas.microsoft.com/office/drawing/2014/main" id="{AC5024AC-C990-4EBC-A855-4547E4EFCB16}"/>
                </a:ext>
              </a:extLst>
            </p:cNvPr>
            <p:cNvSpPr/>
            <p:nvPr/>
          </p:nvSpPr>
          <p:spPr>
            <a:xfrm>
              <a:off x="6513107" y="825729"/>
              <a:ext cx="12755" cy="28444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9" name="Google Shape;745;p7">
              <a:extLst>
                <a:ext uri="{FF2B5EF4-FFF2-40B4-BE49-F238E27FC236}">
                  <a16:creationId xmlns:a16="http://schemas.microsoft.com/office/drawing/2014/main" id="{3B1D86BA-76B8-4BC1-B8C9-86A07D40176F}"/>
                </a:ext>
              </a:extLst>
            </p:cNvPr>
            <p:cNvSpPr/>
            <p:nvPr/>
          </p:nvSpPr>
          <p:spPr>
            <a:xfrm>
              <a:off x="7753718" y="2240934"/>
              <a:ext cx="69398" cy="138700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" name="Google Shape;626;p7">
            <a:extLst>
              <a:ext uri="{FF2B5EF4-FFF2-40B4-BE49-F238E27FC236}">
                <a16:creationId xmlns:a16="http://schemas.microsoft.com/office/drawing/2014/main" id="{4753343A-073A-4015-81B8-D3E1C41B537B}"/>
              </a:ext>
            </a:extLst>
          </p:cNvPr>
          <p:cNvSpPr/>
          <p:nvPr/>
        </p:nvSpPr>
        <p:spPr>
          <a:xfrm>
            <a:off x="656012" y="174891"/>
            <a:ext cx="7936745" cy="2114534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27;p7">
            <a:extLst>
              <a:ext uri="{FF2B5EF4-FFF2-40B4-BE49-F238E27FC236}">
                <a16:creationId xmlns:a16="http://schemas.microsoft.com/office/drawing/2014/main" id="{29CFBCF0-ED83-4E53-941E-8077CCEF51D7}"/>
              </a:ext>
            </a:extLst>
          </p:cNvPr>
          <p:cNvSpPr/>
          <p:nvPr/>
        </p:nvSpPr>
        <p:spPr>
          <a:xfrm>
            <a:off x="1049703" y="301526"/>
            <a:ext cx="7189206" cy="1902660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650;p7">
            <a:extLst>
              <a:ext uri="{FF2B5EF4-FFF2-40B4-BE49-F238E27FC236}">
                <a16:creationId xmlns:a16="http://schemas.microsoft.com/office/drawing/2014/main" id="{B6D90959-BFAF-4F42-914A-D7DAA679429D}"/>
              </a:ext>
            </a:extLst>
          </p:cNvPr>
          <p:cNvSpPr/>
          <p:nvPr/>
        </p:nvSpPr>
        <p:spPr>
          <a:xfrm>
            <a:off x="8673519" y="1701673"/>
            <a:ext cx="119" cy="80823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654;p7">
            <a:extLst>
              <a:ext uri="{FF2B5EF4-FFF2-40B4-BE49-F238E27FC236}">
                <a16:creationId xmlns:a16="http://schemas.microsoft.com/office/drawing/2014/main" id="{D04D97F3-60F8-4710-9BC5-B526D5587F30}"/>
              </a:ext>
            </a:extLst>
          </p:cNvPr>
          <p:cNvSpPr/>
          <p:nvPr/>
        </p:nvSpPr>
        <p:spPr>
          <a:xfrm>
            <a:off x="8673519" y="1992271"/>
            <a:ext cx="119" cy="8528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656;p7">
            <a:extLst>
              <a:ext uri="{FF2B5EF4-FFF2-40B4-BE49-F238E27FC236}">
                <a16:creationId xmlns:a16="http://schemas.microsoft.com/office/drawing/2014/main" id="{1505A162-ECA0-49B8-B0FD-9A9F017FAB92}"/>
              </a:ext>
            </a:extLst>
          </p:cNvPr>
          <p:cNvSpPr/>
          <p:nvPr/>
        </p:nvSpPr>
        <p:spPr>
          <a:xfrm>
            <a:off x="8707830" y="1971357"/>
            <a:ext cx="119" cy="252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657;p7">
            <a:extLst>
              <a:ext uri="{FF2B5EF4-FFF2-40B4-BE49-F238E27FC236}">
                <a16:creationId xmlns:a16="http://schemas.microsoft.com/office/drawing/2014/main" id="{653ABBC5-05DC-4D1B-B2E8-1102EC799BB3}"/>
              </a:ext>
            </a:extLst>
          </p:cNvPr>
          <p:cNvSpPr/>
          <p:nvPr/>
        </p:nvSpPr>
        <p:spPr>
          <a:xfrm>
            <a:off x="8673519" y="2000756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659;p7">
            <a:extLst>
              <a:ext uri="{FF2B5EF4-FFF2-40B4-BE49-F238E27FC236}">
                <a16:creationId xmlns:a16="http://schemas.microsoft.com/office/drawing/2014/main" id="{2003CBC3-052B-4A13-8EDD-670BE0C891F2}"/>
              </a:ext>
            </a:extLst>
          </p:cNvPr>
          <p:cNvSpPr/>
          <p:nvPr/>
        </p:nvSpPr>
        <p:spPr>
          <a:xfrm>
            <a:off x="8673519" y="2019183"/>
            <a:ext cx="119" cy="10542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660;p7">
            <a:extLst>
              <a:ext uri="{FF2B5EF4-FFF2-40B4-BE49-F238E27FC236}">
                <a16:creationId xmlns:a16="http://schemas.microsoft.com/office/drawing/2014/main" id="{DC831F67-AF36-4BED-986D-DA5633EC52B6}"/>
              </a:ext>
            </a:extLst>
          </p:cNvPr>
          <p:cNvSpPr/>
          <p:nvPr/>
        </p:nvSpPr>
        <p:spPr>
          <a:xfrm>
            <a:off x="8673519" y="1454445"/>
            <a:ext cx="119" cy="4791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Google Shape;662;p7">
            <a:extLst>
              <a:ext uri="{FF2B5EF4-FFF2-40B4-BE49-F238E27FC236}">
                <a16:creationId xmlns:a16="http://schemas.microsoft.com/office/drawing/2014/main" id="{CEF064EE-B9C7-42D2-865A-94B5E35BEB42}"/>
              </a:ext>
            </a:extLst>
          </p:cNvPr>
          <p:cNvSpPr/>
          <p:nvPr/>
        </p:nvSpPr>
        <p:spPr>
          <a:xfrm>
            <a:off x="8673519" y="1261041"/>
            <a:ext cx="119" cy="191475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664;p7">
            <a:extLst>
              <a:ext uri="{FF2B5EF4-FFF2-40B4-BE49-F238E27FC236}">
                <a16:creationId xmlns:a16="http://schemas.microsoft.com/office/drawing/2014/main" id="{70C353C1-90C3-405B-838F-20483901E611}"/>
              </a:ext>
            </a:extLst>
          </p:cNvPr>
          <p:cNvSpPr/>
          <p:nvPr/>
        </p:nvSpPr>
        <p:spPr>
          <a:xfrm>
            <a:off x="8673519" y="1454445"/>
            <a:ext cx="119" cy="108207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667;p7">
            <a:extLst>
              <a:ext uri="{FF2B5EF4-FFF2-40B4-BE49-F238E27FC236}">
                <a16:creationId xmlns:a16="http://schemas.microsoft.com/office/drawing/2014/main" id="{A8FA6F59-BF2E-4611-93E1-3ECCF393BCB5}"/>
              </a:ext>
            </a:extLst>
          </p:cNvPr>
          <p:cNvSpPr/>
          <p:nvPr/>
        </p:nvSpPr>
        <p:spPr>
          <a:xfrm>
            <a:off x="650588" y="174891"/>
            <a:ext cx="7965396" cy="211054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oogle Shape;668;p7">
            <a:extLst>
              <a:ext uri="{FF2B5EF4-FFF2-40B4-BE49-F238E27FC236}">
                <a16:creationId xmlns:a16="http://schemas.microsoft.com/office/drawing/2014/main" id="{AC615D7C-1A85-43B9-8947-9C240CBE7E9C}"/>
              </a:ext>
            </a:extLst>
          </p:cNvPr>
          <p:cNvSpPr/>
          <p:nvPr/>
        </p:nvSpPr>
        <p:spPr>
          <a:xfrm>
            <a:off x="8502084" y="1790898"/>
            <a:ext cx="113900" cy="404804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669;p7">
            <a:extLst>
              <a:ext uri="{FF2B5EF4-FFF2-40B4-BE49-F238E27FC236}">
                <a16:creationId xmlns:a16="http://schemas.microsoft.com/office/drawing/2014/main" id="{BF0DE74C-819A-44A1-8C4B-D01362736719}"/>
              </a:ext>
            </a:extLst>
          </p:cNvPr>
          <p:cNvSpPr/>
          <p:nvPr/>
        </p:nvSpPr>
        <p:spPr>
          <a:xfrm>
            <a:off x="1267715" y="2209501"/>
            <a:ext cx="6783251" cy="7341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Google Shape;771;p7">
            <a:extLst>
              <a:ext uri="{FF2B5EF4-FFF2-40B4-BE49-F238E27FC236}">
                <a16:creationId xmlns:a16="http://schemas.microsoft.com/office/drawing/2014/main" id="{FAA719CE-96DA-40B8-992B-3926C7820C33}"/>
              </a:ext>
            </a:extLst>
          </p:cNvPr>
          <p:cNvSpPr/>
          <p:nvPr/>
        </p:nvSpPr>
        <p:spPr>
          <a:xfrm>
            <a:off x="8467774" y="1616436"/>
            <a:ext cx="85129" cy="598208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772;p7">
            <a:extLst>
              <a:ext uri="{FF2B5EF4-FFF2-40B4-BE49-F238E27FC236}">
                <a16:creationId xmlns:a16="http://schemas.microsoft.com/office/drawing/2014/main" id="{19F4996A-00BD-417F-89C2-9BA1D2116A20}"/>
              </a:ext>
            </a:extLst>
          </p:cNvPr>
          <p:cNvSpPr/>
          <p:nvPr/>
        </p:nvSpPr>
        <p:spPr>
          <a:xfrm>
            <a:off x="8455511" y="422120"/>
            <a:ext cx="46692" cy="145619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773;p7">
            <a:extLst>
              <a:ext uri="{FF2B5EF4-FFF2-40B4-BE49-F238E27FC236}">
                <a16:creationId xmlns:a16="http://schemas.microsoft.com/office/drawing/2014/main" id="{261D6980-1D06-4972-9C29-1F80B728063A}"/>
              </a:ext>
            </a:extLst>
          </p:cNvPr>
          <p:cNvSpPr/>
          <p:nvPr/>
        </p:nvSpPr>
        <p:spPr>
          <a:xfrm>
            <a:off x="8433462" y="692319"/>
            <a:ext cx="63199" cy="699858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774;p7">
            <a:extLst>
              <a:ext uri="{FF2B5EF4-FFF2-40B4-BE49-F238E27FC236}">
                <a16:creationId xmlns:a16="http://schemas.microsoft.com/office/drawing/2014/main" id="{D940584B-8387-4D4E-84E9-D369752237BC}"/>
              </a:ext>
            </a:extLst>
          </p:cNvPr>
          <p:cNvSpPr/>
          <p:nvPr/>
        </p:nvSpPr>
        <p:spPr>
          <a:xfrm>
            <a:off x="8307300" y="927077"/>
            <a:ext cx="79707" cy="84093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Google Shape;775;p7">
            <a:extLst>
              <a:ext uri="{FF2B5EF4-FFF2-40B4-BE49-F238E27FC236}">
                <a16:creationId xmlns:a16="http://schemas.microsoft.com/office/drawing/2014/main" id="{10AA691A-E34D-4AE4-904C-9CF5F0B711EA}"/>
              </a:ext>
            </a:extLst>
          </p:cNvPr>
          <p:cNvSpPr/>
          <p:nvPr/>
        </p:nvSpPr>
        <p:spPr>
          <a:xfrm>
            <a:off x="8347153" y="334911"/>
            <a:ext cx="23345" cy="53868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Google Shape;776;p7">
            <a:extLst>
              <a:ext uri="{FF2B5EF4-FFF2-40B4-BE49-F238E27FC236}">
                <a16:creationId xmlns:a16="http://schemas.microsoft.com/office/drawing/2014/main" id="{241B3DC6-1B13-4BC2-89B5-96ED0EBA566F}"/>
              </a:ext>
            </a:extLst>
          </p:cNvPr>
          <p:cNvSpPr/>
          <p:nvPr/>
        </p:nvSpPr>
        <p:spPr>
          <a:xfrm>
            <a:off x="6015640" y="206818"/>
            <a:ext cx="2234238" cy="39640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Google Shape;777;p7">
            <a:extLst>
              <a:ext uri="{FF2B5EF4-FFF2-40B4-BE49-F238E27FC236}">
                <a16:creationId xmlns:a16="http://schemas.microsoft.com/office/drawing/2014/main" id="{68B08A79-73E6-41E3-80E8-ADA57111BFDF}"/>
              </a:ext>
            </a:extLst>
          </p:cNvPr>
          <p:cNvSpPr/>
          <p:nvPr/>
        </p:nvSpPr>
        <p:spPr>
          <a:xfrm>
            <a:off x="8222287" y="304013"/>
            <a:ext cx="39970" cy="1881704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778;p7">
            <a:extLst>
              <a:ext uri="{FF2B5EF4-FFF2-40B4-BE49-F238E27FC236}">
                <a16:creationId xmlns:a16="http://schemas.microsoft.com/office/drawing/2014/main" id="{5573555C-03CB-421D-B4FF-CED09EC2D1F3}"/>
              </a:ext>
            </a:extLst>
          </p:cNvPr>
          <p:cNvSpPr/>
          <p:nvPr/>
        </p:nvSpPr>
        <p:spPr>
          <a:xfrm>
            <a:off x="610851" y="154450"/>
            <a:ext cx="8068212" cy="2128461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Google Shape;779;p7">
            <a:extLst>
              <a:ext uri="{FF2B5EF4-FFF2-40B4-BE49-F238E27FC236}">
                <a16:creationId xmlns:a16="http://schemas.microsoft.com/office/drawing/2014/main" id="{F3A59953-F902-4080-939F-803EDE86ED75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780;p7">
            <a:extLst>
              <a:ext uri="{FF2B5EF4-FFF2-40B4-BE49-F238E27FC236}">
                <a16:creationId xmlns:a16="http://schemas.microsoft.com/office/drawing/2014/main" id="{38124533-76E3-4D2F-83BA-3A3E33888E14}"/>
              </a:ext>
            </a:extLst>
          </p:cNvPr>
          <p:cNvSpPr/>
          <p:nvPr/>
        </p:nvSpPr>
        <p:spPr>
          <a:xfrm>
            <a:off x="8661137" y="2000756"/>
            <a:ext cx="119" cy="18470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781;p7">
            <a:extLst>
              <a:ext uri="{FF2B5EF4-FFF2-40B4-BE49-F238E27FC236}">
                <a16:creationId xmlns:a16="http://schemas.microsoft.com/office/drawing/2014/main" id="{907950F1-08B6-4836-8AA6-BDC5DA5606F8}"/>
              </a:ext>
            </a:extLst>
          </p:cNvPr>
          <p:cNvSpPr/>
          <p:nvPr/>
        </p:nvSpPr>
        <p:spPr>
          <a:xfrm>
            <a:off x="8661137" y="1961372"/>
            <a:ext cx="119" cy="3094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782;p7">
            <a:extLst>
              <a:ext uri="{FF2B5EF4-FFF2-40B4-BE49-F238E27FC236}">
                <a16:creationId xmlns:a16="http://schemas.microsoft.com/office/drawing/2014/main" id="{9F137C46-A4ED-4C49-A04B-9B178150FFB5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783;p7">
            <a:extLst>
              <a:ext uri="{FF2B5EF4-FFF2-40B4-BE49-F238E27FC236}">
                <a16:creationId xmlns:a16="http://schemas.microsoft.com/office/drawing/2014/main" id="{0F17EB4A-BAAB-49EA-ABD1-E4B7B2169438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784;p7">
            <a:extLst>
              <a:ext uri="{FF2B5EF4-FFF2-40B4-BE49-F238E27FC236}">
                <a16:creationId xmlns:a16="http://schemas.microsoft.com/office/drawing/2014/main" id="{D1BD4929-FF0C-47A1-B8E7-2A627A1098B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Google Shape;785;p7">
            <a:extLst>
              <a:ext uri="{FF2B5EF4-FFF2-40B4-BE49-F238E27FC236}">
                <a16:creationId xmlns:a16="http://schemas.microsoft.com/office/drawing/2014/main" id="{D9EA27A7-25ED-48F0-B5E1-95AA957B4C1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Google Shape;786;p7">
            <a:extLst>
              <a:ext uri="{FF2B5EF4-FFF2-40B4-BE49-F238E27FC236}">
                <a16:creationId xmlns:a16="http://schemas.microsoft.com/office/drawing/2014/main" id="{3360C85A-94D6-4B7E-9109-F1FA480BA550}"/>
              </a:ext>
            </a:extLst>
          </p:cNvPr>
          <p:cNvSpPr/>
          <p:nvPr/>
        </p:nvSpPr>
        <p:spPr>
          <a:xfrm>
            <a:off x="8661142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787;p7">
            <a:extLst>
              <a:ext uri="{FF2B5EF4-FFF2-40B4-BE49-F238E27FC236}">
                <a16:creationId xmlns:a16="http://schemas.microsoft.com/office/drawing/2014/main" id="{CD76CF27-7CDE-4316-AE99-2D6E816710CC}"/>
              </a:ext>
            </a:extLst>
          </p:cNvPr>
          <p:cNvSpPr/>
          <p:nvPr/>
        </p:nvSpPr>
        <p:spPr>
          <a:xfrm>
            <a:off x="7901341" y="156464"/>
            <a:ext cx="5661" cy="2014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788;p7">
            <a:extLst>
              <a:ext uri="{FF2B5EF4-FFF2-40B4-BE49-F238E27FC236}">
                <a16:creationId xmlns:a16="http://schemas.microsoft.com/office/drawing/2014/main" id="{B647D2F6-3CA4-47F5-997E-604EA918ADDD}"/>
              </a:ext>
            </a:extLst>
          </p:cNvPr>
          <p:cNvSpPr/>
          <p:nvPr/>
        </p:nvSpPr>
        <p:spPr>
          <a:xfrm>
            <a:off x="7906882" y="15196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789;p7">
            <a:extLst>
              <a:ext uri="{FF2B5EF4-FFF2-40B4-BE49-F238E27FC236}">
                <a16:creationId xmlns:a16="http://schemas.microsoft.com/office/drawing/2014/main" id="{B295E3E6-E7F9-4239-9FC2-E80232B54197}"/>
              </a:ext>
            </a:extLst>
          </p:cNvPr>
          <p:cNvSpPr/>
          <p:nvPr/>
        </p:nvSpPr>
        <p:spPr>
          <a:xfrm>
            <a:off x="912580" y="285072"/>
            <a:ext cx="7337298" cy="1921087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790;p7">
            <a:extLst>
              <a:ext uri="{FF2B5EF4-FFF2-40B4-BE49-F238E27FC236}">
                <a16:creationId xmlns:a16="http://schemas.microsoft.com/office/drawing/2014/main" id="{20913D7A-7AC9-451B-B422-FC27495CF1CC}"/>
              </a:ext>
            </a:extLst>
          </p:cNvPr>
          <p:cNvSpPr/>
          <p:nvPr/>
        </p:nvSpPr>
        <p:spPr>
          <a:xfrm>
            <a:off x="8222287" y="295528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791;p7">
            <a:extLst>
              <a:ext uri="{FF2B5EF4-FFF2-40B4-BE49-F238E27FC236}">
                <a16:creationId xmlns:a16="http://schemas.microsoft.com/office/drawing/2014/main" id="{D64AF8BD-908C-49BF-947E-5BD1861DBD97}"/>
              </a:ext>
            </a:extLst>
          </p:cNvPr>
          <p:cNvSpPr/>
          <p:nvPr/>
        </p:nvSpPr>
        <p:spPr>
          <a:xfrm>
            <a:off x="8215448" y="2191674"/>
            <a:ext cx="34429" cy="2014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792;p7">
            <a:extLst>
              <a:ext uri="{FF2B5EF4-FFF2-40B4-BE49-F238E27FC236}">
                <a16:creationId xmlns:a16="http://schemas.microsoft.com/office/drawing/2014/main" id="{612B6B1C-D2CB-4674-97E6-AB2B46D17B3D}"/>
              </a:ext>
            </a:extLst>
          </p:cNvPr>
          <p:cNvSpPr/>
          <p:nvPr/>
        </p:nvSpPr>
        <p:spPr>
          <a:xfrm>
            <a:off x="8210025" y="2191674"/>
            <a:ext cx="5542" cy="43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793;p7">
            <a:extLst>
              <a:ext uri="{FF2B5EF4-FFF2-40B4-BE49-F238E27FC236}">
                <a16:creationId xmlns:a16="http://schemas.microsoft.com/office/drawing/2014/main" id="{18134E04-251B-4956-AE2E-0C3CFD075352}"/>
              </a:ext>
            </a:extLst>
          </p:cNvPr>
          <p:cNvSpPr/>
          <p:nvPr/>
        </p:nvSpPr>
        <p:spPr>
          <a:xfrm>
            <a:off x="8215448" y="219167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798;p7">
            <a:extLst>
              <a:ext uri="{FF2B5EF4-FFF2-40B4-BE49-F238E27FC236}">
                <a16:creationId xmlns:a16="http://schemas.microsoft.com/office/drawing/2014/main" id="{DFCBA627-915B-4F66-AAA0-C44C9CC567BC}"/>
              </a:ext>
            </a:extLst>
          </p:cNvPr>
          <p:cNvSpPr/>
          <p:nvPr/>
        </p:nvSpPr>
        <p:spPr>
          <a:xfrm>
            <a:off x="7713511" y="2251970"/>
            <a:ext cx="353961" cy="6042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802;p7">
            <a:extLst>
              <a:ext uri="{FF2B5EF4-FFF2-40B4-BE49-F238E27FC236}">
                <a16:creationId xmlns:a16="http://schemas.microsoft.com/office/drawing/2014/main" id="{CEF8F217-E1D8-41EB-8751-D373B87E7F1B}"/>
              </a:ext>
            </a:extLst>
          </p:cNvPr>
          <p:cNvSpPr/>
          <p:nvPr/>
        </p:nvSpPr>
        <p:spPr>
          <a:xfrm>
            <a:off x="7581813" y="2223086"/>
            <a:ext cx="160592" cy="6000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804;p7">
            <a:extLst>
              <a:ext uri="{FF2B5EF4-FFF2-40B4-BE49-F238E27FC236}">
                <a16:creationId xmlns:a16="http://schemas.microsoft.com/office/drawing/2014/main" id="{D901E394-3407-4B70-AF27-47FFFC4AC738}"/>
              </a:ext>
            </a:extLst>
          </p:cNvPr>
          <p:cNvSpPr/>
          <p:nvPr/>
        </p:nvSpPr>
        <p:spPr>
          <a:xfrm>
            <a:off x="6946876" y="2247984"/>
            <a:ext cx="508894" cy="12514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Google Shape;808;p7">
            <a:extLst>
              <a:ext uri="{FF2B5EF4-FFF2-40B4-BE49-F238E27FC236}">
                <a16:creationId xmlns:a16="http://schemas.microsoft.com/office/drawing/2014/main" id="{77A1E6CE-FF60-447A-94E8-ACA0D4B5B3CC}"/>
              </a:ext>
            </a:extLst>
          </p:cNvPr>
          <p:cNvSpPr/>
          <p:nvPr/>
        </p:nvSpPr>
        <p:spPr>
          <a:xfrm>
            <a:off x="2729658" y="2239542"/>
            <a:ext cx="3834724" cy="16456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Google Shape;809;p7">
            <a:extLst>
              <a:ext uri="{FF2B5EF4-FFF2-40B4-BE49-F238E27FC236}">
                <a16:creationId xmlns:a16="http://schemas.microsoft.com/office/drawing/2014/main" id="{D46637E9-8E8A-4494-8857-48039FC66D6A}"/>
              </a:ext>
            </a:extLst>
          </p:cNvPr>
          <p:cNvSpPr/>
          <p:nvPr/>
        </p:nvSpPr>
        <p:spPr>
          <a:xfrm>
            <a:off x="3050604" y="241703"/>
            <a:ext cx="868273" cy="2935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810;p7">
            <a:extLst>
              <a:ext uri="{FF2B5EF4-FFF2-40B4-BE49-F238E27FC236}">
                <a16:creationId xmlns:a16="http://schemas.microsoft.com/office/drawing/2014/main" id="{A16ADDCD-16BD-448B-8B74-0434303B60BD}"/>
              </a:ext>
            </a:extLst>
          </p:cNvPr>
          <p:cNvSpPr/>
          <p:nvPr/>
        </p:nvSpPr>
        <p:spPr>
          <a:xfrm>
            <a:off x="1090853" y="215689"/>
            <a:ext cx="1451095" cy="19584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816;p7">
            <a:extLst>
              <a:ext uri="{FF2B5EF4-FFF2-40B4-BE49-F238E27FC236}">
                <a16:creationId xmlns:a16="http://schemas.microsoft.com/office/drawing/2014/main" id="{C0A01086-0BBA-44C5-B23C-1F8CC80EC5F1}"/>
              </a:ext>
            </a:extLst>
          </p:cNvPr>
          <p:cNvSpPr/>
          <p:nvPr/>
        </p:nvSpPr>
        <p:spPr>
          <a:xfrm>
            <a:off x="1056541" y="2238728"/>
            <a:ext cx="942321" cy="23785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818;p7">
            <a:extLst>
              <a:ext uri="{FF2B5EF4-FFF2-40B4-BE49-F238E27FC236}">
                <a16:creationId xmlns:a16="http://schemas.microsoft.com/office/drawing/2014/main" id="{54E2CCC0-BBE9-4C03-9094-864C762C24C8}"/>
              </a:ext>
            </a:extLst>
          </p:cNvPr>
          <p:cNvSpPr/>
          <p:nvPr/>
        </p:nvSpPr>
        <p:spPr>
          <a:xfrm>
            <a:off x="1941091" y="428634"/>
            <a:ext cx="41267" cy="402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819;p7">
            <a:extLst>
              <a:ext uri="{FF2B5EF4-FFF2-40B4-BE49-F238E27FC236}">
                <a16:creationId xmlns:a16="http://schemas.microsoft.com/office/drawing/2014/main" id="{8C6B692D-1EDD-4506-984D-817702CA9DA1}"/>
              </a:ext>
            </a:extLst>
          </p:cNvPr>
          <p:cNvSpPr/>
          <p:nvPr/>
        </p:nvSpPr>
        <p:spPr>
          <a:xfrm>
            <a:off x="1867045" y="416163"/>
            <a:ext cx="17922" cy="12514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828;p7">
            <a:extLst>
              <a:ext uri="{FF2B5EF4-FFF2-40B4-BE49-F238E27FC236}">
                <a16:creationId xmlns:a16="http://schemas.microsoft.com/office/drawing/2014/main" id="{931726BF-3B0A-4879-9F52-B3DDAB98C4D1}"/>
              </a:ext>
            </a:extLst>
          </p:cNvPr>
          <p:cNvSpPr/>
          <p:nvPr/>
        </p:nvSpPr>
        <p:spPr>
          <a:xfrm>
            <a:off x="867304" y="1128451"/>
            <a:ext cx="74166" cy="203432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829;p7">
            <a:extLst>
              <a:ext uri="{FF2B5EF4-FFF2-40B4-BE49-F238E27FC236}">
                <a16:creationId xmlns:a16="http://schemas.microsoft.com/office/drawing/2014/main" id="{ACB0FCA5-4A26-4C16-A56E-8E500C499F71}"/>
              </a:ext>
            </a:extLst>
          </p:cNvPr>
          <p:cNvSpPr/>
          <p:nvPr/>
        </p:nvSpPr>
        <p:spPr>
          <a:xfrm>
            <a:off x="730176" y="297542"/>
            <a:ext cx="160472" cy="1476942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830;p7">
            <a:extLst>
              <a:ext uri="{FF2B5EF4-FFF2-40B4-BE49-F238E27FC236}">
                <a16:creationId xmlns:a16="http://schemas.microsoft.com/office/drawing/2014/main" id="{5F391A38-0D38-4F71-9DDE-26B89737832D}"/>
              </a:ext>
            </a:extLst>
          </p:cNvPr>
          <p:cNvSpPr/>
          <p:nvPr/>
        </p:nvSpPr>
        <p:spPr>
          <a:xfrm>
            <a:off x="741141" y="1954902"/>
            <a:ext cx="41267" cy="162034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831;p7">
            <a:extLst>
              <a:ext uri="{FF2B5EF4-FFF2-40B4-BE49-F238E27FC236}">
                <a16:creationId xmlns:a16="http://schemas.microsoft.com/office/drawing/2014/main" id="{5D76AA86-AD4F-4B98-9B8C-6E9D6B39C5B6}"/>
              </a:ext>
            </a:extLst>
          </p:cNvPr>
          <p:cNvSpPr/>
          <p:nvPr/>
        </p:nvSpPr>
        <p:spPr>
          <a:xfrm>
            <a:off x="7455646" y="1146920"/>
            <a:ext cx="5661" cy="6514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832;p7">
            <a:extLst>
              <a:ext uri="{FF2B5EF4-FFF2-40B4-BE49-F238E27FC236}">
                <a16:creationId xmlns:a16="http://schemas.microsoft.com/office/drawing/2014/main" id="{C1747D1E-CC6F-4216-A176-63BE0CEBC3CF}"/>
              </a:ext>
            </a:extLst>
          </p:cNvPr>
          <p:cNvSpPr/>
          <p:nvPr/>
        </p:nvSpPr>
        <p:spPr>
          <a:xfrm>
            <a:off x="2427932" y="1958887"/>
            <a:ext cx="34429" cy="6514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833;p7">
            <a:extLst>
              <a:ext uri="{FF2B5EF4-FFF2-40B4-BE49-F238E27FC236}">
                <a16:creationId xmlns:a16="http://schemas.microsoft.com/office/drawing/2014/main" id="{CBC46001-26BA-45A7-B96E-D902DA4E636A}"/>
              </a:ext>
            </a:extLst>
          </p:cNvPr>
          <p:cNvSpPr/>
          <p:nvPr/>
        </p:nvSpPr>
        <p:spPr>
          <a:xfrm>
            <a:off x="3730819" y="511386"/>
            <a:ext cx="119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834;p7">
            <a:extLst>
              <a:ext uri="{FF2B5EF4-FFF2-40B4-BE49-F238E27FC236}">
                <a16:creationId xmlns:a16="http://schemas.microsoft.com/office/drawing/2014/main" id="{20BD11AE-6BE8-4AF1-BADF-6404DBDE394C}"/>
              </a:ext>
            </a:extLst>
          </p:cNvPr>
          <p:cNvSpPr/>
          <p:nvPr/>
        </p:nvSpPr>
        <p:spPr>
          <a:xfrm>
            <a:off x="3741780" y="52184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835;p7">
            <a:extLst>
              <a:ext uri="{FF2B5EF4-FFF2-40B4-BE49-F238E27FC236}">
                <a16:creationId xmlns:a16="http://schemas.microsoft.com/office/drawing/2014/main" id="{430B858E-1EC0-414C-96EB-E33047AFE4F1}"/>
              </a:ext>
            </a:extLst>
          </p:cNvPr>
          <p:cNvSpPr/>
          <p:nvPr/>
        </p:nvSpPr>
        <p:spPr>
          <a:xfrm>
            <a:off x="3736356" y="517856"/>
            <a:ext cx="5542" cy="2014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836;p7">
            <a:extLst>
              <a:ext uri="{FF2B5EF4-FFF2-40B4-BE49-F238E27FC236}">
                <a16:creationId xmlns:a16="http://schemas.microsoft.com/office/drawing/2014/main" id="{89596B7D-3910-4803-9279-DE74A170C020}"/>
              </a:ext>
            </a:extLst>
          </p:cNvPr>
          <p:cNvSpPr/>
          <p:nvPr/>
        </p:nvSpPr>
        <p:spPr>
          <a:xfrm>
            <a:off x="610851" y="2056595"/>
            <a:ext cx="7999708" cy="245257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837;p7">
            <a:extLst>
              <a:ext uri="{FF2B5EF4-FFF2-40B4-BE49-F238E27FC236}">
                <a16:creationId xmlns:a16="http://schemas.microsoft.com/office/drawing/2014/main" id="{A1E22650-F9C6-4556-B46F-708E500A6B5B}"/>
              </a:ext>
            </a:extLst>
          </p:cNvPr>
          <p:cNvSpPr/>
          <p:nvPr/>
        </p:nvSpPr>
        <p:spPr>
          <a:xfrm>
            <a:off x="610851" y="179391"/>
            <a:ext cx="39854" cy="1104621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838;p7">
            <a:extLst>
              <a:ext uri="{FF2B5EF4-FFF2-40B4-BE49-F238E27FC236}">
                <a16:creationId xmlns:a16="http://schemas.microsoft.com/office/drawing/2014/main" id="{EA7136B0-1CBE-4A6A-AA45-D7B1E786FE52}"/>
              </a:ext>
            </a:extLst>
          </p:cNvPr>
          <p:cNvSpPr/>
          <p:nvPr/>
        </p:nvSpPr>
        <p:spPr>
          <a:xfrm>
            <a:off x="592929" y="1292455"/>
            <a:ext cx="57775" cy="756212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Google Shape;862;p7">
            <a:extLst>
              <a:ext uri="{FF2B5EF4-FFF2-40B4-BE49-F238E27FC236}">
                <a16:creationId xmlns:a16="http://schemas.microsoft.com/office/drawing/2014/main" id="{D1A8198A-FDC2-4950-ACDD-C3221F9D7723}"/>
              </a:ext>
            </a:extLst>
          </p:cNvPr>
          <p:cNvSpPr/>
          <p:nvPr/>
        </p:nvSpPr>
        <p:spPr>
          <a:xfrm>
            <a:off x="587507" y="2046140"/>
            <a:ext cx="119" cy="1495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6977D82-F53C-42FE-AC82-7192E7F2C5B4}"/>
              </a:ext>
            </a:extLst>
          </p:cNvPr>
          <p:cNvGrpSpPr/>
          <p:nvPr/>
        </p:nvGrpSpPr>
        <p:grpSpPr>
          <a:xfrm>
            <a:off x="8152108" y="46695"/>
            <a:ext cx="581870" cy="602298"/>
            <a:chOff x="3981700" y="2981328"/>
            <a:chExt cx="581870" cy="602298"/>
          </a:xfrm>
        </p:grpSpPr>
        <p:sp>
          <p:nvSpPr>
            <p:cNvPr id="287" name="Google Shape;670;p7">
              <a:extLst>
                <a:ext uri="{FF2B5EF4-FFF2-40B4-BE49-F238E27FC236}">
                  <a16:creationId xmlns:a16="http://schemas.microsoft.com/office/drawing/2014/main" id="{872173B4-D09A-47B5-B4A5-A00BF4CCD80A}"/>
                </a:ext>
              </a:extLst>
            </p:cNvPr>
            <p:cNvSpPr/>
            <p:nvPr/>
          </p:nvSpPr>
          <p:spPr>
            <a:xfrm>
              <a:off x="4030540" y="3026220"/>
              <a:ext cx="463717" cy="492042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8" name="Google Shape;815;p7">
              <a:extLst>
                <a:ext uri="{FF2B5EF4-FFF2-40B4-BE49-F238E27FC236}">
                  <a16:creationId xmlns:a16="http://schemas.microsoft.com/office/drawing/2014/main" id="{25DA67E4-5E8B-4F4C-AC87-4BEA887BF9CE}"/>
                </a:ext>
              </a:extLst>
            </p:cNvPr>
            <p:cNvSpPr/>
            <p:nvPr/>
          </p:nvSpPr>
          <p:spPr>
            <a:xfrm>
              <a:off x="3981700" y="2981328"/>
              <a:ext cx="581870" cy="602298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9" name="Google Shape;817;p7">
              <a:extLst>
                <a:ext uri="{FF2B5EF4-FFF2-40B4-BE49-F238E27FC236}">
                  <a16:creationId xmlns:a16="http://schemas.microsoft.com/office/drawing/2014/main" id="{F46DC794-CD2B-4847-A04F-D5DC104BE1FD}"/>
                </a:ext>
              </a:extLst>
            </p:cNvPr>
            <p:cNvSpPr/>
            <p:nvPr/>
          </p:nvSpPr>
          <p:spPr>
            <a:xfrm>
              <a:off x="4392637" y="2997943"/>
              <a:ext cx="86015" cy="56722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2A4CC11-19F8-44D7-9A48-7D16932AA6C1}"/>
              </a:ext>
            </a:extLst>
          </p:cNvPr>
          <p:cNvGrpSpPr/>
          <p:nvPr/>
        </p:nvGrpSpPr>
        <p:grpSpPr>
          <a:xfrm>
            <a:off x="464298" y="1749204"/>
            <a:ext cx="752555" cy="685871"/>
            <a:chOff x="2242889" y="862816"/>
            <a:chExt cx="752555" cy="685871"/>
          </a:xfrm>
        </p:grpSpPr>
        <p:sp>
          <p:nvSpPr>
            <p:cNvPr id="41" name="Google Shape;665;p7">
              <a:extLst>
                <a:ext uri="{FF2B5EF4-FFF2-40B4-BE49-F238E27FC236}">
                  <a16:creationId xmlns:a16="http://schemas.microsoft.com/office/drawing/2014/main" id="{8660EC6A-455A-4EF8-8C58-4342559B6D4E}"/>
                </a:ext>
              </a:extLst>
            </p:cNvPr>
            <p:cNvSpPr/>
            <p:nvPr/>
          </p:nvSpPr>
          <p:spPr>
            <a:xfrm>
              <a:off x="2299448" y="923398"/>
              <a:ext cx="622822" cy="565127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763;p7">
              <a:extLst>
                <a:ext uri="{FF2B5EF4-FFF2-40B4-BE49-F238E27FC236}">
                  <a16:creationId xmlns:a16="http://schemas.microsoft.com/office/drawing/2014/main" id="{B3809921-126A-4B23-A5BA-CDE3DFAE12B1}"/>
                </a:ext>
              </a:extLst>
            </p:cNvPr>
            <p:cNvSpPr/>
            <p:nvPr/>
          </p:nvSpPr>
          <p:spPr>
            <a:xfrm>
              <a:off x="2242889" y="862816"/>
              <a:ext cx="752555" cy="685871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4" name="Google Shape;626;p7">
            <a:extLst>
              <a:ext uri="{FF2B5EF4-FFF2-40B4-BE49-F238E27FC236}">
                <a16:creationId xmlns:a16="http://schemas.microsoft.com/office/drawing/2014/main" id="{9B169E21-DC27-448E-BACC-97DA7CC7760A}"/>
              </a:ext>
            </a:extLst>
          </p:cNvPr>
          <p:cNvSpPr/>
          <p:nvPr/>
        </p:nvSpPr>
        <p:spPr>
          <a:xfrm>
            <a:off x="469459" y="2472050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AAAAAAAAAAAAAAAA">
            <a:extLst>
              <a:ext uri="{FF2B5EF4-FFF2-40B4-BE49-F238E27FC236}">
                <a16:creationId xmlns:a16="http://schemas.microsoft.com/office/drawing/2014/main" id="{0953F8EA-689A-4AA8-9B8F-1044B94CC501}"/>
              </a:ext>
            </a:extLst>
          </p:cNvPr>
          <p:cNvSpPr/>
          <p:nvPr/>
        </p:nvSpPr>
        <p:spPr>
          <a:xfrm>
            <a:off x="659380" y="2595168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ự biến đổi về số lượng NST trong tế bào sinh dưỡng hay tế bào sinh dục.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Google Shape;650;p7">
            <a:extLst>
              <a:ext uri="{FF2B5EF4-FFF2-40B4-BE49-F238E27FC236}">
                <a16:creationId xmlns:a16="http://schemas.microsoft.com/office/drawing/2014/main" id="{F08DDBCA-E872-415F-83D8-69111B86F006}"/>
              </a:ext>
            </a:extLst>
          </p:cNvPr>
          <p:cNvSpPr/>
          <p:nvPr/>
        </p:nvSpPr>
        <p:spPr>
          <a:xfrm>
            <a:off x="4337185" y="3956420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654;p7">
            <a:extLst>
              <a:ext uri="{FF2B5EF4-FFF2-40B4-BE49-F238E27FC236}">
                <a16:creationId xmlns:a16="http://schemas.microsoft.com/office/drawing/2014/main" id="{3B807126-3372-4D2F-994F-5F8798707726}"/>
              </a:ext>
            </a:extLst>
          </p:cNvPr>
          <p:cNvSpPr/>
          <p:nvPr/>
        </p:nvSpPr>
        <p:spPr>
          <a:xfrm>
            <a:off x="4337185" y="4238945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Google Shape;656;p7">
            <a:extLst>
              <a:ext uri="{FF2B5EF4-FFF2-40B4-BE49-F238E27FC236}">
                <a16:creationId xmlns:a16="http://schemas.microsoft.com/office/drawing/2014/main" id="{530A2448-2598-4D6C-9050-C75D3AE46FC2}"/>
              </a:ext>
            </a:extLst>
          </p:cNvPr>
          <p:cNvSpPr/>
          <p:nvPr/>
        </p:nvSpPr>
        <p:spPr>
          <a:xfrm>
            <a:off x="4353736" y="4218613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Google Shape;657;p7">
            <a:extLst>
              <a:ext uri="{FF2B5EF4-FFF2-40B4-BE49-F238E27FC236}">
                <a16:creationId xmlns:a16="http://schemas.microsoft.com/office/drawing/2014/main" id="{C5D038BA-975E-425A-95AE-23F90837F4F6}"/>
              </a:ext>
            </a:extLst>
          </p:cNvPr>
          <p:cNvSpPr/>
          <p:nvPr/>
        </p:nvSpPr>
        <p:spPr>
          <a:xfrm>
            <a:off x="4337185" y="4247195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Google Shape;659;p7">
            <a:extLst>
              <a:ext uri="{FF2B5EF4-FFF2-40B4-BE49-F238E27FC236}">
                <a16:creationId xmlns:a16="http://schemas.microsoft.com/office/drawing/2014/main" id="{F7A7CE1B-9A80-48EF-84F9-C25B48FD775C}"/>
              </a:ext>
            </a:extLst>
          </p:cNvPr>
          <p:cNvSpPr/>
          <p:nvPr/>
        </p:nvSpPr>
        <p:spPr>
          <a:xfrm>
            <a:off x="4337185" y="4265110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Google Shape;660;p7">
            <a:extLst>
              <a:ext uri="{FF2B5EF4-FFF2-40B4-BE49-F238E27FC236}">
                <a16:creationId xmlns:a16="http://schemas.microsoft.com/office/drawing/2014/main" id="{BBD136D1-9585-4FB7-9EFB-A4363E55F10D}"/>
              </a:ext>
            </a:extLst>
          </p:cNvPr>
          <p:cNvSpPr/>
          <p:nvPr/>
        </p:nvSpPr>
        <p:spPr>
          <a:xfrm>
            <a:off x="4337185" y="3716059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662;p7">
            <a:extLst>
              <a:ext uri="{FF2B5EF4-FFF2-40B4-BE49-F238E27FC236}">
                <a16:creationId xmlns:a16="http://schemas.microsoft.com/office/drawing/2014/main" id="{DAB1EA32-57C5-4231-8D12-B01503682C3D}"/>
              </a:ext>
            </a:extLst>
          </p:cNvPr>
          <p:cNvSpPr/>
          <p:nvPr/>
        </p:nvSpPr>
        <p:spPr>
          <a:xfrm>
            <a:off x="4337185" y="3528028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664;p7">
            <a:extLst>
              <a:ext uri="{FF2B5EF4-FFF2-40B4-BE49-F238E27FC236}">
                <a16:creationId xmlns:a16="http://schemas.microsoft.com/office/drawing/2014/main" id="{2FFBBFED-A24F-4CD8-A680-A270F1B7667A}"/>
              </a:ext>
            </a:extLst>
          </p:cNvPr>
          <p:cNvSpPr/>
          <p:nvPr/>
        </p:nvSpPr>
        <p:spPr>
          <a:xfrm>
            <a:off x="4337185" y="3716059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667;p7">
            <a:extLst>
              <a:ext uri="{FF2B5EF4-FFF2-40B4-BE49-F238E27FC236}">
                <a16:creationId xmlns:a16="http://schemas.microsoft.com/office/drawing/2014/main" id="{47CF7692-1B6E-4B41-A9CC-80D508F17504}"/>
              </a:ext>
            </a:extLst>
          </p:cNvPr>
          <p:cNvSpPr/>
          <p:nvPr/>
        </p:nvSpPr>
        <p:spPr>
          <a:xfrm>
            <a:off x="466843" y="2472050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668;p7">
            <a:extLst>
              <a:ext uri="{FF2B5EF4-FFF2-40B4-BE49-F238E27FC236}">
                <a16:creationId xmlns:a16="http://schemas.microsoft.com/office/drawing/2014/main" id="{79FEDC91-D6C3-4819-A3A9-208539B52EA0}"/>
              </a:ext>
            </a:extLst>
          </p:cNvPr>
          <p:cNvSpPr/>
          <p:nvPr/>
        </p:nvSpPr>
        <p:spPr>
          <a:xfrm>
            <a:off x="4254483" y="4043166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669;p7">
            <a:extLst>
              <a:ext uri="{FF2B5EF4-FFF2-40B4-BE49-F238E27FC236}">
                <a16:creationId xmlns:a16="http://schemas.microsoft.com/office/drawing/2014/main" id="{CBCC1622-7FFC-4468-8D20-8EB9C1501CA6}"/>
              </a:ext>
            </a:extLst>
          </p:cNvPr>
          <p:cNvSpPr/>
          <p:nvPr/>
        </p:nvSpPr>
        <p:spPr>
          <a:xfrm>
            <a:off x="764551" y="4450141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771;p7">
            <a:extLst>
              <a:ext uri="{FF2B5EF4-FFF2-40B4-BE49-F238E27FC236}">
                <a16:creationId xmlns:a16="http://schemas.microsoft.com/office/drawing/2014/main" id="{11A301F2-1B7B-4D6C-910E-35C09FFC56D7}"/>
              </a:ext>
            </a:extLst>
          </p:cNvPr>
          <p:cNvSpPr/>
          <p:nvPr/>
        </p:nvSpPr>
        <p:spPr>
          <a:xfrm>
            <a:off x="4237931" y="3873551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772;p7">
            <a:extLst>
              <a:ext uri="{FF2B5EF4-FFF2-40B4-BE49-F238E27FC236}">
                <a16:creationId xmlns:a16="http://schemas.microsoft.com/office/drawing/2014/main" id="{A7DA8583-7509-4902-8C8A-9D175DE64CB2}"/>
              </a:ext>
            </a:extLst>
          </p:cNvPr>
          <p:cNvSpPr/>
          <p:nvPr/>
        </p:nvSpPr>
        <p:spPr>
          <a:xfrm>
            <a:off x="4232016" y="2712411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Google Shape;773;p7">
            <a:extLst>
              <a:ext uri="{FF2B5EF4-FFF2-40B4-BE49-F238E27FC236}">
                <a16:creationId xmlns:a16="http://schemas.microsoft.com/office/drawing/2014/main" id="{07EB2EBD-6793-46E1-A4F7-75198E7437B2}"/>
              </a:ext>
            </a:extLst>
          </p:cNvPr>
          <p:cNvSpPr/>
          <p:nvPr/>
        </p:nvSpPr>
        <p:spPr>
          <a:xfrm>
            <a:off x="4221379" y="2975104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774;p7">
            <a:extLst>
              <a:ext uri="{FF2B5EF4-FFF2-40B4-BE49-F238E27FC236}">
                <a16:creationId xmlns:a16="http://schemas.microsoft.com/office/drawing/2014/main" id="{545D6A14-189D-46AA-9F4D-F06EC6CE87D7}"/>
              </a:ext>
            </a:extLst>
          </p:cNvPr>
          <p:cNvSpPr/>
          <p:nvPr/>
        </p:nvSpPr>
        <p:spPr>
          <a:xfrm>
            <a:off x="4160517" y="3203341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Google Shape;775;p7">
            <a:extLst>
              <a:ext uri="{FF2B5EF4-FFF2-40B4-BE49-F238E27FC236}">
                <a16:creationId xmlns:a16="http://schemas.microsoft.com/office/drawing/2014/main" id="{63B7CD79-3F17-46FE-8BBD-EDAA3C2A587F}"/>
              </a:ext>
            </a:extLst>
          </p:cNvPr>
          <p:cNvSpPr/>
          <p:nvPr/>
        </p:nvSpPr>
        <p:spPr>
          <a:xfrm>
            <a:off x="4179743" y="2627625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Google Shape;776;p7">
            <a:extLst>
              <a:ext uri="{FF2B5EF4-FFF2-40B4-BE49-F238E27FC236}">
                <a16:creationId xmlns:a16="http://schemas.microsoft.com/office/drawing/2014/main" id="{3F70E7E3-6C5C-43E4-9765-B36D5655E47B}"/>
              </a:ext>
            </a:extLst>
          </p:cNvPr>
          <p:cNvSpPr/>
          <p:nvPr/>
        </p:nvSpPr>
        <p:spPr>
          <a:xfrm>
            <a:off x="3054997" y="2503090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Google Shape;777;p7">
            <a:extLst>
              <a:ext uri="{FF2B5EF4-FFF2-40B4-BE49-F238E27FC236}">
                <a16:creationId xmlns:a16="http://schemas.microsoft.com/office/drawing/2014/main" id="{F34ECBA8-C191-47F1-8C1D-BF428E4EBECB}"/>
              </a:ext>
            </a:extLst>
          </p:cNvPr>
          <p:cNvSpPr/>
          <p:nvPr/>
        </p:nvSpPr>
        <p:spPr>
          <a:xfrm>
            <a:off x="4119506" y="2597586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Google Shape;778;p7">
            <a:extLst>
              <a:ext uri="{FF2B5EF4-FFF2-40B4-BE49-F238E27FC236}">
                <a16:creationId xmlns:a16="http://schemas.microsoft.com/office/drawing/2014/main" id="{BA58F16D-E315-49C0-BAAF-67855E7F1B24}"/>
              </a:ext>
            </a:extLst>
          </p:cNvPr>
          <p:cNvSpPr/>
          <p:nvPr/>
        </p:nvSpPr>
        <p:spPr>
          <a:xfrm>
            <a:off x="447673" y="2452177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Google Shape;779;p7">
            <a:extLst>
              <a:ext uri="{FF2B5EF4-FFF2-40B4-BE49-F238E27FC236}">
                <a16:creationId xmlns:a16="http://schemas.microsoft.com/office/drawing/2014/main" id="{26EF2C81-F64F-4269-BA1D-DFCBA97C5F47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780;p7">
            <a:extLst>
              <a:ext uri="{FF2B5EF4-FFF2-40B4-BE49-F238E27FC236}">
                <a16:creationId xmlns:a16="http://schemas.microsoft.com/office/drawing/2014/main" id="{6A9BE7F4-963E-4DC9-A866-8F188D3ED613}"/>
              </a:ext>
            </a:extLst>
          </p:cNvPr>
          <p:cNvSpPr/>
          <p:nvPr/>
        </p:nvSpPr>
        <p:spPr>
          <a:xfrm>
            <a:off x="4331212" y="4247195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781;p7">
            <a:extLst>
              <a:ext uri="{FF2B5EF4-FFF2-40B4-BE49-F238E27FC236}">
                <a16:creationId xmlns:a16="http://schemas.microsoft.com/office/drawing/2014/main" id="{D0277935-2A7E-4089-90D6-C7A0AD57EB61}"/>
              </a:ext>
            </a:extLst>
          </p:cNvPr>
          <p:cNvSpPr/>
          <p:nvPr/>
        </p:nvSpPr>
        <p:spPr>
          <a:xfrm>
            <a:off x="4331212" y="4208906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782;p7">
            <a:extLst>
              <a:ext uri="{FF2B5EF4-FFF2-40B4-BE49-F238E27FC236}">
                <a16:creationId xmlns:a16="http://schemas.microsoft.com/office/drawing/2014/main" id="{84D30FE7-33CD-4EFD-9281-E5AE7FE03868}"/>
              </a:ext>
            </a:extLst>
          </p:cNvPr>
          <p:cNvSpPr/>
          <p:nvPr/>
        </p:nvSpPr>
        <p:spPr>
          <a:xfrm>
            <a:off x="4331212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Google Shape;783;p7">
            <a:extLst>
              <a:ext uri="{FF2B5EF4-FFF2-40B4-BE49-F238E27FC236}">
                <a16:creationId xmlns:a16="http://schemas.microsoft.com/office/drawing/2014/main" id="{AE845BB9-FD2E-4C43-89D3-B4C8003C1A66}"/>
              </a:ext>
            </a:extLst>
          </p:cNvPr>
          <p:cNvSpPr/>
          <p:nvPr/>
        </p:nvSpPr>
        <p:spPr>
          <a:xfrm>
            <a:off x="4331212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Google Shape;784;p7">
            <a:extLst>
              <a:ext uri="{FF2B5EF4-FFF2-40B4-BE49-F238E27FC236}">
                <a16:creationId xmlns:a16="http://schemas.microsoft.com/office/drawing/2014/main" id="{267B12E3-A28C-47FC-8A18-FF025DF2509A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Google Shape;785;p7">
            <a:extLst>
              <a:ext uri="{FF2B5EF4-FFF2-40B4-BE49-F238E27FC236}">
                <a16:creationId xmlns:a16="http://schemas.microsoft.com/office/drawing/2014/main" id="{0F9F63C1-67A9-429B-9730-275C4B1C29D9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Google Shape;786;p7">
            <a:extLst>
              <a:ext uri="{FF2B5EF4-FFF2-40B4-BE49-F238E27FC236}">
                <a16:creationId xmlns:a16="http://schemas.microsoft.com/office/drawing/2014/main" id="{83CBC6D6-59A8-4276-BB70-9CA5ADF2DBA5}"/>
              </a:ext>
            </a:extLst>
          </p:cNvPr>
          <p:cNvSpPr/>
          <p:nvPr/>
        </p:nvSpPr>
        <p:spPr>
          <a:xfrm>
            <a:off x="4331214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Google Shape;787;p7">
            <a:extLst>
              <a:ext uri="{FF2B5EF4-FFF2-40B4-BE49-F238E27FC236}">
                <a16:creationId xmlns:a16="http://schemas.microsoft.com/office/drawing/2014/main" id="{1B86CAB5-D3B5-4794-831D-113DE9DE1126}"/>
              </a:ext>
            </a:extLst>
          </p:cNvPr>
          <p:cNvSpPr/>
          <p:nvPr/>
        </p:nvSpPr>
        <p:spPr>
          <a:xfrm>
            <a:off x="3964678" y="2454135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Google Shape;788;p7">
            <a:extLst>
              <a:ext uri="{FF2B5EF4-FFF2-40B4-BE49-F238E27FC236}">
                <a16:creationId xmlns:a16="http://schemas.microsoft.com/office/drawing/2014/main" id="{84933F34-7417-4EB7-A7F1-888470C415EF}"/>
              </a:ext>
            </a:extLst>
          </p:cNvPr>
          <p:cNvSpPr/>
          <p:nvPr/>
        </p:nvSpPr>
        <p:spPr>
          <a:xfrm>
            <a:off x="3967351" y="244976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Google Shape;789;p7">
            <a:extLst>
              <a:ext uri="{FF2B5EF4-FFF2-40B4-BE49-F238E27FC236}">
                <a16:creationId xmlns:a16="http://schemas.microsoft.com/office/drawing/2014/main" id="{0358F5FE-EE82-4BED-8836-54A9EECF37EB}"/>
              </a:ext>
            </a:extLst>
          </p:cNvPr>
          <p:cNvSpPr/>
          <p:nvPr/>
        </p:nvSpPr>
        <p:spPr>
          <a:xfrm>
            <a:off x="593230" y="2579170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790;p7">
            <a:extLst>
              <a:ext uri="{FF2B5EF4-FFF2-40B4-BE49-F238E27FC236}">
                <a16:creationId xmlns:a16="http://schemas.microsoft.com/office/drawing/2014/main" id="{0F461D2D-DE2F-4862-B4DA-41546503D421}"/>
              </a:ext>
            </a:extLst>
          </p:cNvPr>
          <p:cNvSpPr/>
          <p:nvPr/>
        </p:nvSpPr>
        <p:spPr>
          <a:xfrm>
            <a:off x="4119506" y="2589336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Google Shape;791;p7">
            <a:extLst>
              <a:ext uri="{FF2B5EF4-FFF2-40B4-BE49-F238E27FC236}">
                <a16:creationId xmlns:a16="http://schemas.microsoft.com/office/drawing/2014/main" id="{4E830E90-1F38-468C-A261-683663C55DBF}"/>
              </a:ext>
            </a:extLst>
          </p:cNvPr>
          <p:cNvSpPr/>
          <p:nvPr/>
        </p:nvSpPr>
        <p:spPr>
          <a:xfrm>
            <a:off x="4116207" y="4432810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792;p7">
            <a:extLst>
              <a:ext uri="{FF2B5EF4-FFF2-40B4-BE49-F238E27FC236}">
                <a16:creationId xmlns:a16="http://schemas.microsoft.com/office/drawing/2014/main" id="{726B47DC-4A7C-4214-820A-D54CC9BD3053}"/>
              </a:ext>
            </a:extLst>
          </p:cNvPr>
          <p:cNvSpPr/>
          <p:nvPr/>
        </p:nvSpPr>
        <p:spPr>
          <a:xfrm>
            <a:off x="4113590" y="4432810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Google Shape;793;p7">
            <a:extLst>
              <a:ext uri="{FF2B5EF4-FFF2-40B4-BE49-F238E27FC236}">
                <a16:creationId xmlns:a16="http://schemas.microsoft.com/office/drawing/2014/main" id="{E71BF76A-79FE-4B20-84E5-C34E1A04C9E3}"/>
              </a:ext>
            </a:extLst>
          </p:cNvPr>
          <p:cNvSpPr/>
          <p:nvPr/>
        </p:nvSpPr>
        <p:spPr>
          <a:xfrm>
            <a:off x="4116207" y="443281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798;p7">
            <a:extLst>
              <a:ext uri="{FF2B5EF4-FFF2-40B4-BE49-F238E27FC236}">
                <a16:creationId xmlns:a16="http://schemas.microsoft.com/office/drawing/2014/main" id="{7BFC2359-445B-45FF-840A-7B18BB5BEC38}"/>
              </a:ext>
            </a:extLst>
          </p:cNvPr>
          <p:cNvSpPr/>
          <p:nvPr/>
        </p:nvSpPr>
        <p:spPr>
          <a:xfrm>
            <a:off x="3874067" y="4491430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Google Shape;802;p7">
            <a:extLst>
              <a:ext uri="{FF2B5EF4-FFF2-40B4-BE49-F238E27FC236}">
                <a16:creationId xmlns:a16="http://schemas.microsoft.com/office/drawing/2014/main" id="{C2F0D35D-B998-446A-98FB-0DE1B19FC4ED}"/>
              </a:ext>
            </a:extLst>
          </p:cNvPr>
          <p:cNvSpPr/>
          <p:nvPr/>
        </p:nvSpPr>
        <p:spPr>
          <a:xfrm>
            <a:off x="3810535" y="4463349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804;p7">
            <a:extLst>
              <a:ext uri="{FF2B5EF4-FFF2-40B4-BE49-F238E27FC236}">
                <a16:creationId xmlns:a16="http://schemas.microsoft.com/office/drawing/2014/main" id="{19F59846-1D82-44F4-A9E1-52C9256C4943}"/>
              </a:ext>
            </a:extLst>
          </p:cNvPr>
          <p:cNvSpPr/>
          <p:nvPr/>
        </p:nvSpPr>
        <p:spPr>
          <a:xfrm>
            <a:off x="3504235" y="4487555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Google Shape;808;p7">
            <a:extLst>
              <a:ext uri="{FF2B5EF4-FFF2-40B4-BE49-F238E27FC236}">
                <a16:creationId xmlns:a16="http://schemas.microsoft.com/office/drawing/2014/main" id="{C344704C-8C13-418A-A69B-FFEF92DDCA33}"/>
              </a:ext>
            </a:extLst>
          </p:cNvPr>
          <p:cNvSpPr/>
          <p:nvPr/>
        </p:nvSpPr>
        <p:spPr>
          <a:xfrm>
            <a:off x="1469807" y="4479348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Google Shape;809;p7">
            <a:extLst>
              <a:ext uri="{FF2B5EF4-FFF2-40B4-BE49-F238E27FC236}">
                <a16:creationId xmlns:a16="http://schemas.microsoft.com/office/drawing/2014/main" id="{3D8CA99A-6C19-47C2-85BF-5442989E6241}"/>
              </a:ext>
            </a:extLst>
          </p:cNvPr>
          <p:cNvSpPr/>
          <p:nvPr/>
        </p:nvSpPr>
        <p:spPr>
          <a:xfrm>
            <a:off x="1624635" y="2537006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Google Shape;810;p7">
            <a:extLst>
              <a:ext uri="{FF2B5EF4-FFF2-40B4-BE49-F238E27FC236}">
                <a16:creationId xmlns:a16="http://schemas.microsoft.com/office/drawing/2014/main" id="{E706FA8B-16EF-43C8-A91F-BFDFFA36828C}"/>
              </a:ext>
            </a:extLst>
          </p:cNvPr>
          <p:cNvSpPr/>
          <p:nvPr/>
        </p:nvSpPr>
        <p:spPr>
          <a:xfrm>
            <a:off x="679231" y="2511714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Google Shape;816;p7">
            <a:extLst>
              <a:ext uri="{FF2B5EF4-FFF2-40B4-BE49-F238E27FC236}">
                <a16:creationId xmlns:a16="http://schemas.microsoft.com/office/drawing/2014/main" id="{3E771C91-1EAD-4BB8-A566-50486E5F147A}"/>
              </a:ext>
            </a:extLst>
          </p:cNvPr>
          <p:cNvSpPr/>
          <p:nvPr/>
        </p:nvSpPr>
        <p:spPr>
          <a:xfrm>
            <a:off x="662679" y="4478556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Google Shape;818;p7">
            <a:extLst>
              <a:ext uri="{FF2B5EF4-FFF2-40B4-BE49-F238E27FC236}">
                <a16:creationId xmlns:a16="http://schemas.microsoft.com/office/drawing/2014/main" id="{D18DE7F6-A617-4283-81E3-6202AC9224F5}"/>
              </a:ext>
            </a:extLst>
          </p:cNvPr>
          <p:cNvSpPr/>
          <p:nvPr/>
        </p:nvSpPr>
        <p:spPr>
          <a:xfrm>
            <a:off x="1089394" y="2718744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Google Shape;819;p7">
            <a:extLst>
              <a:ext uri="{FF2B5EF4-FFF2-40B4-BE49-F238E27FC236}">
                <a16:creationId xmlns:a16="http://schemas.microsoft.com/office/drawing/2014/main" id="{284D1958-40E2-42C1-B70E-3FED0A2322E7}"/>
              </a:ext>
            </a:extLst>
          </p:cNvPr>
          <p:cNvSpPr/>
          <p:nvPr/>
        </p:nvSpPr>
        <p:spPr>
          <a:xfrm>
            <a:off x="1053674" y="2706620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828;p7">
            <a:extLst>
              <a:ext uri="{FF2B5EF4-FFF2-40B4-BE49-F238E27FC236}">
                <a16:creationId xmlns:a16="http://schemas.microsoft.com/office/drawing/2014/main" id="{0051E190-972F-4592-8DDA-0C40034E6AB8}"/>
              </a:ext>
            </a:extLst>
          </p:cNvPr>
          <p:cNvSpPr/>
          <p:nvPr/>
        </p:nvSpPr>
        <p:spPr>
          <a:xfrm>
            <a:off x="571389" y="3399121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Google Shape;829;p7">
            <a:extLst>
              <a:ext uri="{FF2B5EF4-FFF2-40B4-BE49-F238E27FC236}">
                <a16:creationId xmlns:a16="http://schemas.microsoft.com/office/drawing/2014/main" id="{AEAD782A-7402-4691-B0F8-96E00B447C64}"/>
              </a:ext>
            </a:extLst>
          </p:cNvPr>
          <p:cNvSpPr/>
          <p:nvPr/>
        </p:nvSpPr>
        <p:spPr>
          <a:xfrm>
            <a:off x="505237" y="2591294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Google Shape;830;p7">
            <a:extLst>
              <a:ext uri="{FF2B5EF4-FFF2-40B4-BE49-F238E27FC236}">
                <a16:creationId xmlns:a16="http://schemas.microsoft.com/office/drawing/2014/main" id="{E66CF7C9-1605-4104-B3F1-93A482B7E99E}"/>
              </a:ext>
            </a:extLst>
          </p:cNvPr>
          <p:cNvSpPr/>
          <p:nvPr/>
        </p:nvSpPr>
        <p:spPr>
          <a:xfrm>
            <a:off x="510527" y="4202614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831;p7">
            <a:extLst>
              <a:ext uri="{FF2B5EF4-FFF2-40B4-BE49-F238E27FC236}">
                <a16:creationId xmlns:a16="http://schemas.microsoft.com/office/drawing/2014/main" id="{6C8DBCEE-7B20-4B6E-94F4-48F84F00DA2F}"/>
              </a:ext>
            </a:extLst>
          </p:cNvPr>
          <p:cNvSpPr/>
          <p:nvPr/>
        </p:nvSpPr>
        <p:spPr>
          <a:xfrm>
            <a:off x="3749671" y="3417077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Google Shape;832;p7">
            <a:extLst>
              <a:ext uri="{FF2B5EF4-FFF2-40B4-BE49-F238E27FC236}">
                <a16:creationId xmlns:a16="http://schemas.microsoft.com/office/drawing/2014/main" id="{F4BEB046-BED8-4B93-8051-8D99C523B208}"/>
              </a:ext>
            </a:extLst>
          </p:cNvPr>
          <p:cNvSpPr/>
          <p:nvPr/>
        </p:nvSpPr>
        <p:spPr>
          <a:xfrm>
            <a:off x="1324251" y="4206489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Google Shape;833;p7">
            <a:extLst>
              <a:ext uri="{FF2B5EF4-FFF2-40B4-BE49-F238E27FC236}">
                <a16:creationId xmlns:a16="http://schemas.microsoft.com/office/drawing/2014/main" id="{1BB79000-316E-4345-B604-0632F4FFA453}"/>
              </a:ext>
            </a:extLst>
          </p:cNvPr>
          <p:cNvSpPr/>
          <p:nvPr/>
        </p:nvSpPr>
        <p:spPr>
          <a:xfrm>
            <a:off x="1952777" y="2799198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Google Shape;834;p7">
            <a:extLst>
              <a:ext uri="{FF2B5EF4-FFF2-40B4-BE49-F238E27FC236}">
                <a16:creationId xmlns:a16="http://schemas.microsoft.com/office/drawing/2014/main" id="{BE46C456-62CC-4983-95A1-04E5FFA33236}"/>
              </a:ext>
            </a:extLst>
          </p:cNvPr>
          <p:cNvSpPr/>
          <p:nvPr/>
        </p:nvSpPr>
        <p:spPr>
          <a:xfrm>
            <a:off x="1958065" y="2809365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Google Shape;835;p7">
            <a:extLst>
              <a:ext uri="{FF2B5EF4-FFF2-40B4-BE49-F238E27FC236}">
                <a16:creationId xmlns:a16="http://schemas.microsoft.com/office/drawing/2014/main" id="{F2B568DB-AA46-4DE4-93BC-EADBF47D21AF}"/>
              </a:ext>
            </a:extLst>
          </p:cNvPr>
          <p:cNvSpPr/>
          <p:nvPr/>
        </p:nvSpPr>
        <p:spPr>
          <a:xfrm>
            <a:off x="1955448" y="2805488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Google Shape;836;p7">
            <a:extLst>
              <a:ext uri="{FF2B5EF4-FFF2-40B4-BE49-F238E27FC236}">
                <a16:creationId xmlns:a16="http://schemas.microsoft.com/office/drawing/2014/main" id="{096B63E1-D7E0-4092-B2C1-3B8D1ADE1C8F}"/>
              </a:ext>
            </a:extLst>
          </p:cNvPr>
          <p:cNvSpPr/>
          <p:nvPr/>
        </p:nvSpPr>
        <p:spPr>
          <a:xfrm>
            <a:off x="447673" y="4301483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837;p7">
            <a:extLst>
              <a:ext uri="{FF2B5EF4-FFF2-40B4-BE49-F238E27FC236}">
                <a16:creationId xmlns:a16="http://schemas.microsoft.com/office/drawing/2014/main" id="{C9A666FB-A81A-45A2-8B4A-C9EF68038502}"/>
              </a:ext>
            </a:extLst>
          </p:cNvPr>
          <p:cNvSpPr/>
          <p:nvPr/>
        </p:nvSpPr>
        <p:spPr>
          <a:xfrm>
            <a:off x="447673" y="2476425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838;p7">
            <a:extLst>
              <a:ext uri="{FF2B5EF4-FFF2-40B4-BE49-F238E27FC236}">
                <a16:creationId xmlns:a16="http://schemas.microsoft.com/office/drawing/2014/main" id="{94EDAA54-B8C2-4E96-A1E2-379A5DE779F0}"/>
              </a:ext>
            </a:extLst>
          </p:cNvPr>
          <p:cNvSpPr/>
          <p:nvPr/>
        </p:nvSpPr>
        <p:spPr>
          <a:xfrm>
            <a:off x="439028" y="3558570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862;p7">
            <a:extLst>
              <a:ext uri="{FF2B5EF4-FFF2-40B4-BE49-F238E27FC236}">
                <a16:creationId xmlns:a16="http://schemas.microsoft.com/office/drawing/2014/main" id="{848FF8EA-EC4F-4984-B9FB-C471F6BBBBD0}"/>
              </a:ext>
            </a:extLst>
          </p:cNvPr>
          <p:cNvSpPr/>
          <p:nvPr/>
        </p:nvSpPr>
        <p:spPr>
          <a:xfrm>
            <a:off x="436412" y="4291318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Google Shape;626;p7">
            <a:extLst>
              <a:ext uri="{FF2B5EF4-FFF2-40B4-BE49-F238E27FC236}">
                <a16:creationId xmlns:a16="http://schemas.microsoft.com/office/drawing/2014/main" id="{EAA77A13-F149-4354-9993-53D5ED7D0547}"/>
              </a:ext>
            </a:extLst>
          </p:cNvPr>
          <p:cNvSpPr/>
          <p:nvPr/>
        </p:nvSpPr>
        <p:spPr>
          <a:xfrm>
            <a:off x="4823253" y="2472050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BBBBBBBBBBBBBBBBBBBBB">
            <a:extLst>
              <a:ext uri="{FF2B5EF4-FFF2-40B4-BE49-F238E27FC236}">
                <a16:creationId xmlns:a16="http://schemas.microsoft.com/office/drawing/2014/main" id="{B19C9A71-9F5F-488B-AB81-A697BD5080AD}"/>
              </a:ext>
            </a:extLst>
          </p:cNvPr>
          <p:cNvSpPr/>
          <p:nvPr/>
        </p:nvSpPr>
        <p:spPr>
          <a:xfrm>
            <a:off x="5013174" y="2595168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ự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NST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Google Shape;650;p7">
            <a:extLst>
              <a:ext uri="{FF2B5EF4-FFF2-40B4-BE49-F238E27FC236}">
                <a16:creationId xmlns:a16="http://schemas.microsoft.com/office/drawing/2014/main" id="{970DCF44-A1CC-46B4-A8E1-9DB936D99DA0}"/>
              </a:ext>
            </a:extLst>
          </p:cNvPr>
          <p:cNvSpPr/>
          <p:nvPr/>
        </p:nvSpPr>
        <p:spPr>
          <a:xfrm>
            <a:off x="8690979" y="3956420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Google Shape;654;p7">
            <a:extLst>
              <a:ext uri="{FF2B5EF4-FFF2-40B4-BE49-F238E27FC236}">
                <a16:creationId xmlns:a16="http://schemas.microsoft.com/office/drawing/2014/main" id="{1CDBDDB9-A32B-4F38-9279-2FD62D9D7D3F}"/>
              </a:ext>
            </a:extLst>
          </p:cNvPr>
          <p:cNvSpPr/>
          <p:nvPr/>
        </p:nvSpPr>
        <p:spPr>
          <a:xfrm>
            <a:off x="8690979" y="4238945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Google Shape;656;p7">
            <a:extLst>
              <a:ext uri="{FF2B5EF4-FFF2-40B4-BE49-F238E27FC236}">
                <a16:creationId xmlns:a16="http://schemas.microsoft.com/office/drawing/2014/main" id="{E2319486-1C67-4411-B8A5-95E5569CFBE3}"/>
              </a:ext>
            </a:extLst>
          </p:cNvPr>
          <p:cNvSpPr/>
          <p:nvPr/>
        </p:nvSpPr>
        <p:spPr>
          <a:xfrm>
            <a:off x="8707530" y="4218613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Google Shape;657;p7">
            <a:extLst>
              <a:ext uri="{FF2B5EF4-FFF2-40B4-BE49-F238E27FC236}">
                <a16:creationId xmlns:a16="http://schemas.microsoft.com/office/drawing/2014/main" id="{815F6BCC-7E65-485D-A1BE-01A262301B54}"/>
              </a:ext>
            </a:extLst>
          </p:cNvPr>
          <p:cNvSpPr/>
          <p:nvPr/>
        </p:nvSpPr>
        <p:spPr>
          <a:xfrm>
            <a:off x="8690979" y="4247195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Google Shape;659;p7">
            <a:extLst>
              <a:ext uri="{FF2B5EF4-FFF2-40B4-BE49-F238E27FC236}">
                <a16:creationId xmlns:a16="http://schemas.microsoft.com/office/drawing/2014/main" id="{0C489D1D-A760-42EB-9632-C67C7A52132D}"/>
              </a:ext>
            </a:extLst>
          </p:cNvPr>
          <p:cNvSpPr/>
          <p:nvPr/>
        </p:nvSpPr>
        <p:spPr>
          <a:xfrm>
            <a:off x="8690979" y="4265110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Google Shape;660;p7">
            <a:extLst>
              <a:ext uri="{FF2B5EF4-FFF2-40B4-BE49-F238E27FC236}">
                <a16:creationId xmlns:a16="http://schemas.microsoft.com/office/drawing/2014/main" id="{E459D5EE-C712-4CF7-BE00-48E0F6D8C76B}"/>
              </a:ext>
            </a:extLst>
          </p:cNvPr>
          <p:cNvSpPr/>
          <p:nvPr/>
        </p:nvSpPr>
        <p:spPr>
          <a:xfrm>
            <a:off x="8690979" y="3716059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662;p7">
            <a:extLst>
              <a:ext uri="{FF2B5EF4-FFF2-40B4-BE49-F238E27FC236}">
                <a16:creationId xmlns:a16="http://schemas.microsoft.com/office/drawing/2014/main" id="{133C1C4F-CD78-4C2F-A6EB-80B9EDD7E60F}"/>
              </a:ext>
            </a:extLst>
          </p:cNvPr>
          <p:cNvSpPr/>
          <p:nvPr/>
        </p:nvSpPr>
        <p:spPr>
          <a:xfrm>
            <a:off x="8690979" y="3528028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664;p7">
            <a:extLst>
              <a:ext uri="{FF2B5EF4-FFF2-40B4-BE49-F238E27FC236}">
                <a16:creationId xmlns:a16="http://schemas.microsoft.com/office/drawing/2014/main" id="{F3AD50D9-0AA4-47DD-855E-FCE7363D26EA}"/>
              </a:ext>
            </a:extLst>
          </p:cNvPr>
          <p:cNvSpPr/>
          <p:nvPr/>
        </p:nvSpPr>
        <p:spPr>
          <a:xfrm>
            <a:off x="8690979" y="3716059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Google Shape;667;p7">
            <a:extLst>
              <a:ext uri="{FF2B5EF4-FFF2-40B4-BE49-F238E27FC236}">
                <a16:creationId xmlns:a16="http://schemas.microsoft.com/office/drawing/2014/main" id="{B2B39040-614E-4A0B-97E2-BA494CE567A9}"/>
              </a:ext>
            </a:extLst>
          </p:cNvPr>
          <p:cNvSpPr/>
          <p:nvPr/>
        </p:nvSpPr>
        <p:spPr>
          <a:xfrm>
            <a:off x="4820637" y="2472050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Google Shape;668;p7">
            <a:extLst>
              <a:ext uri="{FF2B5EF4-FFF2-40B4-BE49-F238E27FC236}">
                <a16:creationId xmlns:a16="http://schemas.microsoft.com/office/drawing/2014/main" id="{BA93C8B7-0486-44CE-BC50-307FC0CE0579}"/>
              </a:ext>
            </a:extLst>
          </p:cNvPr>
          <p:cNvSpPr/>
          <p:nvPr/>
        </p:nvSpPr>
        <p:spPr>
          <a:xfrm>
            <a:off x="8608277" y="4043166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669;p7">
            <a:extLst>
              <a:ext uri="{FF2B5EF4-FFF2-40B4-BE49-F238E27FC236}">
                <a16:creationId xmlns:a16="http://schemas.microsoft.com/office/drawing/2014/main" id="{B424FC61-7D83-4E75-96F2-AACBA3C44B0B}"/>
              </a:ext>
            </a:extLst>
          </p:cNvPr>
          <p:cNvSpPr/>
          <p:nvPr/>
        </p:nvSpPr>
        <p:spPr>
          <a:xfrm>
            <a:off x="5118345" y="4450141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Google Shape;771;p7">
            <a:extLst>
              <a:ext uri="{FF2B5EF4-FFF2-40B4-BE49-F238E27FC236}">
                <a16:creationId xmlns:a16="http://schemas.microsoft.com/office/drawing/2014/main" id="{5C3A4AE0-281E-49D0-99A3-456F487B0717}"/>
              </a:ext>
            </a:extLst>
          </p:cNvPr>
          <p:cNvSpPr/>
          <p:nvPr/>
        </p:nvSpPr>
        <p:spPr>
          <a:xfrm>
            <a:off x="8591725" y="3873551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Google Shape;772;p7">
            <a:extLst>
              <a:ext uri="{FF2B5EF4-FFF2-40B4-BE49-F238E27FC236}">
                <a16:creationId xmlns:a16="http://schemas.microsoft.com/office/drawing/2014/main" id="{6B98C35E-114B-4A9E-BB34-C547A0641A2E}"/>
              </a:ext>
            </a:extLst>
          </p:cNvPr>
          <p:cNvSpPr/>
          <p:nvPr/>
        </p:nvSpPr>
        <p:spPr>
          <a:xfrm>
            <a:off x="8585810" y="2712411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Google Shape;773;p7">
            <a:extLst>
              <a:ext uri="{FF2B5EF4-FFF2-40B4-BE49-F238E27FC236}">
                <a16:creationId xmlns:a16="http://schemas.microsoft.com/office/drawing/2014/main" id="{9AB7BCFE-21C0-4548-B2A3-050CA6AF171E}"/>
              </a:ext>
            </a:extLst>
          </p:cNvPr>
          <p:cNvSpPr/>
          <p:nvPr/>
        </p:nvSpPr>
        <p:spPr>
          <a:xfrm>
            <a:off x="8575173" y="2975104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Google Shape;774;p7">
            <a:extLst>
              <a:ext uri="{FF2B5EF4-FFF2-40B4-BE49-F238E27FC236}">
                <a16:creationId xmlns:a16="http://schemas.microsoft.com/office/drawing/2014/main" id="{DDDD43D4-83D6-403A-9B11-A63448CFA28A}"/>
              </a:ext>
            </a:extLst>
          </p:cNvPr>
          <p:cNvSpPr/>
          <p:nvPr/>
        </p:nvSpPr>
        <p:spPr>
          <a:xfrm>
            <a:off x="8514311" y="3203341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Google Shape;775;p7">
            <a:extLst>
              <a:ext uri="{FF2B5EF4-FFF2-40B4-BE49-F238E27FC236}">
                <a16:creationId xmlns:a16="http://schemas.microsoft.com/office/drawing/2014/main" id="{2C711B5B-4499-46CE-B878-F0634CE00819}"/>
              </a:ext>
            </a:extLst>
          </p:cNvPr>
          <p:cNvSpPr/>
          <p:nvPr/>
        </p:nvSpPr>
        <p:spPr>
          <a:xfrm>
            <a:off x="8533537" y="2627625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Google Shape;776;p7">
            <a:extLst>
              <a:ext uri="{FF2B5EF4-FFF2-40B4-BE49-F238E27FC236}">
                <a16:creationId xmlns:a16="http://schemas.microsoft.com/office/drawing/2014/main" id="{468C4A89-85DC-45FD-BE35-EFBF2ECC5E8A}"/>
              </a:ext>
            </a:extLst>
          </p:cNvPr>
          <p:cNvSpPr/>
          <p:nvPr/>
        </p:nvSpPr>
        <p:spPr>
          <a:xfrm>
            <a:off x="7408791" y="2503090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Google Shape;777;p7">
            <a:extLst>
              <a:ext uri="{FF2B5EF4-FFF2-40B4-BE49-F238E27FC236}">
                <a16:creationId xmlns:a16="http://schemas.microsoft.com/office/drawing/2014/main" id="{8A51E443-54FB-433E-9129-BC7CCBF63ADC}"/>
              </a:ext>
            </a:extLst>
          </p:cNvPr>
          <p:cNvSpPr/>
          <p:nvPr/>
        </p:nvSpPr>
        <p:spPr>
          <a:xfrm>
            <a:off x="8473300" y="2597586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Google Shape;778;p7">
            <a:extLst>
              <a:ext uri="{FF2B5EF4-FFF2-40B4-BE49-F238E27FC236}">
                <a16:creationId xmlns:a16="http://schemas.microsoft.com/office/drawing/2014/main" id="{58037BCC-C4BA-45AF-8825-C2A36566C14F}"/>
              </a:ext>
            </a:extLst>
          </p:cNvPr>
          <p:cNvSpPr/>
          <p:nvPr/>
        </p:nvSpPr>
        <p:spPr>
          <a:xfrm>
            <a:off x="4801467" y="2452177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779;p7">
            <a:extLst>
              <a:ext uri="{FF2B5EF4-FFF2-40B4-BE49-F238E27FC236}">
                <a16:creationId xmlns:a16="http://schemas.microsoft.com/office/drawing/2014/main" id="{90A48D7A-6842-4BCF-BD47-49D39716EAFB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780;p7">
            <a:extLst>
              <a:ext uri="{FF2B5EF4-FFF2-40B4-BE49-F238E27FC236}">
                <a16:creationId xmlns:a16="http://schemas.microsoft.com/office/drawing/2014/main" id="{68ABF7F9-CDE3-4FCF-B774-4005F451AC2B}"/>
              </a:ext>
            </a:extLst>
          </p:cNvPr>
          <p:cNvSpPr/>
          <p:nvPr/>
        </p:nvSpPr>
        <p:spPr>
          <a:xfrm>
            <a:off x="8685006" y="4247195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Google Shape;781;p7">
            <a:extLst>
              <a:ext uri="{FF2B5EF4-FFF2-40B4-BE49-F238E27FC236}">
                <a16:creationId xmlns:a16="http://schemas.microsoft.com/office/drawing/2014/main" id="{7BB0B27E-8ABE-4127-919B-F81BD543C3C7}"/>
              </a:ext>
            </a:extLst>
          </p:cNvPr>
          <p:cNvSpPr/>
          <p:nvPr/>
        </p:nvSpPr>
        <p:spPr>
          <a:xfrm>
            <a:off x="8685006" y="4208906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Google Shape;782;p7">
            <a:extLst>
              <a:ext uri="{FF2B5EF4-FFF2-40B4-BE49-F238E27FC236}">
                <a16:creationId xmlns:a16="http://schemas.microsoft.com/office/drawing/2014/main" id="{6AE7AE27-6330-4EDC-9196-68A45BEE5DC6}"/>
              </a:ext>
            </a:extLst>
          </p:cNvPr>
          <p:cNvSpPr/>
          <p:nvPr/>
        </p:nvSpPr>
        <p:spPr>
          <a:xfrm>
            <a:off x="8685006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Google Shape;783;p7">
            <a:extLst>
              <a:ext uri="{FF2B5EF4-FFF2-40B4-BE49-F238E27FC236}">
                <a16:creationId xmlns:a16="http://schemas.microsoft.com/office/drawing/2014/main" id="{31BD5AF6-B963-43D3-A308-DD04E8189B78}"/>
              </a:ext>
            </a:extLst>
          </p:cNvPr>
          <p:cNvSpPr/>
          <p:nvPr/>
        </p:nvSpPr>
        <p:spPr>
          <a:xfrm>
            <a:off x="8685006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784;p7">
            <a:extLst>
              <a:ext uri="{FF2B5EF4-FFF2-40B4-BE49-F238E27FC236}">
                <a16:creationId xmlns:a16="http://schemas.microsoft.com/office/drawing/2014/main" id="{5D05FB20-DF20-4F33-8E93-AFEA1F839F8A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Google Shape;785;p7">
            <a:extLst>
              <a:ext uri="{FF2B5EF4-FFF2-40B4-BE49-F238E27FC236}">
                <a16:creationId xmlns:a16="http://schemas.microsoft.com/office/drawing/2014/main" id="{F84B72A8-7F78-4604-8200-0EDDD1ECD1D9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786;p7">
            <a:extLst>
              <a:ext uri="{FF2B5EF4-FFF2-40B4-BE49-F238E27FC236}">
                <a16:creationId xmlns:a16="http://schemas.microsoft.com/office/drawing/2014/main" id="{DF5A4B7E-71D8-4DAD-AEA3-664A10037652}"/>
              </a:ext>
            </a:extLst>
          </p:cNvPr>
          <p:cNvSpPr/>
          <p:nvPr/>
        </p:nvSpPr>
        <p:spPr>
          <a:xfrm>
            <a:off x="8685008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Google Shape;787;p7">
            <a:extLst>
              <a:ext uri="{FF2B5EF4-FFF2-40B4-BE49-F238E27FC236}">
                <a16:creationId xmlns:a16="http://schemas.microsoft.com/office/drawing/2014/main" id="{7A32B696-DDCE-414A-9294-3EE19FC8565D}"/>
              </a:ext>
            </a:extLst>
          </p:cNvPr>
          <p:cNvSpPr/>
          <p:nvPr/>
        </p:nvSpPr>
        <p:spPr>
          <a:xfrm>
            <a:off x="8318472" y="2454135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Google Shape;788;p7">
            <a:extLst>
              <a:ext uri="{FF2B5EF4-FFF2-40B4-BE49-F238E27FC236}">
                <a16:creationId xmlns:a16="http://schemas.microsoft.com/office/drawing/2014/main" id="{95FA62C7-1E32-4632-BFEF-71D0E07126EB}"/>
              </a:ext>
            </a:extLst>
          </p:cNvPr>
          <p:cNvSpPr/>
          <p:nvPr/>
        </p:nvSpPr>
        <p:spPr>
          <a:xfrm>
            <a:off x="8321145" y="244976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Google Shape;789;p7">
            <a:extLst>
              <a:ext uri="{FF2B5EF4-FFF2-40B4-BE49-F238E27FC236}">
                <a16:creationId xmlns:a16="http://schemas.microsoft.com/office/drawing/2014/main" id="{E61B08B1-8672-4212-9254-A391098357FD}"/>
              </a:ext>
            </a:extLst>
          </p:cNvPr>
          <p:cNvSpPr/>
          <p:nvPr/>
        </p:nvSpPr>
        <p:spPr>
          <a:xfrm>
            <a:off x="4947024" y="2579170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Google Shape;790;p7">
            <a:extLst>
              <a:ext uri="{FF2B5EF4-FFF2-40B4-BE49-F238E27FC236}">
                <a16:creationId xmlns:a16="http://schemas.microsoft.com/office/drawing/2014/main" id="{C4AEF072-8E75-4065-A981-5A926FF019B7}"/>
              </a:ext>
            </a:extLst>
          </p:cNvPr>
          <p:cNvSpPr/>
          <p:nvPr/>
        </p:nvSpPr>
        <p:spPr>
          <a:xfrm>
            <a:off x="8473300" y="2589336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Google Shape;791;p7">
            <a:extLst>
              <a:ext uri="{FF2B5EF4-FFF2-40B4-BE49-F238E27FC236}">
                <a16:creationId xmlns:a16="http://schemas.microsoft.com/office/drawing/2014/main" id="{39FB2FD3-4837-4CC7-8B11-4E092E7759CE}"/>
              </a:ext>
            </a:extLst>
          </p:cNvPr>
          <p:cNvSpPr/>
          <p:nvPr/>
        </p:nvSpPr>
        <p:spPr>
          <a:xfrm>
            <a:off x="8470001" y="4432810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Google Shape;792;p7">
            <a:extLst>
              <a:ext uri="{FF2B5EF4-FFF2-40B4-BE49-F238E27FC236}">
                <a16:creationId xmlns:a16="http://schemas.microsoft.com/office/drawing/2014/main" id="{3ADFCD87-3461-4AAB-B98E-BE48E9717023}"/>
              </a:ext>
            </a:extLst>
          </p:cNvPr>
          <p:cNvSpPr/>
          <p:nvPr/>
        </p:nvSpPr>
        <p:spPr>
          <a:xfrm>
            <a:off x="8467384" y="4432810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Google Shape;793;p7">
            <a:extLst>
              <a:ext uri="{FF2B5EF4-FFF2-40B4-BE49-F238E27FC236}">
                <a16:creationId xmlns:a16="http://schemas.microsoft.com/office/drawing/2014/main" id="{D82A9213-FBA9-447E-9924-182E55F416DF}"/>
              </a:ext>
            </a:extLst>
          </p:cNvPr>
          <p:cNvSpPr/>
          <p:nvPr/>
        </p:nvSpPr>
        <p:spPr>
          <a:xfrm>
            <a:off x="8470001" y="443281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Google Shape;798;p7">
            <a:extLst>
              <a:ext uri="{FF2B5EF4-FFF2-40B4-BE49-F238E27FC236}">
                <a16:creationId xmlns:a16="http://schemas.microsoft.com/office/drawing/2014/main" id="{FD36A50F-F3F4-458C-AFFB-6EA423352F6C}"/>
              </a:ext>
            </a:extLst>
          </p:cNvPr>
          <p:cNvSpPr/>
          <p:nvPr/>
        </p:nvSpPr>
        <p:spPr>
          <a:xfrm>
            <a:off x="8227861" y="4491430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Google Shape;802;p7">
            <a:extLst>
              <a:ext uri="{FF2B5EF4-FFF2-40B4-BE49-F238E27FC236}">
                <a16:creationId xmlns:a16="http://schemas.microsoft.com/office/drawing/2014/main" id="{E33D621B-B303-4003-BAB7-90334D33363B}"/>
              </a:ext>
            </a:extLst>
          </p:cNvPr>
          <p:cNvSpPr/>
          <p:nvPr/>
        </p:nvSpPr>
        <p:spPr>
          <a:xfrm>
            <a:off x="8164329" y="4463349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Google Shape;804;p7">
            <a:extLst>
              <a:ext uri="{FF2B5EF4-FFF2-40B4-BE49-F238E27FC236}">
                <a16:creationId xmlns:a16="http://schemas.microsoft.com/office/drawing/2014/main" id="{B8DF1497-1FFE-4FCD-ADEA-A2B67C38344B}"/>
              </a:ext>
            </a:extLst>
          </p:cNvPr>
          <p:cNvSpPr/>
          <p:nvPr/>
        </p:nvSpPr>
        <p:spPr>
          <a:xfrm>
            <a:off x="7858029" y="4487555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Google Shape;808;p7">
            <a:extLst>
              <a:ext uri="{FF2B5EF4-FFF2-40B4-BE49-F238E27FC236}">
                <a16:creationId xmlns:a16="http://schemas.microsoft.com/office/drawing/2014/main" id="{26399C33-68D2-4F07-9628-2C6A79F2ADD7}"/>
              </a:ext>
            </a:extLst>
          </p:cNvPr>
          <p:cNvSpPr/>
          <p:nvPr/>
        </p:nvSpPr>
        <p:spPr>
          <a:xfrm>
            <a:off x="5823601" y="4479348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Google Shape;809;p7">
            <a:extLst>
              <a:ext uri="{FF2B5EF4-FFF2-40B4-BE49-F238E27FC236}">
                <a16:creationId xmlns:a16="http://schemas.microsoft.com/office/drawing/2014/main" id="{9F40C28C-D008-4852-A9D2-3C997EA1A6F0}"/>
              </a:ext>
            </a:extLst>
          </p:cNvPr>
          <p:cNvSpPr/>
          <p:nvPr/>
        </p:nvSpPr>
        <p:spPr>
          <a:xfrm>
            <a:off x="5978429" y="2537006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Google Shape;810;p7">
            <a:extLst>
              <a:ext uri="{FF2B5EF4-FFF2-40B4-BE49-F238E27FC236}">
                <a16:creationId xmlns:a16="http://schemas.microsoft.com/office/drawing/2014/main" id="{672A7751-1589-4A21-B3A9-90DB3F5DFE68}"/>
              </a:ext>
            </a:extLst>
          </p:cNvPr>
          <p:cNvSpPr/>
          <p:nvPr/>
        </p:nvSpPr>
        <p:spPr>
          <a:xfrm>
            <a:off x="5033025" y="2511714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Google Shape;816;p7">
            <a:extLst>
              <a:ext uri="{FF2B5EF4-FFF2-40B4-BE49-F238E27FC236}">
                <a16:creationId xmlns:a16="http://schemas.microsoft.com/office/drawing/2014/main" id="{36434CAF-D758-4AA7-8630-4622430A0115}"/>
              </a:ext>
            </a:extLst>
          </p:cNvPr>
          <p:cNvSpPr/>
          <p:nvPr/>
        </p:nvSpPr>
        <p:spPr>
          <a:xfrm>
            <a:off x="5016473" y="4478556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Google Shape;818;p7">
            <a:extLst>
              <a:ext uri="{FF2B5EF4-FFF2-40B4-BE49-F238E27FC236}">
                <a16:creationId xmlns:a16="http://schemas.microsoft.com/office/drawing/2014/main" id="{922B9D30-EF73-4005-A30A-87E39BD2E7C3}"/>
              </a:ext>
            </a:extLst>
          </p:cNvPr>
          <p:cNvSpPr/>
          <p:nvPr/>
        </p:nvSpPr>
        <p:spPr>
          <a:xfrm>
            <a:off x="5443188" y="2718744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Google Shape;819;p7">
            <a:extLst>
              <a:ext uri="{FF2B5EF4-FFF2-40B4-BE49-F238E27FC236}">
                <a16:creationId xmlns:a16="http://schemas.microsoft.com/office/drawing/2014/main" id="{956FA670-5D64-4EE0-85E3-72CA61C6AA90}"/>
              </a:ext>
            </a:extLst>
          </p:cNvPr>
          <p:cNvSpPr/>
          <p:nvPr/>
        </p:nvSpPr>
        <p:spPr>
          <a:xfrm>
            <a:off x="5407468" y="2706620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Google Shape;828;p7">
            <a:extLst>
              <a:ext uri="{FF2B5EF4-FFF2-40B4-BE49-F238E27FC236}">
                <a16:creationId xmlns:a16="http://schemas.microsoft.com/office/drawing/2014/main" id="{DAF9E547-3155-4BAF-8297-BF5807AB2647}"/>
              </a:ext>
            </a:extLst>
          </p:cNvPr>
          <p:cNvSpPr/>
          <p:nvPr/>
        </p:nvSpPr>
        <p:spPr>
          <a:xfrm>
            <a:off x="4925183" y="3399121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Google Shape;829;p7">
            <a:extLst>
              <a:ext uri="{FF2B5EF4-FFF2-40B4-BE49-F238E27FC236}">
                <a16:creationId xmlns:a16="http://schemas.microsoft.com/office/drawing/2014/main" id="{073D20A5-C15E-45EF-8F2F-2A2A9F616F74}"/>
              </a:ext>
            </a:extLst>
          </p:cNvPr>
          <p:cNvSpPr/>
          <p:nvPr/>
        </p:nvSpPr>
        <p:spPr>
          <a:xfrm>
            <a:off x="4859031" y="2591294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Google Shape;830;p7">
            <a:extLst>
              <a:ext uri="{FF2B5EF4-FFF2-40B4-BE49-F238E27FC236}">
                <a16:creationId xmlns:a16="http://schemas.microsoft.com/office/drawing/2014/main" id="{87ED6F5C-1BA9-4CDE-96ED-255F335E66B4}"/>
              </a:ext>
            </a:extLst>
          </p:cNvPr>
          <p:cNvSpPr/>
          <p:nvPr/>
        </p:nvSpPr>
        <p:spPr>
          <a:xfrm>
            <a:off x="4864321" y="4202614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Google Shape;831;p7">
            <a:extLst>
              <a:ext uri="{FF2B5EF4-FFF2-40B4-BE49-F238E27FC236}">
                <a16:creationId xmlns:a16="http://schemas.microsoft.com/office/drawing/2014/main" id="{62F6AA13-9F14-47DD-BDFE-6758B55B2B13}"/>
              </a:ext>
            </a:extLst>
          </p:cNvPr>
          <p:cNvSpPr/>
          <p:nvPr/>
        </p:nvSpPr>
        <p:spPr>
          <a:xfrm>
            <a:off x="8103465" y="3417077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Google Shape;832;p7">
            <a:extLst>
              <a:ext uri="{FF2B5EF4-FFF2-40B4-BE49-F238E27FC236}">
                <a16:creationId xmlns:a16="http://schemas.microsoft.com/office/drawing/2014/main" id="{7C7AE4C7-74E6-40E8-9E99-C531E3A853BE}"/>
              </a:ext>
            </a:extLst>
          </p:cNvPr>
          <p:cNvSpPr/>
          <p:nvPr/>
        </p:nvSpPr>
        <p:spPr>
          <a:xfrm>
            <a:off x="5678045" y="4206489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Google Shape;833;p7">
            <a:extLst>
              <a:ext uri="{FF2B5EF4-FFF2-40B4-BE49-F238E27FC236}">
                <a16:creationId xmlns:a16="http://schemas.microsoft.com/office/drawing/2014/main" id="{9A9998B9-7052-4760-AD00-191D82E5A2B8}"/>
              </a:ext>
            </a:extLst>
          </p:cNvPr>
          <p:cNvSpPr/>
          <p:nvPr/>
        </p:nvSpPr>
        <p:spPr>
          <a:xfrm>
            <a:off x="6306571" y="2799198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Google Shape;834;p7">
            <a:extLst>
              <a:ext uri="{FF2B5EF4-FFF2-40B4-BE49-F238E27FC236}">
                <a16:creationId xmlns:a16="http://schemas.microsoft.com/office/drawing/2014/main" id="{801C23A8-F64D-44B1-9D45-5786662D52BC}"/>
              </a:ext>
            </a:extLst>
          </p:cNvPr>
          <p:cNvSpPr/>
          <p:nvPr/>
        </p:nvSpPr>
        <p:spPr>
          <a:xfrm>
            <a:off x="6311859" y="2809365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Google Shape;835;p7">
            <a:extLst>
              <a:ext uri="{FF2B5EF4-FFF2-40B4-BE49-F238E27FC236}">
                <a16:creationId xmlns:a16="http://schemas.microsoft.com/office/drawing/2014/main" id="{D9429F35-6551-4815-B303-88226506AAE2}"/>
              </a:ext>
            </a:extLst>
          </p:cNvPr>
          <p:cNvSpPr/>
          <p:nvPr/>
        </p:nvSpPr>
        <p:spPr>
          <a:xfrm>
            <a:off x="6309242" y="2805488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Google Shape;836;p7">
            <a:extLst>
              <a:ext uri="{FF2B5EF4-FFF2-40B4-BE49-F238E27FC236}">
                <a16:creationId xmlns:a16="http://schemas.microsoft.com/office/drawing/2014/main" id="{E7790DE2-C6E0-4978-B71F-8CB193BB522F}"/>
              </a:ext>
            </a:extLst>
          </p:cNvPr>
          <p:cNvSpPr/>
          <p:nvPr/>
        </p:nvSpPr>
        <p:spPr>
          <a:xfrm>
            <a:off x="4801467" y="4301483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Google Shape;837;p7">
            <a:extLst>
              <a:ext uri="{FF2B5EF4-FFF2-40B4-BE49-F238E27FC236}">
                <a16:creationId xmlns:a16="http://schemas.microsoft.com/office/drawing/2014/main" id="{B96EEB23-13F8-48B6-A7EE-801EC888CD15}"/>
              </a:ext>
            </a:extLst>
          </p:cNvPr>
          <p:cNvSpPr/>
          <p:nvPr/>
        </p:nvSpPr>
        <p:spPr>
          <a:xfrm>
            <a:off x="4801467" y="2476425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Google Shape;838;p7">
            <a:extLst>
              <a:ext uri="{FF2B5EF4-FFF2-40B4-BE49-F238E27FC236}">
                <a16:creationId xmlns:a16="http://schemas.microsoft.com/office/drawing/2014/main" id="{BA99CAA2-1458-46B8-8714-09C3DFFC97F6}"/>
              </a:ext>
            </a:extLst>
          </p:cNvPr>
          <p:cNvSpPr/>
          <p:nvPr/>
        </p:nvSpPr>
        <p:spPr>
          <a:xfrm>
            <a:off x="4792822" y="3558570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Google Shape;862;p7">
            <a:extLst>
              <a:ext uri="{FF2B5EF4-FFF2-40B4-BE49-F238E27FC236}">
                <a16:creationId xmlns:a16="http://schemas.microsoft.com/office/drawing/2014/main" id="{B0714057-0620-441D-9A52-2DFD88C38AD5}"/>
              </a:ext>
            </a:extLst>
          </p:cNvPr>
          <p:cNvSpPr/>
          <p:nvPr/>
        </p:nvSpPr>
        <p:spPr>
          <a:xfrm>
            <a:off x="4790206" y="4291318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Google Shape;626;p7">
            <a:extLst>
              <a:ext uri="{FF2B5EF4-FFF2-40B4-BE49-F238E27FC236}">
                <a16:creationId xmlns:a16="http://schemas.microsoft.com/office/drawing/2014/main" id="{59CA2FB1-7E61-4589-95FB-023F4F103675}"/>
              </a:ext>
            </a:extLst>
          </p:cNvPr>
          <p:cNvSpPr/>
          <p:nvPr/>
        </p:nvSpPr>
        <p:spPr>
          <a:xfrm>
            <a:off x="469459" y="4676734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CCCCCCCCCCCCCCCCCCC">
            <a:extLst>
              <a:ext uri="{FF2B5EF4-FFF2-40B4-BE49-F238E27FC236}">
                <a16:creationId xmlns:a16="http://schemas.microsoft.com/office/drawing/2014/main" id="{53A9018C-4802-4DD7-8381-6081E868A879}"/>
              </a:ext>
            </a:extLst>
          </p:cNvPr>
          <p:cNvSpPr/>
          <p:nvPr/>
        </p:nvSpPr>
        <p:spPr>
          <a:xfrm>
            <a:off x="659380" y="4799852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ự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NST.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Google Shape;650;p7">
            <a:extLst>
              <a:ext uri="{FF2B5EF4-FFF2-40B4-BE49-F238E27FC236}">
                <a16:creationId xmlns:a16="http://schemas.microsoft.com/office/drawing/2014/main" id="{1915113F-49BD-4070-A015-48EB3DA83145}"/>
              </a:ext>
            </a:extLst>
          </p:cNvPr>
          <p:cNvSpPr/>
          <p:nvPr/>
        </p:nvSpPr>
        <p:spPr>
          <a:xfrm>
            <a:off x="4337185" y="6161104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Google Shape;654;p7">
            <a:extLst>
              <a:ext uri="{FF2B5EF4-FFF2-40B4-BE49-F238E27FC236}">
                <a16:creationId xmlns:a16="http://schemas.microsoft.com/office/drawing/2014/main" id="{9E7C2ECE-5631-4E88-BA2D-756E915EC507}"/>
              </a:ext>
            </a:extLst>
          </p:cNvPr>
          <p:cNvSpPr/>
          <p:nvPr/>
        </p:nvSpPr>
        <p:spPr>
          <a:xfrm>
            <a:off x="4337185" y="6443629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Google Shape;656;p7">
            <a:extLst>
              <a:ext uri="{FF2B5EF4-FFF2-40B4-BE49-F238E27FC236}">
                <a16:creationId xmlns:a16="http://schemas.microsoft.com/office/drawing/2014/main" id="{8F71E4DC-9D96-4046-839D-12842DF898ED}"/>
              </a:ext>
            </a:extLst>
          </p:cNvPr>
          <p:cNvSpPr/>
          <p:nvPr/>
        </p:nvSpPr>
        <p:spPr>
          <a:xfrm>
            <a:off x="4353736" y="6423297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Google Shape;657;p7">
            <a:extLst>
              <a:ext uri="{FF2B5EF4-FFF2-40B4-BE49-F238E27FC236}">
                <a16:creationId xmlns:a16="http://schemas.microsoft.com/office/drawing/2014/main" id="{BED4BD62-441A-48A6-91AC-A63DC010E453}"/>
              </a:ext>
            </a:extLst>
          </p:cNvPr>
          <p:cNvSpPr/>
          <p:nvPr/>
        </p:nvSpPr>
        <p:spPr>
          <a:xfrm>
            <a:off x="4337185" y="6451879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659;p7">
            <a:extLst>
              <a:ext uri="{FF2B5EF4-FFF2-40B4-BE49-F238E27FC236}">
                <a16:creationId xmlns:a16="http://schemas.microsoft.com/office/drawing/2014/main" id="{03C724E5-9C87-4717-A167-E23549FAEE3D}"/>
              </a:ext>
            </a:extLst>
          </p:cNvPr>
          <p:cNvSpPr/>
          <p:nvPr/>
        </p:nvSpPr>
        <p:spPr>
          <a:xfrm>
            <a:off x="4337185" y="6469794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Google Shape;660;p7">
            <a:extLst>
              <a:ext uri="{FF2B5EF4-FFF2-40B4-BE49-F238E27FC236}">
                <a16:creationId xmlns:a16="http://schemas.microsoft.com/office/drawing/2014/main" id="{CD2CA41B-4BF7-4D0F-8308-9A9E479C54AB}"/>
              </a:ext>
            </a:extLst>
          </p:cNvPr>
          <p:cNvSpPr/>
          <p:nvPr/>
        </p:nvSpPr>
        <p:spPr>
          <a:xfrm>
            <a:off x="4337185" y="5920743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Google Shape;662;p7">
            <a:extLst>
              <a:ext uri="{FF2B5EF4-FFF2-40B4-BE49-F238E27FC236}">
                <a16:creationId xmlns:a16="http://schemas.microsoft.com/office/drawing/2014/main" id="{83270FE7-8F40-4660-8D88-1C80C4BCA463}"/>
              </a:ext>
            </a:extLst>
          </p:cNvPr>
          <p:cNvSpPr/>
          <p:nvPr/>
        </p:nvSpPr>
        <p:spPr>
          <a:xfrm>
            <a:off x="4337185" y="5732712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Google Shape;664;p7">
            <a:extLst>
              <a:ext uri="{FF2B5EF4-FFF2-40B4-BE49-F238E27FC236}">
                <a16:creationId xmlns:a16="http://schemas.microsoft.com/office/drawing/2014/main" id="{9BEE76C4-E8C8-4384-B2BC-88052E0875E0}"/>
              </a:ext>
            </a:extLst>
          </p:cNvPr>
          <p:cNvSpPr/>
          <p:nvPr/>
        </p:nvSpPr>
        <p:spPr>
          <a:xfrm>
            <a:off x="4337185" y="5920743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Google Shape;667;p7">
            <a:extLst>
              <a:ext uri="{FF2B5EF4-FFF2-40B4-BE49-F238E27FC236}">
                <a16:creationId xmlns:a16="http://schemas.microsoft.com/office/drawing/2014/main" id="{E93B2A6C-ACF2-4573-8BAC-EF9986D1C0A2}"/>
              </a:ext>
            </a:extLst>
          </p:cNvPr>
          <p:cNvSpPr/>
          <p:nvPr/>
        </p:nvSpPr>
        <p:spPr>
          <a:xfrm>
            <a:off x="466843" y="4676734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Google Shape;668;p7">
            <a:extLst>
              <a:ext uri="{FF2B5EF4-FFF2-40B4-BE49-F238E27FC236}">
                <a16:creationId xmlns:a16="http://schemas.microsoft.com/office/drawing/2014/main" id="{A9CB79EB-C331-463E-B240-E833F0B4C1E2}"/>
              </a:ext>
            </a:extLst>
          </p:cNvPr>
          <p:cNvSpPr/>
          <p:nvPr/>
        </p:nvSpPr>
        <p:spPr>
          <a:xfrm>
            <a:off x="4254483" y="6247850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Google Shape;669;p7">
            <a:extLst>
              <a:ext uri="{FF2B5EF4-FFF2-40B4-BE49-F238E27FC236}">
                <a16:creationId xmlns:a16="http://schemas.microsoft.com/office/drawing/2014/main" id="{4B9F3FBB-3956-4D78-812F-3E1793F4093E}"/>
              </a:ext>
            </a:extLst>
          </p:cNvPr>
          <p:cNvSpPr/>
          <p:nvPr/>
        </p:nvSpPr>
        <p:spPr>
          <a:xfrm>
            <a:off x="764551" y="6654825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Google Shape;771;p7">
            <a:extLst>
              <a:ext uri="{FF2B5EF4-FFF2-40B4-BE49-F238E27FC236}">
                <a16:creationId xmlns:a16="http://schemas.microsoft.com/office/drawing/2014/main" id="{FFA1F8AC-E95F-4BA9-B4A2-AD5B8A6DE321}"/>
              </a:ext>
            </a:extLst>
          </p:cNvPr>
          <p:cNvSpPr/>
          <p:nvPr/>
        </p:nvSpPr>
        <p:spPr>
          <a:xfrm>
            <a:off x="4237931" y="6078235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Google Shape;772;p7">
            <a:extLst>
              <a:ext uri="{FF2B5EF4-FFF2-40B4-BE49-F238E27FC236}">
                <a16:creationId xmlns:a16="http://schemas.microsoft.com/office/drawing/2014/main" id="{362F5E69-D92F-4DD1-B6AE-53A897FA0EE5}"/>
              </a:ext>
            </a:extLst>
          </p:cNvPr>
          <p:cNvSpPr/>
          <p:nvPr/>
        </p:nvSpPr>
        <p:spPr>
          <a:xfrm>
            <a:off x="4232016" y="4917095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Google Shape;773;p7">
            <a:extLst>
              <a:ext uri="{FF2B5EF4-FFF2-40B4-BE49-F238E27FC236}">
                <a16:creationId xmlns:a16="http://schemas.microsoft.com/office/drawing/2014/main" id="{ADEEA5C9-E2D0-4BC4-8E04-7E1A26C04D9D}"/>
              </a:ext>
            </a:extLst>
          </p:cNvPr>
          <p:cNvSpPr/>
          <p:nvPr/>
        </p:nvSpPr>
        <p:spPr>
          <a:xfrm>
            <a:off x="4221379" y="5179788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Google Shape;774;p7">
            <a:extLst>
              <a:ext uri="{FF2B5EF4-FFF2-40B4-BE49-F238E27FC236}">
                <a16:creationId xmlns:a16="http://schemas.microsoft.com/office/drawing/2014/main" id="{261BEFA3-2DC7-4DEB-AF1A-D2E8DF18414A}"/>
              </a:ext>
            </a:extLst>
          </p:cNvPr>
          <p:cNvSpPr/>
          <p:nvPr/>
        </p:nvSpPr>
        <p:spPr>
          <a:xfrm>
            <a:off x="4160517" y="5408025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Google Shape;775;p7">
            <a:extLst>
              <a:ext uri="{FF2B5EF4-FFF2-40B4-BE49-F238E27FC236}">
                <a16:creationId xmlns:a16="http://schemas.microsoft.com/office/drawing/2014/main" id="{EA4D5E73-DFC6-43CD-95FE-95E14BB966F7}"/>
              </a:ext>
            </a:extLst>
          </p:cNvPr>
          <p:cNvSpPr/>
          <p:nvPr/>
        </p:nvSpPr>
        <p:spPr>
          <a:xfrm>
            <a:off x="4179743" y="4832309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776;p7">
            <a:extLst>
              <a:ext uri="{FF2B5EF4-FFF2-40B4-BE49-F238E27FC236}">
                <a16:creationId xmlns:a16="http://schemas.microsoft.com/office/drawing/2014/main" id="{5467004B-9C96-417D-A574-DABB636CE4B8}"/>
              </a:ext>
            </a:extLst>
          </p:cNvPr>
          <p:cNvSpPr/>
          <p:nvPr/>
        </p:nvSpPr>
        <p:spPr>
          <a:xfrm>
            <a:off x="3054997" y="4707774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Google Shape;777;p7">
            <a:extLst>
              <a:ext uri="{FF2B5EF4-FFF2-40B4-BE49-F238E27FC236}">
                <a16:creationId xmlns:a16="http://schemas.microsoft.com/office/drawing/2014/main" id="{717CB4F6-8929-4E93-AED5-8ED8307A1A36}"/>
              </a:ext>
            </a:extLst>
          </p:cNvPr>
          <p:cNvSpPr/>
          <p:nvPr/>
        </p:nvSpPr>
        <p:spPr>
          <a:xfrm>
            <a:off x="4119506" y="4802270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Google Shape;778;p7">
            <a:extLst>
              <a:ext uri="{FF2B5EF4-FFF2-40B4-BE49-F238E27FC236}">
                <a16:creationId xmlns:a16="http://schemas.microsoft.com/office/drawing/2014/main" id="{8E2DEADA-7527-4702-9A71-A31472AB701B}"/>
              </a:ext>
            </a:extLst>
          </p:cNvPr>
          <p:cNvSpPr/>
          <p:nvPr/>
        </p:nvSpPr>
        <p:spPr>
          <a:xfrm>
            <a:off x="447673" y="4656861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779;p7">
            <a:extLst>
              <a:ext uri="{FF2B5EF4-FFF2-40B4-BE49-F238E27FC236}">
                <a16:creationId xmlns:a16="http://schemas.microsoft.com/office/drawing/2014/main" id="{DC7F0979-8EEF-4DD2-A7DB-0399F7146101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Google Shape;780;p7">
            <a:extLst>
              <a:ext uri="{FF2B5EF4-FFF2-40B4-BE49-F238E27FC236}">
                <a16:creationId xmlns:a16="http://schemas.microsoft.com/office/drawing/2014/main" id="{18BE5D4F-4AFB-4DB2-BA41-3F480E92CC6D}"/>
              </a:ext>
            </a:extLst>
          </p:cNvPr>
          <p:cNvSpPr/>
          <p:nvPr/>
        </p:nvSpPr>
        <p:spPr>
          <a:xfrm>
            <a:off x="4331212" y="6451879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Google Shape;781;p7">
            <a:extLst>
              <a:ext uri="{FF2B5EF4-FFF2-40B4-BE49-F238E27FC236}">
                <a16:creationId xmlns:a16="http://schemas.microsoft.com/office/drawing/2014/main" id="{6279428A-A3F6-4D95-A3C3-632997E26842}"/>
              </a:ext>
            </a:extLst>
          </p:cNvPr>
          <p:cNvSpPr/>
          <p:nvPr/>
        </p:nvSpPr>
        <p:spPr>
          <a:xfrm>
            <a:off x="4331212" y="6413590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Google Shape;782;p7">
            <a:extLst>
              <a:ext uri="{FF2B5EF4-FFF2-40B4-BE49-F238E27FC236}">
                <a16:creationId xmlns:a16="http://schemas.microsoft.com/office/drawing/2014/main" id="{44EE0C64-23F2-44DB-81A0-FE71D6246CAE}"/>
              </a:ext>
            </a:extLst>
          </p:cNvPr>
          <p:cNvSpPr/>
          <p:nvPr/>
        </p:nvSpPr>
        <p:spPr>
          <a:xfrm>
            <a:off x="4331212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Google Shape;783;p7">
            <a:extLst>
              <a:ext uri="{FF2B5EF4-FFF2-40B4-BE49-F238E27FC236}">
                <a16:creationId xmlns:a16="http://schemas.microsoft.com/office/drawing/2014/main" id="{FEB92BBA-E25A-4067-83CF-D5386C30963E}"/>
              </a:ext>
            </a:extLst>
          </p:cNvPr>
          <p:cNvSpPr/>
          <p:nvPr/>
        </p:nvSpPr>
        <p:spPr>
          <a:xfrm>
            <a:off x="4331212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Google Shape;784;p7">
            <a:extLst>
              <a:ext uri="{FF2B5EF4-FFF2-40B4-BE49-F238E27FC236}">
                <a16:creationId xmlns:a16="http://schemas.microsoft.com/office/drawing/2014/main" id="{326E77AC-4E12-43D6-ACDB-0E522A273DE4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Google Shape;785;p7">
            <a:extLst>
              <a:ext uri="{FF2B5EF4-FFF2-40B4-BE49-F238E27FC236}">
                <a16:creationId xmlns:a16="http://schemas.microsoft.com/office/drawing/2014/main" id="{69BCF9A6-F4BB-4669-BBF2-6B58DFB2E5E7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Google Shape;786;p7">
            <a:extLst>
              <a:ext uri="{FF2B5EF4-FFF2-40B4-BE49-F238E27FC236}">
                <a16:creationId xmlns:a16="http://schemas.microsoft.com/office/drawing/2014/main" id="{804D274A-B7F7-4341-AF9D-B105683BEB34}"/>
              </a:ext>
            </a:extLst>
          </p:cNvPr>
          <p:cNvSpPr/>
          <p:nvPr/>
        </p:nvSpPr>
        <p:spPr>
          <a:xfrm>
            <a:off x="4331214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787;p7">
            <a:extLst>
              <a:ext uri="{FF2B5EF4-FFF2-40B4-BE49-F238E27FC236}">
                <a16:creationId xmlns:a16="http://schemas.microsoft.com/office/drawing/2014/main" id="{9EF6C25C-E1DE-4293-A59A-03BD5A8F151E}"/>
              </a:ext>
            </a:extLst>
          </p:cNvPr>
          <p:cNvSpPr/>
          <p:nvPr/>
        </p:nvSpPr>
        <p:spPr>
          <a:xfrm>
            <a:off x="3964678" y="4658819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Google Shape;788;p7">
            <a:extLst>
              <a:ext uri="{FF2B5EF4-FFF2-40B4-BE49-F238E27FC236}">
                <a16:creationId xmlns:a16="http://schemas.microsoft.com/office/drawing/2014/main" id="{7DB4DFC4-E6EA-4BAB-AD5A-8BB57EBB1453}"/>
              </a:ext>
            </a:extLst>
          </p:cNvPr>
          <p:cNvSpPr/>
          <p:nvPr/>
        </p:nvSpPr>
        <p:spPr>
          <a:xfrm>
            <a:off x="3967351" y="465444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Google Shape;789;p7">
            <a:extLst>
              <a:ext uri="{FF2B5EF4-FFF2-40B4-BE49-F238E27FC236}">
                <a16:creationId xmlns:a16="http://schemas.microsoft.com/office/drawing/2014/main" id="{C969ADE7-900E-4281-923E-61742C4715E3}"/>
              </a:ext>
            </a:extLst>
          </p:cNvPr>
          <p:cNvSpPr/>
          <p:nvPr/>
        </p:nvSpPr>
        <p:spPr>
          <a:xfrm>
            <a:off x="593230" y="4783854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Google Shape;790;p7">
            <a:extLst>
              <a:ext uri="{FF2B5EF4-FFF2-40B4-BE49-F238E27FC236}">
                <a16:creationId xmlns:a16="http://schemas.microsoft.com/office/drawing/2014/main" id="{D40B68D7-D734-40F1-AED6-CD5466BB4E2F}"/>
              </a:ext>
            </a:extLst>
          </p:cNvPr>
          <p:cNvSpPr/>
          <p:nvPr/>
        </p:nvSpPr>
        <p:spPr>
          <a:xfrm>
            <a:off x="4119506" y="4794020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Google Shape;791;p7">
            <a:extLst>
              <a:ext uri="{FF2B5EF4-FFF2-40B4-BE49-F238E27FC236}">
                <a16:creationId xmlns:a16="http://schemas.microsoft.com/office/drawing/2014/main" id="{90778D27-4BF5-450D-9ED8-B51051E04789}"/>
              </a:ext>
            </a:extLst>
          </p:cNvPr>
          <p:cNvSpPr/>
          <p:nvPr/>
        </p:nvSpPr>
        <p:spPr>
          <a:xfrm>
            <a:off x="4116207" y="6637494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Google Shape;792;p7">
            <a:extLst>
              <a:ext uri="{FF2B5EF4-FFF2-40B4-BE49-F238E27FC236}">
                <a16:creationId xmlns:a16="http://schemas.microsoft.com/office/drawing/2014/main" id="{B6B43D73-0A17-4236-9785-EAD0EB3CDAD1}"/>
              </a:ext>
            </a:extLst>
          </p:cNvPr>
          <p:cNvSpPr/>
          <p:nvPr/>
        </p:nvSpPr>
        <p:spPr>
          <a:xfrm>
            <a:off x="4113590" y="6637494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Google Shape;793;p7">
            <a:extLst>
              <a:ext uri="{FF2B5EF4-FFF2-40B4-BE49-F238E27FC236}">
                <a16:creationId xmlns:a16="http://schemas.microsoft.com/office/drawing/2014/main" id="{4DA28FA9-715C-40B3-B6DE-F2497563C01E}"/>
              </a:ext>
            </a:extLst>
          </p:cNvPr>
          <p:cNvSpPr/>
          <p:nvPr/>
        </p:nvSpPr>
        <p:spPr>
          <a:xfrm>
            <a:off x="4116207" y="663749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Google Shape;798;p7">
            <a:extLst>
              <a:ext uri="{FF2B5EF4-FFF2-40B4-BE49-F238E27FC236}">
                <a16:creationId xmlns:a16="http://schemas.microsoft.com/office/drawing/2014/main" id="{C044B370-94D7-46DE-987C-123E5D07FDC7}"/>
              </a:ext>
            </a:extLst>
          </p:cNvPr>
          <p:cNvSpPr/>
          <p:nvPr/>
        </p:nvSpPr>
        <p:spPr>
          <a:xfrm>
            <a:off x="3874067" y="6696114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Google Shape;802;p7">
            <a:extLst>
              <a:ext uri="{FF2B5EF4-FFF2-40B4-BE49-F238E27FC236}">
                <a16:creationId xmlns:a16="http://schemas.microsoft.com/office/drawing/2014/main" id="{E24297FB-08AB-4905-AD53-F778DE7E1FE9}"/>
              </a:ext>
            </a:extLst>
          </p:cNvPr>
          <p:cNvSpPr/>
          <p:nvPr/>
        </p:nvSpPr>
        <p:spPr>
          <a:xfrm>
            <a:off x="3810535" y="6668033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Google Shape;804;p7">
            <a:extLst>
              <a:ext uri="{FF2B5EF4-FFF2-40B4-BE49-F238E27FC236}">
                <a16:creationId xmlns:a16="http://schemas.microsoft.com/office/drawing/2014/main" id="{ACBD9602-E608-44F8-94CC-AEA0FAE8E741}"/>
              </a:ext>
            </a:extLst>
          </p:cNvPr>
          <p:cNvSpPr/>
          <p:nvPr/>
        </p:nvSpPr>
        <p:spPr>
          <a:xfrm>
            <a:off x="3504235" y="6692239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Google Shape;808;p7">
            <a:extLst>
              <a:ext uri="{FF2B5EF4-FFF2-40B4-BE49-F238E27FC236}">
                <a16:creationId xmlns:a16="http://schemas.microsoft.com/office/drawing/2014/main" id="{295B718B-DC4B-405E-AFF8-489A94561C83}"/>
              </a:ext>
            </a:extLst>
          </p:cNvPr>
          <p:cNvSpPr/>
          <p:nvPr/>
        </p:nvSpPr>
        <p:spPr>
          <a:xfrm>
            <a:off x="1469807" y="6684032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Google Shape;809;p7">
            <a:extLst>
              <a:ext uri="{FF2B5EF4-FFF2-40B4-BE49-F238E27FC236}">
                <a16:creationId xmlns:a16="http://schemas.microsoft.com/office/drawing/2014/main" id="{5226AB67-D79E-4310-8E7F-EBDC962DB8B6}"/>
              </a:ext>
            </a:extLst>
          </p:cNvPr>
          <p:cNvSpPr/>
          <p:nvPr/>
        </p:nvSpPr>
        <p:spPr>
          <a:xfrm>
            <a:off x="1624635" y="4741690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Google Shape;810;p7">
            <a:extLst>
              <a:ext uri="{FF2B5EF4-FFF2-40B4-BE49-F238E27FC236}">
                <a16:creationId xmlns:a16="http://schemas.microsoft.com/office/drawing/2014/main" id="{667253CC-BC4D-4FC1-9709-E86CA815CA51}"/>
              </a:ext>
            </a:extLst>
          </p:cNvPr>
          <p:cNvSpPr/>
          <p:nvPr/>
        </p:nvSpPr>
        <p:spPr>
          <a:xfrm>
            <a:off x="679231" y="4716398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Google Shape;816;p7">
            <a:extLst>
              <a:ext uri="{FF2B5EF4-FFF2-40B4-BE49-F238E27FC236}">
                <a16:creationId xmlns:a16="http://schemas.microsoft.com/office/drawing/2014/main" id="{28EF8461-94D7-4D41-B463-0A88AD9FE615}"/>
              </a:ext>
            </a:extLst>
          </p:cNvPr>
          <p:cNvSpPr/>
          <p:nvPr/>
        </p:nvSpPr>
        <p:spPr>
          <a:xfrm>
            <a:off x="662679" y="6683240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Google Shape;818;p7">
            <a:extLst>
              <a:ext uri="{FF2B5EF4-FFF2-40B4-BE49-F238E27FC236}">
                <a16:creationId xmlns:a16="http://schemas.microsoft.com/office/drawing/2014/main" id="{DDF4DD06-49E3-4E63-82B2-F1AA335B47AA}"/>
              </a:ext>
            </a:extLst>
          </p:cNvPr>
          <p:cNvSpPr/>
          <p:nvPr/>
        </p:nvSpPr>
        <p:spPr>
          <a:xfrm>
            <a:off x="1089394" y="4923428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Google Shape;819;p7">
            <a:extLst>
              <a:ext uri="{FF2B5EF4-FFF2-40B4-BE49-F238E27FC236}">
                <a16:creationId xmlns:a16="http://schemas.microsoft.com/office/drawing/2014/main" id="{F7368651-D06B-48BF-90C1-F0B0EF00862C}"/>
              </a:ext>
            </a:extLst>
          </p:cNvPr>
          <p:cNvSpPr/>
          <p:nvPr/>
        </p:nvSpPr>
        <p:spPr>
          <a:xfrm>
            <a:off x="1053674" y="4911304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Google Shape;828;p7">
            <a:extLst>
              <a:ext uri="{FF2B5EF4-FFF2-40B4-BE49-F238E27FC236}">
                <a16:creationId xmlns:a16="http://schemas.microsoft.com/office/drawing/2014/main" id="{2425E2CE-6F8F-4312-8E3E-7E8A6D0B7E23}"/>
              </a:ext>
            </a:extLst>
          </p:cNvPr>
          <p:cNvSpPr/>
          <p:nvPr/>
        </p:nvSpPr>
        <p:spPr>
          <a:xfrm>
            <a:off x="571389" y="5603805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" name="Google Shape;829;p7">
            <a:extLst>
              <a:ext uri="{FF2B5EF4-FFF2-40B4-BE49-F238E27FC236}">
                <a16:creationId xmlns:a16="http://schemas.microsoft.com/office/drawing/2014/main" id="{4593CFCD-66F5-44DA-8489-03DFA63BCFDB}"/>
              </a:ext>
            </a:extLst>
          </p:cNvPr>
          <p:cNvSpPr/>
          <p:nvPr/>
        </p:nvSpPr>
        <p:spPr>
          <a:xfrm>
            <a:off x="505237" y="4795978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Google Shape;830;p7">
            <a:extLst>
              <a:ext uri="{FF2B5EF4-FFF2-40B4-BE49-F238E27FC236}">
                <a16:creationId xmlns:a16="http://schemas.microsoft.com/office/drawing/2014/main" id="{E9ADF860-862A-4312-99AE-BCC5B502028C}"/>
              </a:ext>
            </a:extLst>
          </p:cNvPr>
          <p:cNvSpPr/>
          <p:nvPr/>
        </p:nvSpPr>
        <p:spPr>
          <a:xfrm>
            <a:off x="510527" y="6407298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Google Shape;831;p7">
            <a:extLst>
              <a:ext uri="{FF2B5EF4-FFF2-40B4-BE49-F238E27FC236}">
                <a16:creationId xmlns:a16="http://schemas.microsoft.com/office/drawing/2014/main" id="{E78886AE-00C8-4B5D-A13E-0AD735F5A5DB}"/>
              </a:ext>
            </a:extLst>
          </p:cNvPr>
          <p:cNvSpPr/>
          <p:nvPr/>
        </p:nvSpPr>
        <p:spPr>
          <a:xfrm>
            <a:off x="3749671" y="5621761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Google Shape;832;p7">
            <a:extLst>
              <a:ext uri="{FF2B5EF4-FFF2-40B4-BE49-F238E27FC236}">
                <a16:creationId xmlns:a16="http://schemas.microsoft.com/office/drawing/2014/main" id="{E5ED603A-A94F-4FD5-92CE-FB606D4169FE}"/>
              </a:ext>
            </a:extLst>
          </p:cNvPr>
          <p:cNvSpPr/>
          <p:nvPr/>
        </p:nvSpPr>
        <p:spPr>
          <a:xfrm>
            <a:off x="1324251" y="6411173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" name="Google Shape;833;p7">
            <a:extLst>
              <a:ext uri="{FF2B5EF4-FFF2-40B4-BE49-F238E27FC236}">
                <a16:creationId xmlns:a16="http://schemas.microsoft.com/office/drawing/2014/main" id="{731C42F4-04BE-4E34-A427-074D38F36D54}"/>
              </a:ext>
            </a:extLst>
          </p:cNvPr>
          <p:cNvSpPr/>
          <p:nvPr/>
        </p:nvSpPr>
        <p:spPr>
          <a:xfrm>
            <a:off x="1952777" y="5003882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" name="Google Shape;834;p7">
            <a:extLst>
              <a:ext uri="{FF2B5EF4-FFF2-40B4-BE49-F238E27FC236}">
                <a16:creationId xmlns:a16="http://schemas.microsoft.com/office/drawing/2014/main" id="{59143232-0CF8-46C2-9DB0-E8BA627FB8F0}"/>
              </a:ext>
            </a:extLst>
          </p:cNvPr>
          <p:cNvSpPr/>
          <p:nvPr/>
        </p:nvSpPr>
        <p:spPr>
          <a:xfrm>
            <a:off x="1958065" y="5014049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" name="Google Shape;835;p7">
            <a:extLst>
              <a:ext uri="{FF2B5EF4-FFF2-40B4-BE49-F238E27FC236}">
                <a16:creationId xmlns:a16="http://schemas.microsoft.com/office/drawing/2014/main" id="{1CAC964F-A9C1-4BF3-BC5E-918EC3B79902}"/>
              </a:ext>
            </a:extLst>
          </p:cNvPr>
          <p:cNvSpPr/>
          <p:nvPr/>
        </p:nvSpPr>
        <p:spPr>
          <a:xfrm>
            <a:off x="1955448" y="5010172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Google Shape;836;p7">
            <a:extLst>
              <a:ext uri="{FF2B5EF4-FFF2-40B4-BE49-F238E27FC236}">
                <a16:creationId xmlns:a16="http://schemas.microsoft.com/office/drawing/2014/main" id="{E81901B6-70EB-495F-BD72-86CF4BC0BFB0}"/>
              </a:ext>
            </a:extLst>
          </p:cNvPr>
          <p:cNvSpPr/>
          <p:nvPr/>
        </p:nvSpPr>
        <p:spPr>
          <a:xfrm>
            <a:off x="447673" y="6506167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Google Shape;837;p7">
            <a:extLst>
              <a:ext uri="{FF2B5EF4-FFF2-40B4-BE49-F238E27FC236}">
                <a16:creationId xmlns:a16="http://schemas.microsoft.com/office/drawing/2014/main" id="{DEB586CE-8BFD-4939-9545-4C6398F901CE}"/>
              </a:ext>
            </a:extLst>
          </p:cNvPr>
          <p:cNvSpPr/>
          <p:nvPr/>
        </p:nvSpPr>
        <p:spPr>
          <a:xfrm>
            <a:off x="447673" y="4681109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Google Shape;838;p7">
            <a:extLst>
              <a:ext uri="{FF2B5EF4-FFF2-40B4-BE49-F238E27FC236}">
                <a16:creationId xmlns:a16="http://schemas.microsoft.com/office/drawing/2014/main" id="{FEA10602-8975-4264-A944-C45E3709AD5D}"/>
              </a:ext>
            </a:extLst>
          </p:cNvPr>
          <p:cNvSpPr/>
          <p:nvPr/>
        </p:nvSpPr>
        <p:spPr>
          <a:xfrm>
            <a:off x="439028" y="5763254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Google Shape;862;p7">
            <a:extLst>
              <a:ext uri="{FF2B5EF4-FFF2-40B4-BE49-F238E27FC236}">
                <a16:creationId xmlns:a16="http://schemas.microsoft.com/office/drawing/2014/main" id="{32D31B19-D589-4F02-BB41-B2DE8FB5B0A7}"/>
              </a:ext>
            </a:extLst>
          </p:cNvPr>
          <p:cNvSpPr/>
          <p:nvPr/>
        </p:nvSpPr>
        <p:spPr>
          <a:xfrm>
            <a:off x="436412" y="6496002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Google Shape;626;p7">
            <a:extLst>
              <a:ext uri="{FF2B5EF4-FFF2-40B4-BE49-F238E27FC236}">
                <a16:creationId xmlns:a16="http://schemas.microsoft.com/office/drawing/2014/main" id="{90764238-EAB0-4F31-A9E2-E9A83CEBF5A8}"/>
              </a:ext>
            </a:extLst>
          </p:cNvPr>
          <p:cNvSpPr/>
          <p:nvPr/>
        </p:nvSpPr>
        <p:spPr>
          <a:xfrm>
            <a:off x="4823253" y="4676734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DDDDDDDDDDDD">
            <a:extLst>
              <a:ext uri="{FF2B5EF4-FFF2-40B4-BE49-F238E27FC236}">
                <a16:creationId xmlns:a16="http://schemas.microsoft.com/office/drawing/2014/main" id="{92B998CE-C8E9-4F16-BFB4-97343F216767}"/>
              </a:ext>
            </a:extLst>
          </p:cNvPr>
          <p:cNvSpPr/>
          <p:nvPr/>
        </p:nvSpPr>
        <p:spPr>
          <a:xfrm>
            <a:off x="5013174" y="4799852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hững biến đổi về cấu trúc hay số lượng NST.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Google Shape;650;p7">
            <a:extLst>
              <a:ext uri="{FF2B5EF4-FFF2-40B4-BE49-F238E27FC236}">
                <a16:creationId xmlns:a16="http://schemas.microsoft.com/office/drawing/2014/main" id="{23932748-EA98-4DC8-A99D-6DD388B79974}"/>
              </a:ext>
            </a:extLst>
          </p:cNvPr>
          <p:cNvSpPr/>
          <p:nvPr/>
        </p:nvSpPr>
        <p:spPr>
          <a:xfrm>
            <a:off x="8690979" y="6161104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Google Shape;654;p7">
            <a:extLst>
              <a:ext uri="{FF2B5EF4-FFF2-40B4-BE49-F238E27FC236}">
                <a16:creationId xmlns:a16="http://schemas.microsoft.com/office/drawing/2014/main" id="{5BA9BEAA-D01D-4062-AE7C-95258F8A82F8}"/>
              </a:ext>
            </a:extLst>
          </p:cNvPr>
          <p:cNvSpPr/>
          <p:nvPr/>
        </p:nvSpPr>
        <p:spPr>
          <a:xfrm>
            <a:off x="8690979" y="6443629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Google Shape;656;p7">
            <a:extLst>
              <a:ext uri="{FF2B5EF4-FFF2-40B4-BE49-F238E27FC236}">
                <a16:creationId xmlns:a16="http://schemas.microsoft.com/office/drawing/2014/main" id="{1513011C-471D-482D-8D6B-C23238954C07}"/>
              </a:ext>
            </a:extLst>
          </p:cNvPr>
          <p:cNvSpPr/>
          <p:nvPr/>
        </p:nvSpPr>
        <p:spPr>
          <a:xfrm>
            <a:off x="8707530" y="6423297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Google Shape;657;p7">
            <a:extLst>
              <a:ext uri="{FF2B5EF4-FFF2-40B4-BE49-F238E27FC236}">
                <a16:creationId xmlns:a16="http://schemas.microsoft.com/office/drawing/2014/main" id="{EE3FD1F6-BAC0-4E23-A068-5F9B1C8F8CE4}"/>
              </a:ext>
            </a:extLst>
          </p:cNvPr>
          <p:cNvSpPr/>
          <p:nvPr/>
        </p:nvSpPr>
        <p:spPr>
          <a:xfrm>
            <a:off x="8690979" y="6451879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Google Shape;659;p7">
            <a:extLst>
              <a:ext uri="{FF2B5EF4-FFF2-40B4-BE49-F238E27FC236}">
                <a16:creationId xmlns:a16="http://schemas.microsoft.com/office/drawing/2014/main" id="{F38E75B8-2839-408D-807C-1E0BAA53843C}"/>
              </a:ext>
            </a:extLst>
          </p:cNvPr>
          <p:cNvSpPr/>
          <p:nvPr/>
        </p:nvSpPr>
        <p:spPr>
          <a:xfrm>
            <a:off x="8690979" y="6469794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Google Shape;660;p7">
            <a:extLst>
              <a:ext uri="{FF2B5EF4-FFF2-40B4-BE49-F238E27FC236}">
                <a16:creationId xmlns:a16="http://schemas.microsoft.com/office/drawing/2014/main" id="{E74C7B91-A83E-4AF4-959D-C6CCD110F31F}"/>
              </a:ext>
            </a:extLst>
          </p:cNvPr>
          <p:cNvSpPr/>
          <p:nvPr/>
        </p:nvSpPr>
        <p:spPr>
          <a:xfrm>
            <a:off x="8690979" y="5920743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Google Shape;662;p7">
            <a:extLst>
              <a:ext uri="{FF2B5EF4-FFF2-40B4-BE49-F238E27FC236}">
                <a16:creationId xmlns:a16="http://schemas.microsoft.com/office/drawing/2014/main" id="{02952414-BD28-4C57-936C-4C808BFD50A7}"/>
              </a:ext>
            </a:extLst>
          </p:cNvPr>
          <p:cNvSpPr/>
          <p:nvPr/>
        </p:nvSpPr>
        <p:spPr>
          <a:xfrm>
            <a:off x="8690979" y="5732712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Google Shape;664;p7">
            <a:extLst>
              <a:ext uri="{FF2B5EF4-FFF2-40B4-BE49-F238E27FC236}">
                <a16:creationId xmlns:a16="http://schemas.microsoft.com/office/drawing/2014/main" id="{07B6DCBA-C536-43EA-990B-5AC69AA1A1A1}"/>
              </a:ext>
            </a:extLst>
          </p:cNvPr>
          <p:cNvSpPr/>
          <p:nvPr/>
        </p:nvSpPr>
        <p:spPr>
          <a:xfrm>
            <a:off x="8690979" y="5920743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" name="Google Shape;667;p7">
            <a:extLst>
              <a:ext uri="{FF2B5EF4-FFF2-40B4-BE49-F238E27FC236}">
                <a16:creationId xmlns:a16="http://schemas.microsoft.com/office/drawing/2014/main" id="{9FCAA6B6-DD8A-4134-B9F4-261C7458505E}"/>
              </a:ext>
            </a:extLst>
          </p:cNvPr>
          <p:cNvSpPr/>
          <p:nvPr/>
        </p:nvSpPr>
        <p:spPr>
          <a:xfrm>
            <a:off x="4820637" y="4676734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Google Shape;668;p7">
            <a:extLst>
              <a:ext uri="{FF2B5EF4-FFF2-40B4-BE49-F238E27FC236}">
                <a16:creationId xmlns:a16="http://schemas.microsoft.com/office/drawing/2014/main" id="{6ABC2AE7-125D-443C-9AF7-D60F5B8041E4}"/>
              </a:ext>
            </a:extLst>
          </p:cNvPr>
          <p:cNvSpPr/>
          <p:nvPr/>
        </p:nvSpPr>
        <p:spPr>
          <a:xfrm>
            <a:off x="8608277" y="6247850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Google Shape;669;p7">
            <a:extLst>
              <a:ext uri="{FF2B5EF4-FFF2-40B4-BE49-F238E27FC236}">
                <a16:creationId xmlns:a16="http://schemas.microsoft.com/office/drawing/2014/main" id="{70029828-CFAB-482F-9247-F581E2B272DB}"/>
              </a:ext>
            </a:extLst>
          </p:cNvPr>
          <p:cNvSpPr/>
          <p:nvPr/>
        </p:nvSpPr>
        <p:spPr>
          <a:xfrm>
            <a:off x="5118345" y="6654825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Google Shape;771;p7">
            <a:extLst>
              <a:ext uri="{FF2B5EF4-FFF2-40B4-BE49-F238E27FC236}">
                <a16:creationId xmlns:a16="http://schemas.microsoft.com/office/drawing/2014/main" id="{AD59D11A-3A8B-4FA2-8849-B2FF9C9B3F49}"/>
              </a:ext>
            </a:extLst>
          </p:cNvPr>
          <p:cNvSpPr/>
          <p:nvPr/>
        </p:nvSpPr>
        <p:spPr>
          <a:xfrm>
            <a:off x="8591725" y="6078235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" name="Google Shape;772;p7">
            <a:extLst>
              <a:ext uri="{FF2B5EF4-FFF2-40B4-BE49-F238E27FC236}">
                <a16:creationId xmlns:a16="http://schemas.microsoft.com/office/drawing/2014/main" id="{3FCA0689-6D89-430A-B780-0402AAAF8E08}"/>
              </a:ext>
            </a:extLst>
          </p:cNvPr>
          <p:cNvSpPr/>
          <p:nvPr/>
        </p:nvSpPr>
        <p:spPr>
          <a:xfrm>
            <a:off x="8585810" y="4917095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Google Shape;773;p7">
            <a:extLst>
              <a:ext uri="{FF2B5EF4-FFF2-40B4-BE49-F238E27FC236}">
                <a16:creationId xmlns:a16="http://schemas.microsoft.com/office/drawing/2014/main" id="{5F61D4E8-BD63-4586-AFBF-899158C336C0}"/>
              </a:ext>
            </a:extLst>
          </p:cNvPr>
          <p:cNvSpPr/>
          <p:nvPr/>
        </p:nvSpPr>
        <p:spPr>
          <a:xfrm>
            <a:off x="8575173" y="5179788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" name="Google Shape;774;p7">
            <a:extLst>
              <a:ext uri="{FF2B5EF4-FFF2-40B4-BE49-F238E27FC236}">
                <a16:creationId xmlns:a16="http://schemas.microsoft.com/office/drawing/2014/main" id="{7E286B3E-14FB-4502-8C8C-3742BD53DB6A}"/>
              </a:ext>
            </a:extLst>
          </p:cNvPr>
          <p:cNvSpPr/>
          <p:nvPr/>
        </p:nvSpPr>
        <p:spPr>
          <a:xfrm>
            <a:off x="8514311" y="5408025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Google Shape;775;p7">
            <a:extLst>
              <a:ext uri="{FF2B5EF4-FFF2-40B4-BE49-F238E27FC236}">
                <a16:creationId xmlns:a16="http://schemas.microsoft.com/office/drawing/2014/main" id="{D24DB974-0353-41FA-9A2F-7A6863CD05E4}"/>
              </a:ext>
            </a:extLst>
          </p:cNvPr>
          <p:cNvSpPr/>
          <p:nvPr/>
        </p:nvSpPr>
        <p:spPr>
          <a:xfrm>
            <a:off x="8533537" y="4832309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Google Shape;776;p7">
            <a:extLst>
              <a:ext uri="{FF2B5EF4-FFF2-40B4-BE49-F238E27FC236}">
                <a16:creationId xmlns:a16="http://schemas.microsoft.com/office/drawing/2014/main" id="{5F7D8978-76BD-4424-AE38-8DE70588866B}"/>
              </a:ext>
            </a:extLst>
          </p:cNvPr>
          <p:cNvSpPr/>
          <p:nvPr/>
        </p:nvSpPr>
        <p:spPr>
          <a:xfrm>
            <a:off x="7408791" y="4707774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Google Shape;777;p7">
            <a:extLst>
              <a:ext uri="{FF2B5EF4-FFF2-40B4-BE49-F238E27FC236}">
                <a16:creationId xmlns:a16="http://schemas.microsoft.com/office/drawing/2014/main" id="{A7F7E279-F649-428A-8477-F7FCD5A0200F}"/>
              </a:ext>
            </a:extLst>
          </p:cNvPr>
          <p:cNvSpPr/>
          <p:nvPr/>
        </p:nvSpPr>
        <p:spPr>
          <a:xfrm>
            <a:off x="8473300" y="4802270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" name="Google Shape;778;p7">
            <a:extLst>
              <a:ext uri="{FF2B5EF4-FFF2-40B4-BE49-F238E27FC236}">
                <a16:creationId xmlns:a16="http://schemas.microsoft.com/office/drawing/2014/main" id="{EE013328-7910-4D8F-8C45-50CDE816473A}"/>
              </a:ext>
            </a:extLst>
          </p:cNvPr>
          <p:cNvSpPr/>
          <p:nvPr/>
        </p:nvSpPr>
        <p:spPr>
          <a:xfrm>
            <a:off x="4801467" y="4656861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Google Shape;779;p7">
            <a:extLst>
              <a:ext uri="{FF2B5EF4-FFF2-40B4-BE49-F238E27FC236}">
                <a16:creationId xmlns:a16="http://schemas.microsoft.com/office/drawing/2014/main" id="{2EE3EA12-0ACE-4E51-9336-AD0EA8C4A6CB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Google Shape;780;p7">
            <a:extLst>
              <a:ext uri="{FF2B5EF4-FFF2-40B4-BE49-F238E27FC236}">
                <a16:creationId xmlns:a16="http://schemas.microsoft.com/office/drawing/2014/main" id="{7BBFD396-6D40-4B2E-83E6-BDC9C32FA9B0}"/>
              </a:ext>
            </a:extLst>
          </p:cNvPr>
          <p:cNvSpPr/>
          <p:nvPr/>
        </p:nvSpPr>
        <p:spPr>
          <a:xfrm>
            <a:off x="8685006" y="6451879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Google Shape;781;p7">
            <a:extLst>
              <a:ext uri="{FF2B5EF4-FFF2-40B4-BE49-F238E27FC236}">
                <a16:creationId xmlns:a16="http://schemas.microsoft.com/office/drawing/2014/main" id="{71D21FB5-6783-47F8-9D0D-BA6A097880CF}"/>
              </a:ext>
            </a:extLst>
          </p:cNvPr>
          <p:cNvSpPr/>
          <p:nvPr/>
        </p:nvSpPr>
        <p:spPr>
          <a:xfrm>
            <a:off x="8685006" y="6413590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Google Shape;782;p7">
            <a:extLst>
              <a:ext uri="{FF2B5EF4-FFF2-40B4-BE49-F238E27FC236}">
                <a16:creationId xmlns:a16="http://schemas.microsoft.com/office/drawing/2014/main" id="{88C830D7-BEEB-43D0-BC0F-6104C24024D2}"/>
              </a:ext>
            </a:extLst>
          </p:cNvPr>
          <p:cNvSpPr/>
          <p:nvPr/>
        </p:nvSpPr>
        <p:spPr>
          <a:xfrm>
            <a:off x="8685006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Google Shape;783;p7">
            <a:extLst>
              <a:ext uri="{FF2B5EF4-FFF2-40B4-BE49-F238E27FC236}">
                <a16:creationId xmlns:a16="http://schemas.microsoft.com/office/drawing/2014/main" id="{CE08AE2C-472B-48FA-9C22-DFDBB0743EA4}"/>
              </a:ext>
            </a:extLst>
          </p:cNvPr>
          <p:cNvSpPr/>
          <p:nvPr/>
        </p:nvSpPr>
        <p:spPr>
          <a:xfrm>
            <a:off x="8685006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Google Shape;784;p7">
            <a:extLst>
              <a:ext uri="{FF2B5EF4-FFF2-40B4-BE49-F238E27FC236}">
                <a16:creationId xmlns:a16="http://schemas.microsoft.com/office/drawing/2014/main" id="{8D185003-F54D-4D32-849F-99CAD589B5E5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Google Shape;785;p7">
            <a:extLst>
              <a:ext uri="{FF2B5EF4-FFF2-40B4-BE49-F238E27FC236}">
                <a16:creationId xmlns:a16="http://schemas.microsoft.com/office/drawing/2014/main" id="{769B5BE4-521A-4B3E-998A-A63274E523A7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Google Shape;786;p7">
            <a:extLst>
              <a:ext uri="{FF2B5EF4-FFF2-40B4-BE49-F238E27FC236}">
                <a16:creationId xmlns:a16="http://schemas.microsoft.com/office/drawing/2014/main" id="{A57A44CF-0D15-4B7D-B3D7-D3C09DC24F95}"/>
              </a:ext>
            </a:extLst>
          </p:cNvPr>
          <p:cNvSpPr/>
          <p:nvPr/>
        </p:nvSpPr>
        <p:spPr>
          <a:xfrm>
            <a:off x="8685008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Google Shape;787;p7">
            <a:extLst>
              <a:ext uri="{FF2B5EF4-FFF2-40B4-BE49-F238E27FC236}">
                <a16:creationId xmlns:a16="http://schemas.microsoft.com/office/drawing/2014/main" id="{8C685E96-0064-4ADD-8E2D-9859F84E4873}"/>
              </a:ext>
            </a:extLst>
          </p:cNvPr>
          <p:cNvSpPr/>
          <p:nvPr/>
        </p:nvSpPr>
        <p:spPr>
          <a:xfrm>
            <a:off x="8318472" y="4658819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Google Shape;788;p7">
            <a:extLst>
              <a:ext uri="{FF2B5EF4-FFF2-40B4-BE49-F238E27FC236}">
                <a16:creationId xmlns:a16="http://schemas.microsoft.com/office/drawing/2014/main" id="{E0798CF6-5192-4A70-BF2A-5EBDC9F7B223}"/>
              </a:ext>
            </a:extLst>
          </p:cNvPr>
          <p:cNvSpPr/>
          <p:nvPr/>
        </p:nvSpPr>
        <p:spPr>
          <a:xfrm>
            <a:off x="8321145" y="465444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Google Shape;789;p7">
            <a:extLst>
              <a:ext uri="{FF2B5EF4-FFF2-40B4-BE49-F238E27FC236}">
                <a16:creationId xmlns:a16="http://schemas.microsoft.com/office/drawing/2014/main" id="{08462C96-8898-4705-9ACB-3B7A1493810E}"/>
              </a:ext>
            </a:extLst>
          </p:cNvPr>
          <p:cNvSpPr/>
          <p:nvPr/>
        </p:nvSpPr>
        <p:spPr>
          <a:xfrm>
            <a:off x="4947024" y="4783854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Google Shape;790;p7">
            <a:extLst>
              <a:ext uri="{FF2B5EF4-FFF2-40B4-BE49-F238E27FC236}">
                <a16:creationId xmlns:a16="http://schemas.microsoft.com/office/drawing/2014/main" id="{1B07B885-144B-45CA-9C0D-9B17F81DC084}"/>
              </a:ext>
            </a:extLst>
          </p:cNvPr>
          <p:cNvSpPr/>
          <p:nvPr/>
        </p:nvSpPr>
        <p:spPr>
          <a:xfrm>
            <a:off x="8473300" y="4794020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Google Shape;791;p7">
            <a:extLst>
              <a:ext uri="{FF2B5EF4-FFF2-40B4-BE49-F238E27FC236}">
                <a16:creationId xmlns:a16="http://schemas.microsoft.com/office/drawing/2014/main" id="{E54DBA9B-FF6F-4B61-97F8-7FAF68D5BB20}"/>
              </a:ext>
            </a:extLst>
          </p:cNvPr>
          <p:cNvSpPr/>
          <p:nvPr/>
        </p:nvSpPr>
        <p:spPr>
          <a:xfrm>
            <a:off x="8470001" y="6637494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Google Shape;792;p7">
            <a:extLst>
              <a:ext uri="{FF2B5EF4-FFF2-40B4-BE49-F238E27FC236}">
                <a16:creationId xmlns:a16="http://schemas.microsoft.com/office/drawing/2014/main" id="{04E65F83-C624-4BB8-B64C-87ED5D03AE89}"/>
              </a:ext>
            </a:extLst>
          </p:cNvPr>
          <p:cNvSpPr/>
          <p:nvPr/>
        </p:nvSpPr>
        <p:spPr>
          <a:xfrm>
            <a:off x="8467384" y="6637494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Google Shape;793;p7">
            <a:extLst>
              <a:ext uri="{FF2B5EF4-FFF2-40B4-BE49-F238E27FC236}">
                <a16:creationId xmlns:a16="http://schemas.microsoft.com/office/drawing/2014/main" id="{D74C90C7-E924-4E13-8C67-688D362C297D}"/>
              </a:ext>
            </a:extLst>
          </p:cNvPr>
          <p:cNvSpPr/>
          <p:nvPr/>
        </p:nvSpPr>
        <p:spPr>
          <a:xfrm>
            <a:off x="8470001" y="663749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Google Shape;798;p7">
            <a:extLst>
              <a:ext uri="{FF2B5EF4-FFF2-40B4-BE49-F238E27FC236}">
                <a16:creationId xmlns:a16="http://schemas.microsoft.com/office/drawing/2014/main" id="{F6992F20-97F5-45C1-95F0-7C8339330514}"/>
              </a:ext>
            </a:extLst>
          </p:cNvPr>
          <p:cNvSpPr/>
          <p:nvPr/>
        </p:nvSpPr>
        <p:spPr>
          <a:xfrm>
            <a:off x="8227861" y="6696114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5" name="Google Shape;802;p7">
            <a:extLst>
              <a:ext uri="{FF2B5EF4-FFF2-40B4-BE49-F238E27FC236}">
                <a16:creationId xmlns:a16="http://schemas.microsoft.com/office/drawing/2014/main" id="{53254999-F218-46BA-809F-AE2040FC8538}"/>
              </a:ext>
            </a:extLst>
          </p:cNvPr>
          <p:cNvSpPr/>
          <p:nvPr/>
        </p:nvSpPr>
        <p:spPr>
          <a:xfrm>
            <a:off x="8164329" y="6668033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" name="Google Shape;804;p7">
            <a:extLst>
              <a:ext uri="{FF2B5EF4-FFF2-40B4-BE49-F238E27FC236}">
                <a16:creationId xmlns:a16="http://schemas.microsoft.com/office/drawing/2014/main" id="{1976DA34-2E31-47DB-99B9-B3B615B26271}"/>
              </a:ext>
            </a:extLst>
          </p:cNvPr>
          <p:cNvSpPr/>
          <p:nvPr/>
        </p:nvSpPr>
        <p:spPr>
          <a:xfrm>
            <a:off x="7858029" y="6692239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" name="Google Shape;808;p7">
            <a:extLst>
              <a:ext uri="{FF2B5EF4-FFF2-40B4-BE49-F238E27FC236}">
                <a16:creationId xmlns:a16="http://schemas.microsoft.com/office/drawing/2014/main" id="{297DFCD2-7F7A-4B77-9902-3A6AAD13FDDA}"/>
              </a:ext>
            </a:extLst>
          </p:cNvPr>
          <p:cNvSpPr/>
          <p:nvPr/>
        </p:nvSpPr>
        <p:spPr>
          <a:xfrm>
            <a:off x="5823601" y="6684032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" name="Google Shape;809;p7">
            <a:extLst>
              <a:ext uri="{FF2B5EF4-FFF2-40B4-BE49-F238E27FC236}">
                <a16:creationId xmlns:a16="http://schemas.microsoft.com/office/drawing/2014/main" id="{C2B5A298-DA68-4A45-8A44-DA72C461AE40}"/>
              </a:ext>
            </a:extLst>
          </p:cNvPr>
          <p:cNvSpPr/>
          <p:nvPr/>
        </p:nvSpPr>
        <p:spPr>
          <a:xfrm>
            <a:off x="5978429" y="4741690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" name="Google Shape;810;p7">
            <a:extLst>
              <a:ext uri="{FF2B5EF4-FFF2-40B4-BE49-F238E27FC236}">
                <a16:creationId xmlns:a16="http://schemas.microsoft.com/office/drawing/2014/main" id="{6F413564-0C28-437A-99A9-915A5E918037}"/>
              </a:ext>
            </a:extLst>
          </p:cNvPr>
          <p:cNvSpPr/>
          <p:nvPr/>
        </p:nvSpPr>
        <p:spPr>
          <a:xfrm>
            <a:off x="5033025" y="4716398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" name="Google Shape;816;p7">
            <a:extLst>
              <a:ext uri="{FF2B5EF4-FFF2-40B4-BE49-F238E27FC236}">
                <a16:creationId xmlns:a16="http://schemas.microsoft.com/office/drawing/2014/main" id="{C0B07E6A-C785-4DE8-B4AA-08A8FB1993AD}"/>
              </a:ext>
            </a:extLst>
          </p:cNvPr>
          <p:cNvSpPr/>
          <p:nvPr/>
        </p:nvSpPr>
        <p:spPr>
          <a:xfrm>
            <a:off x="5016473" y="6683240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Google Shape;818;p7">
            <a:extLst>
              <a:ext uri="{FF2B5EF4-FFF2-40B4-BE49-F238E27FC236}">
                <a16:creationId xmlns:a16="http://schemas.microsoft.com/office/drawing/2014/main" id="{06E92E47-ACDB-443C-9F0A-8A24ECB0B9E2}"/>
              </a:ext>
            </a:extLst>
          </p:cNvPr>
          <p:cNvSpPr/>
          <p:nvPr/>
        </p:nvSpPr>
        <p:spPr>
          <a:xfrm>
            <a:off x="5443188" y="4923428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" name="Google Shape;819;p7">
            <a:extLst>
              <a:ext uri="{FF2B5EF4-FFF2-40B4-BE49-F238E27FC236}">
                <a16:creationId xmlns:a16="http://schemas.microsoft.com/office/drawing/2014/main" id="{4FCECA51-D3C7-4450-920C-582EF0217DF6}"/>
              </a:ext>
            </a:extLst>
          </p:cNvPr>
          <p:cNvSpPr/>
          <p:nvPr/>
        </p:nvSpPr>
        <p:spPr>
          <a:xfrm>
            <a:off x="5407468" y="4911304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Google Shape;828;p7">
            <a:extLst>
              <a:ext uri="{FF2B5EF4-FFF2-40B4-BE49-F238E27FC236}">
                <a16:creationId xmlns:a16="http://schemas.microsoft.com/office/drawing/2014/main" id="{65A09224-543C-457D-99DE-526FF8172B2D}"/>
              </a:ext>
            </a:extLst>
          </p:cNvPr>
          <p:cNvSpPr/>
          <p:nvPr/>
        </p:nvSpPr>
        <p:spPr>
          <a:xfrm>
            <a:off x="4925183" y="5603805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Google Shape;829;p7">
            <a:extLst>
              <a:ext uri="{FF2B5EF4-FFF2-40B4-BE49-F238E27FC236}">
                <a16:creationId xmlns:a16="http://schemas.microsoft.com/office/drawing/2014/main" id="{E90EDAC4-C786-4703-9461-8C16A5CCBCE3}"/>
              </a:ext>
            </a:extLst>
          </p:cNvPr>
          <p:cNvSpPr/>
          <p:nvPr/>
        </p:nvSpPr>
        <p:spPr>
          <a:xfrm>
            <a:off x="4859031" y="4795978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Google Shape;830;p7">
            <a:extLst>
              <a:ext uri="{FF2B5EF4-FFF2-40B4-BE49-F238E27FC236}">
                <a16:creationId xmlns:a16="http://schemas.microsoft.com/office/drawing/2014/main" id="{FB2FCB19-BF1C-444B-954D-0B55E88EB637}"/>
              </a:ext>
            </a:extLst>
          </p:cNvPr>
          <p:cNvSpPr/>
          <p:nvPr/>
        </p:nvSpPr>
        <p:spPr>
          <a:xfrm>
            <a:off x="4864321" y="6407298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Google Shape;831;p7">
            <a:extLst>
              <a:ext uri="{FF2B5EF4-FFF2-40B4-BE49-F238E27FC236}">
                <a16:creationId xmlns:a16="http://schemas.microsoft.com/office/drawing/2014/main" id="{E55CD2D5-6AFF-4F72-A17C-CC95C9E1B536}"/>
              </a:ext>
            </a:extLst>
          </p:cNvPr>
          <p:cNvSpPr/>
          <p:nvPr/>
        </p:nvSpPr>
        <p:spPr>
          <a:xfrm>
            <a:off x="8103465" y="5621761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Google Shape;832;p7">
            <a:extLst>
              <a:ext uri="{FF2B5EF4-FFF2-40B4-BE49-F238E27FC236}">
                <a16:creationId xmlns:a16="http://schemas.microsoft.com/office/drawing/2014/main" id="{B49E94F4-3D3B-46E2-8984-A701BFDD9263}"/>
              </a:ext>
            </a:extLst>
          </p:cNvPr>
          <p:cNvSpPr/>
          <p:nvPr/>
        </p:nvSpPr>
        <p:spPr>
          <a:xfrm>
            <a:off x="5678045" y="6411173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" name="Google Shape;833;p7">
            <a:extLst>
              <a:ext uri="{FF2B5EF4-FFF2-40B4-BE49-F238E27FC236}">
                <a16:creationId xmlns:a16="http://schemas.microsoft.com/office/drawing/2014/main" id="{7D608F8B-46F8-41C7-9586-AD2722E1064F}"/>
              </a:ext>
            </a:extLst>
          </p:cNvPr>
          <p:cNvSpPr/>
          <p:nvPr/>
        </p:nvSpPr>
        <p:spPr>
          <a:xfrm>
            <a:off x="6306571" y="5003882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Google Shape;834;p7">
            <a:extLst>
              <a:ext uri="{FF2B5EF4-FFF2-40B4-BE49-F238E27FC236}">
                <a16:creationId xmlns:a16="http://schemas.microsoft.com/office/drawing/2014/main" id="{2EBA5791-42EA-454F-A597-94CED42E4759}"/>
              </a:ext>
            </a:extLst>
          </p:cNvPr>
          <p:cNvSpPr/>
          <p:nvPr/>
        </p:nvSpPr>
        <p:spPr>
          <a:xfrm>
            <a:off x="6311859" y="5014049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" name="Google Shape;835;p7">
            <a:extLst>
              <a:ext uri="{FF2B5EF4-FFF2-40B4-BE49-F238E27FC236}">
                <a16:creationId xmlns:a16="http://schemas.microsoft.com/office/drawing/2014/main" id="{E331292F-8CAB-44B8-AFFE-36D182CC952B}"/>
              </a:ext>
            </a:extLst>
          </p:cNvPr>
          <p:cNvSpPr/>
          <p:nvPr/>
        </p:nvSpPr>
        <p:spPr>
          <a:xfrm>
            <a:off x="6309242" y="5010172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" name="Google Shape;836;p7">
            <a:extLst>
              <a:ext uri="{FF2B5EF4-FFF2-40B4-BE49-F238E27FC236}">
                <a16:creationId xmlns:a16="http://schemas.microsoft.com/office/drawing/2014/main" id="{4B8F8F02-2D1A-4F5C-A095-C50693F96502}"/>
              </a:ext>
            </a:extLst>
          </p:cNvPr>
          <p:cNvSpPr/>
          <p:nvPr/>
        </p:nvSpPr>
        <p:spPr>
          <a:xfrm>
            <a:off x="4801467" y="6506167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Google Shape;837;p7">
            <a:extLst>
              <a:ext uri="{FF2B5EF4-FFF2-40B4-BE49-F238E27FC236}">
                <a16:creationId xmlns:a16="http://schemas.microsoft.com/office/drawing/2014/main" id="{65BA7057-3258-459C-856A-60C9E71CEA29}"/>
              </a:ext>
            </a:extLst>
          </p:cNvPr>
          <p:cNvSpPr/>
          <p:nvPr/>
        </p:nvSpPr>
        <p:spPr>
          <a:xfrm>
            <a:off x="4801467" y="4681109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Google Shape;838;p7">
            <a:extLst>
              <a:ext uri="{FF2B5EF4-FFF2-40B4-BE49-F238E27FC236}">
                <a16:creationId xmlns:a16="http://schemas.microsoft.com/office/drawing/2014/main" id="{F5244AD1-3764-4C27-88A2-BCA5570E7723}"/>
              </a:ext>
            </a:extLst>
          </p:cNvPr>
          <p:cNvSpPr/>
          <p:nvPr/>
        </p:nvSpPr>
        <p:spPr>
          <a:xfrm>
            <a:off x="4792822" y="5763254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4" name="Google Shape;862;p7">
            <a:extLst>
              <a:ext uri="{FF2B5EF4-FFF2-40B4-BE49-F238E27FC236}">
                <a16:creationId xmlns:a16="http://schemas.microsoft.com/office/drawing/2014/main" id="{EE9CC8E2-CF32-427A-AC7A-C45DFFF81566}"/>
              </a:ext>
            </a:extLst>
          </p:cNvPr>
          <p:cNvSpPr/>
          <p:nvPr/>
        </p:nvSpPr>
        <p:spPr>
          <a:xfrm>
            <a:off x="4790206" y="6496002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B83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DA1DCCD-61A2-44BA-87AB-184732A29A9B}"/>
              </a:ext>
            </a:extLst>
          </p:cNvPr>
          <p:cNvGrpSpPr/>
          <p:nvPr/>
        </p:nvGrpSpPr>
        <p:grpSpPr>
          <a:xfrm>
            <a:off x="-271580" y="-164223"/>
            <a:ext cx="972338" cy="2453648"/>
            <a:chOff x="-140655" y="1712896"/>
            <a:chExt cx="1606653" cy="4054310"/>
          </a:xfrm>
        </p:grpSpPr>
        <p:sp>
          <p:nvSpPr>
            <p:cNvPr id="47" name="Google Shape;671;p7">
              <a:extLst>
                <a:ext uri="{FF2B5EF4-FFF2-40B4-BE49-F238E27FC236}">
                  <a16:creationId xmlns:a16="http://schemas.microsoft.com/office/drawing/2014/main" id="{A1F3A018-BF99-4AE7-B475-B0251FA26244}"/>
                </a:ext>
              </a:extLst>
            </p:cNvPr>
            <p:cNvSpPr/>
            <p:nvPr/>
          </p:nvSpPr>
          <p:spPr>
            <a:xfrm>
              <a:off x="1018893" y="2847009"/>
              <a:ext cx="447105" cy="200475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672;p7">
              <a:extLst>
                <a:ext uri="{FF2B5EF4-FFF2-40B4-BE49-F238E27FC236}">
                  <a16:creationId xmlns:a16="http://schemas.microsoft.com/office/drawing/2014/main" id="{35BD2396-A5ED-47DC-BAB7-A22D8DD88D9B}"/>
                </a:ext>
              </a:extLst>
            </p:cNvPr>
            <p:cNvSpPr/>
            <p:nvPr/>
          </p:nvSpPr>
          <p:spPr>
            <a:xfrm>
              <a:off x="465470" y="4791180"/>
              <a:ext cx="1000528" cy="837157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673;p7">
              <a:extLst>
                <a:ext uri="{FF2B5EF4-FFF2-40B4-BE49-F238E27FC236}">
                  <a16:creationId xmlns:a16="http://schemas.microsoft.com/office/drawing/2014/main" id="{EA77DE2A-04E2-42C5-8A1B-F356EF2D8BDD}"/>
                </a:ext>
              </a:extLst>
            </p:cNvPr>
            <p:cNvSpPr/>
            <p:nvPr/>
          </p:nvSpPr>
          <p:spPr>
            <a:xfrm>
              <a:off x="896879" y="3851314"/>
              <a:ext cx="373930" cy="87064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674;p7">
              <a:extLst>
                <a:ext uri="{FF2B5EF4-FFF2-40B4-BE49-F238E27FC236}">
                  <a16:creationId xmlns:a16="http://schemas.microsoft.com/office/drawing/2014/main" id="{1C7093A1-ECB4-42D9-B6AE-E1A7ED507A4A}"/>
                </a:ext>
              </a:extLst>
            </p:cNvPr>
            <p:cNvSpPr/>
            <p:nvPr/>
          </p:nvSpPr>
          <p:spPr>
            <a:xfrm>
              <a:off x="1022753" y="4172349"/>
              <a:ext cx="4029" cy="12838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675;p7">
              <a:extLst>
                <a:ext uri="{FF2B5EF4-FFF2-40B4-BE49-F238E27FC236}">
                  <a16:creationId xmlns:a16="http://schemas.microsoft.com/office/drawing/2014/main" id="{69C6D8C8-89AF-4645-BCBA-527345245E98}"/>
                </a:ext>
              </a:extLst>
            </p:cNvPr>
            <p:cNvSpPr/>
            <p:nvPr/>
          </p:nvSpPr>
          <p:spPr>
            <a:xfrm>
              <a:off x="998334" y="4343186"/>
              <a:ext cx="24503" cy="118143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676;p7">
              <a:extLst>
                <a:ext uri="{FF2B5EF4-FFF2-40B4-BE49-F238E27FC236}">
                  <a16:creationId xmlns:a16="http://schemas.microsoft.com/office/drawing/2014/main" id="{36BD0D98-11FF-47D8-A182-C213663B6B13}"/>
                </a:ext>
              </a:extLst>
            </p:cNvPr>
            <p:cNvSpPr/>
            <p:nvPr/>
          </p:nvSpPr>
          <p:spPr>
            <a:xfrm>
              <a:off x="941774" y="2753283"/>
              <a:ext cx="272391" cy="142644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677;p7">
              <a:extLst>
                <a:ext uri="{FF2B5EF4-FFF2-40B4-BE49-F238E27FC236}">
                  <a16:creationId xmlns:a16="http://schemas.microsoft.com/office/drawing/2014/main" id="{4F21488B-7A29-49B2-ADAF-994A70501C16}"/>
                </a:ext>
              </a:extLst>
            </p:cNvPr>
            <p:cNvSpPr/>
            <p:nvPr/>
          </p:nvSpPr>
          <p:spPr>
            <a:xfrm>
              <a:off x="990529" y="2867482"/>
              <a:ext cx="32308" cy="24502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oogle Shape;678;p7">
              <a:extLst>
                <a:ext uri="{FF2B5EF4-FFF2-40B4-BE49-F238E27FC236}">
                  <a16:creationId xmlns:a16="http://schemas.microsoft.com/office/drawing/2014/main" id="{B0124869-B930-4153-A7F4-99BE8CC9F7F6}"/>
                </a:ext>
              </a:extLst>
            </p:cNvPr>
            <p:cNvSpPr/>
            <p:nvPr/>
          </p:nvSpPr>
          <p:spPr>
            <a:xfrm>
              <a:off x="1165243" y="2781643"/>
              <a:ext cx="41119" cy="20557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oogle Shape;679;p7">
              <a:extLst>
                <a:ext uri="{FF2B5EF4-FFF2-40B4-BE49-F238E27FC236}">
                  <a16:creationId xmlns:a16="http://schemas.microsoft.com/office/drawing/2014/main" id="{45BD249F-04CC-456E-A950-D3D66607ECBE}"/>
                </a:ext>
              </a:extLst>
            </p:cNvPr>
            <p:cNvSpPr/>
            <p:nvPr/>
          </p:nvSpPr>
          <p:spPr>
            <a:xfrm>
              <a:off x="973998" y="2895843"/>
              <a:ext cx="12755" cy="8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680;p7">
              <a:extLst>
                <a:ext uri="{FF2B5EF4-FFF2-40B4-BE49-F238E27FC236}">
                  <a16:creationId xmlns:a16="http://schemas.microsoft.com/office/drawing/2014/main" id="{8081FC33-2352-421A-87A2-0EE894CF8F93}"/>
                </a:ext>
              </a:extLst>
            </p:cNvPr>
            <p:cNvSpPr/>
            <p:nvPr/>
          </p:nvSpPr>
          <p:spPr>
            <a:xfrm>
              <a:off x="722169" y="1972512"/>
              <a:ext cx="524219" cy="789669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681;p7">
              <a:extLst>
                <a:ext uri="{FF2B5EF4-FFF2-40B4-BE49-F238E27FC236}">
                  <a16:creationId xmlns:a16="http://schemas.microsoft.com/office/drawing/2014/main" id="{EC24FC19-5C41-4853-B84F-535AEE6482D3}"/>
                </a:ext>
              </a:extLst>
            </p:cNvPr>
            <p:cNvSpPr/>
            <p:nvPr/>
          </p:nvSpPr>
          <p:spPr>
            <a:xfrm>
              <a:off x="726029" y="3171986"/>
              <a:ext cx="373930" cy="712554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682;p7">
              <a:extLst>
                <a:ext uri="{FF2B5EF4-FFF2-40B4-BE49-F238E27FC236}">
                  <a16:creationId xmlns:a16="http://schemas.microsoft.com/office/drawing/2014/main" id="{C3879F7A-8B25-4869-B4E2-3A8660704B9F}"/>
                </a:ext>
              </a:extLst>
            </p:cNvPr>
            <p:cNvSpPr/>
            <p:nvPr/>
          </p:nvSpPr>
          <p:spPr>
            <a:xfrm>
              <a:off x="844180" y="1996929"/>
              <a:ext cx="207021" cy="545660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Google Shape;683;p7">
              <a:extLst>
                <a:ext uri="{FF2B5EF4-FFF2-40B4-BE49-F238E27FC236}">
                  <a16:creationId xmlns:a16="http://schemas.microsoft.com/office/drawing/2014/main" id="{1901C437-1817-4642-A225-A41A40F6FE4E}"/>
                </a:ext>
              </a:extLst>
            </p:cNvPr>
            <p:cNvSpPr/>
            <p:nvPr/>
          </p:nvSpPr>
          <p:spPr>
            <a:xfrm>
              <a:off x="855844" y="2045764"/>
              <a:ext cx="16699" cy="69308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Google Shape;684;p7">
              <a:extLst>
                <a:ext uri="{FF2B5EF4-FFF2-40B4-BE49-F238E27FC236}">
                  <a16:creationId xmlns:a16="http://schemas.microsoft.com/office/drawing/2014/main" id="{2600F6DC-43CC-4715-B34F-646C21C3AA60}"/>
                </a:ext>
              </a:extLst>
            </p:cNvPr>
            <p:cNvSpPr/>
            <p:nvPr/>
          </p:nvSpPr>
          <p:spPr>
            <a:xfrm>
              <a:off x="929106" y="4738397"/>
              <a:ext cx="122098" cy="116549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Google Shape;685;p7">
              <a:extLst>
                <a:ext uri="{FF2B5EF4-FFF2-40B4-BE49-F238E27FC236}">
                  <a16:creationId xmlns:a16="http://schemas.microsoft.com/office/drawing/2014/main" id="{D1C75DB9-5EC6-4D45-A16A-352593CF34E2}"/>
                </a:ext>
              </a:extLst>
            </p:cNvPr>
            <p:cNvSpPr/>
            <p:nvPr/>
          </p:nvSpPr>
          <p:spPr>
            <a:xfrm>
              <a:off x="579681" y="2640090"/>
              <a:ext cx="443161" cy="593487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Google Shape;686;p7">
              <a:extLst>
                <a:ext uri="{FF2B5EF4-FFF2-40B4-BE49-F238E27FC236}">
                  <a16:creationId xmlns:a16="http://schemas.microsoft.com/office/drawing/2014/main" id="{B321188F-4537-46B3-A987-A1AE266F17C6}"/>
                </a:ext>
              </a:extLst>
            </p:cNvPr>
            <p:cNvSpPr/>
            <p:nvPr/>
          </p:nvSpPr>
          <p:spPr>
            <a:xfrm>
              <a:off x="352184" y="1749060"/>
              <a:ext cx="548639" cy="910664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Google Shape;687;p7">
              <a:extLst>
                <a:ext uri="{FF2B5EF4-FFF2-40B4-BE49-F238E27FC236}">
                  <a16:creationId xmlns:a16="http://schemas.microsoft.com/office/drawing/2014/main" id="{A7E8ECDB-6479-41A7-B732-1017697D229C}"/>
                </a:ext>
              </a:extLst>
            </p:cNvPr>
            <p:cNvSpPr/>
            <p:nvPr/>
          </p:nvSpPr>
          <p:spPr>
            <a:xfrm>
              <a:off x="762198" y="1871063"/>
              <a:ext cx="12755" cy="12754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Google Shape;688;p7">
              <a:extLst>
                <a:ext uri="{FF2B5EF4-FFF2-40B4-BE49-F238E27FC236}">
                  <a16:creationId xmlns:a16="http://schemas.microsoft.com/office/drawing/2014/main" id="{901754C1-0237-4773-8F29-BA2EFD4951D9}"/>
                </a:ext>
              </a:extLst>
            </p:cNvPr>
            <p:cNvSpPr/>
            <p:nvPr/>
          </p:nvSpPr>
          <p:spPr>
            <a:xfrm>
              <a:off x="807089" y="1883737"/>
              <a:ext cx="37175" cy="122087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Google Shape;689;p7">
              <a:extLst>
                <a:ext uri="{FF2B5EF4-FFF2-40B4-BE49-F238E27FC236}">
                  <a16:creationId xmlns:a16="http://schemas.microsoft.com/office/drawing/2014/main" id="{956ECE41-9FA4-4846-BA09-BCFAA1A507F4}"/>
                </a:ext>
              </a:extLst>
            </p:cNvPr>
            <p:cNvSpPr/>
            <p:nvPr/>
          </p:nvSpPr>
          <p:spPr>
            <a:xfrm>
              <a:off x="632380" y="5018320"/>
              <a:ext cx="142573" cy="155147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Google Shape;690;p7">
              <a:extLst>
                <a:ext uri="{FF2B5EF4-FFF2-40B4-BE49-F238E27FC236}">
                  <a16:creationId xmlns:a16="http://schemas.microsoft.com/office/drawing/2014/main" id="{E3062F9C-BE58-46A0-96E6-7041CA0EFD21}"/>
                </a:ext>
              </a:extLst>
            </p:cNvPr>
            <p:cNvSpPr/>
            <p:nvPr/>
          </p:nvSpPr>
          <p:spPr>
            <a:xfrm>
              <a:off x="607960" y="5319132"/>
              <a:ext cx="77203" cy="73336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Google Shape;857;p7">
              <a:extLst>
                <a:ext uri="{FF2B5EF4-FFF2-40B4-BE49-F238E27FC236}">
                  <a16:creationId xmlns:a16="http://schemas.microsoft.com/office/drawing/2014/main" id="{0280ED99-EB23-4327-93DD-0C5525EC0840}"/>
                </a:ext>
              </a:extLst>
            </p:cNvPr>
            <p:cNvSpPr/>
            <p:nvPr/>
          </p:nvSpPr>
          <p:spPr>
            <a:xfrm>
              <a:off x="315093" y="4457389"/>
              <a:ext cx="1143101" cy="1309817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Google Shape;858;p7">
              <a:extLst>
                <a:ext uri="{FF2B5EF4-FFF2-40B4-BE49-F238E27FC236}">
                  <a16:creationId xmlns:a16="http://schemas.microsoft.com/office/drawing/2014/main" id="{22E9EE60-8DEC-49CA-AEB2-F6698919BF9B}"/>
                </a:ext>
              </a:extLst>
            </p:cNvPr>
            <p:cNvSpPr/>
            <p:nvPr/>
          </p:nvSpPr>
          <p:spPr>
            <a:xfrm>
              <a:off x="669470" y="1871066"/>
              <a:ext cx="788724" cy="1891473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Google Shape;859;p7">
              <a:extLst>
                <a:ext uri="{FF2B5EF4-FFF2-40B4-BE49-F238E27FC236}">
                  <a16:creationId xmlns:a16="http://schemas.microsoft.com/office/drawing/2014/main" id="{F1D0B71C-25D7-4BC0-8976-109CF79BCD3B}"/>
                </a:ext>
              </a:extLst>
            </p:cNvPr>
            <p:cNvSpPr/>
            <p:nvPr/>
          </p:nvSpPr>
          <p:spPr>
            <a:xfrm>
              <a:off x="-140655" y="3534138"/>
              <a:ext cx="1598849" cy="1362512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Google Shape;860;p7">
              <a:extLst>
                <a:ext uri="{FF2B5EF4-FFF2-40B4-BE49-F238E27FC236}">
                  <a16:creationId xmlns:a16="http://schemas.microsoft.com/office/drawing/2014/main" id="{73EABD96-39D4-4FDF-A6FA-7022D7A8285C}"/>
                </a:ext>
              </a:extLst>
            </p:cNvPr>
            <p:cNvSpPr/>
            <p:nvPr/>
          </p:nvSpPr>
          <p:spPr>
            <a:xfrm>
              <a:off x="416632" y="4440775"/>
              <a:ext cx="12755" cy="4950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Google Shape;861;p7">
              <a:extLst>
                <a:ext uri="{FF2B5EF4-FFF2-40B4-BE49-F238E27FC236}">
                  <a16:creationId xmlns:a16="http://schemas.microsoft.com/office/drawing/2014/main" id="{FFBA6980-BA87-4478-BD75-C5E1AA94C40C}"/>
                </a:ext>
              </a:extLst>
            </p:cNvPr>
            <p:cNvSpPr/>
            <p:nvPr/>
          </p:nvSpPr>
          <p:spPr>
            <a:xfrm>
              <a:off x="429302" y="4795039"/>
              <a:ext cx="1028890" cy="86577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Google Shape;863;p7">
              <a:extLst>
                <a:ext uri="{FF2B5EF4-FFF2-40B4-BE49-F238E27FC236}">
                  <a16:creationId xmlns:a16="http://schemas.microsoft.com/office/drawing/2014/main" id="{0CA18C2C-2DC9-45D9-AF25-EC9153FB7283}"/>
                </a:ext>
              </a:extLst>
            </p:cNvPr>
            <p:cNvSpPr/>
            <p:nvPr/>
          </p:nvSpPr>
          <p:spPr>
            <a:xfrm>
              <a:off x="523036" y="4757616"/>
              <a:ext cx="906877" cy="403519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Google Shape;864;p7">
              <a:extLst>
                <a:ext uri="{FF2B5EF4-FFF2-40B4-BE49-F238E27FC236}">
                  <a16:creationId xmlns:a16="http://schemas.microsoft.com/office/drawing/2014/main" id="{A8534ABA-32BB-472D-B8E2-A73283C4FD14}"/>
                </a:ext>
              </a:extLst>
            </p:cNvPr>
            <p:cNvSpPr/>
            <p:nvPr/>
          </p:nvSpPr>
          <p:spPr>
            <a:xfrm>
              <a:off x="526897" y="478236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Google Shape;865;p7">
              <a:extLst>
                <a:ext uri="{FF2B5EF4-FFF2-40B4-BE49-F238E27FC236}">
                  <a16:creationId xmlns:a16="http://schemas.microsoft.com/office/drawing/2014/main" id="{B4441ED4-DE13-4AE6-8E9E-7C17DB98C8C4}"/>
                </a:ext>
              </a:extLst>
            </p:cNvPr>
            <p:cNvSpPr/>
            <p:nvPr/>
          </p:nvSpPr>
          <p:spPr>
            <a:xfrm>
              <a:off x="1210138" y="4839931"/>
              <a:ext cx="158265" cy="109416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Google Shape;866;p7">
              <a:extLst>
                <a:ext uri="{FF2B5EF4-FFF2-40B4-BE49-F238E27FC236}">
                  <a16:creationId xmlns:a16="http://schemas.microsoft.com/office/drawing/2014/main" id="{B45A04F3-15D8-4FE9-AD93-307F32EC1FC4}"/>
                </a:ext>
              </a:extLst>
            </p:cNvPr>
            <p:cNvSpPr/>
            <p:nvPr/>
          </p:nvSpPr>
          <p:spPr>
            <a:xfrm>
              <a:off x="823621" y="2976819"/>
              <a:ext cx="520360" cy="1118590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Google Shape;867;p7">
              <a:extLst>
                <a:ext uri="{FF2B5EF4-FFF2-40B4-BE49-F238E27FC236}">
                  <a16:creationId xmlns:a16="http://schemas.microsoft.com/office/drawing/2014/main" id="{0811DB37-29D4-44A1-882F-A911DE2E688C}"/>
                </a:ext>
              </a:extLst>
            </p:cNvPr>
            <p:cNvSpPr/>
            <p:nvPr/>
          </p:nvSpPr>
          <p:spPr>
            <a:xfrm>
              <a:off x="1006222" y="2976819"/>
              <a:ext cx="16615" cy="4950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Google Shape;868;p7">
              <a:extLst>
                <a:ext uri="{FF2B5EF4-FFF2-40B4-BE49-F238E27FC236}">
                  <a16:creationId xmlns:a16="http://schemas.microsoft.com/office/drawing/2014/main" id="{F9175687-9A4C-417F-9F56-701F159DDF9D}"/>
                </a:ext>
              </a:extLst>
            </p:cNvPr>
            <p:cNvSpPr/>
            <p:nvPr/>
          </p:nvSpPr>
          <p:spPr>
            <a:xfrm>
              <a:off x="892935" y="4087520"/>
              <a:ext cx="28447" cy="7887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Google Shape;869;p7">
              <a:extLst>
                <a:ext uri="{FF2B5EF4-FFF2-40B4-BE49-F238E27FC236}">
                  <a16:creationId xmlns:a16="http://schemas.microsoft.com/office/drawing/2014/main" id="{CEEF9B4B-E2B6-42D4-9B43-A66F9C0D23A1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Google Shape;870;p7">
              <a:extLst>
                <a:ext uri="{FF2B5EF4-FFF2-40B4-BE49-F238E27FC236}">
                  <a16:creationId xmlns:a16="http://schemas.microsoft.com/office/drawing/2014/main" id="{FD977CF5-5488-4CE3-863E-FACF827FA591}"/>
                </a:ext>
              </a:extLst>
            </p:cNvPr>
            <p:cNvSpPr/>
            <p:nvPr/>
          </p:nvSpPr>
          <p:spPr>
            <a:xfrm>
              <a:off x="1096012" y="3351553"/>
              <a:ext cx="3944" cy="8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Google Shape;871;p7">
              <a:extLst>
                <a:ext uri="{FF2B5EF4-FFF2-40B4-BE49-F238E27FC236}">
                  <a16:creationId xmlns:a16="http://schemas.microsoft.com/office/drawing/2014/main" id="{1E310917-A8FD-4B92-ABF7-A79404C650C0}"/>
                </a:ext>
              </a:extLst>
            </p:cNvPr>
            <p:cNvSpPr/>
            <p:nvPr/>
          </p:nvSpPr>
          <p:spPr>
            <a:xfrm>
              <a:off x="109601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Google Shape;872;p7">
              <a:extLst>
                <a:ext uri="{FF2B5EF4-FFF2-40B4-BE49-F238E27FC236}">
                  <a16:creationId xmlns:a16="http://schemas.microsoft.com/office/drawing/2014/main" id="{4E348364-A346-440F-969C-F7A6690E6DAF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Google Shape;873;p7">
              <a:extLst>
                <a:ext uri="{FF2B5EF4-FFF2-40B4-BE49-F238E27FC236}">
                  <a16:creationId xmlns:a16="http://schemas.microsoft.com/office/drawing/2014/main" id="{11C73F24-A453-412A-90FC-F4141B444756}"/>
                </a:ext>
              </a:extLst>
            </p:cNvPr>
            <p:cNvSpPr/>
            <p:nvPr/>
          </p:nvSpPr>
          <p:spPr>
            <a:xfrm>
              <a:off x="1336095" y="35790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Google Shape;874;p7">
              <a:extLst>
                <a:ext uri="{FF2B5EF4-FFF2-40B4-BE49-F238E27FC236}">
                  <a16:creationId xmlns:a16="http://schemas.microsoft.com/office/drawing/2014/main" id="{A866DEE4-9C86-43E9-B0E9-7822E3C788C9}"/>
                </a:ext>
              </a:extLst>
            </p:cNvPr>
            <p:cNvSpPr/>
            <p:nvPr/>
          </p:nvSpPr>
          <p:spPr>
            <a:xfrm>
              <a:off x="1128152" y="3892261"/>
              <a:ext cx="187552" cy="821889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Google Shape;875;p7">
              <a:extLst>
                <a:ext uri="{FF2B5EF4-FFF2-40B4-BE49-F238E27FC236}">
                  <a16:creationId xmlns:a16="http://schemas.microsoft.com/office/drawing/2014/main" id="{6A61C207-05C0-46CB-9BA0-680DD4B1C64B}"/>
                </a:ext>
              </a:extLst>
            </p:cNvPr>
            <p:cNvSpPr/>
            <p:nvPr/>
          </p:nvSpPr>
          <p:spPr>
            <a:xfrm>
              <a:off x="1193607" y="4917043"/>
              <a:ext cx="101539" cy="77195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Google Shape;876;p7">
              <a:extLst>
                <a:ext uri="{FF2B5EF4-FFF2-40B4-BE49-F238E27FC236}">
                  <a16:creationId xmlns:a16="http://schemas.microsoft.com/office/drawing/2014/main" id="{23CCC49A-D7D1-4BCB-BE84-231BD7B4DC15}"/>
                </a:ext>
              </a:extLst>
            </p:cNvPr>
            <p:cNvSpPr/>
            <p:nvPr/>
          </p:nvSpPr>
          <p:spPr>
            <a:xfrm>
              <a:off x="855844" y="1859319"/>
              <a:ext cx="414962" cy="544653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Google Shape;877;p7">
              <a:extLst>
                <a:ext uri="{FF2B5EF4-FFF2-40B4-BE49-F238E27FC236}">
                  <a16:creationId xmlns:a16="http://schemas.microsoft.com/office/drawing/2014/main" id="{BD5B5BF1-CB86-4D3C-8CF9-BC7FA1AF66C1}"/>
                </a:ext>
              </a:extLst>
            </p:cNvPr>
            <p:cNvSpPr/>
            <p:nvPr/>
          </p:nvSpPr>
          <p:spPr>
            <a:xfrm>
              <a:off x="896879" y="4705258"/>
              <a:ext cx="191413" cy="19525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Google Shape;878;p7">
              <a:extLst>
                <a:ext uri="{FF2B5EF4-FFF2-40B4-BE49-F238E27FC236}">
                  <a16:creationId xmlns:a16="http://schemas.microsoft.com/office/drawing/2014/main" id="{8663B308-55AA-403C-ADF8-70071D0FB0FE}"/>
                </a:ext>
              </a:extLst>
            </p:cNvPr>
            <p:cNvSpPr/>
            <p:nvPr/>
          </p:nvSpPr>
          <p:spPr>
            <a:xfrm>
              <a:off x="851985" y="2192100"/>
              <a:ext cx="244112" cy="399323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Google Shape;879;p7">
              <a:extLst>
                <a:ext uri="{FF2B5EF4-FFF2-40B4-BE49-F238E27FC236}">
                  <a16:creationId xmlns:a16="http://schemas.microsoft.com/office/drawing/2014/main" id="{6A42CAB4-8C19-409B-A83E-47765C2B0662}"/>
                </a:ext>
              </a:extLst>
            </p:cNvPr>
            <p:cNvSpPr/>
            <p:nvPr/>
          </p:nvSpPr>
          <p:spPr>
            <a:xfrm>
              <a:off x="937830" y="4043549"/>
              <a:ext cx="97678" cy="47911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Google Shape;880;p7">
              <a:extLst>
                <a:ext uri="{FF2B5EF4-FFF2-40B4-BE49-F238E27FC236}">
                  <a16:creationId xmlns:a16="http://schemas.microsoft.com/office/drawing/2014/main" id="{EB6C2190-6D76-446F-8E0F-7DA3CA648B6F}"/>
                </a:ext>
              </a:extLst>
            </p:cNvPr>
            <p:cNvSpPr/>
            <p:nvPr/>
          </p:nvSpPr>
          <p:spPr>
            <a:xfrm>
              <a:off x="937830" y="4070907"/>
              <a:ext cx="4029" cy="16698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Google Shape;881;p7">
              <a:extLst>
                <a:ext uri="{FF2B5EF4-FFF2-40B4-BE49-F238E27FC236}">
                  <a16:creationId xmlns:a16="http://schemas.microsoft.com/office/drawing/2014/main" id="{8B77F758-E961-42FA-82B5-59DED0E8946C}"/>
                </a:ext>
              </a:extLst>
            </p:cNvPr>
            <p:cNvSpPr/>
            <p:nvPr/>
          </p:nvSpPr>
          <p:spPr>
            <a:xfrm>
              <a:off x="664603" y="3165780"/>
              <a:ext cx="309482" cy="523592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Google Shape;882;p7">
              <a:extLst>
                <a:ext uri="{FF2B5EF4-FFF2-40B4-BE49-F238E27FC236}">
                  <a16:creationId xmlns:a16="http://schemas.microsoft.com/office/drawing/2014/main" id="{2859EBB4-205E-419D-9F95-47B156D98729}"/>
                </a:ext>
              </a:extLst>
            </p:cNvPr>
            <p:cNvSpPr/>
            <p:nvPr/>
          </p:nvSpPr>
          <p:spPr>
            <a:xfrm>
              <a:off x="319037" y="1712896"/>
              <a:ext cx="614010" cy="259700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Google Shape;883;p7">
              <a:extLst>
                <a:ext uri="{FF2B5EF4-FFF2-40B4-BE49-F238E27FC236}">
                  <a16:creationId xmlns:a16="http://schemas.microsoft.com/office/drawing/2014/main" id="{373E8FB1-8512-4465-9B7B-164E15E2FE86}"/>
                </a:ext>
              </a:extLst>
            </p:cNvPr>
            <p:cNvSpPr/>
            <p:nvPr/>
          </p:nvSpPr>
          <p:spPr>
            <a:xfrm>
              <a:off x="851985" y="5242022"/>
              <a:ext cx="73259" cy="86006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Google Shape;884;p7">
              <a:extLst>
                <a:ext uri="{FF2B5EF4-FFF2-40B4-BE49-F238E27FC236}">
                  <a16:creationId xmlns:a16="http://schemas.microsoft.com/office/drawing/2014/main" id="{8AB4E881-3F58-46EF-B9ED-CA5A47723E60}"/>
                </a:ext>
              </a:extLst>
            </p:cNvPr>
            <p:cNvSpPr/>
            <p:nvPr/>
          </p:nvSpPr>
          <p:spPr>
            <a:xfrm>
              <a:off x="844180" y="52948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Google Shape;885;p7">
              <a:extLst>
                <a:ext uri="{FF2B5EF4-FFF2-40B4-BE49-F238E27FC236}">
                  <a16:creationId xmlns:a16="http://schemas.microsoft.com/office/drawing/2014/main" id="{43EE95CA-C8D3-48C3-B6E8-ABB7AD486AE8}"/>
                </a:ext>
              </a:extLst>
            </p:cNvPr>
            <p:cNvSpPr/>
            <p:nvPr/>
          </p:nvSpPr>
          <p:spPr>
            <a:xfrm>
              <a:off x="795341" y="3697091"/>
              <a:ext cx="109427" cy="105473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Google Shape;886;p7">
              <a:extLst>
                <a:ext uri="{FF2B5EF4-FFF2-40B4-BE49-F238E27FC236}">
                  <a16:creationId xmlns:a16="http://schemas.microsoft.com/office/drawing/2014/main" id="{E3E4C0AF-70DD-4FD5-94B8-438F52537B1C}"/>
                </a:ext>
              </a:extLst>
            </p:cNvPr>
            <p:cNvSpPr/>
            <p:nvPr/>
          </p:nvSpPr>
          <p:spPr>
            <a:xfrm>
              <a:off x="819760" y="3794676"/>
              <a:ext cx="24503" cy="7887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Google Shape;887;p7">
              <a:extLst>
                <a:ext uri="{FF2B5EF4-FFF2-40B4-BE49-F238E27FC236}">
                  <a16:creationId xmlns:a16="http://schemas.microsoft.com/office/drawing/2014/main" id="{001B76EB-247A-414A-BA4C-9E99B7EB6B40}"/>
                </a:ext>
              </a:extLst>
            </p:cNvPr>
            <p:cNvSpPr/>
            <p:nvPr/>
          </p:nvSpPr>
          <p:spPr>
            <a:xfrm>
              <a:off x="795341" y="3697091"/>
              <a:ext cx="28364" cy="7887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Google Shape;888;p7">
              <a:extLst>
                <a:ext uri="{FF2B5EF4-FFF2-40B4-BE49-F238E27FC236}">
                  <a16:creationId xmlns:a16="http://schemas.microsoft.com/office/drawing/2014/main" id="{FF8DF97A-407C-4390-9ABE-B89FA29E8D6F}"/>
                </a:ext>
              </a:extLst>
            </p:cNvPr>
            <p:cNvSpPr/>
            <p:nvPr/>
          </p:nvSpPr>
          <p:spPr>
            <a:xfrm>
              <a:off x="827565" y="3632398"/>
              <a:ext cx="86015" cy="48163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Google Shape;889;p7">
              <a:extLst>
                <a:ext uri="{FF2B5EF4-FFF2-40B4-BE49-F238E27FC236}">
                  <a16:creationId xmlns:a16="http://schemas.microsoft.com/office/drawing/2014/main" id="{A205DF67-A43A-42C8-8E42-93BC8F247243}"/>
                </a:ext>
              </a:extLst>
            </p:cNvPr>
            <p:cNvSpPr/>
            <p:nvPr/>
          </p:nvSpPr>
          <p:spPr>
            <a:xfrm>
              <a:off x="604012" y="4990294"/>
              <a:ext cx="215833" cy="23133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Google Shape;890;p7">
              <a:extLst>
                <a:ext uri="{FF2B5EF4-FFF2-40B4-BE49-F238E27FC236}">
                  <a16:creationId xmlns:a16="http://schemas.microsoft.com/office/drawing/2014/main" id="{B1462700-5621-462E-A0EA-7098A13557E4}"/>
                </a:ext>
              </a:extLst>
            </p:cNvPr>
            <p:cNvSpPr/>
            <p:nvPr/>
          </p:nvSpPr>
          <p:spPr>
            <a:xfrm>
              <a:off x="693803" y="4644759"/>
              <a:ext cx="105566" cy="101614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Google Shape;891;p7">
              <a:extLst>
                <a:ext uri="{FF2B5EF4-FFF2-40B4-BE49-F238E27FC236}">
                  <a16:creationId xmlns:a16="http://schemas.microsoft.com/office/drawing/2014/main" id="{97B70A23-5AE3-4A2F-9C89-CAB1A12DE885}"/>
                </a:ext>
              </a:extLst>
            </p:cNvPr>
            <p:cNvSpPr/>
            <p:nvPr/>
          </p:nvSpPr>
          <p:spPr>
            <a:xfrm>
              <a:off x="493747" y="2562056"/>
              <a:ext cx="268532" cy="618828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Google Shape;892;p7">
              <a:extLst>
                <a:ext uri="{FF2B5EF4-FFF2-40B4-BE49-F238E27FC236}">
                  <a16:creationId xmlns:a16="http://schemas.microsoft.com/office/drawing/2014/main" id="{94A037CB-EA55-49A2-871C-DB13FB3769A7}"/>
                </a:ext>
              </a:extLst>
            </p:cNvPr>
            <p:cNvSpPr/>
            <p:nvPr/>
          </p:nvSpPr>
          <p:spPr>
            <a:xfrm>
              <a:off x="660655" y="3171989"/>
              <a:ext cx="28364" cy="8894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Google Shape;893;p7">
              <a:extLst>
                <a:ext uri="{FF2B5EF4-FFF2-40B4-BE49-F238E27FC236}">
                  <a16:creationId xmlns:a16="http://schemas.microsoft.com/office/drawing/2014/main" id="{DB19D914-56B2-43B8-B066-6023A53F09F0}"/>
                </a:ext>
              </a:extLst>
            </p:cNvPr>
            <p:cNvSpPr/>
            <p:nvPr/>
          </p:nvSpPr>
          <p:spPr>
            <a:xfrm>
              <a:off x="563065" y="5275251"/>
              <a:ext cx="170853" cy="16597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Google Shape;894;p7">
              <a:extLst>
                <a:ext uri="{FF2B5EF4-FFF2-40B4-BE49-F238E27FC236}">
                  <a16:creationId xmlns:a16="http://schemas.microsoft.com/office/drawing/2014/main" id="{6E470C1B-BD53-49A9-ACE8-4594EA00C41E}"/>
                </a:ext>
              </a:extLst>
            </p:cNvPr>
            <p:cNvSpPr/>
            <p:nvPr/>
          </p:nvSpPr>
          <p:spPr>
            <a:xfrm>
              <a:off x="335652" y="1985268"/>
              <a:ext cx="268444" cy="56907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Google Shape;895;p7">
              <a:extLst>
                <a:ext uri="{FF2B5EF4-FFF2-40B4-BE49-F238E27FC236}">
                  <a16:creationId xmlns:a16="http://schemas.microsoft.com/office/drawing/2014/main" id="{048E49C4-062C-4887-8729-BBB323CCD9EF}"/>
                </a:ext>
              </a:extLst>
            </p:cNvPr>
            <p:cNvSpPr/>
            <p:nvPr/>
          </p:nvSpPr>
          <p:spPr>
            <a:xfrm>
              <a:off x="489802" y="2546451"/>
              <a:ext cx="37175" cy="7887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Google Shape;896;p7">
              <a:extLst>
                <a:ext uri="{FF2B5EF4-FFF2-40B4-BE49-F238E27FC236}">
                  <a16:creationId xmlns:a16="http://schemas.microsoft.com/office/drawing/2014/main" id="{C253412F-0647-4B38-852D-FA672E6CA019}"/>
                </a:ext>
              </a:extLst>
            </p:cNvPr>
            <p:cNvSpPr/>
            <p:nvPr/>
          </p:nvSpPr>
          <p:spPr>
            <a:xfrm>
              <a:off x="575732" y="4543237"/>
              <a:ext cx="11832" cy="11831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3A7AE3E-448C-45E3-8FED-B1F5AFDA4572}"/>
              </a:ext>
            </a:extLst>
          </p:cNvPr>
          <p:cNvGrpSpPr/>
          <p:nvPr/>
        </p:nvGrpSpPr>
        <p:grpSpPr>
          <a:xfrm>
            <a:off x="8165205" y="-312556"/>
            <a:ext cx="1904222" cy="3409465"/>
            <a:chOff x="6484827" y="814988"/>
            <a:chExt cx="3217164" cy="5760257"/>
          </a:xfrm>
        </p:grpSpPr>
        <p:sp>
          <p:nvSpPr>
            <p:cNvPr id="6" name="Google Shape;630;p7">
              <a:extLst>
                <a:ext uri="{FF2B5EF4-FFF2-40B4-BE49-F238E27FC236}">
                  <a16:creationId xmlns:a16="http://schemas.microsoft.com/office/drawing/2014/main" id="{8C04CAA9-A9FE-4866-B7A9-E16E886973AF}"/>
                </a:ext>
              </a:extLst>
            </p:cNvPr>
            <p:cNvSpPr/>
            <p:nvPr/>
          </p:nvSpPr>
          <p:spPr>
            <a:xfrm>
              <a:off x="7859116" y="1993069"/>
              <a:ext cx="647241" cy="1439623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631;p7">
              <a:extLst>
                <a:ext uri="{FF2B5EF4-FFF2-40B4-BE49-F238E27FC236}">
                  <a16:creationId xmlns:a16="http://schemas.microsoft.com/office/drawing/2014/main" id="{DD42E088-72EA-4793-ABC8-90F4DC987CB3}"/>
                </a:ext>
              </a:extLst>
            </p:cNvPr>
            <p:cNvSpPr/>
            <p:nvPr/>
          </p:nvSpPr>
          <p:spPr>
            <a:xfrm>
              <a:off x="7924487" y="2798173"/>
              <a:ext cx="109427" cy="634519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632;p7">
              <a:extLst>
                <a:ext uri="{FF2B5EF4-FFF2-40B4-BE49-F238E27FC236}">
                  <a16:creationId xmlns:a16="http://schemas.microsoft.com/office/drawing/2014/main" id="{2DC2BD74-91D3-4846-B99B-39D89FE0BF6F}"/>
                </a:ext>
              </a:extLst>
            </p:cNvPr>
            <p:cNvSpPr/>
            <p:nvPr/>
          </p:nvSpPr>
          <p:spPr>
            <a:xfrm>
              <a:off x="8395923" y="2505414"/>
              <a:ext cx="86015" cy="7887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633;p7">
              <a:extLst>
                <a:ext uri="{FF2B5EF4-FFF2-40B4-BE49-F238E27FC236}">
                  <a16:creationId xmlns:a16="http://schemas.microsoft.com/office/drawing/2014/main" id="{A4C77065-A7BC-4886-9053-A68C75E079FC}"/>
                </a:ext>
              </a:extLst>
            </p:cNvPr>
            <p:cNvSpPr/>
            <p:nvPr/>
          </p:nvSpPr>
          <p:spPr>
            <a:xfrm>
              <a:off x="8127563" y="2749422"/>
              <a:ext cx="163049" cy="41032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634;p7">
              <a:extLst>
                <a:ext uri="{FF2B5EF4-FFF2-40B4-BE49-F238E27FC236}">
                  <a16:creationId xmlns:a16="http://schemas.microsoft.com/office/drawing/2014/main" id="{9C335CA0-ABE0-4409-8C1C-B93758FC2C9B}"/>
                </a:ext>
              </a:extLst>
            </p:cNvPr>
            <p:cNvSpPr/>
            <p:nvPr/>
          </p:nvSpPr>
          <p:spPr>
            <a:xfrm>
              <a:off x="6525777" y="850146"/>
              <a:ext cx="1764830" cy="1439623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635;p7">
              <a:extLst>
                <a:ext uri="{FF2B5EF4-FFF2-40B4-BE49-F238E27FC236}">
                  <a16:creationId xmlns:a16="http://schemas.microsoft.com/office/drawing/2014/main" id="{47C2B452-D100-4C79-886C-6C444C69D513}"/>
                </a:ext>
              </a:extLst>
            </p:cNvPr>
            <p:cNvSpPr/>
            <p:nvPr/>
          </p:nvSpPr>
          <p:spPr>
            <a:xfrm>
              <a:off x="7969378" y="3871789"/>
              <a:ext cx="300755" cy="512432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636;p7">
              <a:extLst>
                <a:ext uri="{FF2B5EF4-FFF2-40B4-BE49-F238E27FC236}">
                  <a16:creationId xmlns:a16="http://schemas.microsoft.com/office/drawing/2014/main" id="{DAA810DA-131E-4E7D-99A1-B75BB19DE0DA}"/>
                </a:ext>
              </a:extLst>
            </p:cNvPr>
            <p:cNvSpPr/>
            <p:nvPr/>
          </p:nvSpPr>
          <p:spPr>
            <a:xfrm>
              <a:off x="7871787" y="3554611"/>
              <a:ext cx="394406" cy="390429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637;p7">
              <a:extLst>
                <a:ext uri="{FF2B5EF4-FFF2-40B4-BE49-F238E27FC236}">
                  <a16:creationId xmlns:a16="http://schemas.microsoft.com/office/drawing/2014/main" id="{D61C591B-537F-46FA-87AC-E7444F30487B}"/>
                </a:ext>
              </a:extLst>
            </p:cNvPr>
            <p:cNvSpPr/>
            <p:nvPr/>
          </p:nvSpPr>
          <p:spPr>
            <a:xfrm>
              <a:off x="7871787" y="3660004"/>
              <a:ext cx="40112" cy="204068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638;p7">
              <a:extLst>
                <a:ext uri="{FF2B5EF4-FFF2-40B4-BE49-F238E27FC236}">
                  <a16:creationId xmlns:a16="http://schemas.microsoft.com/office/drawing/2014/main" id="{F324ACA0-A50E-40B4-A005-D474468DEA06}"/>
                </a:ext>
              </a:extLst>
            </p:cNvPr>
            <p:cNvSpPr/>
            <p:nvPr/>
          </p:nvSpPr>
          <p:spPr>
            <a:xfrm>
              <a:off x="7440375" y="3863985"/>
              <a:ext cx="671661" cy="1264926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639;p7">
              <a:extLst>
                <a:ext uri="{FF2B5EF4-FFF2-40B4-BE49-F238E27FC236}">
                  <a16:creationId xmlns:a16="http://schemas.microsoft.com/office/drawing/2014/main" id="{1A03DDF7-658F-40D8-9F65-3E8E71B26967}"/>
                </a:ext>
              </a:extLst>
            </p:cNvPr>
            <p:cNvSpPr/>
            <p:nvPr/>
          </p:nvSpPr>
          <p:spPr>
            <a:xfrm>
              <a:off x="7887395" y="4359804"/>
              <a:ext cx="183608" cy="251896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640;p7">
              <a:extLst>
                <a:ext uri="{FF2B5EF4-FFF2-40B4-BE49-F238E27FC236}">
                  <a16:creationId xmlns:a16="http://schemas.microsoft.com/office/drawing/2014/main" id="{3C67F6D9-ED73-405E-8853-EF58F3A6F2E0}"/>
                </a:ext>
              </a:extLst>
            </p:cNvPr>
            <p:cNvSpPr/>
            <p:nvPr/>
          </p:nvSpPr>
          <p:spPr>
            <a:xfrm>
              <a:off x="7611228" y="4547170"/>
              <a:ext cx="349510" cy="650041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641;p7">
              <a:extLst>
                <a:ext uri="{FF2B5EF4-FFF2-40B4-BE49-F238E27FC236}">
                  <a16:creationId xmlns:a16="http://schemas.microsoft.com/office/drawing/2014/main" id="{EBE5D018-307A-480F-A135-9F8182A40286}"/>
                </a:ext>
              </a:extLst>
            </p:cNvPr>
            <p:cNvSpPr/>
            <p:nvPr/>
          </p:nvSpPr>
          <p:spPr>
            <a:xfrm>
              <a:off x="7627759" y="2717202"/>
              <a:ext cx="377874" cy="488098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642;p7">
              <a:extLst>
                <a:ext uri="{FF2B5EF4-FFF2-40B4-BE49-F238E27FC236}">
                  <a16:creationId xmlns:a16="http://schemas.microsoft.com/office/drawing/2014/main" id="{097E30FF-6D3F-4860-BEA6-EF04F60BE81F}"/>
                </a:ext>
              </a:extLst>
            </p:cNvPr>
            <p:cNvSpPr/>
            <p:nvPr/>
          </p:nvSpPr>
          <p:spPr>
            <a:xfrm>
              <a:off x="7704878" y="2912373"/>
              <a:ext cx="89874" cy="9767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643;p7">
              <a:extLst>
                <a:ext uri="{FF2B5EF4-FFF2-40B4-BE49-F238E27FC236}">
                  <a16:creationId xmlns:a16="http://schemas.microsoft.com/office/drawing/2014/main" id="{60451B64-DFF1-4A51-B380-D28A2A7CE781}"/>
                </a:ext>
              </a:extLst>
            </p:cNvPr>
            <p:cNvSpPr/>
            <p:nvPr/>
          </p:nvSpPr>
          <p:spPr>
            <a:xfrm>
              <a:off x="7676599" y="2993428"/>
              <a:ext cx="105483" cy="81056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644;p7">
              <a:extLst>
                <a:ext uri="{FF2B5EF4-FFF2-40B4-BE49-F238E27FC236}">
                  <a16:creationId xmlns:a16="http://schemas.microsoft.com/office/drawing/2014/main" id="{8EE48D82-25C7-4D1F-B304-CC85C2C8C67D}"/>
                </a:ext>
              </a:extLst>
            </p:cNvPr>
            <p:cNvSpPr/>
            <p:nvPr/>
          </p:nvSpPr>
          <p:spPr>
            <a:xfrm>
              <a:off x="7753718" y="2822590"/>
              <a:ext cx="81063" cy="114283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645;p7">
              <a:extLst>
                <a:ext uri="{FF2B5EF4-FFF2-40B4-BE49-F238E27FC236}">
                  <a16:creationId xmlns:a16="http://schemas.microsoft.com/office/drawing/2014/main" id="{FD2C9394-F402-4792-BA0B-035FB88FDE76}"/>
                </a:ext>
              </a:extLst>
            </p:cNvPr>
            <p:cNvSpPr/>
            <p:nvPr/>
          </p:nvSpPr>
          <p:spPr>
            <a:xfrm>
              <a:off x="7802473" y="2717202"/>
              <a:ext cx="44979" cy="73253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646;p7">
              <a:extLst>
                <a:ext uri="{FF2B5EF4-FFF2-40B4-BE49-F238E27FC236}">
                  <a16:creationId xmlns:a16="http://schemas.microsoft.com/office/drawing/2014/main" id="{4C03E2D8-0BFC-489C-86E3-420A66C1E97F}"/>
                </a:ext>
              </a:extLst>
            </p:cNvPr>
            <p:cNvSpPr/>
            <p:nvPr/>
          </p:nvSpPr>
          <p:spPr>
            <a:xfrm>
              <a:off x="7627759" y="3046123"/>
              <a:ext cx="280279" cy="159174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647;p7">
              <a:extLst>
                <a:ext uri="{FF2B5EF4-FFF2-40B4-BE49-F238E27FC236}">
                  <a16:creationId xmlns:a16="http://schemas.microsoft.com/office/drawing/2014/main" id="{FE36873E-94F5-4B51-9590-36C6009E38E7}"/>
                </a:ext>
              </a:extLst>
            </p:cNvPr>
            <p:cNvSpPr/>
            <p:nvPr/>
          </p:nvSpPr>
          <p:spPr>
            <a:xfrm>
              <a:off x="7301746" y="3757586"/>
              <a:ext cx="630625" cy="1293287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648;p7">
              <a:extLst>
                <a:ext uri="{FF2B5EF4-FFF2-40B4-BE49-F238E27FC236}">
                  <a16:creationId xmlns:a16="http://schemas.microsoft.com/office/drawing/2014/main" id="{5386CA32-70AA-46C7-B1E3-47C1F00458DB}"/>
                </a:ext>
              </a:extLst>
            </p:cNvPr>
            <p:cNvSpPr/>
            <p:nvPr/>
          </p:nvSpPr>
          <p:spPr>
            <a:xfrm>
              <a:off x="7301746" y="3757586"/>
              <a:ext cx="536975" cy="1240593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649;p7">
              <a:extLst>
                <a:ext uri="{FF2B5EF4-FFF2-40B4-BE49-F238E27FC236}">
                  <a16:creationId xmlns:a16="http://schemas.microsoft.com/office/drawing/2014/main" id="{E9DCD0BE-8046-47E0-B56C-B38F1309D257}"/>
                </a:ext>
              </a:extLst>
            </p:cNvPr>
            <p:cNvSpPr/>
            <p:nvPr/>
          </p:nvSpPr>
          <p:spPr>
            <a:xfrm>
              <a:off x="7212963" y="3147572"/>
              <a:ext cx="695073" cy="1944251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oogle Shape;651;p7">
              <a:extLst>
                <a:ext uri="{FF2B5EF4-FFF2-40B4-BE49-F238E27FC236}">
                  <a16:creationId xmlns:a16="http://schemas.microsoft.com/office/drawing/2014/main" id="{78DFDA17-54F7-46DA-B929-302DE3082DD3}"/>
                </a:ext>
              </a:extLst>
            </p:cNvPr>
            <p:cNvSpPr/>
            <p:nvPr/>
          </p:nvSpPr>
          <p:spPr>
            <a:xfrm>
              <a:off x="7252994" y="5031241"/>
              <a:ext cx="414881" cy="284117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oogle Shape;652;p7">
              <a:extLst>
                <a:ext uri="{FF2B5EF4-FFF2-40B4-BE49-F238E27FC236}">
                  <a16:creationId xmlns:a16="http://schemas.microsoft.com/office/drawing/2014/main" id="{E39C2E9B-6678-4235-9AF7-B9A462474ECA}"/>
                </a:ext>
              </a:extLst>
            </p:cNvPr>
            <p:cNvSpPr/>
            <p:nvPr/>
          </p:nvSpPr>
          <p:spPr>
            <a:xfrm>
              <a:off x="7252994" y="5031241"/>
              <a:ext cx="362182" cy="276313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653;p7">
              <a:extLst>
                <a:ext uri="{FF2B5EF4-FFF2-40B4-BE49-F238E27FC236}">
                  <a16:creationId xmlns:a16="http://schemas.microsoft.com/office/drawing/2014/main" id="{A21E910F-6BB1-4FB9-9D23-3C1A1F2BD329}"/>
                </a:ext>
              </a:extLst>
            </p:cNvPr>
            <p:cNvSpPr/>
            <p:nvPr/>
          </p:nvSpPr>
          <p:spPr>
            <a:xfrm>
              <a:off x="7212963" y="5148377"/>
              <a:ext cx="418825" cy="264563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655;p7">
              <a:extLst>
                <a:ext uri="{FF2B5EF4-FFF2-40B4-BE49-F238E27FC236}">
                  <a16:creationId xmlns:a16="http://schemas.microsoft.com/office/drawing/2014/main" id="{55BD83FC-579B-42D8-826C-52CAD303C1BF}"/>
                </a:ext>
              </a:extLst>
            </p:cNvPr>
            <p:cNvSpPr/>
            <p:nvPr/>
          </p:nvSpPr>
          <p:spPr>
            <a:xfrm>
              <a:off x="7599480" y="5307469"/>
              <a:ext cx="11832" cy="16613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658;p7">
              <a:extLst>
                <a:ext uri="{FF2B5EF4-FFF2-40B4-BE49-F238E27FC236}">
                  <a16:creationId xmlns:a16="http://schemas.microsoft.com/office/drawing/2014/main" id="{A8B9388F-113B-402A-A930-5FA798109973}"/>
                </a:ext>
              </a:extLst>
            </p:cNvPr>
            <p:cNvSpPr/>
            <p:nvPr/>
          </p:nvSpPr>
          <p:spPr>
            <a:xfrm>
              <a:off x="7209018" y="5242020"/>
              <a:ext cx="366126" cy="431544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661;p7">
              <a:extLst>
                <a:ext uri="{FF2B5EF4-FFF2-40B4-BE49-F238E27FC236}">
                  <a16:creationId xmlns:a16="http://schemas.microsoft.com/office/drawing/2014/main" id="{C0A7A298-2AEE-4008-BEE5-8BB1EF6E660A}"/>
                </a:ext>
              </a:extLst>
            </p:cNvPr>
            <p:cNvSpPr/>
            <p:nvPr/>
          </p:nvSpPr>
          <p:spPr>
            <a:xfrm>
              <a:off x="7212963" y="3489162"/>
              <a:ext cx="219692" cy="858977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663;p7">
              <a:extLst>
                <a:ext uri="{FF2B5EF4-FFF2-40B4-BE49-F238E27FC236}">
                  <a16:creationId xmlns:a16="http://schemas.microsoft.com/office/drawing/2014/main" id="{7E19AFF0-E97D-4991-B7BD-6AB3EAA9BBCE}"/>
                </a:ext>
              </a:extLst>
            </p:cNvPr>
            <p:cNvSpPr/>
            <p:nvPr/>
          </p:nvSpPr>
          <p:spPr>
            <a:xfrm>
              <a:off x="7237382" y="3489162"/>
              <a:ext cx="195272" cy="256844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C164B53-14D1-4AFB-AEA1-B4088AB9AE46}"/>
                </a:ext>
              </a:extLst>
            </p:cNvPr>
            <p:cNvGrpSpPr/>
            <p:nvPr/>
          </p:nvGrpSpPr>
          <p:grpSpPr>
            <a:xfrm>
              <a:off x="6899623" y="4652559"/>
              <a:ext cx="2802368" cy="1922686"/>
              <a:chOff x="5037424" y="4456767"/>
              <a:chExt cx="2055548" cy="1410298"/>
            </a:xfrm>
          </p:grpSpPr>
          <p:sp>
            <p:nvSpPr>
              <p:cNvPr id="278" name="Google Shape;628;p7">
                <a:extLst>
                  <a:ext uri="{FF2B5EF4-FFF2-40B4-BE49-F238E27FC236}">
                    <a16:creationId xmlns:a16="http://schemas.microsoft.com/office/drawing/2014/main" id="{D05066F5-6D77-4DDA-B5C0-F5DB95693F98}"/>
                  </a:ext>
                </a:extLst>
              </p:cNvPr>
              <p:cNvSpPr/>
              <p:nvPr/>
            </p:nvSpPr>
            <p:spPr>
              <a:xfrm>
                <a:off x="5078910" y="5312213"/>
                <a:ext cx="510577" cy="495457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050" extrusionOk="0">
                    <a:moveTo>
                      <a:pt x="5968" y="0"/>
                    </a:moveTo>
                    <a:cubicBezTo>
                      <a:pt x="5875" y="93"/>
                      <a:pt x="5817" y="140"/>
                      <a:pt x="5770" y="140"/>
                    </a:cubicBezTo>
                    <a:cubicBezTo>
                      <a:pt x="5142" y="826"/>
                      <a:pt x="4514" y="1501"/>
                      <a:pt x="3886" y="2175"/>
                    </a:cubicBezTo>
                    <a:cubicBezTo>
                      <a:pt x="3784" y="2308"/>
                      <a:pt x="3688" y="2373"/>
                      <a:pt x="3576" y="2373"/>
                    </a:cubicBezTo>
                    <a:cubicBezTo>
                      <a:pt x="3521" y="2373"/>
                      <a:pt x="3462" y="2357"/>
                      <a:pt x="3397" y="2326"/>
                    </a:cubicBezTo>
                    <a:cubicBezTo>
                      <a:pt x="2967" y="2175"/>
                      <a:pt x="2571" y="2036"/>
                      <a:pt x="2141" y="1838"/>
                    </a:cubicBezTo>
                    <a:cubicBezTo>
                      <a:pt x="1804" y="1745"/>
                      <a:pt x="1513" y="1547"/>
                      <a:pt x="1222" y="1408"/>
                    </a:cubicBezTo>
                    <a:lnTo>
                      <a:pt x="1222" y="1408"/>
                    </a:lnTo>
                    <a:cubicBezTo>
                      <a:pt x="1455" y="2082"/>
                      <a:pt x="1653" y="2710"/>
                      <a:pt x="1943" y="3338"/>
                    </a:cubicBezTo>
                    <a:cubicBezTo>
                      <a:pt x="2036" y="3583"/>
                      <a:pt x="1990" y="3734"/>
                      <a:pt x="1850" y="3873"/>
                    </a:cubicBezTo>
                    <a:cubicBezTo>
                      <a:pt x="1315" y="4362"/>
                      <a:pt x="780" y="4897"/>
                      <a:pt x="292" y="5432"/>
                    </a:cubicBezTo>
                    <a:cubicBezTo>
                      <a:pt x="199" y="5525"/>
                      <a:pt x="106" y="5618"/>
                      <a:pt x="1" y="5723"/>
                    </a:cubicBezTo>
                    <a:lnTo>
                      <a:pt x="1" y="5816"/>
                    </a:lnTo>
                    <a:lnTo>
                      <a:pt x="873" y="5816"/>
                    </a:lnTo>
                    <a:cubicBezTo>
                      <a:pt x="1606" y="5816"/>
                      <a:pt x="2281" y="5816"/>
                      <a:pt x="3013" y="5769"/>
                    </a:cubicBezTo>
                    <a:cubicBezTo>
                      <a:pt x="3444" y="5769"/>
                      <a:pt x="3549" y="5816"/>
                      <a:pt x="3642" y="6246"/>
                    </a:cubicBezTo>
                    <a:cubicBezTo>
                      <a:pt x="3688" y="6351"/>
                      <a:pt x="3735" y="6444"/>
                      <a:pt x="3781" y="6537"/>
                    </a:cubicBezTo>
                    <a:cubicBezTo>
                      <a:pt x="4025" y="7072"/>
                      <a:pt x="4270" y="7561"/>
                      <a:pt x="4514" y="8049"/>
                    </a:cubicBezTo>
                    <a:lnTo>
                      <a:pt x="4607" y="8049"/>
                    </a:lnTo>
                    <a:cubicBezTo>
                      <a:pt x="4653" y="7805"/>
                      <a:pt x="4758" y="7514"/>
                      <a:pt x="4851" y="7270"/>
                    </a:cubicBezTo>
                    <a:cubicBezTo>
                      <a:pt x="5002" y="6886"/>
                      <a:pt x="5095" y="6490"/>
                      <a:pt x="5235" y="6153"/>
                    </a:cubicBezTo>
                    <a:cubicBezTo>
                      <a:pt x="5340" y="5955"/>
                      <a:pt x="5433" y="5769"/>
                      <a:pt x="5631" y="5665"/>
                    </a:cubicBezTo>
                    <a:cubicBezTo>
                      <a:pt x="5817" y="5525"/>
                      <a:pt x="6107" y="5432"/>
                      <a:pt x="6352" y="5327"/>
                    </a:cubicBezTo>
                    <a:cubicBezTo>
                      <a:pt x="6887" y="5141"/>
                      <a:pt x="7422" y="4944"/>
                      <a:pt x="7957" y="4792"/>
                    </a:cubicBezTo>
                    <a:cubicBezTo>
                      <a:pt x="8050" y="4746"/>
                      <a:pt x="8143" y="4699"/>
                      <a:pt x="8294" y="4653"/>
                    </a:cubicBezTo>
                    <a:cubicBezTo>
                      <a:pt x="7852" y="4455"/>
                      <a:pt x="7515" y="4269"/>
                      <a:pt x="7131" y="4118"/>
                    </a:cubicBezTo>
                    <a:cubicBezTo>
                      <a:pt x="6840" y="3978"/>
                      <a:pt x="6596" y="3780"/>
                      <a:pt x="6456" y="3490"/>
                    </a:cubicBezTo>
                    <a:cubicBezTo>
                      <a:pt x="6398" y="3443"/>
                      <a:pt x="6352" y="3338"/>
                      <a:pt x="6305" y="3338"/>
                    </a:cubicBezTo>
                    <a:cubicBezTo>
                      <a:pt x="5968" y="3338"/>
                      <a:pt x="5921" y="3106"/>
                      <a:pt x="5921" y="2908"/>
                    </a:cubicBezTo>
                    <a:lnTo>
                      <a:pt x="5921" y="2757"/>
                    </a:lnTo>
                    <a:cubicBezTo>
                      <a:pt x="5921" y="2280"/>
                      <a:pt x="5968" y="1838"/>
                      <a:pt x="5968" y="1408"/>
                    </a:cubicBezTo>
                    <a:lnTo>
                      <a:pt x="59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Google Shape;697;p7">
                <a:extLst>
                  <a:ext uri="{FF2B5EF4-FFF2-40B4-BE49-F238E27FC236}">
                    <a16:creationId xmlns:a16="http://schemas.microsoft.com/office/drawing/2014/main" id="{4E4B02C3-F00D-4EA2-B369-911A10EF4B95}"/>
                  </a:ext>
                </a:extLst>
              </p:cNvPr>
              <p:cNvSpPr/>
              <p:nvPr/>
            </p:nvSpPr>
            <p:spPr>
              <a:xfrm>
                <a:off x="5037424" y="5367546"/>
                <a:ext cx="605738" cy="499519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8116" extrusionOk="0">
                    <a:moveTo>
                      <a:pt x="1550" y="1"/>
                    </a:moveTo>
                    <a:cubicBezTo>
                      <a:pt x="1450" y="1"/>
                      <a:pt x="1394" y="34"/>
                      <a:pt x="1361" y="67"/>
                    </a:cubicBezTo>
                    <a:cubicBezTo>
                      <a:pt x="1315" y="171"/>
                      <a:pt x="1256" y="311"/>
                      <a:pt x="1315" y="462"/>
                    </a:cubicBezTo>
                    <a:cubicBezTo>
                      <a:pt x="1361" y="602"/>
                      <a:pt x="1408" y="695"/>
                      <a:pt x="1454" y="799"/>
                    </a:cubicBezTo>
                    <a:cubicBezTo>
                      <a:pt x="1454" y="846"/>
                      <a:pt x="1501" y="892"/>
                      <a:pt x="1501" y="985"/>
                    </a:cubicBezTo>
                    <a:lnTo>
                      <a:pt x="1745" y="1672"/>
                    </a:lnTo>
                    <a:cubicBezTo>
                      <a:pt x="1896" y="2009"/>
                      <a:pt x="1989" y="2300"/>
                      <a:pt x="2129" y="2637"/>
                    </a:cubicBezTo>
                    <a:lnTo>
                      <a:pt x="2129" y="2684"/>
                    </a:lnTo>
                    <a:lnTo>
                      <a:pt x="1745" y="3021"/>
                    </a:lnTo>
                    <a:cubicBezTo>
                      <a:pt x="1361" y="3416"/>
                      <a:pt x="966" y="3754"/>
                      <a:pt x="628" y="4091"/>
                    </a:cubicBezTo>
                    <a:cubicBezTo>
                      <a:pt x="442" y="4289"/>
                      <a:pt x="245" y="4533"/>
                      <a:pt x="93" y="4719"/>
                    </a:cubicBezTo>
                    <a:cubicBezTo>
                      <a:pt x="47" y="4824"/>
                      <a:pt x="0" y="4963"/>
                      <a:pt x="47" y="5056"/>
                    </a:cubicBezTo>
                    <a:cubicBezTo>
                      <a:pt x="47" y="5161"/>
                      <a:pt x="151" y="5254"/>
                      <a:pt x="291" y="5301"/>
                    </a:cubicBezTo>
                    <a:cubicBezTo>
                      <a:pt x="384" y="5347"/>
                      <a:pt x="489" y="5405"/>
                      <a:pt x="582" y="5405"/>
                    </a:cubicBezTo>
                    <a:cubicBezTo>
                      <a:pt x="826" y="5452"/>
                      <a:pt x="1117" y="5452"/>
                      <a:pt x="1408" y="5452"/>
                    </a:cubicBezTo>
                    <a:cubicBezTo>
                      <a:pt x="1943" y="5452"/>
                      <a:pt x="2478" y="5452"/>
                      <a:pt x="3001" y="5405"/>
                    </a:cubicBezTo>
                    <a:lnTo>
                      <a:pt x="3781" y="5405"/>
                    </a:lnTo>
                    <a:lnTo>
                      <a:pt x="3827" y="5498"/>
                    </a:lnTo>
                    <a:cubicBezTo>
                      <a:pt x="3932" y="6173"/>
                      <a:pt x="4269" y="6755"/>
                      <a:pt x="4653" y="7336"/>
                    </a:cubicBezTo>
                    <a:cubicBezTo>
                      <a:pt x="4746" y="7534"/>
                      <a:pt x="4851" y="7673"/>
                      <a:pt x="4944" y="7825"/>
                    </a:cubicBezTo>
                    <a:cubicBezTo>
                      <a:pt x="5037" y="7964"/>
                      <a:pt x="5188" y="8115"/>
                      <a:pt x="5281" y="8115"/>
                    </a:cubicBezTo>
                    <a:cubicBezTo>
                      <a:pt x="5432" y="8115"/>
                      <a:pt x="5572" y="7964"/>
                      <a:pt x="5676" y="7778"/>
                    </a:cubicBezTo>
                    <a:cubicBezTo>
                      <a:pt x="5816" y="7243"/>
                      <a:pt x="6014" y="6755"/>
                      <a:pt x="6153" y="6220"/>
                    </a:cubicBezTo>
                    <a:cubicBezTo>
                      <a:pt x="6258" y="5929"/>
                      <a:pt x="6351" y="5638"/>
                      <a:pt x="6444" y="5347"/>
                    </a:cubicBezTo>
                    <a:cubicBezTo>
                      <a:pt x="6444" y="5254"/>
                      <a:pt x="6549" y="5161"/>
                      <a:pt x="6642" y="5115"/>
                    </a:cubicBezTo>
                    <a:cubicBezTo>
                      <a:pt x="7805" y="4824"/>
                      <a:pt x="8724" y="4475"/>
                      <a:pt x="9596" y="4045"/>
                    </a:cubicBezTo>
                    <a:cubicBezTo>
                      <a:pt x="9747" y="3998"/>
                      <a:pt x="9794" y="3893"/>
                      <a:pt x="9841" y="3800"/>
                    </a:cubicBezTo>
                    <a:cubicBezTo>
                      <a:pt x="9841" y="3661"/>
                      <a:pt x="9747" y="3556"/>
                      <a:pt x="9643" y="3463"/>
                    </a:cubicBezTo>
                    <a:cubicBezTo>
                      <a:pt x="9457" y="3370"/>
                      <a:pt x="9259" y="3219"/>
                      <a:pt x="9061" y="3126"/>
                    </a:cubicBezTo>
                    <a:cubicBezTo>
                      <a:pt x="8387" y="2881"/>
                      <a:pt x="7758" y="2591"/>
                      <a:pt x="7177" y="2102"/>
                    </a:cubicBezTo>
                    <a:cubicBezTo>
                      <a:pt x="7130" y="2056"/>
                      <a:pt x="7072" y="2009"/>
                      <a:pt x="7072" y="1962"/>
                    </a:cubicBezTo>
                    <a:lnTo>
                      <a:pt x="6688" y="1962"/>
                    </a:lnTo>
                    <a:lnTo>
                      <a:pt x="6688" y="2009"/>
                    </a:lnTo>
                    <a:cubicBezTo>
                      <a:pt x="6688" y="2253"/>
                      <a:pt x="6781" y="2346"/>
                      <a:pt x="6979" y="2346"/>
                    </a:cubicBezTo>
                    <a:cubicBezTo>
                      <a:pt x="7072" y="2346"/>
                      <a:pt x="7130" y="2439"/>
                      <a:pt x="7177" y="2544"/>
                    </a:cubicBezTo>
                    <a:cubicBezTo>
                      <a:pt x="7316" y="2788"/>
                      <a:pt x="7561" y="2974"/>
                      <a:pt x="7852" y="3126"/>
                    </a:cubicBezTo>
                    <a:cubicBezTo>
                      <a:pt x="8096" y="3219"/>
                      <a:pt x="8340" y="3370"/>
                      <a:pt x="8631" y="3463"/>
                    </a:cubicBezTo>
                    <a:cubicBezTo>
                      <a:pt x="8724" y="3509"/>
                      <a:pt x="8875" y="3603"/>
                      <a:pt x="8968" y="3661"/>
                    </a:cubicBezTo>
                    <a:lnTo>
                      <a:pt x="9166" y="3754"/>
                    </a:lnTo>
                    <a:lnTo>
                      <a:pt x="8968" y="3800"/>
                    </a:lnTo>
                    <a:cubicBezTo>
                      <a:pt x="8922" y="3847"/>
                      <a:pt x="8922" y="3847"/>
                      <a:pt x="8875" y="3893"/>
                    </a:cubicBezTo>
                    <a:cubicBezTo>
                      <a:pt x="8817" y="3893"/>
                      <a:pt x="8724" y="3951"/>
                      <a:pt x="8677" y="3951"/>
                    </a:cubicBezTo>
                    <a:cubicBezTo>
                      <a:pt x="8433" y="4045"/>
                      <a:pt x="8235" y="4138"/>
                      <a:pt x="8003" y="4184"/>
                    </a:cubicBezTo>
                    <a:cubicBezTo>
                      <a:pt x="7712" y="4335"/>
                      <a:pt x="7363" y="4428"/>
                      <a:pt x="7072" y="4533"/>
                    </a:cubicBezTo>
                    <a:lnTo>
                      <a:pt x="6933" y="4580"/>
                    </a:lnTo>
                    <a:cubicBezTo>
                      <a:pt x="6735" y="4673"/>
                      <a:pt x="6549" y="4719"/>
                      <a:pt x="6351" y="4870"/>
                    </a:cubicBezTo>
                    <a:cubicBezTo>
                      <a:pt x="6200" y="4917"/>
                      <a:pt x="6107" y="5115"/>
                      <a:pt x="6014" y="5254"/>
                    </a:cubicBezTo>
                    <a:cubicBezTo>
                      <a:pt x="5909" y="5498"/>
                      <a:pt x="5816" y="5789"/>
                      <a:pt x="5723" y="6033"/>
                    </a:cubicBezTo>
                    <a:cubicBezTo>
                      <a:pt x="5723" y="6173"/>
                      <a:pt x="5676" y="6278"/>
                      <a:pt x="5618" y="6417"/>
                    </a:cubicBezTo>
                    <a:cubicBezTo>
                      <a:pt x="5525" y="6662"/>
                      <a:pt x="5432" y="6906"/>
                      <a:pt x="5386" y="7150"/>
                    </a:cubicBezTo>
                    <a:lnTo>
                      <a:pt x="5327" y="7243"/>
                    </a:lnTo>
                    <a:lnTo>
                      <a:pt x="5141" y="7243"/>
                    </a:lnTo>
                    <a:lnTo>
                      <a:pt x="4897" y="6801"/>
                    </a:lnTo>
                    <a:cubicBezTo>
                      <a:pt x="4699" y="6417"/>
                      <a:pt x="4560" y="6080"/>
                      <a:pt x="4362" y="5696"/>
                    </a:cubicBezTo>
                    <a:cubicBezTo>
                      <a:pt x="4316" y="5638"/>
                      <a:pt x="4316" y="5545"/>
                      <a:pt x="4269" y="5498"/>
                    </a:cubicBezTo>
                    <a:lnTo>
                      <a:pt x="4269" y="5347"/>
                    </a:lnTo>
                    <a:cubicBezTo>
                      <a:pt x="4118" y="5010"/>
                      <a:pt x="4071" y="4963"/>
                      <a:pt x="3781" y="4963"/>
                    </a:cubicBezTo>
                    <a:lnTo>
                      <a:pt x="3687" y="4963"/>
                    </a:lnTo>
                    <a:cubicBezTo>
                      <a:pt x="3106" y="4963"/>
                      <a:pt x="2524" y="5010"/>
                      <a:pt x="1989" y="5010"/>
                    </a:cubicBezTo>
                    <a:lnTo>
                      <a:pt x="628" y="5010"/>
                    </a:lnTo>
                    <a:lnTo>
                      <a:pt x="582" y="4963"/>
                    </a:lnTo>
                    <a:lnTo>
                      <a:pt x="582" y="4870"/>
                    </a:lnTo>
                    <a:lnTo>
                      <a:pt x="535" y="4824"/>
                    </a:lnTo>
                    <a:lnTo>
                      <a:pt x="675" y="4673"/>
                    </a:lnTo>
                    <a:cubicBezTo>
                      <a:pt x="733" y="4626"/>
                      <a:pt x="826" y="4533"/>
                      <a:pt x="873" y="4428"/>
                    </a:cubicBezTo>
                    <a:lnTo>
                      <a:pt x="1070" y="4242"/>
                    </a:lnTo>
                    <a:cubicBezTo>
                      <a:pt x="1547" y="3800"/>
                      <a:pt x="1989" y="3370"/>
                      <a:pt x="2420" y="2928"/>
                    </a:cubicBezTo>
                    <a:cubicBezTo>
                      <a:pt x="2571" y="2788"/>
                      <a:pt x="2617" y="2684"/>
                      <a:pt x="2524" y="2498"/>
                    </a:cubicBezTo>
                    <a:cubicBezTo>
                      <a:pt x="2327" y="2009"/>
                      <a:pt x="2187" y="1567"/>
                      <a:pt x="1989" y="1090"/>
                    </a:cubicBezTo>
                    <a:cubicBezTo>
                      <a:pt x="1943" y="892"/>
                      <a:pt x="1838" y="753"/>
                      <a:pt x="1792" y="555"/>
                    </a:cubicBezTo>
                    <a:lnTo>
                      <a:pt x="1745" y="555"/>
                    </a:lnTo>
                    <a:lnTo>
                      <a:pt x="1838" y="218"/>
                    </a:lnTo>
                    <a:lnTo>
                      <a:pt x="1943" y="20"/>
                    </a:lnTo>
                    <a:lnTo>
                      <a:pt x="1698" y="20"/>
                    </a:lnTo>
                    <a:cubicBezTo>
                      <a:pt x="1641" y="6"/>
                      <a:pt x="1592" y="1"/>
                      <a:pt x="1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Google Shape;698;p7">
                <a:extLst>
                  <a:ext uri="{FF2B5EF4-FFF2-40B4-BE49-F238E27FC236}">
                    <a16:creationId xmlns:a16="http://schemas.microsoft.com/office/drawing/2014/main" id="{C49EDF20-91F2-4BE3-AA1C-074D67DEA23E}"/>
                  </a:ext>
                </a:extLst>
              </p:cNvPr>
              <p:cNvSpPr/>
              <p:nvPr/>
            </p:nvSpPr>
            <p:spPr>
              <a:xfrm>
                <a:off x="5159853" y="5264207"/>
                <a:ext cx="312934" cy="211971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3444" extrusionOk="0">
                    <a:moveTo>
                      <a:pt x="4851" y="1"/>
                    </a:moveTo>
                    <a:cubicBezTo>
                      <a:pt x="4792" y="1"/>
                      <a:pt x="4699" y="47"/>
                      <a:pt x="4606" y="106"/>
                    </a:cubicBezTo>
                    <a:cubicBezTo>
                      <a:pt x="4316" y="338"/>
                      <a:pt x="4071" y="582"/>
                      <a:pt x="3874" y="827"/>
                    </a:cubicBezTo>
                    <a:cubicBezTo>
                      <a:pt x="3338" y="1362"/>
                      <a:pt x="2862" y="1943"/>
                      <a:pt x="2373" y="2478"/>
                    </a:cubicBezTo>
                    <a:cubicBezTo>
                      <a:pt x="2341" y="2510"/>
                      <a:pt x="2259" y="2565"/>
                      <a:pt x="2150" y="2565"/>
                    </a:cubicBezTo>
                    <a:cubicBezTo>
                      <a:pt x="2101" y="2565"/>
                      <a:pt x="2047" y="2554"/>
                      <a:pt x="1989" y="2525"/>
                    </a:cubicBezTo>
                    <a:cubicBezTo>
                      <a:pt x="1547" y="2327"/>
                      <a:pt x="1070" y="2141"/>
                      <a:pt x="582" y="1943"/>
                    </a:cubicBezTo>
                    <a:cubicBezTo>
                      <a:pt x="431" y="1897"/>
                      <a:pt x="291" y="1792"/>
                      <a:pt x="140" y="1746"/>
                    </a:cubicBezTo>
                    <a:lnTo>
                      <a:pt x="0" y="2141"/>
                    </a:lnTo>
                    <a:cubicBezTo>
                      <a:pt x="47" y="2141"/>
                      <a:pt x="140" y="2188"/>
                      <a:pt x="198" y="2234"/>
                    </a:cubicBezTo>
                    <a:cubicBezTo>
                      <a:pt x="431" y="2327"/>
                      <a:pt x="628" y="2478"/>
                      <a:pt x="873" y="2525"/>
                    </a:cubicBezTo>
                    <a:cubicBezTo>
                      <a:pt x="1163" y="2664"/>
                      <a:pt x="1547" y="2816"/>
                      <a:pt x="1838" y="2909"/>
                    </a:cubicBezTo>
                    <a:lnTo>
                      <a:pt x="2129" y="3013"/>
                    </a:lnTo>
                    <a:cubicBezTo>
                      <a:pt x="2175" y="3060"/>
                      <a:pt x="2234" y="3060"/>
                      <a:pt x="2280" y="3060"/>
                    </a:cubicBezTo>
                    <a:cubicBezTo>
                      <a:pt x="2327" y="3060"/>
                      <a:pt x="2420" y="3013"/>
                      <a:pt x="2524" y="2909"/>
                    </a:cubicBezTo>
                    <a:cubicBezTo>
                      <a:pt x="2955" y="2432"/>
                      <a:pt x="3443" y="1897"/>
                      <a:pt x="3920" y="1408"/>
                    </a:cubicBezTo>
                    <a:lnTo>
                      <a:pt x="4409" y="873"/>
                    </a:lnTo>
                    <a:cubicBezTo>
                      <a:pt x="4409" y="873"/>
                      <a:pt x="4455" y="827"/>
                      <a:pt x="4502" y="780"/>
                    </a:cubicBezTo>
                    <a:lnTo>
                      <a:pt x="4560" y="734"/>
                    </a:lnTo>
                    <a:lnTo>
                      <a:pt x="4746" y="536"/>
                    </a:lnTo>
                    <a:lnTo>
                      <a:pt x="4746" y="1211"/>
                    </a:lnTo>
                    <a:lnTo>
                      <a:pt x="4746" y="2188"/>
                    </a:lnTo>
                    <a:lnTo>
                      <a:pt x="4746" y="2816"/>
                    </a:lnTo>
                    <a:cubicBezTo>
                      <a:pt x="4699" y="3013"/>
                      <a:pt x="4699" y="3199"/>
                      <a:pt x="4699" y="3444"/>
                    </a:cubicBezTo>
                    <a:lnTo>
                      <a:pt x="5083" y="3444"/>
                    </a:lnTo>
                    <a:lnTo>
                      <a:pt x="5083" y="2955"/>
                    </a:lnTo>
                    <a:lnTo>
                      <a:pt x="5083" y="2281"/>
                    </a:lnTo>
                    <a:lnTo>
                      <a:pt x="5083" y="1943"/>
                    </a:lnTo>
                    <a:lnTo>
                      <a:pt x="5083" y="292"/>
                    </a:lnTo>
                    <a:cubicBezTo>
                      <a:pt x="5083" y="106"/>
                      <a:pt x="4990" y="1"/>
                      <a:pt x="4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Google Shape;699;p7">
                <a:extLst>
                  <a:ext uri="{FF2B5EF4-FFF2-40B4-BE49-F238E27FC236}">
                    <a16:creationId xmlns:a16="http://schemas.microsoft.com/office/drawing/2014/main" id="{283278E1-1224-4F3D-8A04-734161EF0ED2}"/>
                  </a:ext>
                </a:extLst>
              </p:cNvPr>
              <p:cNvSpPr/>
              <p:nvPr/>
            </p:nvSpPr>
            <p:spPr>
              <a:xfrm>
                <a:off x="7081462" y="4456767"/>
                <a:ext cx="11510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" extrusionOk="0">
                    <a:moveTo>
                      <a:pt x="186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DDF820F-8509-4916-9E15-0356E5F925F5}"/>
                </a:ext>
              </a:extLst>
            </p:cNvPr>
            <p:cNvGrpSpPr/>
            <p:nvPr/>
          </p:nvGrpSpPr>
          <p:grpSpPr>
            <a:xfrm>
              <a:off x="8234438" y="4368446"/>
              <a:ext cx="504671" cy="491035"/>
              <a:chOff x="5689898" y="3493789"/>
              <a:chExt cx="370178" cy="360176"/>
            </a:xfrm>
          </p:grpSpPr>
          <p:sp>
            <p:nvSpPr>
              <p:cNvPr id="276" name="Google Shape;629;p7">
                <a:extLst>
                  <a:ext uri="{FF2B5EF4-FFF2-40B4-BE49-F238E27FC236}">
                    <a16:creationId xmlns:a16="http://schemas.microsoft.com/office/drawing/2014/main" id="{26914BEF-5419-47FE-B756-044E9F12BC2B}"/>
                  </a:ext>
                </a:extLst>
              </p:cNvPr>
              <p:cNvSpPr/>
              <p:nvPr/>
            </p:nvSpPr>
            <p:spPr>
              <a:xfrm>
                <a:off x="5731384" y="3526717"/>
                <a:ext cx="283571" cy="27998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4549" extrusionOk="0">
                    <a:moveTo>
                      <a:pt x="2374" y="1"/>
                    </a:moveTo>
                    <a:cubicBezTo>
                      <a:pt x="2280" y="94"/>
                      <a:pt x="2280" y="140"/>
                      <a:pt x="2234" y="187"/>
                    </a:cubicBezTo>
                    <a:cubicBezTo>
                      <a:pt x="2036" y="582"/>
                      <a:pt x="1850" y="966"/>
                      <a:pt x="1652" y="1350"/>
                    </a:cubicBezTo>
                    <a:cubicBezTo>
                      <a:pt x="1474" y="1749"/>
                      <a:pt x="1182" y="1986"/>
                      <a:pt x="768" y="1986"/>
                    </a:cubicBezTo>
                    <a:cubicBezTo>
                      <a:pt x="723" y="1986"/>
                      <a:pt x="677" y="1984"/>
                      <a:pt x="629" y="1978"/>
                    </a:cubicBezTo>
                    <a:cubicBezTo>
                      <a:pt x="567" y="1962"/>
                      <a:pt x="503" y="1957"/>
                      <a:pt x="438" y="1957"/>
                    </a:cubicBezTo>
                    <a:cubicBezTo>
                      <a:pt x="306" y="1957"/>
                      <a:pt x="164" y="1978"/>
                      <a:pt x="1" y="1978"/>
                    </a:cubicBezTo>
                    <a:cubicBezTo>
                      <a:pt x="292" y="2222"/>
                      <a:pt x="536" y="2466"/>
                      <a:pt x="780" y="2664"/>
                    </a:cubicBezTo>
                    <a:cubicBezTo>
                      <a:pt x="1071" y="2850"/>
                      <a:pt x="1210" y="3094"/>
                      <a:pt x="1117" y="3385"/>
                    </a:cubicBezTo>
                    <a:lnTo>
                      <a:pt x="1117" y="3630"/>
                    </a:lnTo>
                    <a:cubicBezTo>
                      <a:pt x="1071" y="3967"/>
                      <a:pt x="1024" y="4258"/>
                      <a:pt x="1024" y="4548"/>
                    </a:cubicBezTo>
                    <a:cubicBezTo>
                      <a:pt x="1362" y="4211"/>
                      <a:pt x="1606" y="3827"/>
                      <a:pt x="2141" y="3676"/>
                    </a:cubicBezTo>
                    <a:lnTo>
                      <a:pt x="2187" y="3630"/>
                    </a:lnTo>
                    <a:cubicBezTo>
                      <a:pt x="2237" y="3499"/>
                      <a:pt x="2317" y="3452"/>
                      <a:pt x="2408" y="3452"/>
                    </a:cubicBezTo>
                    <a:cubicBezTo>
                      <a:pt x="2488" y="3452"/>
                      <a:pt x="2578" y="3488"/>
                      <a:pt x="2664" y="3536"/>
                    </a:cubicBezTo>
                    <a:cubicBezTo>
                      <a:pt x="3060" y="3723"/>
                      <a:pt x="3444" y="3920"/>
                      <a:pt x="3932" y="4118"/>
                    </a:cubicBezTo>
                    <a:cubicBezTo>
                      <a:pt x="3781" y="3827"/>
                      <a:pt x="3688" y="3583"/>
                      <a:pt x="3595" y="3339"/>
                    </a:cubicBezTo>
                    <a:cubicBezTo>
                      <a:pt x="3490" y="3048"/>
                      <a:pt x="3490" y="3001"/>
                      <a:pt x="3781" y="2908"/>
                    </a:cubicBezTo>
                    <a:cubicBezTo>
                      <a:pt x="3781" y="2908"/>
                      <a:pt x="3827" y="2908"/>
                      <a:pt x="3827" y="2850"/>
                    </a:cubicBezTo>
                    <a:cubicBezTo>
                      <a:pt x="4072" y="2513"/>
                      <a:pt x="4316" y="2222"/>
                      <a:pt x="4607" y="1838"/>
                    </a:cubicBezTo>
                    <a:lnTo>
                      <a:pt x="4409" y="1838"/>
                    </a:lnTo>
                    <a:cubicBezTo>
                      <a:pt x="4184" y="1838"/>
                      <a:pt x="3939" y="1859"/>
                      <a:pt x="3700" y="1859"/>
                    </a:cubicBezTo>
                    <a:cubicBezTo>
                      <a:pt x="3581" y="1859"/>
                      <a:pt x="3463" y="1854"/>
                      <a:pt x="3351" y="1838"/>
                    </a:cubicBezTo>
                    <a:cubicBezTo>
                      <a:pt x="3199" y="1838"/>
                      <a:pt x="3060" y="1792"/>
                      <a:pt x="3013" y="1687"/>
                    </a:cubicBezTo>
                    <a:cubicBezTo>
                      <a:pt x="2862" y="1454"/>
                      <a:pt x="2722" y="1164"/>
                      <a:pt x="2618" y="873"/>
                    </a:cubicBezTo>
                    <a:cubicBezTo>
                      <a:pt x="2525" y="582"/>
                      <a:pt x="2478" y="338"/>
                      <a:pt x="2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Google Shape;700;p7">
                <a:extLst>
                  <a:ext uri="{FF2B5EF4-FFF2-40B4-BE49-F238E27FC236}">
                    <a16:creationId xmlns:a16="http://schemas.microsoft.com/office/drawing/2014/main" id="{0470CB35-2871-4CC1-9629-57685C52784D}"/>
                  </a:ext>
                </a:extLst>
              </p:cNvPr>
              <p:cNvSpPr/>
              <p:nvPr/>
            </p:nvSpPr>
            <p:spPr>
              <a:xfrm>
                <a:off x="5689898" y="3493789"/>
                <a:ext cx="370178" cy="360176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852" extrusionOk="0">
                    <a:moveTo>
                      <a:pt x="3048" y="291"/>
                    </a:moveTo>
                    <a:lnTo>
                      <a:pt x="3152" y="536"/>
                    </a:lnTo>
                    <a:cubicBezTo>
                      <a:pt x="3152" y="582"/>
                      <a:pt x="3199" y="675"/>
                      <a:pt x="3199" y="768"/>
                    </a:cubicBezTo>
                    <a:cubicBezTo>
                      <a:pt x="3245" y="966"/>
                      <a:pt x="3338" y="1164"/>
                      <a:pt x="3396" y="1350"/>
                    </a:cubicBezTo>
                    <a:cubicBezTo>
                      <a:pt x="3490" y="1594"/>
                      <a:pt x="3583" y="1885"/>
                      <a:pt x="3734" y="2176"/>
                    </a:cubicBezTo>
                    <a:cubicBezTo>
                      <a:pt x="3780" y="2222"/>
                      <a:pt x="3920" y="2280"/>
                      <a:pt x="4025" y="2280"/>
                    </a:cubicBezTo>
                    <a:cubicBezTo>
                      <a:pt x="4106" y="2296"/>
                      <a:pt x="4186" y="2301"/>
                      <a:pt x="4266" y="2301"/>
                    </a:cubicBezTo>
                    <a:cubicBezTo>
                      <a:pt x="4425" y="2301"/>
                      <a:pt x="4583" y="2280"/>
                      <a:pt x="4746" y="2280"/>
                    </a:cubicBezTo>
                    <a:lnTo>
                      <a:pt x="5479" y="2280"/>
                    </a:lnTo>
                    <a:lnTo>
                      <a:pt x="5188" y="2664"/>
                    </a:lnTo>
                    <a:cubicBezTo>
                      <a:pt x="4990" y="2955"/>
                      <a:pt x="4792" y="3199"/>
                      <a:pt x="4606" y="3490"/>
                    </a:cubicBezTo>
                    <a:cubicBezTo>
                      <a:pt x="4560" y="3490"/>
                      <a:pt x="4560" y="3536"/>
                      <a:pt x="4501" y="3536"/>
                    </a:cubicBezTo>
                    <a:cubicBezTo>
                      <a:pt x="4408" y="3536"/>
                      <a:pt x="4315" y="3583"/>
                      <a:pt x="4315" y="3629"/>
                    </a:cubicBezTo>
                    <a:cubicBezTo>
                      <a:pt x="4269" y="3676"/>
                      <a:pt x="4315" y="3781"/>
                      <a:pt x="4362" y="3827"/>
                    </a:cubicBezTo>
                    <a:cubicBezTo>
                      <a:pt x="4408" y="4025"/>
                      <a:pt x="4455" y="4165"/>
                      <a:pt x="4560" y="4362"/>
                    </a:cubicBezTo>
                    <a:cubicBezTo>
                      <a:pt x="4606" y="4409"/>
                      <a:pt x="4653" y="4502"/>
                      <a:pt x="4653" y="4607"/>
                    </a:cubicBezTo>
                    <a:lnTo>
                      <a:pt x="4746" y="4839"/>
                    </a:lnTo>
                    <a:lnTo>
                      <a:pt x="4164" y="4548"/>
                    </a:lnTo>
                    <a:cubicBezTo>
                      <a:pt x="3873" y="4409"/>
                      <a:pt x="3583" y="4316"/>
                      <a:pt x="3292" y="4165"/>
                    </a:cubicBezTo>
                    <a:cubicBezTo>
                      <a:pt x="3199" y="4118"/>
                      <a:pt x="3152" y="4071"/>
                      <a:pt x="3048" y="4071"/>
                    </a:cubicBezTo>
                    <a:cubicBezTo>
                      <a:pt x="3048" y="4071"/>
                      <a:pt x="3001" y="4071"/>
                      <a:pt x="2908" y="4211"/>
                    </a:cubicBezTo>
                    <a:cubicBezTo>
                      <a:pt x="2908" y="4258"/>
                      <a:pt x="2861" y="4316"/>
                      <a:pt x="2815" y="4316"/>
                    </a:cubicBezTo>
                    <a:cubicBezTo>
                      <a:pt x="2419" y="4409"/>
                      <a:pt x="2175" y="4653"/>
                      <a:pt x="1943" y="4944"/>
                    </a:cubicBezTo>
                    <a:cubicBezTo>
                      <a:pt x="1884" y="5037"/>
                      <a:pt x="1791" y="5083"/>
                      <a:pt x="1745" y="5188"/>
                    </a:cubicBezTo>
                    <a:lnTo>
                      <a:pt x="1547" y="5374"/>
                    </a:lnTo>
                    <a:lnTo>
                      <a:pt x="1547" y="5374"/>
                    </a:lnTo>
                    <a:lnTo>
                      <a:pt x="1698" y="4165"/>
                    </a:lnTo>
                    <a:lnTo>
                      <a:pt x="1698" y="4071"/>
                    </a:lnTo>
                    <a:cubicBezTo>
                      <a:pt x="1698" y="4025"/>
                      <a:pt x="1698" y="3967"/>
                      <a:pt x="1745" y="3920"/>
                    </a:cubicBezTo>
                    <a:cubicBezTo>
                      <a:pt x="1791" y="3676"/>
                      <a:pt x="1698" y="3490"/>
                      <a:pt x="1408" y="3292"/>
                    </a:cubicBezTo>
                    <a:cubicBezTo>
                      <a:pt x="1210" y="3153"/>
                      <a:pt x="1070" y="3001"/>
                      <a:pt x="872" y="2804"/>
                    </a:cubicBezTo>
                    <a:lnTo>
                      <a:pt x="628" y="2571"/>
                    </a:lnTo>
                    <a:lnTo>
                      <a:pt x="430" y="2420"/>
                    </a:lnTo>
                    <a:lnTo>
                      <a:pt x="919" y="2420"/>
                    </a:lnTo>
                    <a:cubicBezTo>
                      <a:pt x="995" y="2397"/>
                      <a:pt x="1067" y="2385"/>
                      <a:pt x="1133" y="2385"/>
                    </a:cubicBezTo>
                    <a:cubicBezTo>
                      <a:pt x="1198" y="2385"/>
                      <a:pt x="1256" y="2397"/>
                      <a:pt x="1303" y="2420"/>
                    </a:cubicBezTo>
                    <a:cubicBezTo>
                      <a:pt x="1347" y="2424"/>
                      <a:pt x="1389" y="2427"/>
                      <a:pt x="1430" y="2427"/>
                    </a:cubicBezTo>
                    <a:cubicBezTo>
                      <a:pt x="1802" y="2427"/>
                      <a:pt x="2055" y="2236"/>
                      <a:pt x="2233" y="1838"/>
                    </a:cubicBezTo>
                    <a:cubicBezTo>
                      <a:pt x="2326" y="1641"/>
                      <a:pt x="2466" y="1454"/>
                      <a:pt x="2571" y="1257"/>
                    </a:cubicBezTo>
                    <a:cubicBezTo>
                      <a:pt x="2664" y="1059"/>
                      <a:pt x="2710" y="873"/>
                      <a:pt x="2815" y="675"/>
                    </a:cubicBezTo>
                    <a:lnTo>
                      <a:pt x="2908" y="582"/>
                    </a:lnTo>
                    <a:lnTo>
                      <a:pt x="3048" y="291"/>
                    </a:lnTo>
                    <a:close/>
                    <a:moveTo>
                      <a:pt x="3048" y="0"/>
                    </a:moveTo>
                    <a:cubicBezTo>
                      <a:pt x="2954" y="0"/>
                      <a:pt x="2861" y="47"/>
                      <a:pt x="2757" y="140"/>
                    </a:cubicBezTo>
                    <a:cubicBezTo>
                      <a:pt x="2664" y="291"/>
                      <a:pt x="2617" y="384"/>
                      <a:pt x="2571" y="536"/>
                    </a:cubicBezTo>
                    <a:lnTo>
                      <a:pt x="2419" y="768"/>
                    </a:lnTo>
                    <a:cubicBezTo>
                      <a:pt x="2233" y="1117"/>
                      <a:pt x="2036" y="1501"/>
                      <a:pt x="1884" y="1885"/>
                    </a:cubicBezTo>
                    <a:cubicBezTo>
                      <a:pt x="1812" y="2075"/>
                      <a:pt x="1712" y="2145"/>
                      <a:pt x="1555" y="2145"/>
                    </a:cubicBezTo>
                    <a:cubicBezTo>
                      <a:pt x="1511" y="2145"/>
                      <a:pt x="1462" y="2139"/>
                      <a:pt x="1408" y="2129"/>
                    </a:cubicBezTo>
                    <a:cubicBezTo>
                      <a:pt x="966" y="2129"/>
                      <a:pt x="628" y="2083"/>
                      <a:pt x="244" y="2083"/>
                    </a:cubicBezTo>
                    <a:cubicBezTo>
                      <a:pt x="198" y="2083"/>
                      <a:pt x="47" y="2176"/>
                      <a:pt x="47" y="2222"/>
                    </a:cubicBezTo>
                    <a:cubicBezTo>
                      <a:pt x="0" y="2222"/>
                      <a:pt x="47" y="2373"/>
                      <a:pt x="93" y="2466"/>
                    </a:cubicBezTo>
                    <a:lnTo>
                      <a:pt x="582" y="2955"/>
                    </a:lnTo>
                    <a:lnTo>
                      <a:pt x="675" y="3048"/>
                    </a:lnTo>
                    <a:lnTo>
                      <a:pt x="779" y="3153"/>
                    </a:lnTo>
                    <a:cubicBezTo>
                      <a:pt x="919" y="3292"/>
                      <a:pt x="1012" y="3443"/>
                      <a:pt x="1210" y="3536"/>
                    </a:cubicBezTo>
                    <a:cubicBezTo>
                      <a:pt x="1454" y="3676"/>
                      <a:pt x="1408" y="3874"/>
                      <a:pt x="1361" y="4025"/>
                    </a:cubicBezTo>
                    <a:cubicBezTo>
                      <a:pt x="1303" y="4548"/>
                      <a:pt x="1210" y="5083"/>
                      <a:pt x="1163" y="5525"/>
                    </a:cubicBezTo>
                    <a:cubicBezTo>
                      <a:pt x="1163" y="5572"/>
                      <a:pt x="1163" y="5816"/>
                      <a:pt x="1303" y="5816"/>
                    </a:cubicBezTo>
                    <a:cubicBezTo>
                      <a:pt x="1378" y="5839"/>
                      <a:pt x="1451" y="5851"/>
                      <a:pt x="1524" y="5851"/>
                    </a:cubicBezTo>
                    <a:cubicBezTo>
                      <a:pt x="1597" y="5851"/>
                      <a:pt x="1669" y="5839"/>
                      <a:pt x="1745" y="5816"/>
                    </a:cubicBezTo>
                    <a:cubicBezTo>
                      <a:pt x="1838" y="5770"/>
                      <a:pt x="1884" y="5665"/>
                      <a:pt x="1989" y="5572"/>
                    </a:cubicBezTo>
                    <a:lnTo>
                      <a:pt x="2036" y="5525"/>
                    </a:lnTo>
                    <a:cubicBezTo>
                      <a:pt x="2326" y="5235"/>
                      <a:pt x="2617" y="4897"/>
                      <a:pt x="2861" y="4548"/>
                    </a:cubicBezTo>
                    <a:lnTo>
                      <a:pt x="3001" y="4409"/>
                    </a:lnTo>
                    <a:lnTo>
                      <a:pt x="3048" y="4455"/>
                    </a:lnTo>
                    <a:cubicBezTo>
                      <a:pt x="3106" y="4455"/>
                      <a:pt x="3152" y="4502"/>
                      <a:pt x="3199" y="4502"/>
                    </a:cubicBezTo>
                    <a:cubicBezTo>
                      <a:pt x="3292" y="4607"/>
                      <a:pt x="3338" y="4653"/>
                      <a:pt x="3443" y="4653"/>
                    </a:cubicBezTo>
                    <a:cubicBezTo>
                      <a:pt x="3873" y="4839"/>
                      <a:pt x="4269" y="5037"/>
                      <a:pt x="4699" y="5188"/>
                    </a:cubicBezTo>
                    <a:cubicBezTo>
                      <a:pt x="4792" y="5235"/>
                      <a:pt x="4943" y="5281"/>
                      <a:pt x="5141" y="5328"/>
                    </a:cubicBezTo>
                    <a:cubicBezTo>
                      <a:pt x="5188" y="5374"/>
                      <a:pt x="5234" y="5374"/>
                      <a:pt x="5281" y="5374"/>
                    </a:cubicBezTo>
                    <a:cubicBezTo>
                      <a:pt x="5374" y="5374"/>
                      <a:pt x="5432" y="5328"/>
                      <a:pt x="5479" y="5281"/>
                    </a:cubicBezTo>
                    <a:cubicBezTo>
                      <a:pt x="5525" y="5188"/>
                      <a:pt x="5525" y="5083"/>
                      <a:pt x="5432" y="4944"/>
                    </a:cubicBezTo>
                    <a:cubicBezTo>
                      <a:pt x="5432" y="4897"/>
                      <a:pt x="5374" y="4897"/>
                      <a:pt x="5374" y="4897"/>
                    </a:cubicBezTo>
                    <a:cubicBezTo>
                      <a:pt x="5327" y="4839"/>
                      <a:pt x="5327" y="4793"/>
                      <a:pt x="5281" y="4746"/>
                    </a:cubicBezTo>
                    <a:cubicBezTo>
                      <a:pt x="5083" y="4502"/>
                      <a:pt x="4943" y="4211"/>
                      <a:pt x="4746" y="3967"/>
                    </a:cubicBezTo>
                    <a:lnTo>
                      <a:pt x="4699" y="3874"/>
                    </a:lnTo>
                    <a:lnTo>
                      <a:pt x="5083" y="3443"/>
                    </a:lnTo>
                    <a:cubicBezTo>
                      <a:pt x="5374" y="3048"/>
                      <a:pt x="5618" y="2711"/>
                      <a:pt x="5909" y="2373"/>
                    </a:cubicBezTo>
                    <a:cubicBezTo>
                      <a:pt x="5955" y="2280"/>
                      <a:pt x="6014" y="2176"/>
                      <a:pt x="5955" y="2129"/>
                    </a:cubicBezTo>
                    <a:cubicBezTo>
                      <a:pt x="5909" y="2036"/>
                      <a:pt x="5862" y="1989"/>
                      <a:pt x="5769" y="1989"/>
                    </a:cubicBezTo>
                    <a:cubicBezTo>
                      <a:pt x="5572" y="1931"/>
                      <a:pt x="5432" y="1931"/>
                      <a:pt x="5281" y="1931"/>
                    </a:cubicBezTo>
                    <a:lnTo>
                      <a:pt x="3827" y="1931"/>
                    </a:lnTo>
                    <a:lnTo>
                      <a:pt x="3780" y="1838"/>
                    </a:lnTo>
                    <a:lnTo>
                      <a:pt x="3780" y="1699"/>
                    </a:lnTo>
                    <a:cubicBezTo>
                      <a:pt x="3734" y="1547"/>
                      <a:pt x="3687" y="1408"/>
                      <a:pt x="3629" y="1303"/>
                    </a:cubicBezTo>
                    <a:cubicBezTo>
                      <a:pt x="3583" y="919"/>
                      <a:pt x="3443" y="582"/>
                      <a:pt x="3338" y="245"/>
                    </a:cubicBezTo>
                    <a:cubicBezTo>
                      <a:pt x="3292" y="47"/>
                      <a:pt x="3199" y="0"/>
                      <a:pt x="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Google Shape;701;p7">
              <a:extLst>
                <a:ext uri="{FF2B5EF4-FFF2-40B4-BE49-F238E27FC236}">
                  <a16:creationId xmlns:a16="http://schemas.microsoft.com/office/drawing/2014/main" id="{744A0ECE-E717-4DC4-999A-DEE230B31EF1}"/>
                </a:ext>
              </a:extLst>
            </p:cNvPr>
            <p:cNvSpPr/>
            <p:nvPr/>
          </p:nvSpPr>
          <p:spPr>
            <a:xfrm>
              <a:off x="6732714" y="1379108"/>
              <a:ext cx="41119" cy="84999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Google Shape;702;p7">
              <a:extLst>
                <a:ext uri="{FF2B5EF4-FFF2-40B4-BE49-F238E27FC236}">
                  <a16:creationId xmlns:a16="http://schemas.microsoft.com/office/drawing/2014/main" id="{DFB5FB02-7467-4C44-8251-CAA486163061}"/>
                </a:ext>
              </a:extLst>
            </p:cNvPr>
            <p:cNvSpPr/>
            <p:nvPr/>
          </p:nvSpPr>
          <p:spPr>
            <a:xfrm>
              <a:off x="6676156" y="1183937"/>
              <a:ext cx="36167" cy="105473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Google Shape;703;p7">
              <a:extLst>
                <a:ext uri="{FF2B5EF4-FFF2-40B4-BE49-F238E27FC236}">
                  <a16:creationId xmlns:a16="http://schemas.microsoft.com/office/drawing/2014/main" id="{C0C5904F-5698-44A2-AD3F-9A3720BEE719}"/>
                </a:ext>
              </a:extLst>
            </p:cNvPr>
            <p:cNvSpPr/>
            <p:nvPr/>
          </p:nvSpPr>
          <p:spPr>
            <a:xfrm>
              <a:off x="6533582" y="825729"/>
              <a:ext cx="109427" cy="69392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Google Shape;704;p7">
              <a:extLst>
                <a:ext uri="{FF2B5EF4-FFF2-40B4-BE49-F238E27FC236}">
                  <a16:creationId xmlns:a16="http://schemas.microsoft.com/office/drawing/2014/main" id="{85CF68F7-C50D-411B-A1A5-2FB5E22B2D5E}"/>
                </a:ext>
              </a:extLst>
            </p:cNvPr>
            <p:cNvSpPr/>
            <p:nvPr/>
          </p:nvSpPr>
          <p:spPr>
            <a:xfrm>
              <a:off x="8176315" y="1838845"/>
              <a:ext cx="358321" cy="610017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Google Shape;705;p7">
              <a:extLst>
                <a:ext uri="{FF2B5EF4-FFF2-40B4-BE49-F238E27FC236}">
                  <a16:creationId xmlns:a16="http://schemas.microsoft.com/office/drawing/2014/main" id="{4A3B8369-6EAE-419E-A964-E8AE170F32CF}"/>
                </a:ext>
              </a:extLst>
            </p:cNvPr>
            <p:cNvSpPr/>
            <p:nvPr/>
          </p:nvSpPr>
          <p:spPr>
            <a:xfrm>
              <a:off x="7220770" y="2460523"/>
              <a:ext cx="1306065" cy="2850889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Google Shape;706;p7">
              <a:extLst>
                <a:ext uri="{FF2B5EF4-FFF2-40B4-BE49-F238E27FC236}">
                  <a16:creationId xmlns:a16="http://schemas.microsoft.com/office/drawing/2014/main" id="{83FEDF1B-597F-499B-84FD-E9E4041FE82C}"/>
                </a:ext>
              </a:extLst>
            </p:cNvPr>
            <p:cNvSpPr/>
            <p:nvPr/>
          </p:nvSpPr>
          <p:spPr>
            <a:xfrm>
              <a:off x="7810276" y="1981322"/>
              <a:ext cx="585731" cy="747711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Google Shape;707;p7">
              <a:extLst>
                <a:ext uri="{FF2B5EF4-FFF2-40B4-BE49-F238E27FC236}">
                  <a16:creationId xmlns:a16="http://schemas.microsoft.com/office/drawing/2014/main" id="{9204FA28-542A-4A8C-AB77-C9C5317AB227}"/>
                </a:ext>
              </a:extLst>
            </p:cNvPr>
            <p:cNvSpPr/>
            <p:nvPr/>
          </p:nvSpPr>
          <p:spPr>
            <a:xfrm>
              <a:off x="8375447" y="1981322"/>
              <a:ext cx="20559" cy="15690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Google Shape;708;p7">
              <a:extLst>
                <a:ext uri="{FF2B5EF4-FFF2-40B4-BE49-F238E27FC236}">
                  <a16:creationId xmlns:a16="http://schemas.microsoft.com/office/drawing/2014/main" id="{D9C7AD24-EF70-41B0-BE3E-079D95BC315C}"/>
                </a:ext>
              </a:extLst>
            </p:cNvPr>
            <p:cNvSpPr/>
            <p:nvPr/>
          </p:nvSpPr>
          <p:spPr>
            <a:xfrm>
              <a:off x="7851312" y="2713342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Google Shape;709;p7">
              <a:extLst>
                <a:ext uri="{FF2B5EF4-FFF2-40B4-BE49-F238E27FC236}">
                  <a16:creationId xmlns:a16="http://schemas.microsoft.com/office/drawing/2014/main" id="{CF6D929A-5901-4485-869B-7001AF2F1DE9}"/>
                </a:ext>
              </a:extLst>
            </p:cNvPr>
            <p:cNvSpPr/>
            <p:nvPr/>
          </p:nvSpPr>
          <p:spPr>
            <a:xfrm>
              <a:off x="7806417" y="27045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Google Shape;710;p7">
              <a:extLst>
                <a:ext uri="{FF2B5EF4-FFF2-40B4-BE49-F238E27FC236}">
                  <a16:creationId xmlns:a16="http://schemas.microsoft.com/office/drawing/2014/main" id="{5E55CF88-9933-4BD0-A929-7E6A0992C83D}"/>
                </a:ext>
              </a:extLst>
            </p:cNvPr>
            <p:cNvSpPr/>
            <p:nvPr/>
          </p:nvSpPr>
          <p:spPr>
            <a:xfrm>
              <a:off x="7847368" y="271720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Google Shape;711;p7">
              <a:extLst>
                <a:ext uri="{FF2B5EF4-FFF2-40B4-BE49-F238E27FC236}">
                  <a16:creationId xmlns:a16="http://schemas.microsoft.com/office/drawing/2014/main" id="{9F22BA8A-D021-4267-A356-4899069F9449}"/>
                </a:ext>
              </a:extLst>
            </p:cNvPr>
            <p:cNvSpPr/>
            <p:nvPr/>
          </p:nvSpPr>
          <p:spPr>
            <a:xfrm>
              <a:off x="7896206" y="3420861"/>
              <a:ext cx="398350" cy="458814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Google Shape;712;p7">
              <a:extLst>
                <a:ext uri="{FF2B5EF4-FFF2-40B4-BE49-F238E27FC236}">
                  <a16:creationId xmlns:a16="http://schemas.microsoft.com/office/drawing/2014/main" id="{EF25B6DE-1FE0-4762-90F8-525C0291C8FF}"/>
                </a:ext>
              </a:extLst>
            </p:cNvPr>
            <p:cNvSpPr/>
            <p:nvPr/>
          </p:nvSpPr>
          <p:spPr>
            <a:xfrm>
              <a:off x="7224714" y="3892261"/>
              <a:ext cx="1069842" cy="1789106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Google Shape;713;p7">
              <a:extLst>
                <a:ext uri="{FF2B5EF4-FFF2-40B4-BE49-F238E27FC236}">
                  <a16:creationId xmlns:a16="http://schemas.microsoft.com/office/drawing/2014/main" id="{16DC00D7-73D3-4284-80CA-4C67FDAF6107}"/>
                </a:ext>
              </a:extLst>
            </p:cNvPr>
            <p:cNvSpPr/>
            <p:nvPr/>
          </p:nvSpPr>
          <p:spPr>
            <a:xfrm>
              <a:off x="7290081" y="503124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Google Shape;714;p7">
              <a:extLst>
                <a:ext uri="{FF2B5EF4-FFF2-40B4-BE49-F238E27FC236}">
                  <a16:creationId xmlns:a16="http://schemas.microsoft.com/office/drawing/2014/main" id="{1BA76F75-F3A1-4183-A65F-A7854BE9A349}"/>
                </a:ext>
              </a:extLst>
            </p:cNvPr>
            <p:cNvSpPr/>
            <p:nvPr/>
          </p:nvSpPr>
          <p:spPr>
            <a:xfrm>
              <a:off x="7590669" y="1546001"/>
              <a:ext cx="696079" cy="544737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Google Shape;715;p7">
              <a:extLst>
                <a:ext uri="{FF2B5EF4-FFF2-40B4-BE49-F238E27FC236}">
                  <a16:creationId xmlns:a16="http://schemas.microsoft.com/office/drawing/2014/main" id="{08B60853-89A1-4406-9FBB-77F22AB849C2}"/>
                </a:ext>
              </a:extLst>
            </p:cNvPr>
            <p:cNvSpPr/>
            <p:nvPr/>
          </p:nvSpPr>
          <p:spPr>
            <a:xfrm>
              <a:off x="7436516" y="3757589"/>
              <a:ext cx="813142" cy="136645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Google Shape;716;p7">
              <a:extLst>
                <a:ext uri="{FF2B5EF4-FFF2-40B4-BE49-F238E27FC236}">
                  <a16:creationId xmlns:a16="http://schemas.microsoft.com/office/drawing/2014/main" id="{1C6C344D-0302-4194-880E-37AEDBCD7242}"/>
                </a:ext>
              </a:extLst>
            </p:cNvPr>
            <p:cNvSpPr/>
            <p:nvPr/>
          </p:nvSpPr>
          <p:spPr>
            <a:xfrm>
              <a:off x="7603424" y="5120101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Google Shape;717;p7">
              <a:extLst>
                <a:ext uri="{FF2B5EF4-FFF2-40B4-BE49-F238E27FC236}">
                  <a16:creationId xmlns:a16="http://schemas.microsoft.com/office/drawing/2014/main" id="{D20F7C0B-1DC0-4911-904F-3D51D751AF45}"/>
                </a:ext>
              </a:extLst>
            </p:cNvPr>
            <p:cNvSpPr/>
            <p:nvPr/>
          </p:nvSpPr>
          <p:spPr>
            <a:xfrm>
              <a:off x="7965518" y="2347330"/>
              <a:ext cx="81063" cy="92802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Google Shape;718;p7">
              <a:extLst>
                <a:ext uri="{FF2B5EF4-FFF2-40B4-BE49-F238E27FC236}">
                  <a16:creationId xmlns:a16="http://schemas.microsoft.com/office/drawing/2014/main" id="{A051210F-C83A-4333-8809-9AEAFF128200}"/>
                </a:ext>
              </a:extLst>
            </p:cNvPr>
            <p:cNvSpPr/>
            <p:nvPr/>
          </p:nvSpPr>
          <p:spPr>
            <a:xfrm>
              <a:off x="7981130" y="2488803"/>
              <a:ext cx="73259" cy="89866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Google Shape;719;p7">
              <a:extLst>
                <a:ext uri="{FF2B5EF4-FFF2-40B4-BE49-F238E27FC236}">
                  <a16:creationId xmlns:a16="http://schemas.microsoft.com/office/drawing/2014/main" id="{BFD07C24-7F4B-411F-A616-C17BD6EEF156}"/>
                </a:ext>
              </a:extLst>
            </p:cNvPr>
            <p:cNvSpPr/>
            <p:nvPr/>
          </p:nvSpPr>
          <p:spPr>
            <a:xfrm>
              <a:off x="7907955" y="2708392"/>
              <a:ext cx="134770" cy="82062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Google Shape;720;p7">
              <a:extLst>
                <a:ext uri="{FF2B5EF4-FFF2-40B4-BE49-F238E27FC236}">
                  <a16:creationId xmlns:a16="http://schemas.microsoft.com/office/drawing/2014/main" id="{030CA637-DE9C-4C5C-A133-F981C0394871}"/>
                </a:ext>
              </a:extLst>
            </p:cNvPr>
            <p:cNvSpPr/>
            <p:nvPr/>
          </p:nvSpPr>
          <p:spPr>
            <a:xfrm>
              <a:off x="7916679" y="2708392"/>
              <a:ext cx="4029" cy="8894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Google Shape;721;p7">
              <a:extLst>
                <a:ext uri="{FF2B5EF4-FFF2-40B4-BE49-F238E27FC236}">
                  <a16:creationId xmlns:a16="http://schemas.microsoft.com/office/drawing/2014/main" id="{119045F8-14DE-454D-89F5-70E473C16BC6}"/>
                </a:ext>
              </a:extLst>
            </p:cNvPr>
            <p:cNvSpPr/>
            <p:nvPr/>
          </p:nvSpPr>
          <p:spPr>
            <a:xfrm>
              <a:off x="8033829" y="279817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Google Shape;722;p7">
              <a:extLst>
                <a:ext uri="{FF2B5EF4-FFF2-40B4-BE49-F238E27FC236}">
                  <a16:creationId xmlns:a16="http://schemas.microsoft.com/office/drawing/2014/main" id="{F5DFB1F3-027A-44CE-A348-56E1F10EA878}"/>
                </a:ext>
              </a:extLst>
            </p:cNvPr>
            <p:cNvSpPr/>
            <p:nvPr/>
          </p:nvSpPr>
          <p:spPr>
            <a:xfrm>
              <a:off x="8009406" y="4363663"/>
              <a:ext cx="29370" cy="44975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Google Shape;723;p7">
              <a:extLst>
                <a:ext uri="{FF2B5EF4-FFF2-40B4-BE49-F238E27FC236}">
                  <a16:creationId xmlns:a16="http://schemas.microsoft.com/office/drawing/2014/main" id="{5220D8B0-5F7B-47E2-BAF0-A1B5C3EA8241}"/>
                </a:ext>
              </a:extLst>
            </p:cNvPr>
            <p:cNvSpPr/>
            <p:nvPr/>
          </p:nvSpPr>
          <p:spPr>
            <a:xfrm>
              <a:off x="7896206" y="4148015"/>
              <a:ext cx="85007" cy="163034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Google Shape;724;p7">
              <a:extLst>
                <a:ext uri="{FF2B5EF4-FFF2-40B4-BE49-F238E27FC236}">
                  <a16:creationId xmlns:a16="http://schemas.microsoft.com/office/drawing/2014/main" id="{64A5A5AD-9761-4631-AA44-6811E9B568B2}"/>
                </a:ext>
              </a:extLst>
            </p:cNvPr>
            <p:cNvSpPr/>
            <p:nvPr/>
          </p:nvSpPr>
          <p:spPr>
            <a:xfrm>
              <a:off x="7224714" y="1777338"/>
              <a:ext cx="724276" cy="484156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Google Shape;725;p7">
              <a:extLst>
                <a:ext uri="{FF2B5EF4-FFF2-40B4-BE49-F238E27FC236}">
                  <a16:creationId xmlns:a16="http://schemas.microsoft.com/office/drawing/2014/main" id="{D7717AAC-7332-4F49-BE59-80C058BE4515}"/>
                </a:ext>
              </a:extLst>
            </p:cNvPr>
            <p:cNvSpPr/>
            <p:nvPr/>
          </p:nvSpPr>
          <p:spPr>
            <a:xfrm>
              <a:off x="7911812" y="4554974"/>
              <a:ext cx="37175" cy="81056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Google Shape;726;p7">
              <a:extLst>
                <a:ext uri="{FF2B5EF4-FFF2-40B4-BE49-F238E27FC236}">
                  <a16:creationId xmlns:a16="http://schemas.microsoft.com/office/drawing/2014/main" id="{7EB2D1DA-D713-4063-B691-FB05E013C9A6}"/>
                </a:ext>
              </a:extLst>
            </p:cNvPr>
            <p:cNvSpPr/>
            <p:nvPr/>
          </p:nvSpPr>
          <p:spPr>
            <a:xfrm>
              <a:off x="7900067" y="2533695"/>
              <a:ext cx="45063" cy="114283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Google Shape;727;p7">
              <a:extLst>
                <a:ext uri="{FF2B5EF4-FFF2-40B4-BE49-F238E27FC236}">
                  <a16:creationId xmlns:a16="http://schemas.microsoft.com/office/drawing/2014/main" id="{71983C37-B4BA-434A-8A83-28DC2B6CBD02}"/>
                </a:ext>
              </a:extLst>
            </p:cNvPr>
            <p:cNvSpPr/>
            <p:nvPr/>
          </p:nvSpPr>
          <p:spPr>
            <a:xfrm>
              <a:off x="7789801" y="2798173"/>
              <a:ext cx="89874" cy="42709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Google Shape;728;p7">
              <a:extLst>
                <a:ext uri="{FF2B5EF4-FFF2-40B4-BE49-F238E27FC236}">
                  <a16:creationId xmlns:a16="http://schemas.microsoft.com/office/drawing/2014/main" id="{CFCD042E-1317-48B6-A256-04A92458E713}"/>
                </a:ext>
              </a:extLst>
            </p:cNvPr>
            <p:cNvSpPr/>
            <p:nvPr/>
          </p:nvSpPr>
          <p:spPr>
            <a:xfrm>
              <a:off x="7789801" y="2798173"/>
              <a:ext cx="16699" cy="24502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729;p7">
              <a:extLst>
                <a:ext uri="{FF2B5EF4-FFF2-40B4-BE49-F238E27FC236}">
                  <a16:creationId xmlns:a16="http://schemas.microsoft.com/office/drawing/2014/main" id="{9DB7F426-9C33-410E-B105-18C160CB3503}"/>
                </a:ext>
              </a:extLst>
            </p:cNvPr>
            <p:cNvSpPr/>
            <p:nvPr/>
          </p:nvSpPr>
          <p:spPr>
            <a:xfrm>
              <a:off x="7781997" y="2822590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Google Shape;730;p7">
              <a:extLst>
                <a:ext uri="{FF2B5EF4-FFF2-40B4-BE49-F238E27FC236}">
                  <a16:creationId xmlns:a16="http://schemas.microsoft.com/office/drawing/2014/main" id="{41A3DA0C-BA24-4CDF-B46F-1D5457E956AE}"/>
                </a:ext>
              </a:extLst>
            </p:cNvPr>
            <p:cNvSpPr/>
            <p:nvPr/>
          </p:nvSpPr>
          <p:spPr>
            <a:xfrm>
              <a:off x="7554584" y="4416357"/>
              <a:ext cx="276335" cy="618911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Google Shape;731;p7">
              <a:extLst>
                <a:ext uri="{FF2B5EF4-FFF2-40B4-BE49-F238E27FC236}">
                  <a16:creationId xmlns:a16="http://schemas.microsoft.com/office/drawing/2014/main" id="{2F85B89E-1399-47CD-904C-F9033B745BAE}"/>
                </a:ext>
              </a:extLst>
            </p:cNvPr>
            <p:cNvSpPr/>
            <p:nvPr/>
          </p:nvSpPr>
          <p:spPr>
            <a:xfrm>
              <a:off x="7656123" y="4181158"/>
              <a:ext cx="101539" cy="2274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732;p7">
              <a:extLst>
                <a:ext uri="{FF2B5EF4-FFF2-40B4-BE49-F238E27FC236}">
                  <a16:creationId xmlns:a16="http://schemas.microsoft.com/office/drawing/2014/main" id="{E05DEAB3-C35D-4698-B0AA-93836464D599}"/>
                </a:ext>
              </a:extLst>
            </p:cNvPr>
            <p:cNvSpPr/>
            <p:nvPr/>
          </p:nvSpPr>
          <p:spPr>
            <a:xfrm>
              <a:off x="6647792" y="883374"/>
              <a:ext cx="995661" cy="789414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Google Shape;733;p7">
              <a:extLst>
                <a:ext uri="{FF2B5EF4-FFF2-40B4-BE49-F238E27FC236}">
                  <a16:creationId xmlns:a16="http://schemas.microsoft.com/office/drawing/2014/main" id="{69C7676F-460E-4D34-844C-BC5BA39E1F80}"/>
                </a:ext>
              </a:extLst>
            </p:cNvPr>
            <p:cNvSpPr/>
            <p:nvPr/>
          </p:nvSpPr>
          <p:spPr>
            <a:xfrm>
              <a:off x="7530165" y="4481806"/>
              <a:ext cx="93818" cy="19525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Google Shape;734;p7">
              <a:extLst>
                <a:ext uri="{FF2B5EF4-FFF2-40B4-BE49-F238E27FC236}">
                  <a16:creationId xmlns:a16="http://schemas.microsoft.com/office/drawing/2014/main" id="{DEFED0EB-E699-492E-9288-3C093255F2DA}"/>
                </a:ext>
              </a:extLst>
            </p:cNvPr>
            <p:cNvSpPr/>
            <p:nvPr/>
          </p:nvSpPr>
          <p:spPr>
            <a:xfrm>
              <a:off x="7501885" y="3717564"/>
              <a:ext cx="60587" cy="122087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Google Shape;735;p7">
              <a:extLst>
                <a:ext uri="{FF2B5EF4-FFF2-40B4-BE49-F238E27FC236}">
                  <a16:creationId xmlns:a16="http://schemas.microsoft.com/office/drawing/2014/main" id="{A7E36C19-ADAA-45B2-9653-75374BEC6ED3}"/>
                </a:ext>
              </a:extLst>
            </p:cNvPr>
            <p:cNvSpPr/>
            <p:nvPr/>
          </p:nvSpPr>
          <p:spPr>
            <a:xfrm>
              <a:off x="7464795" y="3530197"/>
              <a:ext cx="69398" cy="232342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Google Shape;736;p7">
              <a:extLst>
                <a:ext uri="{FF2B5EF4-FFF2-40B4-BE49-F238E27FC236}">
                  <a16:creationId xmlns:a16="http://schemas.microsoft.com/office/drawing/2014/main" id="{8B625CBD-4993-463B-B438-6F468C86827D}"/>
                </a:ext>
              </a:extLst>
            </p:cNvPr>
            <p:cNvSpPr/>
            <p:nvPr/>
          </p:nvSpPr>
          <p:spPr>
            <a:xfrm>
              <a:off x="7241242" y="5624645"/>
              <a:ext cx="219692" cy="65449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737;p7">
              <a:extLst>
                <a:ext uri="{FF2B5EF4-FFF2-40B4-BE49-F238E27FC236}">
                  <a16:creationId xmlns:a16="http://schemas.microsoft.com/office/drawing/2014/main" id="{3CBDCC4F-76FF-4FFB-BB0A-B1994B3FB32B}"/>
                </a:ext>
              </a:extLst>
            </p:cNvPr>
            <p:cNvSpPr/>
            <p:nvPr/>
          </p:nvSpPr>
          <p:spPr>
            <a:xfrm>
              <a:off x="7391620" y="3867844"/>
              <a:ext cx="61510" cy="231419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Google Shape;738;p7">
              <a:extLst>
                <a:ext uri="{FF2B5EF4-FFF2-40B4-BE49-F238E27FC236}">
                  <a16:creationId xmlns:a16="http://schemas.microsoft.com/office/drawing/2014/main" id="{EA90881F-5D6A-4281-A63E-1579189BC8F5}"/>
                </a:ext>
              </a:extLst>
            </p:cNvPr>
            <p:cNvSpPr/>
            <p:nvPr/>
          </p:nvSpPr>
          <p:spPr>
            <a:xfrm>
              <a:off x="7342781" y="5412860"/>
              <a:ext cx="93818" cy="9767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Google Shape;739;p7">
              <a:extLst>
                <a:ext uri="{FF2B5EF4-FFF2-40B4-BE49-F238E27FC236}">
                  <a16:creationId xmlns:a16="http://schemas.microsoft.com/office/drawing/2014/main" id="{F508BADF-3876-49F2-949D-B11DA00666C6}"/>
                </a:ext>
              </a:extLst>
            </p:cNvPr>
            <p:cNvSpPr/>
            <p:nvPr/>
          </p:nvSpPr>
          <p:spPr>
            <a:xfrm>
              <a:off x="7301746" y="5551477"/>
              <a:ext cx="102629" cy="32221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Google Shape;740;p7">
              <a:extLst>
                <a:ext uri="{FF2B5EF4-FFF2-40B4-BE49-F238E27FC236}">
                  <a16:creationId xmlns:a16="http://schemas.microsoft.com/office/drawing/2014/main" id="{E7876FE7-D470-4EAE-B981-8937A2DAF0A9}"/>
                </a:ext>
              </a:extLst>
            </p:cNvPr>
            <p:cNvSpPr/>
            <p:nvPr/>
          </p:nvSpPr>
          <p:spPr>
            <a:xfrm>
              <a:off x="7306696" y="5360166"/>
              <a:ext cx="40028" cy="48834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Google Shape;741;p7">
              <a:extLst>
                <a:ext uri="{FF2B5EF4-FFF2-40B4-BE49-F238E27FC236}">
                  <a16:creationId xmlns:a16="http://schemas.microsoft.com/office/drawing/2014/main" id="{D07D22DD-25EC-4607-B9A0-B108479F4BD8}"/>
                </a:ext>
              </a:extLst>
            </p:cNvPr>
            <p:cNvSpPr/>
            <p:nvPr/>
          </p:nvSpPr>
          <p:spPr>
            <a:xfrm>
              <a:off x="6484827" y="814988"/>
              <a:ext cx="211888" cy="763318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Google Shape;742;p7">
              <a:extLst>
                <a:ext uri="{FF2B5EF4-FFF2-40B4-BE49-F238E27FC236}">
                  <a16:creationId xmlns:a16="http://schemas.microsoft.com/office/drawing/2014/main" id="{AC5024AC-C990-4EBC-A855-4547E4EFCB16}"/>
                </a:ext>
              </a:extLst>
            </p:cNvPr>
            <p:cNvSpPr/>
            <p:nvPr/>
          </p:nvSpPr>
          <p:spPr>
            <a:xfrm>
              <a:off x="6513107" y="825729"/>
              <a:ext cx="12755" cy="28444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Google Shape;745;p7">
              <a:extLst>
                <a:ext uri="{FF2B5EF4-FFF2-40B4-BE49-F238E27FC236}">
                  <a16:creationId xmlns:a16="http://schemas.microsoft.com/office/drawing/2014/main" id="{3B1D86BA-76B8-4BC1-B8C9-86A07D40176F}"/>
                </a:ext>
              </a:extLst>
            </p:cNvPr>
            <p:cNvSpPr/>
            <p:nvPr/>
          </p:nvSpPr>
          <p:spPr>
            <a:xfrm>
              <a:off x="7753718" y="2240934"/>
              <a:ext cx="69398" cy="138700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Google Shape;626;p7">
            <a:extLst>
              <a:ext uri="{FF2B5EF4-FFF2-40B4-BE49-F238E27FC236}">
                <a16:creationId xmlns:a16="http://schemas.microsoft.com/office/drawing/2014/main" id="{4753343A-073A-4015-81B8-D3E1C41B537B}"/>
              </a:ext>
            </a:extLst>
          </p:cNvPr>
          <p:cNvSpPr/>
          <p:nvPr/>
        </p:nvSpPr>
        <p:spPr>
          <a:xfrm>
            <a:off x="656012" y="174891"/>
            <a:ext cx="7936745" cy="2114534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27;p7">
            <a:extLst>
              <a:ext uri="{FF2B5EF4-FFF2-40B4-BE49-F238E27FC236}">
                <a16:creationId xmlns:a16="http://schemas.microsoft.com/office/drawing/2014/main" id="{29CFBCF0-ED83-4E53-941E-8077CCEF51D7}"/>
              </a:ext>
            </a:extLst>
          </p:cNvPr>
          <p:cNvSpPr/>
          <p:nvPr/>
        </p:nvSpPr>
        <p:spPr>
          <a:xfrm>
            <a:off x="1049703" y="301526"/>
            <a:ext cx="7189206" cy="1902660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NST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650;p7">
            <a:extLst>
              <a:ext uri="{FF2B5EF4-FFF2-40B4-BE49-F238E27FC236}">
                <a16:creationId xmlns:a16="http://schemas.microsoft.com/office/drawing/2014/main" id="{B6D90959-BFAF-4F42-914A-D7DAA679429D}"/>
              </a:ext>
            </a:extLst>
          </p:cNvPr>
          <p:cNvSpPr/>
          <p:nvPr/>
        </p:nvSpPr>
        <p:spPr>
          <a:xfrm>
            <a:off x="8673519" y="1701673"/>
            <a:ext cx="119" cy="80823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654;p7">
            <a:extLst>
              <a:ext uri="{FF2B5EF4-FFF2-40B4-BE49-F238E27FC236}">
                <a16:creationId xmlns:a16="http://schemas.microsoft.com/office/drawing/2014/main" id="{D04D97F3-60F8-4710-9BC5-B526D5587F30}"/>
              </a:ext>
            </a:extLst>
          </p:cNvPr>
          <p:cNvSpPr/>
          <p:nvPr/>
        </p:nvSpPr>
        <p:spPr>
          <a:xfrm>
            <a:off x="8673519" y="1992271"/>
            <a:ext cx="119" cy="8528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656;p7">
            <a:extLst>
              <a:ext uri="{FF2B5EF4-FFF2-40B4-BE49-F238E27FC236}">
                <a16:creationId xmlns:a16="http://schemas.microsoft.com/office/drawing/2014/main" id="{1505A162-ECA0-49B8-B0FD-9A9F017FAB92}"/>
              </a:ext>
            </a:extLst>
          </p:cNvPr>
          <p:cNvSpPr/>
          <p:nvPr/>
        </p:nvSpPr>
        <p:spPr>
          <a:xfrm>
            <a:off x="8707830" y="1971357"/>
            <a:ext cx="119" cy="252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657;p7">
            <a:extLst>
              <a:ext uri="{FF2B5EF4-FFF2-40B4-BE49-F238E27FC236}">
                <a16:creationId xmlns:a16="http://schemas.microsoft.com/office/drawing/2014/main" id="{653ABBC5-05DC-4D1B-B2E8-1102EC799BB3}"/>
              </a:ext>
            </a:extLst>
          </p:cNvPr>
          <p:cNvSpPr/>
          <p:nvPr/>
        </p:nvSpPr>
        <p:spPr>
          <a:xfrm>
            <a:off x="8673519" y="2000756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659;p7">
            <a:extLst>
              <a:ext uri="{FF2B5EF4-FFF2-40B4-BE49-F238E27FC236}">
                <a16:creationId xmlns:a16="http://schemas.microsoft.com/office/drawing/2014/main" id="{2003CBC3-052B-4A13-8EDD-670BE0C891F2}"/>
              </a:ext>
            </a:extLst>
          </p:cNvPr>
          <p:cNvSpPr/>
          <p:nvPr/>
        </p:nvSpPr>
        <p:spPr>
          <a:xfrm>
            <a:off x="8673519" y="2019183"/>
            <a:ext cx="119" cy="10542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660;p7">
            <a:extLst>
              <a:ext uri="{FF2B5EF4-FFF2-40B4-BE49-F238E27FC236}">
                <a16:creationId xmlns:a16="http://schemas.microsoft.com/office/drawing/2014/main" id="{DC831F67-AF36-4BED-986D-DA5633EC52B6}"/>
              </a:ext>
            </a:extLst>
          </p:cNvPr>
          <p:cNvSpPr/>
          <p:nvPr/>
        </p:nvSpPr>
        <p:spPr>
          <a:xfrm>
            <a:off x="8673519" y="1454445"/>
            <a:ext cx="119" cy="4791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Google Shape;662;p7">
            <a:extLst>
              <a:ext uri="{FF2B5EF4-FFF2-40B4-BE49-F238E27FC236}">
                <a16:creationId xmlns:a16="http://schemas.microsoft.com/office/drawing/2014/main" id="{CEF064EE-B9C7-42D2-865A-94B5E35BEB42}"/>
              </a:ext>
            </a:extLst>
          </p:cNvPr>
          <p:cNvSpPr/>
          <p:nvPr/>
        </p:nvSpPr>
        <p:spPr>
          <a:xfrm>
            <a:off x="8673519" y="1261041"/>
            <a:ext cx="119" cy="191475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664;p7">
            <a:extLst>
              <a:ext uri="{FF2B5EF4-FFF2-40B4-BE49-F238E27FC236}">
                <a16:creationId xmlns:a16="http://schemas.microsoft.com/office/drawing/2014/main" id="{70C353C1-90C3-405B-838F-20483901E611}"/>
              </a:ext>
            </a:extLst>
          </p:cNvPr>
          <p:cNvSpPr/>
          <p:nvPr/>
        </p:nvSpPr>
        <p:spPr>
          <a:xfrm>
            <a:off x="8673519" y="1454445"/>
            <a:ext cx="119" cy="108207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667;p7">
            <a:extLst>
              <a:ext uri="{FF2B5EF4-FFF2-40B4-BE49-F238E27FC236}">
                <a16:creationId xmlns:a16="http://schemas.microsoft.com/office/drawing/2014/main" id="{A8FA6F59-BF2E-4611-93E1-3ECCF393BCB5}"/>
              </a:ext>
            </a:extLst>
          </p:cNvPr>
          <p:cNvSpPr/>
          <p:nvPr/>
        </p:nvSpPr>
        <p:spPr>
          <a:xfrm>
            <a:off x="650588" y="174891"/>
            <a:ext cx="7965396" cy="211054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oogle Shape;668;p7">
            <a:extLst>
              <a:ext uri="{FF2B5EF4-FFF2-40B4-BE49-F238E27FC236}">
                <a16:creationId xmlns:a16="http://schemas.microsoft.com/office/drawing/2014/main" id="{AC615D7C-1A85-43B9-8947-9C240CBE7E9C}"/>
              </a:ext>
            </a:extLst>
          </p:cNvPr>
          <p:cNvSpPr/>
          <p:nvPr/>
        </p:nvSpPr>
        <p:spPr>
          <a:xfrm>
            <a:off x="8502084" y="1790898"/>
            <a:ext cx="113900" cy="404804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669;p7">
            <a:extLst>
              <a:ext uri="{FF2B5EF4-FFF2-40B4-BE49-F238E27FC236}">
                <a16:creationId xmlns:a16="http://schemas.microsoft.com/office/drawing/2014/main" id="{BF0DE74C-819A-44A1-8C4B-D01362736719}"/>
              </a:ext>
            </a:extLst>
          </p:cNvPr>
          <p:cNvSpPr/>
          <p:nvPr/>
        </p:nvSpPr>
        <p:spPr>
          <a:xfrm>
            <a:off x="1267715" y="2209501"/>
            <a:ext cx="6783251" cy="7341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Google Shape;771;p7">
            <a:extLst>
              <a:ext uri="{FF2B5EF4-FFF2-40B4-BE49-F238E27FC236}">
                <a16:creationId xmlns:a16="http://schemas.microsoft.com/office/drawing/2014/main" id="{FAA719CE-96DA-40B8-992B-3926C7820C33}"/>
              </a:ext>
            </a:extLst>
          </p:cNvPr>
          <p:cNvSpPr/>
          <p:nvPr/>
        </p:nvSpPr>
        <p:spPr>
          <a:xfrm>
            <a:off x="8467774" y="1616436"/>
            <a:ext cx="85129" cy="598208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772;p7">
            <a:extLst>
              <a:ext uri="{FF2B5EF4-FFF2-40B4-BE49-F238E27FC236}">
                <a16:creationId xmlns:a16="http://schemas.microsoft.com/office/drawing/2014/main" id="{19F4996A-00BD-417F-89C2-9BA1D2116A20}"/>
              </a:ext>
            </a:extLst>
          </p:cNvPr>
          <p:cNvSpPr/>
          <p:nvPr/>
        </p:nvSpPr>
        <p:spPr>
          <a:xfrm>
            <a:off x="8455511" y="422120"/>
            <a:ext cx="46692" cy="145619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773;p7">
            <a:extLst>
              <a:ext uri="{FF2B5EF4-FFF2-40B4-BE49-F238E27FC236}">
                <a16:creationId xmlns:a16="http://schemas.microsoft.com/office/drawing/2014/main" id="{261D6980-1D06-4972-9C29-1F80B728063A}"/>
              </a:ext>
            </a:extLst>
          </p:cNvPr>
          <p:cNvSpPr/>
          <p:nvPr/>
        </p:nvSpPr>
        <p:spPr>
          <a:xfrm>
            <a:off x="8433462" y="692319"/>
            <a:ext cx="63199" cy="699858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774;p7">
            <a:extLst>
              <a:ext uri="{FF2B5EF4-FFF2-40B4-BE49-F238E27FC236}">
                <a16:creationId xmlns:a16="http://schemas.microsoft.com/office/drawing/2014/main" id="{D940584B-8387-4D4E-84E9-D369752237BC}"/>
              </a:ext>
            </a:extLst>
          </p:cNvPr>
          <p:cNvSpPr/>
          <p:nvPr/>
        </p:nvSpPr>
        <p:spPr>
          <a:xfrm>
            <a:off x="8307300" y="927077"/>
            <a:ext cx="79707" cy="84093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Google Shape;775;p7">
            <a:extLst>
              <a:ext uri="{FF2B5EF4-FFF2-40B4-BE49-F238E27FC236}">
                <a16:creationId xmlns:a16="http://schemas.microsoft.com/office/drawing/2014/main" id="{10AA691A-E34D-4AE4-904C-9CF5F0B711EA}"/>
              </a:ext>
            </a:extLst>
          </p:cNvPr>
          <p:cNvSpPr/>
          <p:nvPr/>
        </p:nvSpPr>
        <p:spPr>
          <a:xfrm>
            <a:off x="8347153" y="334911"/>
            <a:ext cx="23345" cy="53868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Google Shape;776;p7">
            <a:extLst>
              <a:ext uri="{FF2B5EF4-FFF2-40B4-BE49-F238E27FC236}">
                <a16:creationId xmlns:a16="http://schemas.microsoft.com/office/drawing/2014/main" id="{241B3DC6-1B13-4BC2-89B5-96ED0EBA566F}"/>
              </a:ext>
            </a:extLst>
          </p:cNvPr>
          <p:cNvSpPr/>
          <p:nvPr/>
        </p:nvSpPr>
        <p:spPr>
          <a:xfrm>
            <a:off x="6015640" y="206818"/>
            <a:ext cx="2234238" cy="39640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Google Shape;777;p7">
            <a:extLst>
              <a:ext uri="{FF2B5EF4-FFF2-40B4-BE49-F238E27FC236}">
                <a16:creationId xmlns:a16="http://schemas.microsoft.com/office/drawing/2014/main" id="{68B08A79-73E6-41E3-80E8-ADA57111BFDF}"/>
              </a:ext>
            </a:extLst>
          </p:cNvPr>
          <p:cNvSpPr/>
          <p:nvPr/>
        </p:nvSpPr>
        <p:spPr>
          <a:xfrm>
            <a:off x="8222287" y="304013"/>
            <a:ext cx="39970" cy="1881704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778;p7">
            <a:extLst>
              <a:ext uri="{FF2B5EF4-FFF2-40B4-BE49-F238E27FC236}">
                <a16:creationId xmlns:a16="http://schemas.microsoft.com/office/drawing/2014/main" id="{5573555C-03CB-421D-B4FF-CED09EC2D1F3}"/>
              </a:ext>
            </a:extLst>
          </p:cNvPr>
          <p:cNvSpPr/>
          <p:nvPr/>
        </p:nvSpPr>
        <p:spPr>
          <a:xfrm>
            <a:off x="610851" y="154450"/>
            <a:ext cx="8068212" cy="2128461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Google Shape;779;p7">
            <a:extLst>
              <a:ext uri="{FF2B5EF4-FFF2-40B4-BE49-F238E27FC236}">
                <a16:creationId xmlns:a16="http://schemas.microsoft.com/office/drawing/2014/main" id="{F3A59953-F902-4080-939F-803EDE86ED75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780;p7">
            <a:extLst>
              <a:ext uri="{FF2B5EF4-FFF2-40B4-BE49-F238E27FC236}">
                <a16:creationId xmlns:a16="http://schemas.microsoft.com/office/drawing/2014/main" id="{38124533-76E3-4D2F-83BA-3A3E33888E14}"/>
              </a:ext>
            </a:extLst>
          </p:cNvPr>
          <p:cNvSpPr/>
          <p:nvPr/>
        </p:nvSpPr>
        <p:spPr>
          <a:xfrm>
            <a:off x="8661137" y="2000756"/>
            <a:ext cx="119" cy="18470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781;p7">
            <a:extLst>
              <a:ext uri="{FF2B5EF4-FFF2-40B4-BE49-F238E27FC236}">
                <a16:creationId xmlns:a16="http://schemas.microsoft.com/office/drawing/2014/main" id="{907950F1-08B6-4836-8AA6-BDC5DA5606F8}"/>
              </a:ext>
            </a:extLst>
          </p:cNvPr>
          <p:cNvSpPr/>
          <p:nvPr/>
        </p:nvSpPr>
        <p:spPr>
          <a:xfrm>
            <a:off x="8661137" y="1961372"/>
            <a:ext cx="119" cy="3094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782;p7">
            <a:extLst>
              <a:ext uri="{FF2B5EF4-FFF2-40B4-BE49-F238E27FC236}">
                <a16:creationId xmlns:a16="http://schemas.microsoft.com/office/drawing/2014/main" id="{9F137C46-A4ED-4C49-A04B-9B178150FFB5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783;p7">
            <a:extLst>
              <a:ext uri="{FF2B5EF4-FFF2-40B4-BE49-F238E27FC236}">
                <a16:creationId xmlns:a16="http://schemas.microsoft.com/office/drawing/2014/main" id="{0F17EB4A-BAAB-49EA-ABD1-E4B7B2169438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784;p7">
            <a:extLst>
              <a:ext uri="{FF2B5EF4-FFF2-40B4-BE49-F238E27FC236}">
                <a16:creationId xmlns:a16="http://schemas.microsoft.com/office/drawing/2014/main" id="{D1BD4929-FF0C-47A1-B8E7-2A627A1098B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Google Shape;785;p7">
            <a:extLst>
              <a:ext uri="{FF2B5EF4-FFF2-40B4-BE49-F238E27FC236}">
                <a16:creationId xmlns:a16="http://schemas.microsoft.com/office/drawing/2014/main" id="{D9EA27A7-25ED-48F0-B5E1-95AA957B4C1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Google Shape;786;p7">
            <a:extLst>
              <a:ext uri="{FF2B5EF4-FFF2-40B4-BE49-F238E27FC236}">
                <a16:creationId xmlns:a16="http://schemas.microsoft.com/office/drawing/2014/main" id="{3360C85A-94D6-4B7E-9109-F1FA480BA550}"/>
              </a:ext>
            </a:extLst>
          </p:cNvPr>
          <p:cNvSpPr/>
          <p:nvPr/>
        </p:nvSpPr>
        <p:spPr>
          <a:xfrm>
            <a:off x="8661142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787;p7">
            <a:extLst>
              <a:ext uri="{FF2B5EF4-FFF2-40B4-BE49-F238E27FC236}">
                <a16:creationId xmlns:a16="http://schemas.microsoft.com/office/drawing/2014/main" id="{CD76CF27-7CDE-4316-AE99-2D6E816710CC}"/>
              </a:ext>
            </a:extLst>
          </p:cNvPr>
          <p:cNvSpPr/>
          <p:nvPr/>
        </p:nvSpPr>
        <p:spPr>
          <a:xfrm>
            <a:off x="7901341" y="156464"/>
            <a:ext cx="5661" cy="2014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788;p7">
            <a:extLst>
              <a:ext uri="{FF2B5EF4-FFF2-40B4-BE49-F238E27FC236}">
                <a16:creationId xmlns:a16="http://schemas.microsoft.com/office/drawing/2014/main" id="{B647D2F6-3CA4-47F5-997E-604EA918ADDD}"/>
              </a:ext>
            </a:extLst>
          </p:cNvPr>
          <p:cNvSpPr/>
          <p:nvPr/>
        </p:nvSpPr>
        <p:spPr>
          <a:xfrm>
            <a:off x="7906882" y="15196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789;p7">
            <a:extLst>
              <a:ext uri="{FF2B5EF4-FFF2-40B4-BE49-F238E27FC236}">
                <a16:creationId xmlns:a16="http://schemas.microsoft.com/office/drawing/2014/main" id="{B295E3E6-E7F9-4239-9FC2-E80232B54197}"/>
              </a:ext>
            </a:extLst>
          </p:cNvPr>
          <p:cNvSpPr/>
          <p:nvPr/>
        </p:nvSpPr>
        <p:spPr>
          <a:xfrm>
            <a:off x="912580" y="285072"/>
            <a:ext cx="7337298" cy="1921087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790;p7">
            <a:extLst>
              <a:ext uri="{FF2B5EF4-FFF2-40B4-BE49-F238E27FC236}">
                <a16:creationId xmlns:a16="http://schemas.microsoft.com/office/drawing/2014/main" id="{20913D7A-7AC9-451B-B422-FC27495CF1CC}"/>
              </a:ext>
            </a:extLst>
          </p:cNvPr>
          <p:cNvSpPr/>
          <p:nvPr/>
        </p:nvSpPr>
        <p:spPr>
          <a:xfrm>
            <a:off x="8222287" y="295528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791;p7">
            <a:extLst>
              <a:ext uri="{FF2B5EF4-FFF2-40B4-BE49-F238E27FC236}">
                <a16:creationId xmlns:a16="http://schemas.microsoft.com/office/drawing/2014/main" id="{D64AF8BD-908C-49BF-947E-5BD1861DBD97}"/>
              </a:ext>
            </a:extLst>
          </p:cNvPr>
          <p:cNvSpPr/>
          <p:nvPr/>
        </p:nvSpPr>
        <p:spPr>
          <a:xfrm>
            <a:off x="8215448" y="2191674"/>
            <a:ext cx="34429" cy="2014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792;p7">
            <a:extLst>
              <a:ext uri="{FF2B5EF4-FFF2-40B4-BE49-F238E27FC236}">
                <a16:creationId xmlns:a16="http://schemas.microsoft.com/office/drawing/2014/main" id="{612B6B1C-D2CB-4674-97E6-AB2B46D17B3D}"/>
              </a:ext>
            </a:extLst>
          </p:cNvPr>
          <p:cNvSpPr/>
          <p:nvPr/>
        </p:nvSpPr>
        <p:spPr>
          <a:xfrm>
            <a:off x="8210025" y="2191674"/>
            <a:ext cx="5542" cy="43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793;p7">
            <a:extLst>
              <a:ext uri="{FF2B5EF4-FFF2-40B4-BE49-F238E27FC236}">
                <a16:creationId xmlns:a16="http://schemas.microsoft.com/office/drawing/2014/main" id="{18134E04-251B-4956-AE2E-0C3CFD075352}"/>
              </a:ext>
            </a:extLst>
          </p:cNvPr>
          <p:cNvSpPr/>
          <p:nvPr/>
        </p:nvSpPr>
        <p:spPr>
          <a:xfrm>
            <a:off x="8215448" y="219167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798;p7">
            <a:extLst>
              <a:ext uri="{FF2B5EF4-FFF2-40B4-BE49-F238E27FC236}">
                <a16:creationId xmlns:a16="http://schemas.microsoft.com/office/drawing/2014/main" id="{DFCBA627-915B-4F66-AAA0-C44C9CC567BC}"/>
              </a:ext>
            </a:extLst>
          </p:cNvPr>
          <p:cNvSpPr/>
          <p:nvPr/>
        </p:nvSpPr>
        <p:spPr>
          <a:xfrm>
            <a:off x="7713511" y="2251970"/>
            <a:ext cx="353961" cy="6042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802;p7">
            <a:extLst>
              <a:ext uri="{FF2B5EF4-FFF2-40B4-BE49-F238E27FC236}">
                <a16:creationId xmlns:a16="http://schemas.microsoft.com/office/drawing/2014/main" id="{CEF8F217-E1D8-41EB-8751-D373B87E7F1B}"/>
              </a:ext>
            </a:extLst>
          </p:cNvPr>
          <p:cNvSpPr/>
          <p:nvPr/>
        </p:nvSpPr>
        <p:spPr>
          <a:xfrm>
            <a:off x="7581813" y="2223086"/>
            <a:ext cx="160592" cy="6000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804;p7">
            <a:extLst>
              <a:ext uri="{FF2B5EF4-FFF2-40B4-BE49-F238E27FC236}">
                <a16:creationId xmlns:a16="http://schemas.microsoft.com/office/drawing/2014/main" id="{D901E394-3407-4B70-AF27-47FFFC4AC738}"/>
              </a:ext>
            </a:extLst>
          </p:cNvPr>
          <p:cNvSpPr/>
          <p:nvPr/>
        </p:nvSpPr>
        <p:spPr>
          <a:xfrm>
            <a:off x="6946876" y="2247984"/>
            <a:ext cx="508894" cy="12514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Google Shape;808;p7">
            <a:extLst>
              <a:ext uri="{FF2B5EF4-FFF2-40B4-BE49-F238E27FC236}">
                <a16:creationId xmlns:a16="http://schemas.microsoft.com/office/drawing/2014/main" id="{77A1E6CE-FF60-447A-94E8-ACA0D4B5B3CC}"/>
              </a:ext>
            </a:extLst>
          </p:cNvPr>
          <p:cNvSpPr/>
          <p:nvPr/>
        </p:nvSpPr>
        <p:spPr>
          <a:xfrm>
            <a:off x="2729658" y="2239542"/>
            <a:ext cx="3834724" cy="16456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Google Shape;809;p7">
            <a:extLst>
              <a:ext uri="{FF2B5EF4-FFF2-40B4-BE49-F238E27FC236}">
                <a16:creationId xmlns:a16="http://schemas.microsoft.com/office/drawing/2014/main" id="{D46637E9-8E8A-4494-8857-48039FC66D6A}"/>
              </a:ext>
            </a:extLst>
          </p:cNvPr>
          <p:cNvSpPr/>
          <p:nvPr/>
        </p:nvSpPr>
        <p:spPr>
          <a:xfrm>
            <a:off x="3050604" y="241703"/>
            <a:ext cx="868273" cy="2935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810;p7">
            <a:extLst>
              <a:ext uri="{FF2B5EF4-FFF2-40B4-BE49-F238E27FC236}">
                <a16:creationId xmlns:a16="http://schemas.microsoft.com/office/drawing/2014/main" id="{A16ADDCD-16BD-448B-8B74-0434303B60BD}"/>
              </a:ext>
            </a:extLst>
          </p:cNvPr>
          <p:cNvSpPr/>
          <p:nvPr/>
        </p:nvSpPr>
        <p:spPr>
          <a:xfrm>
            <a:off x="1090853" y="215689"/>
            <a:ext cx="1451095" cy="19584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818;p7">
            <a:extLst>
              <a:ext uri="{FF2B5EF4-FFF2-40B4-BE49-F238E27FC236}">
                <a16:creationId xmlns:a16="http://schemas.microsoft.com/office/drawing/2014/main" id="{54E2CCC0-BBE9-4C03-9094-864C762C24C8}"/>
              </a:ext>
            </a:extLst>
          </p:cNvPr>
          <p:cNvSpPr/>
          <p:nvPr/>
        </p:nvSpPr>
        <p:spPr>
          <a:xfrm>
            <a:off x="1941091" y="428634"/>
            <a:ext cx="41267" cy="402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819;p7">
            <a:extLst>
              <a:ext uri="{FF2B5EF4-FFF2-40B4-BE49-F238E27FC236}">
                <a16:creationId xmlns:a16="http://schemas.microsoft.com/office/drawing/2014/main" id="{8C6B692D-1EDD-4506-984D-817702CA9DA1}"/>
              </a:ext>
            </a:extLst>
          </p:cNvPr>
          <p:cNvSpPr/>
          <p:nvPr/>
        </p:nvSpPr>
        <p:spPr>
          <a:xfrm>
            <a:off x="1867045" y="416163"/>
            <a:ext cx="17922" cy="12514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828;p7">
            <a:extLst>
              <a:ext uri="{FF2B5EF4-FFF2-40B4-BE49-F238E27FC236}">
                <a16:creationId xmlns:a16="http://schemas.microsoft.com/office/drawing/2014/main" id="{931726BF-3B0A-4879-9F52-B3DDAB98C4D1}"/>
              </a:ext>
            </a:extLst>
          </p:cNvPr>
          <p:cNvSpPr/>
          <p:nvPr/>
        </p:nvSpPr>
        <p:spPr>
          <a:xfrm>
            <a:off x="867304" y="1128451"/>
            <a:ext cx="74166" cy="203432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829;p7">
            <a:extLst>
              <a:ext uri="{FF2B5EF4-FFF2-40B4-BE49-F238E27FC236}">
                <a16:creationId xmlns:a16="http://schemas.microsoft.com/office/drawing/2014/main" id="{ACB0FCA5-4A26-4C16-A56E-8E500C499F71}"/>
              </a:ext>
            </a:extLst>
          </p:cNvPr>
          <p:cNvSpPr/>
          <p:nvPr/>
        </p:nvSpPr>
        <p:spPr>
          <a:xfrm>
            <a:off x="730176" y="297542"/>
            <a:ext cx="160472" cy="1476942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830;p7">
            <a:extLst>
              <a:ext uri="{FF2B5EF4-FFF2-40B4-BE49-F238E27FC236}">
                <a16:creationId xmlns:a16="http://schemas.microsoft.com/office/drawing/2014/main" id="{5F391A38-0D38-4F71-9DDE-26B89737832D}"/>
              </a:ext>
            </a:extLst>
          </p:cNvPr>
          <p:cNvSpPr/>
          <p:nvPr/>
        </p:nvSpPr>
        <p:spPr>
          <a:xfrm>
            <a:off x="741141" y="1954902"/>
            <a:ext cx="41267" cy="162034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831;p7">
            <a:extLst>
              <a:ext uri="{FF2B5EF4-FFF2-40B4-BE49-F238E27FC236}">
                <a16:creationId xmlns:a16="http://schemas.microsoft.com/office/drawing/2014/main" id="{5D76AA86-AD4F-4B98-9B8C-6E9D6B39C5B6}"/>
              </a:ext>
            </a:extLst>
          </p:cNvPr>
          <p:cNvSpPr/>
          <p:nvPr/>
        </p:nvSpPr>
        <p:spPr>
          <a:xfrm>
            <a:off x="7455646" y="1146920"/>
            <a:ext cx="5661" cy="6514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832;p7">
            <a:extLst>
              <a:ext uri="{FF2B5EF4-FFF2-40B4-BE49-F238E27FC236}">
                <a16:creationId xmlns:a16="http://schemas.microsoft.com/office/drawing/2014/main" id="{C1747D1E-CC6F-4216-A176-63BE0CEBC3CF}"/>
              </a:ext>
            </a:extLst>
          </p:cNvPr>
          <p:cNvSpPr/>
          <p:nvPr/>
        </p:nvSpPr>
        <p:spPr>
          <a:xfrm>
            <a:off x="2427932" y="1958887"/>
            <a:ext cx="34429" cy="6514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833;p7">
            <a:extLst>
              <a:ext uri="{FF2B5EF4-FFF2-40B4-BE49-F238E27FC236}">
                <a16:creationId xmlns:a16="http://schemas.microsoft.com/office/drawing/2014/main" id="{CBC46001-26BA-45A7-B96E-D902DA4E636A}"/>
              </a:ext>
            </a:extLst>
          </p:cNvPr>
          <p:cNvSpPr/>
          <p:nvPr/>
        </p:nvSpPr>
        <p:spPr>
          <a:xfrm>
            <a:off x="3730819" y="511386"/>
            <a:ext cx="119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834;p7">
            <a:extLst>
              <a:ext uri="{FF2B5EF4-FFF2-40B4-BE49-F238E27FC236}">
                <a16:creationId xmlns:a16="http://schemas.microsoft.com/office/drawing/2014/main" id="{20BD11AE-6BE8-4AF1-BADF-6404DBDE394C}"/>
              </a:ext>
            </a:extLst>
          </p:cNvPr>
          <p:cNvSpPr/>
          <p:nvPr/>
        </p:nvSpPr>
        <p:spPr>
          <a:xfrm>
            <a:off x="3741780" y="52184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835;p7">
            <a:extLst>
              <a:ext uri="{FF2B5EF4-FFF2-40B4-BE49-F238E27FC236}">
                <a16:creationId xmlns:a16="http://schemas.microsoft.com/office/drawing/2014/main" id="{430B858E-1EC0-414C-96EB-E33047AFE4F1}"/>
              </a:ext>
            </a:extLst>
          </p:cNvPr>
          <p:cNvSpPr/>
          <p:nvPr/>
        </p:nvSpPr>
        <p:spPr>
          <a:xfrm>
            <a:off x="3736356" y="517856"/>
            <a:ext cx="5542" cy="2014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836;p7">
            <a:extLst>
              <a:ext uri="{FF2B5EF4-FFF2-40B4-BE49-F238E27FC236}">
                <a16:creationId xmlns:a16="http://schemas.microsoft.com/office/drawing/2014/main" id="{89596B7D-3910-4803-9279-DE74A170C020}"/>
              </a:ext>
            </a:extLst>
          </p:cNvPr>
          <p:cNvSpPr/>
          <p:nvPr/>
        </p:nvSpPr>
        <p:spPr>
          <a:xfrm>
            <a:off x="610851" y="2056595"/>
            <a:ext cx="7999708" cy="245257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837;p7">
            <a:extLst>
              <a:ext uri="{FF2B5EF4-FFF2-40B4-BE49-F238E27FC236}">
                <a16:creationId xmlns:a16="http://schemas.microsoft.com/office/drawing/2014/main" id="{A1E22650-F9C6-4556-B46F-708E500A6B5B}"/>
              </a:ext>
            </a:extLst>
          </p:cNvPr>
          <p:cNvSpPr/>
          <p:nvPr/>
        </p:nvSpPr>
        <p:spPr>
          <a:xfrm>
            <a:off x="610851" y="179391"/>
            <a:ext cx="39854" cy="1104621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838;p7">
            <a:extLst>
              <a:ext uri="{FF2B5EF4-FFF2-40B4-BE49-F238E27FC236}">
                <a16:creationId xmlns:a16="http://schemas.microsoft.com/office/drawing/2014/main" id="{EA7136B0-1CBE-4A6A-AA45-D7B1E786FE52}"/>
              </a:ext>
            </a:extLst>
          </p:cNvPr>
          <p:cNvSpPr/>
          <p:nvPr/>
        </p:nvSpPr>
        <p:spPr>
          <a:xfrm>
            <a:off x="592929" y="1292455"/>
            <a:ext cx="57775" cy="756212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Google Shape;862;p7">
            <a:extLst>
              <a:ext uri="{FF2B5EF4-FFF2-40B4-BE49-F238E27FC236}">
                <a16:creationId xmlns:a16="http://schemas.microsoft.com/office/drawing/2014/main" id="{D1A8198A-FDC2-4950-ACDD-C3221F9D7723}"/>
              </a:ext>
            </a:extLst>
          </p:cNvPr>
          <p:cNvSpPr/>
          <p:nvPr/>
        </p:nvSpPr>
        <p:spPr>
          <a:xfrm>
            <a:off x="587507" y="2046140"/>
            <a:ext cx="119" cy="1495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6977D82-F53C-42FE-AC82-7192E7F2C5B4}"/>
              </a:ext>
            </a:extLst>
          </p:cNvPr>
          <p:cNvGrpSpPr/>
          <p:nvPr/>
        </p:nvGrpSpPr>
        <p:grpSpPr>
          <a:xfrm>
            <a:off x="8152108" y="46695"/>
            <a:ext cx="581870" cy="602298"/>
            <a:chOff x="3981700" y="2981328"/>
            <a:chExt cx="581870" cy="602298"/>
          </a:xfrm>
        </p:grpSpPr>
        <p:sp>
          <p:nvSpPr>
            <p:cNvPr id="287" name="Google Shape;670;p7">
              <a:extLst>
                <a:ext uri="{FF2B5EF4-FFF2-40B4-BE49-F238E27FC236}">
                  <a16:creationId xmlns:a16="http://schemas.microsoft.com/office/drawing/2014/main" id="{872173B4-D09A-47B5-B4A5-A00BF4CCD80A}"/>
                </a:ext>
              </a:extLst>
            </p:cNvPr>
            <p:cNvSpPr/>
            <p:nvPr/>
          </p:nvSpPr>
          <p:spPr>
            <a:xfrm>
              <a:off x="4030540" y="3026220"/>
              <a:ext cx="463717" cy="492042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Google Shape;815;p7">
              <a:extLst>
                <a:ext uri="{FF2B5EF4-FFF2-40B4-BE49-F238E27FC236}">
                  <a16:creationId xmlns:a16="http://schemas.microsoft.com/office/drawing/2014/main" id="{25DA67E4-5E8B-4F4C-AC87-4BEA887BF9CE}"/>
                </a:ext>
              </a:extLst>
            </p:cNvPr>
            <p:cNvSpPr/>
            <p:nvPr/>
          </p:nvSpPr>
          <p:spPr>
            <a:xfrm>
              <a:off x="3981700" y="2981328"/>
              <a:ext cx="581870" cy="602298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Google Shape;817;p7">
              <a:extLst>
                <a:ext uri="{FF2B5EF4-FFF2-40B4-BE49-F238E27FC236}">
                  <a16:creationId xmlns:a16="http://schemas.microsoft.com/office/drawing/2014/main" id="{F46DC794-CD2B-4847-A04F-D5DC104BE1FD}"/>
                </a:ext>
              </a:extLst>
            </p:cNvPr>
            <p:cNvSpPr/>
            <p:nvPr/>
          </p:nvSpPr>
          <p:spPr>
            <a:xfrm>
              <a:off x="4392637" y="2997943"/>
              <a:ext cx="86015" cy="56722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2A4CC11-19F8-44D7-9A48-7D16932AA6C1}"/>
              </a:ext>
            </a:extLst>
          </p:cNvPr>
          <p:cNvGrpSpPr/>
          <p:nvPr/>
        </p:nvGrpSpPr>
        <p:grpSpPr>
          <a:xfrm>
            <a:off x="464298" y="1749204"/>
            <a:ext cx="752555" cy="685871"/>
            <a:chOff x="2242889" y="862816"/>
            <a:chExt cx="752555" cy="685871"/>
          </a:xfrm>
        </p:grpSpPr>
        <p:sp>
          <p:nvSpPr>
            <p:cNvPr id="41" name="Google Shape;665;p7">
              <a:extLst>
                <a:ext uri="{FF2B5EF4-FFF2-40B4-BE49-F238E27FC236}">
                  <a16:creationId xmlns:a16="http://schemas.microsoft.com/office/drawing/2014/main" id="{8660EC6A-455A-4EF8-8C58-4342559B6D4E}"/>
                </a:ext>
              </a:extLst>
            </p:cNvPr>
            <p:cNvSpPr/>
            <p:nvPr/>
          </p:nvSpPr>
          <p:spPr>
            <a:xfrm>
              <a:off x="2299448" y="923398"/>
              <a:ext cx="622822" cy="565127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763;p7">
              <a:extLst>
                <a:ext uri="{FF2B5EF4-FFF2-40B4-BE49-F238E27FC236}">
                  <a16:creationId xmlns:a16="http://schemas.microsoft.com/office/drawing/2014/main" id="{B3809921-126A-4B23-A5BA-CDE3DFAE12B1}"/>
                </a:ext>
              </a:extLst>
            </p:cNvPr>
            <p:cNvSpPr/>
            <p:nvPr/>
          </p:nvSpPr>
          <p:spPr>
            <a:xfrm>
              <a:off x="2242889" y="862816"/>
              <a:ext cx="752555" cy="685871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0" name="Google Shape;816;p7">
            <a:extLst>
              <a:ext uri="{FF2B5EF4-FFF2-40B4-BE49-F238E27FC236}">
                <a16:creationId xmlns:a16="http://schemas.microsoft.com/office/drawing/2014/main" id="{C0A01086-0BBA-44C5-B23C-1F8CC80EC5F1}"/>
              </a:ext>
            </a:extLst>
          </p:cNvPr>
          <p:cNvSpPr/>
          <p:nvPr/>
        </p:nvSpPr>
        <p:spPr>
          <a:xfrm>
            <a:off x="605616" y="4779507"/>
            <a:ext cx="458526" cy="13472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Google Shape;626;p7">
            <a:extLst>
              <a:ext uri="{FF2B5EF4-FFF2-40B4-BE49-F238E27FC236}">
                <a16:creationId xmlns:a16="http://schemas.microsoft.com/office/drawing/2014/main" id="{9B169E21-DC27-448E-BACC-97DA7CC7760A}"/>
              </a:ext>
            </a:extLst>
          </p:cNvPr>
          <p:cNvSpPr/>
          <p:nvPr/>
        </p:nvSpPr>
        <p:spPr>
          <a:xfrm>
            <a:off x="319946" y="4911666"/>
            <a:ext cx="1863048" cy="1164453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AAAAAAAAAAAAAAAA">
            <a:extLst>
              <a:ext uri="{FF2B5EF4-FFF2-40B4-BE49-F238E27FC236}">
                <a16:creationId xmlns:a16="http://schemas.microsoft.com/office/drawing/2014/main" id="{0953F8EA-689A-4AA8-9B8F-1044B94CC501}"/>
              </a:ext>
            </a:extLst>
          </p:cNvPr>
          <p:cNvSpPr/>
          <p:nvPr/>
        </p:nvSpPr>
        <p:spPr>
          <a:xfrm>
            <a:off x="302233" y="4981545"/>
            <a:ext cx="1914223" cy="104777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1, 2, 3, 4.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Google Shape;650;p7">
            <a:extLst>
              <a:ext uri="{FF2B5EF4-FFF2-40B4-BE49-F238E27FC236}">
                <a16:creationId xmlns:a16="http://schemas.microsoft.com/office/drawing/2014/main" id="{F08DDBCA-E872-415F-83D8-69111B86F006}"/>
              </a:ext>
            </a:extLst>
          </p:cNvPr>
          <p:cNvSpPr/>
          <p:nvPr/>
        </p:nvSpPr>
        <p:spPr>
          <a:xfrm>
            <a:off x="2201952" y="5752450"/>
            <a:ext cx="28" cy="44509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654;p7">
            <a:extLst>
              <a:ext uri="{FF2B5EF4-FFF2-40B4-BE49-F238E27FC236}">
                <a16:creationId xmlns:a16="http://schemas.microsoft.com/office/drawing/2014/main" id="{3B807126-3372-4D2F-994F-5F8798707726}"/>
              </a:ext>
            </a:extLst>
          </p:cNvPr>
          <p:cNvSpPr/>
          <p:nvPr/>
        </p:nvSpPr>
        <p:spPr>
          <a:xfrm>
            <a:off x="2201952" y="5912479"/>
            <a:ext cx="28" cy="4696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Google Shape;656;p7">
            <a:extLst>
              <a:ext uri="{FF2B5EF4-FFF2-40B4-BE49-F238E27FC236}">
                <a16:creationId xmlns:a16="http://schemas.microsoft.com/office/drawing/2014/main" id="{530A2448-2598-4D6C-9050-C75D3AE46FC2}"/>
              </a:ext>
            </a:extLst>
          </p:cNvPr>
          <p:cNvSpPr/>
          <p:nvPr/>
        </p:nvSpPr>
        <p:spPr>
          <a:xfrm>
            <a:off x="2210006" y="5900963"/>
            <a:ext cx="28" cy="1392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Google Shape;657;p7">
            <a:extLst>
              <a:ext uri="{FF2B5EF4-FFF2-40B4-BE49-F238E27FC236}">
                <a16:creationId xmlns:a16="http://schemas.microsoft.com/office/drawing/2014/main" id="{C5D038BA-975E-425A-95AE-23F90837F4F6}"/>
              </a:ext>
            </a:extLst>
          </p:cNvPr>
          <p:cNvSpPr/>
          <p:nvPr/>
        </p:nvSpPr>
        <p:spPr>
          <a:xfrm>
            <a:off x="2201952" y="5917152"/>
            <a:ext cx="3902" cy="1133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Google Shape;659;p7">
            <a:extLst>
              <a:ext uri="{FF2B5EF4-FFF2-40B4-BE49-F238E27FC236}">
                <a16:creationId xmlns:a16="http://schemas.microsoft.com/office/drawing/2014/main" id="{F7A7CE1B-9A80-48EF-84F9-C25B48FD775C}"/>
              </a:ext>
            </a:extLst>
          </p:cNvPr>
          <p:cNvSpPr/>
          <p:nvPr/>
        </p:nvSpPr>
        <p:spPr>
          <a:xfrm>
            <a:off x="2201952" y="5927300"/>
            <a:ext cx="28" cy="5806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Google Shape;660;p7">
            <a:extLst>
              <a:ext uri="{FF2B5EF4-FFF2-40B4-BE49-F238E27FC236}">
                <a16:creationId xmlns:a16="http://schemas.microsoft.com/office/drawing/2014/main" id="{BBD136D1-9585-4FB7-9EFB-A4363E55F10D}"/>
              </a:ext>
            </a:extLst>
          </p:cNvPr>
          <p:cNvSpPr/>
          <p:nvPr/>
        </p:nvSpPr>
        <p:spPr>
          <a:xfrm>
            <a:off x="2201952" y="5616304"/>
            <a:ext cx="28" cy="26385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662;p7">
            <a:extLst>
              <a:ext uri="{FF2B5EF4-FFF2-40B4-BE49-F238E27FC236}">
                <a16:creationId xmlns:a16="http://schemas.microsoft.com/office/drawing/2014/main" id="{DAB1EA32-57C5-4231-8D12-B01503682C3D}"/>
              </a:ext>
            </a:extLst>
          </p:cNvPr>
          <p:cNvSpPr/>
          <p:nvPr/>
        </p:nvSpPr>
        <p:spPr>
          <a:xfrm>
            <a:off x="2201952" y="5509798"/>
            <a:ext cx="28" cy="105443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664;p7">
            <a:extLst>
              <a:ext uri="{FF2B5EF4-FFF2-40B4-BE49-F238E27FC236}">
                <a16:creationId xmlns:a16="http://schemas.microsoft.com/office/drawing/2014/main" id="{2FFBBFED-A24F-4CD8-A680-A270F1B7667A}"/>
              </a:ext>
            </a:extLst>
          </p:cNvPr>
          <p:cNvSpPr/>
          <p:nvPr/>
        </p:nvSpPr>
        <p:spPr>
          <a:xfrm>
            <a:off x="2201952" y="5616304"/>
            <a:ext cx="28" cy="59589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667;p7">
            <a:extLst>
              <a:ext uri="{FF2B5EF4-FFF2-40B4-BE49-F238E27FC236}">
                <a16:creationId xmlns:a16="http://schemas.microsoft.com/office/drawing/2014/main" id="{47CF7692-1B6E-4B41-A9CC-80D508F17504}"/>
              </a:ext>
            </a:extLst>
          </p:cNvPr>
          <p:cNvSpPr/>
          <p:nvPr/>
        </p:nvSpPr>
        <p:spPr>
          <a:xfrm>
            <a:off x="318673" y="4911666"/>
            <a:ext cx="1869773" cy="116225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668;p7">
            <a:extLst>
              <a:ext uri="{FF2B5EF4-FFF2-40B4-BE49-F238E27FC236}">
                <a16:creationId xmlns:a16="http://schemas.microsoft.com/office/drawing/2014/main" id="{79FEDC91-D6C3-4819-A3A9-208539B52EA0}"/>
              </a:ext>
            </a:extLst>
          </p:cNvPr>
          <p:cNvSpPr/>
          <p:nvPr/>
        </p:nvSpPr>
        <p:spPr>
          <a:xfrm>
            <a:off x="2161710" y="5801585"/>
            <a:ext cx="26736" cy="222922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669;p7">
            <a:extLst>
              <a:ext uri="{FF2B5EF4-FFF2-40B4-BE49-F238E27FC236}">
                <a16:creationId xmlns:a16="http://schemas.microsoft.com/office/drawing/2014/main" id="{CBCC1622-7FFC-4468-8D20-8EB9C1501CA6}"/>
              </a:ext>
            </a:extLst>
          </p:cNvPr>
          <p:cNvSpPr/>
          <p:nvPr/>
        </p:nvSpPr>
        <p:spPr>
          <a:xfrm>
            <a:off x="463536" y="6032106"/>
            <a:ext cx="1592280" cy="40426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771;p7">
            <a:extLst>
              <a:ext uri="{FF2B5EF4-FFF2-40B4-BE49-F238E27FC236}">
                <a16:creationId xmlns:a16="http://schemas.microsoft.com/office/drawing/2014/main" id="{11A301F2-1B7B-4D6C-910E-35C09FFC56D7}"/>
              </a:ext>
            </a:extLst>
          </p:cNvPr>
          <p:cNvSpPr/>
          <p:nvPr/>
        </p:nvSpPr>
        <p:spPr>
          <a:xfrm>
            <a:off x="2153656" y="5705511"/>
            <a:ext cx="19983" cy="329428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772;p7">
            <a:extLst>
              <a:ext uri="{FF2B5EF4-FFF2-40B4-BE49-F238E27FC236}">
                <a16:creationId xmlns:a16="http://schemas.microsoft.com/office/drawing/2014/main" id="{A7DA8583-7509-4902-8C8A-9D175DE64CB2}"/>
              </a:ext>
            </a:extLst>
          </p:cNvPr>
          <p:cNvSpPr/>
          <p:nvPr/>
        </p:nvSpPr>
        <p:spPr>
          <a:xfrm>
            <a:off x="2150778" y="5047813"/>
            <a:ext cx="10960" cy="80191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Google Shape;773;p7">
            <a:extLst>
              <a:ext uri="{FF2B5EF4-FFF2-40B4-BE49-F238E27FC236}">
                <a16:creationId xmlns:a16="http://schemas.microsoft.com/office/drawing/2014/main" id="{07EB2EBD-6793-46E1-A4F7-75198E7437B2}"/>
              </a:ext>
            </a:extLst>
          </p:cNvPr>
          <p:cNvSpPr/>
          <p:nvPr/>
        </p:nvSpPr>
        <p:spPr>
          <a:xfrm>
            <a:off x="2145602" y="5196609"/>
            <a:ext cx="14835" cy="385405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774;p7">
            <a:extLst>
              <a:ext uri="{FF2B5EF4-FFF2-40B4-BE49-F238E27FC236}">
                <a16:creationId xmlns:a16="http://schemas.microsoft.com/office/drawing/2014/main" id="{545D6A14-189D-46AA-9F4D-F06EC6CE87D7}"/>
              </a:ext>
            </a:extLst>
          </p:cNvPr>
          <p:cNvSpPr/>
          <p:nvPr/>
        </p:nvSpPr>
        <p:spPr>
          <a:xfrm>
            <a:off x="2115987" y="5325888"/>
            <a:ext cx="18710" cy="463096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Google Shape;775;p7">
            <a:extLst>
              <a:ext uri="{FF2B5EF4-FFF2-40B4-BE49-F238E27FC236}">
                <a16:creationId xmlns:a16="http://schemas.microsoft.com/office/drawing/2014/main" id="{63B7CD79-3F17-46FE-8BBD-EDAA3C2A587F}"/>
              </a:ext>
            </a:extLst>
          </p:cNvPr>
          <p:cNvSpPr/>
          <p:nvPr/>
        </p:nvSpPr>
        <p:spPr>
          <a:xfrm>
            <a:off x="2125342" y="4999788"/>
            <a:ext cx="5480" cy="29665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Google Shape;776;p7">
            <a:extLst>
              <a:ext uri="{FF2B5EF4-FFF2-40B4-BE49-F238E27FC236}">
                <a16:creationId xmlns:a16="http://schemas.microsoft.com/office/drawing/2014/main" id="{3F70E7E3-6C5C-43E4-9765-B36D5655E47B}"/>
              </a:ext>
            </a:extLst>
          </p:cNvPr>
          <p:cNvSpPr/>
          <p:nvPr/>
        </p:nvSpPr>
        <p:spPr>
          <a:xfrm>
            <a:off x="1578049" y="4929248"/>
            <a:ext cx="524458" cy="2182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Google Shape;777;p7">
            <a:extLst>
              <a:ext uri="{FF2B5EF4-FFF2-40B4-BE49-F238E27FC236}">
                <a16:creationId xmlns:a16="http://schemas.microsoft.com/office/drawing/2014/main" id="{F34ECBA8-C191-47F1-8C1D-BF428E4EBECB}"/>
              </a:ext>
            </a:extLst>
          </p:cNvPr>
          <p:cNvSpPr/>
          <p:nvPr/>
        </p:nvSpPr>
        <p:spPr>
          <a:xfrm>
            <a:off x="2096031" y="4982773"/>
            <a:ext cx="9382" cy="1036236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Google Shape;778;p7">
            <a:extLst>
              <a:ext uri="{FF2B5EF4-FFF2-40B4-BE49-F238E27FC236}">
                <a16:creationId xmlns:a16="http://schemas.microsoft.com/office/drawing/2014/main" id="{BA58F16D-E315-49C0-BAAF-67855E7F1B24}"/>
              </a:ext>
            </a:extLst>
          </p:cNvPr>
          <p:cNvSpPr/>
          <p:nvPr/>
        </p:nvSpPr>
        <p:spPr>
          <a:xfrm>
            <a:off x="309346" y="4900410"/>
            <a:ext cx="1893908" cy="1172122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Google Shape;779;p7">
            <a:extLst>
              <a:ext uri="{FF2B5EF4-FFF2-40B4-BE49-F238E27FC236}">
                <a16:creationId xmlns:a16="http://schemas.microsoft.com/office/drawing/2014/main" id="{26EF2C81-F64F-4269-BA1D-DFCBA97C5F47}"/>
              </a:ext>
            </a:extLst>
          </p:cNvPr>
          <p:cNvSpPr/>
          <p:nvPr/>
        </p:nvSpPr>
        <p:spPr>
          <a:xfrm>
            <a:off x="2199046" y="5928409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780;p7">
            <a:extLst>
              <a:ext uri="{FF2B5EF4-FFF2-40B4-BE49-F238E27FC236}">
                <a16:creationId xmlns:a16="http://schemas.microsoft.com/office/drawing/2014/main" id="{6A9BE7F4-963E-4DC9-A866-8F188D3ED613}"/>
              </a:ext>
            </a:extLst>
          </p:cNvPr>
          <p:cNvSpPr/>
          <p:nvPr/>
        </p:nvSpPr>
        <p:spPr>
          <a:xfrm>
            <a:off x="2199046" y="5917152"/>
            <a:ext cx="28" cy="10171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781;p7">
            <a:extLst>
              <a:ext uri="{FF2B5EF4-FFF2-40B4-BE49-F238E27FC236}">
                <a16:creationId xmlns:a16="http://schemas.microsoft.com/office/drawing/2014/main" id="{D0277935-2A7E-4089-90D6-C7A0AD57EB61}"/>
              </a:ext>
            </a:extLst>
          </p:cNvPr>
          <p:cNvSpPr/>
          <p:nvPr/>
        </p:nvSpPr>
        <p:spPr>
          <a:xfrm>
            <a:off x="2199046" y="5895465"/>
            <a:ext cx="28" cy="17039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782;p7">
            <a:extLst>
              <a:ext uri="{FF2B5EF4-FFF2-40B4-BE49-F238E27FC236}">
                <a16:creationId xmlns:a16="http://schemas.microsoft.com/office/drawing/2014/main" id="{84D30FE7-33CD-4EFD-9281-E5AE7FE03868}"/>
              </a:ext>
            </a:extLst>
          </p:cNvPr>
          <p:cNvSpPr/>
          <p:nvPr/>
        </p:nvSpPr>
        <p:spPr>
          <a:xfrm>
            <a:off x="2199046" y="5927300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Google Shape;783;p7">
            <a:extLst>
              <a:ext uri="{FF2B5EF4-FFF2-40B4-BE49-F238E27FC236}">
                <a16:creationId xmlns:a16="http://schemas.microsoft.com/office/drawing/2014/main" id="{AE845BB9-FD2E-4C43-89D3-B4C8003C1A66}"/>
              </a:ext>
            </a:extLst>
          </p:cNvPr>
          <p:cNvSpPr/>
          <p:nvPr/>
        </p:nvSpPr>
        <p:spPr>
          <a:xfrm>
            <a:off x="2199046" y="5927300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Google Shape;784;p7">
            <a:extLst>
              <a:ext uri="{FF2B5EF4-FFF2-40B4-BE49-F238E27FC236}">
                <a16:creationId xmlns:a16="http://schemas.microsoft.com/office/drawing/2014/main" id="{267B12E3-A28C-47FC-8A18-FF025DF2509A}"/>
              </a:ext>
            </a:extLst>
          </p:cNvPr>
          <p:cNvSpPr/>
          <p:nvPr/>
        </p:nvSpPr>
        <p:spPr>
          <a:xfrm>
            <a:off x="2199046" y="5928409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Google Shape;785;p7">
            <a:extLst>
              <a:ext uri="{FF2B5EF4-FFF2-40B4-BE49-F238E27FC236}">
                <a16:creationId xmlns:a16="http://schemas.microsoft.com/office/drawing/2014/main" id="{0F9F63C1-67A9-429B-9730-275C4B1C29D9}"/>
              </a:ext>
            </a:extLst>
          </p:cNvPr>
          <p:cNvSpPr/>
          <p:nvPr/>
        </p:nvSpPr>
        <p:spPr>
          <a:xfrm>
            <a:off x="2199046" y="5928409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Google Shape;786;p7">
            <a:extLst>
              <a:ext uri="{FF2B5EF4-FFF2-40B4-BE49-F238E27FC236}">
                <a16:creationId xmlns:a16="http://schemas.microsoft.com/office/drawing/2014/main" id="{83CBC6D6-59A8-4276-BB70-9CA5ADF2DBA5}"/>
              </a:ext>
            </a:extLst>
          </p:cNvPr>
          <p:cNvSpPr/>
          <p:nvPr/>
        </p:nvSpPr>
        <p:spPr>
          <a:xfrm>
            <a:off x="2199047" y="5927300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Google Shape;787;p7">
            <a:extLst>
              <a:ext uri="{FF2B5EF4-FFF2-40B4-BE49-F238E27FC236}">
                <a16:creationId xmlns:a16="http://schemas.microsoft.com/office/drawing/2014/main" id="{1B86CAB5-D3B5-4794-831D-113DE9DE1126}"/>
              </a:ext>
            </a:extLst>
          </p:cNvPr>
          <p:cNvSpPr/>
          <p:nvPr/>
        </p:nvSpPr>
        <p:spPr>
          <a:xfrm>
            <a:off x="2020693" y="4901519"/>
            <a:ext cx="1329" cy="1109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Google Shape;788;p7">
            <a:extLst>
              <a:ext uri="{FF2B5EF4-FFF2-40B4-BE49-F238E27FC236}">
                <a16:creationId xmlns:a16="http://schemas.microsoft.com/office/drawing/2014/main" id="{84933F34-7417-4EB7-A7F1-888470C415EF}"/>
              </a:ext>
            </a:extLst>
          </p:cNvPr>
          <p:cNvSpPr/>
          <p:nvPr/>
        </p:nvSpPr>
        <p:spPr>
          <a:xfrm>
            <a:off x="2021994" y="4899041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Google Shape;789;p7">
            <a:extLst>
              <a:ext uri="{FF2B5EF4-FFF2-40B4-BE49-F238E27FC236}">
                <a16:creationId xmlns:a16="http://schemas.microsoft.com/office/drawing/2014/main" id="{0358F5FE-EE82-4BED-8836-54A9EECF37EB}"/>
              </a:ext>
            </a:extLst>
          </p:cNvPr>
          <p:cNvSpPr/>
          <p:nvPr/>
        </p:nvSpPr>
        <p:spPr>
          <a:xfrm>
            <a:off x="380172" y="4972342"/>
            <a:ext cx="1722335" cy="1057924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790;p7">
            <a:extLst>
              <a:ext uri="{FF2B5EF4-FFF2-40B4-BE49-F238E27FC236}">
                <a16:creationId xmlns:a16="http://schemas.microsoft.com/office/drawing/2014/main" id="{0F461D2D-DE2F-4862-B4DA-41546503D421}"/>
              </a:ext>
            </a:extLst>
          </p:cNvPr>
          <p:cNvSpPr/>
          <p:nvPr/>
        </p:nvSpPr>
        <p:spPr>
          <a:xfrm>
            <a:off x="2096031" y="4978100"/>
            <a:ext cx="3902" cy="1133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Google Shape;791;p7">
            <a:extLst>
              <a:ext uri="{FF2B5EF4-FFF2-40B4-BE49-F238E27FC236}">
                <a16:creationId xmlns:a16="http://schemas.microsoft.com/office/drawing/2014/main" id="{4E830E90-1F38-468C-A261-683663C55DBF}"/>
              </a:ext>
            </a:extLst>
          </p:cNvPr>
          <p:cNvSpPr/>
          <p:nvPr/>
        </p:nvSpPr>
        <p:spPr>
          <a:xfrm>
            <a:off x="2094426" y="6022289"/>
            <a:ext cx="8082" cy="1109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792;p7">
            <a:extLst>
              <a:ext uri="{FF2B5EF4-FFF2-40B4-BE49-F238E27FC236}">
                <a16:creationId xmlns:a16="http://schemas.microsoft.com/office/drawing/2014/main" id="{726B47DC-4A7C-4214-820A-D54CC9BD3053}"/>
              </a:ext>
            </a:extLst>
          </p:cNvPr>
          <p:cNvSpPr/>
          <p:nvPr/>
        </p:nvSpPr>
        <p:spPr>
          <a:xfrm>
            <a:off x="2093153" y="6022289"/>
            <a:ext cx="1301" cy="24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Google Shape;793;p7">
            <a:extLst>
              <a:ext uri="{FF2B5EF4-FFF2-40B4-BE49-F238E27FC236}">
                <a16:creationId xmlns:a16="http://schemas.microsoft.com/office/drawing/2014/main" id="{E71BF76A-79FE-4B20-84E5-C34E1A04C9E3}"/>
              </a:ext>
            </a:extLst>
          </p:cNvPr>
          <p:cNvSpPr/>
          <p:nvPr/>
        </p:nvSpPr>
        <p:spPr>
          <a:xfrm>
            <a:off x="2094426" y="6022289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798;p7">
            <a:extLst>
              <a:ext uri="{FF2B5EF4-FFF2-40B4-BE49-F238E27FC236}">
                <a16:creationId xmlns:a16="http://schemas.microsoft.com/office/drawing/2014/main" id="{7BFC2359-445B-45FF-840A-7B18BB5BEC38}"/>
              </a:ext>
            </a:extLst>
          </p:cNvPr>
          <p:cNvSpPr/>
          <p:nvPr/>
        </p:nvSpPr>
        <p:spPr>
          <a:xfrm>
            <a:off x="1976603" y="6055493"/>
            <a:ext cx="83088" cy="3328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Google Shape;802;p7">
            <a:extLst>
              <a:ext uri="{FF2B5EF4-FFF2-40B4-BE49-F238E27FC236}">
                <a16:creationId xmlns:a16="http://schemas.microsoft.com/office/drawing/2014/main" id="{C2F0D35D-B998-446A-98FB-0DE1B19FC4ED}"/>
              </a:ext>
            </a:extLst>
          </p:cNvPr>
          <p:cNvSpPr/>
          <p:nvPr/>
        </p:nvSpPr>
        <p:spPr>
          <a:xfrm>
            <a:off x="1945688" y="6039587"/>
            <a:ext cx="37697" cy="3304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804;p7">
            <a:extLst>
              <a:ext uri="{FF2B5EF4-FFF2-40B4-BE49-F238E27FC236}">
                <a16:creationId xmlns:a16="http://schemas.microsoft.com/office/drawing/2014/main" id="{19F59846-1D82-44F4-A9E1-52C9256C4943}"/>
              </a:ext>
            </a:extLst>
          </p:cNvPr>
          <p:cNvSpPr/>
          <p:nvPr/>
        </p:nvSpPr>
        <p:spPr>
          <a:xfrm>
            <a:off x="1796645" y="6053298"/>
            <a:ext cx="119456" cy="6891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Google Shape;808;p7">
            <a:extLst>
              <a:ext uri="{FF2B5EF4-FFF2-40B4-BE49-F238E27FC236}">
                <a16:creationId xmlns:a16="http://schemas.microsoft.com/office/drawing/2014/main" id="{C344704C-8C13-418A-A69B-FFEF92DDCA33}"/>
              </a:ext>
            </a:extLst>
          </p:cNvPr>
          <p:cNvSpPr/>
          <p:nvPr/>
        </p:nvSpPr>
        <p:spPr>
          <a:xfrm>
            <a:off x="806708" y="6048650"/>
            <a:ext cx="900152" cy="9062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Google Shape;809;p7">
            <a:extLst>
              <a:ext uri="{FF2B5EF4-FFF2-40B4-BE49-F238E27FC236}">
                <a16:creationId xmlns:a16="http://schemas.microsoft.com/office/drawing/2014/main" id="{3D8CA99A-6C19-47C2-85BF-5442989E6241}"/>
              </a:ext>
            </a:extLst>
          </p:cNvPr>
          <p:cNvSpPr/>
          <p:nvPr/>
        </p:nvSpPr>
        <p:spPr>
          <a:xfrm>
            <a:off x="882046" y="4948459"/>
            <a:ext cx="203816" cy="1616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Google Shape;810;p7">
            <a:extLst>
              <a:ext uri="{FF2B5EF4-FFF2-40B4-BE49-F238E27FC236}">
                <a16:creationId xmlns:a16="http://schemas.microsoft.com/office/drawing/2014/main" id="{E706FA8B-16EF-43C8-A91F-BFDFFA36828C}"/>
              </a:ext>
            </a:extLst>
          </p:cNvPr>
          <p:cNvSpPr/>
          <p:nvPr/>
        </p:nvSpPr>
        <p:spPr>
          <a:xfrm>
            <a:off x="422020" y="4934133"/>
            <a:ext cx="340626" cy="10785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Google Shape;816;p7">
            <a:extLst>
              <a:ext uri="{FF2B5EF4-FFF2-40B4-BE49-F238E27FC236}">
                <a16:creationId xmlns:a16="http://schemas.microsoft.com/office/drawing/2014/main" id="{3E771C91-1EAD-4BB8-A566-50486E5F147A}"/>
              </a:ext>
            </a:extLst>
          </p:cNvPr>
          <p:cNvSpPr/>
          <p:nvPr/>
        </p:nvSpPr>
        <p:spPr>
          <a:xfrm>
            <a:off x="413966" y="6048201"/>
            <a:ext cx="221198" cy="13098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Google Shape;818;p7">
            <a:extLst>
              <a:ext uri="{FF2B5EF4-FFF2-40B4-BE49-F238E27FC236}">
                <a16:creationId xmlns:a16="http://schemas.microsoft.com/office/drawing/2014/main" id="{D18DE7F6-A617-4283-81E3-6202AC9224F5}"/>
              </a:ext>
            </a:extLst>
          </p:cNvPr>
          <p:cNvSpPr/>
          <p:nvPr/>
        </p:nvSpPr>
        <p:spPr>
          <a:xfrm>
            <a:off x="621602" y="5051400"/>
            <a:ext cx="9687" cy="221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Google Shape;819;p7">
            <a:extLst>
              <a:ext uri="{FF2B5EF4-FFF2-40B4-BE49-F238E27FC236}">
                <a16:creationId xmlns:a16="http://schemas.microsoft.com/office/drawing/2014/main" id="{284D1958-40E2-42C1-B70E-3FED0A2322E7}"/>
              </a:ext>
            </a:extLst>
          </p:cNvPr>
          <p:cNvSpPr/>
          <p:nvPr/>
        </p:nvSpPr>
        <p:spPr>
          <a:xfrm>
            <a:off x="604221" y="5044533"/>
            <a:ext cx="4207" cy="6891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828;p7">
            <a:extLst>
              <a:ext uri="{FF2B5EF4-FFF2-40B4-BE49-F238E27FC236}">
                <a16:creationId xmlns:a16="http://schemas.microsoft.com/office/drawing/2014/main" id="{0051E190-972F-4592-8DDA-0C40034E6AB8}"/>
              </a:ext>
            </a:extLst>
          </p:cNvPr>
          <p:cNvSpPr/>
          <p:nvPr/>
        </p:nvSpPr>
        <p:spPr>
          <a:xfrm>
            <a:off x="369545" y="5436782"/>
            <a:ext cx="17409" cy="112028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Google Shape;829;p7">
            <a:extLst>
              <a:ext uri="{FF2B5EF4-FFF2-40B4-BE49-F238E27FC236}">
                <a16:creationId xmlns:a16="http://schemas.microsoft.com/office/drawing/2014/main" id="{AEAD782A-7402-4691-B0F8-96E00B447C64}"/>
              </a:ext>
            </a:extLst>
          </p:cNvPr>
          <p:cNvSpPr/>
          <p:nvPr/>
        </p:nvSpPr>
        <p:spPr>
          <a:xfrm>
            <a:off x="337356" y="4979209"/>
            <a:ext cx="37669" cy="813338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Google Shape;830;p7">
            <a:extLst>
              <a:ext uri="{FF2B5EF4-FFF2-40B4-BE49-F238E27FC236}">
                <a16:creationId xmlns:a16="http://schemas.microsoft.com/office/drawing/2014/main" id="{E66CF7C9-1605-4104-B3F1-93A482B7E99E}"/>
              </a:ext>
            </a:extLst>
          </p:cNvPr>
          <p:cNvSpPr/>
          <p:nvPr/>
        </p:nvSpPr>
        <p:spPr>
          <a:xfrm>
            <a:off x="339930" y="5891901"/>
            <a:ext cx="9687" cy="89231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831;p7">
            <a:extLst>
              <a:ext uri="{FF2B5EF4-FFF2-40B4-BE49-F238E27FC236}">
                <a16:creationId xmlns:a16="http://schemas.microsoft.com/office/drawing/2014/main" id="{6C8DBCEE-7B20-4B6E-94F4-48F84F00DA2F}"/>
              </a:ext>
            </a:extLst>
          </p:cNvPr>
          <p:cNvSpPr/>
          <p:nvPr/>
        </p:nvSpPr>
        <p:spPr>
          <a:xfrm>
            <a:off x="1916072" y="5446953"/>
            <a:ext cx="1329" cy="3587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Google Shape;832;p7">
            <a:extLst>
              <a:ext uri="{FF2B5EF4-FFF2-40B4-BE49-F238E27FC236}">
                <a16:creationId xmlns:a16="http://schemas.microsoft.com/office/drawing/2014/main" id="{F4BEB046-BED8-4B93-8051-8D99C523B208}"/>
              </a:ext>
            </a:extLst>
          </p:cNvPr>
          <p:cNvSpPr/>
          <p:nvPr/>
        </p:nvSpPr>
        <p:spPr>
          <a:xfrm>
            <a:off x="735882" y="5894095"/>
            <a:ext cx="8082" cy="3587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Google Shape;833;p7">
            <a:extLst>
              <a:ext uri="{FF2B5EF4-FFF2-40B4-BE49-F238E27FC236}">
                <a16:creationId xmlns:a16="http://schemas.microsoft.com/office/drawing/2014/main" id="{1BB79000-316E-4345-B604-0632F4FFA453}"/>
              </a:ext>
            </a:extLst>
          </p:cNvPr>
          <p:cNvSpPr/>
          <p:nvPr/>
        </p:nvSpPr>
        <p:spPr>
          <a:xfrm>
            <a:off x="1041718" y="5096971"/>
            <a:ext cx="2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Google Shape;834;p7">
            <a:extLst>
              <a:ext uri="{FF2B5EF4-FFF2-40B4-BE49-F238E27FC236}">
                <a16:creationId xmlns:a16="http://schemas.microsoft.com/office/drawing/2014/main" id="{BE46C456-62CC-4983-95A1-04E5FFA33236}"/>
              </a:ext>
            </a:extLst>
          </p:cNvPr>
          <p:cNvSpPr/>
          <p:nvPr/>
        </p:nvSpPr>
        <p:spPr>
          <a:xfrm>
            <a:off x="1044291" y="510273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Google Shape;835;p7">
            <a:extLst>
              <a:ext uri="{FF2B5EF4-FFF2-40B4-BE49-F238E27FC236}">
                <a16:creationId xmlns:a16="http://schemas.microsoft.com/office/drawing/2014/main" id="{F2B568DB-AA46-4DE4-93BC-EADBF47D21AF}"/>
              </a:ext>
            </a:extLst>
          </p:cNvPr>
          <p:cNvSpPr/>
          <p:nvPr/>
        </p:nvSpPr>
        <p:spPr>
          <a:xfrm>
            <a:off x="1043017" y="5100534"/>
            <a:ext cx="1301" cy="1109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Google Shape;836;p7">
            <a:extLst>
              <a:ext uri="{FF2B5EF4-FFF2-40B4-BE49-F238E27FC236}">
                <a16:creationId xmlns:a16="http://schemas.microsoft.com/office/drawing/2014/main" id="{096B63E1-D7E0-4092-B2C1-3B8D1ADE1C8F}"/>
              </a:ext>
            </a:extLst>
          </p:cNvPr>
          <p:cNvSpPr/>
          <p:nvPr/>
        </p:nvSpPr>
        <p:spPr>
          <a:xfrm>
            <a:off x="309346" y="5947902"/>
            <a:ext cx="1877827" cy="135061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837;p7">
            <a:extLst>
              <a:ext uri="{FF2B5EF4-FFF2-40B4-BE49-F238E27FC236}">
                <a16:creationId xmlns:a16="http://schemas.microsoft.com/office/drawing/2014/main" id="{C9A666FB-A81A-45A2-8B4A-C9EF68038502}"/>
              </a:ext>
            </a:extLst>
          </p:cNvPr>
          <p:cNvSpPr/>
          <p:nvPr/>
        </p:nvSpPr>
        <p:spPr>
          <a:xfrm>
            <a:off x="309346" y="4914144"/>
            <a:ext cx="9355" cy="608304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838;p7">
            <a:extLst>
              <a:ext uri="{FF2B5EF4-FFF2-40B4-BE49-F238E27FC236}">
                <a16:creationId xmlns:a16="http://schemas.microsoft.com/office/drawing/2014/main" id="{94EDAA54-B8C2-4E96-A1E2-379A5DE779F0}"/>
              </a:ext>
            </a:extLst>
          </p:cNvPr>
          <p:cNvSpPr/>
          <p:nvPr/>
        </p:nvSpPr>
        <p:spPr>
          <a:xfrm>
            <a:off x="305139" y="5527098"/>
            <a:ext cx="13562" cy="416439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862;p7">
            <a:extLst>
              <a:ext uri="{FF2B5EF4-FFF2-40B4-BE49-F238E27FC236}">
                <a16:creationId xmlns:a16="http://schemas.microsoft.com/office/drawing/2014/main" id="{848FF8EA-EC4F-4984-B9FB-C471F6BBBBD0}"/>
              </a:ext>
            </a:extLst>
          </p:cNvPr>
          <p:cNvSpPr/>
          <p:nvPr/>
        </p:nvSpPr>
        <p:spPr>
          <a:xfrm>
            <a:off x="303866" y="5942145"/>
            <a:ext cx="28" cy="823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Google Shape;626;p7">
            <a:extLst>
              <a:ext uri="{FF2B5EF4-FFF2-40B4-BE49-F238E27FC236}">
                <a16:creationId xmlns:a16="http://schemas.microsoft.com/office/drawing/2014/main" id="{EAA77A13-F149-4354-9993-53D5ED7D0547}"/>
              </a:ext>
            </a:extLst>
          </p:cNvPr>
          <p:cNvSpPr/>
          <p:nvPr/>
        </p:nvSpPr>
        <p:spPr>
          <a:xfrm>
            <a:off x="2529980" y="4901318"/>
            <a:ext cx="1863048" cy="1164453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BBBBBBBBBBBBBBBBBBBBB">
            <a:extLst>
              <a:ext uri="{FF2B5EF4-FFF2-40B4-BE49-F238E27FC236}">
                <a16:creationId xmlns:a16="http://schemas.microsoft.com/office/drawing/2014/main" id="{B19C9A71-9F5F-488B-AB81-A697BD5080AD}"/>
              </a:ext>
            </a:extLst>
          </p:cNvPr>
          <p:cNvSpPr/>
          <p:nvPr/>
        </p:nvSpPr>
        <p:spPr>
          <a:xfrm>
            <a:off x="2622395" y="4971055"/>
            <a:ext cx="1687573" cy="104777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1, 3.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Google Shape;650;p7">
            <a:extLst>
              <a:ext uri="{FF2B5EF4-FFF2-40B4-BE49-F238E27FC236}">
                <a16:creationId xmlns:a16="http://schemas.microsoft.com/office/drawing/2014/main" id="{970DCF44-A1CC-46B4-A8E1-9DB936D99DA0}"/>
              </a:ext>
            </a:extLst>
          </p:cNvPr>
          <p:cNvSpPr/>
          <p:nvPr/>
        </p:nvSpPr>
        <p:spPr>
          <a:xfrm>
            <a:off x="4411986" y="5742101"/>
            <a:ext cx="28" cy="44509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Google Shape;654;p7">
            <a:extLst>
              <a:ext uri="{FF2B5EF4-FFF2-40B4-BE49-F238E27FC236}">
                <a16:creationId xmlns:a16="http://schemas.microsoft.com/office/drawing/2014/main" id="{1CDBDDB9-A32B-4F38-9279-2FD62D9D7D3F}"/>
              </a:ext>
            </a:extLst>
          </p:cNvPr>
          <p:cNvSpPr/>
          <p:nvPr/>
        </p:nvSpPr>
        <p:spPr>
          <a:xfrm>
            <a:off x="4411986" y="5902130"/>
            <a:ext cx="28" cy="4696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Google Shape;656;p7">
            <a:extLst>
              <a:ext uri="{FF2B5EF4-FFF2-40B4-BE49-F238E27FC236}">
                <a16:creationId xmlns:a16="http://schemas.microsoft.com/office/drawing/2014/main" id="{E2319486-1C67-4411-B8A5-95E5569CFBE3}"/>
              </a:ext>
            </a:extLst>
          </p:cNvPr>
          <p:cNvSpPr/>
          <p:nvPr/>
        </p:nvSpPr>
        <p:spPr>
          <a:xfrm>
            <a:off x="4420040" y="5890614"/>
            <a:ext cx="28" cy="1392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Google Shape;657;p7">
            <a:extLst>
              <a:ext uri="{FF2B5EF4-FFF2-40B4-BE49-F238E27FC236}">
                <a16:creationId xmlns:a16="http://schemas.microsoft.com/office/drawing/2014/main" id="{815F6BCC-7E65-485D-A1BE-01A262301B54}"/>
              </a:ext>
            </a:extLst>
          </p:cNvPr>
          <p:cNvSpPr/>
          <p:nvPr/>
        </p:nvSpPr>
        <p:spPr>
          <a:xfrm>
            <a:off x="4411986" y="5906803"/>
            <a:ext cx="3902" cy="1133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Google Shape;659;p7">
            <a:extLst>
              <a:ext uri="{FF2B5EF4-FFF2-40B4-BE49-F238E27FC236}">
                <a16:creationId xmlns:a16="http://schemas.microsoft.com/office/drawing/2014/main" id="{0C489D1D-A760-42EB-9632-C67C7A52132D}"/>
              </a:ext>
            </a:extLst>
          </p:cNvPr>
          <p:cNvSpPr/>
          <p:nvPr/>
        </p:nvSpPr>
        <p:spPr>
          <a:xfrm>
            <a:off x="4411986" y="5916951"/>
            <a:ext cx="28" cy="5806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Google Shape;660;p7">
            <a:extLst>
              <a:ext uri="{FF2B5EF4-FFF2-40B4-BE49-F238E27FC236}">
                <a16:creationId xmlns:a16="http://schemas.microsoft.com/office/drawing/2014/main" id="{E459D5EE-C712-4CF7-BE00-48E0F6D8C76B}"/>
              </a:ext>
            </a:extLst>
          </p:cNvPr>
          <p:cNvSpPr/>
          <p:nvPr/>
        </p:nvSpPr>
        <p:spPr>
          <a:xfrm>
            <a:off x="4411986" y="5605955"/>
            <a:ext cx="28" cy="26385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662;p7">
            <a:extLst>
              <a:ext uri="{FF2B5EF4-FFF2-40B4-BE49-F238E27FC236}">
                <a16:creationId xmlns:a16="http://schemas.microsoft.com/office/drawing/2014/main" id="{133C1C4F-CD78-4C2F-A6EB-80B9EDD7E60F}"/>
              </a:ext>
            </a:extLst>
          </p:cNvPr>
          <p:cNvSpPr/>
          <p:nvPr/>
        </p:nvSpPr>
        <p:spPr>
          <a:xfrm>
            <a:off x="4411986" y="5499450"/>
            <a:ext cx="28" cy="105443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664;p7">
            <a:extLst>
              <a:ext uri="{FF2B5EF4-FFF2-40B4-BE49-F238E27FC236}">
                <a16:creationId xmlns:a16="http://schemas.microsoft.com/office/drawing/2014/main" id="{F3AD50D9-0AA4-47DD-855E-FCE7363D26EA}"/>
              </a:ext>
            </a:extLst>
          </p:cNvPr>
          <p:cNvSpPr/>
          <p:nvPr/>
        </p:nvSpPr>
        <p:spPr>
          <a:xfrm>
            <a:off x="4411986" y="5605955"/>
            <a:ext cx="28" cy="59589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Google Shape;667;p7">
            <a:extLst>
              <a:ext uri="{FF2B5EF4-FFF2-40B4-BE49-F238E27FC236}">
                <a16:creationId xmlns:a16="http://schemas.microsoft.com/office/drawing/2014/main" id="{B2B39040-614E-4A0B-97E2-BA494CE567A9}"/>
              </a:ext>
            </a:extLst>
          </p:cNvPr>
          <p:cNvSpPr/>
          <p:nvPr/>
        </p:nvSpPr>
        <p:spPr>
          <a:xfrm>
            <a:off x="2528707" y="4901318"/>
            <a:ext cx="1869773" cy="116225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Google Shape;668;p7">
            <a:extLst>
              <a:ext uri="{FF2B5EF4-FFF2-40B4-BE49-F238E27FC236}">
                <a16:creationId xmlns:a16="http://schemas.microsoft.com/office/drawing/2014/main" id="{BA93C8B7-0486-44CE-BC50-307FC0CE0579}"/>
              </a:ext>
            </a:extLst>
          </p:cNvPr>
          <p:cNvSpPr/>
          <p:nvPr/>
        </p:nvSpPr>
        <p:spPr>
          <a:xfrm>
            <a:off x="4371744" y="5791236"/>
            <a:ext cx="26736" cy="222921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669;p7">
            <a:extLst>
              <a:ext uri="{FF2B5EF4-FFF2-40B4-BE49-F238E27FC236}">
                <a16:creationId xmlns:a16="http://schemas.microsoft.com/office/drawing/2014/main" id="{B424FC61-7D83-4E75-96F2-AACBA3C44B0B}"/>
              </a:ext>
            </a:extLst>
          </p:cNvPr>
          <p:cNvSpPr/>
          <p:nvPr/>
        </p:nvSpPr>
        <p:spPr>
          <a:xfrm>
            <a:off x="2673570" y="6021757"/>
            <a:ext cx="1592280" cy="40426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Google Shape;771;p7">
            <a:extLst>
              <a:ext uri="{FF2B5EF4-FFF2-40B4-BE49-F238E27FC236}">
                <a16:creationId xmlns:a16="http://schemas.microsoft.com/office/drawing/2014/main" id="{5C3A4AE0-281E-49D0-99A3-456F487B0717}"/>
              </a:ext>
            </a:extLst>
          </p:cNvPr>
          <p:cNvSpPr/>
          <p:nvPr/>
        </p:nvSpPr>
        <p:spPr>
          <a:xfrm>
            <a:off x="4363690" y="5695162"/>
            <a:ext cx="19983" cy="329427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Google Shape;772;p7">
            <a:extLst>
              <a:ext uri="{FF2B5EF4-FFF2-40B4-BE49-F238E27FC236}">
                <a16:creationId xmlns:a16="http://schemas.microsoft.com/office/drawing/2014/main" id="{6B98C35E-114B-4A9E-BB34-C547A0641A2E}"/>
              </a:ext>
            </a:extLst>
          </p:cNvPr>
          <p:cNvSpPr/>
          <p:nvPr/>
        </p:nvSpPr>
        <p:spPr>
          <a:xfrm>
            <a:off x="4360812" y="5037464"/>
            <a:ext cx="10960" cy="80191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Google Shape;773;p7">
            <a:extLst>
              <a:ext uri="{FF2B5EF4-FFF2-40B4-BE49-F238E27FC236}">
                <a16:creationId xmlns:a16="http://schemas.microsoft.com/office/drawing/2014/main" id="{9AB7BCFE-21C0-4548-B2A3-050CA6AF171E}"/>
              </a:ext>
            </a:extLst>
          </p:cNvPr>
          <p:cNvSpPr/>
          <p:nvPr/>
        </p:nvSpPr>
        <p:spPr>
          <a:xfrm>
            <a:off x="4355636" y="5186260"/>
            <a:ext cx="14835" cy="385405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Google Shape;774;p7">
            <a:extLst>
              <a:ext uri="{FF2B5EF4-FFF2-40B4-BE49-F238E27FC236}">
                <a16:creationId xmlns:a16="http://schemas.microsoft.com/office/drawing/2014/main" id="{DDDD43D4-83D6-403A-9B11-A63448CFA28A}"/>
              </a:ext>
            </a:extLst>
          </p:cNvPr>
          <p:cNvSpPr/>
          <p:nvPr/>
        </p:nvSpPr>
        <p:spPr>
          <a:xfrm>
            <a:off x="4326021" y="5315539"/>
            <a:ext cx="18710" cy="463096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Google Shape;775;p7">
            <a:extLst>
              <a:ext uri="{FF2B5EF4-FFF2-40B4-BE49-F238E27FC236}">
                <a16:creationId xmlns:a16="http://schemas.microsoft.com/office/drawing/2014/main" id="{2C711B5B-4499-46CE-B878-F0634CE00819}"/>
              </a:ext>
            </a:extLst>
          </p:cNvPr>
          <p:cNvSpPr/>
          <p:nvPr/>
        </p:nvSpPr>
        <p:spPr>
          <a:xfrm>
            <a:off x="4335376" y="4989439"/>
            <a:ext cx="5480" cy="29665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Google Shape;776;p7">
            <a:extLst>
              <a:ext uri="{FF2B5EF4-FFF2-40B4-BE49-F238E27FC236}">
                <a16:creationId xmlns:a16="http://schemas.microsoft.com/office/drawing/2014/main" id="{468C4A89-85DC-45FD-BE35-EFBF2ECC5E8A}"/>
              </a:ext>
            </a:extLst>
          </p:cNvPr>
          <p:cNvSpPr/>
          <p:nvPr/>
        </p:nvSpPr>
        <p:spPr>
          <a:xfrm>
            <a:off x="3788083" y="4918899"/>
            <a:ext cx="524458" cy="2182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Google Shape;777;p7">
            <a:extLst>
              <a:ext uri="{FF2B5EF4-FFF2-40B4-BE49-F238E27FC236}">
                <a16:creationId xmlns:a16="http://schemas.microsoft.com/office/drawing/2014/main" id="{8A51E443-54FB-433E-9129-BC7CCBF63ADC}"/>
              </a:ext>
            </a:extLst>
          </p:cNvPr>
          <p:cNvSpPr/>
          <p:nvPr/>
        </p:nvSpPr>
        <p:spPr>
          <a:xfrm>
            <a:off x="4306065" y="4972424"/>
            <a:ext cx="9382" cy="1036235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Google Shape;778;p7">
            <a:extLst>
              <a:ext uri="{FF2B5EF4-FFF2-40B4-BE49-F238E27FC236}">
                <a16:creationId xmlns:a16="http://schemas.microsoft.com/office/drawing/2014/main" id="{58037BCC-C4BA-45AF-8825-C2A36566C14F}"/>
              </a:ext>
            </a:extLst>
          </p:cNvPr>
          <p:cNvSpPr/>
          <p:nvPr/>
        </p:nvSpPr>
        <p:spPr>
          <a:xfrm>
            <a:off x="2519380" y="4890061"/>
            <a:ext cx="1893908" cy="1172122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779;p7">
            <a:extLst>
              <a:ext uri="{FF2B5EF4-FFF2-40B4-BE49-F238E27FC236}">
                <a16:creationId xmlns:a16="http://schemas.microsoft.com/office/drawing/2014/main" id="{90A48D7A-6842-4BCF-BD47-49D39716EAFB}"/>
              </a:ext>
            </a:extLst>
          </p:cNvPr>
          <p:cNvSpPr/>
          <p:nvPr/>
        </p:nvSpPr>
        <p:spPr>
          <a:xfrm>
            <a:off x="4409080" y="591806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780;p7">
            <a:extLst>
              <a:ext uri="{FF2B5EF4-FFF2-40B4-BE49-F238E27FC236}">
                <a16:creationId xmlns:a16="http://schemas.microsoft.com/office/drawing/2014/main" id="{68ABF7F9-CDE3-4FCF-B774-4005F451AC2B}"/>
              </a:ext>
            </a:extLst>
          </p:cNvPr>
          <p:cNvSpPr/>
          <p:nvPr/>
        </p:nvSpPr>
        <p:spPr>
          <a:xfrm>
            <a:off x="4409080" y="5906803"/>
            <a:ext cx="28" cy="10171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Google Shape;781;p7">
            <a:extLst>
              <a:ext uri="{FF2B5EF4-FFF2-40B4-BE49-F238E27FC236}">
                <a16:creationId xmlns:a16="http://schemas.microsoft.com/office/drawing/2014/main" id="{7BB0B27E-8ABE-4127-919B-F81BD543C3C7}"/>
              </a:ext>
            </a:extLst>
          </p:cNvPr>
          <p:cNvSpPr/>
          <p:nvPr/>
        </p:nvSpPr>
        <p:spPr>
          <a:xfrm>
            <a:off x="4409080" y="5885116"/>
            <a:ext cx="28" cy="17039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Google Shape;782;p7">
            <a:extLst>
              <a:ext uri="{FF2B5EF4-FFF2-40B4-BE49-F238E27FC236}">
                <a16:creationId xmlns:a16="http://schemas.microsoft.com/office/drawing/2014/main" id="{6AE7AE27-6330-4EDC-9196-68A45BEE5DC6}"/>
              </a:ext>
            </a:extLst>
          </p:cNvPr>
          <p:cNvSpPr/>
          <p:nvPr/>
        </p:nvSpPr>
        <p:spPr>
          <a:xfrm>
            <a:off x="4409080" y="5916951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Google Shape;783;p7">
            <a:extLst>
              <a:ext uri="{FF2B5EF4-FFF2-40B4-BE49-F238E27FC236}">
                <a16:creationId xmlns:a16="http://schemas.microsoft.com/office/drawing/2014/main" id="{31BD5AF6-B963-43D3-A308-DD04E8189B78}"/>
              </a:ext>
            </a:extLst>
          </p:cNvPr>
          <p:cNvSpPr/>
          <p:nvPr/>
        </p:nvSpPr>
        <p:spPr>
          <a:xfrm>
            <a:off x="4409080" y="5916951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784;p7">
            <a:extLst>
              <a:ext uri="{FF2B5EF4-FFF2-40B4-BE49-F238E27FC236}">
                <a16:creationId xmlns:a16="http://schemas.microsoft.com/office/drawing/2014/main" id="{5D05FB20-DF20-4F33-8E93-AFEA1F839F8A}"/>
              </a:ext>
            </a:extLst>
          </p:cNvPr>
          <p:cNvSpPr/>
          <p:nvPr/>
        </p:nvSpPr>
        <p:spPr>
          <a:xfrm>
            <a:off x="4409080" y="591806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Google Shape;785;p7">
            <a:extLst>
              <a:ext uri="{FF2B5EF4-FFF2-40B4-BE49-F238E27FC236}">
                <a16:creationId xmlns:a16="http://schemas.microsoft.com/office/drawing/2014/main" id="{F84B72A8-7F78-4604-8200-0EDDD1ECD1D9}"/>
              </a:ext>
            </a:extLst>
          </p:cNvPr>
          <p:cNvSpPr/>
          <p:nvPr/>
        </p:nvSpPr>
        <p:spPr>
          <a:xfrm>
            <a:off x="4409080" y="591806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786;p7">
            <a:extLst>
              <a:ext uri="{FF2B5EF4-FFF2-40B4-BE49-F238E27FC236}">
                <a16:creationId xmlns:a16="http://schemas.microsoft.com/office/drawing/2014/main" id="{DF5A4B7E-71D8-4DAD-AEA3-664A10037652}"/>
              </a:ext>
            </a:extLst>
          </p:cNvPr>
          <p:cNvSpPr/>
          <p:nvPr/>
        </p:nvSpPr>
        <p:spPr>
          <a:xfrm>
            <a:off x="4409081" y="5916951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Google Shape;787;p7">
            <a:extLst>
              <a:ext uri="{FF2B5EF4-FFF2-40B4-BE49-F238E27FC236}">
                <a16:creationId xmlns:a16="http://schemas.microsoft.com/office/drawing/2014/main" id="{7A32B696-DDCE-414A-9294-3EE19FC8565D}"/>
              </a:ext>
            </a:extLst>
          </p:cNvPr>
          <p:cNvSpPr/>
          <p:nvPr/>
        </p:nvSpPr>
        <p:spPr>
          <a:xfrm>
            <a:off x="4230727" y="4891170"/>
            <a:ext cx="1329" cy="1109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Google Shape;788;p7">
            <a:extLst>
              <a:ext uri="{FF2B5EF4-FFF2-40B4-BE49-F238E27FC236}">
                <a16:creationId xmlns:a16="http://schemas.microsoft.com/office/drawing/2014/main" id="{95FA62C7-1E32-4632-BFEF-71D0E07126EB}"/>
              </a:ext>
            </a:extLst>
          </p:cNvPr>
          <p:cNvSpPr/>
          <p:nvPr/>
        </p:nvSpPr>
        <p:spPr>
          <a:xfrm>
            <a:off x="4232028" y="4888692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Google Shape;789;p7">
            <a:extLst>
              <a:ext uri="{FF2B5EF4-FFF2-40B4-BE49-F238E27FC236}">
                <a16:creationId xmlns:a16="http://schemas.microsoft.com/office/drawing/2014/main" id="{E61B08B1-8672-4212-9254-A391098357FD}"/>
              </a:ext>
            </a:extLst>
          </p:cNvPr>
          <p:cNvSpPr/>
          <p:nvPr/>
        </p:nvSpPr>
        <p:spPr>
          <a:xfrm>
            <a:off x="2590206" y="4961993"/>
            <a:ext cx="1722335" cy="1057924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Google Shape;790;p7">
            <a:extLst>
              <a:ext uri="{FF2B5EF4-FFF2-40B4-BE49-F238E27FC236}">
                <a16:creationId xmlns:a16="http://schemas.microsoft.com/office/drawing/2014/main" id="{C4AEF072-8E75-4065-A981-5A926FF019B7}"/>
              </a:ext>
            </a:extLst>
          </p:cNvPr>
          <p:cNvSpPr/>
          <p:nvPr/>
        </p:nvSpPr>
        <p:spPr>
          <a:xfrm>
            <a:off x="4306065" y="4967751"/>
            <a:ext cx="3902" cy="1133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Google Shape;791;p7">
            <a:extLst>
              <a:ext uri="{FF2B5EF4-FFF2-40B4-BE49-F238E27FC236}">
                <a16:creationId xmlns:a16="http://schemas.microsoft.com/office/drawing/2014/main" id="{39FB2FD3-4837-4CC7-8B11-4E092E7759CE}"/>
              </a:ext>
            </a:extLst>
          </p:cNvPr>
          <p:cNvSpPr/>
          <p:nvPr/>
        </p:nvSpPr>
        <p:spPr>
          <a:xfrm>
            <a:off x="4304460" y="6011940"/>
            <a:ext cx="8082" cy="1109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Google Shape;792;p7">
            <a:extLst>
              <a:ext uri="{FF2B5EF4-FFF2-40B4-BE49-F238E27FC236}">
                <a16:creationId xmlns:a16="http://schemas.microsoft.com/office/drawing/2014/main" id="{3ADFCD87-3461-4AAB-B98E-BE48E9717023}"/>
              </a:ext>
            </a:extLst>
          </p:cNvPr>
          <p:cNvSpPr/>
          <p:nvPr/>
        </p:nvSpPr>
        <p:spPr>
          <a:xfrm>
            <a:off x="4303187" y="6011940"/>
            <a:ext cx="1301" cy="24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Google Shape;793;p7">
            <a:extLst>
              <a:ext uri="{FF2B5EF4-FFF2-40B4-BE49-F238E27FC236}">
                <a16:creationId xmlns:a16="http://schemas.microsoft.com/office/drawing/2014/main" id="{D82A9213-FBA9-447E-9924-182E55F416DF}"/>
              </a:ext>
            </a:extLst>
          </p:cNvPr>
          <p:cNvSpPr/>
          <p:nvPr/>
        </p:nvSpPr>
        <p:spPr>
          <a:xfrm>
            <a:off x="4304460" y="601194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Google Shape;798;p7">
            <a:extLst>
              <a:ext uri="{FF2B5EF4-FFF2-40B4-BE49-F238E27FC236}">
                <a16:creationId xmlns:a16="http://schemas.microsoft.com/office/drawing/2014/main" id="{FD36A50F-F3F4-458C-AFFB-6EA423352F6C}"/>
              </a:ext>
            </a:extLst>
          </p:cNvPr>
          <p:cNvSpPr/>
          <p:nvPr/>
        </p:nvSpPr>
        <p:spPr>
          <a:xfrm>
            <a:off x="4186637" y="6045144"/>
            <a:ext cx="83088" cy="3328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Google Shape;802;p7">
            <a:extLst>
              <a:ext uri="{FF2B5EF4-FFF2-40B4-BE49-F238E27FC236}">
                <a16:creationId xmlns:a16="http://schemas.microsoft.com/office/drawing/2014/main" id="{E33D621B-B303-4003-BAB7-90334D33363B}"/>
              </a:ext>
            </a:extLst>
          </p:cNvPr>
          <p:cNvSpPr/>
          <p:nvPr/>
        </p:nvSpPr>
        <p:spPr>
          <a:xfrm>
            <a:off x="4155722" y="6029238"/>
            <a:ext cx="37697" cy="3304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Google Shape;804;p7">
            <a:extLst>
              <a:ext uri="{FF2B5EF4-FFF2-40B4-BE49-F238E27FC236}">
                <a16:creationId xmlns:a16="http://schemas.microsoft.com/office/drawing/2014/main" id="{B8DF1497-1FFE-4FCD-ADEA-A2B67C38344B}"/>
              </a:ext>
            </a:extLst>
          </p:cNvPr>
          <p:cNvSpPr/>
          <p:nvPr/>
        </p:nvSpPr>
        <p:spPr>
          <a:xfrm>
            <a:off x="4006679" y="6042949"/>
            <a:ext cx="119456" cy="6891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Google Shape;808;p7">
            <a:extLst>
              <a:ext uri="{FF2B5EF4-FFF2-40B4-BE49-F238E27FC236}">
                <a16:creationId xmlns:a16="http://schemas.microsoft.com/office/drawing/2014/main" id="{26399C33-68D2-4F07-9628-2C6A79F2ADD7}"/>
              </a:ext>
            </a:extLst>
          </p:cNvPr>
          <p:cNvSpPr/>
          <p:nvPr/>
        </p:nvSpPr>
        <p:spPr>
          <a:xfrm>
            <a:off x="3016742" y="6038301"/>
            <a:ext cx="900152" cy="9062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Google Shape;809;p7">
            <a:extLst>
              <a:ext uri="{FF2B5EF4-FFF2-40B4-BE49-F238E27FC236}">
                <a16:creationId xmlns:a16="http://schemas.microsoft.com/office/drawing/2014/main" id="{9F40C28C-D008-4852-A9D2-3C997EA1A6F0}"/>
              </a:ext>
            </a:extLst>
          </p:cNvPr>
          <p:cNvSpPr/>
          <p:nvPr/>
        </p:nvSpPr>
        <p:spPr>
          <a:xfrm>
            <a:off x="3092080" y="4938110"/>
            <a:ext cx="203816" cy="1616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Google Shape;810;p7">
            <a:extLst>
              <a:ext uri="{FF2B5EF4-FFF2-40B4-BE49-F238E27FC236}">
                <a16:creationId xmlns:a16="http://schemas.microsoft.com/office/drawing/2014/main" id="{672A7751-1589-4A21-B3A9-90DB3F5DFE68}"/>
              </a:ext>
            </a:extLst>
          </p:cNvPr>
          <p:cNvSpPr/>
          <p:nvPr/>
        </p:nvSpPr>
        <p:spPr>
          <a:xfrm>
            <a:off x="2632054" y="4923784"/>
            <a:ext cx="340626" cy="10785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Google Shape;816;p7">
            <a:extLst>
              <a:ext uri="{FF2B5EF4-FFF2-40B4-BE49-F238E27FC236}">
                <a16:creationId xmlns:a16="http://schemas.microsoft.com/office/drawing/2014/main" id="{36434CAF-D758-4AA7-8630-4622430A0115}"/>
              </a:ext>
            </a:extLst>
          </p:cNvPr>
          <p:cNvSpPr/>
          <p:nvPr/>
        </p:nvSpPr>
        <p:spPr>
          <a:xfrm>
            <a:off x="2624000" y="6037852"/>
            <a:ext cx="221198" cy="13098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Google Shape;818;p7">
            <a:extLst>
              <a:ext uri="{FF2B5EF4-FFF2-40B4-BE49-F238E27FC236}">
                <a16:creationId xmlns:a16="http://schemas.microsoft.com/office/drawing/2014/main" id="{922B9D30-EF73-4005-A30A-87E39BD2E7C3}"/>
              </a:ext>
            </a:extLst>
          </p:cNvPr>
          <p:cNvSpPr/>
          <p:nvPr/>
        </p:nvSpPr>
        <p:spPr>
          <a:xfrm>
            <a:off x="2831636" y="5041051"/>
            <a:ext cx="9687" cy="221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Google Shape;819;p7">
            <a:extLst>
              <a:ext uri="{FF2B5EF4-FFF2-40B4-BE49-F238E27FC236}">
                <a16:creationId xmlns:a16="http://schemas.microsoft.com/office/drawing/2014/main" id="{956FA670-5D64-4EE0-85E3-72CA61C6AA90}"/>
              </a:ext>
            </a:extLst>
          </p:cNvPr>
          <p:cNvSpPr/>
          <p:nvPr/>
        </p:nvSpPr>
        <p:spPr>
          <a:xfrm>
            <a:off x="2814255" y="5034184"/>
            <a:ext cx="4207" cy="6891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Google Shape;828;p7">
            <a:extLst>
              <a:ext uri="{FF2B5EF4-FFF2-40B4-BE49-F238E27FC236}">
                <a16:creationId xmlns:a16="http://schemas.microsoft.com/office/drawing/2014/main" id="{DAF9E547-3155-4BAF-8297-BF5807AB2647}"/>
              </a:ext>
            </a:extLst>
          </p:cNvPr>
          <p:cNvSpPr/>
          <p:nvPr/>
        </p:nvSpPr>
        <p:spPr>
          <a:xfrm>
            <a:off x="2579579" y="5426433"/>
            <a:ext cx="17409" cy="112028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Google Shape;829;p7">
            <a:extLst>
              <a:ext uri="{FF2B5EF4-FFF2-40B4-BE49-F238E27FC236}">
                <a16:creationId xmlns:a16="http://schemas.microsoft.com/office/drawing/2014/main" id="{073D20A5-C15E-45EF-8F2F-2A2A9F616F74}"/>
              </a:ext>
            </a:extLst>
          </p:cNvPr>
          <p:cNvSpPr/>
          <p:nvPr/>
        </p:nvSpPr>
        <p:spPr>
          <a:xfrm>
            <a:off x="2547390" y="4968860"/>
            <a:ext cx="37669" cy="813338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Google Shape;830;p7">
            <a:extLst>
              <a:ext uri="{FF2B5EF4-FFF2-40B4-BE49-F238E27FC236}">
                <a16:creationId xmlns:a16="http://schemas.microsoft.com/office/drawing/2014/main" id="{87ED6F5C-1BA9-4CDE-96ED-255F335E66B4}"/>
              </a:ext>
            </a:extLst>
          </p:cNvPr>
          <p:cNvSpPr/>
          <p:nvPr/>
        </p:nvSpPr>
        <p:spPr>
          <a:xfrm>
            <a:off x="2549964" y="5881552"/>
            <a:ext cx="9687" cy="89231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Google Shape;831;p7">
            <a:extLst>
              <a:ext uri="{FF2B5EF4-FFF2-40B4-BE49-F238E27FC236}">
                <a16:creationId xmlns:a16="http://schemas.microsoft.com/office/drawing/2014/main" id="{62F6AA13-9F14-47DD-BDFE-6758B55B2B13}"/>
              </a:ext>
            </a:extLst>
          </p:cNvPr>
          <p:cNvSpPr/>
          <p:nvPr/>
        </p:nvSpPr>
        <p:spPr>
          <a:xfrm>
            <a:off x="4126106" y="5436604"/>
            <a:ext cx="1329" cy="3587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Google Shape;832;p7">
            <a:extLst>
              <a:ext uri="{FF2B5EF4-FFF2-40B4-BE49-F238E27FC236}">
                <a16:creationId xmlns:a16="http://schemas.microsoft.com/office/drawing/2014/main" id="{7C7AE4C7-74E6-40E8-9E99-C531E3A853BE}"/>
              </a:ext>
            </a:extLst>
          </p:cNvPr>
          <p:cNvSpPr/>
          <p:nvPr/>
        </p:nvSpPr>
        <p:spPr>
          <a:xfrm>
            <a:off x="2945916" y="5883747"/>
            <a:ext cx="8082" cy="3587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Google Shape;833;p7">
            <a:extLst>
              <a:ext uri="{FF2B5EF4-FFF2-40B4-BE49-F238E27FC236}">
                <a16:creationId xmlns:a16="http://schemas.microsoft.com/office/drawing/2014/main" id="{9A9998B9-7052-4760-AD00-191D82E5A2B8}"/>
              </a:ext>
            </a:extLst>
          </p:cNvPr>
          <p:cNvSpPr/>
          <p:nvPr/>
        </p:nvSpPr>
        <p:spPr>
          <a:xfrm>
            <a:off x="3251752" y="5086622"/>
            <a:ext cx="2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Google Shape;834;p7">
            <a:extLst>
              <a:ext uri="{FF2B5EF4-FFF2-40B4-BE49-F238E27FC236}">
                <a16:creationId xmlns:a16="http://schemas.microsoft.com/office/drawing/2014/main" id="{801C23A8-F64D-44B1-9D45-5786662D52BC}"/>
              </a:ext>
            </a:extLst>
          </p:cNvPr>
          <p:cNvSpPr/>
          <p:nvPr/>
        </p:nvSpPr>
        <p:spPr>
          <a:xfrm>
            <a:off x="3254325" y="5092381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Google Shape;835;p7">
            <a:extLst>
              <a:ext uri="{FF2B5EF4-FFF2-40B4-BE49-F238E27FC236}">
                <a16:creationId xmlns:a16="http://schemas.microsoft.com/office/drawing/2014/main" id="{D9429F35-6551-4815-B303-88226506AAE2}"/>
              </a:ext>
            </a:extLst>
          </p:cNvPr>
          <p:cNvSpPr/>
          <p:nvPr/>
        </p:nvSpPr>
        <p:spPr>
          <a:xfrm>
            <a:off x="3253051" y="5090185"/>
            <a:ext cx="1301" cy="1109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Google Shape;836;p7">
            <a:extLst>
              <a:ext uri="{FF2B5EF4-FFF2-40B4-BE49-F238E27FC236}">
                <a16:creationId xmlns:a16="http://schemas.microsoft.com/office/drawing/2014/main" id="{E7790DE2-C6E0-4978-B71F-8CB193BB522F}"/>
              </a:ext>
            </a:extLst>
          </p:cNvPr>
          <p:cNvSpPr/>
          <p:nvPr/>
        </p:nvSpPr>
        <p:spPr>
          <a:xfrm>
            <a:off x="2519380" y="5937553"/>
            <a:ext cx="1877827" cy="135061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Google Shape;837;p7">
            <a:extLst>
              <a:ext uri="{FF2B5EF4-FFF2-40B4-BE49-F238E27FC236}">
                <a16:creationId xmlns:a16="http://schemas.microsoft.com/office/drawing/2014/main" id="{B96EEB23-13F8-48B6-A7EE-801EC888CD15}"/>
              </a:ext>
            </a:extLst>
          </p:cNvPr>
          <p:cNvSpPr/>
          <p:nvPr/>
        </p:nvSpPr>
        <p:spPr>
          <a:xfrm>
            <a:off x="2519380" y="4903796"/>
            <a:ext cx="9355" cy="608304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Google Shape;838;p7">
            <a:extLst>
              <a:ext uri="{FF2B5EF4-FFF2-40B4-BE49-F238E27FC236}">
                <a16:creationId xmlns:a16="http://schemas.microsoft.com/office/drawing/2014/main" id="{BA99CAA2-1458-46B8-8714-09C3DFFC97F6}"/>
              </a:ext>
            </a:extLst>
          </p:cNvPr>
          <p:cNvSpPr/>
          <p:nvPr/>
        </p:nvSpPr>
        <p:spPr>
          <a:xfrm>
            <a:off x="2515173" y="5516749"/>
            <a:ext cx="13562" cy="416439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Google Shape;862;p7">
            <a:extLst>
              <a:ext uri="{FF2B5EF4-FFF2-40B4-BE49-F238E27FC236}">
                <a16:creationId xmlns:a16="http://schemas.microsoft.com/office/drawing/2014/main" id="{B0714057-0620-441D-9A52-2DFD88C38AD5}"/>
              </a:ext>
            </a:extLst>
          </p:cNvPr>
          <p:cNvSpPr/>
          <p:nvPr/>
        </p:nvSpPr>
        <p:spPr>
          <a:xfrm>
            <a:off x="2513900" y="5931796"/>
            <a:ext cx="28" cy="823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Google Shape;626;p7">
            <a:extLst>
              <a:ext uri="{FF2B5EF4-FFF2-40B4-BE49-F238E27FC236}">
                <a16:creationId xmlns:a16="http://schemas.microsoft.com/office/drawing/2014/main" id="{59CA2FB1-7E61-4589-95FB-023F4F103675}"/>
              </a:ext>
            </a:extLst>
          </p:cNvPr>
          <p:cNvSpPr/>
          <p:nvPr/>
        </p:nvSpPr>
        <p:spPr>
          <a:xfrm>
            <a:off x="4740014" y="4901318"/>
            <a:ext cx="1863048" cy="1164453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CCCCCCCCCCCCCCCCCCC">
            <a:extLst>
              <a:ext uri="{FF2B5EF4-FFF2-40B4-BE49-F238E27FC236}">
                <a16:creationId xmlns:a16="http://schemas.microsoft.com/office/drawing/2014/main" id="{53A9018C-4802-4DD7-8381-6081E868A879}"/>
              </a:ext>
            </a:extLst>
          </p:cNvPr>
          <p:cNvSpPr/>
          <p:nvPr/>
        </p:nvSpPr>
        <p:spPr>
          <a:xfrm>
            <a:off x="4832429" y="4971055"/>
            <a:ext cx="1687573" cy="104777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1, 3, 4.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Google Shape;650;p7">
            <a:extLst>
              <a:ext uri="{FF2B5EF4-FFF2-40B4-BE49-F238E27FC236}">
                <a16:creationId xmlns:a16="http://schemas.microsoft.com/office/drawing/2014/main" id="{1915113F-49BD-4070-A015-48EB3DA83145}"/>
              </a:ext>
            </a:extLst>
          </p:cNvPr>
          <p:cNvSpPr/>
          <p:nvPr/>
        </p:nvSpPr>
        <p:spPr>
          <a:xfrm>
            <a:off x="6622020" y="5742101"/>
            <a:ext cx="28" cy="44509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Google Shape;654;p7">
            <a:extLst>
              <a:ext uri="{FF2B5EF4-FFF2-40B4-BE49-F238E27FC236}">
                <a16:creationId xmlns:a16="http://schemas.microsoft.com/office/drawing/2014/main" id="{9E7C2ECE-5631-4E88-BA2D-756E915EC507}"/>
              </a:ext>
            </a:extLst>
          </p:cNvPr>
          <p:cNvSpPr/>
          <p:nvPr/>
        </p:nvSpPr>
        <p:spPr>
          <a:xfrm>
            <a:off x="6622020" y="5902130"/>
            <a:ext cx="28" cy="4696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Google Shape;656;p7">
            <a:extLst>
              <a:ext uri="{FF2B5EF4-FFF2-40B4-BE49-F238E27FC236}">
                <a16:creationId xmlns:a16="http://schemas.microsoft.com/office/drawing/2014/main" id="{8F71E4DC-9D96-4046-839D-12842DF898ED}"/>
              </a:ext>
            </a:extLst>
          </p:cNvPr>
          <p:cNvSpPr/>
          <p:nvPr/>
        </p:nvSpPr>
        <p:spPr>
          <a:xfrm>
            <a:off x="6630074" y="5890614"/>
            <a:ext cx="28" cy="1392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Google Shape;657;p7">
            <a:extLst>
              <a:ext uri="{FF2B5EF4-FFF2-40B4-BE49-F238E27FC236}">
                <a16:creationId xmlns:a16="http://schemas.microsoft.com/office/drawing/2014/main" id="{BED4BD62-441A-48A6-91AC-A63DC010E453}"/>
              </a:ext>
            </a:extLst>
          </p:cNvPr>
          <p:cNvSpPr/>
          <p:nvPr/>
        </p:nvSpPr>
        <p:spPr>
          <a:xfrm>
            <a:off x="6622020" y="5906803"/>
            <a:ext cx="3902" cy="1133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659;p7">
            <a:extLst>
              <a:ext uri="{FF2B5EF4-FFF2-40B4-BE49-F238E27FC236}">
                <a16:creationId xmlns:a16="http://schemas.microsoft.com/office/drawing/2014/main" id="{03C724E5-9C87-4717-A167-E23549FAEE3D}"/>
              </a:ext>
            </a:extLst>
          </p:cNvPr>
          <p:cNvSpPr/>
          <p:nvPr/>
        </p:nvSpPr>
        <p:spPr>
          <a:xfrm>
            <a:off x="6622020" y="5916951"/>
            <a:ext cx="28" cy="5806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Google Shape;660;p7">
            <a:extLst>
              <a:ext uri="{FF2B5EF4-FFF2-40B4-BE49-F238E27FC236}">
                <a16:creationId xmlns:a16="http://schemas.microsoft.com/office/drawing/2014/main" id="{CD2CA41B-4BF7-4D0F-8308-9A9E479C54AB}"/>
              </a:ext>
            </a:extLst>
          </p:cNvPr>
          <p:cNvSpPr/>
          <p:nvPr/>
        </p:nvSpPr>
        <p:spPr>
          <a:xfrm>
            <a:off x="6622020" y="5605955"/>
            <a:ext cx="28" cy="26385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Google Shape;662;p7">
            <a:extLst>
              <a:ext uri="{FF2B5EF4-FFF2-40B4-BE49-F238E27FC236}">
                <a16:creationId xmlns:a16="http://schemas.microsoft.com/office/drawing/2014/main" id="{83270FE7-8F40-4660-8D88-1C80C4BCA463}"/>
              </a:ext>
            </a:extLst>
          </p:cNvPr>
          <p:cNvSpPr/>
          <p:nvPr/>
        </p:nvSpPr>
        <p:spPr>
          <a:xfrm>
            <a:off x="6622020" y="5499450"/>
            <a:ext cx="28" cy="105443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Google Shape;664;p7">
            <a:extLst>
              <a:ext uri="{FF2B5EF4-FFF2-40B4-BE49-F238E27FC236}">
                <a16:creationId xmlns:a16="http://schemas.microsoft.com/office/drawing/2014/main" id="{9BEE76C4-E8C8-4384-B2BC-88052E0875E0}"/>
              </a:ext>
            </a:extLst>
          </p:cNvPr>
          <p:cNvSpPr/>
          <p:nvPr/>
        </p:nvSpPr>
        <p:spPr>
          <a:xfrm>
            <a:off x="6622020" y="5605955"/>
            <a:ext cx="28" cy="59589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Google Shape;667;p7">
            <a:extLst>
              <a:ext uri="{FF2B5EF4-FFF2-40B4-BE49-F238E27FC236}">
                <a16:creationId xmlns:a16="http://schemas.microsoft.com/office/drawing/2014/main" id="{E93B2A6C-ACF2-4573-8BAC-EF9986D1C0A2}"/>
              </a:ext>
            </a:extLst>
          </p:cNvPr>
          <p:cNvSpPr/>
          <p:nvPr/>
        </p:nvSpPr>
        <p:spPr>
          <a:xfrm>
            <a:off x="4738741" y="4901318"/>
            <a:ext cx="1869773" cy="116225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Google Shape;668;p7">
            <a:extLst>
              <a:ext uri="{FF2B5EF4-FFF2-40B4-BE49-F238E27FC236}">
                <a16:creationId xmlns:a16="http://schemas.microsoft.com/office/drawing/2014/main" id="{A9CB79EB-C331-463E-B240-E833F0B4C1E2}"/>
              </a:ext>
            </a:extLst>
          </p:cNvPr>
          <p:cNvSpPr/>
          <p:nvPr/>
        </p:nvSpPr>
        <p:spPr>
          <a:xfrm>
            <a:off x="6581778" y="5791236"/>
            <a:ext cx="26736" cy="222921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Google Shape;669;p7">
            <a:extLst>
              <a:ext uri="{FF2B5EF4-FFF2-40B4-BE49-F238E27FC236}">
                <a16:creationId xmlns:a16="http://schemas.microsoft.com/office/drawing/2014/main" id="{4B9F3FBB-3956-4D78-812F-3E1793F4093E}"/>
              </a:ext>
            </a:extLst>
          </p:cNvPr>
          <p:cNvSpPr/>
          <p:nvPr/>
        </p:nvSpPr>
        <p:spPr>
          <a:xfrm>
            <a:off x="4883604" y="6021757"/>
            <a:ext cx="1592280" cy="40426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Google Shape;771;p7">
            <a:extLst>
              <a:ext uri="{FF2B5EF4-FFF2-40B4-BE49-F238E27FC236}">
                <a16:creationId xmlns:a16="http://schemas.microsoft.com/office/drawing/2014/main" id="{FFA1F8AC-E95F-4BA9-B4A2-AD5B8A6DE321}"/>
              </a:ext>
            </a:extLst>
          </p:cNvPr>
          <p:cNvSpPr/>
          <p:nvPr/>
        </p:nvSpPr>
        <p:spPr>
          <a:xfrm>
            <a:off x="6573724" y="5695162"/>
            <a:ext cx="19983" cy="329427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Google Shape;772;p7">
            <a:extLst>
              <a:ext uri="{FF2B5EF4-FFF2-40B4-BE49-F238E27FC236}">
                <a16:creationId xmlns:a16="http://schemas.microsoft.com/office/drawing/2014/main" id="{362F5E69-D92F-4DD1-B6AE-53A897FA0EE5}"/>
              </a:ext>
            </a:extLst>
          </p:cNvPr>
          <p:cNvSpPr/>
          <p:nvPr/>
        </p:nvSpPr>
        <p:spPr>
          <a:xfrm>
            <a:off x="6570846" y="5037464"/>
            <a:ext cx="10960" cy="80191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Google Shape;773;p7">
            <a:extLst>
              <a:ext uri="{FF2B5EF4-FFF2-40B4-BE49-F238E27FC236}">
                <a16:creationId xmlns:a16="http://schemas.microsoft.com/office/drawing/2014/main" id="{ADEEA5C9-E2D0-4BC4-8E04-7E1A26C04D9D}"/>
              </a:ext>
            </a:extLst>
          </p:cNvPr>
          <p:cNvSpPr/>
          <p:nvPr/>
        </p:nvSpPr>
        <p:spPr>
          <a:xfrm>
            <a:off x="6565670" y="5186260"/>
            <a:ext cx="14835" cy="385405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Google Shape;774;p7">
            <a:extLst>
              <a:ext uri="{FF2B5EF4-FFF2-40B4-BE49-F238E27FC236}">
                <a16:creationId xmlns:a16="http://schemas.microsoft.com/office/drawing/2014/main" id="{261BEFA3-2DC7-4DEB-AF1A-D2E8DF18414A}"/>
              </a:ext>
            </a:extLst>
          </p:cNvPr>
          <p:cNvSpPr/>
          <p:nvPr/>
        </p:nvSpPr>
        <p:spPr>
          <a:xfrm>
            <a:off x="6536055" y="5315539"/>
            <a:ext cx="18710" cy="463096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Google Shape;775;p7">
            <a:extLst>
              <a:ext uri="{FF2B5EF4-FFF2-40B4-BE49-F238E27FC236}">
                <a16:creationId xmlns:a16="http://schemas.microsoft.com/office/drawing/2014/main" id="{EA4D5E73-DFC6-43CD-95FE-95E14BB966F7}"/>
              </a:ext>
            </a:extLst>
          </p:cNvPr>
          <p:cNvSpPr/>
          <p:nvPr/>
        </p:nvSpPr>
        <p:spPr>
          <a:xfrm>
            <a:off x="6545410" y="4989439"/>
            <a:ext cx="5480" cy="29665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776;p7">
            <a:extLst>
              <a:ext uri="{FF2B5EF4-FFF2-40B4-BE49-F238E27FC236}">
                <a16:creationId xmlns:a16="http://schemas.microsoft.com/office/drawing/2014/main" id="{5467004B-9C96-417D-A574-DABB636CE4B8}"/>
              </a:ext>
            </a:extLst>
          </p:cNvPr>
          <p:cNvSpPr/>
          <p:nvPr/>
        </p:nvSpPr>
        <p:spPr>
          <a:xfrm>
            <a:off x="5998117" y="4918899"/>
            <a:ext cx="524458" cy="2182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Google Shape;777;p7">
            <a:extLst>
              <a:ext uri="{FF2B5EF4-FFF2-40B4-BE49-F238E27FC236}">
                <a16:creationId xmlns:a16="http://schemas.microsoft.com/office/drawing/2014/main" id="{717CB4F6-8929-4E93-AED5-8ED8307A1A36}"/>
              </a:ext>
            </a:extLst>
          </p:cNvPr>
          <p:cNvSpPr/>
          <p:nvPr/>
        </p:nvSpPr>
        <p:spPr>
          <a:xfrm>
            <a:off x="6516099" y="4972424"/>
            <a:ext cx="9382" cy="1036235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Google Shape;778;p7">
            <a:extLst>
              <a:ext uri="{FF2B5EF4-FFF2-40B4-BE49-F238E27FC236}">
                <a16:creationId xmlns:a16="http://schemas.microsoft.com/office/drawing/2014/main" id="{8E2DEADA-7527-4702-9A71-A31472AB701B}"/>
              </a:ext>
            </a:extLst>
          </p:cNvPr>
          <p:cNvSpPr/>
          <p:nvPr/>
        </p:nvSpPr>
        <p:spPr>
          <a:xfrm>
            <a:off x="4729414" y="4890061"/>
            <a:ext cx="1893908" cy="1172122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779;p7">
            <a:extLst>
              <a:ext uri="{FF2B5EF4-FFF2-40B4-BE49-F238E27FC236}">
                <a16:creationId xmlns:a16="http://schemas.microsoft.com/office/drawing/2014/main" id="{DC7F0979-8EEF-4DD2-A7DB-0399F7146101}"/>
              </a:ext>
            </a:extLst>
          </p:cNvPr>
          <p:cNvSpPr/>
          <p:nvPr/>
        </p:nvSpPr>
        <p:spPr>
          <a:xfrm>
            <a:off x="6619114" y="591806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Google Shape;780;p7">
            <a:extLst>
              <a:ext uri="{FF2B5EF4-FFF2-40B4-BE49-F238E27FC236}">
                <a16:creationId xmlns:a16="http://schemas.microsoft.com/office/drawing/2014/main" id="{18BE5D4F-4AFB-4DB2-BA41-3F480E92CC6D}"/>
              </a:ext>
            </a:extLst>
          </p:cNvPr>
          <p:cNvSpPr/>
          <p:nvPr/>
        </p:nvSpPr>
        <p:spPr>
          <a:xfrm>
            <a:off x="6619114" y="5906803"/>
            <a:ext cx="28" cy="10171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Google Shape;781;p7">
            <a:extLst>
              <a:ext uri="{FF2B5EF4-FFF2-40B4-BE49-F238E27FC236}">
                <a16:creationId xmlns:a16="http://schemas.microsoft.com/office/drawing/2014/main" id="{6279428A-A3F6-4D95-A3C3-632997E26842}"/>
              </a:ext>
            </a:extLst>
          </p:cNvPr>
          <p:cNvSpPr/>
          <p:nvPr/>
        </p:nvSpPr>
        <p:spPr>
          <a:xfrm>
            <a:off x="6619114" y="5885116"/>
            <a:ext cx="28" cy="17039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Google Shape;782;p7">
            <a:extLst>
              <a:ext uri="{FF2B5EF4-FFF2-40B4-BE49-F238E27FC236}">
                <a16:creationId xmlns:a16="http://schemas.microsoft.com/office/drawing/2014/main" id="{44EE0C64-23F2-44DB-81A0-FE71D6246CAE}"/>
              </a:ext>
            </a:extLst>
          </p:cNvPr>
          <p:cNvSpPr/>
          <p:nvPr/>
        </p:nvSpPr>
        <p:spPr>
          <a:xfrm>
            <a:off x="6619114" y="5916951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Google Shape;783;p7">
            <a:extLst>
              <a:ext uri="{FF2B5EF4-FFF2-40B4-BE49-F238E27FC236}">
                <a16:creationId xmlns:a16="http://schemas.microsoft.com/office/drawing/2014/main" id="{FEB92BBA-E25A-4067-83CF-D5386C30963E}"/>
              </a:ext>
            </a:extLst>
          </p:cNvPr>
          <p:cNvSpPr/>
          <p:nvPr/>
        </p:nvSpPr>
        <p:spPr>
          <a:xfrm>
            <a:off x="6619114" y="5916951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Google Shape;784;p7">
            <a:extLst>
              <a:ext uri="{FF2B5EF4-FFF2-40B4-BE49-F238E27FC236}">
                <a16:creationId xmlns:a16="http://schemas.microsoft.com/office/drawing/2014/main" id="{326E77AC-4E12-43D6-ACDB-0E522A273DE4}"/>
              </a:ext>
            </a:extLst>
          </p:cNvPr>
          <p:cNvSpPr/>
          <p:nvPr/>
        </p:nvSpPr>
        <p:spPr>
          <a:xfrm>
            <a:off x="6619114" y="591806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Google Shape;785;p7">
            <a:extLst>
              <a:ext uri="{FF2B5EF4-FFF2-40B4-BE49-F238E27FC236}">
                <a16:creationId xmlns:a16="http://schemas.microsoft.com/office/drawing/2014/main" id="{69BCF9A6-F4BB-4669-BBF2-6B58DFB2E5E7}"/>
              </a:ext>
            </a:extLst>
          </p:cNvPr>
          <p:cNvSpPr/>
          <p:nvPr/>
        </p:nvSpPr>
        <p:spPr>
          <a:xfrm>
            <a:off x="6619114" y="591806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Google Shape;786;p7">
            <a:extLst>
              <a:ext uri="{FF2B5EF4-FFF2-40B4-BE49-F238E27FC236}">
                <a16:creationId xmlns:a16="http://schemas.microsoft.com/office/drawing/2014/main" id="{804D274A-B7F7-4341-AF9D-B105683BEB34}"/>
              </a:ext>
            </a:extLst>
          </p:cNvPr>
          <p:cNvSpPr/>
          <p:nvPr/>
        </p:nvSpPr>
        <p:spPr>
          <a:xfrm>
            <a:off x="6619115" y="5916951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787;p7">
            <a:extLst>
              <a:ext uri="{FF2B5EF4-FFF2-40B4-BE49-F238E27FC236}">
                <a16:creationId xmlns:a16="http://schemas.microsoft.com/office/drawing/2014/main" id="{9EF6C25C-E1DE-4293-A59A-03BD5A8F151E}"/>
              </a:ext>
            </a:extLst>
          </p:cNvPr>
          <p:cNvSpPr/>
          <p:nvPr/>
        </p:nvSpPr>
        <p:spPr>
          <a:xfrm>
            <a:off x="6440761" y="4891170"/>
            <a:ext cx="1329" cy="1109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Google Shape;788;p7">
            <a:extLst>
              <a:ext uri="{FF2B5EF4-FFF2-40B4-BE49-F238E27FC236}">
                <a16:creationId xmlns:a16="http://schemas.microsoft.com/office/drawing/2014/main" id="{7DB4DFC4-E6EA-4BAB-AD5A-8BB57EBB1453}"/>
              </a:ext>
            </a:extLst>
          </p:cNvPr>
          <p:cNvSpPr/>
          <p:nvPr/>
        </p:nvSpPr>
        <p:spPr>
          <a:xfrm>
            <a:off x="6442062" y="4888692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Google Shape;789;p7">
            <a:extLst>
              <a:ext uri="{FF2B5EF4-FFF2-40B4-BE49-F238E27FC236}">
                <a16:creationId xmlns:a16="http://schemas.microsoft.com/office/drawing/2014/main" id="{C969ADE7-900E-4281-923E-61742C4715E3}"/>
              </a:ext>
            </a:extLst>
          </p:cNvPr>
          <p:cNvSpPr/>
          <p:nvPr/>
        </p:nvSpPr>
        <p:spPr>
          <a:xfrm>
            <a:off x="4800240" y="4961993"/>
            <a:ext cx="1722335" cy="1057924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Google Shape;790;p7">
            <a:extLst>
              <a:ext uri="{FF2B5EF4-FFF2-40B4-BE49-F238E27FC236}">
                <a16:creationId xmlns:a16="http://schemas.microsoft.com/office/drawing/2014/main" id="{D40B68D7-D734-40F1-AED6-CD5466BB4E2F}"/>
              </a:ext>
            </a:extLst>
          </p:cNvPr>
          <p:cNvSpPr/>
          <p:nvPr/>
        </p:nvSpPr>
        <p:spPr>
          <a:xfrm>
            <a:off x="6516099" y="4967751"/>
            <a:ext cx="3902" cy="1133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Google Shape;791;p7">
            <a:extLst>
              <a:ext uri="{FF2B5EF4-FFF2-40B4-BE49-F238E27FC236}">
                <a16:creationId xmlns:a16="http://schemas.microsoft.com/office/drawing/2014/main" id="{90778D27-4BF5-450D-9ED8-B51051E04789}"/>
              </a:ext>
            </a:extLst>
          </p:cNvPr>
          <p:cNvSpPr/>
          <p:nvPr/>
        </p:nvSpPr>
        <p:spPr>
          <a:xfrm>
            <a:off x="6514494" y="6011940"/>
            <a:ext cx="8082" cy="1109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Google Shape;792;p7">
            <a:extLst>
              <a:ext uri="{FF2B5EF4-FFF2-40B4-BE49-F238E27FC236}">
                <a16:creationId xmlns:a16="http://schemas.microsoft.com/office/drawing/2014/main" id="{B6B43D73-0A17-4236-9785-EAD0EB3CDAD1}"/>
              </a:ext>
            </a:extLst>
          </p:cNvPr>
          <p:cNvSpPr/>
          <p:nvPr/>
        </p:nvSpPr>
        <p:spPr>
          <a:xfrm>
            <a:off x="6513221" y="6011940"/>
            <a:ext cx="1301" cy="24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Google Shape;793;p7">
            <a:extLst>
              <a:ext uri="{FF2B5EF4-FFF2-40B4-BE49-F238E27FC236}">
                <a16:creationId xmlns:a16="http://schemas.microsoft.com/office/drawing/2014/main" id="{4DA28FA9-715C-40B3-B6DE-F2497563C01E}"/>
              </a:ext>
            </a:extLst>
          </p:cNvPr>
          <p:cNvSpPr/>
          <p:nvPr/>
        </p:nvSpPr>
        <p:spPr>
          <a:xfrm>
            <a:off x="6514494" y="601194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Google Shape;798;p7">
            <a:extLst>
              <a:ext uri="{FF2B5EF4-FFF2-40B4-BE49-F238E27FC236}">
                <a16:creationId xmlns:a16="http://schemas.microsoft.com/office/drawing/2014/main" id="{C044B370-94D7-46DE-987C-123E5D07FDC7}"/>
              </a:ext>
            </a:extLst>
          </p:cNvPr>
          <p:cNvSpPr/>
          <p:nvPr/>
        </p:nvSpPr>
        <p:spPr>
          <a:xfrm>
            <a:off x="6396671" y="6045144"/>
            <a:ext cx="83088" cy="3328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Google Shape;802;p7">
            <a:extLst>
              <a:ext uri="{FF2B5EF4-FFF2-40B4-BE49-F238E27FC236}">
                <a16:creationId xmlns:a16="http://schemas.microsoft.com/office/drawing/2014/main" id="{E24297FB-08AB-4905-AD53-F778DE7E1FE9}"/>
              </a:ext>
            </a:extLst>
          </p:cNvPr>
          <p:cNvSpPr/>
          <p:nvPr/>
        </p:nvSpPr>
        <p:spPr>
          <a:xfrm>
            <a:off x="6365756" y="6029238"/>
            <a:ext cx="37697" cy="3304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Google Shape;804;p7">
            <a:extLst>
              <a:ext uri="{FF2B5EF4-FFF2-40B4-BE49-F238E27FC236}">
                <a16:creationId xmlns:a16="http://schemas.microsoft.com/office/drawing/2014/main" id="{ACBD9602-E608-44F8-94CC-AEA0FAE8E741}"/>
              </a:ext>
            </a:extLst>
          </p:cNvPr>
          <p:cNvSpPr/>
          <p:nvPr/>
        </p:nvSpPr>
        <p:spPr>
          <a:xfrm>
            <a:off x="6216713" y="6042949"/>
            <a:ext cx="119456" cy="6891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Google Shape;808;p7">
            <a:extLst>
              <a:ext uri="{FF2B5EF4-FFF2-40B4-BE49-F238E27FC236}">
                <a16:creationId xmlns:a16="http://schemas.microsoft.com/office/drawing/2014/main" id="{295B718B-DC4B-405E-AFF8-489A94561C83}"/>
              </a:ext>
            </a:extLst>
          </p:cNvPr>
          <p:cNvSpPr/>
          <p:nvPr/>
        </p:nvSpPr>
        <p:spPr>
          <a:xfrm>
            <a:off x="5226776" y="6038301"/>
            <a:ext cx="900152" cy="9062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Google Shape;809;p7">
            <a:extLst>
              <a:ext uri="{FF2B5EF4-FFF2-40B4-BE49-F238E27FC236}">
                <a16:creationId xmlns:a16="http://schemas.microsoft.com/office/drawing/2014/main" id="{5226AB67-D79E-4310-8E7F-EBDC962DB8B6}"/>
              </a:ext>
            </a:extLst>
          </p:cNvPr>
          <p:cNvSpPr/>
          <p:nvPr/>
        </p:nvSpPr>
        <p:spPr>
          <a:xfrm>
            <a:off x="5302114" y="4938110"/>
            <a:ext cx="203816" cy="1616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Google Shape;810;p7">
            <a:extLst>
              <a:ext uri="{FF2B5EF4-FFF2-40B4-BE49-F238E27FC236}">
                <a16:creationId xmlns:a16="http://schemas.microsoft.com/office/drawing/2014/main" id="{667253CC-BC4D-4FC1-9709-E86CA815CA51}"/>
              </a:ext>
            </a:extLst>
          </p:cNvPr>
          <p:cNvSpPr/>
          <p:nvPr/>
        </p:nvSpPr>
        <p:spPr>
          <a:xfrm>
            <a:off x="4842088" y="4923784"/>
            <a:ext cx="340626" cy="10785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Google Shape;816;p7">
            <a:extLst>
              <a:ext uri="{FF2B5EF4-FFF2-40B4-BE49-F238E27FC236}">
                <a16:creationId xmlns:a16="http://schemas.microsoft.com/office/drawing/2014/main" id="{28EF8461-94D7-4D41-B463-0A88AD9FE615}"/>
              </a:ext>
            </a:extLst>
          </p:cNvPr>
          <p:cNvSpPr/>
          <p:nvPr/>
        </p:nvSpPr>
        <p:spPr>
          <a:xfrm>
            <a:off x="4834034" y="6037852"/>
            <a:ext cx="221198" cy="13098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Google Shape;818;p7">
            <a:extLst>
              <a:ext uri="{FF2B5EF4-FFF2-40B4-BE49-F238E27FC236}">
                <a16:creationId xmlns:a16="http://schemas.microsoft.com/office/drawing/2014/main" id="{DDF4DD06-49E3-4E63-82B2-F1AA335B47AA}"/>
              </a:ext>
            </a:extLst>
          </p:cNvPr>
          <p:cNvSpPr/>
          <p:nvPr/>
        </p:nvSpPr>
        <p:spPr>
          <a:xfrm>
            <a:off x="5041670" y="5041051"/>
            <a:ext cx="9687" cy="221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Google Shape;819;p7">
            <a:extLst>
              <a:ext uri="{FF2B5EF4-FFF2-40B4-BE49-F238E27FC236}">
                <a16:creationId xmlns:a16="http://schemas.microsoft.com/office/drawing/2014/main" id="{F7368651-D06B-48BF-90C1-F0B0EF00862C}"/>
              </a:ext>
            </a:extLst>
          </p:cNvPr>
          <p:cNvSpPr/>
          <p:nvPr/>
        </p:nvSpPr>
        <p:spPr>
          <a:xfrm>
            <a:off x="5024289" y="5034184"/>
            <a:ext cx="4207" cy="6891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Google Shape;828;p7">
            <a:extLst>
              <a:ext uri="{FF2B5EF4-FFF2-40B4-BE49-F238E27FC236}">
                <a16:creationId xmlns:a16="http://schemas.microsoft.com/office/drawing/2014/main" id="{2425E2CE-6F8F-4312-8E3E-7E8A6D0B7E23}"/>
              </a:ext>
            </a:extLst>
          </p:cNvPr>
          <p:cNvSpPr/>
          <p:nvPr/>
        </p:nvSpPr>
        <p:spPr>
          <a:xfrm>
            <a:off x="4789613" y="5426433"/>
            <a:ext cx="17409" cy="112028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" name="Google Shape;829;p7">
            <a:extLst>
              <a:ext uri="{FF2B5EF4-FFF2-40B4-BE49-F238E27FC236}">
                <a16:creationId xmlns:a16="http://schemas.microsoft.com/office/drawing/2014/main" id="{4593CFCD-66F5-44DA-8489-03DFA63BCFDB}"/>
              </a:ext>
            </a:extLst>
          </p:cNvPr>
          <p:cNvSpPr/>
          <p:nvPr/>
        </p:nvSpPr>
        <p:spPr>
          <a:xfrm>
            <a:off x="4757424" y="4968860"/>
            <a:ext cx="37669" cy="813338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Google Shape;830;p7">
            <a:extLst>
              <a:ext uri="{FF2B5EF4-FFF2-40B4-BE49-F238E27FC236}">
                <a16:creationId xmlns:a16="http://schemas.microsoft.com/office/drawing/2014/main" id="{E9ADF860-862A-4312-99AE-BCC5B502028C}"/>
              </a:ext>
            </a:extLst>
          </p:cNvPr>
          <p:cNvSpPr/>
          <p:nvPr/>
        </p:nvSpPr>
        <p:spPr>
          <a:xfrm>
            <a:off x="4759998" y="5881552"/>
            <a:ext cx="9687" cy="89231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Google Shape;831;p7">
            <a:extLst>
              <a:ext uri="{FF2B5EF4-FFF2-40B4-BE49-F238E27FC236}">
                <a16:creationId xmlns:a16="http://schemas.microsoft.com/office/drawing/2014/main" id="{E78886AE-00C8-4B5D-A13E-0AD735F5A5DB}"/>
              </a:ext>
            </a:extLst>
          </p:cNvPr>
          <p:cNvSpPr/>
          <p:nvPr/>
        </p:nvSpPr>
        <p:spPr>
          <a:xfrm>
            <a:off x="6336140" y="5436604"/>
            <a:ext cx="1329" cy="3587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Google Shape;832;p7">
            <a:extLst>
              <a:ext uri="{FF2B5EF4-FFF2-40B4-BE49-F238E27FC236}">
                <a16:creationId xmlns:a16="http://schemas.microsoft.com/office/drawing/2014/main" id="{E5ED603A-A94F-4FD5-92CE-FB606D4169FE}"/>
              </a:ext>
            </a:extLst>
          </p:cNvPr>
          <p:cNvSpPr/>
          <p:nvPr/>
        </p:nvSpPr>
        <p:spPr>
          <a:xfrm>
            <a:off x="5155950" y="5883747"/>
            <a:ext cx="8082" cy="3587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" name="Google Shape;833;p7">
            <a:extLst>
              <a:ext uri="{FF2B5EF4-FFF2-40B4-BE49-F238E27FC236}">
                <a16:creationId xmlns:a16="http://schemas.microsoft.com/office/drawing/2014/main" id="{731C42F4-04BE-4E34-A427-074D38F36D54}"/>
              </a:ext>
            </a:extLst>
          </p:cNvPr>
          <p:cNvSpPr/>
          <p:nvPr/>
        </p:nvSpPr>
        <p:spPr>
          <a:xfrm>
            <a:off x="5461786" y="5086622"/>
            <a:ext cx="2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" name="Google Shape;834;p7">
            <a:extLst>
              <a:ext uri="{FF2B5EF4-FFF2-40B4-BE49-F238E27FC236}">
                <a16:creationId xmlns:a16="http://schemas.microsoft.com/office/drawing/2014/main" id="{59143232-0CF8-46C2-9DB0-E8BA627FB8F0}"/>
              </a:ext>
            </a:extLst>
          </p:cNvPr>
          <p:cNvSpPr/>
          <p:nvPr/>
        </p:nvSpPr>
        <p:spPr>
          <a:xfrm>
            <a:off x="5464359" y="5092381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" name="Google Shape;835;p7">
            <a:extLst>
              <a:ext uri="{FF2B5EF4-FFF2-40B4-BE49-F238E27FC236}">
                <a16:creationId xmlns:a16="http://schemas.microsoft.com/office/drawing/2014/main" id="{1CAC964F-A9C1-4BF3-BC5E-918EC3B79902}"/>
              </a:ext>
            </a:extLst>
          </p:cNvPr>
          <p:cNvSpPr/>
          <p:nvPr/>
        </p:nvSpPr>
        <p:spPr>
          <a:xfrm>
            <a:off x="5463085" y="5090185"/>
            <a:ext cx="1301" cy="1109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Google Shape;836;p7">
            <a:extLst>
              <a:ext uri="{FF2B5EF4-FFF2-40B4-BE49-F238E27FC236}">
                <a16:creationId xmlns:a16="http://schemas.microsoft.com/office/drawing/2014/main" id="{E81901B6-70EB-495F-BD72-86CF4BC0BFB0}"/>
              </a:ext>
            </a:extLst>
          </p:cNvPr>
          <p:cNvSpPr/>
          <p:nvPr/>
        </p:nvSpPr>
        <p:spPr>
          <a:xfrm>
            <a:off x="4729414" y="5937553"/>
            <a:ext cx="1877827" cy="135061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Google Shape;837;p7">
            <a:extLst>
              <a:ext uri="{FF2B5EF4-FFF2-40B4-BE49-F238E27FC236}">
                <a16:creationId xmlns:a16="http://schemas.microsoft.com/office/drawing/2014/main" id="{DEB586CE-8BFD-4939-9545-4C6398F901CE}"/>
              </a:ext>
            </a:extLst>
          </p:cNvPr>
          <p:cNvSpPr/>
          <p:nvPr/>
        </p:nvSpPr>
        <p:spPr>
          <a:xfrm>
            <a:off x="4729414" y="4903796"/>
            <a:ext cx="9355" cy="608304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Google Shape;838;p7">
            <a:extLst>
              <a:ext uri="{FF2B5EF4-FFF2-40B4-BE49-F238E27FC236}">
                <a16:creationId xmlns:a16="http://schemas.microsoft.com/office/drawing/2014/main" id="{FEA10602-8975-4264-A944-C45E3709AD5D}"/>
              </a:ext>
            </a:extLst>
          </p:cNvPr>
          <p:cNvSpPr/>
          <p:nvPr/>
        </p:nvSpPr>
        <p:spPr>
          <a:xfrm>
            <a:off x="4725207" y="5516749"/>
            <a:ext cx="13562" cy="416439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Google Shape;862;p7">
            <a:extLst>
              <a:ext uri="{FF2B5EF4-FFF2-40B4-BE49-F238E27FC236}">
                <a16:creationId xmlns:a16="http://schemas.microsoft.com/office/drawing/2014/main" id="{32D31B19-D589-4F02-BB41-B2DE8FB5B0A7}"/>
              </a:ext>
            </a:extLst>
          </p:cNvPr>
          <p:cNvSpPr/>
          <p:nvPr/>
        </p:nvSpPr>
        <p:spPr>
          <a:xfrm>
            <a:off x="4723934" y="5931796"/>
            <a:ext cx="28" cy="823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Google Shape;626;p7">
            <a:extLst>
              <a:ext uri="{FF2B5EF4-FFF2-40B4-BE49-F238E27FC236}">
                <a16:creationId xmlns:a16="http://schemas.microsoft.com/office/drawing/2014/main" id="{90764238-EAB0-4F31-A9E2-E9A83CEBF5A8}"/>
              </a:ext>
            </a:extLst>
          </p:cNvPr>
          <p:cNvSpPr/>
          <p:nvPr/>
        </p:nvSpPr>
        <p:spPr>
          <a:xfrm>
            <a:off x="6950048" y="4903897"/>
            <a:ext cx="1863048" cy="1164453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DDDDDDDDDDDD">
            <a:extLst>
              <a:ext uri="{FF2B5EF4-FFF2-40B4-BE49-F238E27FC236}">
                <a16:creationId xmlns:a16="http://schemas.microsoft.com/office/drawing/2014/main" id="{92B998CE-C8E9-4F16-BFB4-97343F216767}"/>
              </a:ext>
            </a:extLst>
          </p:cNvPr>
          <p:cNvSpPr/>
          <p:nvPr/>
        </p:nvSpPr>
        <p:spPr>
          <a:xfrm>
            <a:off x="7042463" y="4973634"/>
            <a:ext cx="1687573" cy="104777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2, 4.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Google Shape;650;p7">
            <a:extLst>
              <a:ext uri="{FF2B5EF4-FFF2-40B4-BE49-F238E27FC236}">
                <a16:creationId xmlns:a16="http://schemas.microsoft.com/office/drawing/2014/main" id="{23932748-EA98-4DC8-A99D-6DD388B79974}"/>
              </a:ext>
            </a:extLst>
          </p:cNvPr>
          <p:cNvSpPr/>
          <p:nvPr/>
        </p:nvSpPr>
        <p:spPr>
          <a:xfrm>
            <a:off x="8832054" y="5744680"/>
            <a:ext cx="28" cy="44509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Google Shape;654;p7">
            <a:extLst>
              <a:ext uri="{FF2B5EF4-FFF2-40B4-BE49-F238E27FC236}">
                <a16:creationId xmlns:a16="http://schemas.microsoft.com/office/drawing/2014/main" id="{5BA9BEAA-D01D-4062-AE7C-95258F8A82F8}"/>
              </a:ext>
            </a:extLst>
          </p:cNvPr>
          <p:cNvSpPr/>
          <p:nvPr/>
        </p:nvSpPr>
        <p:spPr>
          <a:xfrm>
            <a:off x="8832054" y="5904709"/>
            <a:ext cx="28" cy="4696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Google Shape;656;p7">
            <a:extLst>
              <a:ext uri="{FF2B5EF4-FFF2-40B4-BE49-F238E27FC236}">
                <a16:creationId xmlns:a16="http://schemas.microsoft.com/office/drawing/2014/main" id="{1513011C-471D-482D-8D6B-C23238954C07}"/>
              </a:ext>
            </a:extLst>
          </p:cNvPr>
          <p:cNvSpPr/>
          <p:nvPr/>
        </p:nvSpPr>
        <p:spPr>
          <a:xfrm>
            <a:off x="8840108" y="5893193"/>
            <a:ext cx="28" cy="1392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Google Shape;657;p7">
            <a:extLst>
              <a:ext uri="{FF2B5EF4-FFF2-40B4-BE49-F238E27FC236}">
                <a16:creationId xmlns:a16="http://schemas.microsoft.com/office/drawing/2014/main" id="{EE3FD1F6-BAC0-4E23-A068-5F9B1C8F8CE4}"/>
              </a:ext>
            </a:extLst>
          </p:cNvPr>
          <p:cNvSpPr/>
          <p:nvPr/>
        </p:nvSpPr>
        <p:spPr>
          <a:xfrm>
            <a:off x="8832054" y="5909382"/>
            <a:ext cx="3902" cy="1133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Google Shape;659;p7">
            <a:extLst>
              <a:ext uri="{FF2B5EF4-FFF2-40B4-BE49-F238E27FC236}">
                <a16:creationId xmlns:a16="http://schemas.microsoft.com/office/drawing/2014/main" id="{F38E75B8-2839-408D-807C-1E0BAA53843C}"/>
              </a:ext>
            </a:extLst>
          </p:cNvPr>
          <p:cNvSpPr/>
          <p:nvPr/>
        </p:nvSpPr>
        <p:spPr>
          <a:xfrm>
            <a:off x="8832054" y="5919530"/>
            <a:ext cx="28" cy="5806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Google Shape;660;p7">
            <a:extLst>
              <a:ext uri="{FF2B5EF4-FFF2-40B4-BE49-F238E27FC236}">
                <a16:creationId xmlns:a16="http://schemas.microsoft.com/office/drawing/2014/main" id="{E74C7B91-A83E-4AF4-959D-C6CCD110F31F}"/>
              </a:ext>
            </a:extLst>
          </p:cNvPr>
          <p:cNvSpPr/>
          <p:nvPr/>
        </p:nvSpPr>
        <p:spPr>
          <a:xfrm>
            <a:off x="8832054" y="5608534"/>
            <a:ext cx="28" cy="26385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Google Shape;662;p7">
            <a:extLst>
              <a:ext uri="{FF2B5EF4-FFF2-40B4-BE49-F238E27FC236}">
                <a16:creationId xmlns:a16="http://schemas.microsoft.com/office/drawing/2014/main" id="{02952414-BD28-4C57-936C-4C808BFD50A7}"/>
              </a:ext>
            </a:extLst>
          </p:cNvPr>
          <p:cNvSpPr/>
          <p:nvPr/>
        </p:nvSpPr>
        <p:spPr>
          <a:xfrm>
            <a:off x="8832054" y="5502029"/>
            <a:ext cx="28" cy="105443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Google Shape;664;p7">
            <a:extLst>
              <a:ext uri="{FF2B5EF4-FFF2-40B4-BE49-F238E27FC236}">
                <a16:creationId xmlns:a16="http://schemas.microsoft.com/office/drawing/2014/main" id="{07B6DCBA-C536-43EA-990B-5AC69AA1A1A1}"/>
              </a:ext>
            </a:extLst>
          </p:cNvPr>
          <p:cNvSpPr/>
          <p:nvPr/>
        </p:nvSpPr>
        <p:spPr>
          <a:xfrm>
            <a:off x="8832054" y="5608534"/>
            <a:ext cx="28" cy="59589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" name="Google Shape;667;p7">
            <a:extLst>
              <a:ext uri="{FF2B5EF4-FFF2-40B4-BE49-F238E27FC236}">
                <a16:creationId xmlns:a16="http://schemas.microsoft.com/office/drawing/2014/main" id="{9FCAA6B6-DD8A-4134-B9F4-261C7458505E}"/>
              </a:ext>
            </a:extLst>
          </p:cNvPr>
          <p:cNvSpPr/>
          <p:nvPr/>
        </p:nvSpPr>
        <p:spPr>
          <a:xfrm>
            <a:off x="6948775" y="4903897"/>
            <a:ext cx="1869773" cy="116225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Google Shape;668;p7">
            <a:extLst>
              <a:ext uri="{FF2B5EF4-FFF2-40B4-BE49-F238E27FC236}">
                <a16:creationId xmlns:a16="http://schemas.microsoft.com/office/drawing/2014/main" id="{6ABC2AE7-125D-443C-9AF7-D60F5B8041E4}"/>
              </a:ext>
            </a:extLst>
          </p:cNvPr>
          <p:cNvSpPr/>
          <p:nvPr/>
        </p:nvSpPr>
        <p:spPr>
          <a:xfrm>
            <a:off x="8791812" y="5793815"/>
            <a:ext cx="26736" cy="222921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Google Shape;669;p7">
            <a:extLst>
              <a:ext uri="{FF2B5EF4-FFF2-40B4-BE49-F238E27FC236}">
                <a16:creationId xmlns:a16="http://schemas.microsoft.com/office/drawing/2014/main" id="{70029828-CFAB-482F-9247-F581E2B272DB}"/>
              </a:ext>
            </a:extLst>
          </p:cNvPr>
          <p:cNvSpPr/>
          <p:nvPr/>
        </p:nvSpPr>
        <p:spPr>
          <a:xfrm>
            <a:off x="7093638" y="6024336"/>
            <a:ext cx="1592280" cy="40426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Google Shape;771;p7">
            <a:extLst>
              <a:ext uri="{FF2B5EF4-FFF2-40B4-BE49-F238E27FC236}">
                <a16:creationId xmlns:a16="http://schemas.microsoft.com/office/drawing/2014/main" id="{AD59D11A-3A8B-4FA2-8849-B2FF9C9B3F49}"/>
              </a:ext>
            </a:extLst>
          </p:cNvPr>
          <p:cNvSpPr/>
          <p:nvPr/>
        </p:nvSpPr>
        <p:spPr>
          <a:xfrm>
            <a:off x="8783758" y="5697741"/>
            <a:ext cx="19983" cy="329427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" name="Google Shape;772;p7">
            <a:extLst>
              <a:ext uri="{FF2B5EF4-FFF2-40B4-BE49-F238E27FC236}">
                <a16:creationId xmlns:a16="http://schemas.microsoft.com/office/drawing/2014/main" id="{3FCA0689-6D89-430A-B780-0402AAAF8E08}"/>
              </a:ext>
            </a:extLst>
          </p:cNvPr>
          <p:cNvSpPr/>
          <p:nvPr/>
        </p:nvSpPr>
        <p:spPr>
          <a:xfrm>
            <a:off x="8780880" y="5040043"/>
            <a:ext cx="10960" cy="80191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Google Shape;773;p7">
            <a:extLst>
              <a:ext uri="{FF2B5EF4-FFF2-40B4-BE49-F238E27FC236}">
                <a16:creationId xmlns:a16="http://schemas.microsoft.com/office/drawing/2014/main" id="{5F61D4E8-BD63-4586-AFBF-899158C336C0}"/>
              </a:ext>
            </a:extLst>
          </p:cNvPr>
          <p:cNvSpPr/>
          <p:nvPr/>
        </p:nvSpPr>
        <p:spPr>
          <a:xfrm>
            <a:off x="8775704" y="5188839"/>
            <a:ext cx="14835" cy="385405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" name="Google Shape;774;p7">
            <a:extLst>
              <a:ext uri="{FF2B5EF4-FFF2-40B4-BE49-F238E27FC236}">
                <a16:creationId xmlns:a16="http://schemas.microsoft.com/office/drawing/2014/main" id="{7E286B3E-14FB-4502-8C8C-3742BD53DB6A}"/>
              </a:ext>
            </a:extLst>
          </p:cNvPr>
          <p:cNvSpPr/>
          <p:nvPr/>
        </p:nvSpPr>
        <p:spPr>
          <a:xfrm>
            <a:off x="8746089" y="5318118"/>
            <a:ext cx="18710" cy="463096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Google Shape;775;p7">
            <a:extLst>
              <a:ext uri="{FF2B5EF4-FFF2-40B4-BE49-F238E27FC236}">
                <a16:creationId xmlns:a16="http://schemas.microsoft.com/office/drawing/2014/main" id="{D24DB974-0353-41FA-9A2F-7A6863CD05E4}"/>
              </a:ext>
            </a:extLst>
          </p:cNvPr>
          <p:cNvSpPr/>
          <p:nvPr/>
        </p:nvSpPr>
        <p:spPr>
          <a:xfrm>
            <a:off x="8755444" y="4992018"/>
            <a:ext cx="5480" cy="29665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Google Shape;776;p7">
            <a:extLst>
              <a:ext uri="{FF2B5EF4-FFF2-40B4-BE49-F238E27FC236}">
                <a16:creationId xmlns:a16="http://schemas.microsoft.com/office/drawing/2014/main" id="{5F7D8978-76BD-4424-AE38-8DE70588866B}"/>
              </a:ext>
            </a:extLst>
          </p:cNvPr>
          <p:cNvSpPr/>
          <p:nvPr/>
        </p:nvSpPr>
        <p:spPr>
          <a:xfrm>
            <a:off x="8208151" y="4921478"/>
            <a:ext cx="524458" cy="2182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Google Shape;777;p7">
            <a:extLst>
              <a:ext uri="{FF2B5EF4-FFF2-40B4-BE49-F238E27FC236}">
                <a16:creationId xmlns:a16="http://schemas.microsoft.com/office/drawing/2014/main" id="{A7F7E279-F649-428A-8477-F7FCD5A0200F}"/>
              </a:ext>
            </a:extLst>
          </p:cNvPr>
          <p:cNvSpPr/>
          <p:nvPr/>
        </p:nvSpPr>
        <p:spPr>
          <a:xfrm>
            <a:off x="8726133" y="4975003"/>
            <a:ext cx="9382" cy="1036235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" name="Google Shape;778;p7">
            <a:extLst>
              <a:ext uri="{FF2B5EF4-FFF2-40B4-BE49-F238E27FC236}">
                <a16:creationId xmlns:a16="http://schemas.microsoft.com/office/drawing/2014/main" id="{EE013328-7910-4D8F-8C45-50CDE816473A}"/>
              </a:ext>
            </a:extLst>
          </p:cNvPr>
          <p:cNvSpPr/>
          <p:nvPr/>
        </p:nvSpPr>
        <p:spPr>
          <a:xfrm>
            <a:off x="6939448" y="4892640"/>
            <a:ext cx="1893908" cy="1172122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Google Shape;779;p7">
            <a:extLst>
              <a:ext uri="{FF2B5EF4-FFF2-40B4-BE49-F238E27FC236}">
                <a16:creationId xmlns:a16="http://schemas.microsoft.com/office/drawing/2014/main" id="{2EE3EA12-0ACE-4E51-9336-AD0EA8C4A6CB}"/>
              </a:ext>
            </a:extLst>
          </p:cNvPr>
          <p:cNvSpPr/>
          <p:nvPr/>
        </p:nvSpPr>
        <p:spPr>
          <a:xfrm>
            <a:off x="8829148" y="5920639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Google Shape;780;p7">
            <a:extLst>
              <a:ext uri="{FF2B5EF4-FFF2-40B4-BE49-F238E27FC236}">
                <a16:creationId xmlns:a16="http://schemas.microsoft.com/office/drawing/2014/main" id="{7BBFD396-6D40-4B2E-83E6-BDC9C32FA9B0}"/>
              </a:ext>
            </a:extLst>
          </p:cNvPr>
          <p:cNvSpPr/>
          <p:nvPr/>
        </p:nvSpPr>
        <p:spPr>
          <a:xfrm>
            <a:off x="8829148" y="5909382"/>
            <a:ext cx="28" cy="10171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Google Shape;781;p7">
            <a:extLst>
              <a:ext uri="{FF2B5EF4-FFF2-40B4-BE49-F238E27FC236}">
                <a16:creationId xmlns:a16="http://schemas.microsoft.com/office/drawing/2014/main" id="{71D21FB5-6783-47F8-9D0D-BA6A097880CF}"/>
              </a:ext>
            </a:extLst>
          </p:cNvPr>
          <p:cNvSpPr/>
          <p:nvPr/>
        </p:nvSpPr>
        <p:spPr>
          <a:xfrm>
            <a:off x="8829148" y="5887695"/>
            <a:ext cx="28" cy="17039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Google Shape;782;p7">
            <a:extLst>
              <a:ext uri="{FF2B5EF4-FFF2-40B4-BE49-F238E27FC236}">
                <a16:creationId xmlns:a16="http://schemas.microsoft.com/office/drawing/2014/main" id="{88C830D7-BEEB-43D0-BC0F-6104C24024D2}"/>
              </a:ext>
            </a:extLst>
          </p:cNvPr>
          <p:cNvSpPr/>
          <p:nvPr/>
        </p:nvSpPr>
        <p:spPr>
          <a:xfrm>
            <a:off x="8829148" y="5919530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Google Shape;783;p7">
            <a:extLst>
              <a:ext uri="{FF2B5EF4-FFF2-40B4-BE49-F238E27FC236}">
                <a16:creationId xmlns:a16="http://schemas.microsoft.com/office/drawing/2014/main" id="{CE08AE2C-472B-48FA-9C22-DFDBB0743EA4}"/>
              </a:ext>
            </a:extLst>
          </p:cNvPr>
          <p:cNvSpPr/>
          <p:nvPr/>
        </p:nvSpPr>
        <p:spPr>
          <a:xfrm>
            <a:off x="8829148" y="5919530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Google Shape;784;p7">
            <a:extLst>
              <a:ext uri="{FF2B5EF4-FFF2-40B4-BE49-F238E27FC236}">
                <a16:creationId xmlns:a16="http://schemas.microsoft.com/office/drawing/2014/main" id="{8D185003-F54D-4D32-849F-99CAD589B5E5}"/>
              </a:ext>
            </a:extLst>
          </p:cNvPr>
          <p:cNvSpPr/>
          <p:nvPr/>
        </p:nvSpPr>
        <p:spPr>
          <a:xfrm>
            <a:off x="8829148" y="5920639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Google Shape;785;p7">
            <a:extLst>
              <a:ext uri="{FF2B5EF4-FFF2-40B4-BE49-F238E27FC236}">
                <a16:creationId xmlns:a16="http://schemas.microsoft.com/office/drawing/2014/main" id="{769B5BE4-521A-4B3E-998A-A63274E523A7}"/>
              </a:ext>
            </a:extLst>
          </p:cNvPr>
          <p:cNvSpPr/>
          <p:nvPr/>
        </p:nvSpPr>
        <p:spPr>
          <a:xfrm>
            <a:off x="8829148" y="5920639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Google Shape;786;p7">
            <a:extLst>
              <a:ext uri="{FF2B5EF4-FFF2-40B4-BE49-F238E27FC236}">
                <a16:creationId xmlns:a16="http://schemas.microsoft.com/office/drawing/2014/main" id="{A57A44CF-0D15-4B7D-B3D7-D3C09DC24F95}"/>
              </a:ext>
            </a:extLst>
          </p:cNvPr>
          <p:cNvSpPr/>
          <p:nvPr/>
        </p:nvSpPr>
        <p:spPr>
          <a:xfrm>
            <a:off x="8829149" y="5919530"/>
            <a:ext cx="28" cy="1133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Google Shape;787;p7">
            <a:extLst>
              <a:ext uri="{FF2B5EF4-FFF2-40B4-BE49-F238E27FC236}">
                <a16:creationId xmlns:a16="http://schemas.microsoft.com/office/drawing/2014/main" id="{8C685E96-0064-4ADD-8E2D-9859F84E4873}"/>
              </a:ext>
            </a:extLst>
          </p:cNvPr>
          <p:cNvSpPr/>
          <p:nvPr/>
        </p:nvSpPr>
        <p:spPr>
          <a:xfrm>
            <a:off x="8650795" y="4893749"/>
            <a:ext cx="1329" cy="1109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Google Shape;788;p7">
            <a:extLst>
              <a:ext uri="{FF2B5EF4-FFF2-40B4-BE49-F238E27FC236}">
                <a16:creationId xmlns:a16="http://schemas.microsoft.com/office/drawing/2014/main" id="{E0798CF6-5192-4A70-BF2A-5EBDC9F7B223}"/>
              </a:ext>
            </a:extLst>
          </p:cNvPr>
          <p:cNvSpPr/>
          <p:nvPr/>
        </p:nvSpPr>
        <p:spPr>
          <a:xfrm>
            <a:off x="8652096" y="4891271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Google Shape;789;p7">
            <a:extLst>
              <a:ext uri="{FF2B5EF4-FFF2-40B4-BE49-F238E27FC236}">
                <a16:creationId xmlns:a16="http://schemas.microsoft.com/office/drawing/2014/main" id="{08462C96-8898-4705-9ACB-3B7A1493810E}"/>
              </a:ext>
            </a:extLst>
          </p:cNvPr>
          <p:cNvSpPr/>
          <p:nvPr/>
        </p:nvSpPr>
        <p:spPr>
          <a:xfrm>
            <a:off x="7010274" y="4964572"/>
            <a:ext cx="1722335" cy="1057924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Google Shape;790;p7">
            <a:extLst>
              <a:ext uri="{FF2B5EF4-FFF2-40B4-BE49-F238E27FC236}">
                <a16:creationId xmlns:a16="http://schemas.microsoft.com/office/drawing/2014/main" id="{1B07B885-144B-45CA-9C0D-9B17F81DC084}"/>
              </a:ext>
            </a:extLst>
          </p:cNvPr>
          <p:cNvSpPr/>
          <p:nvPr/>
        </p:nvSpPr>
        <p:spPr>
          <a:xfrm>
            <a:off x="8726133" y="4970330"/>
            <a:ext cx="3902" cy="1133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Google Shape;791;p7">
            <a:extLst>
              <a:ext uri="{FF2B5EF4-FFF2-40B4-BE49-F238E27FC236}">
                <a16:creationId xmlns:a16="http://schemas.microsoft.com/office/drawing/2014/main" id="{E54DBA9B-FF6F-4B61-97F8-7FAF68D5BB20}"/>
              </a:ext>
            </a:extLst>
          </p:cNvPr>
          <p:cNvSpPr/>
          <p:nvPr/>
        </p:nvSpPr>
        <p:spPr>
          <a:xfrm>
            <a:off x="8724528" y="6014519"/>
            <a:ext cx="8082" cy="1109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Google Shape;792;p7">
            <a:extLst>
              <a:ext uri="{FF2B5EF4-FFF2-40B4-BE49-F238E27FC236}">
                <a16:creationId xmlns:a16="http://schemas.microsoft.com/office/drawing/2014/main" id="{04E65F83-C624-4BB8-B64C-87ED5D03AE89}"/>
              </a:ext>
            </a:extLst>
          </p:cNvPr>
          <p:cNvSpPr/>
          <p:nvPr/>
        </p:nvSpPr>
        <p:spPr>
          <a:xfrm>
            <a:off x="8723255" y="6014519"/>
            <a:ext cx="1301" cy="24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Google Shape;793;p7">
            <a:extLst>
              <a:ext uri="{FF2B5EF4-FFF2-40B4-BE49-F238E27FC236}">
                <a16:creationId xmlns:a16="http://schemas.microsoft.com/office/drawing/2014/main" id="{D74C90C7-E924-4E13-8C67-688D362C297D}"/>
              </a:ext>
            </a:extLst>
          </p:cNvPr>
          <p:cNvSpPr/>
          <p:nvPr/>
        </p:nvSpPr>
        <p:spPr>
          <a:xfrm>
            <a:off x="8724528" y="6014519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Google Shape;798;p7">
            <a:extLst>
              <a:ext uri="{FF2B5EF4-FFF2-40B4-BE49-F238E27FC236}">
                <a16:creationId xmlns:a16="http://schemas.microsoft.com/office/drawing/2014/main" id="{F6992F20-97F5-45C1-95F0-7C8339330514}"/>
              </a:ext>
            </a:extLst>
          </p:cNvPr>
          <p:cNvSpPr/>
          <p:nvPr/>
        </p:nvSpPr>
        <p:spPr>
          <a:xfrm>
            <a:off x="8606705" y="6047723"/>
            <a:ext cx="83088" cy="3328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5" name="Google Shape;802;p7">
            <a:extLst>
              <a:ext uri="{FF2B5EF4-FFF2-40B4-BE49-F238E27FC236}">
                <a16:creationId xmlns:a16="http://schemas.microsoft.com/office/drawing/2014/main" id="{53254999-F218-46BA-809F-AE2040FC8538}"/>
              </a:ext>
            </a:extLst>
          </p:cNvPr>
          <p:cNvSpPr/>
          <p:nvPr/>
        </p:nvSpPr>
        <p:spPr>
          <a:xfrm>
            <a:off x="8575790" y="6031817"/>
            <a:ext cx="37697" cy="3304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" name="Google Shape;804;p7">
            <a:extLst>
              <a:ext uri="{FF2B5EF4-FFF2-40B4-BE49-F238E27FC236}">
                <a16:creationId xmlns:a16="http://schemas.microsoft.com/office/drawing/2014/main" id="{1976DA34-2E31-47DB-99B9-B3B615B26271}"/>
              </a:ext>
            </a:extLst>
          </p:cNvPr>
          <p:cNvSpPr/>
          <p:nvPr/>
        </p:nvSpPr>
        <p:spPr>
          <a:xfrm>
            <a:off x="8426747" y="6045528"/>
            <a:ext cx="119456" cy="6891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" name="Google Shape;808;p7">
            <a:extLst>
              <a:ext uri="{FF2B5EF4-FFF2-40B4-BE49-F238E27FC236}">
                <a16:creationId xmlns:a16="http://schemas.microsoft.com/office/drawing/2014/main" id="{297DFCD2-7F7A-4B77-9902-3A6AAD13FDDA}"/>
              </a:ext>
            </a:extLst>
          </p:cNvPr>
          <p:cNvSpPr/>
          <p:nvPr/>
        </p:nvSpPr>
        <p:spPr>
          <a:xfrm>
            <a:off x="7436810" y="6040880"/>
            <a:ext cx="900152" cy="9062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" name="Google Shape;809;p7">
            <a:extLst>
              <a:ext uri="{FF2B5EF4-FFF2-40B4-BE49-F238E27FC236}">
                <a16:creationId xmlns:a16="http://schemas.microsoft.com/office/drawing/2014/main" id="{C2B5A298-DA68-4A45-8A44-DA72C461AE40}"/>
              </a:ext>
            </a:extLst>
          </p:cNvPr>
          <p:cNvSpPr/>
          <p:nvPr/>
        </p:nvSpPr>
        <p:spPr>
          <a:xfrm>
            <a:off x="7512148" y="4940689"/>
            <a:ext cx="203816" cy="1616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" name="Google Shape;810;p7">
            <a:extLst>
              <a:ext uri="{FF2B5EF4-FFF2-40B4-BE49-F238E27FC236}">
                <a16:creationId xmlns:a16="http://schemas.microsoft.com/office/drawing/2014/main" id="{6F413564-0C28-437A-99A9-915A5E918037}"/>
              </a:ext>
            </a:extLst>
          </p:cNvPr>
          <p:cNvSpPr/>
          <p:nvPr/>
        </p:nvSpPr>
        <p:spPr>
          <a:xfrm>
            <a:off x="7052122" y="4926363"/>
            <a:ext cx="340626" cy="10785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" name="Google Shape;816;p7">
            <a:extLst>
              <a:ext uri="{FF2B5EF4-FFF2-40B4-BE49-F238E27FC236}">
                <a16:creationId xmlns:a16="http://schemas.microsoft.com/office/drawing/2014/main" id="{C0B07E6A-C785-4DE8-B4AA-08A8FB1993AD}"/>
              </a:ext>
            </a:extLst>
          </p:cNvPr>
          <p:cNvSpPr/>
          <p:nvPr/>
        </p:nvSpPr>
        <p:spPr>
          <a:xfrm>
            <a:off x="7044068" y="6040431"/>
            <a:ext cx="221198" cy="13098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Google Shape;818;p7">
            <a:extLst>
              <a:ext uri="{FF2B5EF4-FFF2-40B4-BE49-F238E27FC236}">
                <a16:creationId xmlns:a16="http://schemas.microsoft.com/office/drawing/2014/main" id="{06E92E47-ACDB-443C-9F0A-8A24ECB0B9E2}"/>
              </a:ext>
            </a:extLst>
          </p:cNvPr>
          <p:cNvSpPr/>
          <p:nvPr/>
        </p:nvSpPr>
        <p:spPr>
          <a:xfrm>
            <a:off x="7251704" y="5043630"/>
            <a:ext cx="9687" cy="221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" name="Google Shape;819;p7">
            <a:extLst>
              <a:ext uri="{FF2B5EF4-FFF2-40B4-BE49-F238E27FC236}">
                <a16:creationId xmlns:a16="http://schemas.microsoft.com/office/drawing/2014/main" id="{4FCECA51-D3C7-4450-920C-582EF0217DF6}"/>
              </a:ext>
            </a:extLst>
          </p:cNvPr>
          <p:cNvSpPr/>
          <p:nvPr/>
        </p:nvSpPr>
        <p:spPr>
          <a:xfrm>
            <a:off x="7234323" y="5036763"/>
            <a:ext cx="4207" cy="6891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Google Shape;828;p7">
            <a:extLst>
              <a:ext uri="{FF2B5EF4-FFF2-40B4-BE49-F238E27FC236}">
                <a16:creationId xmlns:a16="http://schemas.microsoft.com/office/drawing/2014/main" id="{65A09224-543C-457D-99DE-526FF8172B2D}"/>
              </a:ext>
            </a:extLst>
          </p:cNvPr>
          <p:cNvSpPr/>
          <p:nvPr/>
        </p:nvSpPr>
        <p:spPr>
          <a:xfrm>
            <a:off x="6999647" y="5429012"/>
            <a:ext cx="17409" cy="112028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Google Shape;829;p7">
            <a:extLst>
              <a:ext uri="{FF2B5EF4-FFF2-40B4-BE49-F238E27FC236}">
                <a16:creationId xmlns:a16="http://schemas.microsoft.com/office/drawing/2014/main" id="{E90EDAC4-C786-4703-9461-8C16A5CCBCE3}"/>
              </a:ext>
            </a:extLst>
          </p:cNvPr>
          <p:cNvSpPr/>
          <p:nvPr/>
        </p:nvSpPr>
        <p:spPr>
          <a:xfrm>
            <a:off x="6967458" y="4971439"/>
            <a:ext cx="37669" cy="813338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Google Shape;830;p7">
            <a:extLst>
              <a:ext uri="{FF2B5EF4-FFF2-40B4-BE49-F238E27FC236}">
                <a16:creationId xmlns:a16="http://schemas.microsoft.com/office/drawing/2014/main" id="{FB2FCB19-BF1C-444B-954D-0B55E88EB637}"/>
              </a:ext>
            </a:extLst>
          </p:cNvPr>
          <p:cNvSpPr/>
          <p:nvPr/>
        </p:nvSpPr>
        <p:spPr>
          <a:xfrm>
            <a:off x="6970032" y="5884131"/>
            <a:ext cx="9687" cy="89231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Google Shape;831;p7">
            <a:extLst>
              <a:ext uri="{FF2B5EF4-FFF2-40B4-BE49-F238E27FC236}">
                <a16:creationId xmlns:a16="http://schemas.microsoft.com/office/drawing/2014/main" id="{E55CD2D5-6AFF-4F72-A17C-CC95C9E1B536}"/>
              </a:ext>
            </a:extLst>
          </p:cNvPr>
          <p:cNvSpPr/>
          <p:nvPr/>
        </p:nvSpPr>
        <p:spPr>
          <a:xfrm>
            <a:off x="8546174" y="5439183"/>
            <a:ext cx="1329" cy="3587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Google Shape;832;p7">
            <a:extLst>
              <a:ext uri="{FF2B5EF4-FFF2-40B4-BE49-F238E27FC236}">
                <a16:creationId xmlns:a16="http://schemas.microsoft.com/office/drawing/2014/main" id="{B49E94F4-3D3B-46E2-8984-A701BFDD9263}"/>
              </a:ext>
            </a:extLst>
          </p:cNvPr>
          <p:cNvSpPr/>
          <p:nvPr/>
        </p:nvSpPr>
        <p:spPr>
          <a:xfrm>
            <a:off x="7365984" y="5886326"/>
            <a:ext cx="8082" cy="3587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" name="Google Shape;833;p7">
            <a:extLst>
              <a:ext uri="{FF2B5EF4-FFF2-40B4-BE49-F238E27FC236}">
                <a16:creationId xmlns:a16="http://schemas.microsoft.com/office/drawing/2014/main" id="{7D608F8B-46F8-41C7-9586-AD2722E1064F}"/>
              </a:ext>
            </a:extLst>
          </p:cNvPr>
          <p:cNvSpPr/>
          <p:nvPr/>
        </p:nvSpPr>
        <p:spPr>
          <a:xfrm>
            <a:off x="7671820" y="5089201"/>
            <a:ext cx="2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Google Shape;834;p7">
            <a:extLst>
              <a:ext uri="{FF2B5EF4-FFF2-40B4-BE49-F238E27FC236}">
                <a16:creationId xmlns:a16="http://schemas.microsoft.com/office/drawing/2014/main" id="{2EBA5791-42EA-454F-A597-94CED42E4759}"/>
              </a:ext>
            </a:extLst>
          </p:cNvPr>
          <p:cNvSpPr/>
          <p:nvPr/>
        </p:nvSpPr>
        <p:spPr>
          <a:xfrm>
            <a:off x="7674393" y="5094960"/>
            <a:ext cx="28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" name="Google Shape;835;p7">
            <a:extLst>
              <a:ext uri="{FF2B5EF4-FFF2-40B4-BE49-F238E27FC236}">
                <a16:creationId xmlns:a16="http://schemas.microsoft.com/office/drawing/2014/main" id="{E331292F-8CAB-44B8-AFFE-36D182CC952B}"/>
              </a:ext>
            </a:extLst>
          </p:cNvPr>
          <p:cNvSpPr/>
          <p:nvPr/>
        </p:nvSpPr>
        <p:spPr>
          <a:xfrm>
            <a:off x="7673119" y="5092764"/>
            <a:ext cx="1301" cy="1109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" name="Google Shape;836;p7">
            <a:extLst>
              <a:ext uri="{FF2B5EF4-FFF2-40B4-BE49-F238E27FC236}">
                <a16:creationId xmlns:a16="http://schemas.microsoft.com/office/drawing/2014/main" id="{4B8F8F02-2D1A-4F5C-A095-C50693F96502}"/>
              </a:ext>
            </a:extLst>
          </p:cNvPr>
          <p:cNvSpPr/>
          <p:nvPr/>
        </p:nvSpPr>
        <p:spPr>
          <a:xfrm>
            <a:off x="6939448" y="5940132"/>
            <a:ext cx="1877827" cy="135061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Google Shape;837;p7">
            <a:extLst>
              <a:ext uri="{FF2B5EF4-FFF2-40B4-BE49-F238E27FC236}">
                <a16:creationId xmlns:a16="http://schemas.microsoft.com/office/drawing/2014/main" id="{65BA7057-3258-459C-856A-60C9E71CEA29}"/>
              </a:ext>
            </a:extLst>
          </p:cNvPr>
          <p:cNvSpPr/>
          <p:nvPr/>
        </p:nvSpPr>
        <p:spPr>
          <a:xfrm>
            <a:off x="6939448" y="4906375"/>
            <a:ext cx="9355" cy="608304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Google Shape;838;p7">
            <a:extLst>
              <a:ext uri="{FF2B5EF4-FFF2-40B4-BE49-F238E27FC236}">
                <a16:creationId xmlns:a16="http://schemas.microsoft.com/office/drawing/2014/main" id="{F5244AD1-3764-4C27-88A2-BCA5570E7723}"/>
              </a:ext>
            </a:extLst>
          </p:cNvPr>
          <p:cNvSpPr/>
          <p:nvPr/>
        </p:nvSpPr>
        <p:spPr>
          <a:xfrm>
            <a:off x="6935241" y="5519328"/>
            <a:ext cx="13562" cy="416439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4" name="Google Shape;862;p7">
            <a:extLst>
              <a:ext uri="{FF2B5EF4-FFF2-40B4-BE49-F238E27FC236}">
                <a16:creationId xmlns:a16="http://schemas.microsoft.com/office/drawing/2014/main" id="{EE9CC8E2-CF32-427A-AC7A-C45DFFF81566}"/>
              </a:ext>
            </a:extLst>
          </p:cNvPr>
          <p:cNvSpPr/>
          <p:nvPr/>
        </p:nvSpPr>
        <p:spPr>
          <a:xfrm>
            <a:off x="6933968" y="5934375"/>
            <a:ext cx="28" cy="823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79CDC9AF-7B5B-49F7-B857-F75F8253DFCE}"/>
              </a:ext>
            </a:extLst>
          </p:cNvPr>
          <p:cNvSpPr txBox="1"/>
          <p:nvPr/>
        </p:nvSpPr>
        <p:spPr>
          <a:xfrm>
            <a:off x="776148" y="2557389"/>
            <a:ext cx="759170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huỷ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</a:pP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ADN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NST.</a:t>
            </a:r>
          </a:p>
          <a:p>
            <a:pPr algn="just">
              <a:spcBef>
                <a:spcPts val="200"/>
              </a:spcBef>
            </a:pP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Do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NST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</a:pP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 ở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24781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B83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DA1DCCD-61A2-44BA-87AB-184732A29A9B}"/>
              </a:ext>
            </a:extLst>
          </p:cNvPr>
          <p:cNvGrpSpPr/>
          <p:nvPr/>
        </p:nvGrpSpPr>
        <p:grpSpPr>
          <a:xfrm>
            <a:off x="-271580" y="-164223"/>
            <a:ext cx="972338" cy="2453648"/>
            <a:chOff x="-140655" y="1712896"/>
            <a:chExt cx="1606653" cy="4054310"/>
          </a:xfrm>
        </p:grpSpPr>
        <p:sp>
          <p:nvSpPr>
            <p:cNvPr id="47" name="Google Shape;671;p7">
              <a:extLst>
                <a:ext uri="{FF2B5EF4-FFF2-40B4-BE49-F238E27FC236}">
                  <a16:creationId xmlns:a16="http://schemas.microsoft.com/office/drawing/2014/main" id="{A1F3A018-BF99-4AE7-B475-B0251FA26244}"/>
                </a:ext>
              </a:extLst>
            </p:cNvPr>
            <p:cNvSpPr/>
            <p:nvPr/>
          </p:nvSpPr>
          <p:spPr>
            <a:xfrm>
              <a:off x="1018893" y="2847009"/>
              <a:ext cx="447105" cy="200475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8" name="Google Shape;672;p7">
              <a:extLst>
                <a:ext uri="{FF2B5EF4-FFF2-40B4-BE49-F238E27FC236}">
                  <a16:creationId xmlns:a16="http://schemas.microsoft.com/office/drawing/2014/main" id="{35BD2396-A5ED-47DC-BAB7-A22D8DD88D9B}"/>
                </a:ext>
              </a:extLst>
            </p:cNvPr>
            <p:cNvSpPr/>
            <p:nvPr/>
          </p:nvSpPr>
          <p:spPr>
            <a:xfrm>
              <a:off x="465470" y="4791180"/>
              <a:ext cx="1000528" cy="837157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9" name="Google Shape;673;p7">
              <a:extLst>
                <a:ext uri="{FF2B5EF4-FFF2-40B4-BE49-F238E27FC236}">
                  <a16:creationId xmlns:a16="http://schemas.microsoft.com/office/drawing/2014/main" id="{EA77DE2A-04E2-42C5-8A1B-F356EF2D8BDD}"/>
                </a:ext>
              </a:extLst>
            </p:cNvPr>
            <p:cNvSpPr/>
            <p:nvPr/>
          </p:nvSpPr>
          <p:spPr>
            <a:xfrm>
              <a:off x="896879" y="3851314"/>
              <a:ext cx="373930" cy="87064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Google Shape;674;p7">
              <a:extLst>
                <a:ext uri="{FF2B5EF4-FFF2-40B4-BE49-F238E27FC236}">
                  <a16:creationId xmlns:a16="http://schemas.microsoft.com/office/drawing/2014/main" id="{1C7093A1-ECB4-42D9-B6AE-E1A7ED507A4A}"/>
                </a:ext>
              </a:extLst>
            </p:cNvPr>
            <p:cNvSpPr/>
            <p:nvPr/>
          </p:nvSpPr>
          <p:spPr>
            <a:xfrm>
              <a:off x="1022753" y="4172349"/>
              <a:ext cx="4029" cy="12838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Google Shape;675;p7">
              <a:extLst>
                <a:ext uri="{FF2B5EF4-FFF2-40B4-BE49-F238E27FC236}">
                  <a16:creationId xmlns:a16="http://schemas.microsoft.com/office/drawing/2014/main" id="{69C6D8C8-89AF-4645-BCBA-527345245E98}"/>
                </a:ext>
              </a:extLst>
            </p:cNvPr>
            <p:cNvSpPr/>
            <p:nvPr/>
          </p:nvSpPr>
          <p:spPr>
            <a:xfrm>
              <a:off x="998334" y="4343186"/>
              <a:ext cx="24503" cy="118143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Google Shape;676;p7">
              <a:extLst>
                <a:ext uri="{FF2B5EF4-FFF2-40B4-BE49-F238E27FC236}">
                  <a16:creationId xmlns:a16="http://schemas.microsoft.com/office/drawing/2014/main" id="{36BD0D98-11FF-47D8-A182-C213663B6B13}"/>
                </a:ext>
              </a:extLst>
            </p:cNvPr>
            <p:cNvSpPr/>
            <p:nvPr/>
          </p:nvSpPr>
          <p:spPr>
            <a:xfrm>
              <a:off x="941774" y="2753283"/>
              <a:ext cx="272391" cy="142644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3" name="Google Shape;677;p7">
              <a:extLst>
                <a:ext uri="{FF2B5EF4-FFF2-40B4-BE49-F238E27FC236}">
                  <a16:creationId xmlns:a16="http://schemas.microsoft.com/office/drawing/2014/main" id="{4F21488B-7A29-49B2-ADAF-994A70501C16}"/>
                </a:ext>
              </a:extLst>
            </p:cNvPr>
            <p:cNvSpPr/>
            <p:nvPr/>
          </p:nvSpPr>
          <p:spPr>
            <a:xfrm>
              <a:off x="990529" y="2867482"/>
              <a:ext cx="32308" cy="24502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Google Shape;678;p7">
              <a:extLst>
                <a:ext uri="{FF2B5EF4-FFF2-40B4-BE49-F238E27FC236}">
                  <a16:creationId xmlns:a16="http://schemas.microsoft.com/office/drawing/2014/main" id="{B0124869-B930-4153-A7F4-99BE8CC9F7F6}"/>
                </a:ext>
              </a:extLst>
            </p:cNvPr>
            <p:cNvSpPr/>
            <p:nvPr/>
          </p:nvSpPr>
          <p:spPr>
            <a:xfrm>
              <a:off x="1165243" y="2781643"/>
              <a:ext cx="41119" cy="20557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Google Shape;679;p7">
              <a:extLst>
                <a:ext uri="{FF2B5EF4-FFF2-40B4-BE49-F238E27FC236}">
                  <a16:creationId xmlns:a16="http://schemas.microsoft.com/office/drawing/2014/main" id="{45BD249F-04CC-456E-A950-D3D66607ECBE}"/>
                </a:ext>
              </a:extLst>
            </p:cNvPr>
            <p:cNvSpPr/>
            <p:nvPr/>
          </p:nvSpPr>
          <p:spPr>
            <a:xfrm>
              <a:off x="973998" y="2895843"/>
              <a:ext cx="12755" cy="8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6" name="Google Shape;680;p7">
              <a:extLst>
                <a:ext uri="{FF2B5EF4-FFF2-40B4-BE49-F238E27FC236}">
                  <a16:creationId xmlns:a16="http://schemas.microsoft.com/office/drawing/2014/main" id="{8081FC33-2352-421A-87A2-0EE894CF8F93}"/>
                </a:ext>
              </a:extLst>
            </p:cNvPr>
            <p:cNvSpPr/>
            <p:nvPr/>
          </p:nvSpPr>
          <p:spPr>
            <a:xfrm>
              <a:off x="722169" y="1972512"/>
              <a:ext cx="524219" cy="789669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Google Shape;681;p7">
              <a:extLst>
                <a:ext uri="{FF2B5EF4-FFF2-40B4-BE49-F238E27FC236}">
                  <a16:creationId xmlns:a16="http://schemas.microsoft.com/office/drawing/2014/main" id="{EC24FC19-5C41-4853-B84F-535AEE6482D3}"/>
                </a:ext>
              </a:extLst>
            </p:cNvPr>
            <p:cNvSpPr/>
            <p:nvPr/>
          </p:nvSpPr>
          <p:spPr>
            <a:xfrm>
              <a:off x="726029" y="3171986"/>
              <a:ext cx="373930" cy="712554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Google Shape;682;p7">
              <a:extLst>
                <a:ext uri="{FF2B5EF4-FFF2-40B4-BE49-F238E27FC236}">
                  <a16:creationId xmlns:a16="http://schemas.microsoft.com/office/drawing/2014/main" id="{C3879F7A-8B25-4869-B4E2-3A8660704B9F}"/>
                </a:ext>
              </a:extLst>
            </p:cNvPr>
            <p:cNvSpPr/>
            <p:nvPr/>
          </p:nvSpPr>
          <p:spPr>
            <a:xfrm>
              <a:off x="844180" y="1996929"/>
              <a:ext cx="207021" cy="545660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Google Shape;683;p7">
              <a:extLst>
                <a:ext uri="{FF2B5EF4-FFF2-40B4-BE49-F238E27FC236}">
                  <a16:creationId xmlns:a16="http://schemas.microsoft.com/office/drawing/2014/main" id="{1901C437-1817-4642-A225-A41A40F6FE4E}"/>
                </a:ext>
              </a:extLst>
            </p:cNvPr>
            <p:cNvSpPr/>
            <p:nvPr/>
          </p:nvSpPr>
          <p:spPr>
            <a:xfrm>
              <a:off x="855844" y="2045764"/>
              <a:ext cx="16699" cy="69308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0" name="Google Shape;684;p7">
              <a:extLst>
                <a:ext uri="{FF2B5EF4-FFF2-40B4-BE49-F238E27FC236}">
                  <a16:creationId xmlns:a16="http://schemas.microsoft.com/office/drawing/2014/main" id="{2600F6DC-43CC-4715-B34F-646C21C3AA60}"/>
                </a:ext>
              </a:extLst>
            </p:cNvPr>
            <p:cNvSpPr/>
            <p:nvPr/>
          </p:nvSpPr>
          <p:spPr>
            <a:xfrm>
              <a:off x="929106" y="4738397"/>
              <a:ext cx="122098" cy="116549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1" name="Google Shape;685;p7">
              <a:extLst>
                <a:ext uri="{FF2B5EF4-FFF2-40B4-BE49-F238E27FC236}">
                  <a16:creationId xmlns:a16="http://schemas.microsoft.com/office/drawing/2014/main" id="{D1C75DB9-5EC6-4D45-A16A-352593CF34E2}"/>
                </a:ext>
              </a:extLst>
            </p:cNvPr>
            <p:cNvSpPr/>
            <p:nvPr/>
          </p:nvSpPr>
          <p:spPr>
            <a:xfrm>
              <a:off x="579681" y="2640090"/>
              <a:ext cx="443161" cy="593487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2" name="Google Shape;686;p7">
              <a:extLst>
                <a:ext uri="{FF2B5EF4-FFF2-40B4-BE49-F238E27FC236}">
                  <a16:creationId xmlns:a16="http://schemas.microsoft.com/office/drawing/2014/main" id="{B321188F-4537-46B3-A987-A1AE266F17C6}"/>
                </a:ext>
              </a:extLst>
            </p:cNvPr>
            <p:cNvSpPr/>
            <p:nvPr/>
          </p:nvSpPr>
          <p:spPr>
            <a:xfrm>
              <a:off x="352184" y="1749060"/>
              <a:ext cx="548639" cy="910664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3" name="Google Shape;687;p7">
              <a:extLst>
                <a:ext uri="{FF2B5EF4-FFF2-40B4-BE49-F238E27FC236}">
                  <a16:creationId xmlns:a16="http://schemas.microsoft.com/office/drawing/2014/main" id="{A7E8ECDB-6479-41A7-B732-1017697D229C}"/>
                </a:ext>
              </a:extLst>
            </p:cNvPr>
            <p:cNvSpPr/>
            <p:nvPr/>
          </p:nvSpPr>
          <p:spPr>
            <a:xfrm>
              <a:off x="762198" y="1871063"/>
              <a:ext cx="12755" cy="12754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4" name="Google Shape;688;p7">
              <a:extLst>
                <a:ext uri="{FF2B5EF4-FFF2-40B4-BE49-F238E27FC236}">
                  <a16:creationId xmlns:a16="http://schemas.microsoft.com/office/drawing/2014/main" id="{901754C1-0237-4773-8F29-BA2EFD4951D9}"/>
                </a:ext>
              </a:extLst>
            </p:cNvPr>
            <p:cNvSpPr/>
            <p:nvPr/>
          </p:nvSpPr>
          <p:spPr>
            <a:xfrm>
              <a:off x="807089" y="1883737"/>
              <a:ext cx="37175" cy="122087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5" name="Google Shape;689;p7">
              <a:extLst>
                <a:ext uri="{FF2B5EF4-FFF2-40B4-BE49-F238E27FC236}">
                  <a16:creationId xmlns:a16="http://schemas.microsoft.com/office/drawing/2014/main" id="{956ECE41-9FA4-4846-BA09-BCFAA1A507F4}"/>
                </a:ext>
              </a:extLst>
            </p:cNvPr>
            <p:cNvSpPr/>
            <p:nvPr/>
          </p:nvSpPr>
          <p:spPr>
            <a:xfrm>
              <a:off x="632380" y="5018320"/>
              <a:ext cx="142573" cy="155147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6" name="Google Shape;690;p7">
              <a:extLst>
                <a:ext uri="{FF2B5EF4-FFF2-40B4-BE49-F238E27FC236}">
                  <a16:creationId xmlns:a16="http://schemas.microsoft.com/office/drawing/2014/main" id="{E3062F9C-BE58-46A0-96E6-7041CA0EFD21}"/>
                </a:ext>
              </a:extLst>
            </p:cNvPr>
            <p:cNvSpPr/>
            <p:nvPr/>
          </p:nvSpPr>
          <p:spPr>
            <a:xfrm>
              <a:off x="607960" y="5319132"/>
              <a:ext cx="77203" cy="73336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1" name="Google Shape;857;p7">
              <a:extLst>
                <a:ext uri="{FF2B5EF4-FFF2-40B4-BE49-F238E27FC236}">
                  <a16:creationId xmlns:a16="http://schemas.microsoft.com/office/drawing/2014/main" id="{0280ED99-EB23-4327-93DD-0C5525EC0840}"/>
                </a:ext>
              </a:extLst>
            </p:cNvPr>
            <p:cNvSpPr/>
            <p:nvPr/>
          </p:nvSpPr>
          <p:spPr>
            <a:xfrm>
              <a:off x="315093" y="4457389"/>
              <a:ext cx="1143101" cy="1309817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2" name="Google Shape;858;p7">
              <a:extLst>
                <a:ext uri="{FF2B5EF4-FFF2-40B4-BE49-F238E27FC236}">
                  <a16:creationId xmlns:a16="http://schemas.microsoft.com/office/drawing/2014/main" id="{22E9EE60-8DEC-49CA-AEB2-F6698919BF9B}"/>
                </a:ext>
              </a:extLst>
            </p:cNvPr>
            <p:cNvSpPr/>
            <p:nvPr/>
          </p:nvSpPr>
          <p:spPr>
            <a:xfrm>
              <a:off x="669470" y="1871066"/>
              <a:ext cx="788724" cy="1891473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3" name="Google Shape;859;p7">
              <a:extLst>
                <a:ext uri="{FF2B5EF4-FFF2-40B4-BE49-F238E27FC236}">
                  <a16:creationId xmlns:a16="http://schemas.microsoft.com/office/drawing/2014/main" id="{F1D0B71C-25D7-4BC0-8976-109CF79BCD3B}"/>
                </a:ext>
              </a:extLst>
            </p:cNvPr>
            <p:cNvSpPr/>
            <p:nvPr/>
          </p:nvSpPr>
          <p:spPr>
            <a:xfrm>
              <a:off x="-140655" y="3534138"/>
              <a:ext cx="1598849" cy="1362512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4" name="Google Shape;860;p7">
              <a:extLst>
                <a:ext uri="{FF2B5EF4-FFF2-40B4-BE49-F238E27FC236}">
                  <a16:creationId xmlns:a16="http://schemas.microsoft.com/office/drawing/2014/main" id="{73EABD96-39D4-4FDF-A6FA-7022D7A8285C}"/>
                </a:ext>
              </a:extLst>
            </p:cNvPr>
            <p:cNvSpPr/>
            <p:nvPr/>
          </p:nvSpPr>
          <p:spPr>
            <a:xfrm>
              <a:off x="416632" y="4440775"/>
              <a:ext cx="12755" cy="4950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5" name="Google Shape;861;p7">
              <a:extLst>
                <a:ext uri="{FF2B5EF4-FFF2-40B4-BE49-F238E27FC236}">
                  <a16:creationId xmlns:a16="http://schemas.microsoft.com/office/drawing/2014/main" id="{FFBA6980-BA87-4478-BD75-C5E1AA94C40C}"/>
                </a:ext>
              </a:extLst>
            </p:cNvPr>
            <p:cNvSpPr/>
            <p:nvPr/>
          </p:nvSpPr>
          <p:spPr>
            <a:xfrm>
              <a:off x="429302" y="4795039"/>
              <a:ext cx="1028890" cy="86577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7" name="Google Shape;863;p7">
              <a:extLst>
                <a:ext uri="{FF2B5EF4-FFF2-40B4-BE49-F238E27FC236}">
                  <a16:creationId xmlns:a16="http://schemas.microsoft.com/office/drawing/2014/main" id="{0CA18C2C-2DC9-45D9-AF25-EC9153FB7283}"/>
                </a:ext>
              </a:extLst>
            </p:cNvPr>
            <p:cNvSpPr/>
            <p:nvPr/>
          </p:nvSpPr>
          <p:spPr>
            <a:xfrm>
              <a:off x="523036" y="4757616"/>
              <a:ext cx="906877" cy="403519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8" name="Google Shape;864;p7">
              <a:extLst>
                <a:ext uri="{FF2B5EF4-FFF2-40B4-BE49-F238E27FC236}">
                  <a16:creationId xmlns:a16="http://schemas.microsoft.com/office/drawing/2014/main" id="{A8534ABA-32BB-472D-B8E2-A73283C4FD14}"/>
                </a:ext>
              </a:extLst>
            </p:cNvPr>
            <p:cNvSpPr/>
            <p:nvPr/>
          </p:nvSpPr>
          <p:spPr>
            <a:xfrm>
              <a:off x="526897" y="478236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9" name="Google Shape;865;p7">
              <a:extLst>
                <a:ext uri="{FF2B5EF4-FFF2-40B4-BE49-F238E27FC236}">
                  <a16:creationId xmlns:a16="http://schemas.microsoft.com/office/drawing/2014/main" id="{B4441ED4-DE13-4AE6-8E9E-7C17DB98C8C4}"/>
                </a:ext>
              </a:extLst>
            </p:cNvPr>
            <p:cNvSpPr/>
            <p:nvPr/>
          </p:nvSpPr>
          <p:spPr>
            <a:xfrm>
              <a:off x="1210138" y="4839931"/>
              <a:ext cx="158265" cy="109416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0" name="Google Shape;866;p7">
              <a:extLst>
                <a:ext uri="{FF2B5EF4-FFF2-40B4-BE49-F238E27FC236}">
                  <a16:creationId xmlns:a16="http://schemas.microsoft.com/office/drawing/2014/main" id="{B45A04F3-15D8-4FE9-AD93-307F32EC1FC4}"/>
                </a:ext>
              </a:extLst>
            </p:cNvPr>
            <p:cNvSpPr/>
            <p:nvPr/>
          </p:nvSpPr>
          <p:spPr>
            <a:xfrm>
              <a:off x="823621" y="2976819"/>
              <a:ext cx="520360" cy="1118590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1" name="Google Shape;867;p7">
              <a:extLst>
                <a:ext uri="{FF2B5EF4-FFF2-40B4-BE49-F238E27FC236}">
                  <a16:creationId xmlns:a16="http://schemas.microsoft.com/office/drawing/2014/main" id="{0811DB37-29D4-44A1-882F-A911DE2E688C}"/>
                </a:ext>
              </a:extLst>
            </p:cNvPr>
            <p:cNvSpPr/>
            <p:nvPr/>
          </p:nvSpPr>
          <p:spPr>
            <a:xfrm>
              <a:off x="1006222" y="2976819"/>
              <a:ext cx="16615" cy="4950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2" name="Google Shape;868;p7">
              <a:extLst>
                <a:ext uri="{FF2B5EF4-FFF2-40B4-BE49-F238E27FC236}">
                  <a16:creationId xmlns:a16="http://schemas.microsoft.com/office/drawing/2014/main" id="{F9175687-9A4C-417F-9F56-701F159DDF9D}"/>
                </a:ext>
              </a:extLst>
            </p:cNvPr>
            <p:cNvSpPr/>
            <p:nvPr/>
          </p:nvSpPr>
          <p:spPr>
            <a:xfrm>
              <a:off x="892935" y="4087520"/>
              <a:ext cx="28447" cy="7887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3" name="Google Shape;869;p7">
              <a:extLst>
                <a:ext uri="{FF2B5EF4-FFF2-40B4-BE49-F238E27FC236}">
                  <a16:creationId xmlns:a16="http://schemas.microsoft.com/office/drawing/2014/main" id="{CEEF9B4B-E2B6-42D4-9B43-A66F9C0D23A1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4" name="Google Shape;870;p7">
              <a:extLst>
                <a:ext uri="{FF2B5EF4-FFF2-40B4-BE49-F238E27FC236}">
                  <a16:creationId xmlns:a16="http://schemas.microsoft.com/office/drawing/2014/main" id="{FD977CF5-5488-4CE3-863E-FACF827FA591}"/>
                </a:ext>
              </a:extLst>
            </p:cNvPr>
            <p:cNvSpPr/>
            <p:nvPr/>
          </p:nvSpPr>
          <p:spPr>
            <a:xfrm>
              <a:off x="1096012" y="3351553"/>
              <a:ext cx="3944" cy="8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5" name="Google Shape;871;p7">
              <a:extLst>
                <a:ext uri="{FF2B5EF4-FFF2-40B4-BE49-F238E27FC236}">
                  <a16:creationId xmlns:a16="http://schemas.microsoft.com/office/drawing/2014/main" id="{1E310917-A8FD-4B92-ABF7-A79404C650C0}"/>
                </a:ext>
              </a:extLst>
            </p:cNvPr>
            <p:cNvSpPr/>
            <p:nvPr/>
          </p:nvSpPr>
          <p:spPr>
            <a:xfrm>
              <a:off x="109601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6" name="Google Shape;872;p7">
              <a:extLst>
                <a:ext uri="{FF2B5EF4-FFF2-40B4-BE49-F238E27FC236}">
                  <a16:creationId xmlns:a16="http://schemas.microsoft.com/office/drawing/2014/main" id="{4E348364-A346-440F-969C-F7A6690E6DAF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7" name="Google Shape;873;p7">
              <a:extLst>
                <a:ext uri="{FF2B5EF4-FFF2-40B4-BE49-F238E27FC236}">
                  <a16:creationId xmlns:a16="http://schemas.microsoft.com/office/drawing/2014/main" id="{11C73F24-A453-412A-90FC-F4141B444756}"/>
                </a:ext>
              </a:extLst>
            </p:cNvPr>
            <p:cNvSpPr/>
            <p:nvPr/>
          </p:nvSpPr>
          <p:spPr>
            <a:xfrm>
              <a:off x="1336095" y="35790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8" name="Google Shape;874;p7">
              <a:extLst>
                <a:ext uri="{FF2B5EF4-FFF2-40B4-BE49-F238E27FC236}">
                  <a16:creationId xmlns:a16="http://schemas.microsoft.com/office/drawing/2014/main" id="{A866DEE4-9C86-43E9-B0E9-7822E3C788C9}"/>
                </a:ext>
              </a:extLst>
            </p:cNvPr>
            <p:cNvSpPr/>
            <p:nvPr/>
          </p:nvSpPr>
          <p:spPr>
            <a:xfrm>
              <a:off x="1128152" y="3892261"/>
              <a:ext cx="187552" cy="821889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9" name="Google Shape;875;p7">
              <a:extLst>
                <a:ext uri="{FF2B5EF4-FFF2-40B4-BE49-F238E27FC236}">
                  <a16:creationId xmlns:a16="http://schemas.microsoft.com/office/drawing/2014/main" id="{6A61C207-05C0-46CB-9BA0-680DD4B1C64B}"/>
                </a:ext>
              </a:extLst>
            </p:cNvPr>
            <p:cNvSpPr/>
            <p:nvPr/>
          </p:nvSpPr>
          <p:spPr>
            <a:xfrm>
              <a:off x="1193607" y="4917043"/>
              <a:ext cx="101539" cy="77195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0" name="Google Shape;876;p7">
              <a:extLst>
                <a:ext uri="{FF2B5EF4-FFF2-40B4-BE49-F238E27FC236}">
                  <a16:creationId xmlns:a16="http://schemas.microsoft.com/office/drawing/2014/main" id="{23CCC49A-D7D1-4BCB-BE84-231BD7B4DC15}"/>
                </a:ext>
              </a:extLst>
            </p:cNvPr>
            <p:cNvSpPr/>
            <p:nvPr/>
          </p:nvSpPr>
          <p:spPr>
            <a:xfrm>
              <a:off x="855844" y="1859319"/>
              <a:ext cx="414962" cy="544653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1" name="Google Shape;877;p7">
              <a:extLst>
                <a:ext uri="{FF2B5EF4-FFF2-40B4-BE49-F238E27FC236}">
                  <a16:creationId xmlns:a16="http://schemas.microsoft.com/office/drawing/2014/main" id="{BD5B5BF1-CB86-4D3C-8CF9-BC7FA1AF66C1}"/>
                </a:ext>
              </a:extLst>
            </p:cNvPr>
            <p:cNvSpPr/>
            <p:nvPr/>
          </p:nvSpPr>
          <p:spPr>
            <a:xfrm>
              <a:off x="896879" y="4705258"/>
              <a:ext cx="191413" cy="19525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2" name="Google Shape;878;p7">
              <a:extLst>
                <a:ext uri="{FF2B5EF4-FFF2-40B4-BE49-F238E27FC236}">
                  <a16:creationId xmlns:a16="http://schemas.microsoft.com/office/drawing/2014/main" id="{8663B308-55AA-403C-ADF8-70071D0FB0FE}"/>
                </a:ext>
              </a:extLst>
            </p:cNvPr>
            <p:cNvSpPr/>
            <p:nvPr/>
          </p:nvSpPr>
          <p:spPr>
            <a:xfrm>
              <a:off x="851985" y="2192100"/>
              <a:ext cx="244112" cy="399323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3" name="Google Shape;879;p7">
              <a:extLst>
                <a:ext uri="{FF2B5EF4-FFF2-40B4-BE49-F238E27FC236}">
                  <a16:creationId xmlns:a16="http://schemas.microsoft.com/office/drawing/2014/main" id="{6A42CAB4-8C19-409B-A83E-47765C2B0662}"/>
                </a:ext>
              </a:extLst>
            </p:cNvPr>
            <p:cNvSpPr/>
            <p:nvPr/>
          </p:nvSpPr>
          <p:spPr>
            <a:xfrm>
              <a:off x="937830" y="4043549"/>
              <a:ext cx="97678" cy="47911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4" name="Google Shape;880;p7">
              <a:extLst>
                <a:ext uri="{FF2B5EF4-FFF2-40B4-BE49-F238E27FC236}">
                  <a16:creationId xmlns:a16="http://schemas.microsoft.com/office/drawing/2014/main" id="{EB6C2190-6D76-446F-8E0F-7DA3CA648B6F}"/>
                </a:ext>
              </a:extLst>
            </p:cNvPr>
            <p:cNvSpPr/>
            <p:nvPr/>
          </p:nvSpPr>
          <p:spPr>
            <a:xfrm>
              <a:off x="937830" y="4070907"/>
              <a:ext cx="4029" cy="16698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5" name="Google Shape;881;p7">
              <a:extLst>
                <a:ext uri="{FF2B5EF4-FFF2-40B4-BE49-F238E27FC236}">
                  <a16:creationId xmlns:a16="http://schemas.microsoft.com/office/drawing/2014/main" id="{8B77F758-E961-42FA-82B5-59DED0E8946C}"/>
                </a:ext>
              </a:extLst>
            </p:cNvPr>
            <p:cNvSpPr/>
            <p:nvPr/>
          </p:nvSpPr>
          <p:spPr>
            <a:xfrm>
              <a:off x="664603" y="3165780"/>
              <a:ext cx="309482" cy="523592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6" name="Google Shape;882;p7">
              <a:extLst>
                <a:ext uri="{FF2B5EF4-FFF2-40B4-BE49-F238E27FC236}">
                  <a16:creationId xmlns:a16="http://schemas.microsoft.com/office/drawing/2014/main" id="{2859EBB4-205E-419D-9F95-47B156D98729}"/>
                </a:ext>
              </a:extLst>
            </p:cNvPr>
            <p:cNvSpPr/>
            <p:nvPr/>
          </p:nvSpPr>
          <p:spPr>
            <a:xfrm>
              <a:off x="319037" y="1712896"/>
              <a:ext cx="614010" cy="259700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7" name="Google Shape;883;p7">
              <a:extLst>
                <a:ext uri="{FF2B5EF4-FFF2-40B4-BE49-F238E27FC236}">
                  <a16:creationId xmlns:a16="http://schemas.microsoft.com/office/drawing/2014/main" id="{373E8FB1-8512-4465-9B7B-164E15E2FE86}"/>
                </a:ext>
              </a:extLst>
            </p:cNvPr>
            <p:cNvSpPr/>
            <p:nvPr/>
          </p:nvSpPr>
          <p:spPr>
            <a:xfrm>
              <a:off x="851985" y="5242022"/>
              <a:ext cx="73259" cy="86006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8" name="Google Shape;884;p7">
              <a:extLst>
                <a:ext uri="{FF2B5EF4-FFF2-40B4-BE49-F238E27FC236}">
                  <a16:creationId xmlns:a16="http://schemas.microsoft.com/office/drawing/2014/main" id="{8AB4E881-3F58-46EF-B9ED-CA5A47723E60}"/>
                </a:ext>
              </a:extLst>
            </p:cNvPr>
            <p:cNvSpPr/>
            <p:nvPr/>
          </p:nvSpPr>
          <p:spPr>
            <a:xfrm>
              <a:off x="844180" y="52948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9" name="Google Shape;885;p7">
              <a:extLst>
                <a:ext uri="{FF2B5EF4-FFF2-40B4-BE49-F238E27FC236}">
                  <a16:creationId xmlns:a16="http://schemas.microsoft.com/office/drawing/2014/main" id="{43EE95CA-C8D3-48C3-B6E8-ABB7AD486AE8}"/>
                </a:ext>
              </a:extLst>
            </p:cNvPr>
            <p:cNvSpPr/>
            <p:nvPr/>
          </p:nvSpPr>
          <p:spPr>
            <a:xfrm>
              <a:off x="795341" y="3697091"/>
              <a:ext cx="109427" cy="105473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0" name="Google Shape;886;p7">
              <a:extLst>
                <a:ext uri="{FF2B5EF4-FFF2-40B4-BE49-F238E27FC236}">
                  <a16:creationId xmlns:a16="http://schemas.microsoft.com/office/drawing/2014/main" id="{E3E4C0AF-70DD-4FD5-94B8-438F52537B1C}"/>
                </a:ext>
              </a:extLst>
            </p:cNvPr>
            <p:cNvSpPr/>
            <p:nvPr/>
          </p:nvSpPr>
          <p:spPr>
            <a:xfrm>
              <a:off x="819760" y="3794676"/>
              <a:ext cx="24503" cy="7887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1" name="Google Shape;887;p7">
              <a:extLst>
                <a:ext uri="{FF2B5EF4-FFF2-40B4-BE49-F238E27FC236}">
                  <a16:creationId xmlns:a16="http://schemas.microsoft.com/office/drawing/2014/main" id="{001B76EB-247A-414A-BA4C-9E99B7EB6B40}"/>
                </a:ext>
              </a:extLst>
            </p:cNvPr>
            <p:cNvSpPr/>
            <p:nvPr/>
          </p:nvSpPr>
          <p:spPr>
            <a:xfrm>
              <a:off x="795341" y="3697091"/>
              <a:ext cx="28364" cy="7887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2" name="Google Shape;888;p7">
              <a:extLst>
                <a:ext uri="{FF2B5EF4-FFF2-40B4-BE49-F238E27FC236}">
                  <a16:creationId xmlns:a16="http://schemas.microsoft.com/office/drawing/2014/main" id="{FF8DF97A-407C-4390-9ABE-B89FA29E8D6F}"/>
                </a:ext>
              </a:extLst>
            </p:cNvPr>
            <p:cNvSpPr/>
            <p:nvPr/>
          </p:nvSpPr>
          <p:spPr>
            <a:xfrm>
              <a:off x="827565" y="3632398"/>
              <a:ext cx="86015" cy="48163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3" name="Google Shape;889;p7">
              <a:extLst>
                <a:ext uri="{FF2B5EF4-FFF2-40B4-BE49-F238E27FC236}">
                  <a16:creationId xmlns:a16="http://schemas.microsoft.com/office/drawing/2014/main" id="{A205DF67-A43A-42C8-8E42-93BC8F247243}"/>
                </a:ext>
              </a:extLst>
            </p:cNvPr>
            <p:cNvSpPr/>
            <p:nvPr/>
          </p:nvSpPr>
          <p:spPr>
            <a:xfrm>
              <a:off x="604012" y="4990294"/>
              <a:ext cx="215833" cy="23133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4" name="Google Shape;890;p7">
              <a:extLst>
                <a:ext uri="{FF2B5EF4-FFF2-40B4-BE49-F238E27FC236}">
                  <a16:creationId xmlns:a16="http://schemas.microsoft.com/office/drawing/2014/main" id="{B1462700-5621-462E-A0EA-7098A13557E4}"/>
                </a:ext>
              </a:extLst>
            </p:cNvPr>
            <p:cNvSpPr/>
            <p:nvPr/>
          </p:nvSpPr>
          <p:spPr>
            <a:xfrm>
              <a:off x="693803" y="4644759"/>
              <a:ext cx="105566" cy="101614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5" name="Google Shape;891;p7">
              <a:extLst>
                <a:ext uri="{FF2B5EF4-FFF2-40B4-BE49-F238E27FC236}">
                  <a16:creationId xmlns:a16="http://schemas.microsoft.com/office/drawing/2014/main" id="{97B70A23-5AE3-4A2F-9C89-CAB1A12DE885}"/>
                </a:ext>
              </a:extLst>
            </p:cNvPr>
            <p:cNvSpPr/>
            <p:nvPr/>
          </p:nvSpPr>
          <p:spPr>
            <a:xfrm>
              <a:off x="493747" y="2562056"/>
              <a:ext cx="268532" cy="618828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6" name="Google Shape;892;p7">
              <a:extLst>
                <a:ext uri="{FF2B5EF4-FFF2-40B4-BE49-F238E27FC236}">
                  <a16:creationId xmlns:a16="http://schemas.microsoft.com/office/drawing/2014/main" id="{94A037CB-EA55-49A2-871C-DB13FB3769A7}"/>
                </a:ext>
              </a:extLst>
            </p:cNvPr>
            <p:cNvSpPr/>
            <p:nvPr/>
          </p:nvSpPr>
          <p:spPr>
            <a:xfrm>
              <a:off x="660655" y="3171989"/>
              <a:ext cx="28364" cy="8894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7" name="Google Shape;893;p7">
              <a:extLst>
                <a:ext uri="{FF2B5EF4-FFF2-40B4-BE49-F238E27FC236}">
                  <a16:creationId xmlns:a16="http://schemas.microsoft.com/office/drawing/2014/main" id="{DB19D914-56B2-43B8-B066-6023A53F09F0}"/>
                </a:ext>
              </a:extLst>
            </p:cNvPr>
            <p:cNvSpPr/>
            <p:nvPr/>
          </p:nvSpPr>
          <p:spPr>
            <a:xfrm>
              <a:off x="563065" y="5275251"/>
              <a:ext cx="170853" cy="16597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8" name="Google Shape;894;p7">
              <a:extLst>
                <a:ext uri="{FF2B5EF4-FFF2-40B4-BE49-F238E27FC236}">
                  <a16:creationId xmlns:a16="http://schemas.microsoft.com/office/drawing/2014/main" id="{6E470C1B-BD53-49A9-ACE8-4594EA00C41E}"/>
                </a:ext>
              </a:extLst>
            </p:cNvPr>
            <p:cNvSpPr/>
            <p:nvPr/>
          </p:nvSpPr>
          <p:spPr>
            <a:xfrm>
              <a:off x="335652" y="1985268"/>
              <a:ext cx="268444" cy="56907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9" name="Google Shape;895;p7">
              <a:extLst>
                <a:ext uri="{FF2B5EF4-FFF2-40B4-BE49-F238E27FC236}">
                  <a16:creationId xmlns:a16="http://schemas.microsoft.com/office/drawing/2014/main" id="{048E49C4-062C-4887-8729-BBB323CCD9EF}"/>
                </a:ext>
              </a:extLst>
            </p:cNvPr>
            <p:cNvSpPr/>
            <p:nvPr/>
          </p:nvSpPr>
          <p:spPr>
            <a:xfrm>
              <a:off x="489802" y="2546451"/>
              <a:ext cx="37175" cy="7887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0" name="Google Shape;896;p7">
              <a:extLst>
                <a:ext uri="{FF2B5EF4-FFF2-40B4-BE49-F238E27FC236}">
                  <a16:creationId xmlns:a16="http://schemas.microsoft.com/office/drawing/2014/main" id="{C253412F-0647-4B38-852D-FA672E6CA019}"/>
                </a:ext>
              </a:extLst>
            </p:cNvPr>
            <p:cNvSpPr/>
            <p:nvPr/>
          </p:nvSpPr>
          <p:spPr>
            <a:xfrm>
              <a:off x="575732" y="4543237"/>
              <a:ext cx="11832" cy="11831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3A7AE3E-448C-45E3-8FED-B1F5AFDA4572}"/>
              </a:ext>
            </a:extLst>
          </p:cNvPr>
          <p:cNvGrpSpPr/>
          <p:nvPr/>
        </p:nvGrpSpPr>
        <p:grpSpPr>
          <a:xfrm>
            <a:off x="8165205" y="-312556"/>
            <a:ext cx="1904222" cy="3409465"/>
            <a:chOff x="6484827" y="814988"/>
            <a:chExt cx="3217164" cy="5760257"/>
          </a:xfrm>
        </p:grpSpPr>
        <p:sp>
          <p:nvSpPr>
            <p:cNvPr id="6" name="Google Shape;630;p7">
              <a:extLst>
                <a:ext uri="{FF2B5EF4-FFF2-40B4-BE49-F238E27FC236}">
                  <a16:creationId xmlns:a16="http://schemas.microsoft.com/office/drawing/2014/main" id="{8C04CAA9-A9FE-4866-B7A9-E16E886973AF}"/>
                </a:ext>
              </a:extLst>
            </p:cNvPr>
            <p:cNvSpPr/>
            <p:nvPr/>
          </p:nvSpPr>
          <p:spPr>
            <a:xfrm>
              <a:off x="7859116" y="1993069"/>
              <a:ext cx="647241" cy="1439623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Google Shape;631;p7">
              <a:extLst>
                <a:ext uri="{FF2B5EF4-FFF2-40B4-BE49-F238E27FC236}">
                  <a16:creationId xmlns:a16="http://schemas.microsoft.com/office/drawing/2014/main" id="{DD42E088-72EA-4793-ABC8-90F4DC987CB3}"/>
                </a:ext>
              </a:extLst>
            </p:cNvPr>
            <p:cNvSpPr/>
            <p:nvPr/>
          </p:nvSpPr>
          <p:spPr>
            <a:xfrm>
              <a:off x="7924487" y="2798173"/>
              <a:ext cx="109427" cy="634519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Google Shape;632;p7">
              <a:extLst>
                <a:ext uri="{FF2B5EF4-FFF2-40B4-BE49-F238E27FC236}">
                  <a16:creationId xmlns:a16="http://schemas.microsoft.com/office/drawing/2014/main" id="{2DC2BD74-91D3-4846-B99B-39D89FE0BF6F}"/>
                </a:ext>
              </a:extLst>
            </p:cNvPr>
            <p:cNvSpPr/>
            <p:nvPr/>
          </p:nvSpPr>
          <p:spPr>
            <a:xfrm>
              <a:off x="8395923" y="2505414"/>
              <a:ext cx="86015" cy="7887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Google Shape;633;p7">
              <a:extLst>
                <a:ext uri="{FF2B5EF4-FFF2-40B4-BE49-F238E27FC236}">
                  <a16:creationId xmlns:a16="http://schemas.microsoft.com/office/drawing/2014/main" id="{A4C77065-A7BC-4886-9053-A68C75E079FC}"/>
                </a:ext>
              </a:extLst>
            </p:cNvPr>
            <p:cNvSpPr/>
            <p:nvPr/>
          </p:nvSpPr>
          <p:spPr>
            <a:xfrm>
              <a:off x="8127563" y="2749422"/>
              <a:ext cx="163049" cy="41032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Google Shape;634;p7">
              <a:extLst>
                <a:ext uri="{FF2B5EF4-FFF2-40B4-BE49-F238E27FC236}">
                  <a16:creationId xmlns:a16="http://schemas.microsoft.com/office/drawing/2014/main" id="{9C335CA0-ABE0-4409-8C1C-B93758FC2C9B}"/>
                </a:ext>
              </a:extLst>
            </p:cNvPr>
            <p:cNvSpPr/>
            <p:nvPr/>
          </p:nvSpPr>
          <p:spPr>
            <a:xfrm>
              <a:off x="6525777" y="850146"/>
              <a:ext cx="1764830" cy="1439623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Google Shape;635;p7">
              <a:extLst>
                <a:ext uri="{FF2B5EF4-FFF2-40B4-BE49-F238E27FC236}">
                  <a16:creationId xmlns:a16="http://schemas.microsoft.com/office/drawing/2014/main" id="{47C2B452-D100-4C79-886C-6C444C69D513}"/>
                </a:ext>
              </a:extLst>
            </p:cNvPr>
            <p:cNvSpPr/>
            <p:nvPr/>
          </p:nvSpPr>
          <p:spPr>
            <a:xfrm>
              <a:off x="7969378" y="3871789"/>
              <a:ext cx="300755" cy="512432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Google Shape;636;p7">
              <a:extLst>
                <a:ext uri="{FF2B5EF4-FFF2-40B4-BE49-F238E27FC236}">
                  <a16:creationId xmlns:a16="http://schemas.microsoft.com/office/drawing/2014/main" id="{DAA810DA-131E-4E7D-99A1-B75BB19DE0DA}"/>
                </a:ext>
              </a:extLst>
            </p:cNvPr>
            <p:cNvSpPr/>
            <p:nvPr/>
          </p:nvSpPr>
          <p:spPr>
            <a:xfrm>
              <a:off x="7871787" y="3554611"/>
              <a:ext cx="394406" cy="390429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Google Shape;637;p7">
              <a:extLst>
                <a:ext uri="{FF2B5EF4-FFF2-40B4-BE49-F238E27FC236}">
                  <a16:creationId xmlns:a16="http://schemas.microsoft.com/office/drawing/2014/main" id="{D61C591B-537F-46FA-87AC-E7444F30487B}"/>
                </a:ext>
              </a:extLst>
            </p:cNvPr>
            <p:cNvSpPr/>
            <p:nvPr/>
          </p:nvSpPr>
          <p:spPr>
            <a:xfrm>
              <a:off x="7871787" y="3660004"/>
              <a:ext cx="40112" cy="204068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Google Shape;638;p7">
              <a:extLst>
                <a:ext uri="{FF2B5EF4-FFF2-40B4-BE49-F238E27FC236}">
                  <a16:creationId xmlns:a16="http://schemas.microsoft.com/office/drawing/2014/main" id="{F324ACA0-A50E-40B4-A005-D474468DEA06}"/>
                </a:ext>
              </a:extLst>
            </p:cNvPr>
            <p:cNvSpPr/>
            <p:nvPr/>
          </p:nvSpPr>
          <p:spPr>
            <a:xfrm>
              <a:off x="7440375" y="3863985"/>
              <a:ext cx="671661" cy="1264926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Google Shape;639;p7">
              <a:extLst>
                <a:ext uri="{FF2B5EF4-FFF2-40B4-BE49-F238E27FC236}">
                  <a16:creationId xmlns:a16="http://schemas.microsoft.com/office/drawing/2014/main" id="{1A03DDF7-658F-40D8-9F65-3E8E71B26967}"/>
                </a:ext>
              </a:extLst>
            </p:cNvPr>
            <p:cNvSpPr/>
            <p:nvPr/>
          </p:nvSpPr>
          <p:spPr>
            <a:xfrm>
              <a:off x="7887395" y="4359804"/>
              <a:ext cx="183608" cy="251896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Google Shape;640;p7">
              <a:extLst>
                <a:ext uri="{FF2B5EF4-FFF2-40B4-BE49-F238E27FC236}">
                  <a16:creationId xmlns:a16="http://schemas.microsoft.com/office/drawing/2014/main" id="{3C67F6D9-ED73-405E-8853-EF58F3A6F2E0}"/>
                </a:ext>
              </a:extLst>
            </p:cNvPr>
            <p:cNvSpPr/>
            <p:nvPr/>
          </p:nvSpPr>
          <p:spPr>
            <a:xfrm>
              <a:off x="7611228" y="4547170"/>
              <a:ext cx="349510" cy="650041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Google Shape;641;p7">
              <a:extLst>
                <a:ext uri="{FF2B5EF4-FFF2-40B4-BE49-F238E27FC236}">
                  <a16:creationId xmlns:a16="http://schemas.microsoft.com/office/drawing/2014/main" id="{EBE5D018-307A-480F-A135-9F8182A40286}"/>
                </a:ext>
              </a:extLst>
            </p:cNvPr>
            <p:cNvSpPr/>
            <p:nvPr/>
          </p:nvSpPr>
          <p:spPr>
            <a:xfrm>
              <a:off x="7627759" y="2717202"/>
              <a:ext cx="377874" cy="488098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Google Shape;642;p7">
              <a:extLst>
                <a:ext uri="{FF2B5EF4-FFF2-40B4-BE49-F238E27FC236}">
                  <a16:creationId xmlns:a16="http://schemas.microsoft.com/office/drawing/2014/main" id="{097E30FF-6D3F-4860-BEA6-EF04F60BE81F}"/>
                </a:ext>
              </a:extLst>
            </p:cNvPr>
            <p:cNvSpPr/>
            <p:nvPr/>
          </p:nvSpPr>
          <p:spPr>
            <a:xfrm>
              <a:off x="7704878" y="2912373"/>
              <a:ext cx="89874" cy="9767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Google Shape;643;p7">
              <a:extLst>
                <a:ext uri="{FF2B5EF4-FFF2-40B4-BE49-F238E27FC236}">
                  <a16:creationId xmlns:a16="http://schemas.microsoft.com/office/drawing/2014/main" id="{60451B64-DFF1-4A51-B380-D28A2A7CE781}"/>
                </a:ext>
              </a:extLst>
            </p:cNvPr>
            <p:cNvSpPr/>
            <p:nvPr/>
          </p:nvSpPr>
          <p:spPr>
            <a:xfrm>
              <a:off x="7676599" y="2993428"/>
              <a:ext cx="105483" cy="81056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Google Shape;644;p7">
              <a:extLst>
                <a:ext uri="{FF2B5EF4-FFF2-40B4-BE49-F238E27FC236}">
                  <a16:creationId xmlns:a16="http://schemas.microsoft.com/office/drawing/2014/main" id="{8EE48D82-25C7-4D1F-B304-CC85C2C8C67D}"/>
                </a:ext>
              </a:extLst>
            </p:cNvPr>
            <p:cNvSpPr/>
            <p:nvPr/>
          </p:nvSpPr>
          <p:spPr>
            <a:xfrm>
              <a:off x="7753718" y="2822590"/>
              <a:ext cx="81063" cy="114283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Google Shape;645;p7">
              <a:extLst>
                <a:ext uri="{FF2B5EF4-FFF2-40B4-BE49-F238E27FC236}">
                  <a16:creationId xmlns:a16="http://schemas.microsoft.com/office/drawing/2014/main" id="{FD2C9394-F402-4792-BA0B-035FB88FDE76}"/>
                </a:ext>
              </a:extLst>
            </p:cNvPr>
            <p:cNvSpPr/>
            <p:nvPr/>
          </p:nvSpPr>
          <p:spPr>
            <a:xfrm>
              <a:off x="7802473" y="2717202"/>
              <a:ext cx="44979" cy="73253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Google Shape;646;p7">
              <a:extLst>
                <a:ext uri="{FF2B5EF4-FFF2-40B4-BE49-F238E27FC236}">
                  <a16:creationId xmlns:a16="http://schemas.microsoft.com/office/drawing/2014/main" id="{4C03E2D8-0BFC-489C-86E3-420A66C1E97F}"/>
                </a:ext>
              </a:extLst>
            </p:cNvPr>
            <p:cNvSpPr/>
            <p:nvPr/>
          </p:nvSpPr>
          <p:spPr>
            <a:xfrm>
              <a:off x="7627759" y="3046123"/>
              <a:ext cx="280279" cy="159174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Google Shape;647;p7">
              <a:extLst>
                <a:ext uri="{FF2B5EF4-FFF2-40B4-BE49-F238E27FC236}">
                  <a16:creationId xmlns:a16="http://schemas.microsoft.com/office/drawing/2014/main" id="{FE36873E-94F5-4B51-9590-36C6009E38E7}"/>
                </a:ext>
              </a:extLst>
            </p:cNvPr>
            <p:cNvSpPr/>
            <p:nvPr/>
          </p:nvSpPr>
          <p:spPr>
            <a:xfrm>
              <a:off x="7301746" y="3757586"/>
              <a:ext cx="630625" cy="1293287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Google Shape;648;p7">
              <a:extLst>
                <a:ext uri="{FF2B5EF4-FFF2-40B4-BE49-F238E27FC236}">
                  <a16:creationId xmlns:a16="http://schemas.microsoft.com/office/drawing/2014/main" id="{5386CA32-70AA-46C7-B1E3-47C1F00458DB}"/>
                </a:ext>
              </a:extLst>
            </p:cNvPr>
            <p:cNvSpPr/>
            <p:nvPr/>
          </p:nvSpPr>
          <p:spPr>
            <a:xfrm>
              <a:off x="7301746" y="3757586"/>
              <a:ext cx="536975" cy="1240593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Google Shape;649;p7">
              <a:extLst>
                <a:ext uri="{FF2B5EF4-FFF2-40B4-BE49-F238E27FC236}">
                  <a16:creationId xmlns:a16="http://schemas.microsoft.com/office/drawing/2014/main" id="{E9DCD0BE-8046-47E0-B56C-B38F1309D257}"/>
                </a:ext>
              </a:extLst>
            </p:cNvPr>
            <p:cNvSpPr/>
            <p:nvPr/>
          </p:nvSpPr>
          <p:spPr>
            <a:xfrm>
              <a:off x="7212963" y="3147572"/>
              <a:ext cx="695073" cy="1944251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Google Shape;651;p7">
              <a:extLst>
                <a:ext uri="{FF2B5EF4-FFF2-40B4-BE49-F238E27FC236}">
                  <a16:creationId xmlns:a16="http://schemas.microsoft.com/office/drawing/2014/main" id="{78DFDA17-54F7-46DA-B929-302DE3082DD3}"/>
                </a:ext>
              </a:extLst>
            </p:cNvPr>
            <p:cNvSpPr/>
            <p:nvPr/>
          </p:nvSpPr>
          <p:spPr>
            <a:xfrm>
              <a:off x="7252994" y="5031241"/>
              <a:ext cx="414881" cy="284117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Google Shape;652;p7">
              <a:extLst>
                <a:ext uri="{FF2B5EF4-FFF2-40B4-BE49-F238E27FC236}">
                  <a16:creationId xmlns:a16="http://schemas.microsoft.com/office/drawing/2014/main" id="{E39C2E9B-6678-4235-9AF7-B9A462474ECA}"/>
                </a:ext>
              </a:extLst>
            </p:cNvPr>
            <p:cNvSpPr/>
            <p:nvPr/>
          </p:nvSpPr>
          <p:spPr>
            <a:xfrm>
              <a:off x="7252994" y="5031241"/>
              <a:ext cx="362182" cy="276313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Google Shape;653;p7">
              <a:extLst>
                <a:ext uri="{FF2B5EF4-FFF2-40B4-BE49-F238E27FC236}">
                  <a16:creationId xmlns:a16="http://schemas.microsoft.com/office/drawing/2014/main" id="{A21E910F-6BB1-4FB9-9D23-3C1A1F2BD329}"/>
                </a:ext>
              </a:extLst>
            </p:cNvPr>
            <p:cNvSpPr/>
            <p:nvPr/>
          </p:nvSpPr>
          <p:spPr>
            <a:xfrm>
              <a:off x="7212963" y="5148377"/>
              <a:ext cx="418825" cy="264563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Google Shape;655;p7">
              <a:extLst>
                <a:ext uri="{FF2B5EF4-FFF2-40B4-BE49-F238E27FC236}">
                  <a16:creationId xmlns:a16="http://schemas.microsoft.com/office/drawing/2014/main" id="{55BD83FC-579B-42D8-826C-52CAD303C1BF}"/>
                </a:ext>
              </a:extLst>
            </p:cNvPr>
            <p:cNvSpPr/>
            <p:nvPr/>
          </p:nvSpPr>
          <p:spPr>
            <a:xfrm>
              <a:off x="7599480" y="5307469"/>
              <a:ext cx="11832" cy="16613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Google Shape;658;p7">
              <a:extLst>
                <a:ext uri="{FF2B5EF4-FFF2-40B4-BE49-F238E27FC236}">
                  <a16:creationId xmlns:a16="http://schemas.microsoft.com/office/drawing/2014/main" id="{A8B9388F-113B-402A-A930-5FA798109973}"/>
                </a:ext>
              </a:extLst>
            </p:cNvPr>
            <p:cNvSpPr/>
            <p:nvPr/>
          </p:nvSpPr>
          <p:spPr>
            <a:xfrm>
              <a:off x="7209018" y="5242020"/>
              <a:ext cx="366126" cy="431544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Google Shape;661;p7">
              <a:extLst>
                <a:ext uri="{FF2B5EF4-FFF2-40B4-BE49-F238E27FC236}">
                  <a16:creationId xmlns:a16="http://schemas.microsoft.com/office/drawing/2014/main" id="{C0A7A298-2AEE-4008-BEE5-8BB1EF6E660A}"/>
                </a:ext>
              </a:extLst>
            </p:cNvPr>
            <p:cNvSpPr/>
            <p:nvPr/>
          </p:nvSpPr>
          <p:spPr>
            <a:xfrm>
              <a:off x="7212963" y="3489162"/>
              <a:ext cx="219692" cy="858977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Google Shape;663;p7">
              <a:extLst>
                <a:ext uri="{FF2B5EF4-FFF2-40B4-BE49-F238E27FC236}">
                  <a16:creationId xmlns:a16="http://schemas.microsoft.com/office/drawing/2014/main" id="{7E19AFF0-E97D-4991-B7BD-6AB3EAA9BBCE}"/>
                </a:ext>
              </a:extLst>
            </p:cNvPr>
            <p:cNvSpPr/>
            <p:nvPr/>
          </p:nvSpPr>
          <p:spPr>
            <a:xfrm>
              <a:off x="7237382" y="3489162"/>
              <a:ext cx="195272" cy="256844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C164B53-14D1-4AFB-AEA1-B4088AB9AE46}"/>
                </a:ext>
              </a:extLst>
            </p:cNvPr>
            <p:cNvGrpSpPr/>
            <p:nvPr/>
          </p:nvGrpSpPr>
          <p:grpSpPr>
            <a:xfrm>
              <a:off x="6899623" y="4652559"/>
              <a:ext cx="2802368" cy="1922686"/>
              <a:chOff x="5037424" y="4456767"/>
              <a:chExt cx="2055548" cy="1410298"/>
            </a:xfrm>
          </p:grpSpPr>
          <p:sp>
            <p:nvSpPr>
              <p:cNvPr id="278" name="Google Shape;628;p7">
                <a:extLst>
                  <a:ext uri="{FF2B5EF4-FFF2-40B4-BE49-F238E27FC236}">
                    <a16:creationId xmlns:a16="http://schemas.microsoft.com/office/drawing/2014/main" id="{D05066F5-6D77-4DDA-B5C0-F5DB95693F98}"/>
                  </a:ext>
                </a:extLst>
              </p:cNvPr>
              <p:cNvSpPr/>
              <p:nvPr/>
            </p:nvSpPr>
            <p:spPr>
              <a:xfrm>
                <a:off x="5078910" y="5312213"/>
                <a:ext cx="510577" cy="495457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050" extrusionOk="0">
                    <a:moveTo>
                      <a:pt x="5968" y="0"/>
                    </a:moveTo>
                    <a:cubicBezTo>
                      <a:pt x="5875" y="93"/>
                      <a:pt x="5817" y="140"/>
                      <a:pt x="5770" y="140"/>
                    </a:cubicBezTo>
                    <a:cubicBezTo>
                      <a:pt x="5142" y="826"/>
                      <a:pt x="4514" y="1501"/>
                      <a:pt x="3886" y="2175"/>
                    </a:cubicBezTo>
                    <a:cubicBezTo>
                      <a:pt x="3784" y="2308"/>
                      <a:pt x="3688" y="2373"/>
                      <a:pt x="3576" y="2373"/>
                    </a:cubicBezTo>
                    <a:cubicBezTo>
                      <a:pt x="3521" y="2373"/>
                      <a:pt x="3462" y="2357"/>
                      <a:pt x="3397" y="2326"/>
                    </a:cubicBezTo>
                    <a:cubicBezTo>
                      <a:pt x="2967" y="2175"/>
                      <a:pt x="2571" y="2036"/>
                      <a:pt x="2141" y="1838"/>
                    </a:cubicBezTo>
                    <a:cubicBezTo>
                      <a:pt x="1804" y="1745"/>
                      <a:pt x="1513" y="1547"/>
                      <a:pt x="1222" y="1408"/>
                    </a:cubicBezTo>
                    <a:lnTo>
                      <a:pt x="1222" y="1408"/>
                    </a:lnTo>
                    <a:cubicBezTo>
                      <a:pt x="1455" y="2082"/>
                      <a:pt x="1653" y="2710"/>
                      <a:pt x="1943" y="3338"/>
                    </a:cubicBezTo>
                    <a:cubicBezTo>
                      <a:pt x="2036" y="3583"/>
                      <a:pt x="1990" y="3734"/>
                      <a:pt x="1850" y="3873"/>
                    </a:cubicBezTo>
                    <a:cubicBezTo>
                      <a:pt x="1315" y="4362"/>
                      <a:pt x="780" y="4897"/>
                      <a:pt x="292" y="5432"/>
                    </a:cubicBezTo>
                    <a:cubicBezTo>
                      <a:pt x="199" y="5525"/>
                      <a:pt x="106" y="5618"/>
                      <a:pt x="1" y="5723"/>
                    </a:cubicBezTo>
                    <a:lnTo>
                      <a:pt x="1" y="5816"/>
                    </a:lnTo>
                    <a:lnTo>
                      <a:pt x="873" y="5816"/>
                    </a:lnTo>
                    <a:cubicBezTo>
                      <a:pt x="1606" y="5816"/>
                      <a:pt x="2281" y="5816"/>
                      <a:pt x="3013" y="5769"/>
                    </a:cubicBezTo>
                    <a:cubicBezTo>
                      <a:pt x="3444" y="5769"/>
                      <a:pt x="3549" y="5816"/>
                      <a:pt x="3642" y="6246"/>
                    </a:cubicBezTo>
                    <a:cubicBezTo>
                      <a:pt x="3688" y="6351"/>
                      <a:pt x="3735" y="6444"/>
                      <a:pt x="3781" y="6537"/>
                    </a:cubicBezTo>
                    <a:cubicBezTo>
                      <a:pt x="4025" y="7072"/>
                      <a:pt x="4270" y="7561"/>
                      <a:pt x="4514" y="8049"/>
                    </a:cubicBezTo>
                    <a:lnTo>
                      <a:pt x="4607" y="8049"/>
                    </a:lnTo>
                    <a:cubicBezTo>
                      <a:pt x="4653" y="7805"/>
                      <a:pt x="4758" y="7514"/>
                      <a:pt x="4851" y="7270"/>
                    </a:cubicBezTo>
                    <a:cubicBezTo>
                      <a:pt x="5002" y="6886"/>
                      <a:pt x="5095" y="6490"/>
                      <a:pt x="5235" y="6153"/>
                    </a:cubicBezTo>
                    <a:cubicBezTo>
                      <a:pt x="5340" y="5955"/>
                      <a:pt x="5433" y="5769"/>
                      <a:pt x="5631" y="5665"/>
                    </a:cubicBezTo>
                    <a:cubicBezTo>
                      <a:pt x="5817" y="5525"/>
                      <a:pt x="6107" y="5432"/>
                      <a:pt x="6352" y="5327"/>
                    </a:cubicBezTo>
                    <a:cubicBezTo>
                      <a:pt x="6887" y="5141"/>
                      <a:pt x="7422" y="4944"/>
                      <a:pt x="7957" y="4792"/>
                    </a:cubicBezTo>
                    <a:cubicBezTo>
                      <a:pt x="8050" y="4746"/>
                      <a:pt x="8143" y="4699"/>
                      <a:pt x="8294" y="4653"/>
                    </a:cubicBezTo>
                    <a:cubicBezTo>
                      <a:pt x="7852" y="4455"/>
                      <a:pt x="7515" y="4269"/>
                      <a:pt x="7131" y="4118"/>
                    </a:cubicBezTo>
                    <a:cubicBezTo>
                      <a:pt x="6840" y="3978"/>
                      <a:pt x="6596" y="3780"/>
                      <a:pt x="6456" y="3490"/>
                    </a:cubicBezTo>
                    <a:cubicBezTo>
                      <a:pt x="6398" y="3443"/>
                      <a:pt x="6352" y="3338"/>
                      <a:pt x="6305" y="3338"/>
                    </a:cubicBezTo>
                    <a:cubicBezTo>
                      <a:pt x="5968" y="3338"/>
                      <a:pt x="5921" y="3106"/>
                      <a:pt x="5921" y="2908"/>
                    </a:cubicBezTo>
                    <a:lnTo>
                      <a:pt x="5921" y="2757"/>
                    </a:lnTo>
                    <a:cubicBezTo>
                      <a:pt x="5921" y="2280"/>
                      <a:pt x="5968" y="1838"/>
                      <a:pt x="5968" y="1408"/>
                    </a:cubicBezTo>
                    <a:lnTo>
                      <a:pt x="59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9" name="Google Shape;697;p7">
                <a:extLst>
                  <a:ext uri="{FF2B5EF4-FFF2-40B4-BE49-F238E27FC236}">
                    <a16:creationId xmlns:a16="http://schemas.microsoft.com/office/drawing/2014/main" id="{4E4B02C3-F00D-4EA2-B369-911A10EF4B95}"/>
                  </a:ext>
                </a:extLst>
              </p:cNvPr>
              <p:cNvSpPr/>
              <p:nvPr/>
            </p:nvSpPr>
            <p:spPr>
              <a:xfrm>
                <a:off x="5037424" y="5367546"/>
                <a:ext cx="605738" cy="499519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8116" extrusionOk="0">
                    <a:moveTo>
                      <a:pt x="1550" y="1"/>
                    </a:moveTo>
                    <a:cubicBezTo>
                      <a:pt x="1450" y="1"/>
                      <a:pt x="1394" y="34"/>
                      <a:pt x="1361" y="67"/>
                    </a:cubicBezTo>
                    <a:cubicBezTo>
                      <a:pt x="1315" y="171"/>
                      <a:pt x="1256" y="311"/>
                      <a:pt x="1315" y="462"/>
                    </a:cubicBezTo>
                    <a:cubicBezTo>
                      <a:pt x="1361" y="602"/>
                      <a:pt x="1408" y="695"/>
                      <a:pt x="1454" y="799"/>
                    </a:cubicBezTo>
                    <a:cubicBezTo>
                      <a:pt x="1454" y="846"/>
                      <a:pt x="1501" y="892"/>
                      <a:pt x="1501" y="985"/>
                    </a:cubicBezTo>
                    <a:lnTo>
                      <a:pt x="1745" y="1672"/>
                    </a:lnTo>
                    <a:cubicBezTo>
                      <a:pt x="1896" y="2009"/>
                      <a:pt x="1989" y="2300"/>
                      <a:pt x="2129" y="2637"/>
                    </a:cubicBezTo>
                    <a:lnTo>
                      <a:pt x="2129" y="2684"/>
                    </a:lnTo>
                    <a:lnTo>
                      <a:pt x="1745" y="3021"/>
                    </a:lnTo>
                    <a:cubicBezTo>
                      <a:pt x="1361" y="3416"/>
                      <a:pt x="966" y="3754"/>
                      <a:pt x="628" y="4091"/>
                    </a:cubicBezTo>
                    <a:cubicBezTo>
                      <a:pt x="442" y="4289"/>
                      <a:pt x="245" y="4533"/>
                      <a:pt x="93" y="4719"/>
                    </a:cubicBezTo>
                    <a:cubicBezTo>
                      <a:pt x="47" y="4824"/>
                      <a:pt x="0" y="4963"/>
                      <a:pt x="47" y="5056"/>
                    </a:cubicBezTo>
                    <a:cubicBezTo>
                      <a:pt x="47" y="5161"/>
                      <a:pt x="151" y="5254"/>
                      <a:pt x="291" y="5301"/>
                    </a:cubicBezTo>
                    <a:cubicBezTo>
                      <a:pt x="384" y="5347"/>
                      <a:pt x="489" y="5405"/>
                      <a:pt x="582" y="5405"/>
                    </a:cubicBezTo>
                    <a:cubicBezTo>
                      <a:pt x="826" y="5452"/>
                      <a:pt x="1117" y="5452"/>
                      <a:pt x="1408" y="5452"/>
                    </a:cubicBezTo>
                    <a:cubicBezTo>
                      <a:pt x="1943" y="5452"/>
                      <a:pt x="2478" y="5452"/>
                      <a:pt x="3001" y="5405"/>
                    </a:cubicBezTo>
                    <a:lnTo>
                      <a:pt x="3781" y="5405"/>
                    </a:lnTo>
                    <a:lnTo>
                      <a:pt x="3827" y="5498"/>
                    </a:lnTo>
                    <a:cubicBezTo>
                      <a:pt x="3932" y="6173"/>
                      <a:pt x="4269" y="6755"/>
                      <a:pt x="4653" y="7336"/>
                    </a:cubicBezTo>
                    <a:cubicBezTo>
                      <a:pt x="4746" y="7534"/>
                      <a:pt x="4851" y="7673"/>
                      <a:pt x="4944" y="7825"/>
                    </a:cubicBezTo>
                    <a:cubicBezTo>
                      <a:pt x="5037" y="7964"/>
                      <a:pt x="5188" y="8115"/>
                      <a:pt x="5281" y="8115"/>
                    </a:cubicBezTo>
                    <a:cubicBezTo>
                      <a:pt x="5432" y="8115"/>
                      <a:pt x="5572" y="7964"/>
                      <a:pt x="5676" y="7778"/>
                    </a:cubicBezTo>
                    <a:cubicBezTo>
                      <a:pt x="5816" y="7243"/>
                      <a:pt x="6014" y="6755"/>
                      <a:pt x="6153" y="6220"/>
                    </a:cubicBezTo>
                    <a:cubicBezTo>
                      <a:pt x="6258" y="5929"/>
                      <a:pt x="6351" y="5638"/>
                      <a:pt x="6444" y="5347"/>
                    </a:cubicBezTo>
                    <a:cubicBezTo>
                      <a:pt x="6444" y="5254"/>
                      <a:pt x="6549" y="5161"/>
                      <a:pt x="6642" y="5115"/>
                    </a:cubicBezTo>
                    <a:cubicBezTo>
                      <a:pt x="7805" y="4824"/>
                      <a:pt x="8724" y="4475"/>
                      <a:pt x="9596" y="4045"/>
                    </a:cubicBezTo>
                    <a:cubicBezTo>
                      <a:pt x="9747" y="3998"/>
                      <a:pt x="9794" y="3893"/>
                      <a:pt x="9841" y="3800"/>
                    </a:cubicBezTo>
                    <a:cubicBezTo>
                      <a:pt x="9841" y="3661"/>
                      <a:pt x="9747" y="3556"/>
                      <a:pt x="9643" y="3463"/>
                    </a:cubicBezTo>
                    <a:cubicBezTo>
                      <a:pt x="9457" y="3370"/>
                      <a:pt x="9259" y="3219"/>
                      <a:pt x="9061" y="3126"/>
                    </a:cubicBezTo>
                    <a:cubicBezTo>
                      <a:pt x="8387" y="2881"/>
                      <a:pt x="7758" y="2591"/>
                      <a:pt x="7177" y="2102"/>
                    </a:cubicBezTo>
                    <a:cubicBezTo>
                      <a:pt x="7130" y="2056"/>
                      <a:pt x="7072" y="2009"/>
                      <a:pt x="7072" y="1962"/>
                    </a:cubicBezTo>
                    <a:lnTo>
                      <a:pt x="6688" y="1962"/>
                    </a:lnTo>
                    <a:lnTo>
                      <a:pt x="6688" y="2009"/>
                    </a:lnTo>
                    <a:cubicBezTo>
                      <a:pt x="6688" y="2253"/>
                      <a:pt x="6781" y="2346"/>
                      <a:pt x="6979" y="2346"/>
                    </a:cubicBezTo>
                    <a:cubicBezTo>
                      <a:pt x="7072" y="2346"/>
                      <a:pt x="7130" y="2439"/>
                      <a:pt x="7177" y="2544"/>
                    </a:cubicBezTo>
                    <a:cubicBezTo>
                      <a:pt x="7316" y="2788"/>
                      <a:pt x="7561" y="2974"/>
                      <a:pt x="7852" y="3126"/>
                    </a:cubicBezTo>
                    <a:cubicBezTo>
                      <a:pt x="8096" y="3219"/>
                      <a:pt x="8340" y="3370"/>
                      <a:pt x="8631" y="3463"/>
                    </a:cubicBezTo>
                    <a:cubicBezTo>
                      <a:pt x="8724" y="3509"/>
                      <a:pt x="8875" y="3603"/>
                      <a:pt x="8968" y="3661"/>
                    </a:cubicBezTo>
                    <a:lnTo>
                      <a:pt x="9166" y="3754"/>
                    </a:lnTo>
                    <a:lnTo>
                      <a:pt x="8968" y="3800"/>
                    </a:lnTo>
                    <a:cubicBezTo>
                      <a:pt x="8922" y="3847"/>
                      <a:pt x="8922" y="3847"/>
                      <a:pt x="8875" y="3893"/>
                    </a:cubicBezTo>
                    <a:cubicBezTo>
                      <a:pt x="8817" y="3893"/>
                      <a:pt x="8724" y="3951"/>
                      <a:pt x="8677" y="3951"/>
                    </a:cubicBezTo>
                    <a:cubicBezTo>
                      <a:pt x="8433" y="4045"/>
                      <a:pt x="8235" y="4138"/>
                      <a:pt x="8003" y="4184"/>
                    </a:cubicBezTo>
                    <a:cubicBezTo>
                      <a:pt x="7712" y="4335"/>
                      <a:pt x="7363" y="4428"/>
                      <a:pt x="7072" y="4533"/>
                    </a:cubicBezTo>
                    <a:lnTo>
                      <a:pt x="6933" y="4580"/>
                    </a:lnTo>
                    <a:cubicBezTo>
                      <a:pt x="6735" y="4673"/>
                      <a:pt x="6549" y="4719"/>
                      <a:pt x="6351" y="4870"/>
                    </a:cubicBezTo>
                    <a:cubicBezTo>
                      <a:pt x="6200" y="4917"/>
                      <a:pt x="6107" y="5115"/>
                      <a:pt x="6014" y="5254"/>
                    </a:cubicBezTo>
                    <a:cubicBezTo>
                      <a:pt x="5909" y="5498"/>
                      <a:pt x="5816" y="5789"/>
                      <a:pt x="5723" y="6033"/>
                    </a:cubicBezTo>
                    <a:cubicBezTo>
                      <a:pt x="5723" y="6173"/>
                      <a:pt x="5676" y="6278"/>
                      <a:pt x="5618" y="6417"/>
                    </a:cubicBezTo>
                    <a:cubicBezTo>
                      <a:pt x="5525" y="6662"/>
                      <a:pt x="5432" y="6906"/>
                      <a:pt x="5386" y="7150"/>
                    </a:cubicBezTo>
                    <a:lnTo>
                      <a:pt x="5327" y="7243"/>
                    </a:lnTo>
                    <a:lnTo>
                      <a:pt x="5141" y="7243"/>
                    </a:lnTo>
                    <a:lnTo>
                      <a:pt x="4897" y="6801"/>
                    </a:lnTo>
                    <a:cubicBezTo>
                      <a:pt x="4699" y="6417"/>
                      <a:pt x="4560" y="6080"/>
                      <a:pt x="4362" y="5696"/>
                    </a:cubicBezTo>
                    <a:cubicBezTo>
                      <a:pt x="4316" y="5638"/>
                      <a:pt x="4316" y="5545"/>
                      <a:pt x="4269" y="5498"/>
                    </a:cubicBezTo>
                    <a:lnTo>
                      <a:pt x="4269" y="5347"/>
                    </a:lnTo>
                    <a:cubicBezTo>
                      <a:pt x="4118" y="5010"/>
                      <a:pt x="4071" y="4963"/>
                      <a:pt x="3781" y="4963"/>
                    </a:cubicBezTo>
                    <a:lnTo>
                      <a:pt x="3687" y="4963"/>
                    </a:lnTo>
                    <a:cubicBezTo>
                      <a:pt x="3106" y="4963"/>
                      <a:pt x="2524" y="5010"/>
                      <a:pt x="1989" y="5010"/>
                    </a:cubicBezTo>
                    <a:lnTo>
                      <a:pt x="628" y="5010"/>
                    </a:lnTo>
                    <a:lnTo>
                      <a:pt x="582" y="4963"/>
                    </a:lnTo>
                    <a:lnTo>
                      <a:pt x="582" y="4870"/>
                    </a:lnTo>
                    <a:lnTo>
                      <a:pt x="535" y="4824"/>
                    </a:lnTo>
                    <a:lnTo>
                      <a:pt x="675" y="4673"/>
                    </a:lnTo>
                    <a:cubicBezTo>
                      <a:pt x="733" y="4626"/>
                      <a:pt x="826" y="4533"/>
                      <a:pt x="873" y="4428"/>
                    </a:cubicBezTo>
                    <a:lnTo>
                      <a:pt x="1070" y="4242"/>
                    </a:lnTo>
                    <a:cubicBezTo>
                      <a:pt x="1547" y="3800"/>
                      <a:pt x="1989" y="3370"/>
                      <a:pt x="2420" y="2928"/>
                    </a:cubicBezTo>
                    <a:cubicBezTo>
                      <a:pt x="2571" y="2788"/>
                      <a:pt x="2617" y="2684"/>
                      <a:pt x="2524" y="2498"/>
                    </a:cubicBezTo>
                    <a:cubicBezTo>
                      <a:pt x="2327" y="2009"/>
                      <a:pt x="2187" y="1567"/>
                      <a:pt x="1989" y="1090"/>
                    </a:cubicBezTo>
                    <a:cubicBezTo>
                      <a:pt x="1943" y="892"/>
                      <a:pt x="1838" y="753"/>
                      <a:pt x="1792" y="555"/>
                    </a:cubicBezTo>
                    <a:lnTo>
                      <a:pt x="1745" y="555"/>
                    </a:lnTo>
                    <a:lnTo>
                      <a:pt x="1838" y="218"/>
                    </a:lnTo>
                    <a:lnTo>
                      <a:pt x="1943" y="20"/>
                    </a:lnTo>
                    <a:lnTo>
                      <a:pt x="1698" y="20"/>
                    </a:lnTo>
                    <a:cubicBezTo>
                      <a:pt x="1641" y="6"/>
                      <a:pt x="1592" y="1"/>
                      <a:pt x="1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0" name="Google Shape;698;p7">
                <a:extLst>
                  <a:ext uri="{FF2B5EF4-FFF2-40B4-BE49-F238E27FC236}">
                    <a16:creationId xmlns:a16="http://schemas.microsoft.com/office/drawing/2014/main" id="{C49EDF20-91F2-4BE3-AA1C-074D67DEA23E}"/>
                  </a:ext>
                </a:extLst>
              </p:cNvPr>
              <p:cNvSpPr/>
              <p:nvPr/>
            </p:nvSpPr>
            <p:spPr>
              <a:xfrm>
                <a:off x="5159853" y="5264207"/>
                <a:ext cx="312934" cy="211971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3444" extrusionOk="0">
                    <a:moveTo>
                      <a:pt x="4851" y="1"/>
                    </a:moveTo>
                    <a:cubicBezTo>
                      <a:pt x="4792" y="1"/>
                      <a:pt x="4699" y="47"/>
                      <a:pt x="4606" y="106"/>
                    </a:cubicBezTo>
                    <a:cubicBezTo>
                      <a:pt x="4316" y="338"/>
                      <a:pt x="4071" y="582"/>
                      <a:pt x="3874" y="827"/>
                    </a:cubicBezTo>
                    <a:cubicBezTo>
                      <a:pt x="3338" y="1362"/>
                      <a:pt x="2862" y="1943"/>
                      <a:pt x="2373" y="2478"/>
                    </a:cubicBezTo>
                    <a:cubicBezTo>
                      <a:pt x="2341" y="2510"/>
                      <a:pt x="2259" y="2565"/>
                      <a:pt x="2150" y="2565"/>
                    </a:cubicBezTo>
                    <a:cubicBezTo>
                      <a:pt x="2101" y="2565"/>
                      <a:pt x="2047" y="2554"/>
                      <a:pt x="1989" y="2525"/>
                    </a:cubicBezTo>
                    <a:cubicBezTo>
                      <a:pt x="1547" y="2327"/>
                      <a:pt x="1070" y="2141"/>
                      <a:pt x="582" y="1943"/>
                    </a:cubicBezTo>
                    <a:cubicBezTo>
                      <a:pt x="431" y="1897"/>
                      <a:pt x="291" y="1792"/>
                      <a:pt x="140" y="1746"/>
                    </a:cubicBezTo>
                    <a:lnTo>
                      <a:pt x="0" y="2141"/>
                    </a:lnTo>
                    <a:cubicBezTo>
                      <a:pt x="47" y="2141"/>
                      <a:pt x="140" y="2188"/>
                      <a:pt x="198" y="2234"/>
                    </a:cubicBezTo>
                    <a:cubicBezTo>
                      <a:pt x="431" y="2327"/>
                      <a:pt x="628" y="2478"/>
                      <a:pt x="873" y="2525"/>
                    </a:cubicBezTo>
                    <a:cubicBezTo>
                      <a:pt x="1163" y="2664"/>
                      <a:pt x="1547" y="2816"/>
                      <a:pt x="1838" y="2909"/>
                    </a:cubicBezTo>
                    <a:lnTo>
                      <a:pt x="2129" y="3013"/>
                    </a:lnTo>
                    <a:cubicBezTo>
                      <a:pt x="2175" y="3060"/>
                      <a:pt x="2234" y="3060"/>
                      <a:pt x="2280" y="3060"/>
                    </a:cubicBezTo>
                    <a:cubicBezTo>
                      <a:pt x="2327" y="3060"/>
                      <a:pt x="2420" y="3013"/>
                      <a:pt x="2524" y="2909"/>
                    </a:cubicBezTo>
                    <a:cubicBezTo>
                      <a:pt x="2955" y="2432"/>
                      <a:pt x="3443" y="1897"/>
                      <a:pt x="3920" y="1408"/>
                    </a:cubicBezTo>
                    <a:lnTo>
                      <a:pt x="4409" y="873"/>
                    </a:lnTo>
                    <a:cubicBezTo>
                      <a:pt x="4409" y="873"/>
                      <a:pt x="4455" y="827"/>
                      <a:pt x="4502" y="780"/>
                    </a:cubicBezTo>
                    <a:lnTo>
                      <a:pt x="4560" y="734"/>
                    </a:lnTo>
                    <a:lnTo>
                      <a:pt x="4746" y="536"/>
                    </a:lnTo>
                    <a:lnTo>
                      <a:pt x="4746" y="1211"/>
                    </a:lnTo>
                    <a:lnTo>
                      <a:pt x="4746" y="2188"/>
                    </a:lnTo>
                    <a:lnTo>
                      <a:pt x="4746" y="2816"/>
                    </a:lnTo>
                    <a:cubicBezTo>
                      <a:pt x="4699" y="3013"/>
                      <a:pt x="4699" y="3199"/>
                      <a:pt x="4699" y="3444"/>
                    </a:cubicBezTo>
                    <a:lnTo>
                      <a:pt x="5083" y="3444"/>
                    </a:lnTo>
                    <a:lnTo>
                      <a:pt x="5083" y="2955"/>
                    </a:lnTo>
                    <a:lnTo>
                      <a:pt x="5083" y="2281"/>
                    </a:lnTo>
                    <a:lnTo>
                      <a:pt x="5083" y="1943"/>
                    </a:lnTo>
                    <a:lnTo>
                      <a:pt x="5083" y="292"/>
                    </a:lnTo>
                    <a:cubicBezTo>
                      <a:pt x="5083" y="106"/>
                      <a:pt x="4990" y="1"/>
                      <a:pt x="4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" name="Google Shape;699;p7">
                <a:extLst>
                  <a:ext uri="{FF2B5EF4-FFF2-40B4-BE49-F238E27FC236}">
                    <a16:creationId xmlns:a16="http://schemas.microsoft.com/office/drawing/2014/main" id="{283278E1-1224-4F3D-8A04-734161EF0ED2}"/>
                  </a:ext>
                </a:extLst>
              </p:cNvPr>
              <p:cNvSpPr/>
              <p:nvPr/>
            </p:nvSpPr>
            <p:spPr>
              <a:xfrm>
                <a:off x="7081462" y="4456767"/>
                <a:ext cx="11510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" extrusionOk="0">
                    <a:moveTo>
                      <a:pt x="186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DDF820F-8509-4916-9E15-0356E5F925F5}"/>
                </a:ext>
              </a:extLst>
            </p:cNvPr>
            <p:cNvGrpSpPr/>
            <p:nvPr/>
          </p:nvGrpSpPr>
          <p:grpSpPr>
            <a:xfrm>
              <a:off x="8234438" y="4368446"/>
              <a:ext cx="504671" cy="491035"/>
              <a:chOff x="5689898" y="3493789"/>
              <a:chExt cx="370178" cy="360176"/>
            </a:xfrm>
          </p:grpSpPr>
          <p:sp>
            <p:nvSpPr>
              <p:cNvPr id="276" name="Google Shape;629;p7">
                <a:extLst>
                  <a:ext uri="{FF2B5EF4-FFF2-40B4-BE49-F238E27FC236}">
                    <a16:creationId xmlns:a16="http://schemas.microsoft.com/office/drawing/2014/main" id="{26914BEF-5419-47FE-B756-044E9F12BC2B}"/>
                  </a:ext>
                </a:extLst>
              </p:cNvPr>
              <p:cNvSpPr/>
              <p:nvPr/>
            </p:nvSpPr>
            <p:spPr>
              <a:xfrm>
                <a:off x="5731384" y="3526717"/>
                <a:ext cx="283571" cy="27998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4549" extrusionOk="0">
                    <a:moveTo>
                      <a:pt x="2374" y="1"/>
                    </a:moveTo>
                    <a:cubicBezTo>
                      <a:pt x="2280" y="94"/>
                      <a:pt x="2280" y="140"/>
                      <a:pt x="2234" y="187"/>
                    </a:cubicBezTo>
                    <a:cubicBezTo>
                      <a:pt x="2036" y="582"/>
                      <a:pt x="1850" y="966"/>
                      <a:pt x="1652" y="1350"/>
                    </a:cubicBezTo>
                    <a:cubicBezTo>
                      <a:pt x="1474" y="1749"/>
                      <a:pt x="1182" y="1986"/>
                      <a:pt x="768" y="1986"/>
                    </a:cubicBezTo>
                    <a:cubicBezTo>
                      <a:pt x="723" y="1986"/>
                      <a:pt x="677" y="1984"/>
                      <a:pt x="629" y="1978"/>
                    </a:cubicBezTo>
                    <a:cubicBezTo>
                      <a:pt x="567" y="1962"/>
                      <a:pt x="503" y="1957"/>
                      <a:pt x="438" y="1957"/>
                    </a:cubicBezTo>
                    <a:cubicBezTo>
                      <a:pt x="306" y="1957"/>
                      <a:pt x="164" y="1978"/>
                      <a:pt x="1" y="1978"/>
                    </a:cubicBezTo>
                    <a:cubicBezTo>
                      <a:pt x="292" y="2222"/>
                      <a:pt x="536" y="2466"/>
                      <a:pt x="780" y="2664"/>
                    </a:cubicBezTo>
                    <a:cubicBezTo>
                      <a:pt x="1071" y="2850"/>
                      <a:pt x="1210" y="3094"/>
                      <a:pt x="1117" y="3385"/>
                    </a:cubicBezTo>
                    <a:lnTo>
                      <a:pt x="1117" y="3630"/>
                    </a:lnTo>
                    <a:cubicBezTo>
                      <a:pt x="1071" y="3967"/>
                      <a:pt x="1024" y="4258"/>
                      <a:pt x="1024" y="4548"/>
                    </a:cubicBezTo>
                    <a:cubicBezTo>
                      <a:pt x="1362" y="4211"/>
                      <a:pt x="1606" y="3827"/>
                      <a:pt x="2141" y="3676"/>
                    </a:cubicBezTo>
                    <a:lnTo>
                      <a:pt x="2187" y="3630"/>
                    </a:lnTo>
                    <a:cubicBezTo>
                      <a:pt x="2237" y="3499"/>
                      <a:pt x="2317" y="3452"/>
                      <a:pt x="2408" y="3452"/>
                    </a:cubicBezTo>
                    <a:cubicBezTo>
                      <a:pt x="2488" y="3452"/>
                      <a:pt x="2578" y="3488"/>
                      <a:pt x="2664" y="3536"/>
                    </a:cubicBezTo>
                    <a:cubicBezTo>
                      <a:pt x="3060" y="3723"/>
                      <a:pt x="3444" y="3920"/>
                      <a:pt x="3932" y="4118"/>
                    </a:cubicBezTo>
                    <a:cubicBezTo>
                      <a:pt x="3781" y="3827"/>
                      <a:pt x="3688" y="3583"/>
                      <a:pt x="3595" y="3339"/>
                    </a:cubicBezTo>
                    <a:cubicBezTo>
                      <a:pt x="3490" y="3048"/>
                      <a:pt x="3490" y="3001"/>
                      <a:pt x="3781" y="2908"/>
                    </a:cubicBezTo>
                    <a:cubicBezTo>
                      <a:pt x="3781" y="2908"/>
                      <a:pt x="3827" y="2908"/>
                      <a:pt x="3827" y="2850"/>
                    </a:cubicBezTo>
                    <a:cubicBezTo>
                      <a:pt x="4072" y="2513"/>
                      <a:pt x="4316" y="2222"/>
                      <a:pt x="4607" y="1838"/>
                    </a:cubicBezTo>
                    <a:lnTo>
                      <a:pt x="4409" y="1838"/>
                    </a:lnTo>
                    <a:cubicBezTo>
                      <a:pt x="4184" y="1838"/>
                      <a:pt x="3939" y="1859"/>
                      <a:pt x="3700" y="1859"/>
                    </a:cubicBezTo>
                    <a:cubicBezTo>
                      <a:pt x="3581" y="1859"/>
                      <a:pt x="3463" y="1854"/>
                      <a:pt x="3351" y="1838"/>
                    </a:cubicBezTo>
                    <a:cubicBezTo>
                      <a:pt x="3199" y="1838"/>
                      <a:pt x="3060" y="1792"/>
                      <a:pt x="3013" y="1687"/>
                    </a:cubicBezTo>
                    <a:cubicBezTo>
                      <a:pt x="2862" y="1454"/>
                      <a:pt x="2722" y="1164"/>
                      <a:pt x="2618" y="873"/>
                    </a:cubicBezTo>
                    <a:cubicBezTo>
                      <a:pt x="2525" y="582"/>
                      <a:pt x="2478" y="338"/>
                      <a:pt x="2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" name="Google Shape;700;p7">
                <a:extLst>
                  <a:ext uri="{FF2B5EF4-FFF2-40B4-BE49-F238E27FC236}">
                    <a16:creationId xmlns:a16="http://schemas.microsoft.com/office/drawing/2014/main" id="{0470CB35-2871-4CC1-9629-57685C52784D}"/>
                  </a:ext>
                </a:extLst>
              </p:cNvPr>
              <p:cNvSpPr/>
              <p:nvPr/>
            </p:nvSpPr>
            <p:spPr>
              <a:xfrm>
                <a:off x="5689898" y="3493789"/>
                <a:ext cx="370178" cy="360176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852" extrusionOk="0">
                    <a:moveTo>
                      <a:pt x="3048" y="291"/>
                    </a:moveTo>
                    <a:lnTo>
                      <a:pt x="3152" y="536"/>
                    </a:lnTo>
                    <a:cubicBezTo>
                      <a:pt x="3152" y="582"/>
                      <a:pt x="3199" y="675"/>
                      <a:pt x="3199" y="768"/>
                    </a:cubicBezTo>
                    <a:cubicBezTo>
                      <a:pt x="3245" y="966"/>
                      <a:pt x="3338" y="1164"/>
                      <a:pt x="3396" y="1350"/>
                    </a:cubicBezTo>
                    <a:cubicBezTo>
                      <a:pt x="3490" y="1594"/>
                      <a:pt x="3583" y="1885"/>
                      <a:pt x="3734" y="2176"/>
                    </a:cubicBezTo>
                    <a:cubicBezTo>
                      <a:pt x="3780" y="2222"/>
                      <a:pt x="3920" y="2280"/>
                      <a:pt x="4025" y="2280"/>
                    </a:cubicBezTo>
                    <a:cubicBezTo>
                      <a:pt x="4106" y="2296"/>
                      <a:pt x="4186" y="2301"/>
                      <a:pt x="4266" y="2301"/>
                    </a:cubicBezTo>
                    <a:cubicBezTo>
                      <a:pt x="4425" y="2301"/>
                      <a:pt x="4583" y="2280"/>
                      <a:pt x="4746" y="2280"/>
                    </a:cubicBezTo>
                    <a:lnTo>
                      <a:pt x="5479" y="2280"/>
                    </a:lnTo>
                    <a:lnTo>
                      <a:pt x="5188" y="2664"/>
                    </a:lnTo>
                    <a:cubicBezTo>
                      <a:pt x="4990" y="2955"/>
                      <a:pt x="4792" y="3199"/>
                      <a:pt x="4606" y="3490"/>
                    </a:cubicBezTo>
                    <a:cubicBezTo>
                      <a:pt x="4560" y="3490"/>
                      <a:pt x="4560" y="3536"/>
                      <a:pt x="4501" y="3536"/>
                    </a:cubicBezTo>
                    <a:cubicBezTo>
                      <a:pt x="4408" y="3536"/>
                      <a:pt x="4315" y="3583"/>
                      <a:pt x="4315" y="3629"/>
                    </a:cubicBezTo>
                    <a:cubicBezTo>
                      <a:pt x="4269" y="3676"/>
                      <a:pt x="4315" y="3781"/>
                      <a:pt x="4362" y="3827"/>
                    </a:cubicBezTo>
                    <a:cubicBezTo>
                      <a:pt x="4408" y="4025"/>
                      <a:pt x="4455" y="4165"/>
                      <a:pt x="4560" y="4362"/>
                    </a:cubicBezTo>
                    <a:cubicBezTo>
                      <a:pt x="4606" y="4409"/>
                      <a:pt x="4653" y="4502"/>
                      <a:pt x="4653" y="4607"/>
                    </a:cubicBezTo>
                    <a:lnTo>
                      <a:pt x="4746" y="4839"/>
                    </a:lnTo>
                    <a:lnTo>
                      <a:pt x="4164" y="4548"/>
                    </a:lnTo>
                    <a:cubicBezTo>
                      <a:pt x="3873" y="4409"/>
                      <a:pt x="3583" y="4316"/>
                      <a:pt x="3292" y="4165"/>
                    </a:cubicBezTo>
                    <a:cubicBezTo>
                      <a:pt x="3199" y="4118"/>
                      <a:pt x="3152" y="4071"/>
                      <a:pt x="3048" y="4071"/>
                    </a:cubicBezTo>
                    <a:cubicBezTo>
                      <a:pt x="3048" y="4071"/>
                      <a:pt x="3001" y="4071"/>
                      <a:pt x="2908" y="4211"/>
                    </a:cubicBezTo>
                    <a:cubicBezTo>
                      <a:pt x="2908" y="4258"/>
                      <a:pt x="2861" y="4316"/>
                      <a:pt x="2815" y="4316"/>
                    </a:cubicBezTo>
                    <a:cubicBezTo>
                      <a:pt x="2419" y="4409"/>
                      <a:pt x="2175" y="4653"/>
                      <a:pt x="1943" y="4944"/>
                    </a:cubicBezTo>
                    <a:cubicBezTo>
                      <a:pt x="1884" y="5037"/>
                      <a:pt x="1791" y="5083"/>
                      <a:pt x="1745" y="5188"/>
                    </a:cubicBezTo>
                    <a:lnTo>
                      <a:pt x="1547" y="5374"/>
                    </a:lnTo>
                    <a:lnTo>
                      <a:pt x="1547" y="5374"/>
                    </a:lnTo>
                    <a:lnTo>
                      <a:pt x="1698" y="4165"/>
                    </a:lnTo>
                    <a:lnTo>
                      <a:pt x="1698" y="4071"/>
                    </a:lnTo>
                    <a:cubicBezTo>
                      <a:pt x="1698" y="4025"/>
                      <a:pt x="1698" y="3967"/>
                      <a:pt x="1745" y="3920"/>
                    </a:cubicBezTo>
                    <a:cubicBezTo>
                      <a:pt x="1791" y="3676"/>
                      <a:pt x="1698" y="3490"/>
                      <a:pt x="1408" y="3292"/>
                    </a:cubicBezTo>
                    <a:cubicBezTo>
                      <a:pt x="1210" y="3153"/>
                      <a:pt x="1070" y="3001"/>
                      <a:pt x="872" y="2804"/>
                    </a:cubicBezTo>
                    <a:lnTo>
                      <a:pt x="628" y="2571"/>
                    </a:lnTo>
                    <a:lnTo>
                      <a:pt x="430" y="2420"/>
                    </a:lnTo>
                    <a:lnTo>
                      <a:pt x="919" y="2420"/>
                    </a:lnTo>
                    <a:cubicBezTo>
                      <a:pt x="995" y="2397"/>
                      <a:pt x="1067" y="2385"/>
                      <a:pt x="1133" y="2385"/>
                    </a:cubicBezTo>
                    <a:cubicBezTo>
                      <a:pt x="1198" y="2385"/>
                      <a:pt x="1256" y="2397"/>
                      <a:pt x="1303" y="2420"/>
                    </a:cubicBezTo>
                    <a:cubicBezTo>
                      <a:pt x="1347" y="2424"/>
                      <a:pt x="1389" y="2427"/>
                      <a:pt x="1430" y="2427"/>
                    </a:cubicBezTo>
                    <a:cubicBezTo>
                      <a:pt x="1802" y="2427"/>
                      <a:pt x="2055" y="2236"/>
                      <a:pt x="2233" y="1838"/>
                    </a:cubicBezTo>
                    <a:cubicBezTo>
                      <a:pt x="2326" y="1641"/>
                      <a:pt x="2466" y="1454"/>
                      <a:pt x="2571" y="1257"/>
                    </a:cubicBezTo>
                    <a:cubicBezTo>
                      <a:pt x="2664" y="1059"/>
                      <a:pt x="2710" y="873"/>
                      <a:pt x="2815" y="675"/>
                    </a:cubicBezTo>
                    <a:lnTo>
                      <a:pt x="2908" y="582"/>
                    </a:lnTo>
                    <a:lnTo>
                      <a:pt x="3048" y="291"/>
                    </a:lnTo>
                    <a:close/>
                    <a:moveTo>
                      <a:pt x="3048" y="0"/>
                    </a:moveTo>
                    <a:cubicBezTo>
                      <a:pt x="2954" y="0"/>
                      <a:pt x="2861" y="47"/>
                      <a:pt x="2757" y="140"/>
                    </a:cubicBezTo>
                    <a:cubicBezTo>
                      <a:pt x="2664" y="291"/>
                      <a:pt x="2617" y="384"/>
                      <a:pt x="2571" y="536"/>
                    </a:cubicBezTo>
                    <a:lnTo>
                      <a:pt x="2419" y="768"/>
                    </a:lnTo>
                    <a:cubicBezTo>
                      <a:pt x="2233" y="1117"/>
                      <a:pt x="2036" y="1501"/>
                      <a:pt x="1884" y="1885"/>
                    </a:cubicBezTo>
                    <a:cubicBezTo>
                      <a:pt x="1812" y="2075"/>
                      <a:pt x="1712" y="2145"/>
                      <a:pt x="1555" y="2145"/>
                    </a:cubicBezTo>
                    <a:cubicBezTo>
                      <a:pt x="1511" y="2145"/>
                      <a:pt x="1462" y="2139"/>
                      <a:pt x="1408" y="2129"/>
                    </a:cubicBezTo>
                    <a:cubicBezTo>
                      <a:pt x="966" y="2129"/>
                      <a:pt x="628" y="2083"/>
                      <a:pt x="244" y="2083"/>
                    </a:cubicBezTo>
                    <a:cubicBezTo>
                      <a:pt x="198" y="2083"/>
                      <a:pt x="47" y="2176"/>
                      <a:pt x="47" y="2222"/>
                    </a:cubicBezTo>
                    <a:cubicBezTo>
                      <a:pt x="0" y="2222"/>
                      <a:pt x="47" y="2373"/>
                      <a:pt x="93" y="2466"/>
                    </a:cubicBezTo>
                    <a:lnTo>
                      <a:pt x="582" y="2955"/>
                    </a:lnTo>
                    <a:lnTo>
                      <a:pt x="675" y="3048"/>
                    </a:lnTo>
                    <a:lnTo>
                      <a:pt x="779" y="3153"/>
                    </a:lnTo>
                    <a:cubicBezTo>
                      <a:pt x="919" y="3292"/>
                      <a:pt x="1012" y="3443"/>
                      <a:pt x="1210" y="3536"/>
                    </a:cubicBezTo>
                    <a:cubicBezTo>
                      <a:pt x="1454" y="3676"/>
                      <a:pt x="1408" y="3874"/>
                      <a:pt x="1361" y="4025"/>
                    </a:cubicBezTo>
                    <a:cubicBezTo>
                      <a:pt x="1303" y="4548"/>
                      <a:pt x="1210" y="5083"/>
                      <a:pt x="1163" y="5525"/>
                    </a:cubicBezTo>
                    <a:cubicBezTo>
                      <a:pt x="1163" y="5572"/>
                      <a:pt x="1163" y="5816"/>
                      <a:pt x="1303" y="5816"/>
                    </a:cubicBezTo>
                    <a:cubicBezTo>
                      <a:pt x="1378" y="5839"/>
                      <a:pt x="1451" y="5851"/>
                      <a:pt x="1524" y="5851"/>
                    </a:cubicBezTo>
                    <a:cubicBezTo>
                      <a:pt x="1597" y="5851"/>
                      <a:pt x="1669" y="5839"/>
                      <a:pt x="1745" y="5816"/>
                    </a:cubicBezTo>
                    <a:cubicBezTo>
                      <a:pt x="1838" y="5770"/>
                      <a:pt x="1884" y="5665"/>
                      <a:pt x="1989" y="5572"/>
                    </a:cubicBezTo>
                    <a:lnTo>
                      <a:pt x="2036" y="5525"/>
                    </a:lnTo>
                    <a:cubicBezTo>
                      <a:pt x="2326" y="5235"/>
                      <a:pt x="2617" y="4897"/>
                      <a:pt x="2861" y="4548"/>
                    </a:cubicBezTo>
                    <a:lnTo>
                      <a:pt x="3001" y="4409"/>
                    </a:lnTo>
                    <a:lnTo>
                      <a:pt x="3048" y="4455"/>
                    </a:lnTo>
                    <a:cubicBezTo>
                      <a:pt x="3106" y="4455"/>
                      <a:pt x="3152" y="4502"/>
                      <a:pt x="3199" y="4502"/>
                    </a:cubicBezTo>
                    <a:cubicBezTo>
                      <a:pt x="3292" y="4607"/>
                      <a:pt x="3338" y="4653"/>
                      <a:pt x="3443" y="4653"/>
                    </a:cubicBezTo>
                    <a:cubicBezTo>
                      <a:pt x="3873" y="4839"/>
                      <a:pt x="4269" y="5037"/>
                      <a:pt x="4699" y="5188"/>
                    </a:cubicBezTo>
                    <a:cubicBezTo>
                      <a:pt x="4792" y="5235"/>
                      <a:pt x="4943" y="5281"/>
                      <a:pt x="5141" y="5328"/>
                    </a:cubicBezTo>
                    <a:cubicBezTo>
                      <a:pt x="5188" y="5374"/>
                      <a:pt x="5234" y="5374"/>
                      <a:pt x="5281" y="5374"/>
                    </a:cubicBezTo>
                    <a:cubicBezTo>
                      <a:pt x="5374" y="5374"/>
                      <a:pt x="5432" y="5328"/>
                      <a:pt x="5479" y="5281"/>
                    </a:cubicBezTo>
                    <a:cubicBezTo>
                      <a:pt x="5525" y="5188"/>
                      <a:pt x="5525" y="5083"/>
                      <a:pt x="5432" y="4944"/>
                    </a:cubicBezTo>
                    <a:cubicBezTo>
                      <a:pt x="5432" y="4897"/>
                      <a:pt x="5374" y="4897"/>
                      <a:pt x="5374" y="4897"/>
                    </a:cubicBezTo>
                    <a:cubicBezTo>
                      <a:pt x="5327" y="4839"/>
                      <a:pt x="5327" y="4793"/>
                      <a:pt x="5281" y="4746"/>
                    </a:cubicBezTo>
                    <a:cubicBezTo>
                      <a:pt x="5083" y="4502"/>
                      <a:pt x="4943" y="4211"/>
                      <a:pt x="4746" y="3967"/>
                    </a:cubicBezTo>
                    <a:lnTo>
                      <a:pt x="4699" y="3874"/>
                    </a:lnTo>
                    <a:lnTo>
                      <a:pt x="5083" y="3443"/>
                    </a:lnTo>
                    <a:cubicBezTo>
                      <a:pt x="5374" y="3048"/>
                      <a:pt x="5618" y="2711"/>
                      <a:pt x="5909" y="2373"/>
                    </a:cubicBezTo>
                    <a:cubicBezTo>
                      <a:pt x="5955" y="2280"/>
                      <a:pt x="6014" y="2176"/>
                      <a:pt x="5955" y="2129"/>
                    </a:cubicBezTo>
                    <a:cubicBezTo>
                      <a:pt x="5909" y="2036"/>
                      <a:pt x="5862" y="1989"/>
                      <a:pt x="5769" y="1989"/>
                    </a:cubicBezTo>
                    <a:cubicBezTo>
                      <a:pt x="5572" y="1931"/>
                      <a:pt x="5432" y="1931"/>
                      <a:pt x="5281" y="1931"/>
                    </a:cubicBezTo>
                    <a:lnTo>
                      <a:pt x="3827" y="1931"/>
                    </a:lnTo>
                    <a:lnTo>
                      <a:pt x="3780" y="1838"/>
                    </a:lnTo>
                    <a:lnTo>
                      <a:pt x="3780" y="1699"/>
                    </a:lnTo>
                    <a:cubicBezTo>
                      <a:pt x="3734" y="1547"/>
                      <a:pt x="3687" y="1408"/>
                      <a:pt x="3629" y="1303"/>
                    </a:cubicBezTo>
                    <a:cubicBezTo>
                      <a:pt x="3583" y="919"/>
                      <a:pt x="3443" y="582"/>
                      <a:pt x="3338" y="245"/>
                    </a:cubicBezTo>
                    <a:cubicBezTo>
                      <a:pt x="3292" y="47"/>
                      <a:pt x="3199" y="0"/>
                      <a:pt x="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5" name="Google Shape;701;p7">
              <a:extLst>
                <a:ext uri="{FF2B5EF4-FFF2-40B4-BE49-F238E27FC236}">
                  <a16:creationId xmlns:a16="http://schemas.microsoft.com/office/drawing/2014/main" id="{744A0ECE-E717-4DC4-999A-DEE230B31EF1}"/>
                </a:ext>
              </a:extLst>
            </p:cNvPr>
            <p:cNvSpPr/>
            <p:nvPr/>
          </p:nvSpPr>
          <p:spPr>
            <a:xfrm>
              <a:off x="6732714" y="1379108"/>
              <a:ext cx="41119" cy="84999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6" name="Google Shape;702;p7">
              <a:extLst>
                <a:ext uri="{FF2B5EF4-FFF2-40B4-BE49-F238E27FC236}">
                  <a16:creationId xmlns:a16="http://schemas.microsoft.com/office/drawing/2014/main" id="{DFB5FB02-7467-4C44-8251-CAA486163061}"/>
                </a:ext>
              </a:extLst>
            </p:cNvPr>
            <p:cNvSpPr/>
            <p:nvPr/>
          </p:nvSpPr>
          <p:spPr>
            <a:xfrm>
              <a:off x="6676156" y="1183937"/>
              <a:ext cx="36167" cy="105473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7" name="Google Shape;703;p7">
              <a:extLst>
                <a:ext uri="{FF2B5EF4-FFF2-40B4-BE49-F238E27FC236}">
                  <a16:creationId xmlns:a16="http://schemas.microsoft.com/office/drawing/2014/main" id="{C0C5904F-5698-44A2-AD3F-9A3720BEE719}"/>
                </a:ext>
              </a:extLst>
            </p:cNvPr>
            <p:cNvSpPr/>
            <p:nvPr/>
          </p:nvSpPr>
          <p:spPr>
            <a:xfrm>
              <a:off x="6533582" y="825729"/>
              <a:ext cx="109427" cy="69392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8" name="Google Shape;704;p7">
              <a:extLst>
                <a:ext uri="{FF2B5EF4-FFF2-40B4-BE49-F238E27FC236}">
                  <a16:creationId xmlns:a16="http://schemas.microsoft.com/office/drawing/2014/main" id="{85CF68F7-C50D-411B-A1A5-2FB5E22B2D5E}"/>
                </a:ext>
              </a:extLst>
            </p:cNvPr>
            <p:cNvSpPr/>
            <p:nvPr/>
          </p:nvSpPr>
          <p:spPr>
            <a:xfrm>
              <a:off x="8176315" y="1838845"/>
              <a:ext cx="358321" cy="610017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9" name="Google Shape;705;p7">
              <a:extLst>
                <a:ext uri="{FF2B5EF4-FFF2-40B4-BE49-F238E27FC236}">
                  <a16:creationId xmlns:a16="http://schemas.microsoft.com/office/drawing/2014/main" id="{4A3B8369-6EAE-419E-A964-E8AE170F32CF}"/>
                </a:ext>
              </a:extLst>
            </p:cNvPr>
            <p:cNvSpPr/>
            <p:nvPr/>
          </p:nvSpPr>
          <p:spPr>
            <a:xfrm>
              <a:off x="7220770" y="2460523"/>
              <a:ext cx="1306065" cy="2850889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0" name="Google Shape;706;p7">
              <a:extLst>
                <a:ext uri="{FF2B5EF4-FFF2-40B4-BE49-F238E27FC236}">
                  <a16:creationId xmlns:a16="http://schemas.microsoft.com/office/drawing/2014/main" id="{83FEDF1B-597F-499B-84FD-E9E4041FE82C}"/>
                </a:ext>
              </a:extLst>
            </p:cNvPr>
            <p:cNvSpPr/>
            <p:nvPr/>
          </p:nvSpPr>
          <p:spPr>
            <a:xfrm>
              <a:off x="7810276" y="1981322"/>
              <a:ext cx="585731" cy="747711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1" name="Google Shape;707;p7">
              <a:extLst>
                <a:ext uri="{FF2B5EF4-FFF2-40B4-BE49-F238E27FC236}">
                  <a16:creationId xmlns:a16="http://schemas.microsoft.com/office/drawing/2014/main" id="{9204FA28-542A-4A8C-AB77-C9C5317AB227}"/>
                </a:ext>
              </a:extLst>
            </p:cNvPr>
            <p:cNvSpPr/>
            <p:nvPr/>
          </p:nvSpPr>
          <p:spPr>
            <a:xfrm>
              <a:off x="8375447" y="1981322"/>
              <a:ext cx="20559" cy="15690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2" name="Google Shape;708;p7">
              <a:extLst>
                <a:ext uri="{FF2B5EF4-FFF2-40B4-BE49-F238E27FC236}">
                  <a16:creationId xmlns:a16="http://schemas.microsoft.com/office/drawing/2014/main" id="{D9C7AD24-EF70-41B0-BE3E-079D95BC315C}"/>
                </a:ext>
              </a:extLst>
            </p:cNvPr>
            <p:cNvSpPr/>
            <p:nvPr/>
          </p:nvSpPr>
          <p:spPr>
            <a:xfrm>
              <a:off x="7851312" y="2713342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3" name="Google Shape;709;p7">
              <a:extLst>
                <a:ext uri="{FF2B5EF4-FFF2-40B4-BE49-F238E27FC236}">
                  <a16:creationId xmlns:a16="http://schemas.microsoft.com/office/drawing/2014/main" id="{CF6D929A-5901-4485-869B-7001AF2F1DE9}"/>
                </a:ext>
              </a:extLst>
            </p:cNvPr>
            <p:cNvSpPr/>
            <p:nvPr/>
          </p:nvSpPr>
          <p:spPr>
            <a:xfrm>
              <a:off x="7806417" y="27045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" name="Google Shape;710;p7">
              <a:extLst>
                <a:ext uri="{FF2B5EF4-FFF2-40B4-BE49-F238E27FC236}">
                  <a16:creationId xmlns:a16="http://schemas.microsoft.com/office/drawing/2014/main" id="{5E55CF88-9933-4BD0-A929-7E6A0992C83D}"/>
                </a:ext>
              </a:extLst>
            </p:cNvPr>
            <p:cNvSpPr/>
            <p:nvPr/>
          </p:nvSpPr>
          <p:spPr>
            <a:xfrm>
              <a:off x="7847368" y="271720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5" name="Google Shape;711;p7">
              <a:extLst>
                <a:ext uri="{FF2B5EF4-FFF2-40B4-BE49-F238E27FC236}">
                  <a16:creationId xmlns:a16="http://schemas.microsoft.com/office/drawing/2014/main" id="{9F22BA8A-D021-4267-A356-4899069F9449}"/>
                </a:ext>
              </a:extLst>
            </p:cNvPr>
            <p:cNvSpPr/>
            <p:nvPr/>
          </p:nvSpPr>
          <p:spPr>
            <a:xfrm>
              <a:off x="7896206" y="3420861"/>
              <a:ext cx="398350" cy="458814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Google Shape;712;p7">
              <a:extLst>
                <a:ext uri="{FF2B5EF4-FFF2-40B4-BE49-F238E27FC236}">
                  <a16:creationId xmlns:a16="http://schemas.microsoft.com/office/drawing/2014/main" id="{EF25B6DE-1FE0-4762-90F8-525C0291C8FF}"/>
                </a:ext>
              </a:extLst>
            </p:cNvPr>
            <p:cNvSpPr/>
            <p:nvPr/>
          </p:nvSpPr>
          <p:spPr>
            <a:xfrm>
              <a:off x="7224714" y="3892261"/>
              <a:ext cx="1069842" cy="1789106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7" name="Google Shape;713;p7">
              <a:extLst>
                <a:ext uri="{FF2B5EF4-FFF2-40B4-BE49-F238E27FC236}">
                  <a16:creationId xmlns:a16="http://schemas.microsoft.com/office/drawing/2014/main" id="{16DC00D7-73D3-4284-80CA-4C67FDAF6107}"/>
                </a:ext>
              </a:extLst>
            </p:cNvPr>
            <p:cNvSpPr/>
            <p:nvPr/>
          </p:nvSpPr>
          <p:spPr>
            <a:xfrm>
              <a:off x="7290081" y="503124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" name="Google Shape;714;p7">
              <a:extLst>
                <a:ext uri="{FF2B5EF4-FFF2-40B4-BE49-F238E27FC236}">
                  <a16:creationId xmlns:a16="http://schemas.microsoft.com/office/drawing/2014/main" id="{1BA76F75-F3A1-4183-A65F-A7854BE9A349}"/>
                </a:ext>
              </a:extLst>
            </p:cNvPr>
            <p:cNvSpPr/>
            <p:nvPr/>
          </p:nvSpPr>
          <p:spPr>
            <a:xfrm>
              <a:off x="7590669" y="1546001"/>
              <a:ext cx="696079" cy="544737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9" name="Google Shape;715;p7">
              <a:extLst>
                <a:ext uri="{FF2B5EF4-FFF2-40B4-BE49-F238E27FC236}">
                  <a16:creationId xmlns:a16="http://schemas.microsoft.com/office/drawing/2014/main" id="{08B60853-89A1-4406-9FBB-77F22AB849C2}"/>
                </a:ext>
              </a:extLst>
            </p:cNvPr>
            <p:cNvSpPr/>
            <p:nvPr/>
          </p:nvSpPr>
          <p:spPr>
            <a:xfrm>
              <a:off x="7436516" y="3757589"/>
              <a:ext cx="813142" cy="136645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0" name="Google Shape;716;p7">
              <a:extLst>
                <a:ext uri="{FF2B5EF4-FFF2-40B4-BE49-F238E27FC236}">
                  <a16:creationId xmlns:a16="http://schemas.microsoft.com/office/drawing/2014/main" id="{1C6C344D-0302-4194-880E-37AEDBCD7242}"/>
                </a:ext>
              </a:extLst>
            </p:cNvPr>
            <p:cNvSpPr/>
            <p:nvPr/>
          </p:nvSpPr>
          <p:spPr>
            <a:xfrm>
              <a:off x="7603424" y="5120101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1" name="Google Shape;717;p7">
              <a:extLst>
                <a:ext uri="{FF2B5EF4-FFF2-40B4-BE49-F238E27FC236}">
                  <a16:creationId xmlns:a16="http://schemas.microsoft.com/office/drawing/2014/main" id="{D20F7C0B-1DC0-4911-904F-3D51D751AF45}"/>
                </a:ext>
              </a:extLst>
            </p:cNvPr>
            <p:cNvSpPr/>
            <p:nvPr/>
          </p:nvSpPr>
          <p:spPr>
            <a:xfrm>
              <a:off x="7965518" y="2347330"/>
              <a:ext cx="81063" cy="92802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2" name="Google Shape;718;p7">
              <a:extLst>
                <a:ext uri="{FF2B5EF4-FFF2-40B4-BE49-F238E27FC236}">
                  <a16:creationId xmlns:a16="http://schemas.microsoft.com/office/drawing/2014/main" id="{A051210F-C83A-4333-8809-9AEAFF128200}"/>
                </a:ext>
              </a:extLst>
            </p:cNvPr>
            <p:cNvSpPr/>
            <p:nvPr/>
          </p:nvSpPr>
          <p:spPr>
            <a:xfrm>
              <a:off x="7981130" y="2488803"/>
              <a:ext cx="73259" cy="89866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3" name="Google Shape;719;p7">
              <a:extLst>
                <a:ext uri="{FF2B5EF4-FFF2-40B4-BE49-F238E27FC236}">
                  <a16:creationId xmlns:a16="http://schemas.microsoft.com/office/drawing/2014/main" id="{BFD07C24-7F4B-411F-A616-C17BD6EEF156}"/>
                </a:ext>
              </a:extLst>
            </p:cNvPr>
            <p:cNvSpPr/>
            <p:nvPr/>
          </p:nvSpPr>
          <p:spPr>
            <a:xfrm>
              <a:off x="7907955" y="2708392"/>
              <a:ext cx="134770" cy="82062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4" name="Google Shape;720;p7">
              <a:extLst>
                <a:ext uri="{FF2B5EF4-FFF2-40B4-BE49-F238E27FC236}">
                  <a16:creationId xmlns:a16="http://schemas.microsoft.com/office/drawing/2014/main" id="{030CA637-DE9C-4C5C-A133-F981C0394871}"/>
                </a:ext>
              </a:extLst>
            </p:cNvPr>
            <p:cNvSpPr/>
            <p:nvPr/>
          </p:nvSpPr>
          <p:spPr>
            <a:xfrm>
              <a:off x="7916679" y="2708392"/>
              <a:ext cx="4029" cy="8894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5" name="Google Shape;721;p7">
              <a:extLst>
                <a:ext uri="{FF2B5EF4-FFF2-40B4-BE49-F238E27FC236}">
                  <a16:creationId xmlns:a16="http://schemas.microsoft.com/office/drawing/2014/main" id="{119045F8-14DE-454D-89F5-70E473C16BC6}"/>
                </a:ext>
              </a:extLst>
            </p:cNvPr>
            <p:cNvSpPr/>
            <p:nvPr/>
          </p:nvSpPr>
          <p:spPr>
            <a:xfrm>
              <a:off x="8033829" y="279817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6" name="Google Shape;722;p7">
              <a:extLst>
                <a:ext uri="{FF2B5EF4-FFF2-40B4-BE49-F238E27FC236}">
                  <a16:creationId xmlns:a16="http://schemas.microsoft.com/office/drawing/2014/main" id="{F5DFB1F3-027A-44CE-A348-56E1F10EA878}"/>
                </a:ext>
              </a:extLst>
            </p:cNvPr>
            <p:cNvSpPr/>
            <p:nvPr/>
          </p:nvSpPr>
          <p:spPr>
            <a:xfrm>
              <a:off x="8009406" y="4363663"/>
              <a:ext cx="29370" cy="44975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7" name="Google Shape;723;p7">
              <a:extLst>
                <a:ext uri="{FF2B5EF4-FFF2-40B4-BE49-F238E27FC236}">
                  <a16:creationId xmlns:a16="http://schemas.microsoft.com/office/drawing/2014/main" id="{5220D8B0-5F7B-47E2-BAF0-A1B5C3EA8241}"/>
                </a:ext>
              </a:extLst>
            </p:cNvPr>
            <p:cNvSpPr/>
            <p:nvPr/>
          </p:nvSpPr>
          <p:spPr>
            <a:xfrm>
              <a:off x="7896206" y="4148015"/>
              <a:ext cx="85007" cy="163034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" name="Google Shape;724;p7">
              <a:extLst>
                <a:ext uri="{FF2B5EF4-FFF2-40B4-BE49-F238E27FC236}">
                  <a16:creationId xmlns:a16="http://schemas.microsoft.com/office/drawing/2014/main" id="{64A5A5AD-9761-4631-AA44-6811E9B568B2}"/>
                </a:ext>
              </a:extLst>
            </p:cNvPr>
            <p:cNvSpPr/>
            <p:nvPr/>
          </p:nvSpPr>
          <p:spPr>
            <a:xfrm>
              <a:off x="7224714" y="1777338"/>
              <a:ext cx="724276" cy="484156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" name="Google Shape;725;p7">
              <a:extLst>
                <a:ext uri="{FF2B5EF4-FFF2-40B4-BE49-F238E27FC236}">
                  <a16:creationId xmlns:a16="http://schemas.microsoft.com/office/drawing/2014/main" id="{D7717AAC-7332-4F49-BE59-80C058BE4515}"/>
                </a:ext>
              </a:extLst>
            </p:cNvPr>
            <p:cNvSpPr/>
            <p:nvPr/>
          </p:nvSpPr>
          <p:spPr>
            <a:xfrm>
              <a:off x="7911812" y="4554974"/>
              <a:ext cx="37175" cy="81056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" name="Google Shape;726;p7">
              <a:extLst>
                <a:ext uri="{FF2B5EF4-FFF2-40B4-BE49-F238E27FC236}">
                  <a16:creationId xmlns:a16="http://schemas.microsoft.com/office/drawing/2014/main" id="{7EB2D1DA-D713-4063-B691-FB05E013C9A6}"/>
                </a:ext>
              </a:extLst>
            </p:cNvPr>
            <p:cNvSpPr/>
            <p:nvPr/>
          </p:nvSpPr>
          <p:spPr>
            <a:xfrm>
              <a:off x="7900067" y="2533695"/>
              <a:ext cx="45063" cy="114283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" name="Google Shape;727;p7">
              <a:extLst>
                <a:ext uri="{FF2B5EF4-FFF2-40B4-BE49-F238E27FC236}">
                  <a16:creationId xmlns:a16="http://schemas.microsoft.com/office/drawing/2014/main" id="{71983C37-B4BA-434A-8A83-28DC2B6CBD02}"/>
                </a:ext>
              </a:extLst>
            </p:cNvPr>
            <p:cNvSpPr/>
            <p:nvPr/>
          </p:nvSpPr>
          <p:spPr>
            <a:xfrm>
              <a:off x="7789801" y="2798173"/>
              <a:ext cx="89874" cy="42709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" name="Google Shape;728;p7">
              <a:extLst>
                <a:ext uri="{FF2B5EF4-FFF2-40B4-BE49-F238E27FC236}">
                  <a16:creationId xmlns:a16="http://schemas.microsoft.com/office/drawing/2014/main" id="{CFCD042E-1317-48B6-A256-04A92458E713}"/>
                </a:ext>
              </a:extLst>
            </p:cNvPr>
            <p:cNvSpPr/>
            <p:nvPr/>
          </p:nvSpPr>
          <p:spPr>
            <a:xfrm>
              <a:off x="7789801" y="2798173"/>
              <a:ext cx="16699" cy="24502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" name="Google Shape;729;p7">
              <a:extLst>
                <a:ext uri="{FF2B5EF4-FFF2-40B4-BE49-F238E27FC236}">
                  <a16:creationId xmlns:a16="http://schemas.microsoft.com/office/drawing/2014/main" id="{9DB7F426-9C33-410E-B105-18C160CB3503}"/>
                </a:ext>
              </a:extLst>
            </p:cNvPr>
            <p:cNvSpPr/>
            <p:nvPr/>
          </p:nvSpPr>
          <p:spPr>
            <a:xfrm>
              <a:off x="7781997" y="2822590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" name="Google Shape;730;p7">
              <a:extLst>
                <a:ext uri="{FF2B5EF4-FFF2-40B4-BE49-F238E27FC236}">
                  <a16:creationId xmlns:a16="http://schemas.microsoft.com/office/drawing/2014/main" id="{41A3DA0C-BA24-4CDF-B46F-1D5457E956AE}"/>
                </a:ext>
              </a:extLst>
            </p:cNvPr>
            <p:cNvSpPr/>
            <p:nvPr/>
          </p:nvSpPr>
          <p:spPr>
            <a:xfrm>
              <a:off x="7554584" y="4416357"/>
              <a:ext cx="276335" cy="618911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" name="Google Shape;731;p7">
              <a:extLst>
                <a:ext uri="{FF2B5EF4-FFF2-40B4-BE49-F238E27FC236}">
                  <a16:creationId xmlns:a16="http://schemas.microsoft.com/office/drawing/2014/main" id="{2F85B89E-1399-47CD-904C-F9033B745BAE}"/>
                </a:ext>
              </a:extLst>
            </p:cNvPr>
            <p:cNvSpPr/>
            <p:nvPr/>
          </p:nvSpPr>
          <p:spPr>
            <a:xfrm>
              <a:off x="7656123" y="4181158"/>
              <a:ext cx="101539" cy="2274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" name="Google Shape;732;p7">
              <a:extLst>
                <a:ext uri="{FF2B5EF4-FFF2-40B4-BE49-F238E27FC236}">
                  <a16:creationId xmlns:a16="http://schemas.microsoft.com/office/drawing/2014/main" id="{E05DEAB3-C35D-4698-B0AA-93836464D599}"/>
                </a:ext>
              </a:extLst>
            </p:cNvPr>
            <p:cNvSpPr/>
            <p:nvPr/>
          </p:nvSpPr>
          <p:spPr>
            <a:xfrm>
              <a:off x="6647792" y="883374"/>
              <a:ext cx="995661" cy="789414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" name="Google Shape;733;p7">
              <a:extLst>
                <a:ext uri="{FF2B5EF4-FFF2-40B4-BE49-F238E27FC236}">
                  <a16:creationId xmlns:a16="http://schemas.microsoft.com/office/drawing/2014/main" id="{69C7676F-460E-4D34-844C-BC5BA39E1F80}"/>
                </a:ext>
              </a:extLst>
            </p:cNvPr>
            <p:cNvSpPr/>
            <p:nvPr/>
          </p:nvSpPr>
          <p:spPr>
            <a:xfrm>
              <a:off x="7530165" y="4481806"/>
              <a:ext cx="93818" cy="19525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" name="Google Shape;734;p7">
              <a:extLst>
                <a:ext uri="{FF2B5EF4-FFF2-40B4-BE49-F238E27FC236}">
                  <a16:creationId xmlns:a16="http://schemas.microsoft.com/office/drawing/2014/main" id="{DEFED0EB-E699-492E-9288-3C093255F2DA}"/>
                </a:ext>
              </a:extLst>
            </p:cNvPr>
            <p:cNvSpPr/>
            <p:nvPr/>
          </p:nvSpPr>
          <p:spPr>
            <a:xfrm>
              <a:off x="7501885" y="3717564"/>
              <a:ext cx="60587" cy="122087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" name="Google Shape;735;p7">
              <a:extLst>
                <a:ext uri="{FF2B5EF4-FFF2-40B4-BE49-F238E27FC236}">
                  <a16:creationId xmlns:a16="http://schemas.microsoft.com/office/drawing/2014/main" id="{A7E36C19-ADAA-45B2-9653-75374BEC6ED3}"/>
                </a:ext>
              </a:extLst>
            </p:cNvPr>
            <p:cNvSpPr/>
            <p:nvPr/>
          </p:nvSpPr>
          <p:spPr>
            <a:xfrm>
              <a:off x="7464795" y="3530197"/>
              <a:ext cx="69398" cy="232342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" name="Google Shape;736;p7">
              <a:extLst>
                <a:ext uri="{FF2B5EF4-FFF2-40B4-BE49-F238E27FC236}">
                  <a16:creationId xmlns:a16="http://schemas.microsoft.com/office/drawing/2014/main" id="{8B625CBD-4993-463B-B438-6F468C86827D}"/>
                </a:ext>
              </a:extLst>
            </p:cNvPr>
            <p:cNvSpPr/>
            <p:nvPr/>
          </p:nvSpPr>
          <p:spPr>
            <a:xfrm>
              <a:off x="7241242" y="5624645"/>
              <a:ext cx="219692" cy="65449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" name="Google Shape;737;p7">
              <a:extLst>
                <a:ext uri="{FF2B5EF4-FFF2-40B4-BE49-F238E27FC236}">
                  <a16:creationId xmlns:a16="http://schemas.microsoft.com/office/drawing/2014/main" id="{3CBDCC4F-76FF-4FFB-BB0A-B1994B3FB32B}"/>
                </a:ext>
              </a:extLst>
            </p:cNvPr>
            <p:cNvSpPr/>
            <p:nvPr/>
          </p:nvSpPr>
          <p:spPr>
            <a:xfrm>
              <a:off x="7391620" y="3867844"/>
              <a:ext cx="61510" cy="231419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2" name="Google Shape;738;p7">
              <a:extLst>
                <a:ext uri="{FF2B5EF4-FFF2-40B4-BE49-F238E27FC236}">
                  <a16:creationId xmlns:a16="http://schemas.microsoft.com/office/drawing/2014/main" id="{EA90881F-5D6A-4281-A63E-1579189BC8F5}"/>
                </a:ext>
              </a:extLst>
            </p:cNvPr>
            <p:cNvSpPr/>
            <p:nvPr/>
          </p:nvSpPr>
          <p:spPr>
            <a:xfrm>
              <a:off x="7342781" y="5412860"/>
              <a:ext cx="93818" cy="9767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3" name="Google Shape;739;p7">
              <a:extLst>
                <a:ext uri="{FF2B5EF4-FFF2-40B4-BE49-F238E27FC236}">
                  <a16:creationId xmlns:a16="http://schemas.microsoft.com/office/drawing/2014/main" id="{F508BADF-3876-49F2-949D-B11DA00666C6}"/>
                </a:ext>
              </a:extLst>
            </p:cNvPr>
            <p:cNvSpPr/>
            <p:nvPr/>
          </p:nvSpPr>
          <p:spPr>
            <a:xfrm>
              <a:off x="7301746" y="5551477"/>
              <a:ext cx="102629" cy="32221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4" name="Google Shape;740;p7">
              <a:extLst>
                <a:ext uri="{FF2B5EF4-FFF2-40B4-BE49-F238E27FC236}">
                  <a16:creationId xmlns:a16="http://schemas.microsoft.com/office/drawing/2014/main" id="{E7876FE7-D470-4EAE-B981-8937A2DAF0A9}"/>
                </a:ext>
              </a:extLst>
            </p:cNvPr>
            <p:cNvSpPr/>
            <p:nvPr/>
          </p:nvSpPr>
          <p:spPr>
            <a:xfrm>
              <a:off x="7306696" y="5360166"/>
              <a:ext cx="40028" cy="48834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5" name="Google Shape;741;p7">
              <a:extLst>
                <a:ext uri="{FF2B5EF4-FFF2-40B4-BE49-F238E27FC236}">
                  <a16:creationId xmlns:a16="http://schemas.microsoft.com/office/drawing/2014/main" id="{D07D22DD-25EC-4607-B9A0-B108479F4BD8}"/>
                </a:ext>
              </a:extLst>
            </p:cNvPr>
            <p:cNvSpPr/>
            <p:nvPr/>
          </p:nvSpPr>
          <p:spPr>
            <a:xfrm>
              <a:off x="6484827" y="814988"/>
              <a:ext cx="211888" cy="763318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6" name="Google Shape;742;p7">
              <a:extLst>
                <a:ext uri="{FF2B5EF4-FFF2-40B4-BE49-F238E27FC236}">
                  <a16:creationId xmlns:a16="http://schemas.microsoft.com/office/drawing/2014/main" id="{AC5024AC-C990-4EBC-A855-4547E4EFCB16}"/>
                </a:ext>
              </a:extLst>
            </p:cNvPr>
            <p:cNvSpPr/>
            <p:nvPr/>
          </p:nvSpPr>
          <p:spPr>
            <a:xfrm>
              <a:off x="6513107" y="825729"/>
              <a:ext cx="12755" cy="28444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9" name="Google Shape;745;p7">
              <a:extLst>
                <a:ext uri="{FF2B5EF4-FFF2-40B4-BE49-F238E27FC236}">
                  <a16:creationId xmlns:a16="http://schemas.microsoft.com/office/drawing/2014/main" id="{3B1D86BA-76B8-4BC1-B8C9-86A07D40176F}"/>
                </a:ext>
              </a:extLst>
            </p:cNvPr>
            <p:cNvSpPr/>
            <p:nvPr/>
          </p:nvSpPr>
          <p:spPr>
            <a:xfrm>
              <a:off x="7753718" y="2240934"/>
              <a:ext cx="69398" cy="138700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" name="Google Shape;626;p7">
            <a:extLst>
              <a:ext uri="{FF2B5EF4-FFF2-40B4-BE49-F238E27FC236}">
                <a16:creationId xmlns:a16="http://schemas.microsoft.com/office/drawing/2014/main" id="{4753343A-073A-4015-81B8-D3E1C41B537B}"/>
              </a:ext>
            </a:extLst>
          </p:cNvPr>
          <p:cNvSpPr/>
          <p:nvPr/>
        </p:nvSpPr>
        <p:spPr>
          <a:xfrm>
            <a:off x="656012" y="174891"/>
            <a:ext cx="7936745" cy="2114534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27;p7">
            <a:extLst>
              <a:ext uri="{FF2B5EF4-FFF2-40B4-BE49-F238E27FC236}">
                <a16:creationId xmlns:a16="http://schemas.microsoft.com/office/drawing/2014/main" id="{29CFBCF0-ED83-4E53-941E-8077CCEF51D7}"/>
              </a:ext>
            </a:extLst>
          </p:cNvPr>
          <p:cNvSpPr/>
          <p:nvPr/>
        </p:nvSpPr>
        <p:spPr>
          <a:xfrm>
            <a:off x="1049703" y="301526"/>
            <a:ext cx="7189206" cy="1902660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650;p7">
            <a:extLst>
              <a:ext uri="{FF2B5EF4-FFF2-40B4-BE49-F238E27FC236}">
                <a16:creationId xmlns:a16="http://schemas.microsoft.com/office/drawing/2014/main" id="{B6D90959-BFAF-4F42-914A-D7DAA679429D}"/>
              </a:ext>
            </a:extLst>
          </p:cNvPr>
          <p:cNvSpPr/>
          <p:nvPr/>
        </p:nvSpPr>
        <p:spPr>
          <a:xfrm>
            <a:off x="8673519" y="1701673"/>
            <a:ext cx="119" cy="80823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654;p7">
            <a:extLst>
              <a:ext uri="{FF2B5EF4-FFF2-40B4-BE49-F238E27FC236}">
                <a16:creationId xmlns:a16="http://schemas.microsoft.com/office/drawing/2014/main" id="{D04D97F3-60F8-4710-9BC5-B526D5587F30}"/>
              </a:ext>
            </a:extLst>
          </p:cNvPr>
          <p:cNvSpPr/>
          <p:nvPr/>
        </p:nvSpPr>
        <p:spPr>
          <a:xfrm>
            <a:off x="8673519" y="1992271"/>
            <a:ext cx="119" cy="8528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656;p7">
            <a:extLst>
              <a:ext uri="{FF2B5EF4-FFF2-40B4-BE49-F238E27FC236}">
                <a16:creationId xmlns:a16="http://schemas.microsoft.com/office/drawing/2014/main" id="{1505A162-ECA0-49B8-B0FD-9A9F017FAB92}"/>
              </a:ext>
            </a:extLst>
          </p:cNvPr>
          <p:cNvSpPr/>
          <p:nvPr/>
        </p:nvSpPr>
        <p:spPr>
          <a:xfrm>
            <a:off x="8707830" y="1971357"/>
            <a:ext cx="119" cy="252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657;p7">
            <a:extLst>
              <a:ext uri="{FF2B5EF4-FFF2-40B4-BE49-F238E27FC236}">
                <a16:creationId xmlns:a16="http://schemas.microsoft.com/office/drawing/2014/main" id="{653ABBC5-05DC-4D1B-B2E8-1102EC799BB3}"/>
              </a:ext>
            </a:extLst>
          </p:cNvPr>
          <p:cNvSpPr/>
          <p:nvPr/>
        </p:nvSpPr>
        <p:spPr>
          <a:xfrm>
            <a:off x="8673519" y="2000756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659;p7">
            <a:extLst>
              <a:ext uri="{FF2B5EF4-FFF2-40B4-BE49-F238E27FC236}">
                <a16:creationId xmlns:a16="http://schemas.microsoft.com/office/drawing/2014/main" id="{2003CBC3-052B-4A13-8EDD-670BE0C891F2}"/>
              </a:ext>
            </a:extLst>
          </p:cNvPr>
          <p:cNvSpPr/>
          <p:nvPr/>
        </p:nvSpPr>
        <p:spPr>
          <a:xfrm>
            <a:off x="8673519" y="2019183"/>
            <a:ext cx="119" cy="10542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660;p7">
            <a:extLst>
              <a:ext uri="{FF2B5EF4-FFF2-40B4-BE49-F238E27FC236}">
                <a16:creationId xmlns:a16="http://schemas.microsoft.com/office/drawing/2014/main" id="{DC831F67-AF36-4BED-986D-DA5633EC52B6}"/>
              </a:ext>
            </a:extLst>
          </p:cNvPr>
          <p:cNvSpPr/>
          <p:nvPr/>
        </p:nvSpPr>
        <p:spPr>
          <a:xfrm>
            <a:off x="8673519" y="1454445"/>
            <a:ext cx="119" cy="4791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Google Shape;662;p7">
            <a:extLst>
              <a:ext uri="{FF2B5EF4-FFF2-40B4-BE49-F238E27FC236}">
                <a16:creationId xmlns:a16="http://schemas.microsoft.com/office/drawing/2014/main" id="{CEF064EE-B9C7-42D2-865A-94B5E35BEB42}"/>
              </a:ext>
            </a:extLst>
          </p:cNvPr>
          <p:cNvSpPr/>
          <p:nvPr/>
        </p:nvSpPr>
        <p:spPr>
          <a:xfrm>
            <a:off x="8673519" y="1261041"/>
            <a:ext cx="119" cy="191475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664;p7">
            <a:extLst>
              <a:ext uri="{FF2B5EF4-FFF2-40B4-BE49-F238E27FC236}">
                <a16:creationId xmlns:a16="http://schemas.microsoft.com/office/drawing/2014/main" id="{70C353C1-90C3-405B-838F-20483901E611}"/>
              </a:ext>
            </a:extLst>
          </p:cNvPr>
          <p:cNvSpPr/>
          <p:nvPr/>
        </p:nvSpPr>
        <p:spPr>
          <a:xfrm>
            <a:off x="8673519" y="1454445"/>
            <a:ext cx="119" cy="108207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667;p7">
            <a:extLst>
              <a:ext uri="{FF2B5EF4-FFF2-40B4-BE49-F238E27FC236}">
                <a16:creationId xmlns:a16="http://schemas.microsoft.com/office/drawing/2014/main" id="{A8FA6F59-BF2E-4611-93E1-3ECCF393BCB5}"/>
              </a:ext>
            </a:extLst>
          </p:cNvPr>
          <p:cNvSpPr/>
          <p:nvPr/>
        </p:nvSpPr>
        <p:spPr>
          <a:xfrm>
            <a:off x="650588" y="174891"/>
            <a:ext cx="7965396" cy="211054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oogle Shape;668;p7">
            <a:extLst>
              <a:ext uri="{FF2B5EF4-FFF2-40B4-BE49-F238E27FC236}">
                <a16:creationId xmlns:a16="http://schemas.microsoft.com/office/drawing/2014/main" id="{AC615D7C-1A85-43B9-8947-9C240CBE7E9C}"/>
              </a:ext>
            </a:extLst>
          </p:cNvPr>
          <p:cNvSpPr/>
          <p:nvPr/>
        </p:nvSpPr>
        <p:spPr>
          <a:xfrm>
            <a:off x="8502084" y="1790898"/>
            <a:ext cx="113900" cy="404804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669;p7">
            <a:extLst>
              <a:ext uri="{FF2B5EF4-FFF2-40B4-BE49-F238E27FC236}">
                <a16:creationId xmlns:a16="http://schemas.microsoft.com/office/drawing/2014/main" id="{BF0DE74C-819A-44A1-8C4B-D01362736719}"/>
              </a:ext>
            </a:extLst>
          </p:cNvPr>
          <p:cNvSpPr/>
          <p:nvPr/>
        </p:nvSpPr>
        <p:spPr>
          <a:xfrm>
            <a:off x="1267715" y="2209501"/>
            <a:ext cx="6783251" cy="7341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Google Shape;771;p7">
            <a:extLst>
              <a:ext uri="{FF2B5EF4-FFF2-40B4-BE49-F238E27FC236}">
                <a16:creationId xmlns:a16="http://schemas.microsoft.com/office/drawing/2014/main" id="{FAA719CE-96DA-40B8-992B-3926C7820C33}"/>
              </a:ext>
            </a:extLst>
          </p:cNvPr>
          <p:cNvSpPr/>
          <p:nvPr/>
        </p:nvSpPr>
        <p:spPr>
          <a:xfrm>
            <a:off x="8467774" y="1616436"/>
            <a:ext cx="85129" cy="598208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772;p7">
            <a:extLst>
              <a:ext uri="{FF2B5EF4-FFF2-40B4-BE49-F238E27FC236}">
                <a16:creationId xmlns:a16="http://schemas.microsoft.com/office/drawing/2014/main" id="{19F4996A-00BD-417F-89C2-9BA1D2116A20}"/>
              </a:ext>
            </a:extLst>
          </p:cNvPr>
          <p:cNvSpPr/>
          <p:nvPr/>
        </p:nvSpPr>
        <p:spPr>
          <a:xfrm>
            <a:off x="8455511" y="422120"/>
            <a:ext cx="46692" cy="145619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773;p7">
            <a:extLst>
              <a:ext uri="{FF2B5EF4-FFF2-40B4-BE49-F238E27FC236}">
                <a16:creationId xmlns:a16="http://schemas.microsoft.com/office/drawing/2014/main" id="{261D6980-1D06-4972-9C29-1F80B728063A}"/>
              </a:ext>
            </a:extLst>
          </p:cNvPr>
          <p:cNvSpPr/>
          <p:nvPr/>
        </p:nvSpPr>
        <p:spPr>
          <a:xfrm>
            <a:off x="8433462" y="692319"/>
            <a:ext cx="63199" cy="699858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774;p7">
            <a:extLst>
              <a:ext uri="{FF2B5EF4-FFF2-40B4-BE49-F238E27FC236}">
                <a16:creationId xmlns:a16="http://schemas.microsoft.com/office/drawing/2014/main" id="{D940584B-8387-4D4E-84E9-D369752237BC}"/>
              </a:ext>
            </a:extLst>
          </p:cNvPr>
          <p:cNvSpPr/>
          <p:nvPr/>
        </p:nvSpPr>
        <p:spPr>
          <a:xfrm>
            <a:off x="8307300" y="927077"/>
            <a:ext cx="79707" cy="84093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Google Shape;775;p7">
            <a:extLst>
              <a:ext uri="{FF2B5EF4-FFF2-40B4-BE49-F238E27FC236}">
                <a16:creationId xmlns:a16="http://schemas.microsoft.com/office/drawing/2014/main" id="{10AA691A-E34D-4AE4-904C-9CF5F0B711EA}"/>
              </a:ext>
            </a:extLst>
          </p:cNvPr>
          <p:cNvSpPr/>
          <p:nvPr/>
        </p:nvSpPr>
        <p:spPr>
          <a:xfrm>
            <a:off x="8347153" y="334911"/>
            <a:ext cx="23345" cy="53868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Google Shape;776;p7">
            <a:extLst>
              <a:ext uri="{FF2B5EF4-FFF2-40B4-BE49-F238E27FC236}">
                <a16:creationId xmlns:a16="http://schemas.microsoft.com/office/drawing/2014/main" id="{241B3DC6-1B13-4BC2-89B5-96ED0EBA566F}"/>
              </a:ext>
            </a:extLst>
          </p:cNvPr>
          <p:cNvSpPr/>
          <p:nvPr/>
        </p:nvSpPr>
        <p:spPr>
          <a:xfrm>
            <a:off x="6015640" y="206818"/>
            <a:ext cx="2234238" cy="39640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Google Shape;777;p7">
            <a:extLst>
              <a:ext uri="{FF2B5EF4-FFF2-40B4-BE49-F238E27FC236}">
                <a16:creationId xmlns:a16="http://schemas.microsoft.com/office/drawing/2014/main" id="{68B08A79-73E6-41E3-80E8-ADA57111BFDF}"/>
              </a:ext>
            </a:extLst>
          </p:cNvPr>
          <p:cNvSpPr/>
          <p:nvPr/>
        </p:nvSpPr>
        <p:spPr>
          <a:xfrm>
            <a:off x="8222287" y="304013"/>
            <a:ext cx="39970" cy="1881704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778;p7">
            <a:extLst>
              <a:ext uri="{FF2B5EF4-FFF2-40B4-BE49-F238E27FC236}">
                <a16:creationId xmlns:a16="http://schemas.microsoft.com/office/drawing/2014/main" id="{5573555C-03CB-421D-B4FF-CED09EC2D1F3}"/>
              </a:ext>
            </a:extLst>
          </p:cNvPr>
          <p:cNvSpPr/>
          <p:nvPr/>
        </p:nvSpPr>
        <p:spPr>
          <a:xfrm>
            <a:off x="610851" y="154450"/>
            <a:ext cx="8068212" cy="2128461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Google Shape;779;p7">
            <a:extLst>
              <a:ext uri="{FF2B5EF4-FFF2-40B4-BE49-F238E27FC236}">
                <a16:creationId xmlns:a16="http://schemas.microsoft.com/office/drawing/2014/main" id="{F3A59953-F902-4080-939F-803EDE86ED75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780;p7">
            <a:extLst>
              <a:ext uri="{FF2B5EF4-FFF2-40B4-BE49-F238E27FC236}">
                <a16:creationId xmlns:a16="http://schemas.microsoft.com/office/drawing/2014/main" id="{38124533-76E3-4D2F-83BA-3A3E33888E14}"/>
              </a:ext>
            </a:extLst>
          </p:cNvPr>
          <p:cNvSpPr/>
          <p:nvPr/>
        </p:nvSpPr>
        <p:spPr>
          <a:xfrm>
            <a:off x="8661137" y="2000756"/>
            <a:ext cx="119" cy="18470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781;p7">
            <a:extLst>
              <a:ext uri="{FF2B5EF4-FFF2-40B4-BE49-F238E27FC236}">
                <a16:creationId xmlns:a16="http://schemas.microsoft.com/office/drawing/2014/main" id="{907950F1-08B6-4836-8AA6-BDC5DA5606F8}"/>
              </a:ext>
            </a:extLst>
          </p:cNvPr>
          <p:cNvSpPr/>
          <p:nvPr/>
        </p:nvSpPr>
        <p:spPr>
          <a:xfrm>
            <a:off x="8661137" y="1961372"/>
            <a:ext cx="119" cy="3094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782;p7">
            <a:extLst>
              <a:ext uri="{FF2B5EF4-FFF2-40B4-BE49-F238E27FC236}">
                <a16:creationId xmlns:a16="http://schemas.microsoft.com/office/drawing/2014/main" id="{9F137C46-A4ED-4C49-A04B-9B178150FFB5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783;p7">
            <a:extLst>
              <a:ext uri="{FF2B5EF4-FFF2-40B4-BE49-F238E27FC236}">
                <a16:creationId xmlns:a16="http://schemas.microsoft.com/office/drawing/2014/main" id="{0F17EB4A-BAAB-49EA-ABD1-E4B7B2169438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784;p7">
            <a:extLst>
              <a:ext uri="{FF2B5EF4-FFF2-40B4-BE49-F238E27FC236}">
                <a16:creationId xmlns:a16="http://schemas.microsoft.com/office/drawing/2014/main" id="{D1BD4929-FF0C-47A1-B8E7-2A627A1098B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Google Shape;785;p7">
            <a:extLst>
              <a:ext uri="{FF2B5EF4-FFF2-40B4-BE49-F238E27FC236}">
                <a16:creationId xmlns:a16="http://schemas.microsoft.com/office/drawing/2014/main" id="{D9EA27A7-25ED-48F0-B5E1-95AA957B4C1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Google Shape;786;p7">
            <a:extLst>
              <a:ext uri="{FF2B5EF4-FFF2-40B4-BE49-F238E27FC236}">
                <a16:creationId xmlns:a16="http://schemas.microsoft.com/office/drawing/2014/main" id="{3360C85A-94D6-4B7E-9109-F1FA480BA550}"/>
              </a:ext>
            </a:extLst>
          </p:cNvPr>
          <p:cNvSpPr/>
          <p:nvPr/>
        </p:nvSpPr>
        <p:spPr>
          <a:xfrm>
            <a:off x="8661142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787;p7">
            <a:extLst>
              <a:ext uri="{FF2B5EF4-FFF2-40B4-BE49-F238E27FC236}">
                <a16:creationId xmlns:a16="http://schemas.microsoft.com/office/drawing/2014/main" id="{CD76CF27-7CDE-4316-AE99-2D6E816710CC}"/>
              </a:ext>
            </a:extLst>
          </p:cNvPr>
          <p:cNvSpPr/>
          <p:nvPr/>
        </p:nvSpPr>
        <p:spPr>
          <a:xfrm>
            <a:off x="7901341" y="156464"/>
            <a:ext cx="5661" cy="2014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788;p7">
            <a:extLst>
              <a:ext uri="{FF2B5EF4-FFF2-40B4-BE49-F238E27FC236}">
                <a16:creationId xmlns:a16="http://schemas.microsoft.com/office/drawing/2014/main" id="{B647D2F6-3CA4-47F5-997E-604EA918ADDD}"/>
              </a:ext>
            </a:extLst>
          </p:cNvPr>
          <p:cNvSpPr/>
          <p:nvPr/>
        </p:nvSpPr>
        <p:spPr>
          <a:xfrm>
            <a:off x="7906882" y="15196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789;p7">
            <a:extLst>
              <a:ext uri="{FF2B5EF4-FFF2-40B4-BE49-F238E27FC236}">
                <a16:creationId xmlns:a16="http://schemas.microsoft.com/office/drawing/2014/main" id="{B295E3E6-E7F9-4239-9FC2-E80232B54197}"/>
              </a:ext>
            </a:extLst>
          </p:cNvPr>
          <p:cNvSpPr/>
          <p:nvPr/>
        </p:nvSpPr>
        <p:spPr>
          <a:xfrm>
            <a:off x="912580" y="285072"/>
            <a:ext cx="7337298" cy="1921087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790;p7">
            <a:extLst>
              <a:ext uri="{FF2B5EF4-FFF2-40B4-BE49-F238E27FC236}">
                <a16:creationId xmlns:a16="http://schemas.microsoft.com/office/drawing/2014/main" id="{20913D7A-7AC9-451B-B422-FC27495CF1CC}"/>
              </a:ext>
            </a:extLst>
          </p:cNvPr>
          <p:cNvSpPr/>
          <p:nvPr/>
        </p:nvSpPr>
        <p:spPr>
          <a:xfrm>
            <a:off x="8222287" y="295528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791;p7">
            <a:extLst>
              <a:ext uri="{FF2B5EF4-FFF2-40B4-BE49-F238E27FC236}">
                <a16:creationId xmlns:a16="http://schemas.microsoft.com/office/drawing/2014/main" id="{D64AF8BD-908C-49BF-947E-5BD1861DBD97}"/>
              </a:ext>
            </a:extLst>
          </p:cNvPr>
          <p:cNvSpPr/>
          <p:nvPr/>
        </p:nvSpPr>
        <p:spPr>
          <a:xfrm>
            <a:off x="8215448" y="2191674"/>
            <a:ext cx="34429" cy="2014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792;p7">
            <a:extLst>
              <a:ext uri="{FF2B5EF4-FFF2-40B4-BE49-F238E27FC236}">
                <a16:creationId xmlns:a16="http://schemas.microsoft.com/office/drawing/2014/main" id="{612B6B1C-D2CB-4674-97E6-AB2B46D17B3D}"/>
              </a:ext>
            </a:extLst>
          </p:cNvPr>
          <p:cNvSpPr/>
          <p:nvPr/>
        </p:nvSpPr>
        <p:spPr>
          <a:xfrm>
            <a:off x="8210025" y="2191674"/>
            <a:ext cx="5542" cy="43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793;p7">
            <a:extLst>
              <a:ext uri="{FF2B5EF4-FFF2-40B4-BE49-F238E27FC236}">
                <a16:creationId xmlns:a16="http://schemas.microsoft.com/office/drawing/2014/main" id="{18134E04-251B-4956-AE2E-0C3CFD075352}"/>
              </a:ext>
            </a:extLst>
          </p:cNvPr>
          <p:cNvSpPr/>
          <p:nvPr/>
        </p:nvSpPr>
        <p:spPr>
          <a:xfrm>
            <a:off x="8215448" y="219167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798;p7">
            <a:extLst>
              <a:ext uri="{FF2B5EF4-FFF2-40B4-BE49-F238E27FC236}">
                <a16:creationId xmlns:a16="http://schemas.microsoft.com/office/drawing/2014/main" id="{DFCBA627-915B-4F66-AAA0-C44C9CC567BC}"/>
              </a:ext>
            </a:extLst>
          </p:cNvPr>
          <p:cNvSpPr/>
          <p:nvPr/>
        </p:nvSpPr>
        <p:spPr>
          <a:xfrm>
            <a:off x="7713511" y="2251970"/>
            <a:ext cx="353961" cy="6042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802;p7">
            <a:extLst>
              <a:ext uri="{FF2B5EF4-FFF2-40B4-BE49-F238E27FC236}">
                <a16:creationId xmlns:a16="http://schemas.microsoft.com/office/drawing/2014/main" id="{CEF8F217-E1D8-41EB-8751-D373B87E7F1B}"/>
              </a:ext>
            </a:extLst>
          </p:cNvPr>
          <p:cNvSpPr/>
          <p:nvPr/>
        </p:nvSpPr>
        <p:spPr>
          <a:xfrm>
            <a:off x="7581813" y="2223086"/>
            <a:ext cx="160592" cy="6000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804;p7">
            <a:extLst>
              <a:ext uri="{FF2B5EF4-FFF2-40B4-BE49-F238E27FC236}">
                <a16:creationId xmlns:a16="http://schemas.microsoft.com/office/drawing/2014/main" id="{D901E394-3407-4B70-AF27-47FFFC4AC738}"/>
              </a:ext>
            </a:extLst>
          </p:cNvPr>
          <p:cNvSpPr/>
          <p:nvPr/>
        </p:nvSpPr>
        <p:spPr>
          <a:xfrm>
            <a:off x="6946876" y="2247984"/>
            <a:ext cx="508894" cy="12514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Google Shape;808;p7">
            <a:extLst>
              <a:ext uri="{FF2B5EF4-FFF2-40B4-BE49-F238E27FC236}">
                <a16:creationId xmlns:a16="http://schemas.microsoft.com/office/drawing/2014/main" id="{77A1E6CE-FF60-447A-94E8-ACA0D4B5B3CC}"/>
              </a:ext>
            </a:extLst>
          </p:cNvPr>
          <p:cNvSpPr/>
          <p:nvPr/>
        </p:nvSpPr>
        <p:spPr>
          <a:xfrm>
            <a:off x="2729658" y="2239542"/>
            <a:ext cx="3834724" cy="16456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Google Shape;809;p7">
            <a:extLst>
              <a:ext uri="{FF2B5EF4-FFF2-40B4-BE49-F238E27FC236}">
                <a16:creationId xmlns:a16="http://schemas.microsoft.com/office/drawing/2014/main" id="{D46637E9-8E8A-4494-8857-48039FC66D6A}"/>
              </a:ext>
            </a:extLst>
          </p:cNvPr>
          <p:cNvSpPr/>
          <p:nvPr/>
        </p:nvSpPr>
        <p:spPr>
          <a:xfrm>
            <a:off x="3050604" y="241703"/>
            <a:ext cx="868273" cy="2935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810;p7">
            <a:extLst>
              <a:ext uri="{FF2B5EF4-FFF2-40B4-BE49-F238E27FC236}">
                <a16:creationId xmlns:a16="http://schemas.microsoft.com/office/drawing/2014/main" id="{A16ADDCD-16BD-448B-8B74-0434303B60BD}"/>
              </a:ext>
            </a:extLst>
          </p:cNvPr>
          <p:cNvSpPr/>
          <p:nvPr/>
        </p:nvSpPr>
        <p:spPr>
          <a:xfrm>
            <a:off x="1090853" y="215689"/>
            <a:ext cx="1451095" cy="19584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816;p7">
            <a:extLst>
              <a:ext uri="{FF2B5EF4-FFF2-40B4-BE49-F238E27FC236}">
                <a16:creationId xmlns:a16="http://schemas.microsoft.com/office/drawing/2014/main" id="{C0A01086-0BBA-44C5-B23C-1F8CC80EC5F1}"/>
              </a:ext>
            </a:extLst>
          </p:cNvPr>
          <p:cNvSpPr/>
          <p:nvPr/>
        </p:nvSpPr>
        <p:spPr>
          <a:xfrm>
            <a:off x="1056541" y="2238728"/>
            <a:ext cx="942321" cy="23785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818;p7">
            <a:extLst>
              <a:ext uri="{FF2B5EF4-FFF2-40B4-BE49-F238E27FC236}">
                <a16:creationId xmlns:a16="http://schemas.microsoft.com/office/drawing/2014/main" id="{54E2CCC0-BBE9-4C03-9094-864C762C24C8}"/>
              </a:ext>
            </a:extLst>
          </p:cNvPr>
          <p:cNvSpPr/>
          <p:nvPr/>
        </p:nvSpPr>
        <p:spPr>
          <a:xfrm>
            <a:off x="1941091" y="428634"/>
            <a:ext cx="41267" cy="402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819;p7">
            <a:extLst>
              <a:ext uri="{FF2B5EF4-FFF2-40B4-BE49-F238E27FC236}">
                <a16:creationId xmlns:a16="http://schemas.microsoft.com/office/drawing/2014/main" id="{8C6B692D-1EDD-4506-984D-817702CA9DA1}"/>
              </a:ext>
            </a:extLst>
          </p:cNvPr>
          <p:cNvSpPr/>
          <p:nvPr/>
        </p:nvSpPr>
        <p:spPr>
          <a:xfrm>
            <a:off x="1867045" y="416163"/>
            <a:ext cx="17922" cy="12514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828;p7">
            <a:extLst>
              <a:ext uri="{FF2B5EF4-FFF2-40B4-BE49-F238E27FC236}">
                <a16:creationId xmlns:a16="http://schemas.microsoft.com/office/drawing/2014/main" id="{931726BF-3B0A-4879-9F52-B3DDAB98C4D1}"/>
              </a:ext>
            </a:extLst>
          </p:cNvPr>
          <p:cNvSpPr/>
          <p:nvPr/>
        </p:nvSpPr>
        <p:spPr>
          <a:xfrm>
            <a:off x="867304" y="1128451"/>
            <a:ext cx="74166" cy="203432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829;p7">
            <a:extLst>
              <a:ext uri="{FF2B5EF4-FFF2-40B4-BE49-F238E27FC236}">
                <a16:creationId xmlns:a16="http://schemas.microsoft.com/office/drawing/2014/main" id="{ACB0FCA5-4A26-4C16-A56E-8E500C499F71}"/>
              </a:ext>
            </a:extLst>
          </p:cNvPr>
          <p:cNvSpPr/>
          <p:nvPr/>
        </p:nvSpPr>
        <p:spPr>
          <a:xfrm>
            <a:off x="730176" y="297542"/>
            <a:ext cx="160472" cy="1476942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830;p7">
            <a:extLst>
              <a:ext uri="{FF2B5EF4-FFF2-40B4-BE49-F238E27FC236}">
                <a16:creationId xmlns:a16="http://schemas.microsoft.com/office/drawing/2014/main" id="{5F391A38-0D38-4F71-9DDE-26B89737832D}"/>
              </a:ext>
            </a:extLst>
          </p:cNvPr>
          <p:cNvSpPr/>
          <p:nvPr/>
        </p:nvSpPr>
        <p:spPr>
          <a:xfrm>
            <a:off x="741141" y="1954902"/>
            <a:ext cx="41267" cy="162034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831;p7">
            <a:extLst>
              <a:ext uri="{FF2B5EF4-FFF2-40B4-BE49-F238E27FC236}">
                <a16:creationId xmlns:a16="http://schemas.microsoft.com/office/drawing/2014/main" id="{5D76AA86-AD4F-4B98-9B8C-6E9D6B39C5B6}"/>
              </a:ext>
            </a:extLst>
          </p:cNvPr>
          <p:cNvSpPr/>
          <p:nvPr/>
        </p:nvSpPr>
        <p:spPr>
          <a:xfrm>
            <a:off x="7455646" y="1146920"/>
            <a:ext cx="5661" cy="6514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832;p7">
            <a:extLst>
              <a:ext uri="{FF2B5EF4-FFF2-40B4-BE49-F238E27FC236}">
                <a16:creationId xmlns:a16="http://schemas.microsoft.com/office/drawing/2014/main" id="{C1747D1E-CC6F-4216-A176-63BE0CEBC3CF}"/>
              </a:ext>
            </a:extLst>
          </p:cNvPr>
          <p:cNvSpPr/>
          <p:nvPr/>
        </p:nvSpPr>
        <p:spPr>
          <a:xfrm>
            <a:off x="2427932" y="1958887"/>
            <a:ext cx="34429" cy="6514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833;p7">
            <a:extLst>
              <a:ext uri="{FF2B5EF4-FFF2-40B4-BE49-F238E27FC236}">
                <a16:creationId xmlns:a16="http://schemas.microsoft.com/office/drawing/2014/main" id="{CBC46001-26BA-45A7-B96E-D902DA4E636A}"/>
              </a:ext>
            </a:extLst>
          </p:cNvPr>
          <p:cNvSpPr/>
          <p:nvPr/>
        </p:nvSpPr>
        <p:spPr>
          <a:xfrm>
            <a:off x="3730819" y="511386"/>
            <a:ext cx="119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834;p7">
            <a:extLst>
              <a:ext uri="{FF2B5EF4-FFF2-40B4-BE49-F238E27FC236}">
                <a16:creationId xmlns:a16="http://schemas.microsoft.com/office/drawing/2014/main" id="{20BD11AE-6BE8-4AF1-BADF-6404DBDE394C}"/>
              </a:ext>
            </a:extLst>
          </p:cNvPr>
          <p:cNvSpPr/>
          <p:nvPr/>
        </p:nvSpPr>
        <p:spPr>
          <a:xfrm>
            <a:off x="3741780" y="52184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835;p7">
            <a:extLst>
              <a:ext uri="{FF2B5EF4-FFF2-40B4-BE49-F238E27FC236}">
                <a16:creationId xmlns:a16="http://schemas.microsoft.com/office/drawing/2014/main" id="{430B858E-1EC0-414C-96EB-E33047AFE4F1}"/>
              </a:ext>
            </a:extLst>
          </p:cNvPr>
          <p:cNvSpPr/>
          <p:nvPr/>
        </p:nvSpPr>
        <p:spPr>
          <a:xfrm>
            <a:off x="3736356" y="517856"/>
            <a:ext cx="5542" cy="2014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836;p7">
            <a:extLst>
              <a:ext uri="{FF2B5EF4-FFF2-40B4-BE49-F238E27FC236}">
                <a16:creationId xmlns:a16="http://schemas.microsoft.com/office/drawing/2014/main" id="{89596B7D-3910-4803-9279-DE74A170C020}"/>
              </a:ext>
            </a:extLst>
          </p:cNvPr>
          <p:cNvSpPr/>
          <p:nvPr/>
        </p:nvSpPr>
        <p:spPr>
          <a:xfrm>
            <a:off x="610851" y="2056595"/>
            <a:ext cx="7999708" cy="245257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837;p7">
            <a:extLst>
              <a:ext uri="{FF2B5EF4-FFF2-40B4-BE49-F238E27FC236}">
                <a16:creationId xmlns:a16="http://schemas.microsoft.com/office/drawing/2014/main" id="{A1E22650-F9C6-4556-B46F-708E500A6B5B}"/>
              </a:ext>
            </a:extLst>
          </p:cNvPr>
          <p:cNvSpPr/>
          <p:nvPr/>
        </p:nvSpPr>
        <p:spPr>
          <a:xfrm>
            <a:off x="610851" y="179391"/>
            <a:ext cx="39854" cy="1104621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838;p7">
            <a:extLst>
              <a:ext uri="{FF2B5EF4-FFF2-40B4-BE49-F238E27FC236}">
                <a16:creationId xmlns:a16="http://schemas.microsoft.com/office/drawing/2014/main" id="{EA7136B0-1CBE-4A6A-AA45-D7B1E786FE52}"/>
              </a:ext>
            </a:extLst>
          </p:cNvPr>
          <p:cNvSpPr/>
          <p:nvPr/>
        </p:nvSpPr>
        <p:spPr>
          <a:xfrm>
            <a:off x="592929" y="1292455"/>
            <a:ext cx="57775" cy="756212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Google Shape;862;p7">
            <a:extLst>
              <a:ext uri="{FF2B5EF4-FFF2-40B4-BE49-F238E27FC236}">
                <a16:creationId xmlns:a16="http://schemas.microsoft.com/office/drawing/2014/main" id="{D1A8198A-FDC2-4950-ACDD-C3221F9D7723}"/>
              </a:ext>
            </a:extLst>
          </p:cNvPr>
          <p:cNvSpPr/>
          <p:nvPr/>
        </p:nvSpPr>
        <p:spPr>
          <a:xfrm>
            <a:off x="587507" y="2046140"/>
            <a:ext cx="119" cy="1495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6977D82-F53C-42FE-AC82-7192E7F2C5B4}"/>
              </a:ext>
            </a:extLst>
          </p:cNvPr>
          <p:cNvGrpSpPr/>
          <p:nvPr/>
        </p:nvGrpSpPr>
        <p:grpSpPr>
          <a:xfrm>
            <a:off x="8152108" y="46695"/>
            <a:ext cx="581870" cy="602298"/>
            <a:chOff x="3981700" y="2981328"/>
            <a:chExt cx="581870" cy="602298"/>
          </a:xfrm>
        </p:grpSpPr>
        <p:sp>
          <p:nvSpPr>
            <p:cNvPr id="287" name="Google Shape;670;p7">
              <a:extLst>
                <a:ext uri="{FF2B5EF4-FFF2-40B4-BE49-F238E27FC236}">
                  <a16:creationId xmlns:a16="http://schemas.microsoft.com/office/drawing/2014/main" id="{872173B4-D09A-47B5-B4A5-A00BF4CCD80A}"/>
                </a:ext>
              </a:extLst>
            </p:cNvPr>
            <p:cNvSpPr/>
            <p:nvPr/>
          </p:nvSpPr>
          <p:spPr>
            <a:xfrm>
              <a:off x="4030540" y="3026220"/>
              <a:ext cx="463717" cy="492042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Google Shape;815;p7">
              <a:extLst>
                <a:ext uri="{FF2B5EF4-FFF2-40B4-BE49-F238E27FC236}">
                  <a16:creationId xmlns:a16="http://schemas.microsoft.com/office/drawing/2014/main" id="{25DA67E4-5E8B-4F4C-AC87-4BEA887BF9CE}"/>
                </a:ext>
              </a:extLst>
            </p:cNvPr>
            <p:cNvSpPr/>
            <p:nvPr/>
          </p:nvSpPr>
          <p:spPr>
            <a:xfrm>
              <a:off x="3981700" y="2981328"/>
              <a:ext cx="581870" cy="602298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Google Shape;817;p7">
              <a:extLst>
                <a:ext uri="{FF2B5EF4-FFF2-40B4-BE49-F238E27FC236}">
                  <a16:creationId xmlns:a16="http://schemas.microsoft.com/office/drawing/2014/main" id="{F46DC794-CD2B-4847-A04F-D5DC104BE1FD}"/>
                </a:ext>
              </a:extLst>
            </p:cNvPr>
            <p:cNvSpPr/>
            <p:nvPr/>
          </p:nvSpPr>
          <p:spPr>
            <a:xfrm>
              <a:off x="4392637" y="2997943"/>
              <a:ext cx="86015" cy="56722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2A4CC11-19F8-44D7-9A48-7D16932AA6C1}"/>
              </a:ext>
            </a:extLst>
          </p:cNvPr>
          <p:cNvGrpSpPr/>
          <p:nvPr/>
        </p:nvGrpSpPr>
        <p:grpSpPr>
          <a:xfrm>
            <a:off x="464298" y="1749204"/>
            <a:ext cx="752555" cy="685871"/>
            <a:chOff x="2242889" y="862816"/>
            <a:chExt cx="752555" cy="685871"/>
          </a:xfrm>
        </p:grpSpPr>
        <p:sp>
          <p:nvSpPr>
            <p:cNvPr id="41" name="Google Shape;665;p7">
              <a:extLst>
                <a:ext uri="{FF2B5EF4-FFF2-40B4-BE49-F238E27FC236}">
                  <a16:creationId xmlns:a16="http://schemas.microsoft.com/office/drawing/2014/main" id="{8660EC6A-455A-4EF8-8C58-4342559B6D4E}"/>
                </a:ext>
              </a:extLst>
            </p:cNvPr>
            <p:cNvSpPr/>
            <p:nvPr/>
          </p:nvSpPr>
          <p:spPr>
            <a:xfrm>
              <a:off x="2299448" y="923398"/>
              <a:ext cx="622822" cy="565127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763;p7">
              <a:extLst>
                <a:ext uri="{FF2B5EF4-FFF2-40B4-BE49-F238E27FC236}">
                  <a16:creationId xmlns:a16="http://schemas.microsoft.com/office/drawing/2014/main" id="{B3809921-126A-4B23-A5BA-CDE3DFAE12B1}"/>
                </a:ext>
              </a:extLst>
            </p:cNvPr>
            <p:cNvSpPr/>
            <p:nvPr/>
          </p:nvSpPr>
          <p:spPr>
            <a:xfrm>
              <a:off x="2242889" y="862816"/>
              <a:ext cx="752555" cy="685871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4" name="Google Shape;626;p7">
            <a:extLst>
              <a:ext uri="{FF2B5EF4-FFF2-40B4-BE49-F238E27FC236}">
                <a16:creationId xmlns:a16="http://schemas.microsoft.com/office/drawing/2014/main" id="{9B169E21-DC27-448E-BACC-97DA7CC7760A}"/>
              </a:ext>
            </a:extLst>
          </p:cNvPr>
          <p:cNvSpPr/>
          <p:nvPr/>
        </p:nvSpPr>
        <p:spPr>
          <a:xfrm>
            <a:off x="469459" y="2472050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AAAAAAAAAAAAAAAA">
            <a:extLst>
              <a:ext uri="{FF2B5EF4-FFF2-40B4-BE49-F238E27FC236}">
                <a16:creationId xmlns:a16="http://schemas.microsoft.com/office/drawing/2014/main" id="{0953F8EA-689A-4AA8-9B8F-1044B94CC501}"/>
              </a:ext>
            </a:extLst>
          </p:cNvPr>
          <p:cNvSpPr/>
          <p:nvPr/>
        </p:nvSpPr>
        <p:spPr>
          <a:xfrm>
            <a:off x="659380" y="2595168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Xảy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ra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quá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nguyên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giảm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Google Shape;650;p7">
            <a:extLst>
              <a:ext uri="{FF2B5EF4-FFF2-40B4-BE49-F238E27FC236}">
                <a16:creationId xmlns:a16="http://schemas.microsoft.com/office/drawing/2014/main" id="{F08DDBCA-E872-415F-83D8-69111B86F006}"/>
              </a:ext>
            </a:extLst>
          </p:cNvPr>
          <p:cNvSpPr/>
          <p:nvPr/>
        </p:nvSpPr>
        <p:spPr>
          <a:xfrm>
            <a:off x="4337185" y="3956420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654;p7">
            <a:extLst>
              <a:ext uri="{FF2B5EF4-FFF2-40B4-BE49-F238E27FC236}">
                <a16:creationId xmlns:a16="http://schemas.microsoft.com/office/drawing/2014/main" id="{3B807126-3372-4D2F-994F-5F8798707726}"/>
              </a:ext>
            </a:extLst>
          </p:cNvPr>
          <p:cNvSpPr/>
          <p:nvPr/>
        </p:nvSpPr>
        <p:spPr>
          <a:xfrm>
            <a:off x="4337185" y="4238945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Google Shape;656;p7">
            <a:extLst>
              <a:ext uri="{FF2B5EF4-FFF2-40B4-BE49-F238E27FC236}">
                <a16:creationId xmlns:a16="http://schemas.microsoft.com/office/drawing/2014/main" id="{530A2448-2598-4D6C-9050-C75D3AE46FC2}"/>
              </a:ext>
            </a:extLst>
          </p:cNvPr>
          <p:cNvSpPr/>
          <p:nvPr/>
        </p:nvSpPr>
        <p:spPr>
          <a:xfrm>
            <a:off x="4353736" y="4218613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Google Shape;657;p7">
            <a:extLst>
              <a:ext uri="{FF2B5EF4-FFF2-40B4-BE49-F238E27FC236}">
                <a16:creationId xmlns:a16="http://schemas.microsoft.com/office/drawing/2014/main" id="{C5D038BA-975E-425A-95AE-23F90837F4F6}"/>
              </a:ext>
            </a:extLst>
          </p:cNvPr>
          <p:cNvSpPr/>
          <p:nvPr/>
        </p:nvSpPr>
        <p:spPr>
          <a:xfrm>
            <a:off x="4337185" y="4247195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Google Shape;659;p7">
            <a:extLst>
              <a:ext uri="{FF2B5EF4-FFF2-40B4-BE49-F238E27FC236}">
                <a16:creationId xmlns:a16="http://schemas.microsoft.com/office/drawing/2014/main" id="{F7A7CE1B-9A80-48EF-84F9-C25B48FD775C}"/>
              </a:ext>
            </a:extLst>
          </p:cNvPr>
          <p:cNvSpPr/>
          <p:nvPr/>
        </p:nvSpPr>
        <p:spPr>
          <a:xfrm>
            <a:off x="4337185" y="4265110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Google Shape;660;p7">
            <a:extLst>
              <a:ext uri="{FF2B5EF4-FFF2-40B4-BE49-F238E27FC236}">
                <a16:creationId xmlns:a16="http://schemas.microsoft.com/office/drawing/2014/main" id="{BBD136D1-9585-4FB7-9EFB-A4363E55F10D}"/>
              </a:ext>
            </a:extLst>
          </p:cNvPr>
          <p:cNvSpPr/>
          <p:nvPr/>
        </p:nvSpPr>
        <p:spPr>
          <a:xfrm>
            <a:off x="4337185" y="3716059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662;p7">
            <a:extLst>
              <a:ext uri="{FF2B5EF4-FFF2-40B4-BE49-F238E27FC236}">
                <a16:creationId xmlns:a16="http://schemas.microsoft.com/office/drawing/2014/main" id="{DAB1EA32-57C5-4231-8D12-B01503682C3D}"/>
              </a:ext>
            </a:extLst>
          </p:cNvPr>
          <p:cNvSpPr/>
          <p:nvPr/>
        </p:nvSpPr>
        <p:spPr>
          <a:xfrm>
            <a:off x="4337185" y="3528028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664;p7">
            <a:extLst>
              <a:ext uri="{FF2B5EF4-FFF2-40B4-BE49-F238E27FC236}">
                <a16:creationId xmlns:a16="http://schemas.microsoft.com/office/drawing/2014/main" id="{2FFBBFED-A24F-4CD8-A680-A270F1B7667A}"/>
              </a:ext>
            </a:extLst>
          </p:cNvPr>
          <p:cNvSpPr/>
          <p:nvPr/>
        </p:nvSpPr>
        <p:spPr>
          <a:xfrm>
            <a:off x="4337185" y="3716059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667;p7">
            <a:extLst>
              <a:ext uri="{FF2B5EF4-FFF2-40B4-BE49-F238E27FC236}">
                <a16:creationId xmlns:a16="http://schemas.microsoft.com/office/drawing/2014/main" id="{47CF7692-1B6E-4B41-A9CC-80D508F17504}"/>
              </a:ext>
            </a:extLst>
          </p:cNvPr>
          <p:cNvSpPr/>
          <p:nvPr/>
        </p:nvSpPr>
        <p:spPr>
          <a:xfrm>
            <a:off x="466843" y="2472050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668;p7">
            <a:extLst>
              <a:ext uri="{FF2B5EF4-FFF2-40B4-BE49-F238E27FC236}">
                <a16:creationId xmlns:a16="http://schemas.microsoft.com/office/drawing/2014/main" id="{79FEDC91-D6C3-4819-A3A9-208539B52EA0}"/>
              </a:ext>
            </a:extLst>
          </p:cNvPr>
          <p:cNvSpPr/>
          <p:nvPr/>
        </p:nvSpPr>
        <p:spPr>
          <a:xfrm>
            <a:off x="4254483" y="4043166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669;p7">
            <a:extLst>
              <a:ext uri="{FF2B5EF4-FFF2-40B4-BE49-F238E27FC236}">
                <a16:creationId xmlns:a16="http://schemas.microsoft.com/office/drawing/2014/main" id="{CBCC1622-7FFC-4468-8D20-8EB9C1501CA6}"/>
              </a:ext>
            </a:extLst>
          </p:cNvPr>
          <p:cNvSpPr/>
          <p:nvPr/>
        </p:nvSpPr>
        <p:spPr>
          <a:xfrm>
            <a:off x="764551" y="4450141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771;p7">
            <a:extLst>
              <a:ext uri="{FF2B5EF4-FFF2-40B4-BE49-F238E27FC236}">
                <a16:creationId xmlns:a16="http://schemas.microsoft.com/office/drawing/2014/main" id="{11A301F2-1B7B-4D6C-910E-35C09FFC56D7}"/>
              </a:ext>
            </a:extLst>
          </p:cNvPr>
          <p:cNvSpPr/>
          <p:nvPr/>
        </p:nvSpPr>
        <p:spPr>
          <a:xfrm>
            <a:off x="4237931" y="3873551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772;p7">
            <a:extLst>
              <a:ext uri="{FF2B5EF4-FFF2-40B4-BE49-F238E27FC236}">
                <a16:creationId xmlns:a16="http://schemas.microsoft.com/office/drawing/2014/main" id="{A7DA8583-7509-4902-8C8A-9D175DE64CB2}"/>
              </a:ext>
            </a:extLst>
          </p:cNvPr>
          <p:cNvSpPr/>
          <p:nvPr/>
        </p:nvSpPr>
        <p:spPr>
          <a:xfrm>
            <a:off x="4232016" y="2712411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Google Shape;773;p7">
            <a:extLst>
              <a:ext uri="{FF2B5EF4-FFF2-40B4-BE49-F238E27FC236}">
                <a16:creationId xmlns:a16="http://schemas.microsoft.com/office/drawing/2014/main" id="{07EB2EBD-6793-46E1-A4F7-75198E7437B2}"/>
              </a:ext>
            </a:extLst>
          </p:cNvPr>
          <p:cNvSpPr/>
          <p:nvPr/>
        </p:nvSpPr>
        <p:spPr>
          <a:xfrm>
            <a:off x="4221379" y="2975104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774;p7">
            <a:extLst>
              <a:ext uri="{FF2B5EF4-FFF2-40B4-BE49-F238E27FC236}">
                <a16:creationId xmlns:a16="http://schemas.microsoft.com/office/drawing/2014/main" id="{545D6A14-189D-46AA-9F4D-F06EC6CE87D7}"/>
              </a:ext>
            </a:extLst>
          </p:cNvPr>
          <p:cNvSpPr/>
          <p:nvPr/>
        </p:nvSpPr>
        <p:spPr>
          <a:xfrm>
            <a:off x="4160517" y="3203341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Google Shape;775;p7">
            <a:extLst>
              <a:ext uri="{FF2B5EF4-FFF2-40B4-BE49-F238E27FC236}">
                <a16:creationId xmlns:a16="http://schemas.microsoft.com/office/drawing/2014/main" id="{63B7CD79-3F17-46FE-8BBD-EDAA3C2A587F}"/>
              </a:ext>
            </a:extLst>
          </p:cNvPr>
          <p:cNvSpPr/>
          <p:nvPr/>
        </p:nvSpPr>
        <p:spPr>
          <a:xfrm>
            <a:off x="4179743" y="2627625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Google Shape;776;p7">
            <a:extLst>
              <a:ext uri="{FF2B5EF4-FFF2-40B4-BE49-F238E27FC236}">
                <a16:creationId xmlns:a16="http://schemas.microsoft.com/office/drawing/2014/main" id="{3F70E7E3-6C5C-43E4-9765-B36D5655E47B}"/>
              </a:ext>
            </a:extLst>
          </p:cNvPr>
          <p:cNvSpPr/>
          <p:nvPr/>
        </p:nvSpPr>
        <p:spPr>
          <a:xfrm>
            <a:off x="3054997" y="2503090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Google Shape;777;p7">
            <a:extLst>
              <a:ext uri="{FF2B5EF4-FFF2-40B4-BE49-F238E27FC236}">
                <a16:creationId xmlns:a16="http://schemas.microsoft.com/office/drawing/2014/main" id="{F34ECBA8-C191-47F1-8C1D-BF428E4EBECB}"/>
              </a:ext>
            </a:extLst>
          </p:cNvPr>
          <p:cNvSpPr/>
          <p:nvPr/>
        </p:nvSpPr>
        <p:spPr>
          <a:xfrm>
            <a:off x="4119506" y="2597586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Google Shape;778;p7">
            <a:extLst>
              <a:ext uri="{FF2B5EF4-FFF2-40B4-BE49-F238E27FC236}">
                <a16:creationId xmlns:a16="http://schemas.microsoft.com/office/drawing/2014/main" id="{BA58F16D-E315-49C0-BAAF-67855E7F1B24}"/>
              </a:ext>
            </a:extLst>
          </p:cNvPr>
          <p:cNvSpPr/>
          <p:nvPr/>
        </p:nvSpPr>
        <p:spPr>
          <a:xfrm>
            <a:off x="447673" y="2452177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Google Shape;779;p7">
            <a:extLst>
              <a:ext uri="{FF2B5EF4-FFF2-40B4-BE49-F238E27FC236}">
                <a16:creationId xmlns:a16="http://schemas.microsoft.com/office/drawing/2014/main" id="{26EF2C81-F64F-4269-BA1D-DFCBA97C5F47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780;p7">
            <a:extLst>
              <a:ext uri="{FF2B5EF4-FFF2-40B4-BE49-F238E27FC236}">
                <a16:creationId xmlns:a16="http://schemas.microsoft.com/office/drawing/2014/main" id="{6A9BE7F4-963E-4DC9-A866-8F188D3ED613}"/>
              </a:ext>
            </a:extLst>
          </p:cNvPr>
          <p:cNvSpPr/>
          <p:nvPr/>
        </p:nvSpPr>
        <p:spPr>
          <a:xfrm>
            <a:off x="4331212" y="4247195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781;p7">
            <a:extLst>
              <a:ext uri="{FF2B5EF4-FFF2-40B4-BE49-F238E27FC236}">
                <a16:creationId xmlns:a16="http://schemas.microsoft.com/office/drawing/2014/main" id="{D0277935-2A7E-4089-90D6-C7A0AD57EB61}"/>
              </a:ext>
            </a:extLst>
          </p:cNvPr>
          <p:cNvSpPr/>
          <p:nvPr/>
        </p:nvSpPr>
        <p:spPr>
          <a:xfrm>
            <a:off x="4331212" y="4208906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782;p7">
            <a:extLst>
              <a:ext uri="{FF2B5EF4-FFF2-40B4-BE49-F238E27FC236}">
                <a16:creationId xmlns:a16="http://schemas.microsoft.com/office/drawing/2014/main" id="{84D30FE7-33CD-4EFD-9281-E5AE7FE03868}"/>
              </a:ext>
            </a:extLst>
          </p:cNvPr>
          <p:cNvSpPr/>
          <p:nvPr/>
        </p:nvSpPr>
        <p:spPr>
          <a:xfrm>
            <a:off x="4331212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Google Shape;783;p7">
            <a:extLst>
              <a:ext uri="{FF2B5EF4-FFF2-40B4-BE49-F238E27FC236}">
                <a16:creationId xmlns:a16="http://schemas.microsoft.com/office/drawing/2014/main" id="{AE845BB9-FD2E-4C43-89D3-B4C8003C1A66}"/>
              </a:ext>
            </a:extLst>
          </p:cNvPr>
          <p:cNvSpPr/>
          <p:nvPr/>
        </p:nvSpPr>
        <p:spPr>
          <a:xfrm>
            <a:off x="4331212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Google Shape;784;p7">
            <a:extLst>
              <a:ext uri="{FF2B5EF4-FFF2-40B4-BE49-F238E27FC236}">
                <a16:creationId xmlns:a16="http://schemas.microsoft.com/office/drawing/2014/main" id="{267B12E3-A28C-47FC-8A18-FF025DF2509A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Google Shape;785;p7">
            <a:extLst>
              <a:ext uri="{FF2B5EF4-FFF2-40B4-BE49-F238E27FC236}">
                <a16:creationId xmlns:a16="http://schemas.microsoft.com/office/drawing/2014/main" id="{0F9F63C1-67A9-429B-9730-275C4B1C29D9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Google Shape;786;p7">
            <a:extLst>
              <a:ext uri="{FF2B5EF4-FFF2-40B4-BE49-F238E27FC236}">
                <a16:creationId xmlns:a16="http://schemas.microsoft.com/office/drawing/2014/main" id="{83CBC6D6-59A8-4276-BB70-9CA5ADF2DBA5}"/>
              </a:ext>
            </a:extLst>
          </p:cNvPr>
          <p:cNvSpPr/>
          <p:nvPr/>
        </p:nvSpPr>
        <p:spPr>
          <a:xfrm>
            <a:off x="4331214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Google Shape;787;p7">
            <a:extLst>
              <a:ext uri="{FF2B5EF4-FFF2-40B4-BE49-F238E27FC236}">
                <a16:creationId xmlns:a16="http://schemas.microsoft.com/office/drawing/2014/main" id="{1B86CAB5-D3B5-4794-831D-113DE9DE1126}"/>
              </a:ext>
            </a:extLst>
          </p:cNvPr>
          <p:cNvSpPr/>
          <p:nvPr/>
        </p:nvSpPr>
        <p:spPr>
          <a:xfrm>
            <a:off x="3964678" y="2454135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Google Shape;788;p7">
            <a:extLst>
              <a:ext uri="{FF2B5EF4-FFF2-40B4-BE49-F238E27FC236}">
                <a16:creationId xmlns:a16="http://schemas.microsoft.com/office/drawing/2014/main" id="{84933F34-7417-4EB7-A7F1-888470C415EF}"/>
              </a:ext>
            </a:extLst>
          </p:cNvPr>
          <p:cNvSpPr/>
          <p:nvPr/>
        </p:nvSpPr>
        <p:spPr>
          <a:xfrm>
            <a:off x="3967351" y="244976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Google Shape;789;p7">
            <a:extLst>
              <a:ext uri="{FF2B5EF4-FFF2-40B4-BE49-F238E27FC236}">
                <a16:creationId xmlns:a16="http://schemas.microsoft.com/office/drawing/2014/main" id="{0358F5FE-EE82-4BED-8836-54A9EECF37EB}"/>
              </a:ext>
            </a:extLst>
          </p:cNvPr>
          <p:cNvSpPr/>
          <p:nvPr/>
        </p:nvSpPr>
        <p:spPr>
          <a:xfrm>
            <a:off x="593230" y="2579170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790;p7">
            <a:extLst>
              <a:ext uri="{FF2B5EF4-FFF2-40B4-BE49-F238E27FC236}">
                <a16:creationId xmlns:a16="http://schemas.microsoft.com/office/drawing/2014/main" id="{0F461D2D-DE2F-4862-B4DA-41546503D421}"/>
              </a:ext>
            </a:extLst>
          </p:cNvPr>
          <p:cNvSpPr/>
          <p:nvPr/>
        </p:nvSpPr>
        <p:spPr>
          <a:xfrm>
            <a:off x="4119506" y="2589336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Google Shape;791;p7">
            <a:extLst>
              <a:ext uri="{FF2B5EF4-FFF2-40B4-BE49-F238E27FC236}">
                <a16:creationId xmlns:a16="http://schemas.microsoft.com/office/drawing/2014/main" id="{4E830E90-1F38-468C-A261-683663C55DBF}"/>
              </a:ext>
            </a:extLst>
          </p:cNvPr>
          <p:cNvSpPr/>
          <p:nvPr/>
        </p:nvSpPr>
        <p:spPr>
          <a:xfrm>
            <a:off x="4116207" y="4432810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792;p7">
            <a:extLst>
              <a:ext uri="{FF2B5EF4-FFF2-40B4-BE49-F238E27FC236}">
                <a16:creationId xmlns:a16="http://schemas.microsoft.com/office/drawing/2014/main" id="{726B47DC-4A7C-4214-820A-D54CC9BD3053}"/>
              </a:ext>
            </a:extLst>
          </p:cNvPr>
          <p:cNvSpPr/>
          <p:nvPr/>
        </p:nvSpPr>
        <p:spPr>
          <a:xfrm>
            <a:off x="4113590" y="4432810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Google Shape;793;p7">
            <a:extLst>
              <a:ext uri="{FF2B5EF4-FFF2-40B4-BE49-F238E27FC236}">
                <a16:creationId xmlns:a16="http://schemas.microsoft.com/office/drawing/2014/main" id="{E71BF76A-79FE-4B20-84E5-C34E1A04C9E3}"/>
              </a:ext>
            </a:extLst>
          </p:cNvPr>
          <p:cNvSpPr/>
          <p:nvPr/>
        </p:nvSpPr>
        <p:spPr>
          <a:xfrm>
            <a:off x="4116207" y="443281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798;p7">
            <a:extLst>
              <a:ext uri="{FF2B5EF4-FFF2-40B4-BE49-F238E27FC236}">
                <a16:creationId xmlns:a16="http://schemas.microsoft.com/office/drawing/2014/main" id="{7BFC2359-445B-45FF-840A-7B18BB5BEC38}"/>
              </a:ext>
            </a:extLst>
          </p:cNvPr>
          <p:cNvSpPr/>
          <p:nvPr/>
        </p:nvSpPr>
        <p:spPr>
          <a:xfrm>
            <a:off x="3874067" y="4491430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Google Shape;802;p7">
            <a:extLst>
              <a:ext uri="{FF2B5EF4-FFF2-40B4-BE49-F238E27FC236}">
                <a16:creationId xmlns:a16="http://schemas.microsoft.com/office/drawing/2014/main" id="{C2F0D35D-B998-446A-98FB-0DE1B19FC4ED}"/>
              </a:ext>
            </a:extLst>
          </p:cNvPr>
          <p:cNvSpPr/>
          <p:nvPr/>
        </p:nvSpPr>
        <p:spPr>
          <a:xfrm>
            <a:off x="3810535" y="4463349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804;p7">
            <a:extLst>
              <a:ext uri="{FF2B5EF4-FFF2-40B4-BE49-F238E27FC236}">
                <a16:creationId xmlns:a16="http://schemas.microsoft.com/office/drawing/2014/main" id="{19F59846-1D82-44F4-A9E1-52C9256C4943}"/>
              </a:ext>
            </a:extLst>
          </p:cNvPr>
          <p:cNvSpPr/>
          <p:nvPr/>
        </p:nvSpPr>
        <p:spPr>
          <a:xfrm>
            <a:off x="3504235" y="4487555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Google Shape;808;p7">
            <a:extLst>
              <a:ext uri="{FF2B5EF4-FFF2-40B4-BE49-F238E27FC236}">
                <a16:creationId xmlns:a16="http://schemas.microsoft.com/office/drawing/2014/main" id="{C344704C-8C13-418A-A69B-FFEF92DDCA33}"/>
              </a:ext>
            </a:extLst>
          </p:cNvPr>
          <p:cNvSpPr/>
          <p:nvPr/>
        </p:nvSpPr>
        <p:spPr>
          <a:xfrm>
            <a:off x="1469807" y="4479348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Google Shape;809;p7">
            <a:extLst>
              <a:ext uri="{FF2B5EF4-FFF2-40B4-BE49-F238E27FC236}">
                <a16:creationId xmlns:a16="http://schemas.microsoft.com/office/drawing/2014/main" id="{3D8CA99A-6C19-47C2-85BF-5442989E6241}"/>
              </a:ext>
            </a:extLst>
          </p:cNvPr>
          <p:cNvSpPr/>
          <p:nvPr/>
        </p:nvSpPr>
        <p:spPr>
          <a:xfrm>
            <a:off x="1624635" y="2537006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Google Shape;810;p7">
            <a:extLst>
              <a:ext uri="{FF2B5EF4-FFF2-40B4-BE49-F238E27FC236}">
                <a16:creationId xmlns:a16="http://schemas.microsoft.com/office/drawing/2014/main" id="{E706FA8B-16EF-43C8-A91F-BFDFFA36828C}"/>
              </a:ext>
            </a:extLst>
          </p:cNvPr>
          <p:cNvSpPr/>
          <p:nvPr/>
        </p:nvSpPr>
        <p:spPr>
          <a:xfrm>
            <a:off x="679231" y="2511714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Google Shape;816;p7">
            <a:extLst>
              <a:ext uri="{FF2B5EF4-FFF2-40B4-BE49-F238E27FC236}">
                <a16:creationId xmlns:a16="http://schemas.microsoft.com/office/drawing/2014/main" id="{3E771C91-1EAD-4BB8-A566-50486E5F147A}"/>
              </a:ext>
            </a:extLst>
          </p:cNvPr>
          <p:cNvSpPr/>
          <p:nvPr/>
        </p:nvSpPr>
        <p:spPr>
          <a:xfrm>
            <a:off x="662679" y="4478556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Google Shape;818;p7">
            <a:extLst>
              <a:ext uri="{FF2B5EF4-FFF2-40B4-BE49-F238E27FC236}">
                <a16:creationId xmlns:a16="http://schemas.microsoft.com/office/drawing/2014/main" id="{D18DE7F6-A617-4283-81E3-6202AC9224F5}"/>
              </a:ext>
            </a:extLst>
          </p:cNvPr>
          <p:cNvSpPr/>
          <p:nvPr/>
        </p:nvSpPr>
        <p:spPr>
          <a:xfrm>
            <a:off x="1089394" y="2718744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Google Shape;819;p7">
            <a:extLst>
              <a:ext uri="{FF2B5EF4-FFF2-40B4-BE49-F238E27FC236}">
                <a16:creationId xmlns:a16="http://schemas.microsoft.com/office/drawing/2014/main" id="{284D1958-40E2-42C1-B70E-3FED0A2322E7}"/>
              </a:ext>
            </a:extLst>
          </p:cNvPr>
          <p:cNvSpPr/>
          <p:nvPr/>
        </p:nvSpPr>
        <p:spPr>
          <a:xfrm>
            <a:off x="1053674" y="2706620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828;p7">
            <a:extLst>
              <a:ext uri="{FF2B5EF4-FFF2-40B4-BE49-F238E27FC236}">
                <a16:creationId xmlns:a16="http://schemas.microsoft.com/office/drawing/2014/main" id="{0051E190-972F-4592-8DDA-0C40034E6AB8}"/>
              </a:ext>
            </a:extLst>
          </p:cNvPr>
          <p:cNvSpPr/>
          <p:nvPr/>
        </p:nvSpPr>
        <p:spPr>
          <a:xfrm>
            <a:off x="571389" y="3399121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Google Shape;829;p7">
            <a:extLst>
              <a:ext uri="{FF2B5EF4-FFF2-40B4-BE49-F238E27FC236}">
                <a16:creationId xmlns:a16="http://schemas.microsoft.com/office/drawing/2014/main" id="{AEAD782A-7402-4691-B0F8-96E00B447C64}"/>
              </a:ext>
            </a:extLst>
          </p:cNvPr>
          <p:cNvSpPr/>
          <p:nvPr/>
        </p:nvSpPr>
        <p:spPr>
          <a:xfrm>
            <a:off x="505237" y="2591294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Google Shape;830;p7">
            <a:extLst>
              <a:ext uri="{FF2B5EF4-FFF2-40B4-BE49-F238E27FC236}">
                <a16:creationId xmlns:a16="http://schemas.microsoft.com/office/drawing/2014/main" id="{E66CF7C9-1605-4104-B3F1-93A482B7E99E}"/>
              </a:ext>
            </a:extLst>
          </p:cNvPr>
          <p:cNvSpPr/>
          <p:nvPr/>
        </p:nvSpPr>
        <p:spPr>
          <a:xfrm>
            <a:off x="510527" y="4202614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831;p7">
            <a:extLst>
              <a:ext uri="{FF2B5EF4-FFF2-40B4-BE49-F238E27FC236}">
                <a16:creationId xmlns:a16="http://schemas.microsoft.com/office/drawing/2014/main" id="{6C8DBCEE-7B20-4B6E-94F4-48F84F00DA2F}"/>
              </a:ext>
            </a:extLst>
          </p:cNvPr>
          <p:cNvSpPr/>
          <p:nvPr/>
        </p:nvSpPr>
        <p:spPr>
          <a:xfrm>
            <a:off x="3749671" y="3417077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Google Shape;832;p7">
            <a:extLst>
              <a:ext uri="{FF2B5EF4-FFF2-40B4-BE49-F238E27FC236}">
                <a16:creationId xmlns:a16="http://schemas.microsoft.com/office/drawing/2014/main" id="{F4BEB046-BED8-4B93-8051-8D99C523B208}"/>
              </a:ext>
            </a:extLst>
          </p:cNvPr>
          <p:cNvSpPr/>
          <p:nvPr/>
        </p:nvSpPr>
        <p:spPr>
          <a:xfrm>
            <a:off x="1324251" y="4206489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Google Shape;833;p7">
            <a:extLst>
              <a:ext uri="{FF2B5EF4-FFF2-40B4-BE49-F238E27FC236}">
                <a16:creationId xmlns:a16="http://schemas.microsoft.com/office/drawing/2014/main" id="{1BB79000-316E-4345-B604-0632F4FFA453}"/>
              </a:ext>
            </a:extLst>
          </p:cNvPr>
          <p:cNvSpPr/>
          <p:nvPr/>
        </p:nvSpPr>
        <p:spPr>
          <a:xfrm>
            <a:off x="1952777" y="2799198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Google Shape;834;p7">
            <a:extLst>
              <a:ext uri="{FF2B5EF4-FFF2-40B4-BE49-F238E27FC236}">
                <a16:creationId xmlns:a16="http://schemas.microsoft.com/office/drawing/2014/main" id="{BE46C456-62CC-4983-95A1-04E5FFA33236}"/>
              </a:ext>
            </a:extLst>
          </p:cNvPr>
          <p:cNvSpPr/>
          <p:nvPr/>
        </p:nvSpPr>
        <p:spPr>
          <a:xfrm>
            <a:off x="1958065" y="2809365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Google Shape;835;p7">
            <a:extLst>
              <a:ext uri="{FF2B5EF4-FFF2-40B4-BE49-F238E27FC236}">
                <a16:creationId xmlns:a16="http://schemas.microsoft.com/office/drawing/2014/main" id="{F2B568DB-AA46-4DE4-93BC-EADBF47D21AF}"/>
              </a:ext>
            </a:extLst>
          </p:cNvPr>
          <p:cNvSpPr/>
          <p:nvPr/>
        </p:nvSpPr>
        <p:spPr>
          <a:xfrm>
            <a:off x="1955448" y="2805488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Google Shape;836;p7">
            <a:extLst>
              <a:ext uri="{FF2B5EF4-FFF2-40B4-BE49-F238E27FC236}">
                <a16:creationId xmlns:a16="http://schemas.microsoft.com/office/drawing/2014/main" id="{096B63E1-D7E0-4092-B2C1-3B8D1ADE1C8F}"/>
              </a:ext>
            </a:extLst>
          </p:cNvPr>
          <p:cNvSpPr/>
          <p:nvPr/>
        </p:nvSpPr>
        <p:spPr>
          <a:xfrm>
            <a:off x="447673" y="4301483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837;p7">
            <a:extLst>
              <a:ext uri="{FF2B5EF4-FFF2-40B4-BE49-F238E27FC236}">
                <a16:creationId xmlns:a16="http://schemas.microsoft.com/office/drawing/2014/main" id="{C9A666FB-A81A-45A2-8B4A-C9EF68038502}"/>
              </a:ext>
            </a:extLst>
          </p:cNvPr>
          <p:cNvSpPr/>
          <p:nvPr/>
        </p:nvSpPr>
        <p:spPr>
          <a:xfrm>
            <a:off x="447673" y="2476425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838;p7">
            <a:extLst>
              <a:ext uri="{FF2B5EF4-FFF2-40B4-BE49-F238E27FC236}">
                <a16:creationId xmlns:a16="http://schemas.microsoft.com/office/drawing/2014/main" id="{94EDAA54-B8C2-4E96-A1E2-379A5DE779F0}"/>
              </a:ext>
            </a:extLst>
          </p:cNvPr>
          <p:cNvSpPr/>
          <p:nvPr/>
        </p:nvSpPr>
        <p:spPr>
          <a:xfrm>
            <a:off x="439028" y="3558570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862;p7">
            <a:extLst>
              <a:ext uri="{FF2B5EF4-FFF2-40B4-BE49-F238E27FC236}">
                <a16:creationId xmlns:a16="http://schemas.microsoft.com/office/drawing/2014/main" id="{848FF8EA-EC4F-4984-B9FB-C471F6BBBBD0}"/>
              </a:ext>
            </a:extLst>
          </p:cNvPr>
          <p:cNvSpPr/>
          <p:nvPr/>
        </p:nvSpPr>
        <p:spPr>
          <a:xfrm>
            <a:off x="436412" y="4291318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Google Shape;626;p7">
            <a:extLst>
              <a:ext uri="{FF2B5EF4-FFF2-40B4-BE49-F238E27FC236}">
                <a16:creationId xmlns:a16="http://schemas.microsoft.com/office/drawing/2014/main" id="{EAA77A13-F149-4354-9993-53D5ED7D0547}"/>
              </a:ext>
            </a:extLst>
          </p:cNvPr>
          <p:cNvSpPr/>
          <p:nvPr/>
        </p:nvSpPr>
        <p:spPr>
          <a:xfrm>
            <a:off x="4823253" y="2472050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BBBBBBBBBBBBBBBBBBBBB">
            <a:extLst>
              <a:ext uri="{FF2B5EF4-FFF2-40B4-BE49-F238E27FC236}">
                <a16:creationId xmlns:a16="http://schemas.microsoft.com/office/drawing/2014/main" id="{B19C9A71-9F5F-488B-AB81-A697BD5080AD}"/>
              </a:ext>
            </a:extLst>
          </p:cNvPr>
          <p:cNvSpPr/>
          <p:nvPr/>
        </p:nvSpPr>
        <p:spPr>
          <a:xfrm>
            <a:off x="5013174" y="2595168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mất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mút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giữa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cánh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tâm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Google Shape;650;p7">
            <a:extLst>
              <a:ext uri="{FF2B5EF4-FFF2-40B4-BE49-F238E27FC236}">
                <a16:creationId xmlns:a16="http://schemas.microsoft.com/office/drawing/2014/main" id="{970DCF44-A1CC-46B4-A8E1-9DB936D99DA0}"/>
              </a:ext>
            </a:extLst>
          </p:cNvPr>
          <p:cNvSpPr/>
          <p:nvPr/>
        </p:nvSpPr>
        <p:spPr>
          <a:xfrm>
            <a:off x="8690979" y="3956420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Google Shape;654;p7">
            <a:extLst>
              <a:ext uri="{FF2B5EF4-FFF2-40B4-BE49-F238E27FC236}">
                <a16:creationId xmlns:a16="http://schemas.microsoft.com/office/drawing/2014/main" id="{1CDBDDB9-A32B-4F38-9279-2FD62D9D7D3F}"/>
              </a:ext>
            </a:extLst>
          </p:cNvPr>
          <p:cNvSpPr/>
          <p:nvPr/>
        </p:nvSpPr>
        <p:spPr>
          <a:xfrm>
            <a:off x="8690979" y="4238945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Google Shape;656;p7">
            <a:extLst>
              <a:ext uri="{FF2B5EF4-FFF2-40B4-BE49-F238E27FC236}">
                <a16:creationId xmlns:a16="http://schemas.microsoft.com/office/drawing/2014/main" id="{E2319486-1C67-4411-B8A5-95E5569CFBE3}"/>
              </a:ext>
            </a:extLst>
          </p:cNvPr>
          <p:cNvSpPr/>
          <p:nvPr/>
        </p:nvSpPr>
        <p:spPr>
          <a:xfrm>
            <a:off x="8707530" y="4218613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Google Shape;657;p7">
            <a:extLst>
              <a:ext uri="{FF2B5EF4-FFF2-40B4-BE49-F238E27FC236}">
                <a16:creationId xmlns:a16="http://schemas.microsoft.com/office/drawing/2014/main" id="{815F6BCC-7E65-485D-A1BE-01A262301B54}"/>
              </a:ext>
            </a:extLst>
          </p:cNvPr>
          <p:cNvSpPr/>
          <p:nvPr/>
        </p:nvSpPr>
        <p:spPr>
          <a:xfrm>
            <a:off x="8690979" y="4247195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Google Shape;659;p7">
            <a:extLst>
              <a:ext uri="{FF2B5EF4-FFF2-40B4-BE49-F238E27FC236}">
                <a16:creationId xmlns:a16="http://schemas.microsoft.com/office/drawing/2014/main" id="{0C489D1D-A760-42EB-9632-C67C7A52132D}"/>
              </a:ext>
            </a:extLst>
          </p:cNvPr>
          <p:cNvSpPr/>
          <p:nvPr/>
        </p:nvSpPr>
        <p:spPr>
          <a:xfrm>
            <a:off x="8690979" y="4265110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Google Shape;660;p7">
            <a:extLst>
              <a:ext uri="{FF2B5EF4-FFF2-40B4-BE49-F238E27FC236}">
                <a16:creationId xmlns:a16="http://schemas.microsoft.com/office/drawing/2014/main" id="{E459D5EE-C712-4CF7-BE00-48E0F6D8C76B}"/>
              </a:ext>
            </a:extLst>
          </p:cNvPr>
          <p:cNvSpPr/>
          <p:nvPr/>
        </p:nvSpPr>
        <p:spPr>
          <a:xfrm>
            <a:off x="8690979" y="3716059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662;p7">
            <a:extLst>
              <a:ext uri="{FF2B5EF4-FFF2-40B4-BE49-F238E27FC236}">
                <a16:creationId xmlns:a16="http://schemas.microsoft.com/office/drawing/2014/main" id="{133C1C4F-CD78-4C2F-A6EB-80B9EDD7E60F}"/>
              </a:ext>
            </a:extLst>
          </p:cNvPr>
          <p:cNvSpPr/>
          <p:nvPr/>
        </p:nvSpPr>
        <p:spPr>
          <a:xfrm>
            <a:off x="8690979" y="3528028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664;p7">
            <a:extLst>
              <a:ext uri="{FF2B5EF4-FFF2-40B4-BE49-F238E27FC236}">
                <a16:creationId xmlns:a16="http://schemas.microsoft.com/office/drawing/2014/main" id="{F3AD50D9-0AA4-47DD-855E-FCE7363D26EA}"/>
              </a:ext>
            </a:extLst>
          </p:cNvPr>
          <p:cNvSpPr/>
          <p:nvPr/>
        </p:nvSpPr>
        <p:spPr>
          <a:xfrm>
            <a:off x="8690979" y="3716059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Google Shape;667;p7">
            <a:extLst>
              <a:ext uri="{FF2B5EF4-FFF2-40B4-BE49-F238E27FC236}">
                <a16:creationId xmlns:a16="http://schemas.microsoft.com/office/drawing/2014/main" id="{B2B39040-614E-4A0B-97E2-BA494CE567A9}"/>
              </a:ext>
            </a:extLst>
          </p:cNvPr>
          <p:cNvSpPr/>
          <p:nvPr/>
        </p:nvSpPr>
        <p:spPr>
          <a:xfrm>
            <a:off x="4820637" y="2472050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Google Shape;668;p7">
            <a:extLst>
              <a:ext uri="{FF2B5EF4-FFF2-40B4-BE49-F238E27FC236}">
                <a16:creationId xmlns:a16="http://schemas.microsoft.com/office/drawing/2014/main" id="{BA93C8B7-0486-44CE-BC50-307FC0CE0579}"/>
              </a:ext>
            </a:extLst>
          </p:cNvPr>
          <p:cNvSpPr/>
          <p:nvPr/>
        </p:nvSpPr>
        <p:spPr>
          <a:xfrm>
            <a:off x="8608277" y="4043166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669;p7">
            <a:extLst>
              <a:ext uri="{FF2B5EF4-FFF2-40B4-BE49-F238E27FC236}">
                <a16:creationId xmlns:a16="http://schemas.microsoft.com/office/drawing/2014/main" id="{B424FC61-7D83-4E75-96F2-AACBA3C44B0B}"/>
              </a:ext>
            </a:extLst>
          </p:cNvPr>
          <p:cNvSpPr/>
          <p:nvPr/>
        </p:nvSpPr>
        <p:spPr>
          <a:xfrm>
            <a:off x="5118345" y="4450141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Google Shape;771;p7">
            <a:extLst>
              <a:ext uri="{FF2B5EF4-FFF2-40B4-BE49-F238E27FC236}">
                <a16:creationId xmlns:a16="http://schemas.microsoft.com/office/drawing/2014/main" id="{5C3A4AE0-281E-49D0-99A3-456F487B0717}"/>
              </a:ext>
            </a:extLst>
          </p:cNvPr>
          <p:cNvSpPr/>
          <p:nvPr/>
        </p:nvSpPr>
        <p:spPr>
          <a:xfrm>
            <a:off x="8591725" y="3873551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Google Shape;772;p7">
            <a:extLst>
              <a:ext uri="{FF2B5EF4-FFF2-40B4-BE49-F238E27FC236}">
                <a16:creationId xmlns:a16="http://schemas.microsoft.com/office/drawing/2014/main" id="{6B98C35E-114B-4A9E-BB34-C547A0641A2E}"/>
              </a:ext>
            </a:extLst>
          </p:cNvPr>
          <p:cNvSpPr/>
          <p:nvPr/>
        </p:nvSpPr>
        <p:spPr>
          <a:xfrm>
            <a:off x="8585810" y="2712411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Google Shape;773;p7">
            <a:extLst>
              <a:ext uri="{FF2B5EF4-FFF2-40B4-BE49-F238E27FC236}">
                <a16:creationId xmlns:a16="http://schemas.microsoft.com/office/drawing/2014/main" id="{9AB7BCFE-21C0-4548-B2A3-050CA6AF171E}"/>
              </a:ext>
            </a:extLst>
          </p:cNvPr>
          <p:cNvSpPr/>
          <p:nvPr/>
        </p:nvSpPr>
        <p:spPr>
          <a:xfrm>
            <a:off x="8575173" y="2975104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Google Shape;774;p7">
            <a:extLst>
              <a:ext uri="{FF2B5EF4-FFF2-40B4-BE49-F238E27FC236}">
                <a16:creationId xmlns:a16="http://schemas.microsoft.com/office/drawing/2014/main" id="{DDDD43D4-83D6-403A-9B11-A63448CFA28A}"/>
              </a:ext>
            </a:extLst>
          </p:cNvPr>
          <p:cNvSpPr/>
          <p:nvPr/>
        </p:nvSpPr>
        <p:spPr>
          <a:xfrm>
            <a:off x="8514311" y="3203341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Google Shape;775;p7">
            <a:extLst>
              <a:ext uri="{FF2B5EF4-FFF2-40B4-BE49-F238E27FC236}">
                <a16:creationId xmlns:a16="http://schemas.microsoft.com/office/drawing/2014/main" id="{2C711B5B-4499-46CE-B878-F0634CE00819}"/>
              </a:ext>
            </a:extLst>
          </p:cNvPr>
          <p:cNvSpPr/>
          <p:nvPr/>
        </p:nvSpPr>
        <p:spPr>
          <a:xfrm>
            <a:off x="8533537" y="2627625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Google Shape;776;p7">
            <a:extLst>
              <a:ext uri="{FF2B5EF4-FFF2-40B4-BE49-F238E27FC236}">
                <a16:creationId xmlns:a16="http://schemas.microsoft.com/office/drawing/2014/main" id="{468C4A89-85DC-45FD-BE35-EFBF2ECC5E8A}"/>
              </a:ext>
            </a:extLst>
          </p:cNvPr>
          <p:cNvSpPr/>
          <p:nvPr/>
        </p:nvSpPr>
        <p:spPr>
          <a:xfrm>
            <a:off x="7408791" y="2503090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Google Shape;777;p7">
            <a:extLst>
              <a:ext uri="{FF2B5EF4-FFF2-40B4-BE49-F238E27FC236}">
                <a16:creationId xmlns:a16="http://schemas.microsoft.com/office/drawing/2014/main" id="{8A51E443-54FB-433E-9129-BC7CCBF63ADC}"/>
              </a:ext>
            </a:extLst>
          </p:cNvPr>
          <p:cNvSpPr/>
          <p:nvPr/>
        </p:nvSpPr>
        <p:spPr>
          <a:xfrm>
            <a:off x="8473300" y="2597586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Google Shape;778;p7">
            <a:extLst>
              <a:ext uri="{FF2B5EF4-FFF2-40B4-BE49-F238E27FC236}">
                <a16:creationId xmlns:a16="http://schemas.microsoft.com/office/drawing/2014/main" id="{58037BCC-C4BA-45AF-8825-C2A36566C14F}"/>
              </a:ext>
            </a:extLst>
          </p:cNvPr>
          <p:cNvSpPr/>
          <p:nvPr/>
        </p:nvSpPr>
        <p:spPr>
          <a:xfrm>
            <a:off x="4801467" y="2452177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779;p7">
            <a:extLst>
              <a:ext uri="{FF2B5EF4-FFF2-40B4-BE49-F238E27FC236}">
                <a16:creationId xmlns:a16="http://schemas.microsoft.com/office/drawing/2014/main" id="{90A48D7A-6842-4BCF-BD47-49D39716EAFB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780;p7">
            <a:extLst>
              <a:ext uri="{FF2B5EF4-FFF2-40B4-BE49-F238E27FC236}">
                <a16:creationId xmlns:a16="http://schemas.microsoft.com/office/drawing/2014/main" id="{68ABF7F9-CDE3-4FCF-B774-4005F451AC2B}"/>
              </a:ext>
            </a:extLst>
          </p:cNvPr>
          <p:cNvSpPr/>
          <p:nvPr/>
        </p:nvSpPr>
        <p:spPr>
          <a:xfrm>
            <a:off x="8685006" y="4247195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Google Shape;781;p7">
            <a:extLst>
              <a:ext uri="{FF2B5EF4-FFF2-40B4-BE49-F238E27FC236}">
                <a16:creationId xmlns:a16="http://schemas.microsoft.com/office/drawing/2014/main" id="{7BB0B27E-8ABE-4127-919B-F81BD543C3C7}"/>
              </a:ext>
            </a:extLst>
          </p:cNvPr>
          <p:cNvSpPr/>
          <p:nvPr/>
        </p:nvSpPr>
        <p:spPr>
          <a:xfrm>
            <a:off x="8685006" y="4208906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Google Shape;782;p7">
            <a:extLst>
              <a:ext uri="{FF2B5EF4-FFF2-40B4-BE49-F238E27FC236}">
                <a16:creationId xmlns:a16="http://schemas.microsoft.com/office/drawing/2014/main" id="{6AE7AE27-6330-4EDC-9196-68A45BEE5DC6}"/>
              </a:ext>
            </a:extLst>
          </p:cNvPr>
          <p:cNvSpPr/>
          <p:nvPr/>
        </p:nvSpPr>
        <p:spPr>
          <a:xfrm>
            <a:off x="8685006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Google Shape;783;p7">
            <a:extLst>
              <a:ext uri="{FF2B5EF4-FFF2-40B4-BE49-F238E27FC236}">
                <a16:creationId xmlns:a16="http://schemas.microsoft.com/office/drawing/2014/main" id="{31BD5AF6-B963-43D3-A308-DD04E8189B78}"/>
              </a:ext>
            </a:extLst>
          </p:cNvPr>
          <p:cNvSpPr/>
          <p:nvPr/>
        </p:nvSpPr>
        <p:spPr>
          <a:xfrm>
            <a:off x="8685006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784;p7">
            <a:extLst>
              <a:ext uri="{FF2B5EF4-FFF2-40B4-BE49-F238E27FC236}">
                <a16:creationId xmlns:a16="http://schemas.microsoft.com/office/drawing/2014/main" id="{5D05FB20-DF20-4F33-8E93-AFEA1F839F8A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Google Shape;785;p7">
            <a:extLst>
              <a:ext uri="{FF2B5EF4-FFF2-40B4-BE49-F238E27FC236}">
                <a16:creationId xmlns:a16="http://schemas.microsoft.com/office/drawing/2014/main" id="{F84B72A8-7F78-4604-8200-0EDDD1ECD1D9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786;p7">
            <a:extLst>
              <a:ext uri="{FF2B5EF4-FFF2-40B4-BE49-F238E27FC236}">
                <a16:creationId xmlns:a16="http://schemas.microsoft.com/office/drawing/2014/main" id="{DF5A4B7E-71D8-4DAD-AEA3-664A10037652}"/>
              </a:ext>
            </a:extLst>
          </p:cNvPr>
          <p:cNvSpPr/>
          <p:nvPr/>
        </p:nvSpPr>
        <p:spPr>
          <a:xfrm>
            <a:off x="8685008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Google Shape;787;p7">
            <a:extLst>
              <a:ext uri="{FF2B5EF4-FFF2-40B4-BE49-F238E27FC236}">
                <a16:creationId xmlns:a16="http://schemas.microsoft.com/office/drawing/2014/main" id="{7A32B696-DDCE-414A-9294-3EE19FC8565D}"/>
              </a:ext>
            </a:extLst>
          </p:cNvPr>
          <p:cNvSpPr/>
          <p:nvPr/>
        </p:nvSpPr>
        <p:spPr>
          <a:xfrm>
            <a:off x="8318472" y="2454135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Google Shape;788;p7">
            <a:extLst>
              <a:ext uri="{FF2B5EF4-FFF2-40B4-BE49-F238E27FC236}">
                <a16:creationId xmlns:a16="http://schemas.microsoft.com/office/drawing/2014/main" id="{95FA62C7-1E32-4632-BFEF-71D0E07126EB}"/>
              </a:ext>
            </a:extLst>
          </p:cNvPr>
          <p:cNvSpPr/>
          <p:nvPr/>
        </p:nvSpPr>
        <p:spPr>
          <a:xfrm>
            <a:off x="8321145" y="244976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Google Shape;789;p7">
            <a:extLst>
              <a:ext uri="{FF2B5EF4-FFF2-40B4-BE49-F238E27FC236}">
                <a16:creationId xmlns:a16="http://schemas.microsoft.com/office/drawing/2014/main" id="{E61B08B1-8672-4212-9254-A391098357FD}"/>
              </a:ext>
            </a:extLst>
          </p:cNvPr>
          <p:cNvSpPr/>
          <p:nvPr/>
        </p:nvSpPr>
        <p:spPr>
          <a:xfrm>
            <a:off x="4947024" y="2579170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Google Shape;790;p7">
            <a:extLst>
              <a:ext uri="{FF2B5EF4-FFF2-40B4-BE49-F238E27FC236}">
                <a16:creationId xmlns:a16="http://schemas.microsoft.com/office/drawing/2014/main" id="{C4AEF072-8E75-4065-A981-5A926FF019B7}"/>
              </a:ext>
            </a:extLst>
          </p:cNvPr>
          <p:cNvSpPr/>
          <p:nvPr/>
        </p:nvSpPr>
        <p:spPr>
          <a:xfrm>
            <a:off x="8473300" y="2589336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Google Shape;791;p7">
            <a:extLst>
              <a:ext uri="{FF2B5EF4-FFF2-40B4-BE49-F238E27FC236}">
                <a16:creationId xmlns:a16="http://schemas.microsoft.com/office/drawing/2014/main" id="{39FB2FD3-4837-4CC7-8B11-4E092E7759CE}"/>
              </a:ext>
            </a:extLst>
          </p:cNvPr>
          <p:cNvSpPr/>
          <p:nvPr/>
        </p:nvSpPr>
        <p:spPr>
          <a:xfrm>
            <a:off x="8470001" y="4432810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Google Shape;792;p7">
            <a:extLst>
              <a:ext uri="{FF2B5EF4-FFF2-40B4-BE49-F238E27FC236}">
                <a16:creationId xmlns:a16="http://schemas.microsoft.com/office/drawing/2014/main" id="{3ADFCD87-3461-4AAB-B98E-BE48E9717023}"/>
              </a:ext>
            </a:extLst>
          </p:cNvPr>
          <p:cNvSpPr/>
          <p:nvPr/>
        </p:nvSpPr>
        <p:spPr>
          <a:xfrm>
            <a:off x="8467384" y="4432810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Google Shape;793;p7">
            <a:extLst>
              <a:ext uri="{FF2B5EF4-FFF2-40B4-BE49-F238E27FC236}">
                <a16:creationId xmlns:a16="http://schemas.microsoft.com/office/drawing/2014/main" id="{D82A9213-FBA9-447E-9924-182E55F416DF}"/>
              </a:ext>
            </a:extLst>
          </p:cNvPr>
          <p:cNvSpPr/>
          <p:nvPr/>
        </p:nvSpPr>
        <p:spPr>
          <a:xfrm>
            <a:off x="8470001" y="443281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Google Shape;798;p7">
            <a:extLst>
              <a:ext uri="{FF2B5EF4-FFF2-40B4-BE49-F238E27FC236}">
                <a16:creationId xmlns:a16="http://schemas.microsoft.com/office/drawing/2014/main" id="{FD36A50F-F3F4-458C-AFFB-6EA423352F6C}"/>
              </a:ext>
            </a:extLst>
          </p:cNvPr>
          <p:cNvSpPr/>
          <p:nvPr/>
        </p:nvSpPr>
        <p:spPr>
          <a:xfrm>
            <a:off x="8227861" y="4491430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Google Shape;802;p7">
            <a:extLst>
              <a:ext uri="{FF2B5EF4-FFF2-40B4-BE49-F238E27FC236}">
                <a16:creationId xmlns:a16="http://schemas.microsoft.com/office/drawing/2014/main" id="{E33D621B-B303-4003-BAB7-90334D33363B}"/>
              </a:ext>
            </a:extLst>
          </p:cNvPr>
          <p:cNvSpPr/>
          <p:nvPr/>
        </p:nvSpPr>
        <p:spPr>
          <a:xfrm>
            <a:off x="8164329" y="4463349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Google Shape;804;p7">
            <a:extLst>
              <a:ext uri="{FF2B5EF4-FFF2-40B4-BE49-F238E27FC236}">
                <a16:creationId xmlns:a16="http://schemas.microsoft.com/office/drawing/2014/main" id="{B8DF1497-1FFE-4FCD-ADEA-A2B67C38344B}"/>
              </a:ext>
            </a:extLst>
          </p:cNvPr>
          <p:cNvSpPr/>
          <p:nvPr/>
        </p:nvSpPr>
        <p:spPr>
          <a:xfrm>
            <a:off x="7858029" y="4487555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Google Shape;808;p7">
            <a:extLst>
              <a:ext uri="{FF2B5EF4-FFF2-40B4-BE49-F238E27FC236}">
                <a16:creationId xmlns:a16="http://schemas.microsoft.com/office/drawing/2014/main" id="{26399C33-68D2-4F07-9628-2C6A79F2ADD7}"/>
              </a:ext>
            </a:extLst>
          </p:cNvPr>
          <p:cNvSpPr/>
          <p:nvPr/>
        </p:nvSpPr>
        <p:spPr>
          <a:xfrm>
            <a:off x="5823601" y="4479348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Google Shape;809;p7">
            <a:extLst>
              <a:ext uri="{FF2B5EF4-FFF2-40B4-BE49-F238E27FC236}">
                <a16:creationId xmlns:a16="http://schemas.microsoft.com/office/drawing/2014/main" id="{9F40C28C-D008-4852-A9D2-3C997EA1A6F0}"/>
              </a:ext>
            </a:extLst>
          </p:cNvPr>
          <p:cNvSpPr/>
          <p:nvPr/>
        </p:nvSpPr>
        <p:spPr>
          <a:xfrm>
            <a:off x="5978429" y="2537006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Google Shape;810;p7">
            <a:extLst>
              <a:ext uri="{FF2B5EF4-FFF2-40B4-BE49-F238E27FC236}">
                <a16:creationId xmlns:a16="http://schemas.microsoft.com/office/drawing/2014/main" id="{672A7751-1589-4A21-B3A9-90DB3F5DFE68}"/>
              </a:ext>
            </a:extLst>
          </p:cNvPr>
          <p:cNvSpPr/>
          <p:nvPr/>
        </p:nvSpPr>
        <p:spPr>
          <a:xfrm>
            <a:off x="5033025" y="2511714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Google Shape;816;p7">
            <a:extLst>
              <a:ext uri="{FF2B5EF4-FFF2-40B4-BE49-F238E27FC236}">
                <a16:creationId xmlns:a16="http://schemas.microsoft.com/office/drawing/2014/main" id="{36434CAF-D758-4AA7-8630-4622430A0115}"/>
              </a:ext>
            </a:extLst>
          </p:cNvPr>
          <p:cNvSpPr/>
          <p:nvPr/>
        </p:nvSpPr>
        <p:spPr>
          <a:xfrm>
            <a:off x="5016473" y="4478556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Google Shape;818;p7">
            <a:extLst>
              <a:ext uri="{FF2B5EF4-FFF2-40B4-BE49-F238E27FC236}">
                <a16:creationId xmlns:a16="http://schemas.microsoft.com/office/drawing/2014/main" id="{922B9D30-EF73-4005-A30A-87E39BD2E7C3}"/>
              </a:ext>
            </a:extLst>
          </p:cNvPr>
          <p:cNvSpPr/>
          <p:nvPr/>
        </p:nvSpPr>
        <p:spPr>
          <a:xfrm>
            <a:off x="5443188" y="2718744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Google Shape;819;p7">
            <a:extLst>
              <a:ext uri="{FF2B5EF4-FFF2-40B4-BE49-F238E27FC236}">
                <a16:creationId xmlns:a16="http://schemas.microsoft.com/office/drawing/2014/main" id="{956FA670-5D64-4EE0-85E3-72CA61C6AA90}"/>
              </a:ext>
            </a:extLst>
          </p:cNvPr>
          <p:cNvSpPr/>
          <p:nvPr/>
        </p:nvSpPr>
        <p:spPr>
          <a:xfrm>
            <a:off x="5407468" y="2706620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Google Shape;828;p7">
            <a:extLst>
              <a:ext uri="{FF2B5EF4-FFF2-40B4-BE49-F238E27FC236}">
                <a16:creationId xmlns:a16="http://schemas.microsoft.com/office/drawing/2014/main" id="{DAF9E547-3155-4BAF-8297-BF5807AB2647}"/>
              </a:ext>
            </a:extLst>
          </p:cNvPr>
          <p:cNvSpPr/>
          <p:nvPr/>
        </p:nvSpPr>
        <p:spPr>
          <a:xfrm>
            <a:off x="4925183" y="3399121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Google Shape;829;p7">
            <a:extLst>
              <a:ext uri="{FF2B5EF4-FFF2-40B4-BE49-F238E27FC236}">
                <a16:creationId xmlns:a16="http://schemas.microsoft.com/office/drawing/2014/main" id="{073D20A5-C15E-45EF-8F2F-2A2A9F616F74}"/>
              </a:ext>
            </a:extLst>
          </p:cNvPr>
          <p:cNvSpPr/>
          <p:nvPr/>
        </p:nvSpPr>
        <p:spPr>
          <a:xfrm>
            <a:off x="4859031" y="2591294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Google Shape;830;p7">
            <a:extLst>
              <a:ext uri="{FF2B5EF4-FFF2-40B4-BE49-F238E27FC236}">
                <a16:creationId xmlns:a16="http://schemas.microsoft.com/office/drawing/2014/main" id="{87ED6F5C-1BA9-4CDE-96ED-255F335E66B4}"/>
              </a:ext>
            </a:extLst>
          </p:cNvPr>
          <p:cNvSpPr/>
          <p:nvPr/>
        </p:nvSpPr>
        <p:spPr>
          <a:xfrm>
            <a:off x="4864321" y="4202614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Google Shape;831;p7">
            <a:extLst>
              <a:ext uri="{FF2B5EF4-FFF2-40B4-BE49-F238E27FC236}">
                <a16:creationId xmlns:a16="http://schemas.microsoft.com/office/drawing/2014/main" id="{62F6AA13-9F14-47DD-BDFE-6758B55B2B13}"/>
              </a:ext>
            </a:extLst>
          </p:cNvPr>
          <p:cNvSpPr/>
          <p:nvPr/>
        </p:nvSpPr>
        <p:spPr>
          <a:xfrm>
            <a:off x="8103465" y="3417077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Google Shape;832;p7">
            <a:extLst>
              <a:ext uri="{FF2B5EF4-FFF2-40B4-BE49-F238E27FC236}">
                <a16:creationId xmlns:a16="http://schemas.microsoft.com/office/drawing/2014/main" id="{7C7AE4C7-74E6-40E8-9E99-C531E3A853BE}"/>
              </a:ext>
            </a:extLst>
          </p:cNvPr>
          <p:cNvSpPr/>
          <p:nvPr/>
        </p:nvSpPr>
        <p:spPr>
          <a:xfrm>
            <a:off x="5678045" y="4206489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Google Shape;833;p7">
            <a:extLst>
              <a:ext uri="{FF2B5EF4-FFF2-40B4-BE49-F238E27FC236}">
                <a16:creationId xmlns:a16="http://schemas.microsoft.com/office/drawing/2014/main" id="{9A9998B9-7052-4760-AD00-191D82E5A2B8}"/>
              </a:ext>
            </a:extLst>
          </p:cNvPr>
          <p:cNvSpPr/>
          <p:nvPr/>
        </p:nvSpPr>
        <p:spPr>
          <a:xfrm>
            <a:off x="6306571" y="2799198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Google Shape;834;p7">
            <a:extLst>
              <a:ext uri="{FF2B5EF4-FFF2-40B4-BE49-F238E27FC236}">
                <a16:creationId xmlns:a16="http://schemas.microsoft.com/office/drawing/2014/main" id="{801C23A8-F64D-44B1-9D45-5786662D52BC}"/>
              </a:ext>
            </a:extLst>
          </p:cNvPr>
          <p:cNvSpPr/>
          <p:nvPr/>
        </p:nvSpPr>
        <p:spPr>
          <a:xfrm>
            <a:off x="6311859" y="2809365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Google Shape;835;p7">
            <a:extLst>
              <a:ext uri="{FF2B5EF4-FFF2-40B4-BE49-F238E27FC236}">
                <a16:creationId xmlns:a16="http://schemas.microsoft.com/office/drawing/2014/main" id="{D9429F35-6551-4815-B303-88226506AAE2}"/>
              </a:ext>
            </a:extLst>
          </p:cNvPr>
          <p:cNvSpPr/>
          <p:nvPr/>
        </p:nvSpPr>
        <p:spPr>
          <a:xfrm>
            <a:off x="6309242" y="2805488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Google Shape;836;p7">
            <a:extLst>
              <a:ext uri="{FF2B5EF4-FFF2-40B4-BE49-F238E27FC236}">
                <a16:creationId xmlns:a16="http://schemas.microsoft.com/office/drawing/2014/main" id="{E7790DE2-C6E0-4978-B71F-8CB193BB522F}"/>
              </a:ext>
            </a:extLst>
          </p:cNvPr>
          <p:cNvSpPr/>
          <p:nvPr/>
        </p:nvSpPr>
        <p:spPr>
          <a:xfrm>
            <a:off x="4801467" y="4301483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Google Shape;837;p7">
            <a:extLst>
              <a:ext uri="{FF2B5EF4-FFF2-40B4-BE49-F238E27FC236}">
                <a16:creationId xmlns:a16="http://schemas.microsoft.com/office/drawing/2014/main" id="{B96EEB23-13F8-48B6-A7EE-801EC888CD15}"/>
              </a:ext>
            </a:extLst>
          </p:cNvPr>
          <p:cNvSpPr/>
          <p:nvPr/>
        </p:nvSpPr>
        <p:spPr>
          <a:xfrm>
            <a:off x="4801467" y="2476425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Google Shape;838;p7">
            <a:extLst>
              <a:ext uri="{FF2B5EF4-FFF2-40B4-BE49-F238E27FC236}">
                <a16:creationId xmlns:a16="http://schemas.microsoft.com/office/drawing/2014/main" id="{BA99CAA2-1458-46B8-8714-09C3DFFC97F6}"/>
              </a:ext>
            </a:extLst>
          </p:cNvPr>
          <p:cNvSpPr/>
          <p:nvPr/>
        </p:nvSpPr>
        <p:spPr>
          <a:xfrm>
            <a:off x="4792822" y="3558570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Google Shape;862;p7">
            <a:extLst>
              <a:ext uri="{FF2B5EF4-FFF2-40B4-BE49-F238E27FC236}">
                <a16:creationId xmlns:a16="http://schemas.microsoft.com/office/drawing/2014/main" id="{B0714057-0620-441D-9A52-2DFD88C38AD5}"/>
              </a:ext>
            </a:extLst>
          </p:cNvPr>
          <p:cNvSpPr/>
          <p:nvPr/>
        </p:nvSpPr>
        <p:spPr>
          <a:xfrm>
            <a:off x="4790206" y="4291318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Google Shape;626;p7">
            <a:extLst>
              <a:ext uri="{FF2B5EF4-FFF2-40B4-BE49-F238E27FC236}">
                <a16:creationId xmlns:a16="http://schemas.microsoft.com/office/drawing/2014/main" id="{59CA2FB1-7E61-4589-95FB-023F4F103675}"/>
              </a:ext>
            </a:extLst>
          </p:cNvPr>
          <p:cNvSpPr/>
          <p:nvPr/>
        </p:nvSpPr>
        <p:spPr>
          <a:xfrm>
            <a:off x="469459" y="4676734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CCCCCCCCCCCCCCCCCCC">
            <a:extLst>
              <a:ext uri="{FF2B5EF4-FFF2-40B4-BE49-F238E27FC236}">
                <a16:creationId xmlns:a16="http://schemas.microsoft.com/office/drawing/2014/main" id="{53A9018C-4802-4DD7-8381-6081E868A879}"/>
              </a:ext>
            </a:extLst>
          </p:cNvPr>
          <p:cNvSpPr/>
          <p:nvPr/>
        </p:nvSpPr>
        <p:spPr>
          <a:xfrm>
            <a:off x="659380" y="4799852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mất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chứa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tâm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sẽ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thoái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hoá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Google Shape;650;p7">
            <a:extLst>
              <a:ext uri="{FF2B5EF4-FFF2-40B4-BE49-F238E27FC236}">
                <a16:creationId xmlns:a16="http://schemas.microsoft.com/office/drawing/2014/main" id="{1915113F-49BD-4070-A015-48EB3DA83145}"/>
              </a:ext>
            </a:extLst>
          </p:cNvPr>
          <p:cNvSpPr/>
          <p:nvPr/>
        </p:nvSpPr>
        <p:spPr>
          <a:xfrm>
            <a:off x="4337185" y="6161104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Google Shape;654;p7">
            <a:extLst>
              <a:ext uri="{FF2B5EF4-FFF2-40B4-BE49-F238E27FC236}">
                <a16:creationId xmlns:a16="http://schemas.microsoft.com/office/drawing/2014/main" id="{9E7C2ECE-5631-4E88-BA2D-756E915EC507}"/>
              </a:ext>
            </a:extLst>
          </p:cNvPr>
          <p:cNvSpPr/>
          <p:nvPr/>
        </p:nvSpPr>
        <p:spPr>
          <a:xfrm>
            <a:off x="4337185" y="6443629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Google Shape;656;p7">
            <a:extLst>
              <a:ext uri="{FF2B5EF4-FFF2-40B4-BE49-F238E27FC236}">
                <a16:creationId xmlns:a16="http://schemas.microsoft.com/office/drawing/2014/main" id="{8F71E4DC-9D96-4046-839D-12842DF898ED}"/>
              </a:ext>
            </a:extLst>
          </p:cNvPr>
          <p:cNvSpPr/>
          <p:nvPr/>
        </p:nvSpPr>
        <p:spPr>
          <a:xfrm>
            <a:off x="4353736" y="6423297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Google Shape;657;p7">
            <a:extLst>
              <a:ext uri="{FF2B5EF4-FFF2-40B4-BE49-F238E27FC236}">
                <a16:creationId xmlns:a16="http://schemas.microsoft.com/office/drawing/2014/main" id="{BED4BD62-441A-48A6-91AC-A63DC010E453}"/>
              </a:ext>
            </a:extLst>
          </p:cNvPr>
          <p:cNvSpPr/>
          <p:nvPr/>
        </p:nvSpPr>
        <p:spPr>
          <a:xfrm>
            <a:off x="4337185" y="6451879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659;p7">
            <a:extLst>
              <a:ext uri="{FF2B5EF4-FFF2-40B4-BE49-F238E27FC236}">
                <a16:creationId xmlns:a16="http://schemas.microsoft.com/office/drawing/2014/main" id="{03C724E5-9C87-4717-A167-E23549FAEE3D}"/>
              </a:ext>
            </a:extLst>
          </p:cNvPr>
          <p:cNvSpPr/>
          <p:nvPr/>
        </p:nvSpPr>
        <p:spPr>
          <a:xfrm>
            <a:off x="4337185" y="6469794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Google Shape;660;p7">
            <a:extLst>
              <a:ext uri="{FF2B5EF4-FFF2-40B4-BE49-F238E27FC236}">
                <a16:creationId xmlns:a16="http://schemas.microsoft.com/office/drawing/2014/main" id="{CD2CA41B-4BF7-4D0F-8308-9A9E479C54AB}"/>
              </a:ext>
            </a:extLst>
          </p:cNvPr>
          <p:cNvSpPr/>
          <p:nvPr/>
        </p:nvSpPr>
        <p:spPr>
          <a:xfrm>
            <a:off x="4337185" y="5920743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Google Shape;662;p7">
            <a:extLst>
              <a:ext uri="{FF2B5EF4-FFF2-40B4-BE49-F238E27FC236}">
                <a16:creationId xmlns:a16="http://schemas.microsoft.com/office/drawing/2014/main" id="{83270FE7-8F40-4660-8D88-1C80C4BCA463}"/>
              </a:ext>
            </a:extLst>
          </p:cNvPr>
          <p:cNvSpPr/>
          <p:nvPr/>
        </p:nvSpPr>
        <p:spPr>
          <a:xfrm>
            <a:off x="4337185" y="5732712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Google Shape;664;p7">
            <a:extLst>
              <a:ext uri="{FF2B5EF4-FFF2-40B4-BE49-F238E27FC236}">
                <a16:creationId xmlns:a16="http://schemas.microsoft.com/office/drawing/2014/main" id="{9BEE76C4-E8C8-4384-B2BC-88052E0875E0}"/>
              </a:ext>
            </a:extLst>
          </p:cNvPr>
          <p:cNvSpPr/>
          <p:nvPr/>
        </p:nvSpPr>
        <p:spPr>
          <a:xfrm>
            <a:off x="4337185" y="5920743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Google Shape;667;p7">
            <a:extLst>
              <a:ext uri="{FF2B5EF4-FFF2-40B4-BE49-F238E27FC236}">
                <a16:creationId xmlns:a16="http://schemas.microsoft.com/office/drawing/2014/main" id="{E93B2A6C-ACF2-4573-8BAC-EF9986D1C0A2}"/>
              </a:ext>
            </a:extLst>
          </p:cNvPr>
          <p:cNvSpPr/>
          <p:nvPr/>
        </p:nvSpPr>
        <p:spPr>
          <a:xfrm>
            <a:off x="466843" y="4676734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Google Shape;668;p7">
            <a:extLst>
              <a:ext uri="{FF2B5EF4-FFF2-40B4-BE49-F238E27FC236}">
                <a16:creationId xmlns:a16="http://schemas.microsoft.com/office/drawing/2014/main" id="{A9CB79EB-C331-463E-B240-E833F0B4C1E2}"/>
              </a:ext>
            </a:extLst>
          </p:cNvPr>
          <p:cNvSpPr/>
          <p:nvPr/>
        </p:nvSpPr>
        <p:spPr>
          <a:xfrm>
            <a:off x="4254483" y="6247850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Google Shape;669;p7">
            <a:extLst>
              <a:ext uri="{FF2B5EF4-FFF2-40B4-BE49-F238E27FC236}">
                <a16:creationId xmlns:a16="http://schemas.microsoft.com/office/drawing/2014/main" id="{4B9F3FBB-3956-4D78-812F-3E1793F4093E}"/>
              </a:ext>
            </a:extLst>
          </p:cNvPr>
          <p:cNvSpPr/>
          <p:nvPr/>
        </p:nvSpPr>
        <p:spPr>
          <a:xfrm>
            <a:off x="764551" y="6654825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Google Shape;771;p7">
            <a:extLst>
              <a:ext uri="{FF2B5EF4-FFF2-40B4-BE49-F238E27FC236}">
                <a16:creationId xmlns:a16="http://schemas.microsoft.com/office/drawing/2014/main" id="{FFA1F8AC-E95F-4BA9-B4A2-AD5B8A6DE321}"/>
              </a:ext>
            </a:extLst>
          </p:cNvPr>
          <p:cNvSpPr/>
          <p:nvPr/>
        </p:nvSpPr>
        <p:spPr>
          <a:xfrm>
            <a:off x="4237931" y="6078235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Google Shape;772;p7">
            <a:extLst>
              <a:ext uri="{FF2B5EF4-FFF2-40B4-BE49-F238E27FC236}">
                <a16:creationId xmlns:a16="http://schemas.microsoft.com/office/drawing/2014/main" id="{362F5E69-D92F-4DD1-B6AE-53A897FA0EE5}"/>
              </a:ext>
            </a:extLst>
          </p:cNvPr>
          <p:cNvSpPr/>
          <p:nvPr/>
        </p:nvSpPr>
        <p:spPr>
          <a:xfrm>
            <a:off x="4232016" y="4917095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Google Shape;773;p7">
            <a:extLst>
              <a:ext uri="{FF2B5EF4-FFF2-40B4-BE49-F238E27FC236}">
                <a16:creationId xmlns:a16="http://schemas.microsoft.com/office/drawing/2014/main" id="{ADEEA5C9-E2D0-4BC4-8E04-7E1A26C04D9D}"/>
              </a:ext>
            </a:extLst>
          </p:cNvPr>
          <p:cNvSpPr/>
          <p:nvPr/>
        </p:nvSpPr>
        <p:spPr>
          <a:xfrm>
            <a:off x="4221379" y="5179788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Google Shape;774;p7">
            <a:extLst>
              <a:ext uri="{FF2B5EF4-FFF2-40B4-BE49-F238E27FC236}">
                <a16:creationId xmlns:a16="http://schemas.microsoft.com/office/drawing/2014/main" id="{261BEFA3-2DC7-4DEB-AF1A-D2E8DF18414A}"/>
              </a:ext>
            </a:extLst>
          </p:cNvPr>
          <p:cNvSpPr/>
          <p:nvPr/>
        </p:nvSpPr>
        <p:spPr>
          <a:xfrm>
            <a:off x="4160517" y="5408025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Google Shape;775;p7">
            <a:extLst>
              <a:ext uri="{FF2B5EF4-FFF2-40B4-BE49-F238E27FC236}">
                <a16:creationId xmlns:a16="http://schemas.microsoft.com/office/drawing/2014/main" id="{EA4D5E73-DFC6-43CD-95FE-95E14BB966F7}"/>
              </a:ext>
            </a:extLst>
          </p:cNvPr>
          <p:cNvSpPr/>
          <p:nvPr/>
        </p:nvSpPr>
        <p:spPr>
          <a:xfrm>
            <a:off x="4179743" y="4832309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776;p7">
            <a:extLst>
              <a:ext uri="{FF2B5EF4-FFF2-40B4-BE49-F238E27FC236}">
                <a16:creationId xmlns:a16="http://schemas.microsoft.com/office/drawing/2014/main" id="{5467004B-9C96-417D-A574-DABB636CE4B8}"/>
              </a:ext>
            </a:extLst>
          </p:cNvPr>
          <p:cNvSpPr/>
          <p:nvPr/>
        </p:nvSpPr>
        <p:spPr>
          <a:xfrm>
            <a:off x="3054997" y="4707774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Google Shape;777;p7">
            <a:extLst>
              <a:ext uri="{FF2B5EF4-FFF2-40B4-BE49-F238E27FC236}">
                <a16:creationId xmlns:a16="http://schemas.microsoft.com/office/drawing/2014/main" id="{717CB4F6-8929-4E93-AED5-8ED8307A1A36}"/>
              </a:ext>
            </a:extLst>
          </p:cNvPr>
          <p:cNvSpPr/>
          <p:nvPr/>
        </p:nvSpPr>
        <p:spPr>
          <a:xfrm>
            <a:off x="4119506" y="4802270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Google Shape;778;p7">
            <a:extLst>
              <a:ext uri="{FF2B5EF4-FFF2-40B4-BE49-F238E27FC236}">
                <a16:creationId xmlns:a16="http://schemas.microsoft.com/office/drawing/2014/main" id="{8E2DEADA-7527-4702-9A71-A31472AB701B}"/>
              </a:ext>
            </a:extLst>
          </p:cNvPr>
          <p:cNvSpPr/>
          <p:nvPr/>
        </p:nvSpPr>
        <p:spPr>
          <a:xfrm>
            <a:off x="447673" y="4656861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779;p7">
            <a:extLst>
              <a:ext uri="{FF2B5EF4-FFF2-40B4-BE49-F238E27FC236}">
                <a16:creationId xmlns:a16="http://schemas.microsoft.com/office/drawing/2014/main" id="{DC7F0979-8EEF-4DD2-A7DB-0399F7146101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Google Shape;780;p7">
            <a:extLst>
              <a:ext uri="{FF2B5EF4-FFF2-40B4-BE49-F238E27FC236}">
                <a16:creationId xmlns:a16="http://schemas.microsoft.com/office/drawing/2014/main" id="{18BE5D4F-4AFB-4DB2-BA41-3F480E92CC6D}"/>
              </a:ext>
            </a:extLst>
          </p:cNvPr>
          <p:cNvSpPr/>
          <p:nvPr/>
        </p:nvSpPr>
        <p:spPr>
          <a:xfrm>
            <a:off x="4331212" y="6451879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Google Shape;781;p7">
            <a:extLst>
              <a:ext uri="{FF2B5EF4-FFF2-40B4-BE49-F238E27FC236}">
                <a16:creationId xmlns:a16="http://schemas.microsoft.com/office/drawing/2014/main" id="{6279428A-A3F6-4D95-A3C3-632997E26842}"/>
              </a:ext>
            </a:extLst>
          </p:cNvPr>
          <p:cNvSpPr/>
          <p:nvPr/>
        </p:nvSpPr>
        <p:spPr>
          <a:xfrm>
            <a:off x="4331212" y="6413590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Google Shape;782;p7">
            <a:extLst>
              <a:ext uri="{FF2B5EF4-FFF2-40B4-BE49-F238E27FC236}">
                <a16:creationId xmlns:a16="http://schemas.microsoft.com/office/drawing/2014/main" id="{44EE0C64-23F2-44DB-81A0-FE71D6246CAE}"/>
              </a:ext>
            </a:extLst>
          </p:cNvPr>
          <p:cNvSpPr/>
          <p:nvPr/>
        </p:nvSpPr>
        <p:spPr>
          <a:xfrm>
            <a:off x="4331212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Google Shape;783;p7">
            <a:extLst>
              <a:ext uri="{FF2B5EF4-FFF2-40B4-BE49-F238E27FC236}">
                <a16:creationId xmlns:a16="http://schemas.microsoft.com/office/drawing/2014/main" id="{FEB92BBA-E25A-4067-83CF-D5386C30963E}"/>
              </a:ext>
            </a:extLst>
          </p:cNvPr>
          <p:cNvSpPr/>
          <p:nvPr/>
        </p:nvSpPr>
        <p:spPr>
          <a:xfrm>
            <a:off x="4331212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Google Shape;784;p7">
            <a:extLst>
              <a:ext uri="{FF2B5EF4-FFF2-40B4-BE49-F238E27FC236}">
                <a16:creationId xmlns:a16="http://schemas.microsoft.com/office/drawing/2014/main" id="{326E77AC-4E12-43D6-ACDB-0E522A273DE4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Google Shape;785;p7">
            <a:extLst>
              <a:ext uri="{FF2B5EF4-FFF2-40B4-BE49-F238E27FC236}">
                <a16:creationId xmlns:a16="http://schemas.microsoft.com/office/drawing/2014/main" id="{69BCF9A6-F4BB-4669-BBF2-6B58DFB2E5E7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Google Shape;786;p7">
            <a:extLst>
              <a:ext uri="{FF2B5EF4-FFF2-40B4-BE49-F238E27FC236}">
                <a16:creationId xmlns:a16="http://schemas.microsoft.com/office/drawing/2014/main" id="{804D274A-B7F7-4341-AF9D-B105683BEB34}"/>
              </a:ext>
            </a:extLst>
          </p:cNvPr>
          <p:cNvSpPr/>
          <p:nvPr/>
        </p:nvSpPr>
        <p:spPr>
          <a:xfrm>
            <a:off x="4331214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787;p7">
            <a:extLst>
              <a:ext uri="{FF2B5EF4-FFF2-40B4-BE49-F238E27FC236}">
                <a16:creationId xmlns:a16="http://schemas.microsoft.com/office/drawing/2014/main" id="{9EF6C25C-E1DE-4293-A59A-03BD5A8F151E}"/>
              </a:ext>
            </a:extLst>
          </p:cNvPr>
          <p:cNvSpPr/>
          <p:nvPr/>
        </p:nvSpPr>
        <p:spPr>
          <a:xfrm>
            <a:off x="3964678" y="4658819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Google Shape;788;p7">
            <a:extLst>
              <a:ext uri="{FF2B5EF4-FFF2-40B4-BE49-F238E27FC236}">
                <a16:creationId xmlns:a16="http://schemas.microsoft.com/office/drawing/2014/main" id="{7DB4DFC4-E6EA-4BAB-AD5A-8BB57EBB1453}"/>
              </a:ext>
            </a:extLst>
          </p:cNvPr>
          <p:cNvSpPr/>
          <p:nvPr/>
        </p:nvSpPr>
        <p:spPr>
          <a:xfrm>
            <a:off x="3967351" y="465444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Google Shape;789;p7">
            <a:extLst>
              <a:ext uri="{FF2B5EF4-FFF2-40B4-BE49-F238E27FC236}">
                <a16:creationId xmlns:a16="http://schemas.microsoft.com/office/drawing/2014/main" id="{C969ADE7-900E-4281-923E-61742C4715E3}"/>
              </a:ext>
            </a:extLst>
          </p:cNvPr>
          <p:cNvSpPr/>
          <p:nvPr/>
        </p:nvSpPr>
        <p:spPr>
          <a:xfrm>
            <a:off x="593230" y="4783854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Google Shape;790;p7">
            <a:extLst>
              <a:ext uri="{FF2B5EF4-FFF2-40B4-BE49-F238E27FC236}">
                <a16:creationId xmlns:a16="http://schemas.microsoft.com/office/drawing/2014/main" id="{D40B68D7-D734-40F1-AED6-CD5466BB4E2F}"/>
              </a:ext>
            </a:extLst>
          </p:cNvPr>
          <p:cNvSpPr/>
          <p:nvPr/>
        </p:nvSpPr>
        <p:spPr>
          <a:xfrm>
            <a:off x="4119506" y="4794020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Google Shape;791;p7">
            <a:extLst>
              <a:ext uri="{FF2B5EF4-FFF2-40B4-BE49-F238E27FC236}">
                <a16:creationId xmlns:a16="http://schemas.microsoft.com/office/drawing/2014/main" id="{90778D27-4BF5-450D-9ED8-B51051E04789}"/>
              </a:ext>
            </a:extLst>
          </p:cNvPr>
          <p:cNvSpPr/>
          <p:nvPr/>
        </p:nvSpPr>
        <p:spPr>
          <a:xfrm>
            <a:off x="4116207" y="6637494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Google Shape;792;p7">
            <a:extLst>
              <a:ext uri="{FF2B5EF4-FFF2-40B4-BE49-F238E27FC236}">
                <a16:creationId xmlns:a16="http://schemas.microsoft.com/office/drawing/2014/main" id="{B6B43D73-0A17-4236-9785-EAD0EB3CDAD1}"/>
              </a:ext>
            </a:extLst>
          </p:cNvPr>
          <p:cNvSpPr/>
          <p:nvPr/>
        </p:nvSpPr>
        <p:spPr>
          <a:xfrm>
            <a:off x="4113590" y="6637494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Google Shape;793;p7">
            <a:extLst>
              <a:ext uri="{FF2B5EF4-FFF2-40B4-BE49-F238E27FC236}">
                <a16:creationId xmlns:a16="http://schemas.microsoft.com/office/drawing/2014/main" id="{4DA28FA9-715C-40B3-B6DE-F2497563C01E}"/>
              </a:ext>
            </a:extLst>
          </p:cNvPr>
          <p:cNvSpPr/>
          <p:nvPr/>
        </p:nvSpPr>
        <p:spPr>
          <a:xfrm>
            <a:off x="4116207" y="663749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Google Shape;798;p7">
            <a:extLst>
              <a:ext uri="{FF2B5EF4-FFF2-40B4-BE49-F238E27FC236}">
                <a16:creationId xmlns:a16="http://schemas.microsoft.com/office/drawing/2014/main" id="{C044B370-94D7-46DE-987C-123E5D07FDC7}"/>
              </a:ext>
            </a:extLst>
          </p:cNvPr>
          <p:cNvSpPr/>
          <p:nvPr/>
        </p:nvSpPr>
        <p:spPr>
          <a:xfrm>
            <a:off x="3874067" y="6696114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Google Shape;802;p7">
            <a:extLst>
              <a:ext uri="{FF2B5EF4-FFF2-40B4-BE49-F238E27FC236}">
                <a16:creationId xmlns:a16="http://schemas.microsoft.com/office/drawing/2014/main" id="{E24297FB-08AB-4905-AD53-F778DE7E1FE9}"/>
              </a:ext>
            </a:extLst>
          </p:cNvPr>
          <p:cNvSpPr/>
          <p:nvPr/>
        </p:nvSpPr>
        <p:spPr>
          <a:xfrm>
            <a:off x="3810535" y="6668033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Google Shape;804;p7">
            <a:extLst>
              <a:ext uri="{FF2B5EF4-FFF2-40B4-BE49-F238E27FC236}">
                <a16:creationId xmlns:a16="http://schemas.microsoft.com/office/drawing/2014/main" id="{ACBD9602-E608-44F8-94CC-AEA0FAE8E741}"/>
              </a:ext>
            </a:extLst>
          </p:cNvPr>
          <p:cNvSpPr/>
          <p:nvPr/>
        </p:nvSpPr>
        <p:spPr>
          <a:xfrm>
            <a:off x="3504235" y="6692239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Google Shape;808;p7">
            <a:extLst>
              <a:ext uri="{FF2B5EF4-FFF2-40B4-BE49-F238E27FC236}">
                <a16:creationId xmlns:a16="http://schemas.microsoft.com/office/drawing/2014/main" id="{295B718B-DC4B-405E-AFF8-489A94561C83}"/>
              </a:ext>
            </a:extLst>
          </p:cNvPr>
          <p:cNvSpPr/>
          <p:nvPr/>
        </p:nvSpPr>
        <p:spPr>
          <a:xfrm>
            <a:off x="1469807" y="6684032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Google Shape;809;p7">
            <a:extLst>
              <a:ext uri="{FF2B5EF4-FFF2-40B4-BE49-F238E27FC236}">
                <a16:creationId xmlns:a16="http://schemas.microsoft.com/office/drawing/2014/main" id="{5226AB67-D79E-4310-8E7F-EBDC962DB8B6}"/>
              </a:ext>
            </a:extLst>
          </p:cNvPr>
          <p:cNvSpPr/>
          <p:nvPr/>
        </p:nvSpPr>
        <p:spPr>
          <a:xfrm>
            <a:off x="1624635" y="4741690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Google Shape;810;p7">
            <a:extLst>
              <a:ext uri="{FF2B5EF4-FFF2-40B4-BE49-F238E27FC236}">
                <a16:creationId xmlns:a16="http://schemas.microsoft.com/office/drawing/2014/main" id="{667253CC-BC4D-4FC1-9709-E86CA815CA51}"/>
              </a:ext>
            </a:extLst>
          </p:cNvPr>
          <p:cNvSpPr/>
          <p:nvPr/>
        </p:nvSpPr>
        <p:spPr>
          <a:xfrm>
            <a:off x="679231" y="4716398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Google Shape;816;p7">
            <a:extLst>
              <a:ext uri="{FF2B5EF4-FFF2-40B4-BE49-F238E27FC236}">
                <a16:creationId xmlns:a16="http://schemas.microsoft.com/office/drawing/2014/main" id="{28EF8461-94D7-4D41-B463-0A88AD9FE615}"/>
              </a:ext>
            </a:extLst>
          </p:cNvPr>
          <p:cNvSpPr/>
          <p:nvPr/>
        </p:nvSpPr>
        <p:spPr>
          <a:xfrm>
            <a:off x="662679" y="6683240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Google Shape;818;p7">
            <a:extLst>
              <a:ext uri="{FF2B5EF4-FFF2-40B4-BE49-F238E27FC236}">
                <a16:creationId xmlns:a16="http://schemas.microsoft.com/office/drawing/2014/main" id="{DDF4DD06-49E3-4E63-82B2-F1AA335B47AA}"/>
              </a:ext>
            </a:extLst>
          </p:cNvPr>
          <p:cNvSpPr/>
          <p:nvPr/>
        </p:nvSpPr>
        <p:spPr>
          <a:xfrm>
            <a:off x="1089394" y="4923428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Google Shape;819;p7">
            <a:extLst>
              <a:ext uri="{FF2B5EF4-FFF2-40B4-BE49-F238E27FC236}">
                <a16:creationId xmlns:a16="http://schemas.microsoft.com/office/drawing/2014/main" id="{F7368651-D06B-48BF-90C1-F0B0EF00862C}"/>
              </a:ext>
            </a:extLst>
          </p:cNvPr>
          <p:cNvSpPr/>
          <p:nvPr/>
        </p:nvSpPr>
        <p:spPr>
          <a:xfrm>
            <a:off x="1053674" y="4911304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Google Shape;828;p7">
            <a:extLst>
              <a:ext uri="{FF2B5EF4-FFF2-40B4-BE49-F238E27FC236}">
                <a16:creationId xmlns:a16="http://schemas.microsoft.com/office/drawing/2014/main" id="{2425E2CE-6F8F-4312-8E3E-7E8A6D0B7E23}"/>
              </a:ext>
            </a:extLst>
          </p:cNvPr>
          <p:cNvSpPr/>
          <p:nvPr/>
        </p:nvSpPr>
        <p:spPr>
          <a:xfrm>
            <a:off x="571389" y="5603805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" name="Google Shape;829;p7">
            <a:extLst>
              <a:ext uri="{FF2B5EF4-FFF2-40B4-BE49-F238E27FC236}">
                <a16:creationId xmlns:a16="http://schemas.microsoft.com/office/drawing/2014/main" id="{4593CFCD-66F5-44DA-8489-03DFA63BCFDB}"/>
              </a:ext>
            </a:extLst>
          </p:cNvPr>
          <p:cNvSpPr/>
          <p:nvPr/>
        </p:nvSpPr>
        <p:spPr>
          <a:xfrm>
            <a:off x="505237" y="4795978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Google Shape;830;p7">
            <a:extLst>
              <a:ext uri="{FF2B5EF4-FFF2-40B4-BE49-F238E27FC236}">
                <a16:creationId xmlns:a16="http://schemas.microsoft.com/office/drawing/2014/main" id="{E9ADF860-862A-4312-99AE-BCC5B502028C}"/>
              </a:ext>
            </a:extLst>
          </p:cNvPr>
          <p:cNvSpPr/>
          <p:nvPr/>
        </p:nvSpPr>
        <p:spPr>
          <a:xfrm>
            <a:off x="510527" y="6407298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Google Shape;831;p7">
            <a:extLst>
              <a:ext uri="{FF2B5EF4-FFF2-40B4-BE49-F238E27FC236}">
                <a16:creationId xmlns:a16="http://schemas.microsoft.com/office/drawing/2014/main" id="{E78886AE-00C8-4B5D-A13E-0AD735F5A5DB}"/>
              </a:ext>
            </a:extLst>
          </p:cNvPr>
          <p:cNvSpPr/>
          <p:nvPr/>
        </p:nvSpPr>
        <p:spPr>
          <a:xfrm>
            <a:off x="3749671" y="5621761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Google Shape;832;p7">
            <a:extLst>
              <a:ext uri="{FF2B5EF4-FFF2-40B4-BE49-F238E27FC236}">
                <a16:creationId xmlns:a16="http://schemas.microsoft.com/office/drawing/2014/main" id="{E5ED603A-A94F-4FD5-92CE-FB606D4169FE}"/>
              </a:ext>
            </a:extLst>
          </p:cNvPr>
          <p:cNvSpPr/>
          <p:nvPr/>
        </p:nvSpPr>
        <p:spPr>
          <a:xfrm>
            <a:off x="1324251" y="6411173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" name="Google Shape;833;p7">
            <a:extLst>
              <a:ext uri="{FF2B5EF4-FFF2-40B4-BE49-F238E27FC236}">
                <a16:creationId xmlns:a16="http://schemas.microsoft.com/office/drawing/2014/main" id="{731C42F4-04BE-4E34-A427-074D38F36D54}"/>
              </a:ext>
            </a:extLst>
          </p:cNvPr>
          <p:cNvSpPr/>
          <p:nvPr/>
        </p:nvSpPr>
        <p:spPr>
          <a:xfrm>
            <a:off x="1952777" y="5003882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" name="Google Shape;834;p7">
            <a:extLst>
              <a:ext uri="{FF2B5EF4-FFF2-40B4-BE49-F238E27FC236}">
                <a16:creationId xmlns:a16="http://schemas.microsoft.com/office/drawing/2014/main" id="{59143232-0CF8-46C2-9DB0-E8BA627FB8F0}"/>
              </a:ext>
            </a:extLst>
          </p:cNvPr>
          <p:cNvSpPr/>
          <p:nvPr/>
        </p:nvSpPr>
        <p:spPr>
          <a:xfrm>
            <a:off x="1958065" y="5014049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" name="Google Shape;835;p7">
            <a:extLst>
              <a:ext uri="{FF2B5EF4-FFF2-40B4-BE49-F238E27FC236}">
                <a16:creationId xmlns:a16="http://schemas.microsoft.com/office/drawing/2014/main" id="{1CAC964F-A9C1-4BF3-BC5E-918EC3B79902}"/>
              </a:ext>
            </a:extLst>
          </p:cNvPr>
          <p:cNvSpPr/>
          <p:nvPr/>
        </p:nvSpPr>
        <p:spPr>
          <a:xfrm>
            <a:off x="1955448" y="5010172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Google Shape;836;p7">
            <a:extLst>
              <a:ext uri="{FF2B5EF4-FFF2-40B4-BE49-F238E27FC236}">
                <a16:creationId xmlns:a16="http://schemas.microsoft.com/office/drawing/2014/main" id="{E81901B6-70EB-495F-BD72-86CF4BC0BFB0}"/>
              </a:ext>
            </a:extLst>
          </p:cNvPr>
          <p:cNvSpPr/>
          <p:nvPr/>
        </p:nvSpPr>
        <p:spPr>
          <a:xfrm>
            <a:off x="447673" y="6506167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Google Shape;837;p7">
            <a:extLst>
              <a:ext uri="{FF2B5EF4-FFF2-40B4-BE49-F238E27FC236}">
                <a16:creationId xmlns:a16="http://schemas.microsoft.com/office/drawing/2014/main" id="{DEB586CE-8BFD-4939-9545-4C6398F901CE}"/>
              </a:ext>
            </a:extLst>
          </p:cNvPr>
          <p:cNvSpPr/>
          <p:nvPr/>
        </p:nvSpPr>
        <p:spPr>
          <a:xfrm>
            <a:off x="447673" y="4681109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Google Shape;838;p7">
            <a:extLst>
              <a:ext uri="{FF2B5EF4-FFF2-40B4-BE49-F238E27FC236}">
                <a16:creationId xmlns:a16="http://schemas.microsoft.com/office/drawing/2014/main" id="{FEA10602-8975-4264-A944-C45E3709AD5D}"/>
              </a:ext>
            </a:extLst>
          </p:cNvPr>
          <p:cNvSpPr/>
          <p:nvPr/>
        </p:nvSpPr>
        <p:spPr>
          <a:xfrm>
            <a:off x="439028" y="5763254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Google Shape;862;p7">
            <a:extLst>
              <a:ext uri="{FF2B5EF4-FFF2-40B4-BE49-F238E27FC236}">
                <a16:creationId xmlns:a16="http://schemas.microsoft.com/office/drawing/2014/main" id="{32D31B19-D589-4F02-BB41-B2DE8FB5B0A7}"/>
              </a:ext>
            </a:extLst>
          </p:cNvPr>
          <p:cNvSpPr/>
          <p:nvPr/>
        </p:nvSpPr>
        <p:spPr>
          <a:xfrm>
            <a:off x="436412" y="6496002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Google Shape;626;p7">
            <a:extLst>
              <a:ext uri="{FF2B5EF4-FFF2-40B4-BE49-F238E27FC236}">
                <a16:creationId xmlns:a16="http://schemas.microsoft.com/office/drawing/2014/main" id="{90764238-EAB0-4F31-A9E2-E9A83CEBF5A8}"/>
              </a:ext>
            </a:extLst>
          </p:cNvPr>
          <p:cNvSpPr/>
          <p:nvPr/>
        </p:nvSpPr>
        <p:spPr>
          <a:xfrm>
            <a:off x="4823253" y="4676734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DDDDDDDDDDDD">
            <a:extLst>
              <a:ext uri="{FF2B5EF4-FFF2-40B4-BE49-F238E27FC236}">
                <a16:creationId xmlns:a16="http://schemas.microsoft.com/office/drawing/2014/main" id="{92B998CE-C8E9-4F16-BFB4-97343F216767}"/>
              </a:ext>
            </a:extLst>
          </p:cNvPr>
          <p:cNvSpPr/>
          <p:nvPr/>
        </p:nvSpPr>
        <p:spPr>
          <a:xfrm>
            <a:off x="5013174" y="4799852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D. Do một đoạn nào đó của NST bị đứt gãy, không nối lại được.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Google Shape;650;p7">
            <a:extLst>
              <a:ext uri="{FF2B5EF4-FFF2-40B4-BE49-F238E27FC236}">
                <a16:creationId xmlns:a16="http://schemas.microsoft.com/office/drawing/2014/main" id="{23932748-EA98-4DC8-A99D-6DD388B79974}"/>
              </a:ext>
            </a:extLst>
          </p:cNvPr>
          <p:cNvSpPr/>
          <p:nvPr/>
        </p:nvSpPr>
        <p:spPr>
          <a:xfrm>
            <a:off x="8690979" y="6161104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Google Shape;654;p7">
            <a:extLst>
              <a:ext uri="{FF2B5EF4-FFF2-40B4-BE49-F238E27FC236}">
                <a16:creationId xmlns:a16="http://schemas.microsoft.com/office/drawing/2014/main" id="{5BA9BEAA-D01D-4062-AE7C-95258F8A82F8}"/>
              </a:ext>
            </a:extLst>
          </p:cNvPr>
          <p:cNvSpPr/>
          <p:nvPr/>
        </p:nvSpPr>
        <p:spPr>
          <a:xfrm>
            <a:off x="8690979" y="6443629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Google Shape;656;p7">
            <a:extLst>
              <a:ext uri="{FF2B5EF4-FFF2-40B4-BE49-F238E27FC236}">
                <a16:creationId xmlns:a16="http://schemas.microsoft.com/office/drawing/2014/main" id="{1513011C-471D-482D-8D6B-C23238954C07}"/>
              </a:ext>
            </a:extLst>
          </p:cNvPr>
          <p:cNvSpPr/>
          <p:nvPr/>
        </p:nvSpPr>
        <p:spPr>
          <a:xfrm>
            <a:off x="8707530" y="6423297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Google Shape;657;p7">
            <a:extLst>
              <a:ext uri="{FF2B5EF4-FFF2-40B4-BE49-F238E27FC236}">
                <a16:creationId xmlns:a16="http://schemas.microsoft.com/office/drawing/2014/main" id="{EE3FD1F6-BAC0-4E23-A068-5F9B1C8F8CE4}"/>
              </a:ext>
            </a:extLst>
          </p:cNvPr>
          <p:cNvSpPr/>
          <p:nvPr/>
        </p:nvSpPr>
        <p:spPr>
          <a:xfrm>
            <a:off x="8690979" y="6451879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Google Shape;659;p7">
            <a:extLst>
              <a:ext uri="{FF2B5EF4-FFF2-40B4-BE49-F238E27FC236}">
                <a16:creationId xmlns:a16="http://schemas.microsoft.com/office/drawing/2014/main" id="{F38E75B8-2839-408D-807C-1E0BAA53843C}"/>
              </a:ext>
            </a:extLst>
          </p:cNvPr>
          <p:cNvSpPr/>
          <p:nvPr/>
        </p:nvSpPr>
        <p:spPr>
          <a:xfrm>
            <a:off x="8690979" y="6469794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Google Shape;660;p7">
            <a:extLst>
              <a:ext uri="{FF2B5EF4-FFF2-40B4-BE49-F238E27FC236}">
                <a16:creationId xmlns:a16="http://schemas.microsoft.com/office/drawing/2014/main" id="{E74C7B91-A83E-4AF4-959D-C6CCD110F31F}"/>
              </a:ext>
            </a:extLst>
          </p:cNvPr>
          <p:cNvSpPr/>
          <p:nvPr/>
        </p:nvSpPr>
        <p:spPr>
          <a:xfrm>
            <a:off x="8690979" y="5920743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Google Shape;662;p7">
            <a:extLst>
              <a:ext uri="{FF2B5EF4-FFF2-40B4-BE49-F238E27FC236}">
                <a16:creationId xmlns:a16="http://schemas.microsoft.com/office/drawing/2014/main" id="{02952414-BD28-4C57-936C-4C808BFD50A7}"/>
              </a:ext>
            </a:extLst>
          </p:cNvPr>
          <p:cNvSpPr/>
          <p:nvPr/>
        </p:nvSpPr>
        <p:spPr>
          <a:xfrm>
            <a:off x="8690979" y="5732712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Google Shape;664;p7">
            <a:extLst>
              <a:ext uri="{FF2B5EF4-FFF2-40B4-BE49-F238E27FC236}">
                <a16:creationId xmlns:a16="http://schemas.microsoft.com/office/drawing/2014/main" id="{07B6DCBA-C536-43EA-990B-5AC69AA1A1A1}"/>
              </a:ext>
            </a:extLst>
          </p:cNvPr>
          <p:cNvSpPr/>
          <p:nvPr/>
        </p:nvSpPr>
        <p:spPr>
          <a:xfrm>
            <a:off x="8690979" y="5920743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" name="Google Shape;667;p7">
            <a:extLst>
              <a:ext uri="{FF2B5EF4-FFF2-40B4-BE49-F238E27FC236}">
                <a16:creationId xmlns:a16="http://schemas.microsoft.com/office/drawing/2014/main" id="{9FCAA6B6-DD8A-4134-B9F4-261C7458505E}"/>
              </a:ext>
            </a:extLst>
          </p:cNvPr>
          <p:cNvSpPr/>
          <p:nvPr/>
        </p:nvSpPr>
        <p:spPr>
          <a:xfrm>
            <a:off x="4820637" y="4676734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Google Shape;668;p7">
            <a:extLst>
              <a:ext uri="{FF2B5EF4-FFF2-40B4-BE49-F238E27FC236}">
                <a16:creationId xmlns:a16="http://schemas.microsoft.com/office/drawing/2014/main" id="{6ABC2AE7-125D-443C-9AF7-D60F5B8041E4}"/>
              </a:ext>
            </a:extLst>
          </p:cNvPr>
          <p:cNvSpPr/>
          <p:nvPr/>
        </p:nvSpPr>
        <p:spPr>
          <a:xfrm>
            <a:off x="8608277" y="6247850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Google Shape;669;p7">
            <a:extLst>
              <a:ext uri="{FF2B5EF4-FFF2-40B4-BE49-F238E27FC236}">
                <a16:creationId xmlns:a16="http://schemas.microsoft.com/office/drawing/2014/main" id="{70029828-CFAB-482F-9247-F581E2B272DB}"/>
              </a:ext>
            </a:extLst>
          </p:cNvPr>
          <p:cNvSpPr/>
          <p:nvPr/>
        </p:nvSpPr>
        <p:spPr>
          <a:xfrm>
            <a:off x="5118345" y="6654825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Google Shape;771;p7">
            <a:extLst>
              <a:ext uri="{FF2B5EF4-FFF2-40B4-BE49-F238E27FC236}">
                <a16:creationId xmlns:a16="http://schemas.microsoft.com/office/drawing/2014/main" id="{AD59D11A-3A8B-4FA2-8849-B2FF9C9B3F49}"/>
              </a:ext>
            </a:extLst>
          </p:cNvPr>
          <p:cNvSpPr/>
          <p:nvPr/>
        </p:nvSpPr>
        <p:spPr>
          <a:xfrm>
            <a:off x="8591725" y="6078235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" name="Google Shape;772;p7">
            <a:extLst>
              <a:ext uri="{FF2B5EF4-FFF2-40B4-BE49-F238E27FC236}">
                <a16:creationId xmlns:a16="http://schemas.microsoft.com/office/drawing/2014/main" id="{3FCA0689-6D89-430A-B780-0402AAAF8E08}"/>
              </a:ext>
            </a:extLst>
          </p:cNvPr>
          <p:cNvSpPr/>
          <p:nvPr/>
        </p:nvSpPr>
        <p:spPr>
          <a:xfrm>
            <a:off x="8585810" y="4917095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Google Shape;773;p7">
            <a:extLst>
              <a:ext uri="{FF2B5EF4-FFF2-40B4-BE49-F238E27FC236}">
                <a16:creationId xmlns:a16="http://schemas.microsoft.com/office/drawing/2014/main" id="{5F61D4E8-BD63-4586-AFBF-899158C336C0}"/>
              </a:ext>
            </a:extLst>
          </p:cNvPr>
          <p:cNvSpPr/>
          <p:nvPr/>
        </p:nvSpPr>
        <p:spPr>
          <a:xfrm>
            <a:off x="8575173" y="5179788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" name="Google Shape;774;p7">
            <a:extLst>
              <a:ext uri="{FF2B5EF4-FFF2-40B4-BE49-F238E27FC236}">
                <a16:creationId xmlns:a16="http://schemas.microsoft.com/office/drawing/2014/main" id="{7E286B3E-14FB-4502-8C8C-3742BD53DB6A}"/>
              </a:ext>
            </a:extLst>
          </p:cNvPr>
          <p:cNvSpPr/>
          <p:nvPr/>
        </p:nvSpPr>
        <p:spPr>
          <a:xfrm>
            <a:off x="8514311" y="5408025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Google Shape;775;p7">
            <a:extLst>
              <a:ext uri="{FF2B5EF4-FFF2-40B4-BE49-F238E27FC236}">
                <a16:creationId xmlns:a16="http://schemas.microsoft.com/office/drawing/2014/main" id="{D24DB974-0353-41FA-9A2F-7A6863CD05E4}"/>
              </a:ext>
            </a:extLst>
          </p:cNvPr>
          <p:cNvSpPr/>
          <p:nvPr/>
        </p:nvSpPr>
        <p:spPr>
          <a:xfrm>
            <a:off x="8533537" y="4832309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Google Shape;776;p7">
            <a:extLst>
              <a:ext uri="{FF2B5EF4-FFF2-40B4-BE49-F238E27FC236}">
                <a16:creationId xmlns:a16="http://schemas.microsoft.com/office/drawing/2014/main" id="{5F7D8978-76BD-4424-AE38-8DE70588866B}"/>
              </a:ext>
            </a:extLst>
          </p:cNvPr>
          <p:cNvSpPr/>
          <p:nvPr/>
        </p:nvSpPr>
        <p:spPr>
          <a:xfrm>
            <a:off x="7408791" y="4707774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Google Shape;777;p7">
            <a:extLst>
              <a:ext uri="{FF2B5EF4-FFF2-40B4-BE49-F238E27FC236}">
                <a16:creationId xmlns:a16="http://schemas.microsoft.com/office/drawing/2014/main" id="{A7F7E279-F649-428A-8477-F7FCD5A0200F}"/>
              </a:ext>
            </a:extLst>
          </p:cNvPr>
          <p:cNvSpPr/>
          <p:nvPr/>
        </p:nvSpPr>
        <p:spPr>
          <a:xfrm>
            <a:off x="8473300" y="4802270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" name="Google Shape;778;p7">
            <a:extLst>
              <a:ext uri="{FF2B5EF4-FFF2-40B4-BE49-F238E27FC236}">
                <a16:creationId xmlns:a16="http://schemas.microsoft.com/office/drawing/2014/main" id="{EE013328-7910-4D8F-8C45-50CDE816473A}"/>
              </a:ext>
            </a:extLst>
          </p:cNvPr>
          <p:cNvSpPr/>
          <p:nvPr/>
        </p:nvSpPr>
        <p:spPr>
          <a:xfrm>
            <a:off x="4801467" y="4656861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Google Shape;779;p7">
            <a:extLst>
              <a:ext uri="{FF2B5EF4-FFF2-40B4-BE49-F238E27FC236}">
                <a16:creationId xmlns:a16="http://schemas.microsoft.com/office/drawing/2014/main" id="{2EE3EA12-0ACE-4E51-9336-AD0EA8C4A6CB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Google Shape;780;p7">
            <a:extLst>
              <a:ext uri="{FF2B5EF4-FFF2-40B4-BE49-F238E27FC236}">
                <a16:creationId xmlns:a16="http://schemas.microsoft.com/office/drawing/2014/main" id="{7BBFD396-6D40-4B2E-83E6-BDC9C32FA9B0}"/>
              </a:ext>
            </a:extLst>
          </p:cNvPr>
          <p:cNvSpPr/>
          <p:nvPr/>
        </p:nvSpPr>
        <p:spPr>
          <a:xfrm>
            <a:off x="8685006" y="6451879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Google Shape;781;p7">
            <a:extLst>
              <a:ext uri="{FF2B5EF4-FFF2-40B4-BE49-F238E27FC236}">
                <a16:creationId xmlns:a16="http://schemas.microsoft.com/office/drawing/2014/main" id="{71D21FB5-6783-47F8-9D0D-BA6A097880CF}"/>
              </a:ext>
            </a:extLst>
          </p:cNvPr>
          <p:cNvSpPr/>
          <p:nvPr/>
        </p:nvSpPr>
        <p:spPr>
          <a:xfrm>
            <a:off x="8685006" y="6413590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Google Shape;782;p7">
            <a:extLst>
              <a:ext uri="{FF2B5EF4-FFF2-40B4-BE49-F238E27FC236}">
                <a16:creationId xmlns:a16="http://schemas.microsoft.com/office/drawing/2014/main" id="{88C830D7-BEEB-43D0-BC0F-6104C24024D2}"/>
              </a:ext>
            </a:extLst>
          </p:cNvPr>
          <p:cNvSpPr/>
          <p:nvPr/>
        </p:nvSpPr>
        <p:spPr>
          <a:xfrm>
            <a:off x="8685006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Google Shape;783;p7">
            <a:extLst>
              <a:ext uri="{FF2B5EF4-FFF2-40B4-BE49-F238E27FC236}">
                <a16:creationId xmlns:a16="http://schemas.microsoft.com/office/drawing/2014/main" id="{CE08AE2C-472B-48FA-9C22-DFDBB0743EA4}"/>
              </a:ext>
            </a:extLst>
          </p:cNvPr>
          <p:cNvSpPr/>
          <p:nvPr/>
        </p:nvSpPr>
        <p:spPr>
          <a:xfrm>
            <a:off x="8685006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Google Shape;784;p7">
            <a:extLst>
              <a:ext uri="{FF2B5EF4-FFF2-40B4-BE49-F238E27FC236}">
                <a16:creationId xmlns:a16="http://schemas.microsoft.com/office/drawing/2014/main" id="{8D185003-F54D-4D32-849F-99CAD589B5E5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Google Shape;785;p7">
            <a:extLst>
              <a:ext uri="{FF2B5EF4-FFF2-40B4-BE49-F238E27FC236}">
                <a16:creationId xmlns:a16="http://schemas.microsoft.com/office/drawing/2014/main" id="{769B5BE4-521A-4B3E-998A-A63274E523A7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Google Shape;786;p7">
            <a:extLst>
              <a:ext uri="{FF2B5EF4-FFF2-40B4-BE49-F238E27FC236}">
                <a16:creationId xmlns:a16="http://schemas.microsoft.com/office/drawing/2014/main" id="{A57A44CF-0D15-4B7D-B3D7-D3C09DC24F95}"/>
              </a:ext>
            </a:extLst>
          </p:cNvPr>
          <p:cNvSpPr/>
          <p:nvPr/>
        </p:nvSpPr>
        <p:spPr>
          <a:xfrm>
            <a:off x="8685008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Google Shape;787;p7">
            <a:extLst>
              <a:ext uri="{FF2B5EF4-FFF2-40B4-BE49-F238E27FC236}">
                <a16:creationId xmlns:a16="http://schemas.microsoft.com/office/drawing/2014/main" id="{8C685E96-0064-4ADD-8E2D-9859F84E4873}"/>
              </a:ext>
            </a:extLst>
          </p:cNvPr>
          <p:cNvSpPr/>
          <p:nvPr/>
        </p:nvSpPr>
        <p:spPr>
          <a:xfrm>
            <a:off x="8318472" y="4658819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Google Shape;788;p7">
            <a:extLst>
              <a:ext uri="{FF2B5EF4-FFF2-40B4-BE49-F238E27FC236}">
                <a16:creationId xmlns:a16="http://schemas.microsoft.com/office/drawing/2014/main" id="{E0798CF6-5192-4A70-BF2A-5EBDC9F7B223}"/>
              </a:ext>
            </a:extLst>
          </p:cNvPr>
          <p:cNvSpPr/>
          <p:nvPr/>
        </p:nvSpPr>
        <p:spPr>
          <a:xfrm>
            <a:off x="8321145" y="465444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Google Shape;789;p7">
            <a:extLst>
              <a:ext uri="{FF2B5EF4-FFF2-40B4-BE49-F238E27FC236}">
                <a16:creationId xmlns:a16="http://schemas.microsoft.com/office/drawing/2014/main" id="{08462C96-8898-4705-9ACB-3B7A1493810E}"/>
              </a:ext>
            </a:extLst>
          </p:cNvPr>
          <p:cNvSpPr/>
          <p:nvPr/>
        </p:nvSpPr>
        <p:spPr>
          <a:xfrm>
            <a:off x="4947024" y="4783854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Google Shape;790;p7">
            <a:extLst>
              <a:ext uri="{FF2B5EF4-FFF2-40B4-BE49-F238E27FC236}">
                <a16:creationId xmlns:a16="http://schemas.microsoft.com/office/drawing/2014/main" id="{1B07B885-144B-45CA-9C0D-9B17F81DC084}"/>
              </a:ext>
            </a:extLst>
          </p:cNvPr>
          <p:cNvSpPr/>
          <p:nvPr/>
        </p:nvSpPr>
        <p:spPr>
          <a:xfrm>
            <a:off x="8473300" y="4794020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Google Shape;791;p7">
            <a:extLst>
              <a:ext uri="{FF2B5EF4-FFF2-40B4-BE49-F238E27FC236}">
                <a16:creationId xmlns:a16="http://schemas.microsoft.com/office/drawing/2014/main" id="{E54DBA9B-FF6F-4B61-97F8-7FAF68D5BB20}"/>
              </a:ext>
            </a:extLst>
          </p:cNvPr>
          <p:cNvSpPr/>
          <p:nvPr/>
        </p:nvSpPr>
        <p:spPr>
          <a:xfrm>
            <a:off x="8470001" y="6637494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Google Shape;792;p7">
            <a:extLst>
              <a:ext uri="{FF2B5EF4-FFF2-40B4-BE49-F238E27FC236}">
                <a16:creationId xmlns:a16="http://schemas.microsoft.com/office/drawing/2014/main" id="{04E65F83-C624-4BB8-B64C-87ED5D03AE89}"/>
              </a:ext>
            </a:extLst>
          </p:cNvPr>
          <p:cNvSpPr/>
          <p:nvPr/>
        </p:nvSpPr>
        <p:spPr>
          <a:xfrm>
            <a:off x="8467384" y="6637494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Google Shape;793;p7">
            <a:extLst>
              <a:ext uri="{FF2B5EF4-FFF2-40B4-BE49-F238E27FC236}">
                <a16:creationId xmlns:a16="http://schemas.microsoft.com/office/drawing/2014/main" id="{D74C90C7-E924-4E13-8C67-688D362C297D}"/>
              </a:ext>
            </a:extLst>
          </p:cNvPr>
          <p:cNvSpPr/>
          <p:nvPr/>
        </p:nvSpPr>
        <p:spPr>
          <a:xfrm>
            <a:off x="8470001" y="663749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Google Shape;798;p7">
            <a:extLst>
              <a:ext uri="{FF2B5EF4-FFF2-40B4-BE49-F238E27FC236}">
                <a16:creationId xmlns:a16="http://schemas.microsoft.com/office/drawing/2014/main" id="{F6992F20-97F5-45C1-95F0-7C8339330514}"/>
              </a:ext>
            </a:extLst>
          </p:cNvPr>
          <p:cNvSpPr/>
          <p:nvPr/>
        </p:nvSpPr>
        <p:spPr>
          <a:xfrm>
            <a:off x="8227861" y="6696114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5" name="Google Shape;802;p7">
            <a:extLst>
              <a:ext uri="{FF2B5EF4-FFF2-40B4-BE49-F238E27FC236}">
                <a16:creationId xmlns:a16="http://schemas.microsoft.com/office/drawing/2014/main" id="{53254999-F218-46BA-809F-AE2040FC8538}"/>
              </a:ext>
            </a:extLst>
          </p:cNvPr>
          <p:cNvSpPr/>
          <p:nvPr/>
        </p:nvSpPr>
        <p:spPr>
          <a:xfrm>
            <a:off x="8164329" y="6668033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" name="Google Shape;804;p7">
            <a:extLst>
              <a:ext uri="{FF2B5EF4-FFF2-40B4-BE49-F238E27FC236}">
                <a16:creationId xmlns:a16="http://schemas.microsoft.com/office/drawing/2014/main" id="{1976DA34-2E31-47DB-99B9-B3B615B26271}"/>
              </a:ext>
            </a:extLst>
          </p:cNvPr>
          <p:cNvSpPr/>
          <p:nvPr/>
        </p:nvSpPr>
        <p:spPr>
          <a:xfrm>
            <a:off x="7858029" y="6692239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" name="Google Shape;808;p7">
            <a:extLst>
              <a:ext uri="{FF2B5EF4-FFF2-40B4-BE49-F238E27FC236}">
                <a16:creationId xmlns:a16="http://schemas.microsoft.com/office/drawing/2014/main" id="{297DFCD2-7F7A-4B77-9902-3A6AAD13FDDA}"/>
              </a:ext>
            </a:extLst>
          </p:cNvPr>
          <p:cNvSpPr/>
          <p:nvPr/>
        </p:nvSpPr>
        <p:spPr>
          <a:xfrm>
            <a:off x="5823601" y="6684032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" name="Google Shape;809;p7">
            <a:extLst>
              <a:ext uri="{FF2B5EF4-FFF2-40B4-BE49-F238E27FC236}">
                <a16:creationId xmlns:a16="http://schemas.microsoft.com/office/drawing/2014/main" id="{C2B5A298-DA68-4A45-8A44-DA72C461AE40}"/>
              </a:ext>
            </a:extLst>
          </p:cNvPr>
          <p:cNvSpPr/>
          <p:nvPr/>
        </p:nvSpPr>
        <p:spPr>
          <a:xfrm>
            <a:off x="5978429" y="4741690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" name="Google Shape;810;p7">
            <a:extLst>
              <a:ext uri="{FF2B5EF4-FFF2-40B4-BE49-F238E27FC236}">
                <a16:creationId xmlns:a16="http://schemas.microsoft.com/office/drawing/2014/main" id="{6F413564-0C28-437A-99A9-915A5E918037}"/>
              </a:ext>
            </a:extLst>
          </p:cNvPr>
          <p:cNvSpPr/>
          <p:nvPr/>
        </p:nvSpPr>
        <p:spPr>
          <a:xfrm>
            <a:off x="5033025" y="4716398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" name="Google Shape;816;p7">
            <a:extLst>
              <a:ext uri="{FF2B5EF4-FFF2-40B4-BE49-F238E27FC236}">
                <a16:creationId xmlns:a16="http://schemas.microsoft.com/office/drawing/2014/main" id="{C0B07E6A-C785-4DE8-B4AA-08A8FB1993AD}"/>
              </a:ext>
            </a:extLst>
          </p:cNvPr>
          <p:cNvSpPr/>
          <p:nvPr/>
        </p:nvSpPr>
        <p:spPr>
          <a:xfrm>
            <a:off x="5016473" y="6683240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Google Shape;818;p7">
            <a:extLst>
              <a:ext uri="{FF2B5EF4-FFF2-40B4-BE49-F238E27FC236}">
                <a16:creationId xmlns:a16="http://schemas.microsoft.com/office/drawing/2014/main" id="{06E92E47-ACDB-443C-9F0A-8A24ECB0B9E2}"/>
              </a:ext>
            </a:extLst>
          </p:cNvPr>
          <p:cNvSpPr/>
          <p:nvPr/>
        </p:nvSpPr>
        <p:spPr>
          <a:xfrm>
            <a:off x="5443188" y="4923428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" name="Google Shape;819;p7">
            <a:extLst>
              <a:ext uri="{FF2B5EF4-FFF2-40B4-BE49-F238E27FC236}">
                <a16:creationId xmlns:a16="http://schemas.microsoft.com/office/drawing/2014/main" id="{4FCECA51-D3C7-4450-920C-582EF0217DF6}"/>
              </a:ext>
            </a:extLst>
          </p:cNvPr>
          <p:cNvSpPr/>
          <p:nvPr/>
        </p:nvSpPr>
        <p:spPr>
          <a:xfrm>
            <a:off x="5407468" y="4911304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Google Shape;828;p7">
            <a:extLst>
              <a:ext uri="{FF2B5EF4-FFF2-40B4-BE49-F238E27FC236}">
                <a16:creationId xmlns:a16="http://schemas.microsoft.com/office/drawing/2014/main" id="{65A09224-543C-457D-99DE-526FF8172B2D}"/>
              </a:ext>
            </a:extLst>
          </p:cNvPr>
          <p:cNvSpPr/>
          <p:nvPr/>
        </p:nvSpPr>
        <p:spPr>
          <a:xfrm>
            <a:off x="4925183" y="5603805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Google Shape;829;p7">
            <a:extLst>
              <a:ext uri="{FF2B5EF4-FFF2-40B4-BE49-F238E27FC236}">
                <a16:creationId xmlns:a16="http://schemas.microsoft.com/office/drawing/2014/main" id="{E90EDAC4-C786-4703-9461-8C16A5CCBCE3}"/>
              </a:ext>
            </a:extLst>
          </p:cNvPr>
          <p:cNvSpPr/>
          <p:nvPr/>
        </p:nvSpPr>
        <p:spPr>
          <a:xfrm>
            <a:off x="4859031" y="4795978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Google Shape;830;p7">
            <a:extLst>
              <a:ext uri="{FF2B5EF4-FFF2-40B4-BE49-F238E27FC236}">
                <a16:creationId xmlns:a16="http://schemas.microsoft.com/office/drawing/2014/main" id="{FB2FCB19-BF1C-444B-954D-0B55E88EB637}"/>
              </a:ext>
            </a:extLst>
          </p:cNvPr>
          <p:cNvSpPr/>
          <p:nvPr/>
        </p:nvSpPr>
        <p:spPr>
          <a:xfrm>
            <a:off x="4864321" y="6407298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Google Shape;831;p7">
            <a:extLst>
              <a:ext uri="{FF2B5EF4-FFF2-40B4-BE49-F238E27FC236}">
                <a16:creationId xmlns:a16="http://schemas.microsoft.com/office/drawing/2014/main" id="{E55CD2D5-6AFF-4F72-A17C-CC95C9E1B536}"/>
              </a:ext>
            </a:extLst>
          </p:cNvPr>
          <p:cNvSpPr/>
          <p:nvPr/>
        </p:nvSpPr>
        <p:spPr>
          <a:xfrm>
            <a:off x="8103465" y="5621761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Google Shape;832;p7">
            <a:extLst>
              <a:ext uri="{FF2B5EF4-FFF2-40B4-BE49-F238E27FC236}">
                <a16:creationId xmlns:a16="http://schemas.microsoft.com/office/drawing/2014/main" id="{B49E94F4-3D3B-46E2-8984-A701BFDD9263}"/>
              </a:ext>
            </a:extLst>
          </p:cNvPr>
          <p:cNvSpPr/>
          <p:nvPr/>
        </p:nvSpPr>
        <p:spPr>
          <a:xfrm>
            <a:off x="5678045" y="6411173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" name="Google Shape;833;p7">
            <a:extLst>
              <a:ext uri="{FF2B5EF4-FFF2-40B4-BE49-F238E27FC236}">
                <a16:creationId xmlns:a16="http://schemas.microsoft.com/office/drawing/2014/main" id="{7D608F8B-46F8-41C7-9586-AD2722E1064F}"/>
              </a:ext>
            </a:extLst>
          </p:cNvPr>
          <p:cNvSpPr/>
          <p:nvPr/>
        </p:nvSpPr>
        <p:spPr>
          <a:xfrm>
            <a:off x="6306571" y="5003882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Google Shape;834;p7">
            <a:extLst>
              <a:ext uri="{FF2B5EF4-FFF2-40B4-BE49-F238E27FC236}">
                <a16:creationId xmlns:a16="http://schemas.microsoft.com/office/drawing/2014/main" id="{2EBA5791-42EA-454F-A597-94CED42E4759}"/>
              </a:ext>
            </a:extLst>
          </p:cNvPr>
          <p:cNvSpPr/>
          <p:nvPr/>
        </p:nvSpPr>
        <p:spPr>
          <a:xfrm>
            <a:off x="6311859" y="5014049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" name="Google Shape;835;p7">
            <a:extLst>
              <a:ext uri="{FF2B5EF4-FFF2-40B4-BE49-F238E27FC236}">
                <a16:creationId xmlns:a16="http://schemas.microsoft.com/office/drawing/2014/main" id="{E331292F-8CAB-44B8-AFFE-36D182CC952B}"/>
              </a:ext>
            </a:extLst>
          </p:cNvPr>
          <p:cNvSpPr/>
          <p:nvPr/>
        </p:nvSpPr>
        <p:spPr>
          <a:xfrm>
            <a:off x="6309242" y="5010172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" name="Google Shape;836;p7">
            <a:extLst>
              <a:ext uri="{FF2B5EF4-FFF2-40B4-BE49-F238E27FC236}">
                <a16:creationId xmlns:a16="http://schemas.microsoft.com/office/drawing/2014/main" id="{4B8F8F02-2D1A-4F5C-A095-C50693F96502}"/>
              </a:ext>
            </a:extLst>
          </p:cNvPr>
          <p:cNvSpPr/>
          <p:nvPr/>
        </p:nvSpPr>
        <p:spPr>
          <a:xfrm>
            <a:off x="4801467" y="6506167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Google Shape;837;p7">
            <a:extLst>
              <a:ext uri="{FF2B5EF4-FFF2-40B4-BE49-F238E27FC236}">
                <a16:creationId xmlns:a16="http://schemas.microsoft.com/office/drawing/2014/main" id="{65BA7057-3258-459C-856A-60C9E71CEA29}"/>
              </a:ext>
            </a:extLst>
          </p:cNvPr>
          <p:cNvSpPr/>
          <p:nvPr/>
        </p:nvSpPr>
        <p:spPr>
          <a:xfrm>
            <a:off x="4801467" y="4681109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Google Shape;838;p7">
            <a:extLst>
              <a:ext uri="{FF2B5EF4-FFF2-40B4-BE49-F238E27FC236}">
                <a16:creationId xmlns:a16="http://schemas.microsoft.com/office/drawing/2014/main" id="{F5244AD1-3764-4C27-88A2-BCA5570E7723}"/>
              </a:ext>
            </a:extLst>
          </p:cNvPr>
          <p:cNvSpPr/>
          <p:nvPr/>
        </p:nvSpPr>
        <p:spPr>
          <a:xfrm>
            <a:off x="4792822" y="5763254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4" name="Google Shape;862;p7">
            <a:extLst>
              <a:ext uri="{FF2B5EF4-FFF2-40B4-BE49-F238E27FC236}">
                <a16:creationId xmlns:a16="http://schemas.microsoft.com/office/drawing/2014/main" id="{EE9CC8E2-CF32-427A-AC7A-C45DFFF81566}"/>
              </a:ext>
            </a:extLst>
          </p:cNvPr>
          <p:cNvSpPr/>
          <p:nvPr/>
        </p:nvSpPr>
        <p:spPr>
          <a:xfrm>
            <a:off x="4790206" y="6496002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B834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DA1DCCD-61A2-44BA-87AB-184732A29A9B}"/>
              </a:ext>
            </a:extLst>
          </p:cNvPr>
          <p:cNvGrpSpPr/>
          <p:nvPr/>
        </p:nvGrpSpPr>
        <p:grpSpPr>
          <a:xfrm>
            <a:off x="-271580" y="-164223"/>
            <a:ext cx="972338" cy="2453648"/>
            <a:chOff x="-140655" y="1712896"/>
            <a:chExt cx="1606653" cy="4054310"/>
          </a:xfrm>
        </p:grpSpPr>
        <p:sp>
          <p:nvSpPr>
            <p:cNvPr id="47" name="Google Shape;671;p7">
              <a:extLst>
                <a:ext uri="{FF2B5EF4-FFF2-40B4-BE49-F238E27FC236}">
                  <a16:creationId xmlns:a16="http://schemas.microsoft.com/office/drawing/2014/main" id="{A1F3A018-BF99-4AE7-B475-B0251FA26244}"/>
                </a:ext>
              </a:extLst>
            </p:cNvPr>
            <p:cNvSpPr/>
            <p:nvPr/>
          </p:nvSpPr>
          <p:spPr>
            <a:xfrm>
              <a:off x="1018893" y="2847009"/>
              <a:ext cx="447105" cy="200475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" name="Google Shape;672;p7">
              <a:extLst>
                <a:ext uri="{FF2B5EF4-FFF2-40B4-BE49-F238E27FC236}">
                  <a16:creationId xmlns:a16="http://schemas.microsoft.com/office/drawing/2014/main" id="{35BD2396-A5ED-47DC-BAB7-A22D8DD88D9B}"/>
                </a:ext>
              </a:extLst>
            </p:cNvPr>
            <p:cNvSpPr/>
            <p:nvPr/>
          </p:nvSpPr>
          <p:spPr>
            <a:xfrm>
              <a:off x="465470" y="4791180"/>
              <a:ext cx="1000528" cy="837157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9" name="Google Shape;673;p7">
              <a:extLst>
                <a:ext uri="{FF2B5EF4-FFF2-40B4-BE49-F238E27FC236}">
                  <a16:creationId xmlns:a16="http://schemas.microsoft.com/office/drawing/2014/main" id="{EA77DE2A-04E2-42C5-8A1B-F356EF2D8BDD}"/>
                </a:ext>
              </a:extLst>
            </p:cNvPr>
            <p:cNvSpPr/>
            <p:nvPr/>
          </p:nvSpPr>
          <p:spPr>
            <a:xfrm>
              <a:off x="896879" y="3851314"/>
              <a:ext cx="373930" cy="87064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0" name="Google Shape;674;p7">
              <a:extLst>
                <a:ext uri="{FF2B5EF4-FFF2-40B4-BE49-F238E27FC236}">
                  <a16:creationId xmlns:a16="http://schemas.microsoft.com/office/drawing/2014/main" id="{1C7093A1-ECB4-42D9-B6AE-E1A7ED507A4A}"/>
                </a:ext>
              </a:extLst>
            </p:cNvPr>
            <p:cNvSpPr/>
            <p:nvPr/>
          </p:nvSpPr>
          <p:spPr>
            <a:xfrm>
              <a:off x="1022753" y="4172349"/>
              <a:ext cx="4029" cy="12838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" name="Google Shape;675;p7">
              <a:extLst>
                <a:ext uri="{FF2B5EF4-FFF2-40B4-BE49-F238E27FC236}">
                  <a16:creationId xmlns:a16="http://schemas.microsoft.com/office/drawing/2014/main" id="{69C6D8C8-89AF-4645-BCBA-527345245E98}"/>
                </a:ext>
              </a:extLst>
            </p:cNvPr>
            <p:cNvSpPr/>
            <p:nvPr/>
          </p:nvSpPr>
          <p:spPr>
            <a:xfrm>
              <a:off x="998334" y="4343186"/>
              <a:ext cx="24503" cy="118143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2" name="Google Shape;676;p7">
              <a:extLst>
                <a:ext uri="{FF2B5EF4-FFF2-40B4-BE49-F238E27FC236}">
                  <a16:creationId xmlns:a16="http://schemas.microsoft.com/office/drawing/2014/main" id="{36BD0D98-11FF-47D8-A182-C213663B6B13}"/>
                </a:ext>
              </a:extLst>
            </p:cNvPr>
            <p:cNvSpPr/>
            <p:nvPr/>
          </p:nvSpPr>
          <p:spPr>
            <a:xfrm>
              <a:off x="941774" y="2753283"/>
              <a:ext cx="272391" cy="142644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3" name="Google Shape;677;p7">
              <a:extLst>
                <a:ext uri="{FF2B5EF4-FFF2-40B4-BE49-F238E27FC236}">
                  <a16:creationId xmlns:a16="http://schemas.microsoft.com/office/drawing/2014/main" id="{4F21488B-7A29-49B2-ADAF-994A70501C16}"/>
                </a:ext>
              </a:extLst>
            </p:cNvPr>
            <p:cNvSpPr/>
            <p:nvPr/>
          </p:nvSpPr>
          <p:spPr>
            <a:xfrm>
              <a:off x="990529" y="2867482"/>
              <a:ext cx="32308" cy="24502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4" name="Google Shape;678;p7">
              <a:extLst>
                <a:ext uri="{FF2B5EF4-FFF2-40B4-BE49-F238E27FC236}">
                  <a16:creationId xmlns:a16="http://schemas.microsoft.com/office/drawing/2014/main" id="{B0124869-B930-4153-A7F4-99BE8CC9F7F6}"/>
                </a:ext>
              </a:extLst>
            </p:cNvPr>
            <p:cNvSpPr/>
            <p:nvPr/>
          </p:nvSpPr>
          <p:spPr>
            <a:xfrm>
              <a:off x="1165243" y="2781643"/>
              <a:ext cx="41119" cy="20557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5" name="Google Shape;679;p7">
              <a:extLst>
                <a:ext uri="{FF2B5EF4-FFF2-40B4-BE49-F238E27FC236}">
                  <a16:creationId xmlns:a16="http://schemas.microsoft.com/office/drawing/2014/main" id="{45BD249F-04CC-456E-A950-D3D66607ECBE}"/>
                </a:ext>
              </a:extLst>
            </p:cNvPr>
            <p:cNvSpPr/>
            <p:nvPr/>
          </p:nvSpPr>
          <p:spPr>
            <a:xfrm>
              <a:off x="973998" y="2895843"/>
              <a:ext cx="12755" cy="8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" name="Google Shape;680;p7">
              <a:extLst>
                <a:ext uri="{FF2B5EF4-FFF2-40B4-BE49-F238E27FC236}">
                  <a16:creationId xmlns:a16="http://schemas.microsoft.com/office/drawing/2014/main" id="{8081FC33-2352-421A-87A2-0EE894CF8F93}"/>
                </a:ext>
              </a:extLst>
            </p:cNvPr>
            <p:cNvSpPr/>
            <p:nvPr/>
          </p:nvSpPr>
          <p:spPr>
            <a:xfrm>
              <a:off x="722169" y="1972512"/>
              <a:ext cx="524219" cy="789669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" name="Google Shape;681;p7">
              <a:extLst>
                <a:ext uri="{FF2B5EF4-FFF2-40B4-BE49-F238E27FC236}">
                  <a16:creationId xmlns:a16="http://schemas.microsoft.com/office/drawing/2014/main" id="{EC24FC19-5C41-4853-B84F-535AEE6482D3}"/>
                </a:ext>
              </a:extLst>
            </p:cNvPr>
            <p:cNvSpPr/>
            <p:nvPr/>
          </p:nvSpPr>
          <p:spPr>
            <a:xfrm>
              <a:off x="726029" y="3171986"/>
              <a:ext cx="373930" cy="712554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" name="Google Shape;682;p7">
              <a:extLst>
                <a:ext uri="{FF2B5EF4-FFF2-40B4-BE49-F238E27FC236}">
                  <a16:creationId xmlns:a16="http://schemas.microsoft.com/office/drawing/2014/main" id="{C3879F7A-8B25-4869-B4E2-3A8660704B9F}"/>
                </a:ext>
              </a:extLst>
            </p:cNvPr>
            <p:cNvSpPr/>
            <p:nvPr/>
          </p:nvSpPr>
          <p:spPr>
            <a:xfrm>
              <a:off x="844180" y="1996929"/>
              <a:ext cx="207021" cy="545660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" name="Google Shape;683;p7">
              <a:extLst>
                <a:ext uri="{FF2B5EF4-FFF2-40B4-BE49-F238E27FC236}">
                  <a16:creationId xmlns:a16="http://schemas.microsoft.com/office/drawing/2014/main" id="{1901C437-1817-4642-A225-A41A40F6FE4E}"/>
                </a:ext>
              </a:extLst>
            </p:cNvPr>
            <p:cNvSpPr/>
            <p:nvPr/>
          </p:nvSpPr>
          <p:spPr>
            <a:xfrm>
              <a:off x="855844" y="2045764"/>
              <a:ext cx="16699" cy="69308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" name="Google Shape;684;p7">
              <a:extLst>
                <a:ext uri="{FF2B5EF4-FFF2-40B4-BE49-F238E27FC236}">
                  <a16:creationId xmlns:a16="http://schemas.microsoft.com/office/drawing/2014/main" id="{2600F6DC-43CC-4715-B34F-646C21C3AA60}"/>
                </a:ext>
              </a:extLst>
            </p:cNvPr>
            <p:cNvSpPr/>
            <p:nvPr/>
          </p:nvSpPr>
          <p:spPr>
            <a:xfrm>
              <a:off x="929106" y="4738397"/>
              <a:ext cx="122098" cy="116549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" name="Google Shape;685;p7">
              <a:extLst>
                <a:ext uri="{FF2B5EF4-FFF2-40B4-BE49-F238E27FC236}">
                  <a16:creationId xmlns:a16="http://schemas.microsoft.com/office/drawing/2014/main" id="{D1C75DB9-5EC6-4D45-A16A-352593CF34E2}"/>
                </a:ext>
              </a:extLst>
            </p:cNvPr>
            <p:cNvSpPr/>
            <p:nvPr/>
          </p:nvSpPr>
          <p:spPr>
            <a:xfrm>
              <a:off x="579681" y="2640090"/>
              <a:ext cx="443161" cy="593487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" name="Google Shape;686;p7">
              <a:extLst>
                <a:ext uri="{FF2B5EF4-FFF2-40B4-BE49-F238E27FC236}">
                  <a16:creationId xmlns:a16="http://schemas.microsoft.com/office/drawing/2014/main" id="{B321188F-4537-46B3-A987-A1AE266F17C6}"/>
                </a:ext>
              </a:extLst>
            </p:cNvPr>
            <p:cNvSpPr/>
            <p:nvPr/>
          </p:nvSpPr>
          <p:spPr>
            <a:xfrm>
              <a:off x="352184" y="1749060"/>
              <a:ext cx="548639" cy="910664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" name="Google Shape;687;p7">
              <a:extLst>
                <a:ext uri="{FF2B5EF4-FFF2-40B4-BE49-F238E27FC236}">
                  <a16:creationId xmlns:a16="http://schemas.microsoft.com/office/drawing/2014/main" id="{A7E8ECDB-6479-41A7-B732-1017697D229C}"/>
                </a:ext>
              </a:extLst>
            </p:cNvPr>
            <p:cNvSpPr/>
            <p:nvPr/>
          </p:nvSpPr>
          <p:spPr>
            <a:xfrm>
              <a:off x="762198" y="1871063"/>
              <a:ext cx="12755" cy="12754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" name="Google Shape;688;p7">
              <a:extLst>
                <a:ext uri="{FF2B5EF4-FFF2-40B4-BE49-F238E27FC236}">
                  <a16:creationId xmlns:a16="http://schemas.microsoft.com/office/drawing/2014/main" id="{901754C1-0237-4773-8F29-BA2EFD4951D9}"/>
                </a:ext>
              </a:extLst>
            </p:cNvPr>
            <p:cNvSpPr/>
            <p:nvPr/>
          </p:nvSpPr>
          <p:spPr>
            <a:xfrm>
              <a:off x="807089" y="1883737"/>
              <a:ext cx="37175" cy="122087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" name="Google Shape;689;p7">
              <a:extLst>
                <a:ext uri="{FF2B5EF4-FFF2-40B4-BE49-F238E27FC236}">
                  <a16:creationId xmlns:a16="http://schemas.microsoft.com/office/drawing/2014/main" id="{956ECE41-9FA4-4846-BA09-BCFAA1A507F4}"/>
                </a:ext>
              </a:extLst>
            </p:cNvPr>
            <p:cNvSpPr/>
            <p:nvPr/>
          </p:nvSpPr>
          <p:spPr>
            <a:xfrm>
              <a:off x="632380" y="5018320"/>
              <a:ext cx="142573" cy="155147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6" name="Google Shape;690;p7">
              <a:extLst>
                <a:ext uri="{FF2B5EF4-FFF2-40B4-BE49-F238E27FC236}">
                  <a16:creationId xmlns:a16="http://schemas.microsoft.com/office/drawing/2014/main" id="{E3062F9C-BE58-46A0-96E6-7041CA0EFD21}"/>
                </a:ext>
              </a:extLst>
            </p:cNvPr>
            <p:cNvSpPr/>
            <p:nvPr/>
          </p:nvSpPr>
          <p:spPr>
            <a:xfrm>
              <a:off x="607960" y="5319132"/>
              <a:ext cx="77203" cy="73336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1" name="Google Shape;857;p7">
              <a:extLst>
                <a:ext uri="{FF2B5EF4-FFF2-40B4-BE49-F238E27FC236}">
                  <a16:creationId xmlns:a16="http://schemas.microsoft.com/office/drawing/2014/main" id="{0280ED99-EB23-4327-93DD-0C5525EC0840}"/>
                </a:ext>
              </a:extLst>
            </p:cNvPr>
            <p:cNvSpPr/>
            <p:nvPr/>
          </p:nvSpPr>
          <p:spPr>
            <a:xfrm>
              <a:off x="315093" y="4457389"/>
              <a:ext cx="1143101" cy="1309817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2" name="Google Shape;858;p7">
              <a:extLst>
                <a:ext uri="{FF2B5EF4-FFF2-40B4-BE49-F238E27FC236}">
                  <a16:creationId xmlns:a16="http://schemas.microsoft.com/office/drawing/2014/main" id="{22E9EE60-8DEC-49CA-AEB2-F6698919BF9B}"/>
                </a:ext>
              </a:extLst>
            </p:cNvPr>
            <p:cNvSpPr/>
            <p:nvPr/>
          </p:nvSpPr>
          <p:spPr>
            <a:xfrm>
              <a:off x="669470" y="1871066"/>
              <a:ext cx="788724" cy="1891473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3" name="Google Shape;859;p7">
              <a:extLst>
                <a:ext uri="{FF2B5EF4-FFF2-40B4-BE49-F238E27FC236}">
                  <a16:creationId xmlns:a16="http://schemas.microsoft.com/office/drawing/2014/main" id="{F1D0B71C-25D7-4BC0-8976-109CF79BCD3B}"/>
                </a:ext>
              </a:extLst>
            </p:cNvPr>
            <p:cNvSpPr/>
            <p:nvPr/>
          </p:nvSpPr>
          <p:spPr>
            <a:xfrm>
              <a:off x="-140655" y="3534138"/>
              <a:ext cx="1598849" cy="1362512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4" name="Google Shape;860;p7">
              <a:extLst>
                <a:ext uri="{FF2B5EF4-FFF2-40B4-BE49-F238E27FC236}">
                  <a16:creationId xmlns:a16="http://schemas.microsoft.com/office/drawing/2014/main" id="{73EABD96-39D4-4FDF-A6FA-7022D7A8285C}"/>
                </a:ext>
              </a:extLst>
            </p:cNvPr>
            <p:cNvSpPr/>
            <p:nvPr/>
          </p:nvSpPr>
          <p:spPr>
            <a:xfrm>
              <a:off x="416632" y="4440775"/>
              <a:ext cx="12755" cy="4950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5" name="Google Shape;861;p7">
              <a:extLst>
                <a:ext uri="{FF2B5EF4-FFF2-40B4-BE49-F238E27FC236}">
                  <a16:creationId xmlns:a16="http://schemas.microsoft.com/office/drawing/2014/main" id="{FFBA6980-BA87-4478-BD75-C5E1AA94C40C}"/>
                </a:ext>
              </a:extLst>
            </p:cNvPr>
            <p:cNvSpPr/>
            <p:nvPr/>
          </p:nvSpPr>
          <p:spPr>
            <a:xfrm>
              <a:off x="429302" y="4795039"/>
              <a:ext cx="1028890" cy="86577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7" name="Google Shape;863;p7">
              <a:extLst>
                <a:ext uri="{FF2B5EF4-FFF2-40B4-BE49-F238E27FC236}">
                  <a16:creationId xmlns:a16="http://schemas.microsoft.com/office/drawing/2014/main" id="{0CA18C2C-2DC9-45D9-AF25-EC9153FB7283}"/>
                </a:ext>
              </a:extLst>
            </p:cNvPr>
            <p:cNvSpPr/>
            <p:nvPr/>
          </p:nvSpPr>
          <p:spPr>
            <a:xfrm>
              <a:off x="523036" y="4757616"/>
              <a:ext cx="906877" cy="403519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8" name="Google Shape;864;p7">
              <a:extLst>
                <a:ext uri="{FF2B5EF4-FFF2-40B4-BE49-F238E27FC236}">
                  <a16:creationId xmlns:a16="http://schemas.microsoft.com/office/drawing/2014/main" id="{A8534ABA-32BB-472D-B8E2-A73283C4FD14}"/>
                </a:ext>
              </a:extLst>
            </p:cNvPr>
            <p:cNvSpPr/>
            <p:nvPr/>
          </p:nvSpPr>
          <p:spPr>
            <a:xfrm>
              <a:off x="526897" y="478236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9" name="Google Shape;865;p7">
              <a:extLst>
                <a:ext uri="{FF2B5EF4-FFF2-40B4-BE49-F238E27FC236}">
                  <a16:creationId xmlns:a16="http://schemas.microsoft.com/office/drawing/2014/main" id="{B4441ED4-DE13-4AE6-8E9E-7C17DB98C8C4}"/>
                </a:ext>
              </a:extLst>
            </p:cNvPr>
            <p:cNvSpPr/>
            <p:nvPr/>
          </p:nvSpPr>
          <p:spPr>
            <a:xfrm>
              <a:off x="1210138" y="4839931"/>
              <a:ext cx="158265" cy="109416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0" name="Google Shape;866;p7">
              <a:extLst>
                <a:ext uri="{FF2B5EF4-FFF2-40B4-BE49-F238E27FC236}">
                  <a16:creationId xmlns:a16="http://schemas.microsoft.com/office/drawing/2014/main" id="{B45A04F3-15D8-4FE9-AD93-307F32EC1FC4}"/>
                </a:ext>
              </a:extLst>
            </p:cNvPr>
            <p:cNvSpPr/>
            <p:nvPr/>
          </p:nvSpPr>
          <p:spPr>
            <a:xfrm>
              <a:off x="823621" y="2976819"/>
              <a:ext cx="520360" cy="1118590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1" name="Google Shape;867;p7">
              <a:extLst>
                <a:ext uri="{FF2B5EF4-FFF2-40B4-BE49-F238E27FC236}">
                  <a16:creationId xmlns:a16="http://schemas.microsoft.com/office/drawing/2014/main" id="{0811DB37-29D4-44A1-882F-A911DE2E688C}"/>
                </a:ext>
              </a:extLst>
            </p:cNvPr>
            <p:cNvSpPr/>
            <p:nvPr/>
          </p:nvSpPr>
          <p:spPr>
            <a:xfrm>
              <a:off x="1006222" y="2976819"/>
              <a:ext cx="16615" cy="4950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2" name="Google Shape;868;p7">
              <a:extLst>
                <a:ext uri="{FF2B5EF4-FFF2-40B4-BE49-F238E27FC236}">
                  <a16:creationId xmlns:a16="http://schemas.microsoft.com/office/drawing/2014/main" id="{F9175687-9A4C-417F-9F56-701F159DDF9D}"/>
                </a:ext>
              </a:extLst>
            </p:cNvPr>
            <p:cNvSpPr/>
            <p:nvPr/>
          </p:nvSpPr>
          <p:spPr>
            <a:xfrm>
              <a:off x="892935" y="4087520"/>
              <a:ext cx="28447" cy="7887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3" name="Google Shape;869;p7">
              <a:extLst>
                <a:ext uri="{FF2B5EF4-FFF2-40B4-BE49-F238E27FC236}">
                  <a16:creationId xmlns:a16="http://schemas.microsoft.com/office/drawing/2014/main" id="{CEEF9B4B-E2B6-42D4-9B43-A66F9C0D23A1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4" name="Google Shape;870;p7">
              <a:extLst>
                <a:ext uri="{FF2B5EF4-FFF2-40B4-BE49-F238E27FC236}">
                  <a16:creationId xmlns:a16="http://schemas.microsoft.com/office/drawing/2014/main" id="{FD977CF5-5488-4CE3-863E-FACF827FA591}"/>
                </a:ext>
              </a:extLst>
            </p:cNvPr>
            <p:cNvSpPr/>
            <p:nvPr/>
          </p:nvSpPr>
          <p:spPr>
            <a:xfrm>
              <a:off x="1096012" y="3351553"/>
              <a:ext cx="3944" cy="8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5" name="Google Shape;871;p7">
              <a:extLst>
                <a:ext uri="{FF2B5EF4-FFF2-40B4-BE49-F238E27FC236}">
                  <a16:creationId xmlns:a16="http://schemas.microsoft.com/office/drawing/2014/main" id="{1E310917-A8FD-4B92-ABF7-A79404C650C0}"/>
                </a:ext>
              </a:extLst>
            </p:cNvPr>
            <p:cNvSpPr/>
            <p:nvPr/>
          </p:nvSpPr>
          <p:spPr>
            <a:xfrm>
              <a:off x="109601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6" name="Google Shape;872;p7">
              <a:extLst>
                <a:ext uri="{FF2B5EF4-FFF2-40B4-BE49-F238E27FC236}">
                  <a16:creationId xmlns:a16="http://schemas.microsoft.com/office/drawing/2014/main" id="{4E348364-A346-440F-969C-F7A6690E6DAF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7" name="Google Shape;873;p7">
              <a:extLst>
                <a:ext uri="{FF2B5EF4-FFF2-40B4-BE49-F238E27FC236}">
                  <a16:creationId xmlns:a16="http://schemas.microsoft.com/office/drawing/2014/main" id="{11C73F24-A453-412A-90FC-F4141B444756}"/>
                </a:ext>
              </a:extLst>
            </p:cNvPr>
            <p:cNvSpPr/>
            <p:nvPr/>
          </p:nvSpPr>
          <p:spPr>
            <a:xfrm>
              <a:off x="1336095" y="35790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8" name="Google Shape;874;p7">
              <a:extLst>
                <a:ext uri="{FF2B5EF4-FFF2-40B4-BE49-F238E27FC236}">
                  <a16:creationId xmlns:a16="http://schemas.microsoft.com/office/drawing/2014/main" id="{A866DEE4-9C86-43E9-B0E9-7822E3C788C9}"/>
                </a:ext>
              </a:extLst>
            </p:cNvPr>
            <p:cNvSpPr/>
            <p:nvPr/>
          </p:nvSpPr>
          <p:spPr>
            <a:xfrm>
              <a:off x="1128152" y="3892261"/>
              <a:ext cx="187552" cy="821889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9" name="Google Shape;875;p7">
              <a:extLst>
                <a:ext uri="{FF2B5EF4-FFF2-40B4-BE49-F238E27FC236}">
                  <a16:creationId xmlns:a16="http://schemas.microsoft.com/office/drawing/2014/main" id="{6A61C207-05C0-46CB-9BA0-680DD4B1C64B}"/>
                </a:ext>
              </a:extLst>
            </p:cNvPr>
            <p:cNvSpPr/>
            <p:nvPr/>
          </p:nvSpPr>
          <p:spPr>
            <a:xfrm>
              <a:off x="1193607" y="4917043"/>
              <a:ext cx="101539" cy="77195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0" name="Google Shape;876;p7">
              <a:extLst>
                <a:ext uri="{FF2B5EF4-FFF2-40B4-BE49-F238E27FC236}">
                  <a16:creationId xmlns:a16="http://schemas.microsoft.com/office/drawing/2014/main" id="{23CCC49A-D7D1-4BCB-BE84-231BD7B4DC15}"/>
                </a:ext>
              </a:extLst>
            </p:cNvPr>
            <p:cNvSpPr/>
            <p:nvPr/>
          </p:nvSpPr>
          <p:spPr>
            <a:xfrm>
              <a:off x="855844" y="1859319"/>
              <a:ext cx="414962" cy="544653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1" name="Google Shape;877;p7">
              <a:extLst>
                <a:ext uri="{FF2B5EF4-FFF2-40B4-BE49-F238E27FC236}">
                  <a16:creationId xmlns:a16="http://schemas.microsoft.com/office/drawing/2014/main" id="{BD5B5BF1-CB86-4D3C-8CF9-BC7FA1AF66C1}"/>
                </a:ext>
              </a:extLst>
            </p:cNvPr>
            <p:cNvSpPr/>
            <p:nvPr/>
          </p:nvSpPr>
          <p:spPr>
            <a:xfrm>
              <a:off x="896879" y="4705258"/>
              <a:ext cx="191413" cy="19525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2" name="Google Shape;878;p7">
              <a:extLst>
                <a:ext uri="{FF2B5EF4-FFF2-40B4-BE49-F238E27FC236}">
                  <a16:creationId xmlns:a16="http://schemas.microsoft.com/office/drawing/2014/main" id="{8663B308-55AA-403C-ADF8-70071D0FB0FE}"/>
                </a:ext>
              </a:extLst>
            </p:cNvPr>
            <p:cNvSpPr/>
            <p:nvPr/>
          </p:nvSpPr>
          <p:spPr>
            <a:xfrm>
              <a:off x="851985" y="2192100"/>
              <a:ext cx="244112" cy="399323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3" name="Google Shape;879;p7">
              <a:extLst>
                <a:ext uri="{FF2B5EF4-FFF2-40B4-BE49-F238E27FC236}">
                  <a16:creationId xmlns:a16="http://schemas.microsoft.com/office/drawing/2014/main" id="{6A42CAB4-8C19-409B-A83E-47765C2B0662}"/>
                </a:ext>
              </a:extLst>
            </p:cNvPr>
            <p:cNvSpPr/>
            <p:nvPr/>
          </p:nvSpPr>
          <p:spPr>
            <a:xfrm>
              <a:off x="937830" y="4043549"/>
              <a:ext cx="97678" cy="47911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4" name="Google Shape;880;p7">
              <a:extLst>
                <a:ext uri="{FF2B5EF4-FFF2-40B4-BE49-F238E27FC236}">
                  <a16:creationId xmlns:a16="http://schemas.microsoft.com/office/drawing/2014/main" id="{EB6C2190-6D76-446F-8E0F-7DA3CA648B6F}"/>
                </a:ext>
              </a:extLst>
            </p:cNvPr>
            <p:cNvSpPr/>
            <p:nvPr/>
          </p:nvSpPr>
          <p:spPr>
            <a:xfrm>
              <a:off x="937830" y="4070907"/>
              <a:ext cx="4029" cy="16698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5" name="Google Shape;881;p7">
              <a:extLst>
                <a:ext uri="{FF2B5EF4-FFF2-40B4-BE49-F238E27FC236}">
                  <a16:creationId xmlns:a16="http://schemas.microsoft.com/office/drawing/2014/main" id="{8B77F758-E961-42FA-82B5-59DED0E8946C}"/>
                </a:ext>
              </a:extLst>
            </p:cNvPr>
            <p:cNvSpPr/>
            <p:nvPr/>
          </p:nvSpPr>
          <p:spPr>
            <a:xfrm>
              <a:off x="664603" y="3165780"/>
              <a:ext cx="309482" cy="523592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6" name="Google Shape;882;p7">
              <a:extLst>
                <a:ext uri="{FF2B5EF4-FFF2-40B4-BE49-F238E27FC236}">
                  <a16:creationId xmlns:a16="http://schemas.microsoft.com/office/drawing/2014/main" id="{2859EBB4-205E-419D-9F95-47B156D98729}"/>
                </a:ext>
              </a:extLst>
            </p:cNvPr>
            <p:cNvSpPr/>
            <p:nvPr/>
          </p:nvSpPr>
          <p:spPr>
            <a:xfrm>
              <a:off x="319037" y="1712896"/>
              <a:ext cx="614010" cy="259700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7" name="Google Shape;883;p7">
              <a:extLst>
                <a:ext uri="{FF2B5EF4-FFF2-40B4-BE49-F238E27FC236}">
                  <a16:creationId xmlns:a16="http://schemas.microsoft.com/office/drawing/2014/main" id="{373E8FB1-8512-4465-9B7B-164E15E2FE86}"/>
                </a:ext>
              </a:extLst>
            </p:cNvPr>
            <p:cNvSpPr/>
            <p:nvPr/>
          </p:nvSpPr>
          <p:spPr>
            <a:xfrm>
              <a:off x="851985" y="5242022"/>
              <a:ext cx="73259" cy="86006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8" name="Google Shape;884;p7">
              <a:extLst>
                <a:ext uri="{FF2B5EF4-FFF2-40B4-BE49-F238E27FC236}">
                  <a16:creationId xmlns:a16="http://schemas.microsoft.com/office/drawing/2014/main" id="{8AB4E881-3F58-46EF-B9ED-CA5A47723E60}"/>
                </a:ext>
              </a:extLst>
            </p:cNvPr>
            <p:cNvSpPr/>
            <p:nvPr/>
          </p:nvSpPr>
          <p:spPr>
            <a:xfrm>
              <a:off x="844180" y="52948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9" name="Google Shape;885;p7">
              <a:extLst>
                <a:ext uri="{FF2B5EF4-FFF2-40B4-BE49-F238E27FC236}">
                  <a16:creationId xmlns:a16="http://schemas.microsoft.com/office/drawing/2014/main" id="{43EE95CA-C8D3-48C3-B6E8-ABB7AD486AE8}"/>
                </a:ext>
              </a:extLst>
            </p:cNvPr>
            <p:cNvSpPr/>
            <p:nvPr/>
          </p:nvSpPr>
          <p:spPr>
            <a:xfrm>
              <a:off x="795341" y="3697091"/>
              <a:ext cx="109427" cy="105473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0" name="Google Shape;886;p7">
              <a:extLst>
                <a:ext uri="{FF2B5EF4-FFF2-40B4-BE49-F238E27FC236}">
                  <a16:creationId xmlns:a16="http://schemas.microsoft.com/office/drawing/2014/main" id="{E3E4C0AF-70DD-4FD5-94B8-438F52537B1C}"/>
                </a:ext>
              </a:extLst>
            </p:cNvPr>
            <p:cNvSpPr/>
            <p:nvPr/>
          </p:nvSpPr>
          <p:spPr>
            <a:xfrm>
              <a:off x="819760" y="3794676"/>
              <a:ext cx="24503" cy="7887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1" name="Google Shape;887;p7">
              <a:extLst>
                <a:ext uri="{FF2B5EF4-FFF2-40B4-BE49-F238E27FC236}">
                  <a16:creationId xmlns:a16="http://schemas.microsoft.com/office/drawing/2014/main" id="{001B76EB-247A-414A-BA4C-9E99B7EB6B40}"/>
                </a:ext>
              </a:extLst>
            </p:cNvPr>
            <p:cNvSpPr/>
            <p:nvPr/>
          </p:nvSpPr>
          <p:spPr>
            <a:xfrm>
              <a:off x="795341" y="3697091"/>
              <a:ext cx="28364" cy="7887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2" name="Google Shape;888;p7">
              <a:extLst>
                <a:ext uri="{FF2B5EF4-FFF2-40B4-BE49-F238E27FC236}">
                  <a16:creationId xmlns:a16="http://schemas.microsoft.com/office/drawing/2014/main" id="{FF8DF97A-407C-4390-9ABE-B89FA29E8D6F}"/>
                </a:ext>
              </a:extLst>
            </p:cNvPr>
            <p:cNvSpPr/>
            <p:nvPr/>
          </p:nvSpPr>
          <p:spPr>
            <a:xfrm>
              <a:off x="827565" y="3632398"/>
              <a:ext cx="86015" cy="48163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3" name="Google Shape;889;p7">
              <a:extLst>
                <a:ext uri="{FF2B5EF4-FFF2-40B4-BE49-F238E27FC236}">
                  <a16:creationId xmlns:a16="http://schemas.microsoft.com/office/drawing/2014/main" id="{A205DF67-A43A-42C8-8E42-93BC8F247243}"/>
                </a:ext>
              </a:extLst>
            </p:cNvPr>
            <p:cNvSpPr/>
            <p:nvPr/>
          </p:nvSpPr>
          <p:spPr>
            <a:xfrm>
              <a:off x="604012" y="4990294"/>
              <a:ext cx="215833" cy="23133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4" name="Google Shape;890;p7">
              <a:extLst>
                <a:ext uri="{FF2B5EF4-FFF2-40B4-BE49-F238E27FC236}">
                  <a16:creationId xmlns:a16="http://schemas.microsoft.com/office/drawing/2014/main" id="{B1462700-5621-462E-A0EA-7098A13557E4}"/>
                </a:ext>
              </a:extLst>
            </p:cNvPr>
            <p:cNvSpPr/>
            <p:nvPr/>
          </p:nvSpPr>
          <p:spPr>
            <a:xfrm>
              <a:off x="693803" y="4644759"/>
              <a:ext cx="105566" cy="101614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5" name="Google Shape;891;p7">
              <a:extLst>
                <a:ext uri="{FF2B5EF4-FFF2-40B4-BE49-F238E27FC236}">
                  <a16:creationId xmlns:a16="http://schemas.microsoft.com/office/drawing/2014/main" id="{97B70A23-5AE3-4A2F-9C89-CAB1A12DE885}"/>
                </a:ext>
              </a:extLst>
            </p:cNvPr>
            <p:cNvSpPr/>
            <p:nvPr/>
          </p:nvSpPr>
          <p:spPr>
            <a:xfrm>
              <a:off x="493747" y="2562056"/>
              <a:ext cx="268532" cy="618828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6" name="Google Shape;892;p7">
              <a:extLst>
                <a:ext uri="{FF2B5EF4-FFF2-40B4-BE49-F238E27FC236}">
                  <a16:creationId xmlns:a16="http://schemas.microsoft.com/office/drawing/2014/main" id="{94A037CB-EA55-49A2-871C-DB13FB3769A7}"/>
                </a:ext>
              </a:extLst>
            </p:cNvPr>
            <p:cNvSpPr/>
            <p:nvPr/>
          </p:nvSpPr>
          <p:spPr>
            <a:xfrm>
              <a:off x="660655" y="3171989"/>
              <a:ext cx="28364" cy="8894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7" name="Google Shape;893;p7">
              <a:extLst>
                <a:ext uri="{FF2B5EF4-FFF2-40B4-BE49-F238E27FC236}">
                  <a16:creationId xmlns:a16="http://schemas.microsoft.com/office/drawing/2014/main" id="{DB19D914-56B2-43B8-B066-6023A53F09F0}"/>
                </a:ext>
              </a:extLst>
            </p:cNvPr>
            <p:cNvSpPr/>
            <p:nvPr/>
          </p:nvSpPr>
          <p:spPr>
            <a:xfrm>
              <a:off x="563065" y="5275251"/>
              <a:ext cx="170853" cy="16597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8" name="Google Shape;894;p7">
              <a:extLst>
                <a:ext uri="{FF2B5EF4-FFF2-40B4-BE49-F238E27FC236}">
                  <a16:creationId xmlns:a16="http://schemas.microsoft.com/office/drawing/2014/main" id="{6E470C1B-BD53-49A9-ACE8-4594EA00C41E}"/>
                </a:ext>
              </a:extLst>
            </p:cNvPr>
            <p:cNvSpPr/>
            <p:nvPr/>
          </p:nvSpPr>
          <p:spPr>
            <a:xfrm>
              <a:off x="335652" y="1985268"/>
              <a:ext cx="268444" cy="56907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9" name="Google Shape;895;p7">
              <a:extLst>
                <a:ext uri="{FF2B5EF4-FFF2-40B4-BE49-F238E27FC236}">
                  <a16:creationId xmlns:a16="http://schemas.microsoft.com/office/drawing/2014/main" id="{048E49C4-062C-4887-8729-BBB323CCD9EF}"/>
                </a:ext>
              </a:extLst>
            </p:cNvPr>
            <p:cNvSpPr/>
            <p:nvPr/>
          </p:nvSpPr>
          <p:spPr>
            <a:xfrm>
              <a:off x="489802" y="2546451"/>
              <a:ext cx="37175" cy="7887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0" name="Google Shape;896;p7">
              <a:extLst>
                <a:ext uri="{FF2B5EF4-FFF2-40B4-BE49-F238E27FC236}">
                  <a16:creationId xmlns:a16="http://schemas.microsoft.com/office/drawing/2014/main" id="{C253412F-0647-4B38-852D-FA672E6CA019}"/>
                </a:ext>
              </a:extLst>
            </p:cNvPr>
            <p:cNvSpPr/>
            <p:nvPr/>
          </p:nvSpPr>
          <p:spPr>
            <a:xfrm>
              <a:off x="575732" y="4543237"/>
              <a:ext cx="11832" cy="11831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3A7AE3E-448C-45E3-8FED-B1F5AFDA4572}"/>
              </a:ext>
            </a:extLst>
          </p:cNvPr>
          <p:cNvGrpSpPr/>
          <p:nvPr/>
        </p:nvGrpSpPr>
        <p:grpSpPr>
          <a:xfrm>
            <a:off x="8165205" y="-312556"/>
            <a:ext cx="1904222" cy="3409465"/>
            <a:chOff x="6484827" y="814988"/>
            <a:chExt cx="3217164" cy="5760257"/>
          </a:xfrm>
        </p:grpSpPr>
        <p:sp>
          <p:nvSpPr>
            <p:cNvPr id="6" name="Google Shape;630;p7">
              <a:extLst>
                <a:ext uri="{FF2B5EF4-FFF2-40B4-BE49-F238E27FC236}">
                  <a16:creationId xmlns:a16="http://schemas.microsoft.com/office/drawing/2014/main" id="{8C04CAA9-A9FE-4866-B7A9-E16E886973AF}"/>
                </a:ext>
              </a:extLst>
            </p:cNvPr>
            <p:cNvSpPr/>
            <p:nvPr/>
          </p:nvSpPr>
          <p:spPr>
            <a:xfrm>
              <a:off x="7859116" y="1993069"/>
              <a:ext cx="647241" cy="1439623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" name="Google Shape;631;p7">
              <a:extLst>
                <a:ext uri="{FF2B5EF4-FFF2-40B4-BE49-F238E27FC236}">
                  <a16:creationId xmlns:a16="http://schemas.microsoft.com/office/drawing/2014/main" id="{DD42E088-72EA-4793-ABC8-90F4DC987CB3}"/>
                </a:ext>
              </a:extLst>
            </p:cNvPr>
            <p:cNvSpPr/>
            <p:nvPr/>
          </p:nvSpPr>
          <p:spPr>
            <a:xfrm>
              <a:off x="7924487" y="2798173"/>
              <a:ext cx="109427" cy="634519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" name="Google Shape;632;p7">
              <a:extLst>
                <a:ext uri="{FF2B5EF4-FFF2-40B4-BE49-F238E27FC236}">
                  <a16:creationId xmlns:a16="http://schemas.microsoft.com/office/drawing/2014/main" id="{2DC2BD74-91D3-4846-B99B-39D89FE0BF6F}"/>
                </a:ext>
              </a:extLst>
            </p:cNvPr>
            <p:cNvSpPr/>
            <p:nvPr/>
          </p:nvSpPr>
          <p:spPr>
            <a:xfrm>
              <a:off x="8395923" y="2505414"/>
              <a:ext cx="86015" cy="7887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" name="Google Shape;633;p7">
              <a:extLst>
                <a:ext uri="{FF2B5EF4-FFF2-40B4-BE49-F238E27FC236}">
                  <a16:creationId xmlns:a16="http://schemas.microsoft.com/office/drawing/2014/main" id="{A4C77065-A7BC-4886-9053-A68C75E079FC}"/>
                </a:ext>
              </a:extLst>
            </p:cNvPr>
            <p:cNvSpPr/>
            <p:nvPr/>
          </p:nvSpPr>
          <p:spPr>
            <a:xfrm>
              <a:off x="8127563" y="2749422"/>
              <a:ext cx="163049" cy="41032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" name="Google Shape;634;p7">
              <a:extLst>
                <a:ext uri="{FF2B5EF4-FFF2-40B4-BE49-F238E27FC236}">
                  <a16:creationId xmlns:a16="http://schemas.microsoft.com/office/drawing/2014/main" id="{9C335CA0-ABE0-4409-8C1C-B93758FC2C9B}"/>
                </a:ext>
              </a:extLst>
            </p:cNvPr>
            <p:cNvSpPr/>
            <p:nvPr/>
          </p:nvSpPr>
          <p:spPr>
            <a:xfrm>
              <a:off x="6525777" y="850146"/>
              <a:ext cx="1764830" cy="1439623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" name="Google Shape;635;p7">
              <a:extLst>
                <a:ext uri="{FF2B5EF4-FFF2-40B4-BE49-F238E27FC236}">
                  <a16:creationId xmlns:a16="http://schemas.microsoft.com/office/drawing/2014/main" id="{47C2B452-D100-4C79-886C-6C444C69D513}"/>
                </a:ext>
              </a:extLst>
            </p:cNvPr>
            <p:cNvSpPr/>
            <p:nvPr/>
          </p:nvSpPr>
          <p:spPr>
            <a:xfrm>
              <a:off x="7969378" y="3871789"/>
              <a:ext cx="300755" cy="512432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" name="Google Shape;636;p7">
              <a:extLst>
                <a:ext uri="{FF2B5EF4-FFF2-40B4-BE49-F238E27FC236}">
                  <a16:creationId xmlns:a16="http://schemas.microsoft.com/office/drawing/2014/main" id="{DAA810DA-131E-4E7D-99A1-B75BB19DE0DA}"/>
                </a:ext>
              </a:extLst>
            </p:cNvPr>
            <p:cNvSpPr/>
            <p:nvPr/>
          </p:nvSpPr>
          <p:spPr>
            <a:xfrm>
              <a:off x="7871787" y="3554611"/>
              <a:ext cx="394406" cy="390429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" name="Google Shape;637;p7">
              <a:extLst>
                <a:ext uri="{FF2B5EF4-FFF2-40B4-BE49-F238E27FC236}">
                  <a16:creationId xmlns:a16="http://schemas.microsoft.com/office/drawing/2014/main" id="{D61C591B-537F-46FA-87AC-E7444F30487B}"/>
                </a:ext>
              </a:extLst>
            </p:cNvPr>
            <p:cNvSpPr/>
            <p:nvPr/>
          </p:nvSpPr>
          <p:spPr>
            <a:xfrm>
              <a:off x="7871787" y="3660004"/>
              <a:ext cx="40112" cy="204068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" name="Google Shape;638;p7">
              <a:extLst>
                <a:ext uri="{FF2B5EF4-FFF2-40B4-BE49-F238E27FC236}">
                  <a16:creationId xmlns:a16="http://schemas.microsoft.com/office/drawing/2014/main" id="{F324ACA0-A50E-40B4-A005-D474468DEA06}"/>
                </a:ext>
              </a:extLst>
            </p:cNvPr>
            <p:cNvSpPr/>
            <p:nvPr/>
          </p:nvSpPr>
          <p:spPr>
            <a:xfrm>
              <a:off x="7440375" y="3863985"/>
              <a:ext cx="671661" cy="1264926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" name="Google Shape;639;p7">
              <a:extLst>
                <a:ext uri="{FF2B5EF4-FFF2-40B4-BE49-F238E27FC236}">
                  <a16:creationId xmlns:a16="http://schemas.microsoft.com/office/drawing/2014/main" id="{1A03DDF7-658F-40D8-9F65-3E8E71B26967}"/>
                </a:ext>
              </a:extLst>
            </p:cNvPr>
            <p:cNvSpPr/>
            <p:nvPr/>
          </p:nvSpPr>
          <p:spPr>
            <a:xfrm>
              <a:off x="7887395" y="4359804"/>
              <a:ext cx="183608" cy="251896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" name="Google Shape;640;p7">
              <a:extLst>
                <a:ext uri="{FF2B5EF4-FFF2-40B4-BE49-F238E27FC236}">
                  <a16:creationId xmlns:a16="http://schemas.microsoft.com/office/drawing/2014/main" id="{3C67F6D9-ED73-405E-8853-EF58F3A6F2E0}"/>
                </a:ext>
              </a:extLst>
            </p:cNvPr>
            <p:cNvSpPr/>
            <p:nvPr/>
          </p:nvSpPr>
          <p:spPr>
            <a:xfrm>
              <a:off x="7611228" y="4547170"/>
              <a:ext cx="349510" cy="650041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" name="Google Shape;641;p7">
              <a:extLst>
                <a:ext uri="{FF2B5EF4-FFF2-40B4-BE49-F238E27FC236}">
                  <a16:creationId xmlns:a16="http://schemas.microsoft.com/office/drawing/2014/main" id="{EBE5D018-307A-480F-A135-9F8182A40286}"/>
                </a:ext>
              </a:extLst>
            </p:cNvPr>
            <p:cNvSpPr/>
            <p:nvPr/>
          </p:nvSpPr>
          <p:spPr>
            <a:xfrm>
              <a:off x="7627759" y="2717202"/>
              <a:ext cx="377874" cy="488098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" name="Google Shape;642;p7">
              <a:extLst>
                <a:ext uri="{FF2B5EF4-FFF2-40B4-BE49-F238E27FC236}">
                  <a16:creationId xmlns:a16="http://schemas.microsoft.com/office/drawing/2014/main" id="{097E30FF-6D3F-4860-BEA6-EF04F60BE81F}"/>
                </a:ext>
              </a:extLst>
            </p:cNvPr>
            <p:cNvSpPr/>
            <p:nvPr/>
          </p:nvSpPr>
          <p:spPr>
            <a:xfrm>
              <a:off x="7704878" y="2912373"/>
              <a:ext cx="89874" cy="9767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" name="Google Shape;643;p7">
              <a:extLst>
                <a:ext uri="{FF2B5EF4-FFF2-40B4-BE49-F238E27FC236}">
                  <a16:creationId xmlns:a16="http://schemas.microsoft.com/office/drawing/2014/main" id="{60451B64-DFF1-4A51-B380-D28A2A7CE781}"/>
                </a:ext>
              </a:extLst>
            </p:cNvPr>
            <p:cNvSpPr/>
            <p:nvPr/>
          </p:nvSpPr>
          <p:spPr>
            <a:xfrm>
              <a:off x="7676599" y="2993428"/>
              <a:ext cx="105483" cy="81056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" name="Google Shape;644;p7">
              <a:extLst>
                <a:ext uri="{FF2B5EF4-FFF2-40B4-BE49-F238E27FC236}">
                  <a16:creationId xmlns:a16="http://schemas.microsoft.com/office/drawing/2014/main" id="{8EE48D82-25C7-4D1F-B304-CC85C2C8C67D}"/>
                </a:ext>
              </a:extLst>
            </p:cNvPr>
            <p:cNvSpPr/>
            <p:nvPr/>
          </p:nvSpPr>
          <p:spPr>
            <a:xfrm>
              <a:off x="7753718" y="2822590"/>
              <a:ext cx="81063" cy="114283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" name="Google Shape;645;p7">
              <a:extLst>
                <a:ext uri="{FF2B5EF4-FFF2-40B4-BE49-F238E27FC236}">
                  <a16:creationId xmlns:a16="http://schemas.microsoft.com/office/drawing/2014/main" id="{FD2C9394-F402-4792-BA0B-035FB88FDE76}"/>
                </a:ext>
              </a:extLst>
            </p:cNvPr>
            <p:cNvSpPr/>
            <p:nvPr/>
          </p:nvSpPr>
          <p:spPr>
            <a:xfrm>
              <a:off x="7802473" y="2717202"/>
              <a:ext cx="44979" cy="73253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" name="Google Shape;646;p7">
              <a:extLst>
                <a:ext uri="{FF2B5EF4-FFF2-40B4-BE49-F238E27FC236}">
                  <a16:creationId xmlns:a16="http://schemas.microsoft.com/office/drawing/2014/main" id="{4C03E2D8-0BFC-489C-86E3-420A66C1E97F}"/>
                </a:ext>
              </a:extLst>
            </p:cNvPr>
            <p:cNvSpPr/>
            <p:nvPr/>
          </p:nvSpPr>
          <p:spPr>
            <a:xfrm>
              <a:off x="7627759" y="3046123"/>
              <a:ext cx="280279" cy="159174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" name="Google Shape;647;p7">
              <a:extLst>
                <a:ext uri="{FF2B5EF4-FFF2-40B4-BE49-F238E27FC236}">
                  <a16:creationId xmlns:a16="http://schemas.microsoft.com/office/drawing/2014/main" id="{FE36873E-94F5-4B51-9590-36C6009E38E7}"/>
                </a:ext>
              </a:extLst>
            </p:cNvPr>
            <p:cNvSpPr/>
            <p:nvPr/>
          </p:nvSpPr>
          <p:spPr>
            <a:xfrm>
              <a:off x="7301746" y="3757586"/>
              <a:ext cx="630625" cy="1293287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" name="Google Shape;648;p7">
              <a:extLst>
                <a:ext uri="{FF2B5EF4-FFF2-40B4-BE49-F238E27FC236}">
                  <a16:creationId xmlns:a16="http://schemas.microsoft.com/office/drawing/2014/main" id="{5386CA32-70AA-46C7-B1E3-47C1F00458DB}"/>
                </a:ext>
              </a:extLst>
            </p:cNvPr>
            <p:cNvSpPr/>
            <p:nvPr/>
          </p:nvSpPr>
          <p:spPr>
            <a:xfrm>
              <a:off x="7301746" y="3757586"/>
              <a:ext cx="536975" cy="1240593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" name="Google Shape;649;p7">
              <a:extLst>
                <a:ext uri="{FF2B5EF4-FFF2-40B4-BE49-F238E27FC236}">
                  <a16:creationId xmlns:a16="http://schemas.microsoft.com/office/drawing/2014/main" id="{E9DCD0BE-8046-47E0-B56C-B38F1309D257}"/>
                </a:ext>
              </a:extLst>
            </p:cNvPr>
            <p:cNvSpPr/>
            <p:nvPr/>
          </p:nvSpPr>
          <p:spPr>
            <a:xfrm>
              <a:off x="7212963" y="3147572"/>
              <a:ext cx="695073" cy="1944251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" name="Google Shape;651;p7">
              <a:extLst>
                <a:ext uri="{FF2B5EF4-FFF2-40B4-BE49-F238E27FC236}">
                  <a16:creationId xmlns:a16="http://schemas.microsoft.com/office/drawing/2014/main" id="{78DFDA17-54F7-46DA-B929-302DE3082DD3}"/>
                </a:ext>
              </a:extLst>
            </p:cNvPr>
            <p:cNvSpPr/>
            <p:nvPr/>
          </p:nvSpPr>
          <p:spPr>
            <a:xfrm>
              <a:off x="7252994" y="5031241"/>
              <a:ext cx="414881" cy="284117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" name="Google Shape;652;p7">
              <a:extLst>
                <a:ext uri="{FF2B5EF4-FFF2-40B4-BE49-F238E27FC236}">
                  <a16:creationId xmlns:a16="http://schemas.microsoft.com/office/drawing/2014/main" id="{E39C2E9B-6678-4235-9AF7-B9A462474ECA}"/>
                </a:ext>
              </a:extLst>
            </p:cNvPr>
            <p:cNvSpPr/>
            <p:nvPr/>
          </p:nvSpPr>
          <p:spPr>
            <a:xfrm>
              <a:off x="7252994" y="5031241"/>
              <a:ext cx="362182" cy="276313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9" name="Google Shape;653;p7">
              <a:extLst>
                <a:ext uri="{FF2B5EF4-FFF2-40B4-BE49-F238E27FC236}">
                  <a16:creationId xmlns:a16="http://schemas.microsoft.com/office/drawing/2014/main" id="{A21E910F-6BB1-4FB9-9D23-3C1A1F2BD329}"/>
                </a:ext>
              </a:extLst>
            </p:cNvPr>
            <p:cNvSpPr/>
            <p:nvPr/>
          </p:nvSpPr>
          <p:spPr>
            <a:xfrm>
              <a:off x="7212963" y="5148377"/>
              <a:ext cx="418825" cy="264563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1" name="Google Shape;655;p7">
              <a:extLst>
                <a:ext uri="{FF2B5EF4-FFF2-40B4-BE49-F238E27FC236}">
                  <a16:creationId xmlns:a16="http://schemas.microsoft.com/office/drawing/2014/main" id="{55BD83FC-579B-42D8-826C-52CAD303C1BF}"/>
                </a:ext>
              </a:extLst>
            </p:cNvPr>
            <p:cNvSpPr/>
            <p:nvPr/>
          </p:nvSpPr>
          <p:spPr>
            <a:xfrm>
              <a:off x="7599480" y="5307469"/>
              <a:ext cx="11832" cy="16613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4" name="Google Shape;658;p7">
              <a:extLst>
                <a:ext uri="{FF2B5EF4-FFF2-40B4-BE49-F238E27FC236}">
                  <a16:creationId xmlns:a16="http://schemas.microsoft.com/office/drawing/2014/main" id="{A8B9388F-113B-402A-A930-5FA798109973}"/>
                </a:ext>
              </a:extLst>
            </p:cNvPr>
            <p:cNvSpPr/>
            <p:nvPr/>
          </p:nvSpPr>
          <p:spPr>
            <a:xfrm>
              <a:off x="7209018" y="5242020"/>
              <a:ext cx="366126" cy="431544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7" name="Google Shape;661;p7">
              <a:extLst>
                <a:ext uri="{FF2B5EF4-FFF2-40B4-BE49-F238E27FC236}">
                  <a16:creationId xmlns:a16="http://schemas.microsoft.com/office/drawing/2014/main" id="{C0A7A298-2AEE-4008-BEE5-8BB1EF6E660A}"/>
                </a:ext>
              </a:extLst>
            </p:cNvPr>
            <p:cNvSpPr/>
            <p:nvPr/>
          </p:nvSpPr>
          <p:spPr>
            <a:xfrm>
              <a:off x="7212963" y="3489162"/>
              <a:ext cx="219692" cy="858977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" name="Google Shape;663;p7">
              <a:extLst>
                <a:ext uri="{FF2B5EF4-FFF2-40B4-BE49-F238E27FC236}">
                  <a16:creationId xmlns:a16="http://schemas.microsoft.com/office/drawing/2014/main" id="{7E19AFF0-E97D-4991-B7BD-6AB3EAA9BBCE}"/>
                </a:ext>
              </a:extLst>
            </p:cNvPr>
            <p:cNvSpPr/>
            <p:nvPr/>
          </p:nvSpPr>
          <p:spPr>
            <a:xfrm>
              <a:off x="7237382" y="3489162"/>
              <a:ext cx="195272" cy="256844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C164B53-14D1-4AFB-AEA1-B4088AB9AE46}"/>
                </a:ext>
              </a:extLst>
            </p:cNvPr>
            <p:cNvGrpSpPr/>
            <p:nvPr/>
          </p:nvGrpSpPr>
          <p:grpSpPr>
            <a:xfrm>
              <a:off x="6899623" y="4652559"/>
              <a:ext cx="2802368" cy="1922686"/>
              <a:chOff x="5037424" y="4456767"/>
              <a:chExt cx="2055548" cy="1410298"/>
            </a:xfrm>
          </p:grpSpPr>
          <p:sp>
            <p:nvSpPr>
              <p:cNvPr id="278" name="Google Shape;628;p7">
                <a:extLst>
                  <a:ext uri="{FF2B5EF4-FFF2-40B4-BE49-F238E27FC236}">
                    <a16:creationId xmlns:a16="http://schemas.microsoft.com/office/drawing/2014/main" id="{D05066F5-6D77-4DDA-B5C0-F5DB95693F98}"/>
                  </a:ext>
                </a:extLst>
              </p:cNvPr>
              <p:cNvSpPr/>
              <p:nvPr/>
            </p:nvSpPr>
            <p:spPr>
              <a:xfrm>
                <a:off x="5078910" y="5312213"/>
                <a:ext cx="510577" cy="495457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050" extrusionOk="0">
                    <a:moveTo>
                      <a:pt x="5968" y="0"/>
                    </a:moveTo>
                    <a:cubicBezTo>
                      <a:pt x="5875" y="93"/>
                      <a:pt x="5817" y="140"/>
                      <a:pt x="5770" y="140"/>
                    </a:cubicBezTo>
                    <a:cubicBezTo>
                      <a:pt x="5142" y="826"/>
                      <a:pt x="4514" y="1501"/>
                      <a:pt x="3886" y="2175"/>
                    </a:cubicBezTo>
                    <a:cubicBezTo>
                      <a:pt x="3784" y="2308"/>
                      <a:pt x="3688" y="2373"/>
                      <a:pt x="3576" y="2373"/>
                    </a:cubicBezTo>
                    <a:cubicBezTo>
                      <a:pt x="3521" y="2373"/>
                      <a:pt x="3462" y="2357"/>
                      <a:pt x="3397" y="2326"/>
                    </a:cubicBezTo>
                    <a:cubicBezTo>
                      <a:pt x="2967" y="2175"/>
                      <a:pt x="2571" y="2036"/>
                      <a:pt x="2141" y="1838"/>
                    </a:cubicBezTo>
                    <a:cubicBezTo>
                      <a:pt x="1804" y="1745"/>
                      <a:pt x="1513" y="1547"/>
                      <a:pt x="1222" y="1408"/>
                    </a:cubicBezTo>
                    <a:lnTo>
                      <a:pt x="1222" y="1408"/>
                    </a:lnTo>
                    <a:cubicBezTo>
                      <a:pt x="1455" y="2082"/>
                      <a:pt x="1653" y="2710"/>
                      <a:pt x="1943" y="3338"/>
                    </a:cubicBezTo>
                    <a:cubicBezTo>
                      <a:pt x="2036" y="3583"/>
                      <a:pt x="1990" y="3734"/>
                      <a:pt x="1850" y="3873"/>
                    </a:cubicBezTo>
                    <a:cubicBezTo>
                      <a:pt x="1315" y="4362"/>
                      <a:pt x="780" y="4897"/>
                      <a:pt x="292" y="5432"/>
                    </a:cubicBezTo>
                    <a:cubicBezTo>
                      <a:pt x="199" y="5525"/>
                      <a:pt x="106" y="5618"/>
                      <a:pt x="1" y="5723"/>
                    </a:cubicBezTo>
                    <a:lnTo>
                      <a:pt x="1" y="5816"/>
                    </a:lnTo>
                    <a:lnTo>
                      <a:pt x="873" y="5816"/>
                    </a:lnTo>
                    <a:cubicBezTo>
                      <a:pt x="1606" y="5816"/>
                      <a:pt x="2281" y="5816"/>
                      <a:pt x="3013" y="5769"/>
                    </a:cubicBezTo>
                    <a:cubicBezTo>
                      <a:pt x="3444" y="5769"/>
                      <a:pt x="3549" y="5816"/>
                      <a:pt x="3642" y="6246"/>
                    </a:cubicBezTo>
                    <a:cubicBezTo>
                      <a:pt x="3688" y="6351"/>
                      <a:pt x="3735" y="6444"/>
                      <a:pt x="3781" y="6537"/>
                    </a:cubicBezTo>
                    <a:cubicBezTo>
                      <a:pt x="4025" y="7072"/>
                      <a:pt x="4270" y="7561"/>
                      <a:pt x="4514" y="8049"/>
                    </a:cubicBezTo>
                    <a:lnTo>
                      <a:pt x="4607" y="8049"/>
                    </a:lnTo>
                    <a:cubicBezTo>
                      <a:pt x="4653" y="7805"/>
                      <a:pt x="4758" y="7514"/>
                      <a:pt x="4851" y="7270"/>
                    </a:cubicBezTo>
                    <a:cubicBezTo>
                      <a:pt x="5002" y="6886"/>
                      <a:pt x="5095" y="6490"/>
                      <a:pt x="5235" y="6153"/>
                    </a:cubicBezTo>
                    <a:cubicBezTo>
                      <a:pt x="5340" y="5955"/>
                      <a:pt x="5433" y="5769"/>
                      <a:pt x="5631" y="5665"/>
                    </a:cubicBezTo>
                    <a:cubicBezTo>
                      <a:pt x="5817" y="5525"/>
                      <a:pt x="6107" y="5432"/>
                      <a:pt x="6352" y="5327"/>
                    </a:cubicBezTo>
                    <a:cubicBezTo>
                      <a:pt x="6887" y="5141"/>
                      <a:pt x="7422" y="4944"/>
                      <a:pt x="7957" y="4792"/>
                    </a:cubicBezTo>
                    <a:cubicBezTo>
                      <a:pt x="8050" y="4746"/>
                      <a:pt x="8143" y="4699"/>
                      <a:pt x="8294" y="4653"/>
                    </a:cubicBezTo>
                    <a:cubicBezTo>
                      <a:pt x="7852" y="4455"/>
                      <a:pt x="7515" y="4269"/>
                      <a:pt x="7131" y="4118"/>
                    </a:cubicBezTo>
                    <a:cubicBezTo>
                      <a:pt x="6840" y="3978"/>
                      <a:pt x="6596" y="3780"/>
                      <a:pt x="6456" y="3490"/>
                    </a:cubicBezTo>
                    <a:cubicBezTo>
                      <a:pt x="6398" y="3443"/>
                      <a:pt x="6352" y="3338"/>
                      <a:pt x="6305" y="3338"/>
                    </a:cubicBezTo>
                    <a:cubicBezTo>
                      <a:pt x="5968" y="3338"/>
                      <a:pt x="5921" y="3106"/>
                      <a:pt x="5921" y="2908"/>
                    </a:cubicBezTo>
                    <a:lnTo>
                      <a:pt x="5921" y="2757"/>
                    </a:lnTo>
                    <a:cubicBezTo>
                      <a:pt x="5921" y="2280"/>
                      <a:pt x="5968" y="1838"/>
                      <a:pt x="5968" y="1408"/>
                    </a:cubicBezTo>
                    <a:lnTo>
                      <a:pt x="59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9" name="Google Shape;697;p7">
                <a:extLst>
                  <a:ext uri="{FF2B5EF4-FFF2-40B4-BE49-F238E27FC236}">
                    <a16:creationId xmlns:a16="http://schemas.microsoft.com/office/drawing/2014/main" id="{4E4B02C3-F00D-4EA2-B369-911A10EF4B95}"/>
                  </a:ext>
                </a:extLst>
              </p:cNvPr>
              <p:cNvSpPr/>
              <p:nvPr/>
            </p:nvSpPr>
            <p:spPr>
              <a:xfrm>
                <a:off x="5037424" y="5367546"/>
                <a:ext cx="605738" cy="499519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8116" extrusionOk="0">
                    <a:moveTo>
                      <a:pt x="1550" y="1"/>
                    </a:moveTo>
                    <a:cubicBezTo>
                      <a:pt x="1450" y="1"/>
                      <a:pt x="1394" y="34"/>
                      <a:pt x="1361" y="67"/>
                    </a:cubicBezTo>
                    <a:cubicBezTo>
                      <a:pt x="1315" y="171"/>
                      <a:pt x="1256" y="311"/>
                      <a:pt x="1315" y="462"/>
                    </a:cubicBezTo>
                    <a:cubicBezTo>
                      <a:pt x="1361" y="602"/>
                      <a:pt x="1408" y="695"/>
                      <a:pt x="1454" y="799"/>
                    </a:cubicBezTo>
                    <a:cubicBezTo>
                      <a:pt x="1454" y="846"/>
                      <a:pt x="1501" y="892"/>
                      <a:pt x="1501" y="985"/>
                    </a:cubicBezTo>
                    <a:lnTo>
                      <a:pt x="1745" y="1672"/>
                    </a:lnTo>
                    <a:cubicBezTo>
                      <a:pt x="1896" y="2009"/>
                      <a:pt x="1989" y="2300"/>
                      <a:pt x="2129" y="2637"/>
                    </a:cubicBezTo>
                    <a:lnTo>
                      <a:pt x="2129" y="2684"/>
                    </a:lnTo>
                    <a:lnTo>
                      <a:pt x="1745" y="3021"/>
                    </a:lnTo>
                    <a:cubicBezTo>
                      <a:pt x="1361" y="3416"/>
                      <a:pt x="966" y="3754"/>
                      <a:pt x="628" y="4091"/>
                    </a:cubicBezTo>
                    <a:cubicBezTo>
                      <a:pt x="442" y="4289"/>
                      <a:pt x="245" y="4533"/>
                      <a:pt x="93" y="4719"/>
                    </a:cubicBezTo>
                    <a:cubicBezTo>
                      <a:pt x="47" y="4824"/>
                      <a:pt x="0" y="4963"/>
                      <a:pt x="47" y="5056"/>
                    </a:cubicBezTo>
                    <a:cubicBezTo>
                      <a:pt x="47" y="5161"/>
                      <a:pt x="151" y="5254"/>
                      <a:pt x="291" y="5301"/>
                    </a:cubicBezTo>
                    <a:cubicBezTo>
                      <a:pt x="384" y="5347"/>
                      <a:pt x="489" y="5405"/>
                      <a:pt x="582" y="5405"/>
                    </a:cubicBezTo>
                    <a:cubicBezTo>
                      <a:pt x="826" y="5452"/>
                      <a:pt x="1117" y="5452"/>
                      <a:pt x="1408" y="5452"/>
                    </a:cubicBezTo>
                    <a:cubicBezTo>
                      <a:pt x="1943" y="5452"/>
                      <a:pt x="2478" y="5452"/>
                      <a:pt x="3001" y="5405"/>
                    </a:cubicBezTo>
                    <a:lnTo>
                      <a:pt x="3781" y="5405"/>
                    </a:lnTo>
                    <a:lnTo>
                      <a:pt x="3827" y="5498"/>
                    </a:lnTo>
                    <a:cubicBezTo>
                      <a:pt x="3932" y="6173"/>
                      <a:pt x="4269" y="6755"/>
                      <a:pt x="4653" y="7336"/>
                    </a:cubicBezTo>
                    <a:cubicBezTo>
                      <a:pt x="4746" y="7534"/>
                      <a:pt x="4851" y="7673"/>
                      <a:pt x="4944" y="7825"/>
                    </a:cubicBezTo>
                    <a:cubicBezTo>
                      <a:pt x="5037" y="7964"/>
                      <a:pt x="5188" y="8115"/>
                      <a:pt x="5281" y="8115"/>
                    </a:cubicBezTo>
                    <a:cubicBezTo>
                      <a:pt x="5432" y="8115"/>
                      <a:pt x="5572" y="7964"/>
                      <a:pt x="5676" y="7778"/>
                    </a:cubicBezTo>
                    <a:cubicBezTo>
                      <a:pt x="5816" y="7243"/>
                      <a:pt x="6014" y="6755"/>
                      <a:pt x="6153" y="6220"/>
                    </a:cubicBezTo>
                    <a:cubicBezTo>
                      <a:pt x="6258" y="5929"/>
                      <a:pt x="6351" y="5638"/>
                      <a:pt x="6444" y="5347"/>
                    </a:cubicBezTo>
                    <a:cubicBezTo>
                      <a:pt x="6444" y="5254"/>
                      <a:pt x="6549" y="5161"/>
                      <a:pt x="6642" y="5115"/>
                    </a:cubicBezTo>
                    <a:cubicBezTo>
                      <a:pt x="7805" y="4824"/>
                      <a:pt x="8724" y="4475"/>
                      <a:pt x="9596" y="4045"/>
                    </a:cubicBezTo>
                    <a:cubicBezTo>
                      <a:pt x="9747" y="3998"/>
                      <a:pt x="9794" y="3893"/>
                      <a:pt x="9841" y="3800"/>
                    </a:cubicBezTo>
                    <a:cubicBezTo>
                      <a:pt x="9841" y="3661"/>
                      <a:pt x="9747" y="3556"/>
                      <a:pt x="9643" y="3463"/>
                    </a:cubicBezTo>
                    <a:cubicBezTo>
                      <a:pt x="9457" y="3370"/>
                      <a:pt x="9259" y="3219"/>
                      <a:pt x="9061" y="3126"/>
                    </a:cubicBezTo>
                    <a:cubicBezTo>
                      <a:pt x="8387" y="2881"/>
                      <a:pt x="7758" y="2591"/>
                      <a:pt x="7177" y="2102"/>
                    </a:cubicBezTo>
                    <a:cubicBezTo>
                      <a:pt x="7130" y="2056"/>
                      <a:pt x="7072" y="2009"/>
                      <a:pt x="7072" y="1962"/>
                    </a:cubicBezTo>
                    <a:lnTo>
                      <a:pt x="6688" y="1962"/>
                    </a:lnTo>
                    <a:lnTo>
                      <a:pt x="6688" y="2009"/>
                    </a:lnTo>
                    <a:cubicBezTo>
                      <a:pt x="6688" y="2253"/>
                      <a:pt x="6781" y="2346"/>
                      <a:pt x="6979" y="2346"/>
                    </a:cubicBezTo>
                    <a:cubicBezTo>
                      <a:pt x="7072" y="2346"/>
                      <a:pt x="7130" y="2439"/>
                      <a:pt x="7177" y="2544"/>
                    </a:cubicBezTo>
                    <a:cubicBezTo>
                      <a:pt x="7316" y="2788"/>
                      <a:pt x="7561" y="2974"/>
                      <a:pt x="7852" y="3126"/>
                    </a:cubicBezTo>
                    <a:cubicBezTo>
                      <a:pt x="8096" y="3219"/>
                      <a:pt x="8340" y="3370"/>
                      <a:pt x="8631" y="3463"/>
                    </a:cubicBezTo>
                    <a:cubicBezTo>
                      <a:pt x="8724" y="3509"/>
                      <a:pt x="8875" y="3603"/>
                      <a:pt x="8968" y="3661"/>
                    </a:cubicBezTo>
                    <a:lnTo>
                      <a:pt x="9166" y="3754"/>
                    </a:lnTo>
                    <a:lnTo>
                      <a:pt x="8968" y="3800"/>
                    </a:lnTo>
                    <a:cubicBezTo>
                      <a:pt x="8922" y="3847"/>
                      <a:pt x="8922" y="3847"/>
                      <a:pt x="8875" y="3893"/>
                    </a:cubicBezTo>
                    <a:cubicBezTo>
                      <a:pt x="8817" y="3893"/>
                      <a:pt x="8724" y="3951"/>
                      <a:pt x="8677" y="3951"/>
                    </a:cubicBezTo>
                    <a:cubicBezTo>
                      <a:pt x="8433" y="4045"/>
                      <a:pt x="8235" y="4138"/>
                      <a:pt x="8003" y="4184"/>
                    </a:cubicBezTo>
                    <a:cubicBezTo>
                      <a:pt x="7712" y="4335"/>
                      <a:pt x="7363" y="4428"/>
                      <a:pt x="7072" y="4533"/>
                    </a:cubicBezTo>
                    <a:lnTo>
                      <a:pt x="6933" y="4580"/>
                    </a:lnTo>
                    <a:cubicBezTo>
                      <a:pt x="6735" y="4673"/>
                      <a:pt x="6549" y="4719"/>
                      <a:pt x="6351" y="4870"/>
                    </a:cubicBezTo>
                    <a:cubicBezTo>
                      <a:pt x="6200" y="4917"/>
                      <a:pt x="6107" y="5115"/>
                      <a:pt x="6014" y="5254"/>
                    </a:cubicBezTo>
                    <a:cubicBezTo>
                      <a:pt x="5909" y="5498"/>
                      <a:pt x="5816" y="5789"/>
                      <a:pt x="5723" y="6033"/>
                    </a:cubicBezTo>
                    <a:cubicBezTo>
                      <a:pt x="5723" y="6173"/>
                      <a:pt x="5676" y="6278"/>
                      <a:pt x="5618" y="6417"/>
                    </a:cubicBezTo>
                    <a:cubicBezTo>
                      <a:pt x="5525" y="6662"/>
                      <a:pt x="5432" y="6906"/>
                      <a:pt x="5386" y="7150"/>
                    </a:cubicBezTo>
                    <a:lnTo>
                      <a:pt x="5327" y="7243"/>
                    </a:lnTo>
                    <a:lnTo>
                      <a:pt x="5141" y="7243"/>
                    </a:lnTo>
                    <a:lnTo>
                      <a:pt x="4897" y="6801"/>
                    </a:lnTo>
                    <a:cubicBezTo>
                      <a:pt x="4699" y="6417"/>
                      <a:pt x="4560" y="6080"/>
                      <a:pt x="4362" y="5696"/>
                    </a:cubicBezTo>
                    <a:cubicBezTo>
                      <a:pt x="4316" y="5638"/>
                      <a:pt x="4316" y="5545"/>
                      <a:pt x="4269" y="5498"/>
                    </a:cubicBezTo>
                    <a:lnTo>
                      <a:pt x="4269" y="5347"/>
                    </a:lnTo>
                    <a:cubicBezTo>
                      <a:pt x="4118" y="5010"/>
                      <a:pt x="4071" y="4963"/>
                      <a:pt x="3781" y="4963"/>
                    </a:cubicBezTo>
                    <a:lnTo>
                      <a:pt x="3687" y="4963"/>
                    </a:lnTo>
                    <a:cubicBezTo>
                      <a:pt x="3106" y="4963"/>
                      <a:pt x="2524" y="5010"/>
                      <a:pt x="1989" y="5010"/>
                    </a:cubicBezTo>
                    <a:lnTo>
                      <a:pt x="628" y="5010"/>
                    </a:lnTo>
                    <a:lnTo>
                      <a:pt x="582" y="4963"/>
                    </a:lnTo>
                    <a:lnTo>
                      <a:pt x="582" y="4870"/>
                    </a:lnTo>
                    <a:lnTo>
                      <a:pt x="535" y="4824"/>
                    </a:lnTo>
                    <a:lnTo>
                      <a:pt x="675" y="4673"/>
                    </a:lnTo>
                    <a:cubicBezTo>
                      <a:pt x="733" y="4626"/>
                      <a:pt x="826" y="4533"/>
                      <a:pt x="873" y="4428"/>
                    </a:cubicBezTo>
                    <a:lnTo>
                      <a:pt x="1070" y="4242"/>
                    </a:lnTo>
                    <a:cubicBezTo>
                      <a:pt x="1547" y="3800"/>
                      <a:pt x="1989" y="3370"/>
                      <a:pt x="2420" y="2928"/>
                    </a:cubicBezTo>
                    <a:cubicBezTo>
                      <a:pt x="2571" y="2788"/>
                      <a:pt x="2617" y="2684"/>
                      <a:pt x="2524" y="2498"/>
                    </a:cubicBezTo>
                    <a:cubicBezTo>
                      <a:pt x="2327" y="2009"/>
                      <a:pt x="2187" y="1567"/>
                      <a:pt x="1989" y="1090"/>
                    </a:cubicBezTo>
                    <a:cubicBezTo>
                      <a:pt x="1943" y="892"/>
                      <a:pt x="1838" y="753"/>
                      <a:pt x="1792" y="555"/>
                    </a:cubicBezTo>
                    <a:lnTo>
                      <a:pt x="1745" y="555"/>
                    </a:lnTo>
                    <a:lnTo>
                      <a:pt x="1838" y="218"/>
                    </a:lnTo>
                    <a:lnTo>
                      <a:pt x="1943" y="20"/>
                    </a:lnTo>
                    <a:lnTo>
                      <a:pt x="1698" y="20"/>
                    </a:lnTo>
                    <a:cubicBezTo>
                      <a:pt x="1641" y="6"/>
                      <a:pt x="1592" y="1"/>
                      <a:pt x="1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80" name="Google Shape;698;p7">
                <a:extLst>
                  <a:ext uri="{FF2B5EF4-FFF2-40B4-BE49-F238E27FC236}">
                    <a16:creationId xmlns:a16="http://schemas.microsoft.com/office/drawing/2014/main" id="{C49EDF20-91F2-4BE3-AA1C-074D67DEA23E}"/>
                  </a:ext>
                </a:extLst>
              </p:cNvPr>
              <p:cNvSpPr/>
              <p:nvPr/>
            </p:nvSpPr>
            <p:spPr>
              <a:xfrm>
                <a:off x="5159853" y="5264207"/>
                <a:ext cx="312934" cy="211971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3444" extrusionOk="0">
                    <a:moveTo>
                      <a:pt x="4851" y="1"/>
                    </a:moveTo>
                    <a:cubicBezTo>
                      <a:pt x="4792" y="1"/>
                      <a:pt x="4699" y="47"/>
                      <a:pt x="4606" y="106"/>
                    </a:cubicBezTo>
                    <a:cubicBezTo>
                      <a:pt x="4316" y="338"/>
                      <a:pt x="4071" y="582"/>
                      <a:pt x="3874" y="827"/>
                    </a:cubicBezTo>
                    <a:cubicBezTo>
                      <a:pt x="3338" y="1362"/>
                      <a:pt x="2862" y="1943"/>
                      <a:pt x="2373" y="2478"/>
                    </a:cubicBezTo>
                    <a:cubicBezTo>
                      <a:pt x="2341" y="2510"/>
                      <a:pt x="2259" y="2565"/>
                      <a:pt x="2150" y="2565"/>
                    </a:cubicBezTo>
                    <a:cubicBezTo>
                      <a:pt x="2101" y="2565"/>
                      <a:pt x="2047" y="2554"/>
                      <a:pt x="1989" y="2525"/>
                    </a:cubicBezTo>
                    <a:cubicBezTo>
                      <a:pt x="1547" y="2327"/>
                      <a:pt x="1070" y="2141"/>
                      <a:pt x="582" y="1943"/>
                    </a:cubicBezTo>
                    <a:cubicBezTo>
                      <a:pt x="431" y="1897"/>
                      <a:pt x="291" y="1792"/>
                      <a:pt x="140" y="1746"/>
                    </a:cubicBezTo>
                    <a:lnTo>
                      <a:pt x="0" y="2141"/>
                    </a:lnTo>
                    <a:cubicBezTo>
                      <a:pt x="47" y="2141"/>
                      <a:pt x="140" y="2188"/>
                      <a:pt x="198" y="2234"/>
                    </a:cubicBezTo>
                    <a:cubicBezTo>
                      <a:pt x="431" y="2327"/>
                      <a:pt x="628" y="2478"/>
                      <a:pt x="873" y="2525"/>
                    </a:cubicBezTo>
                    <a:cubicBezTo>
                      <a:pt x="1163" y="2664"/>
                      <a:pt x="1547" y="2816"/>
                      <a:pt x="1838" y="2909"/>
                    </a:cubicBezTo>
                    <a:lnTo>
                      <a:pt x="2129" y="3013"/>
                    </a:lnTo>
                    <a:cubicBezTo>
                      <a:pt x="2175" y="3060"/>
                      <a:pt x="2234" y="3060"/>
                      <a:pt x="2280" y="3060"/>
                    </a:cubicBezTo>
                    <a:cubicBezTo>
                      <a:pt x="2327" y="3060"/>
                      <a:pt x="2420" y="3013"/>
                      <a:pt x="2524" y="2909"/>
                    </a:cubicBezTo>
                    <a:cubicBezTo>
                      <a:pt x="2955" y="2432"/>
                      <a:pt x="3443" y="1897"/>
                      <a:pt x="3920" y="1408"/>
                    </a:cubicBezTo>
                    <a:lnTo>
                      <a:pt x="4409" y="873"/>
                    </a:lnTo>
                    <a:cubicBezTo>
                      <a:pt x="4409" y="873"/>
                      <a:pt x="4455" y="827"/>
                      <a:pt x="4502" y="780"/>
                    </a:cubicBezTo>
                    <a:lnTo>
                      <a:pt x="4560" y="734"/>
                    </a:lnTo>
                    <a:lnTo>
                      <a:pt x="4746" y="536"/>
                    </a:lnTo>
                    <a:lnTo>
                      <a:pt x="4746" y="1211"/>
                    </a:lnTo>
                    <a:lnTo>
                      <a:pt x="4746" y="2188"/>
                    </a:lnTo>
                    <a:lnTo>
                      <a:pt x="4746" y="2816"/>
                    </a:lnTo>
                    <a:cubicBezTo>
                      <a:pt x="4699" y="3013"/>
                      <a:pt x="4699" y="3199"/>
                      <a:pt x="4699" y="3444"/>
                    </a:cubicBezTo>
                    <a:lnTo>
                      <a:pt x="5083" y="3444"/>
                    </a:lnTo>
                    <a:lnTo>
                      <a:pt x="5083" y="2955"/>
                    </a:lnTo>
                    <a:lnTo>
                      <a:pt x="5083" y="2281"/>
                    </a:lnTo>
                    <a:lnTo>
                      <a:pt x="5083" y="1943"/>
                    </a:lnTo>
                    <a:lnTo>
                      <a:pt x="5083" y="292"/>
                    </a:lnTo>
                    <a:cubicBezTo>
                      <a:pt x="5083" y="106"/>
                      <a:pt x="4990" y="1"/>
                      <a:pt x="4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81" name="Google Shape;699;p7">
                <a:extLst>
                  <a:ext uri="{FF2B5EF4-FFF2-40B4-BE49-F238E27FC236}">
                    <a16:creationId xmlns:a16="http://schemas.microsoft.com/office/drawing/2014/main" id="{283278E1-1224-4F3D-8A04-734161EF0ED2}"/>
                  </a:ext>
                </a:extLst>
              </p:cNvPr>
              <p:cNvSpPr/>
              <p:nvPr/>
            </p:nvSpPr>
            <p:spPr>
              <a:xfrm>
                <a:off x="7081462" y="4456767"/>
                <a:ext cx="11510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" extrusionOk="0">
                    <a:moveTo>
                      <a:pt x="186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DDF820F-8509-4916-9E15-0356E5F925F5}"/>
                </a:ext>
              </a:extLst>
            </p:cNvPr>
            <p:cNvGrpSpPr/>
            <p:nvPr/>
          </p:nvGrpSpPr>
          <p:grpSpPr>
            <a:xfrm>
              <a:off x="8234438" y="4368446"/>
              <a:ext cx="504671" cy="491035"/>
              <a:chOff x="5689898" y="3493789"/>
              <a:chExt cx="370178" cy="360176"/>
            </a:xfrm>
          </p:grpSpPr>
          <p:sp>
            <p:nvSpPr>
              <p:cNvPr id="276" name="Google Shape;629;p7">
                <a:extLst>
                  <a:ext uri="{FF2B5EF4-FFF2-40B4-BE49-F238E27FC236}">
                    <a16:creationId xmlns:a16="http://schemas.microsoft.com/office/drawing/2014/main" id="{26914BEF-5419-47FE-B756-044E9F12BC2B}"/>
                  </a:ext>
                </a:extLst>
              </p:cNvPr>
              <p:cNvSpPr/>
              <p:nvPr/>
            </p:nvSpPr>
            <p:spPr>
              <a:xfrm>
                <a:off x="5731384" y="3526717"/>
                <a:ext cx="283571" cy="27998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4549" extrusionOk="0">
                    <a:moveTo>
                      <a:pt x="2374" y="1"/>
                    </a:moveTo>
                    <a:cubicBezTo>
                      <a:pt x="2280" y="94"/>
                      <a:pt x="2280" y="140"/>
                      <a:pt x="2234" y="187"/>
                    </a:cubicBezTo>
                    <a:cubicBezTo>
                      <a:pt x="2036" y="582"/>
                      <a:pt x="1850" y="966"/>
                      <a:pt x="1652" y="1350"/>
                    </a:cubicBezTo>
                    <a:cubicBezTo>
                      <a:pt x="1474" y="1749"/>
                      <a:pt x="1182" y="1986"/>
                      <a:pt x="768" y="1986"/>
                    </a:cubicBezTo>
                    <a:cubicBezTo>
                      <a:pt x="723" y="1986"/>
                      <a:pt x="677" y="1984"/>
                      <a:pt x="629" y="1978"/>
                    </a:cubicBezTo>
                    <a:cubicBezTo>
                      <a:pt x="567" y="1962"/>
                      <a:pt x="503" y="1957"/>
                      <a:pt x="438" y="1957"/>
                    </a:cubicBezTo>
                    <a:cubicBezTo>
                      <a:pt x="306" y="1957"/>
                      <a:pt x="164" y="1978"/>
                      <a:pt x="1" y="1978"/>
                    </a:cubicBezTo>
                    <a:cubicBezTo>
                      <a:pt x="292" y="2222"/>
                      <a:pt x="536" y="2466"/>
                      <a:pt x="780" y="2664"/>
                    </a:cubicBezTo>
                    <a:cubicBezTo>
                      <a:pt x="1071" y="2850"/>
                      <a:pt x="1210" y="3094"/>
                      <a:pt x="1117" y="3385"/>
                    </a:cubicBezTo>
                    <a:lnTo>
                      <a:pt x="1117" y="3630"/>
                    </a:lnTo>
                    <a:cubicBezTo>
                      <a:pt x="1071" y="3967"/>
                      <a:pt x="1024" y="4258"/>
                      <a:pt x="1024" y="4548"/>
                    </a:cubicBezTo>
                    <a:cubicBezTo>
                      <a:pt x="1362" y="4211"/>
                      <a:pt x="1606" y="3827"/>
                      <a:pt x="2141" y="3676"/>
                    </a:cubicBezTo>
                    <a:lnTo>
                      <a:pt x="2187" y="3630"/>
                    </a:lnTo>
                    <a:cubicBezTo>
                      <a:pt x="2237" y="3499"/>
                      <a:pt x="2317" y="3452"/>
                      <a:pt x="2408" y="3452"/>
                    </a:cubicBezTo>
                    <a:cubicBezTo>
                      <a:pt x="2488" y="3452"/>
                      <a:pt x="2578" y="3488"/>
                      <a:pt x="2664" y="3536"/>
                    </a:cubicBezTo>
                    <a:cubicBezTo>
                      <a:pt x="3060" y="3723"/>
                      <a:pt x="3444" y="3920"/>
                      <a:pt x="3932" y="4118"/>
                    </a:cubicBezTo>
                    <a:cubicBezTo>
                      <a:pt x="3781" y="3827"/>
                      <a:pt x="3688" y="3583"/>
                      <a:pt x="3595" y="3339"/>
                    </a:cubicBezTo>
                    <a:cubicBezTo>
                      <a:pt x="3490" y="3048"/>
                      <a:pt x="3490" y="3001"/>
                      <a:pt x="3781" y="2908"/>
                    </a:cubicBezTo>
                    <a:cubicBezTo>
                      <a:pt x="3781" y="2908"/>
                      <a:pt x="3827" y="2908"/>
                      <a:pt x="3827" y="2850"/>
                    </a:cubicBezTo>
                    <a:cubicBezTo>
                      <a:pt x="4072" y="2513"/>
                      <a:pt x="4316" y="2222"/>
                      <a:pt x="4607" y="1838"/>
                    </a:cubicBezTo>
                    <a:lnTo>
                      <a:pt x="4409" y="1838"/>
                    </a:lnTo>
                    <a:cubicBezTo>
                      <a:pt x="4184" y="1838"/>
                      <a:pt x="3939" y="1859"/>
                      <a:pt x="3700" y="1859"/>
                    </a:cubicBezTo>
                    <a:cubicBezTo>
                      <a:pt x="3581" y="1859"/>
                      <a:pt x="3463" y="1854"/>
                      <a:pt x="3351" y="1838"/>
                    </a:cubicBezTo>
                    <a:cubicBezTo>
                      <a:pt x="3199" y="1838"/>
                      <a:pt x="3060" y="1792"/>
                      <a:pt x="3013" y="1687"/>
                    </a:cubicBezTo>
                    <a:cubicBezTo>
                      <a:pt x="2862" y="1454"/>
                      <a:pt x="2722" y="1164"/>
                      <a:pt x="2618" y="873"/>
                    </a:cubicBezTo>
                    <a:cubicBezTo>
                      <a:pt x="2525" y="582"/>
                      <a:pt x="2478" y="338"/>
                      <a:pt x="2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77" name="Google Shape;700;p7">
                <a:extLst>
                  <a:ext uri="{FF2B5EF4-FFF2-40B4-BE49-F238E27FC236}">
                    <a16:creationId xmlns:a16="http://schemas.microsoft.com/office/drawing/2014/main" id="{0470CB35-2871-4CC1-9629-57685C52784D}"/>
                  </a:ext>
                </a:extLst>
              </p:cNvPr>
              <p:cNvSpPr/>
              <p:nvPr/>
            </p:nvSpPr>
            <p:spPr>
              <a:xfrm>
                <a:off x="5689898" y="3493789"/>
                <a:ext cx="370178" cy="360176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852" extrusionOk="0">
                    <a:moveTo>
                      <a:pt x="3048" y="291"/>
                    </a:moveTo>
                    <a:lnTo>
                      <a:pt x="3152" y="536"/>
                    </a:lnTo>
                    <a:cubicBezTo>
                      <a:pt x="3152" y="582"/>
                      <a:pt x="3199" y="675"/>
                      <a:pt x="3199" y="768"/>
                    </a:cubicBezTo>
                    <a:cubicBezTo>
                      <a:pt x="3245" y="966"/>
                      <a:pt x="3338" y="1164"/>
                      <a:pt x="3396" y="1350"/>
                    </a:cubicBezTo>
                    <a:cubicBezTo>
                      <a:pt x="3490" y="1594"/>
                      <a:pt x="3583" y="1885"/>
                      <a:pt x="3734" y="2176"/>
                    </a:cubicBezTo>
                    <a:cubicBezTo>
                      <a:pt x="3780" y="2222"/>
                      <a:pt x="3920" y="2280"/>
                      <a:pt x="4025" y="2280"/>
                    </a:cubicBezTo>
                    <a:cubicBezTo>
                      <a:pt x="4106" y="2296"/>
                      <a:pt x="4186" y="2301"/>
                      <a:pt x="4266" y="2301"/>
                    </a:cubicBezTo>
                    <a:cubicBezTo>
                      <a:pt x="4425" y="2301"/>
                      <a:pt x="4583" y="2280"/>
                      <a:pt x="4746" y="2280"/>
                    </a:cubicBezTo>
                    <a:lnTo>
                      <a:pt x="5479" y="2280"/>
                    </a:lnTo>
                    <a:lnTo>
                      <a:pt x="5188" y="2664"/>
                    </a:lnTo>
                    <a:cubicBezTo>
                      <a:pt x="4990" y="2955"/>
                      <a:pt x="4792" y="3199"/>
                      <a:pt x="4606" y="3490"/>
                    </a:cubicBezTo>
                    <a:cubicBezTo>
                      <a:pt x="4560" y="3490"/>
                      <a:pt x="4560" y="3536"/>
                      <a:pt x="4501" y="3536"/>
                    </a:cubicBezTo>
                    <a:cubicBezTo>
                      <a:pt x="4408" y="3536"/>
                      <a:pt x="4315" y="3583"/>
                      <a:pt x="4315" y="3629"/>
                    </a:cubicBezTo>
                    <a:cubicBezTo>
                      <a:pt x="4269" y="3676"/>
                      <a:pt x="4315" y="3781"/>
                      <a:pt x="4362" y="3827"/>
                    </a:cubicBezTo>
                    <a:cubicBezTo>
                      <a:pt x="4408" y="4025"/>
                      <a:pt x="4455" y="4165"/>
                      <a:pt x="4560" y="4362"/>
                    </a:cubicBezTo>
                    <a:cubicBezTo>
                      <a:pt x="4606" y="4409"/>
                      <a:pt x="4653" y="4502"/>
                      <a:pt x="4653" y="4607"/>
                    </a:cubicBezTo>
                    <a:lnTo>
                      <a:pt x="4746" y="4839"/>
                    </a:lnTo>
                    <a:lnTo>
                      <a:pt x="4164" y="4548"/>
                    </a:lnTo>
                    <a:cubicBezTo>
                      <a:pt x="3873" y="4409"/>
                      <a:pt x="3583" y="4316"/>
                      <a:pt x="3292" y="4165"/>
                    </a:cubicBezTo>
                    <a:cubicBezTo>
                      <a:pt x="3199" y="4118"/>
                      <a:pt x="3152" y="4071"/>
                      <a:pt x="3048" y="4071"/>
                    </a:cubicBezTo>
                    <a:cubicBezTo>
                      <a:pt x="3048" y="4071"/>
                      <a:pt x="3001" y="4071"/>
                      <a:pt x="2908" y="4211"/>
                    </a:cubicBezTo>
                    <a:cubicBezTo>
                      <a:pt x="2908" y="4258"/>
                      <a:pt x="2861" y="4316"/>
                      <a:pt x="2815" y="4316"/>
                    </a:cubicBezTo>
                    <a:cubicBezTo>
                      <a:pt x="2419" y="4409"/>
                      <a:pt x="2175" y="4653"/>
                      <a:pt x="1943" y="4944"/>
                    </a:cubicBezTo>
                    <a:cubicBezTo>
                      <a:pt x="1884" y="5037"/>
                      <a:pt x="1791" y="5083"/>
                      <a:pt x="1745" y="5188"/>
                    </a:cubicBezTo>
                    <a:lnTo>
                      <a:pt x="1547" y="5374"/>
                    </a:lnTo>
                    <a:lnTo>
                      <a:pt x="1547" y="5374"/>
                    </a:lnTo>
                    <a:lnTo>
                      <a:pt x="1698" y="4165"/>
                    </a:lnTo>
                    <a:lnTo>
                      <a:pt x="1698" y="4071"/>
                    </a:lnTo>
                    <a:cubicBezTo>
                      <a:pt x="1698" y="4025"/>
                      <a:pt x="1698" y="3967"/>
                      <a:pt x="1745" y="3920"/>
                    </a:cubicBezTo>
                    <a:cubicBezTo>
                      <a:pt x="1791" y="3676"/>
                      <a:pt x="1698" y="3490"/>
                      <a:pt x="1408" y="3292"/>
                    </a:cubicBezTo>
                    <a:cubicBezTo>
                      <a:pt x="1210" y="3153"/>
                      <a:pt x="1070" y="3001"/>
                      <a:pt x="872" y="2804"/>
                    </a:cubicBezTo>
                    <a:lnTo>
                      <a:pt x="628" y="2571"/>
                    </a:lnTo>
                    <a:lnTo>
                      <a:pt x="430" y="2420"/>
                    </a:lnTo>
                    <a:lnTo>
                      <a:pt x="919" y="2420"/>
                    </a:lnTo>
                    <a:cubicBezTo>
                      <a:pt x="995" y="2397"/>
                      <a:pt x="1067" y="2385"/>
                      <a:pt x="1133" y="2385"/>
                    </a:cubicBezTo>
                    <a:cubicBezTo>
                      <a:pt x="1198" y="2385"/>
                      <a:pt x="1256" y="2397"/>
                      <a:pt x="1303" y="2420"/>
                    </a:cubicBezTo>
                    <a:cubicBezTo>
                      <a:pt x="1347" y="2424"/>
                      <a:pt x="1389" y="2427"/>
                      <a:pt x="1430" y="2427"/>
                    </a:cubicBezTo>
                    <a:cubicBezTo>
                      <a:pt x="1802" y="2427"/>
                      <a:pt x="2055" y="2236"/>
                      <a:pt x="2233" y="1838"/>
                    </a:cubicBezTo>
                    <a:cubicBezTo>
                      <a:pt x="2326" y="1641"/>
                      <a:pt x="2466" y="1454"/>
                      <a:pt x="2571" y="1257"/>
                    </a:cubicBezTo>
                    <a:cubicBezTo>
                      <a:pt x="2664" y="1059"/>
                      <a:pt x="2710" y="873"/>
                      <a:pt x="2815" y="675"/>
                    </a:cubicBezTo>
                    <a:lnTo>
                      <a:pt x="2908" y="582"/>
                    </a:lnTo>
                    <a:lnTo>
                      <a:pt x="3048" y="291"/>
                    </a:lnTo>
                    <a:close/>
                    <a:moveTo>
                      <a:pt x="3048" y="0"/>
                    </a:moveTo>
                    <a:cubicBezTo>
                      <a:pt x="2954" y="0"/>
                      <a:pt x="2861" y="47"/>
                      <a:pt x="2757" y="140"/>
                    </a:cubicBezTo>
                    <a:cubicBezTo>
                      <a:pt x="2664" y="291"/>
                      <a:pt x="2617" y="384"/>
                      <a:pt x="2571" y="536"/>
                    </a:cubicBezTo>
                    <a:lnTo>
                      <a:pt x="2419" y="768"/>
                    </a:lnTo>
                    <a:cubicBezTo>
                      <a:pt x="2233" y="1117"/>
                      <a:pt x="2036" y="1501"/>
                      <a:pt x="1884" y="1885"/>
                    </a:cubicBezTo>
                    <a:cubicBezTo>
                      <a:pt x="1812" y="2075"/>
                      <a:pt x="1712" y="2145"/>
                      <a:pt x="1555" y="2145"/>
                    </a:cubicBezTo>
                    <a:cubicBezTo>
                      <a:pt x="1511" y="2145"/>
                      <a:pt x="1462" y="2139"/>
                      <a:pt x="1408" y="2129"/>
                    </a:cubicBezTo>
                    <a:cubicBezTo>
                      <a:pt x="966" y="2129"/>
                      <a:pt x="628" y="2083"/>
                      <a:pt x="244" y="2083"/>
                    </a:cubicBezTo>
                    <a:cubicBezTo>
                      <a:pt x="198" y="2083"/>
                      <a:pt x="47" y="2176"/>
                      <a:pt x="47" y="2222"/>
                    </a:cubicBezTo>
                    <a:cubicBezTo>
                      <a:pt x="0" y="2222"/>
                      <a:pt x="47" y="2373"/>
                      <a:pt x="93" y="2466"/>
                    </a:cubicBezTo>
                    <a:lnTo>
                      <a:pt x="582" y="2955"/>
                    </a:lnTo>
                    <a:lnTo>
                      <a:pt x="675" y="3048"/>
                    </a:lnTo>
                    <a:lnTo>
                      <a:pt x="779" y="3153"/>
                    </a:lnTo>
                    <a:cubicBezTo>
                      <a:pt x="919" y="3292"/>
                      <a:pt x="1012" y="3443"/>
                      <a:pt x="1210" y="3536"/>
                    </a:cubicBezTo>
                    <a:cubicBezTo>
                      <a:pt x="1454" y="3676"/>
                      <a:pt x="1408" y="3874"/>
                      <a:pt x="1361" y="4025"/>
                    </a:cubicBezTo>
                    <a:cubicBezTo>
                      <a:pt x="1303" y="4548"/>
                      <a:pt x="1210" y="5083"/>
                      <a:pt x="1163" y="5525"/>
                    </a:cubicBezTo>
                    <a:cubicBezTo>
                      <a:pt x="1163" y="5572"/>
                      <a:pt x="1163" y="5816"/>
                      <a:pt x="1303" y="5816"/>
                    </a:cubicBezTo>
                    <a:cubicBezTo>
                      <a:pt x="1378" y="5839"/>
                      <a:pt x="1451" y="5851"/>
                      <a:pt x="1524" y="5851"/>
                    </a:cubicBezTo>
                    <a:cubicBezTo>
                      <a:pt x="1597" y="5851"/>
                      <a:pt x="1669" y="5839"/>
                      <a:pt x="1745" y="5816"/>
                    </a:cubicBezTo>
                    <a:cubicBezTo>
                      <a:pt x="1838" y="5770"/>
                      <a:pt x="1884" y="5665"/>
                      <a:pt x="1989" y="5572"/>
                    </a:cubicBezTo>
                    <a:lnTo>
                      <a:pt x="2036" y="5525"/>
                    </a:lnTo>
                    <a:cubicBezTo>
                      <a:pt x="2326" y="5235"/>
                      <a:pt x="2617" y="4897"/>
                      <a:pt x="2861" y="4548"/>
                    </a:cubicBezTo>
                    <a:lnTo>
                      <a:pt x="3001" y="4409"/>
                    </a:lnTo>
                    <a:lnTo>
                      <a:pt x="3048" y="4455"/>
                    </a:lnTo>
                    <a:cubicBezTo>
                      <a:pt x="3106" y="4455"/>
                      <a:pt x="3152" y="4502"/>
                      <a:pt x="3199" y="4502"/>
                    </a:cubicBezTo>
                    <a:cubicBezTo>
                      <a:pt x="3292" y="4607"/>
                      <a:pt x="3338" y="4653"/>
                      <a:pt x="3443" y="4653"/>
                    </a:cubicBezTo>
                    <a:cubicBezTo>
                      <a:pt x="3873" y="4839"/>
                      <a:pt x="4269" y="5037"/>
                      <a:pt x="4699" y="5188"/>
                    </a:cubicBezTo>
                    <a:cubicBezTo>
                      <a:pt x="4792" y="5235"/>
                      <a:pt x="4943" y="5281"/>
                      <a:pt x="5141" y="5328"/>
                    </a:cubicBezTo>
                    <a:cubicBezTo>
                      <a:pt x="5188" y="5374"/>
                      <a:pt x="5234" y="5374"/>
                      <a:pt x="5281" y="5374"/>
                    </a:cubicBezTo>
                    <a:cubicBezTo>
                      <a:pt x="5374" y="5374"/>
                      <a:pt x="5432" y="5328"/>
                      <a:pt x="5479" y="5281"/>
                    </a:cubicBezTo>
                    <a:cubicBezTo>
                      <a:pt x="5525" y="5188"/>
                      <a:pt x="5525" y="5083"/>
                      <a:pt x="5432" y="4944"/>
                    </a:cubicBezTo>
                    <a:cubicBezTo>
                      <a:pt x="5432" y="4897"/>
                      <a:pt x="5374" y="4897"/>
                      <a:pt x="5374" y="4897"/>
                    </a:cubicBezTo>
                    <a:cubicBezTo>
                      <a:pt x="5327" y="4839"/>
                      <a:pt x="5327" y="4793"/>
                      <a:pt x="5281" y="4746"/>
                    </a:cubicBezTo>
                    <a:cubicBezTo>
                      <a:pt x="5083" y="4502"/>
                      <a:pt x="4943" y="4211"/>
                      <a:pt x="4746" y="3967"/>
                    </a:cubicBezTo>
                    <a:lnTo>
                      <a:pt x="4699" y="3874"/>
                    </a:lnTo>
                    <a:lnTo>
                      <a:pt x="5083" y="3443"/>
                    </a:lnTo>
                    <a:cubicBezTo>
                      <a:pt x="5374" y="3048"/>
                      <a:pt x="5618" y="2711"/>
                      <a:pt x="5909" y="2373"/>
                    </a:cubicBezTo>
                    <a:cubicBezTo>
                      <a:pt x="5955" y="2280"/>
                      <a:pt x="6014" y="2176"/>
                      <a:pt x="5955" y="2129"/>
                    </a:cubicBezTo>
                    <a:cubicBezTo>
                      <a:pt x="5909" y="2036"/>
                      <a:pt x="5862" y="1989"/>
                      <a:pt x="5769" y="1989"/>
                    </a:cubicBezTo>
                    <a:cubicBezTo>
                      <a:pt x="5572" y="1931"/>
                      <a:pt x="5432" y="1931"/>
                      <a:pt x="5281" y="1931"/>
                    </a:cubicBezTo>
                    <a:lnTo>
                      <a:pt x="3827" y="1931"/>
                    </a:lnTo>
                    <a:lnTo>
                      <a:pt x="3780" y="1838"/>
                    </a:lnTo>
                    <a:lnTo>
                      <a:pt x="3780" y="1699"/>
                    </a:lnTo>
                    <a:cubicBezTo>
                      <a:pt x="3734" y="1547"/>
                      <a:pt x="3687" y="1408"/>
                      <a:pt x="3629" y="1303"/>
                    </a:cubicBezTo>
                    <a:cubicBezTo>
                      <a:pt x="3583" y="919"/>
                      <a:pt x="3443" y="582"/>
                      <a:pt x="3338" y="245"/>
                    </a:cubicBezTo>
                    <a:cubicBezTo>
                      <a:pt x="3292" y="47"/>
                      <a:pt x="3199" y="0"/>
                      <a:pt x="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</p:grpSp>
        <p:sp>
          <p:nvSpPr>
            <p:cNvPr id="75" name="Google Shape;701;p7">
              <a:extLst>
                <a:ext uri="{FF2B5EF4-FFF2-40B4-BE49-F238E27FC236}">
                  <a16:creationId xmlns:a16="http://schemas.microsoft.com/office/drawing/2014/main" id="{744A0ECE-E717-4DC4-999A-DEE230B31EF1}"/>
                </a:ext>
              </a:extLst>
            </p:cNvPr>
            <p:cNvSpPr/>
            <p:nvPr/>
          </p:nvSpPr>
          <p:spPr>
            <a:xfrm>
              <a:off x="6732714" y="1379108"/>
              <a:ext cx="41119" cy="84999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" name="Google Shape;702;p7">
              <a:extLst>
                <a:ext uri="{FF2B5EF4-FFF2-40B4-BE49-F238E27FC236}">
                  <a16:creationId xmlns:a16="http://schemas.microsoft.com/office/drawing/2014/main" id="{DFB5FB02-7467-4C44-8251-CAA486163061}"/>
                </a:ext>
              </a:extLst>
            </p:cNvPr>
            <p:cNvSpPr/>
            <p:nvPr/>
          </p:nvSpPr>
          <p:spPr>
            <a:xfrm>
              <a:off x="6676156" y="1183937"/>
              <a:ext cx="36167" cy="105473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7" name="Google Shape;703;p7">
              <a:extLst>
                <a:ext uri="{FF2B5EF4-FFF2-40B4-BE49-F238E27FC236}">
                  <a16:creationId xmlns:a16="http://schemas.microsoft.com/office/drawing/2014/main" id="{C0C5904F-5698-44A2-AD3F-9A3720BEE719}"/>
                </a:ext>
              </a:extLst>
            </p:cNvPr>
            <p:cNvSpPr/>
            <p:nvPr/>
          </p:nvSpPr>
          <p:spPr>
            <a:xfrm>
              <a:off x="6533582" y="825729"/>
              <a:ext cx="109427" cy="69392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8" name="Google Shape;704;p7">
              <a:extLst>
                <a:ext uri="{FF2B5EF4-FFF2-40B4-BE49-F238E27FC236}">
                  <a16:creationId xmlns:a16="http://schemas.microsoft.com/office/drawing/2014/main" id="{85CF68F7-C50D-411B-A1A5-2FB5E22B2D5E}"/>
                </a:ext>
              </a:extLst>
            </p:cNvPr>
            <p:cNvSpPr/>
            <p:nvPr/>
          </p:nvSpPr>
          <p:spPr>
            <a:xfrm>
              <a:off x="8176315" y="1838845"/>
              <a:ext cx="358321" cy="610017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9" name="Google Shape;705;p7">
              <a:extLst>
                <a:ext uri="{FF2B5EF4-FFF2-40B4-BE49-F238E27FC236}">
                  <a16:creationId xmlns:a16="http://schemas.microsoft.com/office/drawing/2014/main" id="{4A3B8369-6EAE-419E-A964-E8AE170F32CF}"/>
                </a:ext>
              </a:extLst>
            </p:cNvPr>
            <p:cNvSpPr/>
            <p:nvPr/>
          </p:nvSpPr>
          <p:spPr>
            <a:xfrm>
              <a:off x="7220770" y="2460523"/>
              <a:ext cx="1306065" cy="2850889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0" name="Google Shape;706;p7">
              <a:extLst>
                <a:ext uri="{FF2B5EF4-FFF2-40B4-BE49-F238E27FC236}">
                  <a16:creationId xmlns:a16="http://schemas.microsoft.com/office/drawing/2014/main" id="{83FEDF1B-597F-499B-84FD-E9E4041FE82C}"/>
                </a:ext>
              </a:extLst>
            </p:cNvPr>
            <p:cNvSpPr/>
            <p:nvPr/>
          </p:nvSpPr>
          <p:spPr>
            <a:xfrm>
              <a:off x="7810276" y="1981322"/>
              <a:ext cx="585731" cy="747711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1" name="Google Shape;707;p7">
              <a:extLst>
                <a:ext uri="{FF2B5EF4-FFF2-40B4-BE49-F238E27FC236}">
                  <a16:creationId xmlns:a16="http://schemas.microsoft.com/office/drawing/2014/main" id="{9204FA28-542A-4A8C-AB77-C9C5317AB227}"/>
                </a:ext>
              </a:extLst>
            </p:cNvPr>
            <p:cNvSpPr/>
            <p:nvPr/>
          </p:nvSpPr>
          <p:spPr>
            <a:xfrm>
              <a:off x="8375447" y="1981322"/>
              <a:ext cx="20559" cy="15690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2" name="Google Shape;708;p7">
              <a:extLst>
                <a:ext uri="{FF2B5EF4-FFF2-40B4-BE49-F238E27FC236}">
                  <a16:creationId xmlns:a16="http://schemas.microsoft.com/office/drawing/2014/main" id="{D9C7AD24-EF70-41B0-BE3E-079D95BC315C}"/>
                </a:ext>
              </a:extLst>
            </p:cNvPr>
            <p:cNvSpPr/>
            <p:nvPr/>
          </p:nvSpPr>
          <p:spPr>
            <a:xfrm>
              <a:off x="7851312" y="2713342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3" name="Google Shape;709;p7">
              <a:extLst>
                <a:ext uri="{FF2B5EF4-FFF2-40B4-BE49-F238E27FC236}">
                  <a16:creationId xmlns:a16="http://schemas.microsoft.com/office/drawing/2014/main" id="{CF6D929A-5901-4485-869B-7001AF2F1DE9}"/>
                </a:ext>
              </a:extLst>
            </p:cNvPr>
            <p:cNvSpPr/>
            <p:nvPr/>
          </p:nvSpPr>
          <p:spPr>
            <a:xfrm>
              <a:off x="7806417" y="27045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4" name="Google Shape;710;p7">
              <a:extLst>
                <a:ext uri="{FF2B5EF4-FFF2-40B4-BE49-F238E27FC236}">
                  <a16:creationId xmlns:a16="http://schemas.microsoft.com/office/drawing/2014/main" id="{5E55CF88-9933-4BD0-A929-7E6A0992C83D}"/>
                </a:ext>
              </a:extLst>
            </p:cNvPr>
            <p:cNvSpPr/>
            <p:nvPr/>
          </p:nvSpPr>
          <p:spPr>
            <a:xfrm>
              <a:off x="7847368" y="271720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5" name="Google Shape;711;p7">
              <a:extLst>
                <a:ext uri="{FF2B5EF4-FFF2-40B4-BE49-F238E27FC236}">
                  <a16:creationId xmlns:a16="http://schemas.microsoft.com/office/drawing/2014/main" id="{9F22BA8A-D021-4267-A356-4899069F9449}"/>
                </a:ext>
              </a:extLst>
            </p:cNvPr>
            <p:cNvSpPr/>
            <p:nvPr/>
          </p:nvSpPr>
          <p:spPr>
            <a:xfrm>
              <a:off x="7896206" y="3420861"/>
              <a:ext cx="398350" cy="458814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6" name="Google Shape;712;p7">
              <a:extLst>
                <a:ext uri="{FF2B5EF4-FFF2-40B4-BE49-F238E27FC236}">
                  <a16:creationId xmlns:a16="http://schemas.microsoft.com/office/drawing/2014/main" id="{EF25B6DE-1FE0-4762-90F8-525C0291C8FF}"/>
                </a:ext>
              </a:extLst>
            </p:cNvPr>
            <p:cNvSpPr/>
            <p:nvPr/>
          </p:nvSpPr>
          <p:spPr>
            <a:xfrm>
              <a:off x="7224714" y="3892261"/>
              <a:ext cx="1069842" cy="1789106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7" name="Google Shape;713;p7">
              <a:extLst>
                <a:ext uri="{FF2B5EF4-FFF2-40B4-BE49-F238E27FC236}">
                  <a16:creationId xmlns:a16="http://schemas.microsoft.com/office/drawing/2014/main" id="{16DC00D7-73D3-4284-80CA-4C67FDAF6107}"/>
                </a:ext>
              </a:extLst>
            </p:cNvPr>
            <p:cNvSpPr/>
            <p:nvPr/>
          </p:nvSpPr>
          <p:spPr>
            <a:xfrm>
              <a:off x="7290081" y="503124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8" name="Google Shape;714;p7">
              <a:extLst>
                <a:ext uri="{FF2B5EF4-FFF2-40B4-BE49-F238E27FC236}">
                  <a16:creationId xmlns:a16="http://schemas.microsoft.com/office/drawing/2014/main" id="{1BA76F75-F3A1-4183-A65F-A7854BE9A349}"/>
                </a:ext>
              </a:extLst>
            </p:cNvPr>
            <p:cNvSpPr/>
            <p:nvPr/>
          </p:nvSpPr>
          <p:spPr>
            <a:xfrm>
              <a:off x="7590669" y="1546001"/>
              <a:ext cx="696079" cy="544737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9" name="Google Shape;715;p7">
              <a:extLst>
                <a:ext uri="{FF2B5EF4-FFF2-40B4-BE49-F238E27FC236}">
                  <a16:creationId xmlns:a16="http://schemas.microsoft.com/office/drawing/2014/main" id="{08B60853-89A1-4406-9FBB-77F22AB849C2}"/>
                </a:ext>
              </a:extLst>
            </p:cNvPr>
            <p:cNvSpPr/>
            <p:nvPr/>
          </p:nvSpPr>
          <p:spPr>
            <a:xfrm>
              <a:off x="7436516" y="3757589"/>
              <a:ext cx="813142" cy="136645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0" name="Google Shape;716;p7">
              <a:extLst>
                <a:ext uri="{FF2B5EF4-FFF2-40B4-BE49-F238E27FC236}">
                  <a16:creationId xmlns:a16="http://schemas.microsoft.com/office/drawing/2014/main" id="{1C6C344D-0302-4194-880E-37AEDBCD7242}"/>
                </a:ext>
              </a:extLst>
            </p:cNvPr>
            <p:cNvSpPr/>
            <p:nvPr/>
          </p:nvSpPr>
          <p:spPr>
            <a:xfrm>
              <a:off x="7603424" y="5120101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1" name="Google Shape;717;p7">
              <a:extLst>
                <a:ext uri="{FF2B5EF4-FFF2-40B4-BE49-F238E27FC236}">
                  <a16:creationId xmlns:a16="http://schemas.microsoft.com/office/drawing/2014/main" id="{D20F7C0B-1DC0-4911-904F-3D51D751AF45}"/>
                </a:ext>
              </a:extLst>
            </p:cNvPr>
            <p:cNvSpPr/>
            <p:nvPr/>
          </p:nvSpPr>
          <p:spPr>
            <a:xfrm>
              <a:off x="7965518" y="2347330"/>
              <a:ext cx="81063" cy="92802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2" name="Google Shape;718;p7">
              <a:extLst>
                <a:ext uri="{FF2B5EF4-FFF2-40B4-BE49-F238E27FC236}">
                  <a16:creationId xmlns:a16="http://schemas.microsoft.com/office/drawing/2014/main" id="{A051210F-C83A-4333-8809-9AEAFF128200}"/>
                </a:ext>
              </a:extLst>
            </p:cNvPr>
            <p:cNvSpPr/>
            <p:nvPr/>
          </p:nvSpPr>
          <p:spPr>
            <a:xfrm>
              <a:off x="7981130" y="2488803"/>
              <a:ext cx="73259" cy="89866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3" name="Google Shape;719;p7">
              <a:extLst>
                <a:ext uri="{FF2B5EF4-FFF2-40B4-BE49-F238E27FC236}">
                  <a16:creationId xmlns:a16="http://schemas.microsoft.com/office/drawing/2014/main" id="{BFD07C24-7F4B-411F-A616-C17BD6EEF156}"/>
                </a:ext>
              </a:extLst>
            </p:cNvPr>
            <p:cNvSpPr/>
            <p:nvPr/>
          </p:nvSpPr>
          <p:spPr>
            <a:xfrm>
              <a:off x="7907955" y="2708392"/>
              <a:ext cx="134770" cy="82062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4" name="Google Shape;720;p7">
              <a:extLst>
                <a:ext uri="{FF2B5EF4-FFF2-40B4-BE49-F238E27FC236}">
                  <a16:creationId xmlns:a16="http://schemas.microsoft.com/office/drawing/2014/main" id="{030CA637-DE9C-4C5C-A133-F981C0394871}"/>
                </a:ext>
              </a:extLst>
            </p:cNvPr>
            <p:cNvSpPr/>
            <p:nvPr/>
          </p:nvSpPr>
          <p:spPr>
            <a:xfrm>
              <a:off x="7916679" y="2708392"/>
              <a:ext cx="4029" cy="8894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5" name="Google Shape;721;p7">
              <a:extLst>
                <a:ext uri="{FF2B5EF4-FFF2-40B4-BE49-F238E27FC236}">
                  <a16:creationId xmlns:a16="http://schemas.microsoft.com/office/drawing/2014/main" id="{119045F8-14DE-454D-89F5-70E473C16BC6}"/>
                </a:ext>
              </a:extLst>
            </p:cNvPr>
            <p:cNvSpPr/>
            <p:nvPr/>
          </p:nvSpPr>
          <p:spPr>
            <a:xfrm>
              <a:off x="8033829" y="279817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6" name="Google Shape;722;p7">
              <a:extLst>
                <a:ext uri="{FF2B5EF4-FFF2-40B4-BE49-F238E27FC236}">
                  <a16:creationId xmlns:a16="http://schemas.microsoft.com/office/drawing/2014/main" id="{F5DFB1F3-027A-44CE-A348-56E1F10EA878}"/>
                </a:ext>
              </a:extLst>
            </p:cNvPr>
            <p:cNvSpPr/>
            <p:nvPr/>
          </p:nvSpPr>
          <p:spPr>
            <a:xfrm>
              <a:off x="8009406" y="4363663"/>
              <a:ext cx="29370" cy="44975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7" name="Google Shape;723;p7">
              <a:extLst>
                <a:ext uri="{FF2B5EF4-FFF2-40B4-BE49-F238E27FC236}">
                  <a16:creationId xmlns:a16="http://schemas.microsoft.com/office/drawing/2014/main" id="{5220D8B0-5F7B-47E2-BAF0-A1B5C3EA8241}"/>
                </a:ext>
              </a:extLst>
            </p:cNvPr>
            <p:cNvSpPr/>
            <p:nvPr/>
          </p:nvSpPr>
          <p:spPr>
            <a:xfrm>
              <a:off x="7896206" y="4148015"/>
              <a:ext cx="85007" cy="163034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8" name="Google Shape;724;p7">
              <a:extLst>
                <a:ext uri="{FF2B5EF4-FFF2-40B4-BE49-F238E27FC236}">
                  <a16:creationId xmlns:a16="http://schemas.microsoft.com/office/drawing/2014/main" id="{64A5A5AD-9761-4631-AA44-6811E9B568B2}"/>
                </a:ext>
              </a:extLst>
            </p:cNvPr>
            <p:cNvSpPr/>
            <p:nvPr/>
          </p:nvSpPr>
          <p:spPr>
            <a:xfrm>
              <a:off x="7224714" y="1777338"/>
              <a:ext cx="724276" cy="484156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9" name="Google Shape;725;p7">
              <a:extLst>
                <a:ext uri="{FF2B5EF4-FFF2-40B4-BE49-F238E27FC236}">
                  <a16:creationId xmlns:a16="http://schemas.microsoft.com/office/drawing/2014/main" id="{D7717AAC-7332-4F49-BE59-80C058BE4515}"/>
                </a:ext>
              </a:extLst>
            </p:cNvPr>
            <p:cNvSpPr/>
            <p:nvPr/>
          </p:nvSpPr>
          <p:spPr>
            <a:xfrm>
              <a:off x="7911812" y="4554974"/>
              <a:ext cx="37175" cy="81056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0" name="Google Shape;726;p7">
              <a:extLst>
                <a:ext uri="{FF2B5EF4-FFF2-40B4-BE49-F238E27FC236}">
                  <a16:creationId xmlns:a16="http://schemas.microsoft.com/office/drawing/2014/main" id="{7EB2D1DA-D713-4063-B691-FB05E013C9A6}"/>
                </a:ext>
              </a:extLst>
            </p:cNvPr>
            <p:cNvSpPr/>
            <p:nvPr/>
          </p:nvSpPr>
          <p:spPr>
            <a:xfrm>
              <a:off x="7900067" y="2533695"/>
              <a:ext cx="45063" cy="114283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1" name="Google Shape;727;p7">
              <a:extLst>
                <a:ext uri="{FF2B5EF4-FFF2-40B4-BE49-F238E27FC236}">
                  <a16:creationId xmlns:a16="http://schemas.microsoft.com/office/drawing/2014/main" id="{71983C37-B4BA-434A-8A83-28DC2B6CBD02}"/>
                </a:ext>
              </a:extLst>
            </p:cNvPr>
            <p:cNvSpPr/>
            <p:nvPr/>
          </p:nvSpPr>
          <p:spPr>
            <a:xfrm>
              <a:off x="7789801" y="2798173"/>
              <a:ext cx="89874" cy="42709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2" name="Google Shape;728;p7">
              <a:extLst>
                <a:ext uri="{FF2B5EF4-FFF2-40B4-BE49-F238E27FC236}">
                  <a16:creationId xmlns:a16="http://schemas.microsoft.com/office/drawing/2014/main" id="{CFCD042E-1317-48B6-A256-04A92458E713}"/>
                </a:ext>
              </a:extLst>
            </p:cNvPr>
            <p:cNvSpPr/>
            <p:nvPr/>
          </p:nvSpPr>
          <p:spPr>
            <a:xfrm>
              <a:off x="7789801" y="2798173"/>
              <a:ext cx="16699" cy="24502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3" name="Google Shape;729;p7">
              <a:extLst>
                <a:ext uri="{FF2B5EF4-FFF2-40B4-BE49-F238E27FC236}">
                  <a16:creationId xmlns:a16="http://schemas.microsoft.com/office/drawing/2014/main" id="{9DB7F426-9C33-410E-B105-18C160CB3503}"/>
                </a:ext>
              </a:extLst>
            </p:cNvPr>
            <p:cNvSpPr/>
            <p:nvPr/>
          </p:nvSpPr>
          <p:spPr>
            <a:xfrm>
              <a:off x="7781997" y="2822590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4" name="Google Shape;730;p7">
              <a:extLst>
                <a:ext uri="{FF2B5EF4-FFF2-40B4-BE49-F238E27FC236}">
                  <a16:creationId xmlns:a16="http://schemas.microsoft.com/office/drawing/2014/main" id="{41A3DA0C-BA24-4CDF-B46F-1D5457E956AE}"/>
                </a:ext>
              </a:extLst>
            </p:cNvPr>
            <p:cNvSpPr/>
            <p:nvPr/>
          </p:nvSpPr>
          <p:spPr>
            <a:xfrm>
              <a:off x="7554584" y="4416357"/>
              <a:ext cx="276335" cy="618911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5" name="Google Shape;731;p7">
              <a:extLst>
                <a:ext uri="{FF2B5EF4-FFF2-40B4-BE49-F238E27FC236}">
                  <a16:creationId xmlns:a16="http://schemas.microsoft.com/office/drawing/2014/main" id="{2F85B89E-1399-47CD-904C-F9033B745BAE}"/>
                </a:ext>
              </a:extLst>
            </p:cNvPr>
            <p:cNvSpPr/>
            <p:nvPr/>
          </p:nvSpPr>
          <p:spPr>
            <a:xfrm>
              <a:off x="7656123" y="4181158"/>
              <a:ext cx="101539" cy="2274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6" name="Google Shape;732;p7">
              <a:extLst>
                <a:ext uri="{FF2B5EF4-FFF2-40B4-BE49-F238E27FC236}">
                  <a16:creationId xmlns:a16="http://schemas.microsoft.com/office/drawing/2014/main" id="{E05DEAB3-C35D-4698-B0AA-93836464D599}"/>
                </a:ext>
              </a:extLst>
            </p:cNvPr>
            <p:cNvSpPr/>
            <p:nvPr/>
          </p:nvSpPr>
          <p:spPr>
            <a:xfrm>
              <a:off x="6647792" y="883374"/>
              <a:ext cx="995661" cy="789414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7" name="Google Shape;733;p7">
              <a:extLst>
                <a:ext uri="{FF2B5EF4-FFF2-40B4-BE49-F238E27FC236}">
                  <a16:creationId xmlns:a16="http://schemas.microsoft.com/office/drawing/2014/main" id="{69C7676F-460E-4D34-844C-BC5BA39E1F80}"/>
                </a:ext>
              </a:extLst>
            </p:cNvPr>
            <p:cNvSpPr/>
            <p:nvPr/>
          </p:nvSpPr>
          <p:spPr>
            <a:xfrm>
              <a:off x="7530165" y="4481806"/>
              <a:ext cx="93818" cy="19525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8" name="Google Shape;734;p7">
              <a:extLst>
                <a:ext uri="{FF2B5EF4-FFF2-40B4-BE49-F238E27FC236}">
                  <a16:creationId xmlns:a16="http://schemas.microsoft.com/office/drawing/2014/main" id="{DEFED0EB-E699-492E-9288-3C093255F2DA}"/>
                </a:ext>
              </a:extLst>
            </p:cNvPr>
            <p:cNvSpPr/>
            <p:nvPr/>
          </p:nvSpPr>
          <p:spPr>
            <a:xfrm>
              <a:off x="7501885" y="3717564"/>
              <a:ext cx="60587" cy="122087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09" name="Google Shape;735;p7">
              <a:extLst>
                <a:ext uri="{FF2B5EF4-FFF2-40B4-BE49-F238E27FC236}">
                  <a16:creationId xmlns:a16="http://schemas.microsoft.com/office/drawing/2014/main" id="{A7E36C19-ADAA-45B2-9653-75374BEC6ED3}"/>
                </a:ext>
              </a:extLst>
            </p:cNvPr>
            <p:cNvSpPr/>
            <p:nvPr/>
          </p:nvSpPr>
          <p:spPr>
            <a:xfrm>
              <a:off x="7464795" y="3530197"/>
              <a:ext cx="69398" cy="232342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0" name="Google Shape;736;p7">
              <a:extLst>
                <a:ext uri="{FF2B5EF4-FFF2-40B4-BE49-F238E27FC236}">
                  <a16:creationId xmlns:a16="http://schemas.microsoft.com/office/drawing/2014/main" id="{8B625CBD-4993-463B-B438-6F468C86827D}"/>
                </a:ext>
              </a:extLst>
            </p:cNvPr>
            <p:cNvSpPr/>
            <p:nvPr/>
          </p:nvSpPr>
          <p:spPr>
            <a:xfrm>
              <a:off x="7241242" y="5624645"/>
              <a:ext cx="219692" cy="65449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1" name="Google Shape;737;p7">
              <a:extLst>
                <a:ext uri="{FF2B5EF4-FFF2-40B4-BE49-F238E27FC236}">
                  <a16:creationId xmlns:a16="http://schemas.microsoft.com/office/drawing/2014/main" id="{3CBDCC4F-76FF-4FFB-BB0A-B1994B3FB32B}"/>
                </a:ext>
              </a:extLst>
            </p:cNvPr>
            <p:cNvSpPr/>
            <p:nvPr/>
          </p:nvSpPr>
          <p:spPr>
            <a:xfrm>
              <a:off x="7391620" y="3867844"/>
              <a:ext cx="61510" cy="231419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2" name="Google Shape;738;p7">
              <a:extLst>
                <a:ext uri="{FF2B5EF4-FFF2-40B4-BE49-F238E27FC236}">
                  <a16:creationId xmlns:a16="http://schemas.microsoft.com/office/drawing/2014/main" id="{EA90881F-5D6A-4281-A63E-1579189BC8F5}"/>
                </a:ext>
              </a:extLst>
            </p:cNvPr>
            <p:cNvSpPr/>
            <p:nvPr/>
          </p:nvSpPr>
          <p:spPr>
            <a:xfrm>
              <a:off x="7342781" y="5412860"/>
              <a:ext cx="93818" cy="9767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3" name="Google Shape;739;p7">
              <a:extLst>
                <a:ext uri="{FF2B5EF4-FFF2-40B4-BE49-F238E27FC236}">
                  <a16:creationId xmlns:a16="http://schemas.microsoft.com/office/drawing/2014/main" id="{F508BADF-3876-49F2-949D-B11DA00666C6}"/>
                </a:ext>
              </a:extLst>
            </p:cNvPr>
            <p:cNvSpPr/>
            <p:nvPr/>
          </p:nvSpPr>
          <p:spPr>
            <a:xfrm>
              <a:off x="7301746" y="5551477"/>
              <a:ext cx="102629" cy="32221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4" name="Google Shape;740;p7">
              <a:extLst>
                <a:ext uri="{FF2B5EF4-FFF2-40B4-BE49-F238E27FC236}">
                  <a16:creationId xmlns:a16="http://schemas.microsoft.com/office/drawing/2014/main" id="{E7876FE7-D470-4EAE-B981-8937A2DAF0A9}"/>
                </a:ext>
              </a:extLst>
            </p:cNvPr>
            <p:cNvSpPr/>
            <p:nvPr/>
          </p:nvSpPr>
          <p:spPr>
            <a:xfrm>
              <a:off x="7306696" y="5360166"/>
              <a:ext cx="40028" cy="48834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5" name="Google Shape;741;p7">
              <a:extLst>
                <a:ext uri="{FF2B5EF4-FFF2-40B4-BE49-F238E27FC236}">
                  <a16:creationId xmlns:a16="http://schemas.microsoft.com/office/drawing/2014/main" id="{D07D22DD-25EC-4607-B9A0-B108479F4BD8}"/>
                </a:ext>
              </a:extLst>
            </p:cNvPr>
            <p:cNvSpPr/>
            <p:nvPr/>
          </p:nvSpPr>
          <p:spPr>
            <a:xfrm>
              <a:off x="6484827" y="814988"/>
              <a:ext cx="211888" cy="763318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6" name="Google Shape;742;p7">
              <a:extLst>
                <a:ext uri="{FF2B5EF4-FFF2-40B4-BE49-F238E27FC236}">
                  <a16:creationId xmlns:a16="http://schemas.microsoft.com/office/drawing/2014/main" id="{AC5024AC-C990-4EBC-A855-4547E4EFCB16}"/>
                </a:ext>
              </a:extLst>
            </p:cNvPr>
            <p:cNvSpPr/>
            <p:nvPr/>
          </p:nvSpPr>
          <p:spPr>
            <a:xfrm>
              <a:off x="6513107" y="825729"/>
              <a:ext cx="12755" cy="28444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9" name="Google Shape;745;p7">
              <a:extLst>
                <a:ext uri="{FF2B5EF4-FFF2-40B4-BE49-F238E27FC236}">
                  <a16:creationId xmlns:a16="http://schemas.microsoft.com/office/drawing/2014/main" id="{3B1D86BA-76B8-4BC1-B8C9-86A07D40176F}"/>
                </a:ext>
              </a:extLst>
            </p:cNvPr>
            <p:cNvSpPr/>
            <p:nvPr/>
          </p:nvSpPr>
          <p:spPr>
            <a:xfrm>
              <a:off x="7753718" y="2240934"/>
              <a:ext cx="69398" cy="138700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4" name="Google Shape;626;p7">
            <a:extLst>
              <a:ext uri="{FF2B5EF4-FFF2-40B4-BE49-F238E27FC236}">
                <a16:creationId xmlns:a16="http://schemas.microsoft.com/office/drawing/2014/main" id="{4753343A-073A-4015-81B8-D3E1C41B537B}"/>
              </a:ext>
            </a:extLst>
          </p:cNvPr>
          <p:cNvSpPr/>
          <p:nvPr/>
        </p:nvSpPr>
        <p:spPr>
          <a:xfrm>
            <a:off x="656012" y="174891"/>
            <a:ext cx="7936745" cy="2114534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" name="Google Shape;627;p7">
            <a:extLst>
              <a:ext uri="{FF2B5EF4-FFF2-40B4-BE49-F238E27FC236}">
                <a16:creationId xmlns:a16="http://schemas.microsoft.com/office/drawing/2014/main" id="{29CFBCF0-ED83-4E53-941E-8077CCEF51D7}"/>
              </a:ext>
            </a:extLst>
          </p:cNvPr>
          <p:cNvSpPr/>
          <p:nvPr/>
        </p:nvSpPr>
        <p:spPr>
          <a:xfrm>
            <a:off x="1049703" y="301526"/>
            <a:ext cx="7189206" cy="1902660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650;p7">
            <a:extLst>
              <a:ext uri="{FF2B5EF4-FFF2-40B4-BE49-F238E27FC236}">
                <a16:creationId xmlns:a16="http://schemas.microsoft.com/office/drawing/2014/main" id="{B6D90959-BFAF-4F42-914A-D7DAA679429D}"/>
              </a:ext>
            </a:extLst>
          </p:cNvPr>
          <p:cNvSpPr/>
          <p:nvPr/>
        </p:nvSpPr>
        <p:spPr>
          <a:xfrm>
            <a:off x="8673519" y="1701673"/>
            <a:ext cx="119" cy="80823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654;p7">
            <a:extLst>
              <a:ext uri="{FF2B5EF4-FFF2-40B4-BE49-F238E27FC236}">
                <a16:creationId xmlns:a16="http://schemas.microsoft.com/office/drawing/2014/main" id="{D04D97F3-60F8-4710-9BC5-B526D5587F30}"/>
              </a:ext>
            </a:extLst>
          </p:cNvPr>
          <p:cNvSpPr/>
          <p:nvPr/>
        </p:nvSpPr>
        <p:spPr>
          <a:xfrm>
            <a:off x="8673519" y="1992271"/>
            <a:ext cx="119" cy="8528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656;p7">
            <a:extLst>
              <a:ext uri="{FF2B5EF4-FFF2-40B4-BE49-F238E27FC236}">
                <a16:creationId xmlns:a16="http://schemas.microsoft.com/office/drawing/2014/main" id="{1505A162-ECA0-49B8-B0FD-9A9F017FAB92}"/>
              </a:ext>
            </a:extLst>
          </p:cNvPr>
          <p:cNvSpPr/>
          <p:nvPr/>
        </p:nvSpPr>
        <p:spPr>
          <a:xfrm>
            <a:off x="8707830" y="1971357"/>
            <a:ext cx="119" cy="252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657;p7">
            <a:extLst>
              <a:ext uri="{FF2B5EF4-FFF2-40B4-BE49-F238E27FC236}">
                <a16:creationId xmlns:a16="http://schemas.microsoft.com/office/drawing/2014/main" id="{653ABBC5-05DC-4D1B-B2E8-1102EC799BB3}"/>
              </a:ext>
            </a:extLst>
          </p:cNvPr>
          <p:cNvSpPr/>
          <p:nvPr/>
        </p:nvSpPr>
        <p:spPr>
          <a:xfrm>
            <a:off x="8673519" y="2000756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659;p7">
            <a:extLst>
              <a:ext uri="{FF2B5EF4-FFF2-40B4-BE49-F238E27FC236}">
                <a16:creationId xmlns:a16="http://schemas.microsoft.com/office/drawing/2014/main" id="{2003CBC3-052B-4A13-8EDD-670BE0C891F2}"/>
              </a:ext>
            </a:extLst>
          </p:cNvPr>
          <p:cNvSpPr/>
          <p:nvPr/>
        </p:nvSpPr>
        <p:spPr>
          <a:xfrm>
            <a:off x="8673519" y="2019183"/>
            <a:ext cx="119" cy="10542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660;p7">
            <a:extLst>
              <a:ext uri="{FF2B5EF4-FFF2-40B4-BE49-F238E27FC236}">
                <a16:creationId xmlns:a16="http://schemas.microsoft.com/office/drawing/2014/main" id="{DC831F67-AF36-4BED-986D-DA5633EC52B6}"/>
              </a:ext>
            </a:extLst>
          </p:cNvPr>
          <p:cNvSpPr/>
          <p:nvPr/>
        </p:nvSpPr>
        <p:spPr>
          <a:xfrm>
            <a:off x="8673519" y="1454445"/>
            <a:ext cx="119" cy="4791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Google Shape;662;p7">
            <a:extLst>
              <a:ext uri="{FF2B5EF4-FFF2-40B4-BE49-F238E27FC236}">
                <a16:creationId xmlns:a16="http://schemas.microsoft.com/office/drawing/2014/main" id="{CEF064EE-B9C7-42D2-865A-94B5E35BEB42}"/>
              </a:ext>
            </a:extLst>
          </p:cNvPr>
          <p:cNvSpPr/>
          <p:nvPr/>
        </p:nvSpPr>
        <p:spPr>
          <a:xfrm>
            <a:off x="8673519" y="1261041"/>
            <a:ext cx="119" cy="191475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664;p7">
            <a:extLst>
              <a:ext uri="{FF2B5EF4-FFF2-40B4-BE49-F238E27FC236}">
                <a16:creationId xmlns:a16="http://schemas.microsoft.com/office/drawing/2014/main" id="{70C353C1-90C3-405B-838F-20483901E611}"/>
              </a:ext>
            </a:extLst>
          </p:cNvPr>
          <p:cNvSpPr/>
          <p:nvPr/>
        </p:nvSpPr>
        <p:spPr>
          <a:xfrm>
            <a:off x="8673519" y="1454445"/>
            <a:ext cx="119" cy="108207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667;p7">
            <a:extLst>
              <a:ext uri="{FF2B5EF4-FFF2-40B4-BE49-F238E27FC236}">
                <a16:creationId xmlns:a16="http://schemas.microsoft.com/office/drawing/2014/main" id="{A8FA6F59-BF2E-4611-93E1-3ECCF393BCB5}"/>
              </a:ext>
            </a:extLst>
          </p:cNvPr>
          <p:cNvSpPr/>
          <p:nvPr/>
        </p:nvSpPr>
        <p:spPr>
          <a:xfrm>
            <a:off x="650588" y="174891"/>
            <a:ext cx="7965396" cy="211054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4" name="Google Shape;668;p7">
            <a:extLst>
              <a:ext uri="{FF2B5EF4-FFF2-40B4-BE49-F238E27FC236}">
                <a16:creationId xmlns:a16="http://schemas.microsoft.com/office/drawing/2014/main" id="{AC615D7C-1A85-43B9-8947-9C240CBE7E9C}"/>
              </a:ext>
            </a:extLst>
          </p:cNvPr>
          <p:cNvSpPr/>
          <p:nvPr/>
        </p:nvSpPr>
        <p:spPr>
          <a:xfrm>
            <a:off x="8502084" y="1790898"/>
            <a:ext cx="113900" cy="404804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669;p7">
            <a:extLst>
              <a:ext uri="{FF2B5EF4-FFF2-40B4-BE49-F238E27FC236}">
                <a16:creationId xmlns:a16="http://schemas.microsoft.com/office/drawing/2014/main" id="{BF0DE74C-819A-44A1-8C4B-D01362736719}"/>
              </a:ext>
            </a:extLst>
          </p:cNvPr>
          <p:cNvSpPr/>
          <p:nvPr/>
        </p:nvSpPr>
        <p:spPr>
          <a:xfrm>
            <a:off x="1267715" y="2209501"/>
            <a:ext cx="6783251" cy="7341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Google Shape;771;p7">
            <a:extLst>
              <a:ext uri="{FF2B5EF4-FFF2-40B4-BE49-F238E27FC236}">
                <a16:creationId xmlns:a16="http://schemas.microsoft.com/office/drawing/2014/main" id="{FAA719CE-96DA-40B8-992B-3926C7820C33}"/>
              </a:ext>
            </a:extLst>
          </p:cNvPr>
          <p:cNvSpPr/>
          <p:nvPr/>
        </p:nvSpPr>
        <p:spPr>
          <a:xfrm>
            <a:off x="8467774" y="1616436"/>
            <a:ext cx="85129" cy="598208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772;p7">
            <a:extLst>
              <a:ext uri="{FF2B5EF4-FFF2-40B4-BE49-F238E27FC236}">
                <a16:creationId xmlns:a16="http://schemas.microsoft.com/office/drawing/2014/main" id="{19F4996A-00BD-417F-89C2-9BA1D2116A20}"/>
              </a:ext>
            </a:extLst>
          </p:cNvPr>
          <p:cNvSpPr/>
          <p:nvPr/>
        </p:nvSpPr>
        <p:spPr>
          <a:xfrm>
            <a:off x="8455511" y="422120"/>
            <a:ext cx="46692" cy="145619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773;p7">
            <a:extLst>
              <a:ext uri="{FF2B5EF4-FFF2-40B4-BE49-F238E27FC236}">
                <a16:creationId xmlns:a16="http://schemas.microsoft.com/office/drawing/2014/main" id="{261D6980-1D06-4972-9C29-1F80B728063A}"/>
              </a:ext>
            </a:extLst>
          </p:cNvPr>
          <p:cNvSpPr/>
          <p:nvPr/>
        </p:nvSpPr>
        <p:spPr>
          <a:xfrm>
            <a:off x="8433462" y="692319"/>
            <a:ext cx="63199" cy="699858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774;p7">
            <a:extLst>
              <a:ext uri="{FF2B5EF4-FFF2-40B4-BE49-F238E27FC236}">
                <a16:creationId xmlns:a16="http://schemas.microsoft.com/office/drawing/2014/main" id="{D940584B-8387-4D4E-84E9-D369752237BC}"/>
              </a:ext>
            </a:extLst>
          </p:cNvPr>
          <p:cNvSpPr/>
          <p:nvPr/>
        </p:nvSpPr>
        <p:spPr>
          <a:xfrm>
            <a:off x="8307300" y="927077"/>
            <a:ext cx="79707" cy="84093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Google Shape;775;p7">
            <a:extLst>
              <a:ext uri="{FF2B5EF4-FFF2-40B4-BE49-F238E27FC236}">
                <a16:creationId xmlns:a16="http://schemas.microsoft.com/office/drawing/2014/main" id="{10AA691A-E34D-4AE4-904C-9CF5F0B711EA}"/>
              </a:ext>
            </a:extLst>
          </p:cNvPr>
          <p:cNvSpPr/>
          <p:nvPr/>
        </p:nvSpPr>
        <p:spPr>
          <a:xfrm>
            <a:off x="8347153" y="334911"/>
            <a:ext cx="23345" cy="53868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Google Shape;776;p7">
            <a:extLst>
              <a:ext uri="{FF2B5EF4-FFF2-40B4-BE49-F238E27FC236}">
                <a16:creationId xmlns:a16="http://schemas.microsoft.com/office/drawing/2014/main" id="{241B3DC6-1B13-4BC2-89B5-96ED0EBA566F}"/>
              </a:ext>
            </a:extLst>
          </p:cNvPr>
          <p:cNvSpPr/>
          <p:nvPr/>
        </p:nvSpPr>
        <p:spPr>
          <a:xfrm>
            <a:off x="6015640" y="206818"/>
            <a:ext cx="2234238" cy="39640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51" name="Google Shape;777;p7">
            <a:extLst>
              <a:ext uri="{FF2B5EF4-FFF2-40B4-BE49-F238E27FC236}">
                <a16:creationId xmlns:a16="http://schemas.microsoft.com/office/drawing/2014/main" id="{68B08A79-73E6-41E3-80E8-ADA57111BFDF}"/>
              </a:ext>
            </a:extLst>
          </p:cNvPr>
          <p:cNvSpPr/>
          <p:nvPr/>
        </p:nvSpPr>
        <p:spPr>
          <a:xfrm>
            <a:off x="8222287" y="304013"/>
            <a:ext cx="39970" cy="1881704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778;p7">
            <a:extLst>
              <a:ext uri="{FF2B5EF4-FFF2-40B4-BE49-F238E27FC236}">
                <a16:creationId xmlns:a16="http://schemas.microsoft.com/office/drawing/2014/main" id="{5573555C-03CB-421D-B4FF-CED09EC2D1F3}"/>
              </a:ext>
            </a:extLst>
          </p:cNvPr>
          <p:cNvSpPr/>
          <p:nvPr/>
        </p:nvSpPr>
        <p:spPr>
          <a:xfrm>
            <a:off x="610851" y="154450"/>
            <a:ext cx="8068212" cy="2128461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53" name="Google Shape;779;p7">
            <a:extLst>
              <a:ext uri="{FF2B5EF4-FFF2-40B4-BE49-F238E27FC236}">
                <a16:creationId xmlns:a16="http://schemas.microsoft.com/office/drawing/2014/main" id="{F3A59953-F902-4080-939F-803EDE86ED75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780;p7">
            <a:extLst>
              <a:ext uri="{FF2B5EF4-FFF2-40B4-BE49-F238E27FC236}">
                <a16:creationId xmlns:a16="http://schemas.microsoft.com/office/drawing/2014/main" id="{38124533-76E3-4D2F-83BA-3A3E33888E14}"/>
              </a:ext>
            </a:extLst>
          </p:cNvPr>
          <p:cNvSpPr/>
          <p:nvPr/>
        </p:nvSpPr>
        <p:spPr>
          <a:xfrm>
            <a:off x="8661137" y="2000756"/>
            <a:ext cx="119" cy="18470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781;p7">
            <a:extLst>
              <a:ext uri="{FF2B5EF4-FFF2-40B4-BE49-F238E27FC236}">
                <a16:creationId xmlns:a16="http://schemas.microsoft.com/office/drawing/2014/main" id="{907950F1-08B6-4836-8AA6-BDC5DA5606F8}"/>
              </a:ext>
            </a:extLst>
          </p:cNvPr>
          <p:cNvSpPr/>
          <p:nvPr/>
        </p:nvSpPr>
        <p:spPr>
          <a:xfrm>
            <a:off x="8661137" y="1961372"/>
            <a:ext cx="119" cy="3094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782;p7">
            <a:extLst>
              <a:ext uri="{FF2B5EF4-FFF2-40B4-BE49-F238E27FC236}">
                <a16:creationId xmlns:a16="http://schemas.microsoft.com/office/drawing/2014/main" id="{9F137C46-A4ED-4C49-A04B-9B178150FFB5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783;p7">
            <a:extLst>
              <a:ext uri="{FF2B5EF4-FFF2-40B4-BE49-F238E27FC236}">
                <a16:creationId xmlns:a16="http://schemas.microsoft.com/office/drawing/2014/main" id="{0F17EB4A-BAAB-49EA-ABD1-E4B7B2169438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784;p7">
            <a:extLst>
              <a:ext uri="{FF2B5EF4-FFF2-40B4-BE49-F238E27FC236}">
                <a16:creationId xmlns:a16="http://schemas.microsoft.com/office/drawing/2014/main" id="{D1BD4929-FF0C-47A1-B8E7-2A627A1098B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Google Shape;785;p7">
            <a:extLst>
              <a:ext uri="{FF2B5EF4-FFF2-40B4-BE49-F238E27FC236}">
                <a16:creationId xmlns:a16="http://schemas.microsoft.com/office/drawing/2014/main" id="{D9EA27A7-25ED-48F0-B5E1-95AA957B4C1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Google Shape;786;p7">
            <a:extLst>
              <a:ext uri="{FF2B5EF4-FFF2-40B4-BE49-F238E27FC236}">
                <a16:creationId xmlns:a16="http://schemas.microsoft.com/office/drawing/2014/main" id="{3360C85A-94D6-4B7E-9109-F1FA480BA550}"/>
              </a:ext>
            </a:extLst>
          </p:cNvPr>
          <p:cNvSpPr/>
          <p:nvPr/>
        </p:nvSpPr>
        <p:spPr>
          <a:xfrm>
            <a:off x="8661142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787;p7">
            <a:extLst>
              <a:ext uri="{FF2B5EF4-FFF2-40B4-BE49-F238E27FC236}">
                <a16:creationId xmlns:a16="http://schemas.microsoft.com/office/drawing/2014/main" id="{CD76CF27-7CDE-4316-AE99-2D6E816710CC}"/>
              </a:ext>
            </a:extLst>
          </p:cNvPr>
          <p:cNvSpPr/>
          <p:nvPr/>
        </p:nvSpPr>
        <p:spPr>
          <a:xfrm>
            <a:off x="7901341" y="156464"/>
            <a:ext cx="5661" cy="2014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62" name="Google Shape;788;p7">
            <a:extLst>
              <a:ext uri="{FF2B5EF4-FFF2-40B4-BE49-F238E27FC236}">
                <a16:creationId xmlns:a16="http://schemas.microsoft.com/office/drawing/2014/main" id="{B647D2F6-3CA4-47F5-997E-604EA918ADDD}"/>
              </a:ext>
            </a:extLst>
          </p:cNvPr>
          <p:cNvSpPr/>
          <p:nvPr/>
        </p:nvSpPr>
        <p:spPr>
          <a:xfrm>
            <a:off x="7906882" y="15196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63" name="Google Shape;789;p7">
            <a:extLst>
              <a:ext uri="{FF2B5EF4-FFF2-40B4-BE49-F238E27FC236}">
                <a16:creationId xmlns:a16="http://schemas.microsoft.com/office/drawing/2014/main" id="{B295E3E6-E7F9-4239-9FC2-E80232B54197}"/>
              </a:ext>
            </a:extLst>
          </p:cNvPr>
          <p:cNvSpPr/>
          <p:nvPr/>
        </p:nvSpPr>
        <p:spPr>
          <a:xfrm>
            <a:off x="912580" y="285072"/>
            <a:ext cx="7337298" cy="1921087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790;p7">
            <a:extLst>
              <a:ext uri="{FF2B5EF4-FFF2-40B4-BE49-F238E27FC236}">
                <a16:creationId xmlns:a16="http://schemas.microsoft.com/office/drawing/2014/main" id="{20913D7A-7AC9-451B-B422-FC27495CF1CC}"/>
              </a:ext>
            </a:extLst>
          </p:cNvPr>
          <p:cNvSpPr/>
          <p:nvPr/>
        </p:nvSpPr>
        <p:spPr>
          <a:xfrm>
            <a:off x="8222287" y="295528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791;p7">
            <a:extLst>
              <a:ext uri="{FF2B5EF4-FFF2-40B4-BE49-F238E27FC236}">
                <a16:creationId xmlns:a16="http://schemas.microsoft.com/office/drawing/2014/main" id="{D64AF8BD-908C-49BF-947E-5BD1861DBD97}"/>
              </a:ext>
            </a:extLst>
          </p:cNvPr>
          <p:cNvSpPr/>
          <p:nvPr/>
        </p:nvSpPr>
        <p:spPr>
          <a:xfrm>
            <a:off x="8215448" y="2191674"/>
            <a:ext cx="34429" cy="2014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792;p7">
            <a:extLst>
              <a:ext uri="{FF2B5EF4-FFF2-40B4-BE49-F238E27FC236}">
                <a16:creationId xmlns:a16="http://schemas.microsoft.com/office/drawing/2014/main" id="{612B6B1C-D2CB-4674-97E6-AB2B46D17B3D}"/>
              </a:ext>
            </a:extLst>
          </p:cNvPr>
          <p:cNvSpPr/>
          <p:nvPr/>
        </p:nvSpPr>
        <p:spPr>
          <a:xfrm>
            <a:off x="8210025" y="2191674"/>
            <a:ext cx="5542" cy="43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793;p7">
            <a:extLst>
              <a:ext uri="{FF2B5EF4-FFF2-40B4-BE49-F238E27FC236}">
                <a16:creationId xmlns:a16="http://schemas.microsoft.com/office/drawing/2014/main" id="{18134E04-251B-4956-AE2E-0C3CFD075352}"/>
              </a:ext>
            </a:extLst>
          </p:cNvPr>
          <p:cNvSpPr/>
          <p:nvPr/>
        </p:nvSpPr>
        <p:spPr>
          <a:xfrm>
            <a:off x="8215448" y="219167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798;p7">
            <a:extLst>
              <a:ext uri="{FF2B5EF4-FFF2-40B4-BE49-F238E27FC236}">
                <a16:creationId xmlns:a16="http://schemas.microsoft.com/office/drawing/2014/main" id="{DFCBA627-915B-4F66-AAA0-C44C9CC567BC}"/>
              </a:ext>
            </a:extLst>
          </p:cNvPr>
          <p:cNvSpPr/>
          <p:nvPr/>
        </p:nvSpPr>
        <p:spPr>
          <a:xfrm>
            <a:off x="7713511" y="2251970"/>
            <a:ext cx="353961" cy="6042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802;p7">
            <a:extLst>
              <a:ext uri="{FF2B5EF4-FFF2-40B4-BE49-F238E27FC236}">
                <a16:creationId xmlns:a16="http://schemas.microsoft.com/office/drawing/2014/main" id="{CEF8F217-E1D8-41EB-8751-D373B87E7F1B}"/>
              </a:ext>
            </a:extLst>
          </p:cNvPr>
          <p:cNvSpPr/>
          <p:nvPr/>
        </p:nvSpPr>
        <p:spPr>
          <a:xfrm>
            <a:off x="7581813" y="2223086"/>
            <a:ext cx="160592" cy="6000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804;p7">
            <a:extLst>
              <a:ext uri="{FF2B5EF4-FFF2-40B4-BE49-F238E27FC236}">
                <a16:creationId xmlns:a16="http://schemas.microsoft.com/office/drawing/2014/main" id="{D901E394-3407-4B70-AF27-47FFFC4AC738}"/>
              </a:ext>
            </a:extLst>
          </p:cNvPr>
          <p:cNvSpPr/>
          <p:nvPr/>
        </p:nvSpPr>
        <p:spPr>
          <a:xfrm>
            <a:off x="6946876" y="2247984"/>
            <a:ext cx="508894" cy="12514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Google Shape;808;p7">
            <a:extLst>
              <a:ext uri="{FF2B5EF4-FFF2-40B4-BE49-F238E27FC236}">
                <a16:creationId xmlns:a16="http://schemas.microsoft.com/office/drawing/2014/main" id="{77A1E6CE-FF60-447A-94E8-ACA0D4B5B3CC}"/>
              </a:ext>
            </a:extLst>
          </p:cNvPr>
          <p:cNvSpPr/>
          <p:nvPr/>
        </p:nvSpPr>
        <p:spPr>
          <a:xfrm>
            <a:off x="2729658" y="2239542"/>
            <a:ext cx="3834724" cy="16456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Google Shape;809;p7">
            <a:extLst>
              <a:ext uri="{FF2B5EF4-FFF2-40B4-BE49-F238E27FC236}">
                <a16:creationId xmlns:a16="http://schemas.microsoft.com/office/drawing/2014/main" id="{D46637E9-8E8A-4494-8857-48039FC66D6A}"/>
              </a:ext>
            </a:extLst>
          </p:cNvPr>
          <p:cNvSpPr/>
          <p:nvPr/>
        </p:nvSpPr>
        <p:spPr>
          <a:xfrm>
            <a:off x="3050604" y="241703"/>
            <a:ext cx="868273" cy="2935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810;p7">
            <a:extLst>
              <a:ext uri="{FF2B5EF4-FFF2-40B4-BE49-F238E27FC236}">
                <a16:creationId xmlns:a16="http://schemas.microsoft.com/office/drawing/2014/main" id="{A16ADDCD-16BD-448B-8B74-0434303B60BD}"/>
              </a:ext>
            </a:extLst>
          </p:cNvPr>
          <p:cNvSpPr/>
          <p:nvPr/>
        </p:nvSpPr>
        <p:spPr>
          <a:xfrm>
            <a:off x="1090853" y="215689"/>
            <a:ext cx="1451095" cy="19584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90" name="Google Shape;816;p7">
            <a:extLst>
              <a:ext uri="{FF2B5EF4-FFF2-40B4-BE49-F238E27FC236}">
                <a16:creationId xmlns:a16="http://schemas.microsoft.com/office/drawing/2014/main" id="{C0A01086-0BBA-44C5-B23C-1F8CC80EC5F1}"/>
              </a:ext>
            </a:extLst>
          </p:cNvPr>
          <p:cNvSpPr/>
          <p:nvPr/>
        </p:nvSpPr>
        <p:spPr>
          <a:xfrm>
            <a:off x="1056541" y="2238728"/>
            <a:ext cx="942321" cy="23785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818;p7">
            <a:extLst>
              <a:ext uri="{FF2B5EF4-FFF2-40B4-BE49-F238E27FC236}">
                <a16:creationId xmlns:a16="http://schemas.microsoft.com/office/drawing/2014/main" id="{54E2CCC0-BBE9-4C03-9094-864C762C24C8}"/>
              </a:ext>
            </a:extLst>
          </p:cNvPr>
          <p:cNvSpPr/>
          <p:nvPr/>
        </p:nvSpPr>
        <p:spPr>
          <a:xfrm>
            <a:off x="1941091" y="428634"/>
            <a:ext cx="41267" cy="402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819;p7">
            <a:extLst>
              <a:ext uri="{FF2B5EF4-FFF2-40B4-BE49-F238E27FC236}">
                <a16:creationId xmlns:a16="http://schemas.microsoft.com/office/drawing/2014/main" id="{8C6B692D-1EDD-4506-984D-817702CA9DA1}"/>
              </a:ext>
            </a:extLst>
          </p:cNvPr>
          <p:cNvSpPr/>
          <p:nvPr/>
        </p:nvSpPr>
        <p:spPr>
          <a:xfrm>
            <a:off x="1867045" y="416163"/>
            <a:ext cx="17922" cy="12514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828;p7">
            <a:extLst>
              <a:ext uri="{FF2B5EF4-FFF2-40B4-BE49-F238E27FC236}">
                <a16:creationId xmlns:a16="http://schemas.microsoft.com/office/drawing/2014/main" id="{931726BF-3B0A-4879-9F52-B3DDAB98C4D1}"/>
              </a:ext>
            </a:extLst>
          </p:cNvPr>
          <p:cNvSpPr/>
          <p:nvPr/>
        </p:nvSpPr>
        <p:spPr>
          <a:xfrm>
            <a:off x="867304" y="1128451"/>
            <a:ext cx="74166" cy="203432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829;p7">
            <a:extLst>
              <a:ext uri="{FF2B5EF4-FFF2-40B4-BE49-F238E27FC236}">
                <a16:creationId xmlns:a16="http://schemas.microsoft.com/office/drawing/2014/main" id="{ACB0FCA5-4A26-4C16-A56E-8E500C499F71}"/>
              </a:ext>
            </a:extLst>
          </p:cNvPr>
          <p:cNvSpPr/>
          <p:nvPr/>
        </p:nvSpPr>
        <p:spPr>
          <a:xfrm>
            <a:off x="730176" y="297542"/>
            <a:ext cx="160472" cy="1476942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830;p7">
            <a:extLst>
              <a:ext uri="{FF2B5EF4-FFF2-40B4-BE49-F238E27FC236}">
                <a16:creationId xmlns:a16="http://schemas.microsoft.com/office/drawing/2014/main" id="{5F391A38-0D38-4F71-9DDE-26B89737832D}"/>
              </a:ext>
            </a:extLst>
          </p:cNvPr>
          <p:cNvSpPr/>
          <p:nvPr/>
        </p:nvSpPr>
        <p:spPr>
          <a:xfrm>
            <a:off x="741141" y="1954902"/>
            <a:ext cx="41267" cy="162034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831;p7">
            <a:extLst>
              <a:ext uri="{FF2B5EF4-FFF2-40B4-BE49-F238E27FC236}">
                <a16:creationId xmlns:a16="http://schemas.microsoft.com/office/drawing/2014/main" id="{5D76AA86-AD4F-4B98-9B8C-6E9D6B39C5B6}"/>
              </a:ext>
            </a:extLst>
          </p:cNvPr>
          <p:cNvSpPr/>
          <p:nvPr/>
        </p:nvSpPr>
        <p:spPr>
          <a:xfrm>
            <a:off x="7455646" y="1146920"/>
            <a:ext cx="5661" cy="6514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832;p7">
            <a:extLst>
              <a:ext uri="{FF2B5EF4-FFF2-40B4-BE49-F238E27FC236}">
                <a16:creationId xmlns:a16="http://schemas.microsoft.com/office/drawing/2014/main" id="{C1747D1E-CC6F-4216-A176-63BE0CEBC3CF}"/>
              </a:ext>
            </a:extLst>
          </p:cNvPr>
          <p:cNvSpPr/>
          <p:nvPr/>
        </p:nvSpPr>
        <p:spPr>
          <a:xfrm>
            <a:off x="2427932" y="1958887"/>
            <a:ext cx="34429" cy="6514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833;p7">
            <a:extLst>
              <a:ext uri="{FF2B5EF4-FFF2-40B4-BE49-F238E27FC236}">
                <a16:creationId xmlns:a16="http://schemas.microsoft.com/office/drawing/2014/main" id="{CBC46001-26BA-45A7-B96E-D902DA4E636A}"/>
              </a:ext>
            </a:extLst>
          </p:cNvPr>
          <p:cNvSpPr/>
          <p:nvPr/>
        </p:nvSpPr>
        <p:spPr>
          <a:xfrm>
            <a:off x="3730819" y="511386"/>
            <a:ext cx="119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834;p7">
            <a:extLst>
              <a:ext uri="{FF2B5EF4-FFF2-40B4-BE49-F238E27FC236}">
                <a16:creationId xmlns:a16="http://schemas.microsoft.com/office/drawing/2014/main" id="{20BD11AE-6BE8-4AF1-BADF-6404DBDE394C}"/>
              </a:ext>
            </a:extLst>
          </p:cNvPr>
          <p:cNvSpPr/>
          <p:nvPr/>
        </p:nvSpPr>
        <p:spPr>
          <a:xfrm>
            <a:off x="3741780" y="52184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835;p7">
            <a:extLst>
              <a:ext uri="{FF2B5EF4-FFF2-40B4-BE49-F238E27FC236}">
                <a16:creationId xmlns:a16="http://schemas.microsoft.com/office/drawing/2014/main" id="{430B858E-1EC0-414C-96EB-E33047AFE4F1}"/>
              </a:ext>
            </a:extLst>
          </p:cNvPr>
          <p:cNvSpPr/>
          <p:nvPr/>
        </p:nvSpPr>
        <p:spPr>
          <a:xfrm>
            <a:off x="3736356" y="517856"/>
            <a:ext cx="5542" cy="2014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836;p7">
            <a:extLst>
              <a:ext uri="{FF2B5EF4-FFF2-40B4-BE49-F238E27FC236}">
                <a16:creationId xmlns:a16="http://schemas.microsoft.com/office/drawing/2014/main" id="{89596B7D-3910-4803-9279-DE74A170C020}"/>
              </a:ext>
            </a:extLst>
          </p:cNvPr>
          <p:cNvSpPr/>
          <p:nvPr/>
        </p:nvSpPr>
        <p:spPr>
          <a:xfrm>
            <a:off x="610851" y="2056595"/>
            <a:ext cx="7999708" cy="245257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837;p7">
            <a:extLst>
              <a:ext uri="{FF2B5EF4-FFF2-40B4-BE49-F238E27FC236}">
                <a16:creationId xmlns:a16="http://schemas.microsoft.com/office/drawing/2014/main" id="{A1E22650-F9C6-4556-B46F-708E500A6B5B}"/>
              </a:ext>
            </a:extLst>
          </p:cNvPr>
          <p:cNvSpPr/>
          <p:nvPr/>
        </p:nvSpPr>
        <p:spPr>
          <a:xfrm>
            <a:off x="610851" y="179391"/>
            <a:ext cx="39854" cy="1104621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12" name="Google Shape;838;p7">
            <a:extLst>
              <a:ext uri="{FF2B5EF4-FFF2-40B4-BE49-F238E27FC236}">
                <a16:creationId xmlns:a16="http://schemas.microsoft.com/office/drawing/2014/main" id="{EA7136B0-1CBE-4A6A-AA45-D7B1E786FE52}"/>
              </a:ext>
            </a:extLst>
          </p:cNvPr>
          <p:cNvSpPr/>
          <p:nvPr/>
        </p:nvSpPr>
        <p:spPr>
          <a:xfrm>
            <a:off x="592929" y="1292455"/>
            <a:ext cx="57775" cy="756212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Google Shape;862;p7">
            <a:extLst>
              <a:ext uri="{FF2B5EF4-FFF2-40B4-BE49-F238E27FC236}">
                <a16:creationId xmlns:a16="http://schemas.microsoft.com/office/drawing/2014/main" id="{D1A8198A-FDC2-4950-ACDD-C3221F9D7723}"/>
              </a:ext>
            </a:extLst>
          </p:cNvPr>
          <p:cNvSpPr/>
          <p:nvPr/>
        </p:nvSpPr>
        <p:spPr>
          <a:xfrm>
            <a:off x="587507" y="2046140"/>
            <a:ext cx="119" cy="1495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6977D82-F53C-42FE-AC82-7192E7F2C5B4}"/>
              </a:ext>
            </a:extLst>
          </p:cNvPr>
          <p:cNvGrpSpPr/>
          <p:nvPr/>
        </p:nvGrpSpPr>
        <p:grpSpPr>
          <a:xfrm>
            <a:off x="8152108" y="46695"/>
            <a:ext cx="581870" cy="602298"/>
            <a:chOff x="3981700" y="2981328"/>
            <a:chExt cx="581870" cy="602298"/>
          </a:xfrm>
        </p:grpSpPr>
        <p:sp>
          <p:nvSpPr>
            <p:cNvPr id="287" name="Google Shape;670;p7">
              <a:extLst>
                <a:ext uri="{FF2B5EF4-FFF2-40B4-BE49-F238E27FC236}">
                  <a16:creationId xmlns:a16="http://schemas.microsoft.com/office/drawing/2014/main" id="{872173B4-D09A-47B5-B4A5-A00BF4CCD80A}"/>
                </a:ext>
              </a:extLst>
            </p:cNvPr>
            <p:cNvSpPr/>
            <p:nvPr/>
          </p:nvSpPr>
          <p:spPr>
            <a:xfrm>
              <a:off x="4030540" y="3026220"/>
              <a:ext cx="463717" cy="492042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8" name="Google Shape;815;p7">
              <a:extLst>
                <a:ext uri="{FF2B5EF4-FFF2-40B4-BE49-F238E27FC236}">
                  <a16:creationId xmlns:a16="http://schemas.microsoft.com/office/drawing/2014/main" id="{25DA67E4-5E8B-4F4C-AC87-4BEA887BF9CE}"/>
                </a:ext>
              </a:extLst>
            </p:cNvPr>
            <p:cNvSpPr/>
            <p:nvPr/>
          </p:nvSpPr>
          <p:spPr>
            <a:xfrm>
              <a:off x="3981700" y="2981328"/>
              <a:ext cx="581870" cy="602298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89" name="Google Shape;817;p7">
              <a:extLst>
                <a:ext uri="{FF2B5EF4-FFF2-40B4-BE49-F238E27FC236}">
                  <a16:creationId xmlns:a16="http://schemas.microsoft.com/office/drawing/2014/main" id="{F46DC794-CD2B-4847-A04F-D5DC104BE1FD}"/>
                </a:ext>
              </a:extLst>
            </p:cNvPr>
            <p:cNvSpPr/>
            <p:nvPr/>
          </p:nvSpPr>
          <p:spPr>
            <a:xfrm>
              <a:off x="4392637" y="2997943"/>
              <a:ext cx="86015" cy="56722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2A4CC11-19F8-44D7-9A48-7D16932AA6C1}"/>
              </a:ext>
            </a:extLst>
          </p:cNvPr>
          <p:cNvGrpSpPr/>
          <p:nvPr/>
        </p:nvGrpSpPr>
        <p:grpSpPr>
          <a:xfrm>
            <a:off x="464298" y="1749204"/>
            <a:ext cx="752555" cy="685871"/>
            <a:chOff x="2242889" y="862816"/>
            <a:chExt cx="752555" cy="685871"/>
          </a:xfrm>
        </p:grpSpPr>
        <p:sp>
          <p:nvSpPr>
            <p:cNvPr id="41" name="Google Shape;665;p7">
              <a:extLst>
                <a:ext uri="{FF2B5EF4-FFF2-40B4-BE49-F238E27FC236}">
                  <a16:creationId xmlns:a16="http://schemas.microsoft.com/office/drawing/2014/main" id="{8660EC6A-455A-4EF8-8C58-4342559B6D4E}"/>
                </a:ext>
              </a:extLst>
            </p:cNvPr>
            <p:cNvSpPr/>
            <p:nvPr/>
          </p:nvSpPr>
          <p:spPr>
            <a:xfrm>
              <a:off x="2299448" y="923398"/>
              <a:ext cx="622822" cy="565127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763;p7">
              <a:extLst>
                <a:ext uri="{FF2B5EF4-FFF2-40B4-BE49-F238E27FC236}">
                  <a16:creationId xmlns:a16="http://schemas.microsoft.com/office/drawing/2014/main" id="{B3809921-126A-4B23-A5BA-CDE3DFAE12B1}"/>
                </a:ext>
              </a:extLst>
            </p:cNvPr>
            <p:cNvSpPr/>
            <p:nvPr/>
          </p:nvSpPr>
          <p:spPr>
            <a:xfrm>
              <a:off x="2242889" y="862816"/>
              <a:ext cx="752555" cy="685871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4" name="Google Shape;626;p7">
            <a:extLst>
              <a:ext uri="{FF2B5EF4-FFF2-40B4-BE49-F238E27FC236}">
                <a16:creationId xmlns:a16="http://schemas.microsoft.com/office/drawing/2014/main" id="{9B169E21-DC27-448E-BACC-97DA7CC7760A}"/>
              </a:ext>
            </a:extLst>
          </p:cNvPr>
          <p:cNvSpPr/>
          <p:nvPr/>
        </p:nvSpPr>
        <p:spPr>
          <a:xfrm>
            <a:off x="469459" y="2472050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AAAAAAAAAAAAAAAA">
            <a:extLst>
              <a:ext uri="{FF2B5EF4-FFF2-40B4-BE49-F238E27FC236}">
                <a16:creationId xmlns:a16="http://schemas.microsoft.com/office/drawing/2014/main" id="{0953F8EA-689A-4AA8-9B8F-1044B94CC501}"/>
              </a:ext>
            </a:extLst>
          </p:cNvPr>
          <p:cNvSpPr/>
          <p:nvPr/>
        </p:nvSpPr>
        <p:spPr>
          <a:xfrm>
            <a:off x="659380" y="2595168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endParaRPr lang="en-US" sz="2800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6" name="Google Shape;650;p7">
            <a:extLst>
              <a:ext uri="{FF2B5EF4-FFF2-40B4-BE49-F238E27FC236}">
                <a16:creationId xmlns:a16="http://schemas.microsoft.com/office/drawing/2014/main" id="{F08DDBCA-E872-415F-83D8-69111B86F006}"/>
              </a:ext>
            </a:extLst>
          </p:cNvPr>
          <p:cNvSpPr/>
          <p:nvPr/>
        </p:nvSpPr>
        <p:spPr>
          <a:xfrm>
            <a:off x="4337185" y="3956420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654;p7">
            <a:extLst>
              <a:ext uri="{FF2B5EF4-FFF2-40B4-BE49-F238E27FC236}">
                <a16:creationId xmlns:a16="http://schemas.microsoft.com/office/drawing/2014/main" id="{3B807126-3372-4D2F-994F-5F8798707726}"/>
              </a:ext>
            </a:extLst>
          </p:cNvPr>
          <p:cNvSpPr/>
          <p:nvPr/>
        </p:nvSpPr>
        <p:spPr>
          <a:xfrm>
            <a:off x="4337185" y="4238945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Google Shape;656;p7">
            <a:extLst>
              <a:ext uri="{FF2B5EF4-FFF2-40B4-BE49-F238E27FC236}">
                <a16:creationId xmlns:a16="http://schemas.microsoft.com/office/drawing/2014/main" id="{530A2448-2598-4D6C-9050-C75D3AE46FC2}"/>
              </a:ext>
            </a:extLst>
          </p:cNvPr>
          <p:cNvSpPr/>
          <p:nvPr/>
        </p:nvSpPr>
        <p:spPr>
          <a:xfrm>
            <a:off x="4353736" y="4218613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Google Shape;657;p7">
            <a:extLst>
              <a:ext uri="{FF2B5EF4-FFF2-40B4-BE49-F238E27FC236}">
                <a16:creationId xmlns:a16="http://schemas.microsoft.com/office/drawing/2014/main" id="{C5D038BA-975E-425A-95AE-23F90837F4F6}"/>
              </a:ext>
            </a:extLst>
          </p:cNvPr>
          <p:cNvSpPr/>
          <p:nvPr/>
        </p:nvSpPr>
        <p:spPr>
          <a:xfrm>
            <a:off x="4337185" y="4247195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Google Shape;659;p7">
            <a:extLst>
              <a:ext uri="{FF2B5EF4-FFF2-40B4-BE49-F238E27FC236}">
                <a16:creationId xmlns:a16="http://schemas.microsoft.com/office/drawing/2014/main" id="{F7A7CE1B-9A80-48EF-84F9-C25B48FD775C}"/>
              </a:ext>
            </a:extLst>
          </p:cNvPr>
          <p:cNvSpPr/>
          <p:nvPr/>
        </p:nvSpPr>
        <p:spPr>
          <a:xfrm>
            <a:off x="4337185" y="4265110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Google Shape;660;p7">
            <a:extLst>
              <a:ext uri="{FF2B5EF4-FFF2-40B4-BE49-F238E27FC236}">
                <a16:creationId xmlns:a16="http://schemas.microsoft.com/office/drawing/2014/main" id="{BBD136D1-9585-4FB7-9EFB-A4363E55F10D}"/>
              </a:ext>
            </a:extLst>
          </p:cNvPr>
          <p:cNvSpPr/>
          <p:nvPr/>
        </p:nvSpPr>
        <p:spPr>
          <a:xfrm>
            <a:off x="4337185" y="3716059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662;p7">
            <a:extLst>
              <a:ext uri="{FF2B5EF4-FFF2-40B4-BE49-F238E27FC236}">
                <a16:creationId xmlns:a16="http://schemas.microsoft.com/office/drawing/2014/main" id="{DAB1EA32-57C5-4231-8D12-B01503682C3D}"/>
              </a:ext>
            </a:extLst>
          </p:cNvPr>
          <p:cNvSpPr/>
          <p:nvPr/>
        </p:nvSpPr>
        <p:spPr>
          <a:xfrm>
            <a:off x="4337185" y="3528028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664;p7">
            <a:extLst>
              <a:ext uri="{FF2B5EF4-FFF2-40B4-BE49-F238E27FC236}">
                <a16:creationId xmlns:a16="http://schemas.microsoft.com/office/drawing/2014/main" id="{2FFBBFED-A24F-4CD8-A680-A270F1B7667A}"/>
              </a:ext>
            </a:extLst>
          </p:cNvPr>
          <p:cNvSpPr/>
          <p:nvPr/>
        </p:nvSpPr>
        <p:spPr>
          <a:xfrm>
            <a:off x="4337185" y="3716059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667;p7">
            <a:extLst>
              <a:ext uri="{FF2B5EF4-FFF2-40B4-BE49-F238E27FC236}">
                <a16:creationId xmlns:a16="http://schemas.microsoft.com/office/drawing/2014/main" id="{47CF7692-1B6E-4B41-A9CC-80D508F17504}"/>
              </a:ext>
            </a:extLst>
          </p:cNvPr>
          <p:cNvSpPr/>
          <p:nvPr/>
        </p:nvSpPr>
        <p:spPr>
          <a:xfrm>
            <a:off x="466843" y="2472050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668;p7">
            <a:extLst>
              <a:ext uri="{FF2B5EF4-FFF2-40B4-BE49-F238E27FC236}">
                <a16:creationId xmlns:a16="http://schemas.microsoft.com/office/drawing/2014/main" id="{79FEDC91-D6C3-4819-A3A9-208539B52EA0}"/>
              </a:ext>
            </a:extLst>
          </p:cNvPr>
          <p:cNvSpPr/>
          <p:nvPr/>
        </p:nvSpPr>
        <p:spPr>
          <a:xfrm>
            <a:off x="4254483" y="4043166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669;p7">
            <a:extLst>
              <a:ext uri="{FF2B5EF4-FFF2-40B4-BE49-F238E27FC236}">
                <a16:creationId xmlns:a16="http://schemas.microsoft.com/office/drawing/2014/main" id="{CBCC1622-7FFC-4468-8D20-8EB9C1501CA6}"/>
              </a:ext>
            </a:extLst>
          </p:cNvPr>
          <p:cNvSpPr/>
          <p:nvPr/>
        </p:nvSpPr>
        <p:spPr>
          <a:xfrm>
            <a:off x="764551" y="4450141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771;p7">
            <a:extLst>
              <a:ext uri="{FF2B5EF4-FFF2-40B4-BE49-F238E27FC236}">
                <a16:creationId xmlns:a16="http://schemas.microsoft.com/office/drawing/2014/main" id="{11A301F2-1B7B-4D6C-910E-35C09FFC56D7}"/>
              </a:ext>
            </a:extLst>
          </p:cNvPr>
          <p:cNvSpPr/>
          <p:nvPr/>
        </p:nvSpPr>
        <p:spPr>
          <a:xfrm>
            <a:off x="4237931" y="3873551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772;p7">
            <a:extLst>
              <a:ext uri="{FF2B5EF4-FFF2-40B4-BE49-F238E27FC236}">
                <a16:creationId xmlns:a16="http://schemas.microsoft.com/office/drawing/2014/main" id="{A7DA8583-7509-4902-8C8A-9D175DE64CB2}"/>
              </a:ext>
            </a:extLst>
          </p:cNvPr>
          <p:cNvSpPr/>
          <p:nvPr/>
        </p:nvSpPr>
        <p:spPr>
          <a:xfrm>
            <a:off x="4232016" y="2712411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Google Shape;773;p7">
            <a:extLst>
              <a:ext uri="{FF2B5EF4-FFF2-40B4-BE49-F238E27FC236}">
                <a16:creationId xmlns:a16="http://schemas.microsoft.com/office/drawing/2014/main" id="{07EB2EBD-6793-46E1-A4F7-75198E7437B2}"/>
              </a:ext>
            </a:extLst>
          </p:cNvPr>
          <p:cNvSpPr/>
          <p:nvPr/>
        </p:nvSpPr>
        <p:spPr>
          <a:xfrm>
            <a:off x="4221379" y="2975104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774;p7">
            <a:extLst>
              <a:ext uri="{FF2B5EF4-FFF2-40B4-BE49-F238E27FC236}">
                <a16:creationId xmlns:a16="http://schemas.microsoft.com/office/drawing/2014/main" id="{545D6A14-189D-46AA-9F4D-F06EC6CE87D7}"/>
              </a:ext>
            </a:extLst>
          </p:cNvPr>
          <p:cNvSpPr/>
          <p:nvPr/>
        </p:nvSpPr>
        <p:spPr>
          <a:xfrm>
            <a:off x="4160517" y="3203341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Google Shape;775;p7">
            <a:extLst>
              <a:ext uri="{FF2B5EF4-FFF2-40B4-BE49-F238E27FC236}">
                <a16:creationId xmlns:a16="http://schemas.microsoft.com/office/drawing/2014/main" id="{63B7CD79-3F17-46FE-8BBD-EDAA3C2A587F}"/>
              </a:ext>
            </a:extLst>
          </p:cNvPr>
          <p:cNvSpPr/>
          <p:nvPr/>
        </p:nvSpPr>
        <p:spPr>
          <a:xfrm>
            <a:off x="4179743" y="2627625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Google Shape;776;p7">
            <a:extLst>
              <a:ext uri="{FF2B5EF4-FFF2-40B4-BE49-F238E27FC236}">
                <a16:creationId xmlns:a16="http://schemas.microsoft.com/office/drawing/2014/main" id="{3F70E7E3-6C5C-43E4-9765-B36D5655E47B}"/>
              </a:ext>
            </a:extLst>
          </p:cNvPr>
          <p:cNvSpPr/>
          <p:nvPr/>
        </p:nvSpPr>
        <p:spPr>
          <a:xfrm>
            <a:off x="3054997" y="2503090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Google Shape;777;p7">
            <a:extLst>
              <a:ext uri="{FF2B5EF4-FFF2-40B4-BE49-F238E27FC236}">
                <a16:creationId xmlns:a16="http://schemas.microsoft.com/office/drawing/2014/main" id="{F34ECBA8-C191-47F1-8C1D-BF428E4EBECB}"/>
              </a:ext>
            </a:extLst>
          </p:cNvPr>
          <p:cNvSpPr/>
          <p:nvPr/>
        </p:nvSpPr>
        <p:spPr>
          <a:xfrm>
            <a:off x="4119506" y="2597586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Google Shape;778;p7">
            <a:extLst>
              <a:ext uri="{FF2B5EF4-FFF2-40B4-BE49-F238E27FC236}">
                <a16:creationId xmlns:a16="http://schemas.microsoft.com/office/drawing/2014/main" id="{BA58F16D-E315-49C0-BAAF-67855E7F1B24}"/>
              </a:ext>
            </a:extLst>
          </p:cNvPr>
          <p:cNvSpPr/>
          <p:nvPr/>
        </p:nvSpPr>
        <p:spPr>
          <a:xfrm>
            <a:off x="447673" y="2452177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Google Shape;779;p7">
            <a:extLst>
              <a:ext uri="{FF2B5EF4-FFF2-40B4-BE49-F238E27FC236}">
                <a16:creationId xmlns:a16="http://schemas.microsoft.com/office/drawing/2014/main" id="{26EF2C81-F64F-4269-BA1D-DFCBA97C5F47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780;p7">
            <a:extLst>
              <a:ext uri="{FF2B5EF4-FFF2-40B4-BE49-F238E27FC236}">
                <a16:creationId xmlns:a16="http://schemas.microsoft.com/office/drawing/2014/main" id="{6A9BE7F4-963E-4DC9-A866-8F188D3ED613}"/>
              </a:ext>
            </a:extLst>
          </p:cNvPr>
          <p:cNvSpPr/>
          <p:nvPr/>
        </p:nvSpPr>
        <p:spPr>
          <a:xfrm>
            <a:off x="4331212" y="4247195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781;p7">
            <a:extLst>
              <a:ext uri="{FF2B5EF4-FFF2-40B4-BE49-F238E27FC236}">
                <a16:creationId xmlns:a16="http://schemas.microsoft.com/office/drawing/2014/main" id="{D0277935-2A7E-4089-90D6-C7A0AD57EB61}"/>
              </a:ext>
            </a:extLst>
          </p:cNvPr>
          <p:cNvSpPr/>
          <p:nvPr/>
        </p:nvSpPr>
        <p:spPr>
          <a:xfrm>
            <a:off x="4331212" y="4208906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782;p7">
            <a:extLst>
              <a:ext uri="{FF2B5EF4-FFF2-40B4-BE49-F238E27FC236}">
                <a16:creationId xmlns:a16="http://schemas.microsoft.com/office/drawing/2014/main" id="{84D30FE7-33CD-4EFD-9281-E5AE7FE03868}"/>
              </a:ext>
            </a:extLst>
          </p:cNvPr>
          <p:cNvSpPr/>
          <p:nvPr/>
        </p:nvSpPr>
        <p:spPr>
          <a:xfrm>
            <a:off x="4331212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Google Shape;783;p7">
            <a:extLst>
              <a:ext uri="{FF2B5EF4-FFF2-40B4-BE49-F238E27FC236}">
                <a16:creationId xmlns:a16="http://schemas.microsoft.com/office/drawing/2014/main" id="{AE845BB9-FD2E-4C43-89D3-B4C8003C1A66}"/>
              </a:ext>
            </a:extLst>
          </p:cNvPr>
          <p:cNvSpPr/>
          <p:nvPr/>
        </p:nvSpPr>
        <p:spPr>
          <a:xfrm>
            <a:off x="4331212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Google Shape;784;p7">
            <a:extLst>
              <a:ext uri="{FF2B5EF4-FFF2-40B4-BE49-F238E27FC236}">
                <a16:creationId xmlns:a16="http://schemas.microsoft.com/office/drawing/2014/main" id="{267B12E3-A28C-47FC-8A18-FF025DF2509A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Google Shape;785;p7">
            <a:extLst>
              <a:ext uri="{FF2B5EF4-FFF2-40B4-BE49-F238E27FC236}">
                <a16:creationId xmlns:a16="http://schemas.microsoft.com/office/drawing/2014/main" id="{0F9F63C1-67A9-429B-9730-275C4B1C29D9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Google Shape;786;p7">
            <a:extLst>
              <a:ext uri="{FF2B5EF4-FFF2-40B4-BE49-F238E27FC236}">
                <a16:creationId xmlns:a16="http://schemas.microsoft.com/office/drawing/2014/main" id="{83CBC6D6-59A8-4276-BB70-9CA5ADF2DBA5}"/>
              </a:ext>
            </a:extLst>
          </p:cNvPr>
          <p:cNvSpPr/>
          <p:nvPr/>
        </p:nvSpPr>
        <p:spPr>
          <a:xfrm>
            <a:off x="4331214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Google Shape;787;p7">
            <a:extLst>
              <a:ext uri="{FF2B5EF4-FFF2-40B4-BE49-F238E27FC236}">
                <a16:creationId xmlns:a16="http://schemas.microsoft.com/office/drawing/2014/main" id="{1B86CAB5-D3B5-4794-831D-113DE9DE1126}"/>
              </a:ext>
            </a:extLst>
          </p:cNvPr>
          <p:cNvSpPr/>
          <p:nvPr/>
        </p:nvSpPr>
        <p:spPr>
          <a:xfrm>
            <a:off x="3964678" y="2454135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Google Shape;788;p7">
            <a:extLst>
              <a:ext uri="{FF2B5EF4-FFF2-40B4-BE49-F238E27FC236}">
                <a16:creationId xmlns:a16="http://schemas.microsoft.com/office/drawing/2014/main" id="{84933F34-7417-4EB7-A7F1-888470C415EF}"/>
              </a:ext>
            </a:extLst>
          </p:cNvPr>
          <p:cNvSpPr/>
          <p:nvPr/>
        </p:nvSpPr>
        <p:spPr>
          <a:xfrm>
            <a:off x="3967351" y="244976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Google Shape;789;p7">
            <a:extLst>
              <a:ext uri="{FF2B5EF4-FFF2-40B4-BE49-F238E27FC236}">
                <a16:creationId xmlns:a16="http://schemas.microsoft.com/office/drawing/2014/main" id="{0358F5FE-EE82-4BED-8836-54A9EECF37EB}"/>
              </a:ext>
            </a:extLst>
          </p:cNvPr>
          <p:cNvSpPr/>
          <p:nvPr/>
        </p:nvSpPr>
        <p:spPr>
          <a:xfrm>
            <a:off x="593230" y="2579170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790;p7">
            <a:extLst>
              <a:ext uri="{FF2B5EF4-FFF2-40B4-BE49-F238E27FC236}">
                <a16:creationId xmlns:a16="http://schemas.microsoft.com/office/drawing/2014/main" id="{0F461D2D-DE2F-4862-B4DA-41546503D421}"/>
              </a:ext>
            </a:extLst>
          </p:cNvPr>
          <p:cNvSpPr/>
          <p:nvPr/>
        </p:nvSpPr>
        <p:spPr>
          <a:xfrm>
            <a:off x="4119506" y="2589336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Google Shape;791;p7">
            <a:extLst>
              <a:ext uri="{FF2B5EF4-FFF2-40B4-BE49-F238E27FC236}">
                <a16:creationId xmlns:a16="http://schemas.microsoft.com/office/drawing/2014/main" id="{4E830E90-1F38-468C-A261-683663C55DBF}"/>
              </a:ext>
            </a:extLst>
          </p:cNvPr>
          <p:cNvSpPr/>
          <p:nvPr/>
        </p:nvSpPr>
        <p:spPr>
          <a:xfrm>
            <a:off x="4116207" y="4432810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792;p7">
            <a:extLst>
              <a:ext uri="{FF2B5EF4-FFF2-40B4-BE49-F238E27FC236}">
                <a16:creationId xmlns:a16="http://schemas.microsoft.com/office/drawing/2014/main" id="{726B47DC-4A7C-4214-820A-D54CC9BD3053}"/>
              </a:ext>
            </a:extLst>
          </p:cNvPr>
          <p:cNvSpPr/>
          <p:nvPr/>
        </p:nvSpPr>
        <p:spPr>
          <a:xfrm>
            <a:off x="4113590" y="4432810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Google Shape;793;p7">
            <a:extLst>
              <a:ext uri="{FF2B5EF4-FFF2-40B4-BE49-F238E27FC236}">
                <a16:creationId xmlns:a16="http://schemas.microsoft.com/office/drawing/2014/main" id="{E71BF76A-79FE-4B20-84E5-C34E1A04C9E3}"/>
              </a:ext>
            </a:extLst>
          </p:cNvPr>
          <p:cNvSpPr/>
          <p:nvPr/>
        </p:nvSpPr>
        <p:spPr>
          <a:xfrm>
            <a:off x="4116207" y="443281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798;p7">
            <a:extLst>
              <a:ext uri="{FF2B5EF4-FFF2-40B4-BE49-F238E27FC236}">
                <a16:creationId xmlns:a16="http://schemas.microsoft.com/office/drawing/2014/main" id="{7BFC2359-445B-45FF-840A-7B18BB5BEC38}"/>
              </a:ext>
            </a:extLst>
          </p:cNvPr>
          <p:cNvSpPr/>
          <p:nvPr/>
        </p:nvSpPr>
        <p:spPr>
          <a:xfrm>
            <a:off x="3874067" y="4491430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Google Shape;802;p7">
            <a:extLst>
              <a:ext uri="{FF2B5EF4-FFF2-40B4-BE49-F238E27FC236}">
                <a16:creationId xmlns:a16="http://schemas.microsoft.com/office/drawing/2014/main" id="{C2F0D35D-B998-446A-98FB-0DE1B19FC4ED}"/>
              </a:ext>
            </a:extLst>
          </p:cNvPr>
          <p:cNvSpPr/>
          <p:nvPr/>
        </p:nvSpPr>
        <p:spPr>
          <a:xfrm>
            <a:off x="3810535" y="4463349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804;p7">
            <a:extLst>
              <a:ext uri="{FF2B5EF4-FFF2-40B4-BE49-F238E27FC236}">
                <a16:creationId xmlns:a16="http://schemas.microsoft.com/office/drawing/2014/main" id="{19F59846-1D82-44F4-A9E1-52C9256C4943}"/>
              </a:ext>
            </a:extLst>
          </p:cNvPr>
          <p:cNvSpPr/>
          <p:nvPr/>
        </p:nvSpPr>
        <p:spPr>
          <a:xfrm>
            <a:off x="3504235" y="4487555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Google Shape;808;p7">
            <a:extLst>
              <a:ext uri="{FF2B5EF4-FFF2-40B4-BE49-F238E27FC236}">
                <a16:creationId xmlns:a16="http://schemas.microsoft.com/office/drawing/2014/main" id="{C344704C-8C13-418A-A69B-FFEF92DDCA33}"/>
              </a:ext>
            </a:extLst>
          </p:cNvPr>
          <p:cNvSpPr/>
          <p:nvPr/>
        </p:nvSpPr>
        <p:spPr>
          <a:xfrm>
            <a:off x="1469807" y="4479348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Google Shape;809;p7">
            <a:extLst>
              <a:ext uri="{FF2B5EF4-FFF2-40B4-BE49-F238E27FC236}">
                <a16:creationId xmlns:a16="http://schemas.microsoft.com/office/drawing/2014/main" id="{3D8CA99A-6C19-47C2-85BF-5442989E6241}"/>
              </a:ext>
            </a:extLst>
          </p:cNvPr>
          <p:cNvSpPr/>
          <p:nvPr/>
        </p:nvSpPr>
        <p:spPr>
          <a:xfrm>
            <a:off x="1624635" y="2537006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Google Shape;810;p7">
            <a:extLst>
              <a:ext uri="{FF2B5EF4-FFF2-40B4-BE49-F238E27FC236}">
                <a16:creationId xmlns:a16="http://schemas.microsoft.com/office/drawing/2014/main" id="{E706FA8B-16EF-43C8-A91F-BFDFFA36828C}"/>
              </a:ext>
            </a:extLst>
          </p:cNvPr>
          <p:cNvSpPr/>
          <p:nvPr/>
        </p:nvSpPr>
        <p:spPr>
          <a:xfrm>
            <a:off x="679231" y="2511714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Google Shape;816;p7">
            <a:extLst>
              <a:ext uri="{FF2B5EF4-FFF2-40B4-BE49-F238E27FC236}">
                <a16:creationId xmlns:a16="http://schemas.microsoft.com/office/drawing/2014/main" id="{3E771C91-1EAD-4BB8-A566-50486E5F147A}"/>
              </a:ext>
            </a:extLst>
          </p:cNvPr>
          <p:cNvSpPr/>
          <p:nvPr/>
        </p:nvSpPr>
        <p:spPr>
          <a:xfrm>
            <a:off x="662679" y="4478556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Google Shape;818;p7">
            <a:extLst>
              <a:ext uri="{FF2B5EF4-FFF2-40B4-BE49-F238E27FC236}">
                <a16:creationId xmlns:a16="http://schemas.microsoft.com/office/drawing/2014/main" id="{D18DE7F6-A617-4283-81E3-6202AC9224F5}"/>
              </a:ext>
            </a:extLst>
          </p:cNvPr>
          <p:cNvSpPr/>
          <p:nvPr/>
        </p:nvSpPr>
        <p:spPr>
          <a:xfrm>
            <a:off x="1089394" y="2718744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Google Shape;819;p7">
            <a:extLst>
              <a:ext uri="{FF2B5EF4-FFF2-40B4-BE49-F238E27FC236}">
                <a16:creationId xmlns:a16="http://schemas.microsoft.com/office/drawing/2014/main" id="{284D1958-40E2-42C1-B70E-3FED0A2322E7}"/>
              </a:ext>
            </a:extLst>
          </p:cNvPr>
          <p:cNvSpPr/>
          <p:nvPr/>
        </p:nvSpPr>
        <p:spPr>
          <a:xfrm>
            <a:off x="1053674" y="2706620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828;p7">
            <a:extLst>
              <a:ext uri="{FF2B5EF4-FFF2-40B4-BE49-F238E27FC236}">
                <a16:creationId xmlns:a16="http://schemas.microsoft.com/office/drawing/2014/main" id="{0051E190-972F-4592-8DDA-0C40034E6AB8}"/>
              </a:ext>
            </a:extLst>
          </p:cNvPr>
          <p:cNvSpPr/>
          <p:nvPr/>
        </p:nvSpPr>
        <p:spPr>
          <a:xfrm>
            <a:off x="571389" y="3399121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Google Shape;829;p7">
            <a:extLst>
              <a:ext uri="{FF2B5EF4-FFF2-40B4-BE49-F238E27FC236}">
                <a16:creationId xmlns:a16="http://schemas.microsoft.com/office/drawing/2014/main" id="{AEAD782A-7402-4691-B0F8-96E00B447C64}"/>
              </a:ext>
            </a:extLst>
          </p:cNvPr>
          <p:cNvSpPr/>
          <p:nvPr/>
        </p:nvSpPr>
        <p:spPr>
          <a:xfrm>
            <a:off x="505237" y="2591294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Google Shape;830;p7">
            <a:extLst>
              <a:ext uri="{FF2B5EF4-FFF2-40B4-BE49-F238E27FC236}">
                <a16:creationId xmlns:a16="http://schemas.microsoft.com/office/drawing/2014/main" id="{E66CF7C9-1605-4104-B3F1-93A482B7E99E}"/>
              </a:ext>
            </a:extLst>
          </p:cNvPr>
          <p:cNvSpPr/>
          <p:nvPr/>
        </p:nvSpPr>
        <p:spPr>
          <a:xfrm>
            <a:off x="510527" y="4202614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831;p7">
            <a:extLst>
              <a:ext uri="{FF2B5EF4-FFF2-40B4-BE49-F238E27FC236}">
                <a16:creationId xmlns:a16="http://schemas.microsoft.com/office/drawing/2014/main" id="{6C8DBCEE-7B20-4B6E-94F4-48F84F00DA2F}"/>
              </a:ext>
            </a:extLst>
          </p:cNvPr>
          <p:cNvSpPr/>
          <p:nvPr/>
        </p:nvSpPr>
        <p:spPr>
          <a:xfrm>
            <a:off x="3749671" y="3417077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Google Shape;832;p7">
            <a:extLst>
              <a:ext uri="{FF2B5EF4-FFF2-40B4-BE49-F238E27FC236}">
                <a16:creationId xmlns:a16="http://schemas.microsoft.com/office/drawing/2014/main" id="{F4BEB046-BED8-4B93-8051-8D99C523B208}"/>
              </a:ext>
            </a:extLst>
          </p:cNvPr>
          <p:cNvSpPr/>
          <p:nvPr/>
        </p:nvSpPr>
        <p:spPr>
          <a:xfrm>
            <a:off x="1324251" y="4206489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Google Shape;833;p7">
            <a:extLst>
              <a:ext uri="{FF2B5EF4-FFF2-40B4-BE49-F238E27FC236}">
                <a16:creationId xmlns:a16="http://schemas.microsoft.com/office/drawing/2014/main" id="{1BB79000-316E-4345-B604-0632F4FFA453}"/>
              </a:ext>
            </a:extLst>
          </p:cNvPr>
          <p:cNvSpPr/>
          <p:nvPr/>
        </p:nvSpPr>
        <p:spPr>
          <a:xfrm>
            <a:off x="1952777" y="2799198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Google Shape;834;p7">
            <a:extLst>
              <a:ext uri="{FF2B5EF4-FFF2-40B4-BE49-F238E27FC236}">
                <a16:creationId xmlns:a16="http://schemas.microsoft.com/office/drawing/2014/main" id="{BE46C456-62CC-4983-95A1-04E5FFA33236}"/>
              </a:ext>
            </a:extLst>
          </p:cNvPr>
          <p:cNvSpPr/>
          <p:nvPr/>
        </p:nvSpPr>
        <p:spPr>
          <a:xfrm>
            <a:off x="1958065" y="2809365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Google Shape;835;p7">
            <a:extLst>
              <a:ext uri="{FF2B5EF4-FFF2-40B4-BE49-F238E27FC236}">
                <a16:creationId xmlns:a16="http://schemas.microsoft.com/office/drawing/2014/main" id="{F2B568DB-AA46-4DE4-93BC-EADBF47D21AF}"/>
              </a:ext>
            </a:extLst>
          </p:cNvPr>
          <p:cNvSpPr/>
          <p:nvPr/>
        </p:nvSpPr>
        <p:spPr>
          <a:xfrm>
            <a:off x="1955448" y="2805488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Google Shape;836;p7">
            <a:extLst>
              <a:ext uri="{FF2B5EF4-FFF2-40B4-BE49-F238E27FC236}">
                <a16:creationId xmlns:a16="http://schemas.microsoft.com/office/drawing/2014/main" id="{096B63E1-D7E0-4092-B2C1-3B8D1ADE1C8F}"/>
              </a:ext>
            </a:extLst>
          </p:cNvPr>
          <p:cNvSpPr/>
          <p:nvPr/>
        </p:nvSpPr>
        <p:spPr>
          <a:xfrm>
            <a:off x="447673" y="4301483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837;p7">
            <a:extLst>
              <a:ext uri="{FF2B5EF4-FFF2-40B4-BE49-F238E27FC236}">
                <a16:creationId xmlns:a16="http://schemas.microsoft.com/office/drawing/2014/main" id="{C9A666FB-A81A-45A2-8B4A-C9EF68038502}"/>
              </a:ext>
            </a:extLst>
          </p:cNvPr>
          <p:cNvSpPr/>
          <p:nvPr/>
        </p:nvSpPr>
        <p:spPr>
          <a:xfrm>
            <a:off x="447673" y="2476425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838;p7">
            <a:extLst>
              <a:ext uri="{FF2B5EF4-FFF2-40B4-BE49-F238E27FC236}">
                <a16:creationId xmlns:a16="http://schemas.microsoft.com/office/drawing/2014/main" id="{94EDAA54-B8C2-4E96-A1E2-379A5DE779F0}"/>
              </a:ext>
            </a:extLst>
          </p:cNvPr>
          <p:cNvSpPr/>
          <p:nvPr/>
        </p:nvSpPr>
        <p:spPr>
          <a:xfrm>
            <a:off x="439028" y="3558570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862;p7">
            <a:extLst>
              <a:ext uri="{FF2B5EF4-FFF2-40B4-BE49-F238E27FC236}">
                <a16:creationId xmlns:a16="http://schemas.microsoft.com/office/drawing/2014/main" id="{848FF8EA-EC4F-4984-B9FB-C471F6BBBBD0}"/>
              </a:ext>
            </a:extLst>
          </p:cNvPr>
          <p:cNvSpPr/>
          <p:nvPr/>
        </p:nvSpPr>
        <p:spPr>
          <a:xfrm>
            <a:off x="436412" y="4291318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Google Shape;626;p7">
            <a:extLst>
              <a:ext uri="{FF2B5EF4-FFF2-40B4-BE49-F238E27FC236}">
                <a16:creationId xmlns:a16="http://schemas.microsoft.com/office/drawing/2014/main" id="{EAA77A13-F149-4354-9993-53D5ED7D0547}"/>
              </a:ext>
            </a:extLst>
          </p:cNvPr>
          <p:cNvSpPr/>
          <p:nvPr/>
        </p:nvSpPr>
        <p:spPr>
          <a:xfrm>
            <a:off x="4823253" y="2472050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BBBBBBBBBBBBBBBBBBBBB">
            <a:extLst>
              <a:ext uri="{FF2B5EF4-FFF2-40B4-BE49-F238E27FC236}">
                <a16:creationId xmlns:a16="http://schemas.microsoft.com/office/drawing/2014/main" id="{B19C9A71-9F5F-488B-AB81-A697BD5080AD}"/>
              </a:ext>
            </a:extLst>
          </p:cNvPr>
          <p:cNvSpPr/>
          <p:nvPr/>
        </p:nvSpPr>
        <p:spPr>
          <a:xfrm>
            <a:off x="5013174" y="2595168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Google Shape;650;p7">
            <a:extLst>
              <a:ext uri="{FF2B5EF4-FFF2-40B4-BE49-F238E27FC236}">
                <a16:creationId xmlns:a16="http://schemas.microsoft.com/office/drawing/2014/main" id="{970DCF44-A1CC-46B4-A8E1-9DB936D99DA0}"/>
              </a:ext>
            </a:extLst>
          </p:cNvPr>
          <p:cNvSpPr/>
          <p:nvPr/>
        </p:nvSpPr>
        <p:spPr>
          <a:xfrm>
            <a:off x="8690979" y="3956420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Google Shape;654;p7">
            <a:extLst>
              <a:ext uri="{FF2B5EF4-FFF2-40B4-BE49-F238E27FC236}">
                <a16:creationId xmlns:a16="http://schemas.microsoft.com/office/drawing/2014/main" id="{1CDBDDB9-A32B-4F38-9279-2FD62D9D7D3F}"/>
              </a:ext>
            </a:extLst>
          </p:cNvPr>
          <p:cNvSpPr/>
          <p:nvPr/>
        </p:nvSpPr>
        <p:spPr>
          <a:xfrm>
            <a:off x="8690979" y="4238945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Google Shape;656;p7">
            <a:extLst>
              <a:ext uri="{FF2B5EF4-FFF2-40B4-BE49-F238E27FC236}">
                <a16:creationId xmlns:a16="http://schemas.microsoft.com/office/drawing/2014/main" id="{E2319486-1C67-4411-B8A5-95E5569CFBE3}"/>
              </a:ext>
            </a:extLst>
          </p:cNvPr>
          <p:cNvSpPr/>
          <p:nvPr/>
        </p:nvSpPr>
        <p:spPr>
          <a:xfrm>
            <a:off x="8707530" y="4218613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Google Shape;657;p7">
            <a:extLst>
              <a:ext uri="{FF2B5EF4-FFF2-40B4-BE49-F238E27FC236}">
                <a16:creationId xmlns:a16="http://schemas.microsoft.com/office/drawing/2014/main" id="{815F6BCC-7E65-485D-A1BE-01A262301B54}"/>
              </a:ext>
            </a:extLst>
          </p:cNvPr>
          <p:cNvSpPr/>
          <p:nvPr/>
        </p:nvSpPr>
        <p:spPr>
          <a:xfrm>
            <a:off x="8690979" y="4247195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Google Shape;659;p7">
            <a:extLst>
              <a:ext uri="{FF2B5EF4-FFF2-40B4-BE49-F238E27FC236}">
                <a16:creationId xmlns:a16="http://schemas.microsoft.com/office/drawing/2014/main" id="{0C489D1D-A760-42EB-9632-C67C7A52132D}"/>
              </a:ext>
            </a:extLst>
          </p:cNvPr>
          <p:cNvSpPr/>
          <p:nvPr/>
        </p:nvSpPr>
        <p:spPr>
          <a:xfrm>
            <a:off x="8690979" y="4265110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Google Shape;660;p7">
            <a:extLst>
              <a:ext uri="{FF2B5EF4-FFF2-40B4-BE49-F238E27FC236}">
                <a16:creationId xmlns:a16="http://schemas.microsoft.com/office/drawing/2014/main" id="{E459D5EE-C712-4CF7-BE00-48E0F6D8C76B}"/>
              </a:ext>
            </a:extLst>
          </p:cNvPr>
          <p:cNvSpPr/>
          <p:nvPr/>
        </p:nvSpPr>
        <p:spPr>
          <a:xfrm>
            <a:off x="8690979" y="3716059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662;p7">
            <a:extLst>
              <a:ext uri="{FF2B5EF4-FFF2-40B4-BE49-F238E27FC236}">
                <a16:creationId xmlns:a16="http://schemas.microsoft.com/office/drawing/2014/main" id="{133C1C4F-CD78-4C2F-A6EB-80B9EDD7E60F}"/>
              </a:ext>
            </a:extLst>
          </p:cNvPr>
          <p:cNvSpPr/>
          <p:nvPr/>
        </p:nvSpPr>
        <p:spPr>
          <a:xfrm>
            <a:off x="8690979" y="3528028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664;p7">
            <a:extLst>
              <a:ext uri="{FF2B5EF4-FFF2-40B4-BE49-F238E27FC236}">
                <a16:creationId xmlns:a16="http://schemas.microsoft.com/office/drawing/2014/main" id="{F3AD50D9-0AA4-47DD-855E-FCE7363D26EA}"/>
              </a:ext>
            </a:extLst>
          </p:cNvPr>
          <p:cNvSpPr/>
          <p:nvPr/>
        </p:nvSpPr>
        <p:spPr>
          <a:xfrm>
            <a:off x="8690979" y="3716059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Google Shape;667;p7">
            <a:extLst>
              <a:ext uri="{FF2B5EF4-FFF2-40B4-BE49-F238E27FC236}">
                <a16:creationId xmlns:a16="http://schemas.microsoft.com/office/drawing/2014/main" id="{B2B39040-614E-4A0B-97E2-BA494CE567A9}"/>
              </a:ext>
            </a:extLst>
          </p:cNvPr>
          <p:cNvSpPr/>
          <p:nvPr/>
        </p:nvSpPr>
        <p:spPr>
          <a:xfrm>
            <a:off x="4820637" y="2472050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Google Shape;668;p7">
            <a:extLst>
              <a:ext uri="{FF2B5EF4-FFF2-40B4-BE49-F238E27FC236}">
                <a16:creationId xmlns:a16="http://schemas.microsoft.com/office/drawing/2014/main" id="{BA93C8B7-0486-44CE-BC50-307FC0CE0579}"/>
              </a:ext>
            </a:extLst>
          </p:cNvPr>
          <p:cNvSpPr/>
          <p:nvPr/>
        </p:nvSpPr>
        <p:spPr>
          <a:xfrm>
            <a:off x="8608277" y="4043166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669;p7">
            <a:extLst>
              <a:ext uri="{FF2B5EF4-FFF2-40B4-BE49-F238E27FC236}">
                <a16:creationId xmlns:a16="http://schemas.microsoft.com/office/drawing/2014/main" id="{B424FC61-7D83-4E75-96F2-AACBA3C44B0B}"/>
              </a:ext>
            </a:extLst>
          </p:cNvPr>
          <p:cNvSpPr/>
          <p:nvPr/>
        </p:nvSpPr>
        <p:spPr>
          <a:xfrm>
            <a:off x="5118345" y="4450141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Google Shape;771;p7">
            <a:extLst>
              <a:ext uri="{FF2B5EF4-FFF2-40B4-BE49-F238E27FC236}">
                <a16:creationId xmlns:a16="http://schemas.microsoft.com/office/drawing/2014/main" id="{5C3A4AE0-281E-49D0-99A3-456F487B0717}"/>
              </a:ext>
            </a:extLst>
          </p:cNvPr>
          <p:cNvSpPr/>
          <p:nvPr/>
        </p:nvSpPr>
        <p:spPr>
          <a:xfrm>
            <a:off x="8591725" y="3873551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Google Shape;772;p7">
            <a:extLst>
              <a:ext uri="{FF2B5EF4-FFF2-40B4-BE49-F238E27FC236}">
                <a16:creationId xmlns:a16="http://schemas.microsoft.com/office/drawing/2014/main" id="{6B98C35E-114B-4A9E-BB34-C547A0641A2E}"/>
              </a:ext>
            </a:extLst>
          </p:cNvPr>
          <p:cNvSpPr/>
          <p:nvPr/>
        </p:nvSpPr>
        <p:spPr>
          <a:xfrm>
            <a:off x="8585810" y="2712411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Google Shape;773;p7">
            <a:extLst>
              <a:ext uri="{FF2B5EF4-FFF2-40B4-BE49-F238E27FC236}">
                <a16:creationId xmlns:a16="http://schemas.microsoft.com/office/drawing/2014/main" id="{9AB7BCFE-21C0-4548-B2A3-050CA6AF171E}"/>
              </a:ext>
            </a:extLst>
          </p:cNvPr>
          <p:cNvSpPr/>
          <p:nvPr/>
        </p:nvSpPr>
        <p:spPr>
          <a:xfrm>
            <a:off x="8575173" y="2975104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Google Shape;774;p7">
            <a:extLst>
              <a:ext uri="{FF2B5EF4-FFF2-40B4-BE49-F238E27FC236}">
                <a16:creationId xmlns:a16="http://schemas.microsoft.com/office/drawing/2014/main" id="{DDDD43D4-83D6-403A-9B11-A63448CFA28A}"/>
              </a:ext>
            </a:extLst>
          </p:cNvPr>
          <p:cNvSpPr/>
          <p:nvPr/>
        </p:nvSpPr>
        <p:spPr>
          <a:xfrm>
            <a:off x="8514311" y="3203341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Google Shape;775;p7">
            <a:extLst>
              <a:ext uri="{FF2B5EF4-FFF2-40B4-BE49-F238E27FC236}">
                <a16:creationId xmlns:a16="http://schemas.microsoft.com/office/drawing/2014/main" id="{2C711B5B-4499-46CE-B878-F0634CE00819}"/>
              </a:ext>
            </a:extLst>
          </p:cNvPr>
          <p:cNvSpPr/>
          <p:nvPr/>
        </p:nvSpPr>
        <p:spPr>
          <a:xfrm>
            <a:off x="8533537" y="2627625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Google Shape;776;p7">
            <a:extLst>
              <a:ext uri="{FF2B5EF4-FFF2-40B4-BE49-F238E27FC236}">
                <a16:creationId xmlns:a16="http://schemas.microsoft.com/office/drawing/2014/main" id="{468C4A89-85DC-45FD-BE35-EFBF2ECC5E8A}"/>
              </a:ext>
            </a:extLst>
          </p:cNvPr>
          <p:cNvSpPr/>
          <p:nvPr/>
        </p:nvSpPr>
        <p:spPr>
          <a:xfrm>
            <a:off x="7408791" y="2503090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Google Shape;777;p7">
            <a:extLst>
              <a:ext uri="{FF2B5EF4-FFF2-40B4-BE49-F238E27FC236}">
                <a16:creationId xmlns:a16="http://schemas.microsoft.com/office/drawing/2014/main" id="{8A51E443-54FB-433E-9129-BC7CCBF63ADC}"/>
              </a:ext>
            </a:extLst>
          </p:cNvPr>
          <p:cNvSpPr/>
          <p:nvPr/>
        </p:nvSpPr>
        <p:spPr>
          <a:xfrm>
            <a:off x="8473300" y="2597586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Google Shape;778;p7">
            <a:extLst>
              <a:ext uri="{FF2B5EF4-FFF2-40B4-BE49-F238E27FC236}">
                <a16:creationId xmlns:a16="http://schemas.microsoft.com/office/drawing/2014/main" id="{58037BCC-C4BA-45AF-8825-C2A36566C14F}"/>
              </a:ext>
            </a:extLst>
          </p:cNvPr>
          <p:cNvSpPr/>
          <p:nvPr/>
        </p:nvSpPr>
        <p:spPr>
          <a:xfrm>
            <a:off x="4801467" y="2452177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779;p7">
            <a:extLst>
              <a:ext uri="{FF2B5EF4-FFF2-40B4-BE49-F238E27FC236}">
                <a16:creationId xmlns:a16="http://schemas.microsoft.com/office/drawing/2014/main" id="{90A48D7A-6842-4BCF-BD47-49D39716EAFB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780;p7">
            <a:extLst>
              <a:ext uri="{FF2B5EF4-FFF2-40B4-BE49-F238E27FC236}">
                <a16:creationId xmlns:a16="http://schemas.microsoft.com/office/drawing/2014/main" id="{68ABF7F9-CDE3-4FCF-B774-4005F451AC2B}"/>
              </a:ext>
            </a:extLst>
          </p:cNvPr>
          <p:cNvSpPr/>
          <p:nvPr/>
        </p:nvSpPr>
        <p:spPr>
          <a:xfrm>
            <a:off x="8685006" y="4247195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Google Shape;781;p7">
            <a:extLst>
              <a:ext uri="{FF2B5EF4-FFF2-40B4-BE49-F238E27FC236}">
                <a16:creationId xmlns:a16="http://schemas.microsoft.com/office/drawing/2014/main" id="{7BB0B27E-8ABE-4127-919B-F81BD543C3C7}"/>
              </a:ext>
            </a:extLst>
          </p:cNvPr>
          <p:cNvSpPr/>
          <p:nvPr/>
        </p:nvSpPr>
        <p:spPr>
          <a:xfrm>
            <a:off x="8685006" y="4208906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Google Shape;782;p7">
            <a:extLst>
              <a:ext uri="{FF2B5EF4-FFF2-40B4-BE49-F238E27FC236}">
                <a16:creationId xmlns:a16="http://schemas.microsoft.com/office/drawing/2014/main" id="{6AE7AE27-6330-4EDC-9196-68A45BEE5DC6}"/>
              </a:ext>
            </a:extLst>
          </p:cNvPr>
          <p:cNvSpPr/>
          <p:nvPr/>
        </p:nvSpPr>
        <p:spPr>
          <a:xfrm>
            <a:off x="8685006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Google Shape;783;p7">
            <a:extLst>
              <a:ext uri="{FF2B5EF4-FFF2-40B4-BE49-F238E27FC236}">
                <a16:creationId xmlns:a16="http://schemas.microsoft.com/office/drawing/2014/main" id="{31BD5AF6-B963-43D3-A308-DD04E8189B78}"/>
              </a:ext>
            </a:extLst>
          </p:cNvPr>
          <p:cNvSpPr/>
          <p:nvPr/>
        </p:nvSpPr>
        <p:spPr>
          <a:xfrm>
            <a:off x="8685006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784;p7">
            <a:extLst>
              <a:ext uri="{FF2B5EF4-FFF2-40B4-BE49-F238E27FC236}">
                <a16:creationId xmlns:a16="http://schemas.microsoft.com/office/drawing/2014/main" id="{5D05FB20-DF20-4F33-8E93-AFEA1F839F8A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Google Shape;785;p7">
            <a:extLst>
              <a:ext uri="{FF2B5EF4-FFF2-40B4-BE49-F238E27FC236}">
                <a16:creationId xmlns:a16="http://schemas.microsoft.com/office/drawing/2014/main" id="{F84B72A8-7F78-4604-8200-0EDDD1ECD1D9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786;p7">
            <a:extLst>
              <a:ext uri="{FF2B5EF4-FFF2-40B4-BE49-F238E27FC236}">
                <a16:creationId xmlns:a16="http://schemas.microsoft.com/office/drawing/2014/main" id="{DF5A4B7E-71D8-4DAD-AEA3-664A10037652}"/>
              </a:ext>
            </a:extLst>
          </p:cNvPr>
          <p:cNvSpPr/>
          <p:nvPr/>
        </p:nvSpPr>
        <p:spPr>
          <a:xfrm>
            <a:off x="8685008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Google Shape;787;p7">
            <a:extLst>
              <a:ext uri="{FF2B5EF4-FFF2-40B4-BE49-F238E27FC236}">
                <a16:creationId xmlns:a16="http://schemas.microsoft.com/office/drawing/2014/main" id="{7A32B696-DDCE-414A-9294-3EE19FC8565D}"/>
              </a:ext>
            </a:extLst>
          </p:cNvPr>
          <p:cNvSpPr/>
          <p:nvPr/>
        </p:nvSpPr>
        <p:spPr>
          <a:xfrm>
            <a:off x="8318472" y="2454135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Google Shape;788;p7">
            <a:extLst>
              <a:ext uri="{FF2B5EF4-FFF2-40B4-BE49-F238E27FC236}">
                <a16:creationId xmlns:a16="http://schemas.microsoft.com/office/drawing/2014/main" id="{95FA62C7-1E32-4632-BFEF-71D0E07126EB}"/>
              </a:ext>
            </a:extLst>
          </p:cNvPr>
          <p:cNvSpPr/>
          <p:nvPr/>
        </p:nvSpPr>
        <p:spPr>
          <a:xfrm>
            <a:off x="8321145" y="244976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Google Shape;789;p7">
            <a:extLst>
              <a:ext uri="{FF2B5EF4-FFF2-40B4-BE49-F238E27FC236}">
                <a16:creationId xmlns:a16="http://schemas.microsoft.com/office/drawing/2014/main" id="{E61B08B1-8672-4212-9254-A391098357FD}"/>
              </a:ext>
            </a:extLst>
          </p:cNvPr>
          <p:cNvSpPr/>
          <p:nvPr/>
        </p:nvSpPr>
        <p:spPr>
          <a:xfrm>
            <a:off x="4947024" y="2579170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Google Shape;790;p7">
            <a:extLst>
              <a:ext uri="{FF2B5EF4-FFF2-40B4-BE49-F238E27FC236}">
                <a16:creationId xmlns:a16="http://schemas.microsoft.com/office/drawing/2014/main" id="{C4AEF072-8E75-4065-A981-5A926FF019B7}"/>
              </a:ext>
            </a:extLst>
          </p:cNvPr>
          <p:cNvSpPr/>
          <p:nvPr/>
        </p:nvSpPr>
        <p:spPr>
          <a:xfrm>
            <a:off x="8473300" y="2589336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Google Shape;791;p7">
            <a:extLst>
              <a:ext uri="{FF2B5EF4-FFF2-40B4-BE49-F238E27FC236}">
                <a16:creationId xmlns:a16="http://schemas.microsoft.com/office/drawing/2014/main" id="{39FB2FD3-4837-4CC7-8B11-4E092E7759CE}"/>
              </a:ext>
            </a:extLst>
          </p:cNvPr>
          <p:cNvSpPr/>
          <p:nvPr/>
        </p:nvSpPr>
        <p:spPr>
          <a:xfrm>
            <a:off x="8470001" y="4432810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Google Shape;792;p7">
            <a:extLst>
              <a:ext uri="{FF2B5EF4-FFF2-40B4-BE49-F238E27FC236}">
                <a16:creationId xmlns:a16="http://schemas.microsoft.com/office/drawing/2014/main" id="{3ADFCD87-3461-4AAB-B98E-BE48E9717023}"/>
              </a:ext>
            </a:extLst>
          </p:cNvPr>
          <p:cNvSpPr/>
          <p:nvPr/>
        </p:nvSpPr>
        <p:spPr>
          <a:xfrm>
            <a:off x="8467384" y="4432810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Google Shape;793;p7">
            <a:extLst>
              <a:ext uri="{FF2B5EF4-FFF2-40B4-BE49-F238E27FC236}">
                <a16:creationId xmlns:a16="http://schemas.microsoft.com/office/drawing/2014/main" id="{D82A9213-FBA9-447E-9924-182E55F416DF}"/>
              </a:ext>
            </a:extLst>
          </p:cNvPr>
          <p:cNvSpPr/>
          <p:nvPr/>
        </p:nvSpPr>
        <p:spPr>
          <a:xfrm>
            <a:off x="8470001" y="443281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Google Shape;798;p7">
            <a:extLst>
              <a:ext uri="{FF2B5EF4-FFF2-40B4-BE49-F238E27FC236}">
                <a16:creationId xmlns:a16="http://schemas.microsoft.com/office/drawing/2014/main" id="{FD36A50F-F3F4-458C-AFFB-6EA423352F6C}"/>
              </a:ext>
            </a:extLst>
          </p:cNvPr>
          <p:cNvSpPr/>
          <p:nvPr/>
        </p:nvSpPr>
        <p:spPr>
          <a:xfrm>
            <a:off x="8227861" y="4491430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Google Shape;802;p7">
            <a:extLst>
              <a:ext uri="{FF2B5EF4-FFF2-40B4-BE49-F238E27FC236}">
                <a16:creationId xmlns:a16="http://schemas.microsoft.com/office/drawing/2014/main" id="{E33D621B-B303-4003-BAB7-90334D33363B}"/>
              </a:ext>
            </a:extLst>
          </p:cNvPr>
          <p:cNvSpPr/>
          <p:nvPr/>
        </p:nvSpPr>
        <p:spPr>
          <a:xfrm>
            <a:off x="8164329" y="4463349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Google Shape;804;p7">
            <a:extLst>
              <a:ext uri="{FF2B5EF4-FFF2-40B4-BE49-F238E27FC236}">
                <a16:creationId xmlns:a16="http://schemas.microsoft.com/office/drawing/2014/main" id="{B8DF1497-1FFE-4FCD-ADEA-A2B67C38344B}"/>
              </a:ext>
            </a:extLst>
          </p:cNvPr>
          <p:cNvSpPr/>
          <p:nvPr/>
        </p:nvSpPr>
        <p:spPr>
          <a:xfrm>
            <a:off x="7858029" y="4487555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Google Shape;808;p7">
            <a:extLst>
              <a:ext uri="{FF2B5EF4-FFF2-40B4-BE49-F238E27FC236}">
                <a16:creationId xmlns:a16="http://schemas.microsoft.com/office/drawing/2014/main" id="{26399C33-68D2-4F07-9628-2C6A79F2ADD7}"/>
              </a:ext>
            </a:extLst>
          </p:cNvPr>
          <p:cNvSpPr/>
          <p:nvPr/>
        </p:nvSpPr>
        <p:spPr>
          <a:xfrm>
            <a:off x="5823601" y="4479348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Google Shape;809;p7">
            <a:extLst>
              <a:ext uri="{FF2B5EF4-FFF2-40B4-BE49-F238E27FC236}">
                <a16:creationId xmlns:a16="http://schemas.microsoft.com/office/drawing/2014/main" id="{9F40C28C-D008-4852-A9D2-3C997EA1A6F0}"/>
              </a:ext>
            </a:extLst>
          </p:cNvPr>
          <p:cNvSpPr/>
          <p:nvPr/>
        </p:nvSpPr>
        <p:spPr>
          <a:xfrm>
            <a:off x="5978429" y="2537006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Google Shape;810;p7">
            <a:extLst>
              <a:ext uri="{FF2B5EF4-FFF2-40B4-BE49-F238E27FC236}">
                <a16:creationId xmlns:a16="http://schemas.microsoft.com/office/drawing/2014/main" id="{672A7751-1589-4A21-B3A9-90DB3F5DFE68}"/>
              </a:ext>
            </a:extLst>
          </p:cNvPr>
          <p:cNvSpPr/>
          <p:nvPr/>
        </p:nvSpPr>
        <p:spPr>
          <a:xfrm>
            <a:off x="5033025" y="2511714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Google Shape;816;p7">
            <a:extLst>
              <a:ext uri="{FF2B5EF4-FFF2-40B4-BE49-F238E27FC236}">
                <a16:creationId xmlns:a16="http://schemas.microsoft.com/office/drawing/2014/main" id="{36434CAF-D758-4AA7-8630-4622430A0115}"/>
              </a:ext>
            </a:extLst>
          </p:cNvPr>
          <p:cNvSpPr/>
          <p:nvPr/>
        </p:nvSpPr>
        <p:spPr>
          <a:xfrm>
            <a:off x="5016473" y="4478556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Google Shape;818;p7">
            <a:extLst>
              <a:ext uri="{FF2B5EF4-FFF2-40B4-BE49-F238E27FC236}">
                <a16:creationId xmlns:a16="http://schemas.microsoft.com/office/drawing/2014/main" id="{922B9D30-EF73-4005-A30A-87E39BD2E7C3}"/>
              </a:ext>
            </a:extLst>
          </p:cNvPr>
          <p:cNvSpPr/>
          <p:nvPr/>
        </p:nvSpPr>
        <p:spPr>
          <a:xfrm>
            <a:off x="5443188" y="2718744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Google Shape;819;p7">
            <a:extLst>
              <a:ext uri="{FF2B5EF4-FFF2-40B4-BE49-F238E27FC236}">
                <a16:creationId xmlns:a16="http://schemas.microsoft.com/office/drawing/2014/main" id="{956FA670-5D64-4EE0-85E3-72CA61C6AA90}"/>
              </a:ext>
            </a:extLst>
          </p:cNvPr>
          <p:cNvSpPr/>
          <p:nvPr/>
        </p:nvSpPr>
        <p:spPr>
          <a:xfrm>
            <a:off x="5407468" y="2706620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Google Shape;828;p7">
            <a:extLst>
              <a:ext uri="{FF2B5EF4-FFF2-40B4-BE49-F238E27FC236}">
                <a16:creationId xmlns:a16="http://schemas.microsoft.com/office/drawing/2014/main" id="{DAF9E547-3155-4BAF-8297-BF5807AB2647}"/>
              </a:ext>
            </a:extLst>
          </p:cNvPr>
          <p:cNvSpPr/>
          <p:nvPr/>
        </p:nvSpPr>
        <p:spPr>
          <a:xfrm>
            <a:off x="4925183" y="3399121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Google Shape;829;p7">
            <a:extLst>
              <a:ext uri="{FF2B5EF4-FFF2-40B4-BE49-F238E27FC236}">
                <a16:creationId xmlns:a16="http://schemas.microsoft.com/office/drawing/2014/main" id="{073D20A5-C15E-45EF-8F2F-2A2A9F616F74}"/>
              </a:ext>
            </a:extLst>
          </p:cNvPr>
          <p:cNvSpPr/>
          <p:nvPr/>
        </p:nvSpPr>
        <p:spPr>
          <a:xfrm>
            <a:off x="4859031" y="2591294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Google Shape;830;p7">
            <a:extLst>
              <a:ext uri="{FF2B5EF4-FFF2-40B4-BE49-F238E27FC236}">
                <a16:creationId xmlns:a16="http://schemas.microsoft.com/office/drawing/2014/main" id="{87ED6F5C-1BA9-4CDE-96ED-255F335E66B4}"/>
              </a:ext>
            </a:extLst>
          </p:cNvPr>
          <p:cNvSpPr/>
          <p:nvPr/>
        </p:nvSpPr>
        <p:spPr>
          <a:xfrm>
            <a:off x="4864321" y="4202614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Google Shape;831;p7">
            <a:extLst>
              <a:ext uri="{FF2B5EF4-FFF2-40B4-BE49-F238E27FC236}">
                <a16:creationId xmlns:a16="http://schemas.microsoft.com/office/drawing/2014/main" id="{62F6AA13-9F14-47DD-BDFE-6758B55B2B13}"/>
              </a:ext>
            </a:extLst>
          </p:cNvPr>
          <p:cNvSpPr/>
          <p:nvPr/>
        </p:nvSpPr>
        <p:spPr>
          <a:xfrm>
            <a:off x="8103465" y="3417077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Google Shape;832;p7">
            <a:extLst>
              <a:ext uri="{FF2B5EF4-FFF2-40B4-BE49-F238E27FC236}">
                <a16:creationId xmlns:a16="http://schemas.microsoft.com/office/drawing/2014/main" id="{7C7AE4C7-74E6-40E8-9E99-C531E3A853BE}"/>
              </a:ext>
            </a:extLst>
          </p:cNvPr>
          <p:cNvSpPr/>
          <p:nvPr/>
        </p:nvSpPr>
        <p:spPr>
          <a:xfrm>
            <a:off x="5678045" y="4206489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Google Shape;833;p7">
            <a:extLst>
              <a:ext uri="{FF2B5EF4-FFF2-40B4-BE49-F238E27FC236}">
                <a16:creationId xmlns:a16="http://schemas.microsoft.com/office/drawing/2014/main" id="{9A9998B9-7052-4760-AD00-191D82E5A2B8}"/>
              </a:ext>
            </a:extLst>
          </p:cNvPr>
          <p:cNvSpPr/>
          <p:nvPr/>
        </p:nvSpPr>
        <p:spPr>
          <a:xfrm>
            <a:off x="6306571" y="2799198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Google Shape;834;p7">
            <a:extLst>
              <a:ext uri="{FF2B5EF4-FFF2-40B4-BE49-F238E27FC236}">
                <a16:creationId xmlns:a16="http://schemas.microsoft.com/office/drawing/2014/main" id="{801C23A8-F64D-44B1-9D45-5786662D52BC}"/>
              </a:ext>
            </a:extLst>
          </p:cNvPr>
          <p:cNvSpPr/>
          <p:nvPr/>
        </p:nvSpPr>
        <p:spPr>
          <a:xfrm>
            <a:off x="6311859" y="2809365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Google Shape;835;p7">
            <a:extLst>
              <a:ext uri="{FF2B5EF4-FFF2-40B4-BE49-F238E27FC236}">
                <a16:creationId xmlns:a16="http://schemas.microsoft.com/office/drawing/2014/main" id="{D9429F35-6551-4815-B303-88226506AAE2}"/>
              </a:ext>
            </a:extLst>
          </p:cNvPr>
          <p:cNvSpPr/>
          <p:nvPr/>
        </p:nvSpPr>
        <p:spPr>
          <a:xfrm>
            <a:off x="6309242" y="2805488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Google Shape;836;p7">
            <a:extLst>
              <a:ext uri="{FF2B5EF4-FFF2-40B4-BE49-F238E27FC236}">
                <a16:creationId xmlns:a16="http://schemas.microsoft.com/office/drawing/2014/main" id="{E7790DE2-C6E0-4978-B71F-8CB193BB522F}"/>
              </a:ext>
            </a:extLst>
          </p:cNvPr>
          <p:cNvSpPr/>
          <p:nvPr/>
        </p:nvSpPr>
        <p:spPr>
          <a:xfrm>
            <a:off x="4801467" y="4301483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Google Shape;837;p7">
            <a:extLst>
              <a:ext uri="{FF2B5EF4-FFF2-40B4-BE49-F238E27FC236}">
                <a16:creationId xmlns:a16="http://schemas.microsoft.com/office/drawing/2014/main" id="{B96EEB23-13F8-48B6-A7EE-801EC888CD15}"/>
              </a:ext>
            </a:extLst>
          </p:cNvPr>
          <p:cNvSpPr/>
          <p:nvPr/>
        </p:nvSpPr>
        <p:spPr>
          <a:xfrm>
            <a:off x="4801467" y="2476425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Google Shape;838;p7">
            <a:extLst>
              <a:ext uri="{FF2B5EF4-FFF2-40B4-BE49-F238E27FC236}">
                <a16:creationId xmlns:a16="http://schemas.microsoft.com/office/drawing/2014/main" id="{BA99CAA2-1458-46B8-8714-09C3DFFC97F6}"/>
              </a:ext>
            </a:extLst>
          </p:cNvPr>
          <p:cNvSpPr/>
          <p:nvPr/>
        </p:nvSpPr>
        <p:spPr>
          <a:xfrm>
            <a:off x="4792822" y="3558570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Google Shape;862;p7">
            <a:extLst>
              <a:ext uri="{FF2B5EF4-FFF2-40B4-BE49-F238E27FC236}">
                <a16:creationId xmlns:a16="http://schemas.microsoft.com/office/drawing/2014/main" id="{B0714057-0620-441D-9A52-2DFD88C38AD5}"/>
              </a:ext>
            </a:extLst>
          </p:cNvPr>
          <p:cNvSpPr/>
          <p:nvPr/>
        </p:nvSpPr>
        <p:spPr>
          <a:xfrm>
            <a:off x="4790206" y="4291318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Google Shape;626;p7">
            <a:extLst>
              <a:ext uri="{FF2B5EF4-FFF2-40B4-BE49-F238E27FC236}">
                <a16:creationId xmlns:a16="http://schemas.microsoft.com/office/drawing/2014/main" id="{59CA2FB1-7E61-4589-95FB-023F4F103675}"/>
              </a:ext>
            </a:extLst>
          </p:cNvPr>
          <p:cNvSpPr/>
          <p:nvPr/>
        </p:nvSpPr>
        <p:spPr>
          <a:xfrm>
            <a:off x="469459" y="4676734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CCCCCCCCCCCCCCCCCCC">
            <a:extLst>
              <a:ext uri="{FF2B5EF4-FFF2-40B4-BE49-F238E27FC236}">
                <a16:creationId xmlns:a16="http://schemas.microsoft.com/office/drawing/2014/main" id="{53A9018C-4802-4DD7-8381-6081E868A879}"/>
              </a:ext>
            </a:extLst>
          </p:cNvPr>
          <p:cNvSpPr/>
          <p:nvPr/>
        </p:nvSpPr>
        <p:spPr>
          <a:xfrm>
            <a:off x="659380" y="4799852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Google Shape;650;p7">
            <a:extLst>
              <a:ext uri="{FF2B5EF4-FFF2-40B4-BE49-F238E27FC236}">
                <a16:creationId xmlns:a16="http://schemas.microsoft.com/office/drawing/2014/main" id="{1915113F-49BD-4070-A015-48EB3DA83145}"/>
              </a:ext>
            </a:extLst>
          </p:cNvPr>
          <p:cNvSpPr/>
          <p:nvPr/>
        </p:nvSpPr>
        <p:spPr>
          <a:xfrm>
            <a:off x="4337185" y="6161104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Google Shape;654;p7">
            <a:extLst>
              <a:ext uri="{FF2B5EF4-FFF2-40B4-BE49-F238E27FC236}">
                <a16:creationId xmlns:a16="http://schemas.microsoft.com/office/drawing/2014/main" id="{9E7C2ECE-5631-4E88-BA2D-756E915EC507}"/>
              </a:ext>
            </a:extLst>
          </p:cNvPr>
          <p:cNvSpPr/>
          <p:nvPr/>
        </p:nvSpPr>
        <p:spPr>
          <a:xfrm>
            <a:off x="4337185" y="6443629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Google Shape;656;p7">
            <a:extLst>
              <a:ext uri="{FF2B5EF4-FFF2-40B4-BE49-F238E27FC236}">
                <a16:creationId xmlns:a16="http://schemas.microsoft.com/office/drawing/2014/main" id="{8F71E4DC-9D96-4046-839D-12842DF898ED}"/>
              </a:ext>
            </a:extLst>
          </p:cNvPr>
          <p:cNvSpPr/>
          <p:nvPr/>
        </p:nvSpPr>
        <p:spPr>
          <a:xfrm>
            <a:off x="4353736" y="6423297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Google Shape;657;p7">
            <a:extLst>
              <a:ext uri="{FF2B5EF4-FFF2-40B4-BE49-F238E27FC236}">
                <a16:creationId xmlns:a16="http://schemas.microsoft.com/office/drawing/2014/main" id="{BED4BD62-441A-48A6-91AC-A63DC010E453}"/>
              </a:ext>
            </a:extLst>
          </p:cNvPr>
          <p:cNvSpPr/>
          <p:nvPr/>
        </p:nvSpPr>
        <p:spPr>
          <a:xfrm>
            <a:off x="4337185" y="6451879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659;p7">
            <a:extLst>
              <a:ext uri="{FF2B5EF4-FFF2-40B4-BE49-F238E27FC236}">
                <a16:creationId xmlns:a16="http://schemas.microsoft.com/office/drawing/2014/main" id="{03C724E5-9C87-4717-A167-E23549FAEE3D}"/>
              </a:ext>
            </a:extLst>
          </p:cNvPr>
          <p:cNvSpPr/>
          <p:nvPr/>
        </p:nvSpPr>
        <p:spPr>
          <a:xfrm>
            <a:off x="4337185" y="6469794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Google Shape;660;p7">
            <a:extLst>
              <a:ext uri="{FF2B5EF4-FFF2-40B4-BE49-F238E27FC236}">
                <a16:creationId xmlns:a16="http://schemas.microsoft.com/office/drawing/2014/main" id="{CD2CA41B-4BF7-4D0F-8308-9A9E479C54AB}"/>
              </a:ext>
            </a:extLst>
          </p:cNvPr>
          <p:cNvSpPr/>
          <p:nvPr/>
        </p:nvSpPr>
        <p:spPr>
          <a:xfrm>
            <a:off x="4337185" y="5920743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Google Shape;662;p7">
            <a:extLst>
              <a:ext uri="{FF2B5EF4-FFF2-40B4-BE49-F238E27FC236}">
                <a16:creationId xmlns:a16="http://schemas.microsoft.com/office/drawing/2014/main" id="{83270FE7-8F40-4660-8D88-1C80C4BCA463}"/>
              </a:ext>
            </a:extLst>
          </p:cNvPr>
          <p:cNvSpPr/>
          <p:nvPr/>
        </p:nvSpPr>
        <p:spPr>
          <a:xfrm>
            <a:off x="4337185" y="5732712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Google Shape;664;p7">
            <a:extLst>
              <a:ext uri="{FF2B5EF4-FFF2-40B4-BE49-F238E27FC236}">
                <a16:creationId xmlns:a16="http://schemas.microsoft.com/office/drawing/2014/main" id="{9BEE76C4-E8C8-4384-B2BC-88052E0875E0}"/>
              </a:ext>
            </a:extLst>
          </p:cNvPr>
          <p:cNvSpPr/>
          <p:nvPr/>
        </p:nvSpPr>
        <p:spPr>
          <a:xfrm>
            <a:off x="4337185" y="5920743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Google Shape;667;p7">
            <a:extLst>
              <a:ext uri="{FF2B5EF4-FFF2-40B4-BE49-F238E27FC236}">
                <a16:creationId xmlns:a16="http://schemas.microsoft.com/office/drawing/2014/main" id="{E93B2A6C-ACF2-4573-8BAC-EF9986D1C0A2}"/>
              </a:ext>
            </a:extLst>
          </p:cNvPr>
          <p:cNvSpPr/>
          <p:nvPr/>
        </p:nvSpPr>
        <p:spPr>
          <a:xfrm>
            <a:off x="466843" y="4676734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Google Shape;668;p7">
            <a:extLst>
              <a:ext uri="{FF2B5EF4-FFF2-40B4-BE49-F238E27FC236}">
                <a16:creationId xmlns:a16="http://schemas.microsoft.com/office/drawing/2014/main" id="{A9CB79EB-C331-463E-B240-E833F0B4C1E2}"/>
              </a:ext>
            </a:extLst>
          </p:cNvPr>
          <p:cNvSpPr/>
          <p:nvPr/>
        </p:nvSpPr>
        <p:spPr>
          <a:xfrm>
            <a:off x="4254483" y="6247850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Google Shape;669;p7">
            <a:extLst>
              <a:ext uri="{FF2B5EF4-FFF2-40B4-BE49-F238E27FC236}">
                <a16:creationId xmlns:a16="http://schemas.microsoft.com/office/drawing/2014/main" id="{4B9F3FBB-3956-4D78-812F-3E1793F4093E}"/>
              </a:ext>
            </a:extLst>
          </p:cNvPr>
          <p:cNvSpPr/>
          <p:nvPr/>
        </p:nvSpPr>
        <p:spPr>
          <a:xfrm>
            <a:off x="764551" y="6654825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Google Shape;771;p7">
            <a:extLst>
              <a:ext uri="{FF2B5EF4-FFF2-40B4-BE49-F238E27FC236}">
                <a16:creationId xmlns:a16="http://schemas.microsoft.com/office/drawing/2014/main" id="{FFA1F8AC-E95F-4BA9-B4A2-AD5B8A6DE321}"/>
              </a:ext>
            </a:extLst>
          </p:cNvPr>
          <p:cNvSpPr/>
          <p:nvPr/>
        </p:nvSpPr>
        <p:spPr>
          <a:xfrm>
            <a:off x="4237931" y="6078235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Google Shape;772;p7">
            <a:extLst>
              <a:ext uri="{FF2B5EF4-FFF2-40B4-BE49-F238E27FC236}">
                <a16:creationId xmlns:a16="http://schemas.microsoft.com/office/drawing/2014/main" id="{362F5E69-D92F-4DD1-B6AE-53A897FA0EE5}"/>
              </a:ext>
            </a:extLst>
          </p:cNvPr>
          <p:cNvSpPr/>
          <p:nvPr/>
        </p:nvSpPr>
        <p:spPr>
          <a:xfrm>
            <a:off x="4232016" y="4917095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Google Shape;773;p7">
            <a:extLst>
              <a:ext uri="{FF2B5EF4-FFF2-40B4-BE49-F238E27FC236}">
                <a16:creationId xmlns:a16="http://schemas.microsoft.com/office/drawing/2014/main" id="{ADEEA5C9-E2D0-4BC4-8E04-7E1A26C04D9D}"/>
              </a:ext>
            </a:extLst>
          </p:cNvPr>
          <p:cNvSpPr/>
          <p:nvPr/>
        </p:nvSpPr>
        <p:spPr>
          <a:xfrm>
            <a:off x="4221379" y="5179788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Google Shape;774;p7">
            <a:extLst>
              <a:ext uri="{FF2B5EF4-FFF2-40B4-BE49-F238E27FC236}">
                <a16:creationId xmlns:a16="http://schemas.microsoft.com/office/drawing/2014/main" id="{261BEFA3-2DC7-4DEB-AF1A-D2E8DF18414A}"/>
              </a:ext>
            </a:extLst>
          </p:cNvPr>
          <p:cNvSpPr/>
          <p:nvPr/>
        </p:nvSpPr>
        <p:spPr>
          <a:xfrm>
            <a:off x="4160517" y="5408025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Google Shape;775;p7">
            <a:extLst>
              <a:ext uri="{FF2B5EF4-FFF2-40B4-BE49-F238E27FC236}">
                <a16:creationId xmlns:a16="http://schemas.microsoft.com/office/drawing/2014/main" id="{EA4D5E73-DFC6-43CD-95FE-95E14BB966F7}"/>
              </a:ext>
            </a:extLst>
          </p:cNvPr>
          <p:cNvSpPr/>
          <p:nvPr/>
        </p:nvSpPr>
        <p:spPr>
          <a:xfrm>
            <a:off x="4179743" y="4832309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776;p7">
            <a:extLst>
              <a:ext uri="{FF2B5EF4-FFF2-40B4-BE49-F238E27FC236}">
                <a16:creationId xmlns:a16="http://schemas.microsoft.com/office/drawing/2014/main" id="{5467004B-9C96-417D-A574-DABB636CE4B8}"/>
              </a:ext>
            </a:extLst>
          </p:cNvPr>
          <p:cNvSpPr/>
          <p:nvPr/>
        </p:nvSpPr>
        <p:spPr>
          <a:xfrm>
            <a:off x="3054997" y="4707774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Google Shape;777;p7">
            <a:extLst>
              <a:ext uri="{FF2B5EF4-FFF2-40B4-BE49-F238E27FC236}">
                <a16:creationId xmlns:a16="http://schemas.microsoft.com/office/drawing/2014/main" id="{717CB4F6-8929-4E93-AED5-8ED8307A1A36}"/>
              </a:ext>
            </a:extLst>
          </p:cNvPr>
          <p:cNvSpPr/>
          <p:nvPr/>
        </p:nvSpPr>
        <p:spPr>
          <a:xfrm>
            <a:off x="4119506" y="4802270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Google Shape;778;p7">
            <a:extLst>
              <a:ext uri="{FF2B5EF4-FFF2-40B4-BE49-F238E27FC236}">
                <a16:creationId xmlns:a16="http://schemas.microsoft.com/office/drawing/2014/main" id="{8E2DEADA-7527-4702-9A71-A31472AB701B}"/>
              </a:ext>
            </a:extLst>
          </p:cNvPr>
          <p:cNvSpPr/>
          <p:nvPr/>
        </p:nvSpPr>
        <p:spPr>
          <a:xfrm>
            <a:off x="447673" y="4656861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779;p7">
            <a:extLst>
              <a:ext uri="{FF2B5EF4-FFF2-40B4-BE49-F238E27FC236}">
                <a16:creationId xmlns:a16="http://schemas.microsoft.com/office/drawing/2014/main" id="{DC7F0979-8EEF-4DD2-A7DB-0399F7146101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Google Shape;780;p7">
            <a:extLst>
              <a:ext uri="{FF2B5EF4-FFF2-40B4-BE49-F238E27FC236}">
                <a16:creationId xmlns:a16="http://schemas.microsoft.com/office/drawing/2014/main" id="{18BE5D4F-4AFB-4DB2-BA41-3F480E92CC6D}"/>
              </a:ext>
            </a:extLst>
          </p:cNvPr>
          <p:cNvSpPr/>
          <p:nvPr/>
        </p:nvSpPr>
        <p:spPr>
          <a:xfrm>
            <a:off x="4331212" y="6451879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Google Shape;781;p7">
            <a:extLst>
              <a:ext uri="{FF2B5EF4-FFF2-40B4-BE49-F238E27FC236}">
                <a16:creationId xmlns:a16="http://schemas.microsoft.com/office/drawing/2014/main" id="{6279428A-A3F6-4D95-A3C3-632997E26842}"/>
              </a:ext>
            </a:extLst>
          </p:cNvPr>
          <p:cNvSpPr/>
          <p:nvPr/>
        </p:nvSpPr>
        <p:spPr>
          <a:xfrm>
            <a:off x="4331212" y="6413590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Google Shape;782;p7">
            <a:extLst>
              <a:ext uri="{FF2B5EF4-FFF2-40B4-BE49-F238E27FC236}">
                <a16:creationId xmlns:a16="http://schemas.microsoft.com/office/drawing/2014/main" id="{44EE0C64-23F2-44DB-81A0-FE71D6246CAE}"/>
              </a:ext>
            </a:extLst>
          </p:cNvPr>
          <p:cNvSpPr/>
          <p:nvPr/>
        </p:nvSpPr>
        <p:spPr>
          <a:xfrm>
            <a:off x="4331212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Google Shape;783;p7">
            <a:extLst>
              <a:ext uri="{FF2B5EF4-FFF2-40B4-BE49-F238E27FC236}">
                <a16:creationId xmlns:a16="http://schemas.microsoft.com/office/drawing/2014/main" id="{FEB92BBA-E25A-4067-83CF-D5386C30963E}"/>
              </a:ext>
            </a:extLst>
          </p:cNvPr>
          <p:cNvSpPr/>
          <p:nvPr/>
        </p:nvSpPr>
        <p:spPr>
          <a:xfrm>
            <a:off x="4331212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Google Shape;784;p7">
            <a:extLst>
              <a:ext uri="{FF2B5EF4-FFF2-40B4-BE49-F238E27FC236}">
                <a16:creationId xmlns:a16="http://schemas.microsoft.com/office/drawing/2014/main" id="{326E77AC-4E12-43D6-ACDB-0E522A273DE4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Google Shape;785;p7">
            <a:extLst>
              <a:ext uri="{FF2B5EF4-FFF2-40B4-BE49-F238E27FC236}">
                <a16:creationId xmlns:a16="http://schemas.microsoft.com/office/drawing/2014/main" id="{69BCF9A6-F4BB-4669-BBF2-6B58DFB2E5E7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Google Shape;786;p7">
            <a:extLst>
              <a:ext uri="{FF2B5EF4-FFF2-40B4-BE49-F238E27FC236}">
                <a16:creationId xmlns:a16="http://schemas.microsoft.com/office/drawing/2014/main" id="{804D274A-B7F7-4341-AF9D-B105683BEB34}"/>
              </a:ext>
            </a:extLst>
          </p:cNvPr>
          <p:cNvSpPr/>
          <p:nvPr/>
        </p:nvSpPr>
        <p:spPr>
          <a:xfrm>
            <a:off x="4331214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787;p7">
            <a:extLst>
              <a:ext uri="{FF2B5EF4-FFF2-40B4-BE49-F238E27FC236}">
                <a16:creationId xmlns:a16="http://schemas.microsoft.com/office/drawing/2014/main" id="{9EF6C25C-E1DE-4293-A59A-03BD5A8F151E}"/>
              </a:ext>
            </a:extLst>
          </p:cNvPr>
          <p:cNvSpPr/>
          <p:nvPr/>
        </p:nvSpPr>
        <p:spPr>
          <a:xfrm>
            <a:off x="3964678" y="4658819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Google Shape;788;p7">
            <a:extLst>
              <a:ext uri="{FF2B5EF4-FFF2-40B4-BE49-F238E27FC236}">
                <a16:creationId xmlns:a16="http://schemas.microsoft.com/office/drawing/2014/main" id="{7DB4DFC4-E6EA-4BAB-AD5A-8BB57EBB1453}"/>
              </a:ext>
            </a:extLst>
          </p:cNvPr>
          <p:cNvSpPr/>
          <p:nvPr/>
        </p:nvSpPr>
        <p:spPr>
          <a:xfrm>
            <a:off x="3967351" y="465444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Google Shape;789;p7">
            <a:extLst>
              <a:ext uri="{FF2B5EF4-FFF2-40B4-BE49-F238E27FC236}">
                <a16:creationId xmlns:a16="http://schemas.microsoft.com/office/drawing/2014/main" id="{C969ADE7-900E-4281-923E-61742C4715E3}"/>
              </a:ext>
            </a:extLst>
          </p:cNvPr>
          <p:cNvSpPr/>
          <p:nvPr/>
        </p:nvSpPr>
        <p:spPr>
          <a:xfrm>
            <a:off x="593230" y="4783854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Google Shape;790;p7">
            <a:extLst>
              <a:ext uri="{FF2B5EF4-FFF2-40B4-BE49-F238E27FC236}">
                <a16:creationId xmlns:a16="http://schemas.microsoft.com/office/drawing/2014/main" id="{D40B68D7-D734-40F1-AED6-CD5466BB4E2F}"/>
              </a:ext>
            </a:extLst>
          </p:cNvPr>
          <p:cNvSpPr/>
          <p:nvPr/>
        </p:nvSpPr>
        <p:spPr>
          <a:xfrm>
            <a:off x="4119506" y="4794020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Google Shape;791;p7">
            <a:extLst>
              <a:ext uri="{FF2B5EF4-FFF2-40B4-BE49-F238E27FC236}">
                <a16:creationId xmlns:a16="http://schemas.microsoft.com/office/drawing/2014/main" id="{90778D27-4BF5-450D-9ED8-B51051E04789}"/>
              </a:ext>
            </a:extLst>
          </p:cNvPr>
          <p:cNvSpPr/>
          <p:nvPr/>
        </p:nvSpPr>
        <p:spPr>
          <a:xfrm>
            <a:off x="4116207" y="6637494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Google Shape;792;p7">
            <a:extLst>
              <a:ext uri="{FF2B5EF4-FFF2-40B4-BE49-F238E27FC236}">
                <a16:creationId xmlns:a16="http://schemas.microsoft.com/office/drawing/2014/main" id="{B6B43D73-0A17-4236-9785-EAD0EB3CDAD1}"/>
              </a:ext>
            </a:extLst>
          </p:cNvPr>
          <p:cNvSpPr/>
          <p:nvPr/>
        </p:nvSpPr>
        <p:spPr>
          <a:xfrm>
            <a:off x="4113590" y="6637494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Google Shape;793;p7">
            <a:extLst>
              <a:ext uri="{FF2B5EF4-FFF2-40B4-BE49-F238E27FC236}">
                <a16:creationId xmlns:a16="http://schemas.microsoft.com/office/drawing/2014/main" id="{4DA28FA9-715C-40B3-B6DE-F2497563C01E}"/>
              </a:ext>
            </a:extLst>
          </p:cNvPr>
          <p:cNvSpPr/>
          <p:nvPr/>
        </p:nvSpPr>
        <p:spPr>
          <a:xfrm>
            <a:off x="4116207" y="663749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Google Shape;798;p7">
            <a:extLst>
              <a:ext uri="{FF2B5EF4-FFF2-40B4-BE49-F238E27FC236}">
                <a16:creationId xmlns:a16="http://schemas.microsoft.com/office/drawing/2014/main" id="{C044B370-94D7-46DE-987C-123E5D07FDC7}"/>
              </a:ext>
            </a:extLst>
          </p:cNvPr>
          <p:cNvSpPr/>
          <p:nvPr/>
        </p:nvSpPr>
        <p:spPr>
          <a:xfrm>
            <a:off x="3874067" y="6696114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Google Shape;802;p7">
            <a:extLst>
              <a:ext uri="{FF2B5EF4-FFF2-40B4-BE49-F238E27FC236}">
                <a16:creationId xmlns:a16="http://schemas.microsoft.com/office/drawing/2014/main" id="{E24297FB-08AB-4905-AD53-F778DE7E1FE9}"/>
              </a:ext>
            </a:extLst>
          </p:cNvPr>
          <p:cNvSpPr/>
          <p:nvPr/>
        </p:nvSpPr>
        <p:spPr>
          <a:xfrm>
            <a:off x="3810535" y="6668033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Google Shape;804;p7">
            <a:extLst>
              <a:ext uri="{FF2B5EF4-FFF2-40B4-BE49-F238E27FC236}">
                <a16:creationId xmlns:a16="http://schemas.microsoft.com/office/drawing/2014/main" id="{ACBD9602-E608-44F8-94CC-AEA0FAE8E741}"/>
              </a:ext>
            </a:extLst>
          </p:cNvPr>
          <p:cNvSpPr/>
          <p:nvPr/>
        </p:nvSpPr>
        <p:spPr>
          <a:xfrm>
            <a:off x="3504235" y="6692239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Google Shape;808;p7">
            <a:extLst>
              <a:ext uri="{FF2B5EF4-FFF2-40B4-BE49-F238E27FC236}">
                <a16:creationId xmlns:a16="http://schemas.microsoft.com/office/drawing/2014/main" id="{295B718B-DC4B-405E-AFF8-489A94561C83}"/>
              </a:ext>
            </a:extLst>
          </p:cNvPr>
          <p:cNvSpPr/>
          <p:nvPr/>
        </p:nvSpPr>
        <p:spPr>
          <a:xfrm>
            <a:off x="1469807" y="6684032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Google Shape;809;p7">
            <a:extLst>
              <a:ext uri="{FF2B5EF4-FFF2-40B4-BE49-F238E27FC236}">
                <a16:creationId xmlns:a16="http://schemas.microsoft.com/office/drawing/2014/main" id="{5226AB67-D79E-4310-8E7F-EBDC962DB8B6}"/>
              </a:ext>
            </a:extLst>
          </p:cNvPr>
          <p:cNvSpPr/>
          <p:nvPr/>
        </p:nvSpPr>
        <p:spPr>
          <a:xfrm>
            <a:off x="1624635" y="4741690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Google Shape;810;p7">
            <a:extLst>
              <a:ext uri="{FF2B5EF4-FFF2-40B4-BE49-F238E27FC236}">
                <a16:creationId xmlns:a16="http://schemas.microsoft.com/office/drawing/2014/main" id="{667253CC-BC4D-4FC1-9709-E86CA815CA51}"/>
              </a:ext>
            </a:extLst>
          </p:cNvPr>
          <p:cNvSpPr/>
          <p:nvPr/>
        </p:nvSpPr>
        <p:spPr>
          <a:xfrm>
            <a:off x="679231" y="4716398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Google Shape;816;p7">
            <a:extLst>
              <a:ext uri="{FF2B5EF4-FFF2-40B4-BE49-F238E27FC236}">
                <a16:creationId xmlns:a16="http://schemas.microsoft.com/office/drawing/2014/main" id="{28EF8461-94D7-4D41-B463-0A88AD9FE615}"/>
              </a:ext>
            </a:extLst>
          </p:cNvPr>
          <p:cNvSpPr/>
          <p:nvPr/>
        </p:nvSpPr>
        <p:spPr>
          <a:xfrm>
            <a:off x="662679" y="6683240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Google Shape;818;p7">
            <a:extLst>
              <a:ext uri="{FF2B5EF4-FFF2-40B4-BE49-F238E27FC236}">
                <a16:creationId xmlns:a16="http://schemas.microsoft.com/office/drawing/2014/main" id="{DDF4DD06-49E3-4E63-82B2-F1AA335B47AA}"/>
              </a:ext>
            </a:extLst>
          </p:cNvPr>
          <p:cNvSpPr/>
          <p:nvPr/>
        </p:nvSpPr>
        <p:spPr>
          <a:xfrm>
            <a:off x="1089394" y="4923428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Google Shape;819;p7">
            <a:extLst>
              <a:ext uri="{FF2B5EF4-FFF2-40B4-BE49-F238E27FC236}">
                <a16:creationId xmlns:a16="http://schemas.microsoft.com/office/drawing/2014/main" id="{F7368651-D06B-48BF-90C1-F0B0EF00862C}"/>
              </a:ext>
            </a:extLst>
          </p:cNvPr>
          <p:cNvSpPr/>
          <p:nvPr/>
        </p:nvSpPr>
        <p:spPr>
          <a:xfrm>
            <a:off x="1053674" y="4911304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Google Shape;828;p7">
            <a:extLst>
              <a:ext uri="{FF2B5EF4-FFF2-40B4-BE49-F238E27FC236}">
                <a16:creationId xmlns:a16="http://schemas.microsoft.com/office/drawing/2014/main" id="{2425E2CE-6F8F-4312-8E3E-7E8A6D0B7E23}"/>
              </a:ext>
            </a:extLst>
          </p:cNvPr>
          <p:cNvSpPr/>
          <p:nvPr/>
        </p:nvSpPr>
        <p:spPr>
          <a:xfrm>
            <a:off x="571389" y="5603805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" name="Google Shape;829;p7">
            <a:extLst>
              <a:ext uri="{FF2B5EF4-FFF2-40B4-BE49-F238E27FC236}">
                <a16:creationId xmlns:a16="http://schemas.microsoft.com/office/drawing/2014/main" id="{4593CFCD-66F5-44DA-8489-03DFA63BCFDB}"/>
              </a:ext>
            </a:extLst>
          </p:cNvPr>
          <p:cNvSpPr/>
          <p:nvPr/>
        </p:nvSpPr>
        <p:spPr>
          <a:xfrm>
            <a:off x="505237" y="4795978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Google Shape;830;p7">
            <a:extLst>
              <a:ext uri="{FF2B5EF4-FFF2-40B4-BE49-F238E27FC236}">
                <a16:creationId xmlns:a16="http://schemas.microsoft.com/office/drawing/2014/main" id="{E9ADF860-862A-4312-99AE-BCC5B502028C}"/>
              </a:ext>
            </a:extLst>
          </p:cNvPr>
          <p:cNvSpPr/>
          <p:nvPr/>
        </p:nvSpPr>
        <p:spPr>
          <a:xfrm>
            <a:off x="510527" y="6407298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Google Shape;831;p7">
            <a:extLst>
              <a:ext uri="{FF2B5EF4-FFF2-40B4-BE49-F238E27FC236}">
                <a16:creationId xmlns:a16="http://schemas.microsoft.com/office/drawing/2014/main" id="{E78886AE-00C8-4B5D-A13E-0AD735F5A5DB}"/>
              </a:ext>
            </a:extLst>
          </p:cNvPr>
          <p:cNvSpPr/>
          <p:nvPr/>
        </p:nvSpPr>
        <p:spPr>
          <a:xfrm>
            <a:off x="3749671" y="5621761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Google Shape;832;p7">
            <a:extLst>
              <a:ext uri="{FF2B5EF4-FFF2-40B4-BE49-F238E27FC236}">
                <a16:creationId xmlns:a16="http://schemas.microsoft.com/office/drawing/2014/main" id="{E5ED603A-A94F-4FD5-92CE-FB606D4169FE}"/>
              </a:ext>
            </a:extLst>
          </p:cNvPr>
          <p:cNvSpPr/>
          <p:nvPr/>
        </p:nvSpPr>
        <p:spPr>
          <a:xfrm>
            <a:off x="1324251" y="6411173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" name="Google Shape;833;p7">
            <a:extLst>
              <a:ext uri="{FF2B5EF4-FFF2-40B4-BE49-F238E27FC236}">
                <a16:creationId xmlns:a16="http://schemas.microsoft.com/office/drawing/2014/main" id="{731C42F4-04BE-4E34-A427-074D38F36D54}"/>
              </a:ext>
            </a:extLst>
          </p:cNvPr>
          <p:cNvSpPr/>
          <p:nvPr/>
        </p:nvSpPr>
        <p:spPr>
          <a:xfrm>
            <a:off x="1952777" y="5003882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" name="Google Shape;834;p7">
            <a:extLst>
              <a:ext uri="{FF2B5EF4-FFF2-40B4-BE49-F238E27FC236}">
                <a16:creationId xmlns:a16="http://schemas.microsoft.com/office/drawing/2014/main" id="{59143232-0CF8-46C2-9DB0-E8BA627FB8F0}"/>
              </a:ext>
            </a:extLst>
          </p:cNvPr>
          <p:cNvSpPr/>
          <p:nvPr/>
        </p:nvSpPr>
        <p:spPr>
          <a:xfrm>
            <a:off x="1958065" y="5014049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" name="Google Shape;835;p7">
            <a:extLst>
              <a:ext uri="{FF2B5EF4-FFF2-40B4-BE49-F238E27FC236}">
                <a16:creationId xmlns:a16="http://schemas.microsoft.com/office/drawing/2014/main" id="{1CAC964F-A9C1-4BF3-BC5E-918EC3B79902}"/>
              </a:ext>
            </a:extLst>
          </p:cNvPr>
          <p:cNvSpPr/>
          <p:nvPr/>
        </p:nvSpPr>
        <p:spPr>
          <a:xfrm>
            <a:off x="1955448" y="5010172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Google Shape;836;p7">
            <a:extLst>
              <a:ext uri="{FF2B5EF4-FFF2-40B4-BE49-F238E27FC236}">
                <a16:creationId xmlns:a16="http://schemas.microsoft.com/office/drawing/2014/main" id="{E81901B6-70EB-495F-BD72-86CF4BC0BFB0}"/>
              </a:ext>
            </a:extLst>
          </p:cNvPr>
          <p:cNvSpPr/>
          <p:nvPr/>
        </p:nvSpPr>
        <p:spPr>
          <a:xfrm>
            <a:off x="447673" y="6506167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Google Shape;837;p7">
            <a:extLst>
              <a:ext uri="{FF2B5EF4-FFF2-40B4-BE49-F238E27FC236}">
                <a16:creationId xmlns:a16="http://schemas.microsoft.com/office/drawing/2014/main" id="{DEB586CE-8BFD-4939-9545-4C6398F901CE}"/>
              </a:ext>
            </a:extLst>
          </p:cNvPr>
          <p:cNvSpPr/>
          <p:nvPr/>
        </p:nvSpPr>
        <p:spPr>
          <a:xfrm>
            <a:off x="447673" y="4681109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Google Shape;838;p7">
            <a:extLst>
              <a:ext uri="{FF2B5EF4-FFF2-40B4-BE49-F238E27FC236}">
                <a16:creationId xmlns:a16="http://schemas.microsoft.com/office/drawing/2014/main" id="{FEA10602-8975-4264-A944-C45E3709AD5D}"/>
              </a:ext>
            </a:extLst>
          </p:cNvPr>
          <p:cNvSpPr/>
          <p:nvPr/>
        </p:nvSpPr>
        <p:spPr>
          <a:xfrm>
            <a:off x="439028" y="5763254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Google Shape;862;p7">
            <a:extLst>
              <a:ext uri="{FF2B5EF4-FFF2-40B4-BE49-F238E27FC236}">
                <a16:creationId xmlns:a16="http://schemas.microsoft.com/office/drawing/2014/main" id="{32D31B19-D589-4F02-BB41-B2DE8FB5B0A7}"/>
              </a:ext>
            </a:extLst>
          </p:cNvPr>
          <p:cNvSpPr/>
          <p:nvPr/>
        </p:nvSpPr>
        <p:spPr>
          <a:xfrm>
            <a:off x="436412" y="6496002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Google Shape;626;p7">
            <a:extLst>
              <a:ext uri="{FF2B5EF4-FFF2-40B4-BE49-F238E27FC236}">
                <a16:creationId xmlns:a16="http://schemas.microsoft.com/office/drawing/2014/main" id="{90764238-EAB0-4F31-A9E2-E9A83CEBF5A8}"/>
              </a:ext>
            </a:extLst>
          </p:cNvPr>
          <p:cNvSpPr/>
          <p:nvPr/>
        </p:nvSpPr>
        <p:spPr>
          <a:xfrm>
            <a:off x="4823253" y="4676734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DDDDDDDDDDDD">
            <a:extLst>
              <a:ext uri="{FF2B5EF4-FFF2-40B4-BE49-F238E27FC236}">
                <a16:creationId xmlns:a16="http://schemas.microsoft.com/office/drawing/2014/main" id="{92B998CE-C8E9-4F16-BFB4-97343F216767}"/>
              </a:ext>
            </a:extLst>
          </p:cNvPr>
          <p:cNvSpPr/>
          <p:nvPr/>
        </p:nvSpPr>
        <p:spPr>
          <a:xfrm>
            <a:off x="5013174" y="4799852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vi-VN" sz="28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Google Shape;650;p7">
            <a:extLst>
              <a:ext uri="{FF2B5EF4-FFF2-40B4-BE49-F238E27FC236}">
                <a16:creationId xmlns:a16="http://schemas.microsoft.com/office/drawing/2014/main" id="{23932748-EA98-4DC8-A99D-6DD388B79974}"/>
              </a:ext>
            </a:extLst>
          </p:cNvPr>
          <p:cNvSpPr/>
          <p:nvPr/>
        </p:nvSpPr>
        <p:spPr>
          <a:xfrm>
            <a:off x="8690979" y="6161104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Google Shape;654;p7">
            <a:extLst>
              <a:ext uri="{FF2B5EF4-FFF2-40B4-BE49-F238E27FC236}">
                <a16:creationId xmlns:a16="http://schemas.microsoft.com/office/drawing/2014/main" id="{5BA9BEAA-D01D-4062-AE7C-95258F8A82F8}"/>
              </a:ext>
            </a:extLst>
          </p:cNvPr>
          <p:cNvSpPr/>
          <p:nvPr/>
        </p:nvSpPr>
        <p:spPr>
          <a:xfrm>
            <a:off x="8690979" y="6443629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Google Shape;656;p7">
            <a:extLst>
              <a:ext uri="{FF2B5EF4-FFF2-40B4-BE49-F238E27FC236}">
                <a16:creationId xmlns:a16="http://schemas.microsoft.com/office/drawing/2014/main" id="{1513011C-471D-482D-8D6B-C23238954C07}"/>
              </a:ext>
            </a:extLst>
          </p:cNvPr>
          <p:cNvSpPr/>
          <p:nvPr/>
        </p:nvSpPr>
        <p:spPr>
          <a:xfrm>
            <a:off x="8707530" y="6423297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Google Shape;657;p7">
            <a:extLst>
              <a:ext uri="{FF2B5EF4-FFF2-40B4-BE49-F238E27FC236}">
                <a16:creationId xmlns:a16="http://schemas.microsoft.com/office/drawing/2014/main" id="{EE3FD1F6-BAC0-4E23-A068-5F9B1C8F8CE4}"/>
              </a:ext>
            </a:extLst>
          </p:cNvPr>
          <p:cNvSpPr/>
          <p:nvPr/>
        </p:nvSpPr>
        <p:spPr>
          <a:xfrm>
            <a:off x="8690979" y="6451879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Google Shape;659;p7">
            <a:extLst>
              <a:ext uri="{FF2B5EF4-FFF2-40B4-BE49-F238E27FC236}">
                <a16:creationId xmlns:a16="http://schemas.microsoft.com/office/drawing/2014/main" id="{F38E75B8-2839-408D-807C-1E0BAA53843C}"/>
              </a:ext>
            </a:extLst>
          </p:cNvPr>
          <p:cNvSpPr/>
          <p:nvPr/>
        </p:nvSpPr>
        <p:spPr>
          <a:xfrm>
            <a:off x="8690979" y="6469794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Google Shape;660;p7">
            <a:extLst>
              <a:ext uri="{FF2B5EF4-FFF2-40B4-BE49-F238E27FC236}">
                <a16:creationId xmlns:a16="http://schemas.microsoft.com/office/drawing/2014/main" id="{E74C7B91-A83E-4AF4-959D-C6CCD110F31F}"/>
              </a:ext>
            </a:extLst>
          </p:cNvPr>
          <p:cNvSpPr/>
          <p:nvPr/>
        </p:nvSpPr>
        <p:spPr>
          <a:xfrm>
            <a:off x="8690979" y="5920743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Google Shape;662;p7">
            <a:extLst>
              <a:ext uri="{FF2B5EF4-FFF2-40B4-BE49-F238E27FC236}">
                <a16:creationId xmlns:a16="http://schemas.microsoft.com/office/drawing/2014/main" id="{02952414-BD28-4C57-936C-4C808BFD50A7}"/>
              </a:ext>
            </a:extLst>
          </p:cNvPr>
          <p:cNvSpPr/>
          <p:nvPr/>
        </p:nvSpPr>
        <p:spPr>
          <a:xfrm>
            <a:off x="8690979" y="5732712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Google Shape;664;p7">
            <a:extLst>
              <a:ext uri="{FF2B5EF4-FFF2-40B4-BE49-F238E27FC236}">
                <a16:creationId xmlns:a16="http://schemas.microsoft.com/office/drawing/2014/main" id="{07B6DCBA-C536-43EA-990B-5AC69AA1A1A1}"/>
              </a:ext>
            </a:extLst>
          </p:cNvPr>
          <p:cNvSpPr/>
          <p:nvPr/>
        </p:nvSpPr>
        <p:spPr>
          <a:xfrm>
            <a:off x="8690979" y="5920743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" name="Google Shape;667;p7">
            <a:extLst>
              <a:ext uri="{FF2B5EF4-FFF2-40B4-BE49-F238E27FC236}">
                <a16:creationId xmlns:a16="http://schemas.microsoft.com/office/drawing/2014/main" id="{9FCAA6B6-DD8A-4134-B9F4-261C7458505E}"/>
              </a:ext>
            </a:extLst>
          </p:cNvPr>
          <p:cNvSpPr/>
          <p:nvPr/>
        </p:nvSpPr>
        <p:spPr>
          <a:xfrm>
            <a:off x="4820637" y="4676734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Google Shape;668;p7">
            <a:extLst>
              <a:ext uri="{FF2B5EF4-FFF2-40B4-BE49-F238E27FC236}">
                <a16:creationId xmlns:a16="http://schemas.microsoft.com/office/drawing/2014/main" id="{6ABC2AE7-125D-443C-9AF7-D60F5B8041E4}"/>
              </a:ext>
            </a:extLst>
          </p:cNvPr>
          <p:cNvSpPr/>
          <p:nvPr/>
        </p:nvSpPr>
        <p:spPr>
          <a:xfrm>
            <a:off x="8608277" y="6247850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Google Shape;669;p7">
            <a:extLst>
              <a:ext uri="{FF2B5EF4-FFF2-40B4-BE49-F238E27FC236}">
                <a16:creationId xmlns:a16="http://schemas.microsoft.com/office/drawing/2014/main" id="{70029828-CFAB-482F-9247-F581E2B272DB}"/>
              </a:ext>
            </a:extLst>
          </p:cNvPr>
          <p:cNvSpPr/>
          <p:nvPr/>
        </p:nvSpPr>
        <p:spPr>
          <a:xfrm>
            <a:off x="5118345" y="6654825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Google Shape;771;p7">
            <a:extLst>
              <a:ext uri="{FF2B5EF4-FFF2-40B4-BE49-F238E27FC236}">
                <a16:creationId xmlns:a16="http://schemas.microsoft.com/office/drawing/2014/main" id="{AD59D11A-3A8B-4FA2-8849-B2FF9C9B3F49}"/>
              </a:ext>
            </a:extLst>
          </p:cNvPr>
          <p:cNvSpPr/>
          <p:nvPr/>
        </p:nvSpPr>
        <p:spPr>
          <a:xfrm>
            <a:off x="8591725" y="6078235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" name="Google Shape;772;p7">
            <a:extLst>
              <a:ext uri="{FF2B5EF4-FFF2-40B4-BE49-F238E27FC236}">
                <a16:creationId xmlns:a16="http://schemas.microsoft.com/office/drawing/2014/main" id="{3FCA0689-6D89-430A-B780-0402AAAF8E08}"/>
              </a:ext>
            </a:extLst>
          </p:cNvPr>
          <p:cNvSpPr/>
          <p:nvPr/>
        </p:nvSpPr>
        <p:spPr>
          <a:xfrm>
            <a:off x="8585810" y="4917095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Google Shape;773;p7">
            <a:extLst>
              <a:ext uri="{FF2B5EF4-FFF2-40B4-BE49-F238E27FC236}">
                <a16:creationId xmlns:a16="http://schemas.microsoft.com/office/drawing/2014/main" id="{5F61D4E8-BD63-4586-AFBF-899158C336C0}"/>
              </a:ext>
            </a:extLst>
          </p:cNvPr>
          <p:cNvSpPr/>
          <p:nvPr/>
        </p:nvSpPr>
        <p:spPr>
          <a:xfrm>
            <a:off x="8575173" y="5179788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" name="Google Shape;774;p7">
            <a:extLst>
              <a:ext uri="{FF2B5EF4-FFF2-40B4-BE49-F238E27FC236}">
                <a16:creationId xmlns:a16="http://schemas.microsoft.com/office/drawing/2014/main" id="{7E286B3E-14FB-4502-8C8C-3742BD53DB6A}"/>
              </a:ext>
            </a:extLst>
          </p:cNvPr>
          <p:cNvSpPr/>
          <p:nvPr/>
        </p:nvSpPr>
        <p:spPr>
          <a:xfrm>
            <a:off x="8514311" y="5408025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Google Shape;775;p7">
            <a:extLst>
              <a:ext uri="{FF2B5EF4-FFF2-40B4-BE49-F238E27FC236}">
                <a16:creationId xmlns:a16="http://schemas.microsoft.com/office/drawing/2014/main" id="{D24DB974-0353-41FA-9A2F-7A6863CD05E4}"/>
              </a:ext>
            </a:extLst>
          </p:cNvPr>
          <p:cNvSpPr/>
          <p:nvPr/>
        </p:nvSpPr>
        <p:spPr>
          <a:xfrm>
            <a:off x="8533537" y="4832309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Google Shape;776;p7">
            <a:extLst>
              <a:ext uri="{FF2B5EF4-FFF2-40B4-BE49-F238E27FC236}">
                <a16:creationId xmlns:a16="http://schemas.microsoft.com/office/drawing/2014/main" id="{5F7D8978-76BD-4424-AE38-8DE70588866B}"/>
              </a:ext>
            </a:extLst>
          </p:cNvPr>
          <p:cNvSpPr/>
          <p:nvPr/>
        </p:nvSpPr>
        <p:spPr>
          <a:xfrm>
            <a:off x="7408791" y="4707774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Google Shape;777;p7">
            <a:extLst>
              <a:ext uri="{FF2B5EF4-FFF2-40B4-BE49-F238E27FC236}">
                <a16:creationId xmlns:a16="http://schemas.microsoft.com/office/drawing/2014/main" id="{A7F7E279-F649-428A-8477-F7FCD5A0200F}"/>
              </a:ext>
            </a:extLst>
          </p:cNvPr>
          <p:cNvSpPr/>
          <p:nvPr/>
        </p:nvSpPr>
        <p:spPr>
          <a:xfrm>
            <a:off x="8473300" y="4802270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" name="Google Shape;778;p7">
            <a:extLst>
              <a:ext uri="{FF2B5EF4-FFF2-40B4-BE49-F238E27FC236}">
                <a16:creationId xmlns:a16="http://schemas.microsoft.com/office/drawing/2014/main" id="{EE013328-7910-4D8F-8C45-50CDE816473A}"/>
              </a:ext>
            </a:extLst>
          </p:cNvPr>
          <p:cNvSpPr/>
          <p:nvPr/>
        </p:nvSpPr>
        <p:spPr>
          <a:xfrm>
            <a:off x="4801467" y="4656861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Google Shape;779;p7">
            <a:extLst>
              <a:ext uri="{FF2B5EF4-FFF2-40B4-BE49-F238E27FC236}">
                <a16:creationId xmlns:a16="http://schemas.microsoft.com/office/drawing/2014/main" id="{2EE3EA12-0ACE-4E51-9336-AD0EA8C4A6CB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Google Shape;780;p7">
            <a:extLst>
              <a:ext uri="{FF2B5EF4-FFF2-40B4-BE49-F238E27FC236}">
                <a16:creationId xmlns:a16="http://schemas.microsoft.com/office/drawing/2014/main" id="{7BBFD396-6D40-4B2E-83E6-BDC9C32FA9B0}"/>
              </a:ext>
            </a:extLst>
          </p:cNvPr>
          <p:cNvSpPr/>
          <p:nvPr/>
        </p:nvSpPr>
        <p:spPr>
          <a:xfrm>
            <a:off x="8685006" y="6451879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Google Shape;781;p7">
            <a:extLst>
              <a:ext uri="{FF2B5EF4-FFF2-40B4-BE49-F238E27FC236}">
                <a16:creationId xmlns:a16="http://schemas.microsoft.com/office/drawing/2014/main" id="{71D21FB5-6783-47F8-9D0D-BA6A097880CF}"/>
              </a:ext>
            </a:extLst>
          </p:cNvPr>
          <p:cNvSpPr/>
          <p:nvPr/>
        </p:nvSpPr>
        <p:spPr>
          <a:xfrm>
            <a:off x="8685006" y="6413590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Google Shape;782;p7">
            <a:extLst>
              <a:ext uri="{FF2B5EF4-FFF2-40B4-BE49-F238E27FC236}">
                <a16:creationId xmlns:a16="http://schemas.microsoft.com/office/drawing/2014/main" id="{88C830D7-BEEB-43D0-BC0F-6104C24024D2}"/>
              </a:ext>
            </a:extLst>
          </p:cNvPr>
          <p:cNvSpPr/>
          <p:nvPr/>
        </p:nvSpPr>
        <p:spPr>
          <a:xfrm>
            <a:off x="8685006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Google Shape;783;p7">
            <a:extLst>
              <a:ext uri="{FF2B5EF4-FFF2-40B4-BE49-F238E27FC236}">
                <a16:creationId xmlns:a16="http://schemas.microsoft.com/office/drawing/2014/main" id="{CE08AE2C-472B-48FA-9C22-DFDBB0743EA4}"/>
              </a:ext>
            </a:extLst>
          </p:cNvPr>
          <p:cNvSpPr/>
          <p:nvPr/>
        </p:nvSpPr>
        <p:spPr>
          <a:xfrm>
            <a:off x="8685006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Google Shape;784;p7">
            <a:extLst>
              <a:ext uri="{FF2B5EF4-FFF2-40B4-BE49-F238E27FC236}">
                <a16:creationId xmlns:a16="http://schemas.microsoft.com/office/drawing/2014/main" id="{8D185003-F54D-4D32-849F-99CAD589B5E5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Google Shape;785;p7">
            <a:extLst>
              <a:ext uri="{FF2B5EF4-FFF2-40B4-BE49-F238E27FC236}">
                <a16:creationId xmlns:a16="http://schemas.microsoft.com/office/drawing/2014/main" id="{769B5BE4-521A-4B3E-998A-A63274E523A7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Google Shape;786;p7">
            <a:extLst>
              <a:ext uri="{FF2B5EF4-FFF2-40B4-BE49-F238E27FC236}">
                <a16:creationId xmlns:a16="http://schemas.microsoft.com/office/drawing/2014/main" id="{A57A44CF-0D15-4B7D-B3D7-D3C09DC24F95}"/>
              </a:ext>
            </a:extLst>
          </p:cNvPr>
          <p:cNvSpPr/>
          <p:nvPr/>
        </p:nvSpPr>
        <p:spPr>
          <a:xfrm>
            <a:off x="8685008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Google Shape;787;p7">
            <a:extLst>
              <a:ext uri="{FF2B5EF4-FFF2-40B4-BE49-F238E27FC236}">
                <a16:creationId xmlns:a16="http://schemas.microsoft.com/office/drawing/2014/main" id="{8C685E96-0064-4ADD-8E2D-9859F84E4873}"/>
              </a:ext>
            </a:extLst>
          </p:cNvPr>
          <p:cNvSpPr/>
          <p:nvPr/>
        </p:nvSpPr>
        <p:spPr>
          <a:xfrm>
            <a:off x="8318472" y="4658819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Google Shape;788;p7">
            <a:extLst>
              <a:ext uri="{FF2B5EF4-FFF2-40B4-BE49-F238E27FC236}">
                <a16:creationId xmlns:a16="http://schemas.microsoft.com/office/drawing/2014/main" id="{E0798CF6-5192-4A70-BF2A-5EBDC9F7B223}"/>
              </a:ext>
            </a:extLst>
          </p:cNvPr>
          <p:cNvSpPr/>
          <p:nvPr/>
        </p:nvSpPr>
        <p:spPr>
          <a:xfrm>
            <a:off x="8321145" y="465444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Google Shape;789;p7">
            <a:extLst>
              <a:ext uri="{FF2B5EF4-FFF2-40B4-BE49-F238E27FC236}">
                <a16:creationId xmlns:a16="http://schemas.microsoft.com/office/drawing/2014/main" id="{08462C96-8898-4705-9ACB-3B7A1493810E}"/>
              </a:ext>
            </a:extLst>
          </p:cNvPr>
          <p:cNvSpPr/>
          <p:nvPr/>
        </p:nvSpPr>
        <p:spPr>
          <a:xfrm>
            <a:off x="4947024" y="4783854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Google Shape;790;p7">
            <a:extLst>
              <a:ext uri="{FF2B5EF4-FFF2-40B4-BE49-F238E27FC236}">
                <a16:creationId xmlns:a16="http://schemas.microsoft.com/office/drawing/2014/main" id="{1B07B885-144B-45CA-9C0D-9B17F81DC084}"/>
              </a:ext>
            </a:extLst>
          </p:cNvPr>
          <p:cNvSpPr/>
          <p:nvPr/>
        </p:nvSpPr>
        <p:spPr>
          <a:xfrm>
            <a:off x="8473300" y="4794020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Google Shape;791;p7">
            <a:extLst>
              <a:ext uri="{FF2B5EF4-FFF2-40B4-BE49-F238E27FC236}">
                <a16:creationId xmlns:a16="http://schemas.microsoft.com/office/drawing/2014/main" id="{E54DBA9B-FF6F-4B61-97F8-7FAF68D5BB20}"/>
              </a:ext>
            </a:extLst>
          </p:cNvPr>
          <p:cNvSpPr/>
          <p:nvPr/>
        </p:nvSpPr>
        <p:spPr>
          <a:xfrm>
            <a:off x="8470001" y="6637494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Google Shape;792;p7">
            <a:extLst>
              <a:ext uri="{FF2B5EF4-FFF2-40B4-BE49-F238E27FC236}">
                <a16:creationId xmlns:a16="http://schemas.microsoft.com/office/drawing/2014/main" id="{04E65F83-C624-4BB8-B64C-87ED5D03AE89}"/>
              </a:ext>
            </a:extLst>
          </p:cNvPr>
          <p:cNvSpPr/>
          <p:nvPr/>
        </p:nvSpPr>
        <p:spPr>
          <a:xfrm>
            <a:off x="8467384" y="6637494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Google Shape;793;p7">
            <a:extLst>
              <a:ext uri="{FF2B5EF4-FFF2-40B4-BE49-F238E27FC236}">
                <a16:creationId xmlns:a16="http://schemas.microsoft.com/office/drawing/2014/main" id="{D74C90C7-E924-4E13-8C67-688D362C297D}"/>
              </a:ext>
            </a:extLst>
          </p:cNvPr>
          <p:cNvSpPr/>
          <p:nvPr/>
        </p:nvSpPr>
        <p:spPr>
          <a:xfrm>
            <a:off x="8470001" y="663749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Google Shape;798;p7">
            <a:extLst>
              <a:ext uri="{FF2B5EF4-FFF2-40B4-BE49-F238E27FC236}">
                <a16:creationId xmlns:a16="http://schemas.microsoft.com/office/drawing/2014/main" id="{F6992F20-97F5-45C1-95F0-7C8339330514}"/>
              </a:ext>
            </a:extLst>
          </p:cNvPr>
          <p:cNvSpPr/>
          <p:nvPr/>
        </p:nvSpPr>
        <p:spPr>
          <a:xfrm>
            <a:off x="8227861" y="6696114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5" name="Google Shape;802;p7">
            <a:extLst>
              <a:ext uri="{FF2B5EF4-FFF2-40B4-BE49-F238E27FC236}">
                <a16:creationId xmlns:a16="http://schemas.microsoft.com/office/drawing/2014/main" id="{53254999-F218-46BA-809F-AE2040FC8538}"/>
              </a:ext>
            </a:extLst>
          </p:cNvPr>
          <p:cNvSpPr/>
          <p:nvPr/>
        </p:nvSpPr>
        <p:spPr>
          <a:xfrm>
            <a:off x="8164329" y="6668033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" name="Google Shape;804;p7">
            <a:extLst>
              <a:ext uri="{FF2B5EF4-FFF2-40B4-BE49-F238E27FC236}">
                <a16:creationId xmlns:a16="http://schemas.microsoft.com/office/drawing/2014/main" id="{1976DA34-2E31-47DB-99B9-B3B615B26271}"/>
              </a:ext>
            </a:extLst>
          </p:cNvPr>
          <p:cNvSpPr/>
          <p:nvPr/>
        </p:nvSpPr>
        <p:spPr>
          <a:xfrm>
            <a:off x="7858029" y="6692239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" name="Google Shape;808;p7">
            <a:extLst>
              <a:ext uri="{FF2B5EF4-FFF2-40B4-BE49-F238E27FC236}">
                <a16:creationId xmlns:a16="http://schemas.microsoft.com/office/drawing/2014/main" id="{297DFCD2-7F7A-4B77-9902-3A6AAD13FDDA}"/>
              </a:ext>
            </a:extLst>
          </p:cNvPr>
          <p:cNvSpPr/>
          <p:nvPr/>
        </p:nvSpPr>
        <p:spPr>
          <a:xfrm>
            <a:off x="5823601" y="6684032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" name="Google Shape;809;p7">
            <a:extLst>
              <a:ext uri="{FF2B5EF4-FFF2-40B4-BE49-F238E27FC236}">
                <a16:creationId xmlns:a16="http://schemas.microsoft.com/office/drawing/2014/main" id="{C2B5A298-DA68-4A45-8A44-DA72C461AE40}"/>
              </a:ext>
            </a:extLst>
          </p:cNvPr>
          <p:cNvSpPr/>
          <p:nvPr/>
        </p:nvSpPr>
        <p:spPr>
          <a:xfrm>
            <a:off x="5978429" y="4741690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" name="Google Shape;810;p7">
            <a:extLst>
              <a:ext uri="{FF2B5EF4-FFF2-40B4-BE49-F238E27FC236}">
                <a16:creationId xmlns:a16="http://schemas.microsoft.com/office/drawing/2014/main" id="{6F413564-0C28-437A-99A9-915A5E918037}"/>
              </a:ext>
            </a:extLst>
          </p:cNvPr>
          <p:cNvSpPr/>
          <p:nvPr/>
        </p:nvSpPr>
        <p:spPr>
          <a:xfrm>
            <a:off x="5033025" y="4716398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" name="Google Shape;816;p7">
            <a:extLst>
              <a:ext uri="{FF2B5EF4-FFF2-40B4-BE49-F238E27FC236}">
                <a16:creationId xmlns:a16="http://schemas.microsoft.com/office/drawing/2014/main" id="{C0B07E6A-C785-4DE8-B4AA-08A8FB1993AD}"/>
              </a:ext>
            </a:extLst>
          </p:cNvPr>
          <p:cNvSpPr/>
          <p:nvPr/>
        </p:nvSpPr>
        <p:spPr>
          <a:xfrm>
            <a:off x="5016473" y="6683240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Google Shape;818;p7">
            <a:extLst>
              <a:ext uri="{FF2B5EF4-FFF2-40B4-BE49-F238E27FC236}">
                <a16:creationId xmlns:a16="http://schemas.microsoft.com/office/drawing/2014/main" id="{06E92E47-ACDB-443C-9F0A-8A24ECB0B9E2}"/>
              </a:ext>
            </a:extLst>
          </p:cNvPr>
          <p:cNvSpPr/>
          <p:nvPr/>
        </p:nvSpPr>
        <p:spPr>
          <a:xfrm>
            <a:off x="5443188" y="4923428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" name="Google Shape;819;p7">
            <a:extLst>
              <a:ext uri="{FF2B5EF4-FFF2-40B4-BE49-F238E27FC236}">
                <a16:creationId xmlns:a16="http://schemas.microsoft.com/office/drawing/2014/main" id="{4FCECA51-D3C7-4450-920C-582EF0217DF6}"/>
              </a:ext>
            </a:extLst>
          </p:cNvPr>
          <p:cNvSpPr/>
          <p:nvPr/>
        </p:nvSpPr>
        <p:spPr>
          <a:xfrm>
            <a:off x="5407468" y="4911304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Google Shape;828;p7">
            <a:extLst>
              <a:ext uri="{FF2B5EF4-FFF2-40B4-BE49-F238E27FC236}">
                <a16:creationId xmlns:a16="http://schemas.microsoft.com/office/drawing/2014/main" id="{65A09224-543C-457D-99DE-526FF8172B2D}"/>
              </a:ext>
            </a:extLst>
          </p:cNvPr>
          <p:cNvSpPr/>
          <p:nvPr/>
        </p:nvSpPr>
        <p:spPr>
          <a:xfrm>
            <a:off x="4925183" y="5603805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Google Shape;829;p7">
            <a:extLst>
              <a:ext uri="{FF2B5EF4-FFF2-40B4-BE49-F238E27FC236}">
                <a16:creationId xmlns:a16="http://schemas.microsoft.com/office/drawing/2014/main" id="{E90EDAC4-C786-4703-9461-8C16A5CCBCE3}"/>
              </a:ext>
            </a:extLst>
          </p:cNvPr>
          <p:cNvSpPr/>
          <p:nvPr/>
        </p:nvSpPr>
        <p:spPr>
          <a:xfrm>
            <a:off x="4859031" y="4795978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Google Shape;830;p7">
            <a:extLst>
              <a:ext uri="{FF2B5EF4-FFF2-40B4-BE49-F238E27FC236}">
                <a16:creationId xmlns:a16="http://schemas.microsoft.com/office/drawing/2014/main" id="{FB2FCB19-BF1C-444B-954D-0B55E88EB637}"/>
              </a:ext>
            </a:extLst>
          </p:cNvPr>
          <p:cNvSpPr/>
          <p:nvPr/>
        </p:nvSpPr>
        <p:spPr>
          <a:xfrm>
            <a:off x="4864321" y="6407298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Google Shape;831;p7">
            <a:extLst>
              <a:ext uri="{FF2B5EF4-FFF2-40B4-BE49-F238E27FC236}">
                <a16:creationId xmlns:a16="http://schemas.microsoft.com/office/drawing/2014/main" id="{E55CD2D5-6AFF-4F72-A17C-CC95C9E1B536}"/>
              </a:ext>
            </a:extLst>
          </p:cNvPr>
          <p:cNvSpPr/>
          <p:nvPr/>
        </p:nvSpPr>
        <p:spPr>
          <a:xfrm>
            <a:off x="8103465" y="5621761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Google Shape;832;p7">
            <a:extLst>
              <a:ext uri="{FF2B5EF4-FFF2-40B4-BE49-F238E27FC236}">
                <a16:creationId xmlns:a16="http://schemas.microsoft.com/office/drawing/2014/main" id="{B49E94F4-3D3B-46E2-8984-A701BFDD9263}"/>
              </a:ext>
            </a:extLst>
          </p:cNvPr>
          <p:cNvSpPr/>
          <p:nvPr/>
        </p:nvSpPr>
        <p:spPr>
          <a:xfrm>
            <a:off x="5678045" y="6411173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" name="Google Shape;833;p7">
            <a:extLst>
              <a:ext uri="{FF2B5EF4-FFF2-40B4-BE49-F238E27FC236}">
                <a16:creationId xmlns:a16="http://schemas.microsoft.com/office/drawing/2014/main" id="{7D608F8B-46F8-41C7-9586-AD2722E1064F}"/>
              </a:ext>
            </a:extLst>
          </p:cNvPr>
          <p:cNvSpPr/>
          <p:nvPr/>
        </p:nvSpPr>
        <p:spPr>
          <a:xfrm>
            <a:off x="6306571" y="5003882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Google Shape;834;p7">
            <a:extLst>
              <a:ext uri="{FF2B5EF4-FFF2-40B4-BE49-F238E27FC236}">
                <a16:creationId xmlns:a16="http://schemas.microsoft.com/office/drawing/2014/main" id="{2EBA5791-42EA-454F-A597-94CED42E4759}"/>
              </a:ext>
            </a:extLst>
          </p:cNvPr>
          <p:cNvSpPr/>
          <p:nvPr/>
        </p:nvSpPr>
        <p:spPr>
          <a:xfrm>
            <a:off x="6311859" y="5014049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" name="Google Shape;835;p7">
            <a:extLst>
              <a:ext uri="{FF2B5EF4-FFF2-40B4-BE49-F238E27FC236}">
                <a16:creationId xmlns:a16="http://schemas.microsoft.com/office/drawing/2014/main" id="{E331292F-8CAB-44B8-AFFE-36D182CC952B}"/>
              </a:ext>
            </a:extLst>
          </p:cNvPr>
          <p:cNvSpPr/>
          <p:nvPr/>
        </p:nvSpPr>
        <p:spPr>
          <a:xfrm>
            <a:off x="6309242" y="5010172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" name="Google Shape;836;p7">
            <a:extLst>
              <a:ext uri="{FF2B5EF4-FFF2-40B4-BE49-F238E27FC236}">
                <a16:creationId xmlns:a16="http://schemas.microsoft.com/office/drawing/2014/main" id="{4B8F8F02-2D1A-4F5C-A095-C50693F96502}"/>
              </a:ext>
            </a:extLst>
          </p:cNvPr>
          <p:cNvSpPr/>
          <p:nvPr/>
        </p:nvSpPr>
        <p:spPr>
          <a:xfrm>
            <a:off x="4801467" y="6506167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Google Shape;837;p7">
            <a:extLst>
              <a:ext uri="{FF2B5EF4-FFF2-40B4-BE49-F238E27FC236}">
                <a16:creationId xmlns:a16="http://schemas.microsoft.com/office/drawing/2014/main" id="{65BA7057-3258-459C-856A-60C9E71CEA29}"/>
              </a:ext>
            </a:extLst>
          </p:cNvPr>
          <p:cNvSpPr/>
          <p:nvPr/>
        </p:nvSpPr>
        <p:spPr>
          <a:xfrm>
            <a:off x="4801467" y="4681109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Google Shape;838;p7">
            <a:extLst>
              <a:ext uri="{FF2B5EF4-FFF2-40B4-BE49-F238E27FC236}">
                <a16:creationId xmlns:a16="http://schemas.microsoft.com/office/drawing/2014/main" id="{F5244AD1-3764-4C27-88A2-BCA5570E7723}"/>
              </a:ext>
            </a:extLst>
          </p:cNvPr>
          <p:cNvSpPr/>
          <p:nvPr/>
        </p:nvSpPr>
        <p:spPr>
          <a:xfrm>
            <a:off x="4792822" y="5763254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4" name="Google Shape;862;p7">
            <a:extLst>
              <a:ext uri="{FF2B5EF4-FFF2-40B4-BE49-F238E27FC236}">
                <a16:creationId xmlns:a16="http://schemas.microsoft.com/office/drawing/2014/main" id="{EE9CC8E2-CF32-427A-AC7A-C45DFFF81566}"/>
              </a:ext>
            </a:extLst>
          </p:cNvPr>
          <p:cNvSpPr/>
          <p:nvPr/>
        </p:nvSpPr>
        <p:spPr>
          <a:xfrm>
            <a:off x="4790206" y="6496002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B834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DA1DCCD-61A2-44BA-87AB-184732A29A9B}"/>
              </a:ext>
            </a:extLst>
          </p:cNvPr>
          <p:cNvGrpSpPr/>
          <p:nvPr/>
        </p:nvGrpSpPr>
        <p:grpSpPr>
          <a:xfrm>
            <a:off x="-271580" y="-164223"/>
            <a:ext cx="972338" cy="2453648"/>
            <a:chOff x="-140655" y="1712896"/>
            <a:chExt cx="1606653" cy="4054310"/>
          </a:xfrm>
        </p:grpSpPr>
        <p:sp>
          <p:nvSpPr>
            <p:cNvPr id="47" name="Google Shape;671;p7">
              <a:extLst>
                <a:ext uri="{FF2B5EF4-FFF2-40B4-BE49-F238E27FC236}">
                  <a16:creationId xmlns:a16="http://schemas.microsoft.com/office/drawing/2014/main" id="{A1F3A018-BF99-4AE7-B475-B0251FA26244}"/>
                </a:ext>
              </a:extLst>
            </p:cNvPr>
            <p:cNvSpPr/>
            <p:nvPr/>
          </p:nvSpPr>
          <p:spPr>
            <a:xfrm>
              <a:off x="1018893" y="2847009"/>
              <a:ext cx="447105" cy="200475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8" name="Google Shape;672;p7">
              <a:extLst>
                <a:ext uri="{FF2B5EF4-FFF2-40B4-BE49-F238E27FC236}">
                  <a16:creationId xmlns:a16="http://schemas.microsoft.com/office/drawing/2014/main" id="{35BD2396-A5ED-47DC-BAB7-A22D8DD88D9B}"/>
                </a:ext>
              </a:extLst>
            </p:cNvPr>
            <p:cNvSpPr/>
            <p:nvPr/>
          </p:nvSpPr>
          <p:spPr>
            <a:xfrm>
              <a:off x="465470" y="4791180"/>
              <a:ext cx="1000528" cy="837157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9" name="Google Shape;673;p7">
              <a:extLst>
                <a:ext uri="{FF2B5EF4-FFF2-40B4-BE49-F238E27FC236}">
                  <a16:creationId xmlns:a16="http://schemas.microsoft.com/office/drawing/2014/main" id="{EA77DE2A-04E2-42C5-8A1B-F356EF2D8BDD}"/>
                </a:ext>
              </a:extLst>
            </p:cNvPr>
            <p:cNvSpPr/>
            <p:nvPr/>
          </p:nvSpPr>
          <p:spPr>
            <a:xfrm>
              <a:off x="896879" y="3851314"/>
              <a:ext cx="373930" cy="87064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Google Shape;674;p7">
              <a:extLst>
                <a:ext uri="{FF2B5EF4-FFF2-40B4-BE49-F238E27FC236}">
                  <a16:creationId xmlns:a16="http://schemas.microsoft.com/office/drawing/2014/main" id="{1C7093A1-ECB4-42D9-B6AE-E1A7ED507A4A}"/>
                </a:ext>
              </a:extLst>
            </p:cNvPr>
            <p:cNvSpPr/>
            <p:nvPr/>
          </p:nvSpPr>
          <p:spPr>
            <a:xfrm>
              <a:off x="1022753" y="4172349"/>
              <a:ext cx="4029" cy="12838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Google Shape;675;p7">
              <a:extLst>
                <a:ext uri="{FF2B5EF4-FFF2-40B4-BE49-F238E27FC236}">
                  <a16:creationId xmlns:a16="http://schemas.microsoft.com/office/drawing/2014/main" id="{69C6D8C8-89AF-4645-BCBA-527345245E98}"/>
                </a:ext>
              </a:extLst>
            </p:cNvPr>
            <p:cNvSpPr/>
            <p:nvPr/>
          </p:nvSpPr>
          <p:spPr>
            <a:xfrm>
              <a:off x="998334" y="4343186"/>
              <a:ext cx="24503" cy="118143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Google Shape;676;p7">
              <a:extLst>
                <a:ext uri="{FF2B5EF4-FFF2-40B4-BE49-F238E27FC236}">
                  <a16:creationId xmlns:a16="http://schemas.microsoft.com/office/drawing/2014/main" id="{36BD0D98-11FF-47D8-A182-C213663B6B13}"/>
                </a:ext>
              </a:extLst>
            </p:cNvPr>
            <p:cNvSpPr/>
            <p:nvPr/>
          </p:nvSpPr>
          <p:spPr>
            <a:xfrm>
              <a:off x="941774" y="2753283"/>
              <a:ext cx="272391" cy="142644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3" name="Google Shape;677;p7">
              <a:extLst>
                <a:ext uri="{FF2B5EF4-FFF2-40B4-BE49-F238E27FC236}">
                  <a16:creationId xmlns:a16="http://schemas.microsoft.com/office/drawing/2014/main" id="{4F21488B-7A29-49B2-ADAF-994A70501C16}"/>
                </a:ext>
              </a:extLst>
            </p:cNvPr>
            <p:cNvSpPr/>
            <p:nvPr/>
          </p:nvSpPr>
          <p:spPr>
            <a:xfrm>
              <a:off x="990529" y="2867482"/>
              <a:ext cx="32308" cy="24502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Google Shape;678;p7">
              <a:extLst>
                <a:ext uri="{FF2B5EF4-FFF2-40B4-BE49-F238E27FC236}">
                  <a16:creationId xmlns:a16="http://schemas.microsoft.com/office/drawing/2014/main" id="{B0124869-B930-4153-A7F4-99BE8CC9F7F6}"/>
                </a:ext>
              </a:extLst>
            </p:cNvPr>
            <p:cNvSpPr/>
            <p:nvPr/>
          </p:nvSpPr>
          <p:spPr>
            <a:xfrm>
              <a:off x="1165243" y="2781643"/>
              <a:ext cx="41119" cy="20557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Google Shape;679;p7">
              <a:extLst>
                <a:ext uri="{FF2B5EF4-FFF2-40B4-BE49-F238E27FC236}">
                  <a16:creationId xmlns:a16="http://schemas.microsoft.com/office/drawing/2014/main" id="{45BD249F-04CC-456E-A950-D3D66607ECBE}"/>
                </a:ext>
              </a:extLst>
            </p:cNvPr>
            <p:cNvSpPr/>
            <p:nvPr/>
          </p:nvSpPr>
          <p:spPr>
            <a:xfrm>
              <a:off x="973998" y="2895843"/>
              <a:ext cx="12755" cy="8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6" name="Google Shape;680;p7">
              <a:extLst>
                <a:ext uri="{FF2B5EF4-FFF2-40B4-BE49-F238E27FC236}">
                  <a16:creationId xmlns:a16="http://schemas.microsoft.com/office/drawing/2014/main" id="{8081FC33-2352-421A-87A2-0EE894CF8F93}"/>
                </a:ext>
              </a:extLst>
            </p:cNvPr>
            <p:cNvSpPr/>
            <p:nvPr/>
          </p:nvSpPr>
          <p:spPr>
            <a:xfrm>
              <a:off x="722169" y="1972512"/>
              <a:ext cx="524219" cy="789669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Google Shape;681;p7">
              <a:extLst>
                <a:ext uri="{FF2B5EF4-FFF2-40B4-BE49-F238E27FC236}">
                  <a16:creationId xmlns:a16="http://schemas.microsoft.com/office/drawing/2014/main" id="{EC24FC19-5C41-4853-B84F-535AEE6482D3}"/>
                </a:ext>
              </a:extLst>
            </p:cNvPr>
            <p:cNvSpPr/>
            <p:nvPr/>
          </p:nvSpPr>
          <p:spPr>
            <a:xfrm>
              <a:off x="726029" y="3171986"/>
              <a:ext cx="373930" cy="712554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Google Shape;682;p7">
              <a:extLst>
                <a:ext uri="{FF2B5EF4-FFF2-40B4-BE49-F238E27FC236}">
                  <a16:creationId xmlns:a16="http://schemas.microsoft.com/office/drawing/2014/main" id="{C3879F7A-8B25-4869-B4E2-3A8660704B9F}"/>
                </a:ext>
              </a:extLst>
            </p:cNvPr>
            <p:cNvSpPr/>
            <p:nvPr/>
          </p:nvSpPr>
          <p:spPr>
            <a:xfrm>
              <a:off x="844180" y="1996929"/>
              <a:ext cx="207021" cy="545660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Google Shape;683;p7">
              <a:extLst>
                <a:ext uri="{FF2B5EF4-FFF2-40B4-BE49-F238E27FC236}">
                  <a16:creationId xmlns:a16="http://schemas.microsoft.com/office/drawing/2014/main" id="{1901C437-1817-4642-A225-A41A40F6FE4E}"/>
                </a:ext>
              </a:extLst>
            </p:cNvPr>
            <p:cNvSpPr/>
            <p:nvPr/>
          </p:nvSpPr>
          <p:spPr>
            <a:xfrm>
              <a:off x="855844" y="2045764"/>
              <a:ext cx="16699" cy="69308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0" name="Google Shape;684;p7">
              <a:extLst>
                <a:ext uri="{FF2B5EF4-FFF2-40B4-BE49-F238E27FC236}">
                  <a16:creationId xmlns:a16="http://schemas.microsoft.com/office/drawing/2014/main" id="{2600F6DC-43CC-4715-B34F-646C21C3AA60}"/>
                </a:ext>
              </a:extLst>
            </p:cNvPr>
            <p:cNvSpPr/>
            <p:nvPr/>
          </p:nvSpPr>
          <p:spPr>
            <a:xfrm>
              <a:off x="929106" y="4738397"/>
              <a:ext cx="122098" cy="116549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1" name="Google Shape;685;p7">
              <a:extLst>
                <a:ext uri="{FF2B5EF4-FFF2-40B4-BE49-F238E27FC236}">
                  <a16:creationId xmlns:a16="http://schemas.microsoft.com/office/drawing/2014/main" id="{D1C75DB9-5EC6-4D45-A16A-352593CF34E2}"/>
                </a:ext>
              </a:extLst>
            </p:cNvPr>
            <p:cNvSpPr/>
            <p:nvPr/>
          </p:nvSpPr>
          <p:spPr>
            <a:xfrm>
              <a:off x="579681" y="2640090"/>
              <a:ext cx="443161" cy="593487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2" name="Google Shape;686;p7">
              <a:extLst>
                <a:ext uri="{FF2B5EF4-FFF2-40B4-BE49-F238E27FC236}">
                  <a16:creationId xmlns:a16="http://schemas.microsoft.com/office/drawing/2014/main" id="{B321188F-4537-46B3-A987-A1AE266F17C6}"/>
                </a:ext>
              </a:extLst>
            </p:cNvPr>
            <p:cNvSpPr/>
            <p:nvPr/>
          </p:nvSpPr>
          <p:spPr>
            <a:xfrm>
              <a:off x="352184" y="1749060"/>
              <a:ext cx="548639" cy="910664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3" name="Google Shape;687;p7">
              <a:extLst>
                <a:ext uri="{FF2B5EF4-FFF2-40B4-BE49-F238E27FC236}">
                  <a16:creationId xmlns:a16="http://schemas.microsoft.com/office/drawing/2014/main" id="{A7E8ECDB-6479-41A7-B732-1017697D229C}"/>
                </a:ext>
              </a:extLst>
            </p:cNvPr>
            <p:cNvSpPr/>
            <p:nvPr/>
          </p:nvSpPr>
          <p:spPr>
            <a:xfrm>
              <a:off x="762198" y="1871063"/>
              <a:ext cx="12755" cy="12754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4" name="Google Shape;688;p7">
              <a:extLst>
                <a:ext uri="{FF2B5EF4-FFF2-40B4-BE49-F238E27FC236}">
                  <a16:creationId xmlns:a16="http://schemas.microsoft.com/office/drawing/2014/main" id="{901754C1-0237-4773-8F29-BA2EFD4951D9}"/>
                </a:ext>
              </a:extLst>
            </p:cNvPr>
            <p:cNvSpPr/>
            <p:nvPr/>
          </p:nvSpPr>
          <p:spPr>
            <a:xfrm>
              <a:off x="807089" y="1883737"/>
              <a:ext cx="37175" cy="122087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5" name="Google Shape;689;p7">
              <a:extLst>
                <a:ext uri="{FF2B5EF4-FFF2-40B4-BE49-F238E27FC236}">
                  <a16:creationId xmlns:a16="http://schemas.microsoft.com/office/drawing/2014/main" id="{956ECE41-9FA4-4846-BA09-BCFAA1A507F4}"/>
                </a:ext>
              </a:extLst>
            </p:cNvPr>
            <p:cNvSpPr/>
            <p:nvPr/>
          </p:nvSpPr>
          <p:spPr>
            <a:xfrm>
              <a:off x="632380" y="5018320"/>
              <a:ext cx="142573" cy="155147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6" name="Google Shape;690;p7">
              <a:extLst>
                <a:ext uri="{FF2B5EF4-FFF2-40B4-BE49-F238E27FC236}">
                  <a16:creationId xmlns:a16="http://schemas.microsoft.com/office/drawing/2014/main" id="{E3062F9C-BE58-46A0-96E6-7041CA0EFD21}"/>
                </a:ext>
              </a:extLst>
            </p:cNvPr>
            <p:cNvSpPr/>
            <p:nvPr/>
          </p:nvSpPr>
          <p:spPr>
            <a:xfrm>
              <a:off x="607960" y="5319132"/>
              <a:ext cx="77203" cy="73336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1" name="Google Shape;857;p7">
              <a:extLst>
                <a:ext uri="{FF2B5EF4-FFF2-40B4-BE49-F238E27FC236}">
                  <a16:creationId xmlns:a16="http://schemas.microsoft.com/office/drawing/2014/main" id="{0280ED99-EB23-4327-93DD-0C5525EC0840}"/>
                </a:ext>
              </a:extLst>
            </p:cNvPr>
            <p:cNvSpPr/>
            <p:nvPr/>
          </p:nvSpPr>
          <p:spPr>
            <a:xfrm>
              <a:off x="315093" y="4457389"/>
              <a:ext cx="1143101" cy="1309817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2" name="Google Shape;858;p7">
              <a:extLst>
                <a:ext uri="{FF2B5EF4-FFF2-40B4-BE49-F238E27FC236}">
                  <a16:creationId xmlns:a16="http://schemas.microsoft.com/office/drawing/2014/main" id="{22E9EE60-8DEC-49CA-AEB2-F6698919BF9B}"/>
                </a:ext>
              </a:extLst>
            </p:cNvPr>
            <p:cNvSpPr/>
            <p:nvPr/>
          </p:nvSpPr>
          <p:spPr>
            <a:xfrm>
              <a:off x="669470" y="1871066"/>
              <a:ext cx="788724" cy="1891473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3" name="Google Shape;859;p7">
              <a:extLst>
                <a:ext uri="{FF2B5EF4-FFF2-40B4-BE49-F238E27FC236}">
                  <a16:creationId xmlns:a16="http://schemas.microsoft.com/office/drawing/2014/main" id="{F1D0B71C-25D7-4BC0-8976-109CF79BCD3B}"/>
                </a:ext>
              </a:extLst>
            </p:cNvPr>
            <p:cNvSpPr/>
            <p:nvPr/>
          </p:nvSpPr>
          <p:spPr>
            <a:xfrm>
              <a:off x="-140655" y="3534138"/>
              <a:ext cx="1598849" cy="1362512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4" name="Google Shape;860;p7">
              <a:extLst>
                <a:ext uri="{FF2B5EF4-FFF2-40B4-BE49-F238E27FC236}">
                  <a16:creationId xmlns:a16="http://schemas.microsoft.com/office/drawing/2014/main" id="{73EABD96-39D4-4FDF-A6FA-7022D7A8285C}"/>
                </a:ext>
              </a:extLst>
            </p:cNvPr>
            <p:cNvSpPr/>
            <p:nvPr/>
          </p:nvSpPr>
          <p:spPr>
            <a:xfrm>
              <a:off x="416632" y="4440775"/>
              <a:ext cx="12755" cy="4950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5" name="Google Shape;861;p7">
              <a:extLst>
                <a:ext uri="{FF2B5EF4-FFF2-40B4-BE49-F238E27FC236}">
                  <a16:creationId xmlns:a16="http://schemas.microsoft.com/office/drawing/2014/main" id="{FFBA6980-BA87-4478-BD75-C5E1AA94C40C}"/>
                </a:ext>
              </a:extLst>
            </p:cNvPr>
            <p:cNvSpPr/>
            <p:nvPr/>
          </p:nvSpPr>
          <p:spPr>
            <a:xfrm>
              <a:off x="429302" y="4795039"/>
              <a:ext cx="1028890" cy="86577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7" name="Google Shape;863;p7">
              <a:extLst>
                <a:ext uri="{FF2B5EF4-FFF2-40B4-BE49-F238E27FC236}">
                  <a16:creationId xmlns:a16="http://schemas.microsoft.com/office/drawing/2014/main" id="{0CA18C2C-2DC9-45D9-AF25-EC9153FB7283}"/>
                </a:ext>
              </a:extLst>
            </p:cNvPr>
            <p:cNvSpPr/>
            <p:nvPr/>
          </p:nvSpPr>
          <p:spPr>
            <a:xfrm>
              <a:off x="523036" y="4757616"/>
              <a:ext cx="906877" cy="403519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8" name="Google Shape;864;p7">
              <a:extLst>
                <a:ext uri="{FF2B5EF4-FFF2-40B4-BE49-F238E27FC236}">
                  <a16:creationId xmlns:a16="http://schemas.microsoft.com/office/drawing/2014/main" id="{A8534ABA-32BB-472D-B8E2-A73283C4FD14}"/>
                </a:ext>
              </a:extLst>
            </p:cNvPr>
            <p:cNvSpPr/>
            <p:nvPr/>
          </p:nvSpPr>
          <p:spPr>
            <a:xfrm>
              <a:off x="526897" y="4782368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9" name="Google Shape;865;p7">
              <a:extLst>
                <a:ext uri="{FF2B5EF4-FFF2-40B4-BE49-F238E27FC236}">
                  <a16:creationId xmlns:a16="http://schemas.microsoft.com/office/drawing/2014/main" id="{B4441ED4-DE13-4AE6-8E9E-7C17DB98C8C4}"/>
                </a:ext>
              </a:extLst>
            </p:cNvPr>
            <p:cNvSpPr/>
            <p:nvPr/>
          </p:nvSpPr>
          <p:spPr>
            <a:xfrm>
              <a:off x="1210138" y="4839931"/>
              <a:ext cx="158265" cy="109416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0" name="Google Shape;866;p7">
              <a:extLst>
                <a:ext uri="{FF2B5EF4-FFF2-40B4-BE49-F238E27FC236}">
                  <a16:creationId xmlns:a16="http://schemas.microsoft.com/office/drawing/2014/main" id="{B45A04F3-15D8-4FE9-AD93-307F32EC1FC4}"/>
                </a:ext>
              </a:extLst>
            </p:cNvPr>
            <p:cNvSpPr/>
            <p:nvPr/>
          </p:nvSpPr>
          <p:spPr>
            <a:xfrm>
              <a:off x="823621" y="2976819"/>
              <a:ext cx="520360" cy="1118590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1" name="Google Shape;867;p7">
              <a:extLst>
                <a:ext uri="{FF2B5EF4-FFF2-40B4-BE49-F238E27FC236}">
                  <a16:creationId xmlns:a16="http://schemas.microsoft.com/office/drawing/2014/main" id="{0811DB37-29D4-44A1-882F-A911DE2E688C}"/>
                </a:ext>
              </a:extLst>
            </p:cNvPr>
            <p:cNvSpPr/>
            <p:nvPr/>
          </p:nvSpPr>
          <p:spPr>
            <a:xfrm>
              <a:off x="1006222" y="2976819"/>
              <a:ext cx="16615" cy="4950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2" name="Google Shape;868;p7">
              <a:extLst>
                <a:ext uri="{FF2B5EF4-FFF2-40B4-BE49-F238E27FC236}">
                  <a16:creationId xmlns:a16="http://schemas.microsoft.com/office/drawing/2014/main" id="{F9175687-9A4C-417F-9F56-701F159DDF9D}"/>
                </a:ext>
              </a:extLst>
            </p:cNvPr>
            <p:cNvSpPr/>
            <p:nvPr/>
          </p:nvSpPr>
          <p:spPr>
            <a:xfrm>
              <a:off x="892935" y="4087520"/>
              <a:ext cx="28447" cy="7887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3" name="Google Shape;869;p7">
              <a:extLst>
                <a:ext uri="{FF2B5EF4-FFF2-40B4-BE49-F238E27FC236}">
                  <a16:creationId xmlns:a16="http://schemas.microsoft.com/office/drawing/2014/main" id="{CEEF9B4B-E2B6-42D4-9B43-A66F9C0D23A1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4" name="Google Shape;870;p7">
              <a:extLst>
                <a:ext uri="{FF2B5EF4-FFF2-40B4-BE49-F238E27FC236}">
                  <a16:creationId xmlns:a16="http://schemas.microsoft.com/office/drawing/2014/main" id="{FD977CF5-5488-4CE3-863E-FACF827FA591}"/>
                </a:ext>
              </a:extLst>
            </p:cNvPr>
            <p:cNvSpPr/>
            <p:nvPr/>
          </p:nvSpPr>
          <p:spPr>
            <a:xfrm>
              <a:off x="1096012" y="3351553"/>
              <a:ext cx="3944" cy="8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5" name="Google Shape;871;p7">
              <a:extLst>
                <a:ext uri="{FF2B5EF4-FFF2-40B4-BE49-F238E27FC236}">
                  <a16:creationId xmlns:a16="http://schemas.microsoft.com/office/drawing/2014/main" id="{1E310917-A8FD-4B92-ABF7-A79404C650C0}"/>
                </a:ext>
              </a:extLst>
            </p:cNvPr>
            <p:cNvSpPr/>
            <p:nvPr/>
          </p:nvSpPr>
          <p:spPr>
            <a:xfrm>
              <a:off x="109601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6" name="Google Shape;872;p7">
              <a:extLst>
                <a:ext uri="{FF2B5EF4-FFF2-40B4-BE49-F238E27FC236}">
                  <a16:creationId xmlns:a16="http://schemas.microsoft.com/office/drawing/2014/main" id="{4E348364-A346-440F-969C-F7A6690E6DAF}"/>
                </a:ext>
              </a:extLst>
            </p:cNvPr>
            <p:cNvSpPr/>
            <p:nvPr/>
          </p:nvSpPr>
          <p:spPr>
            <a:xfrm>
              <a:off x="1099872" y="335155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7" name="Google Shape;873;p7">
              <a:extLst>
                <a:ext uri="{FF2B5EF4-FFF2-40B4-BE49-F238E27FC236}">
                  <a16:creationId xmlns:a16="http://schemas.microsoft.com/office/drawing/2014/main" id="{11C73F24-A453-412A-90FC-F4141B444756}"/>
                </a:ext>
              </a:extLst>
            </p:cNvPr>
            <p:cNvSpPr/>
            <p:nvPr/>
          </p:nvSpPr>
          <p:spPr>
            <a:xfrm>
              <a:off x="1336095" y="35790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8" name="Google Shape;874;p7">
              <a:extLst>
                <a:ext uri="{FF2B5EF4-FFF2-40B4-BE49-F238E27FC236}">
                  <a16:creationId xmlns:a16="http://schemas.microsoft.com/office/drawing/2014/main" id="{A866DEE4-9C86-43E9-B0E9-7822E3C788C9}"/>
                </a:ext>
              </a:extLst>
            </p:cNvPr>
            <p:cNvSpPr/>
            <p:nvPr/>
          </p:nvSpPr>
          <p:spPr>
            <a:xfrm>
              <a:off x="1128152" y="3892261"/>
              <a:ext cx="187552" cy="821889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9" name="Google Shape;875;p7">
              <a:extLst>
                <a:ext uri="{FF2B5EF4-FFF2-40B4-BE49-F238E27FC236}">
                  <a16:creationId xmlns:a16="http://schemas.microsoft.com/office/drawing/2014/main" id="{6A61C207-05C0-46CB-9BA0-680DD4B1C64B}"/>
                </a:ext>
              </a:extLst>
            </p:cNvPr>
            <p:cNvSpPr/>
            <p:nvPr/>
          </p:nvSpPr>
          <p:spPr>
            <a:xfrm>
              <a:off x="1193607" y="4917043"/>
              <a:ext cx="101539" cy="77195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0" name="Google Shape;876;p7">
              <a:extLst>
                <a:ext uri="{FF2B5EF4-FFF2-40B4-BE49-F238E27FC236}">
                  <a16:creationId xmlns:a16="http://schemas.microsoft.com/office/drawing/2014/main" id="{23CCC49A-D7D1-4BCB-BE84-231BD7B4DC15}"/>
                </a:ext>
              </a:extLst>
            </p:cNvPr>
            <p:cNvSpPr/>
            <p:nvPr/>
          </p:nvSpPr>
          <p:spPr>
            <a:xfrm>
              <a:off x="855844" y="1859319"/>
              <a:ext cx="414962" cy="544653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1" name="Google Shape;877;p7">
              <a:extLst>
                <a:ext uri="{FF2B5EF4-FFF2-40B4-BE49-F238E27FC236}">
                  <a16:creationId xmlns:a16="http://schemas.microsoft.com/office/drawing/2014/main" id="{BD5B5BF1-CB86-4D3C-8CF9-BC7FA1AF66C1}"/>
                </a:ext>
              </a:extLst>
            </p:cNvPr>
            <p:cNvSpPr/>
            <p:nvPr/>
          </p:nvSpPr>
          <p:spPr>
            <a:xfrm>
              <a:off x="896879" y="4705258"/>
              <a:ext cx="191413" cy="19525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2" name="Google Shape;878;p7">
              <a:extLst>
                <a:ext uri="{FF2B5EF4-FFF2-40B4-BE49-F238E27FC236}">
                  <a16:creationId xmlns:a16="http://schemas.microsoft.com/office/drawing/2014/main" id="{8663B308-55AA-403C-ADF8-70071D0FB0FE}"/>
                </a:ext>
              </a:extLst>
            </p:cNvPr>
            <p:cNvSpPr/>
            <p:nvPr/>
          </p:nvSpPr>
          <p:spPr>
            <a:xfrm>
              <a:off x="851985" y="2192100"/>
              <a:ext cx="244112" cy="399323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3" name="Google Shape;879;p7">
              <a:extLst>
                <a:ext uri="{FF2B5EF4-FFF2-40B4-BE49-F238E27FC236}">
                  <a16:creationId xmlns:a16="http://schemas.microsoft.com/office/drawing/2014/main" id="{6A42CAB4-8C19-409B-A83E-47765C2B0662}"/>
                </a:ext>
              </a:extLst>
            </p:cNvPr>
            <p:cNvSpPr/>
            <p:nvPr/>
          </p:nvSpPr>
          <p:spPr>
            <a:xfrm>
              <a:off x="937830" y="4043549"/>
              <a:ext cx="97678" cy="47911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4" name="Google Shape;880;p7">
              <a:extLst>
                <a:ext uri="{FF2B5EF4-FFF2-40B4-BE49-F238E27FC236}">
                  <a16:creationId xmlns:a16="http://schemas.microsoft.com/office/drawing/2014/main" id="{EB6C2190-6D76-446F-8E0F-7DA3CA648B6F}"/>
                </a:ext>
              </a:extLst>
            </p:cNvPr>
            <p:cNvSpPr/>
            <p:nvPr/>
          </p:nvSpPr>
          <p:spPr>
            <a:xfrm>
              <a:off x="937830" y="4070907"/>
              <a:ext cx="4029" cy="16698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5" name="Google Shape;881;p7">
              <a:extLst>
                <a:ext uri="{FF2B5EF4-FFF2-40B4-BE49-F238E27FC236}">
                  <a16:creationId xmlns:a16="http://schemas.microsoft.com/office/drawing/2014/main" id="{8B77F758-E961-42FA-82B5-59DED0E8946C}"/>
                </a:ext>
              </a:extLst>
            </p:cNvPr>
            <p:cNvSpPr/>
            <p:nvPr/>
          </p:nvSpPr>
          <p:spPr>
            <a:xfrm>
              <a:off x="664603" y="3165780"/>
              <a:ext cx="309482" cy="523592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6" name="Google Shape;882;p7">
              <a:extLst>
                <a:ext uri="{FF2B5EF4-FFF2-40B4-BE49-F238E27FC236}">
                  <a16:creationId xmlns:a16="http://schemas.microsoft.com/office/drawing/2014/main" id="{2859EBB4-205E-419D-9F95-47B156D98729}"/>
                </a:ext>
              </a:extLst>
            </p:cNvPr>
            <p:cNvSpPr/>
            <p:nvPr/>
          </p:nvSpPr>
          <p:spPr>
            <a:xfrm>
              <a:off x="319037" y="1712896"/>
              <a:ext cx="614010" cy="259700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7" name="Google Shape;883;p7">
              <a:extLst>
                <a:ext uri="{FF2B5EF4-FFF2-40B4-BE49-F238E27FC236}">
                  <a16:creationId xmlns:a16="http://schemas.microsoft.com/office/drawing/2014/main" id="{373E8FB1-8512-4465-9B7B-164E15E2FE86}"/>
                </a:ext>
              </a:extLst>
            </p:cNvPr>
            <p:cNvSpPr/>
            <p:nvPr/>
          </p:nvSpPr>
          <p:spPr>
            <a:xfrm>
              <a:off x="851985" y="5242022"/>
              <a:ext cx="73259" cy="86006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8" name="Google Shape;884;p7">
              <a:extLst>
                <a:ext uri="{FF2B5EF4-FFF2-40B4-BE49-F238E27FC236}">
                  <a16:creationId xmlns:a16="http://schemas.microsoft.com/office/drawing/2014/main" id="{8AB4E881-3F58-46EF-B9ED-CA5A47723E60}"/>
                </a:ext>
              </a:extLst>
            </p:cNvPr>
            <p:cNvSpPr/>
            <p:nvPr/>
          </p:nvSpPr>
          <p:spPr>
            <a:xfrm>
              <a:off x="844180" y="529480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9" name="Google Shape;885;p7">
              <a:extLst>
                <a:ext uri="{FF2B5EF4-FFF2-40B4-BE49-F238E27FC236}">
                  <a16:creationId xmlns:a16="http://schemas.microsoft.com/office/drawing/2014/main" id="{43EE95CA-C8D3-48C3-B6E8-ABB7AD486AE8}"/>
                </a:ext>
              </a:extLst>
            </p:cNvPr>
            <p:cNvSpPr/>
            <p:nvPr/>
          </p:nvSpPr>
          <p:spPr>
            <a:xfrm>
              <a:off x="795341" y="3697091"/>
              <a:ext cx="109427" cy="105473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0" name="Google Shape;886;p7">
              <a:extLst>
                <a:ext uri="{FF2B5EF4-FFF2-40B4-BE49-F238E27FC236}">
                  <a16:creationId xmlns:a16="http://schemas.microsoft.com/office/drawing/2014/main" id="{E3E4C0AF-70DD-4FD5-94B8-438F52537B1C}"/>
                </a:ext>
              </a:extLst>
            </p:cNvPr>
            <p:cNvSpPr/>
            <p:nvPr/>
          </p:nvSpPr>
          <p:spPr>
            <a:xfrm>
              <a:off x="819760" y="3794676"/>
              <a:ext cx="24503" cy="7887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1" name="Google Shape;887;p7">
              <a:extLst>
                <a:ext uri="{FF2B5EF4-FFF2-40B4-BE49-F238E27FC236}">
                  <a16:creationId xmlns:a16="http://schemas.microsoft.com/office/drawing/2014/main" id="{001B76EB-247A-414A-BA4C-9E99B7EB6B40}"/>
                </a:ext>
              </a:extLst>
            </p:cNvPr>
            <p:cNvSpPr/>
            <p:nvPr/>
          </p:nvSpPr>
          <p:spPr>
            <a:xfrm>
              <a:off x="795341" y="3697091"/>
              <a:ext cx="28364" cy="7887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2" name="Google Shape;888;p7">
              <a:extLst>
                <a:ext uri="{FF2B5EF4-FFF2-40B4-BE49-F238E27FC236}">
                  <a16:creationId xmlns:a16="http://schemas.microsoft.com/office/drawing/2014/main" id="{FF8DF97A-407C-4390-9ABE-B89FA29E8D6F}"/>
                </a:ext>
              </a:extLst>
            </p:cNvPr>
            <p:cNvSpPr/>
            <p:nvPr/>
          </p:nvSpPr>
          <p:spPr>
            <a:xfrm>
              <a:off x="827565" y="3632398"/>
              <a:ext cx="86015" cy="48163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3" name="Google Shape;889;p7">
              <a:extLst>
                <a:ext uri="{FF2B5EF4-FFF2-40B4-BE49-F238E27FC236}">
                  <a16:creationId xmlns:a16="http://schemas.microsoft.com/office/drawing/2014/main" id="{A205DF67-A43A-42C8-8E42-93BC8F247243}"/>
                </a:ext>
              </a:extLst>
            </p:cNvPr>
            <p:cNvSpPr/>
            <p:nvPr/>
          </p:nvSpPr>
          <p:spPr>
            <a:xfrm>
              <a:off x="604012" y="4990294"/>
              <a:ext cx="215833" cy="23133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4" name="Google Shape;890;p7">
              <a:extLst>
                <a:ext uri="{FF2B5EF4-FFF2-40B4-BE49-F238E27FC236}">
                  <a16:creationId xmlns:a16="http://schemas.microsoft.com/office/drawing/2014/main" id="{B1462700-5621-462E-A0EA-7098A13557E4}"/>
                </a:ext>
              </a:extLst>
            </p:cNvPr>
            <p:cNvSpPr/>
            <p:nvPr/>
          </p:nvSpPr>
          <p:spPr>
            <a:xfrm>
              <a:off x="693803" y="4644759"/>
              <a:ext cx="105566" cy="101614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5" name="Google Shape;891;p7">
              <a:extLst>
                <a:ext uri="{FF2B5EF4-FFF2-40B4-BE49-F238E27FC236}">
                  <a16:creationId xmlns:a16="http://schemas.microsoft.com/office/drawing/2014/main" id="{97B70A23-5AE3-4A2F-9C89-CAB1A12DE885}"/>
                </a:ext>
              </a:extLst>
            </p:cNvPr>
            <p:cNvSpPr/>
            <p:nvPr/>
          </p:nvSpPr>
          <p:spPr>
            <a:xfrm>
              <a:off x="493747" y="2562056"/>
              <a:ext cx="268532" cy="618828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6" name="Google Shape;892;p7">
              <a:extLst>
                <a:ext uri="{FF2B5EF4-FFF2-40B4-BE49-F238E27FC236}">
                  <a16:creationId xmlns:a16="http://schemas.microsoft.com/office/drawing/2014/main" id="{94A037CB-EA55-49A2-871C-DB13FB3769A7}"/>
                </a:ext>
              </a:extLst>
            </p:cNvPr>
            <p:cNvSpPr/>
            <p:nvPr/>
          </p:nvSpPr>
          <p:spPr>
            <a:xfrm>
              <a:off x="660655" y="3171989"/>
              <a:ext cx="28364" cy="8894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7" name="Google Shape;893;p7">
              <a:extLst>
                <a:ext uri="{FF2B5EF4-FFF2-40B4-BE49-F238E27FC236}">
                  <a16:creationId xmlns:a16="http://schemas.microsoft.com/office/drawing/2014/main" id="{DB19D914-56B2-43B8-B066-6023A53F09F0}"/>
                </a:ext>
              </a:extLst>
            </p:cNvPr>
            <p:cNvSpPr/>
            <p:nvPr/>
          </p:nvSpPr>
          <p:spPr>
            <a:xfrm>
              <a:off x="563065" y="5275251"/>
              <a:ext cx="170853" cy="16597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8" name="Google Shape;894;p7">
              <a:extLst>
                <a:ext uri="{FF2B5EF4-FFF2-40B4-BE49-F238E27FC236}">
                  <a16:creationId xmlns:a16="http://schemas.microsoft.com/office/drawing/2014/main" id="{6E470C1B-BD53-49A9-ACE8-4594EA00C41E}"/>
                </a:ext>
              </a:extLst>
            </p:cNvPr>
            <p:cNvSpPr/>
            <p:nvPr/>
          </p:nvSpPr>
          <p:spPr>
            <a:xfrm>
              <a:off x="335652" y="1985268"/>
              <a:ext cx="268444" cy="56907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9" name="Google Shape;895;p7">
              <a:extLst>
                <a:ext uri="{FF2B5EF4-FFF2-40B4-BE49-F238E27FC236}">
                  <a16:creationId xmlns:a16="http://schemas.microsoft.com/office/drawing/2014/main" id="{048E49C4-062C-4887-8729-BBB323CCD9EF}"/>
                </a:ext>
              </a:extLst>
            </p:cNvPr>
            <p:cNvSpPr/>
            <p:nvPr/>
          </p:nvSpPr>
          <p:spPr>
            <a:xfrm>
              <a:off x="489802" y="2546451"/>
              <a:ext cx="37175" cy="7887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0" name="Google Shape;896;p7">
              <a:extLst>
                <a:ext uri="{FF2B5EF4-FFF2-40B4-BE49-F238E27FC236}">
                  <a16:creationId xmlns:a16="http://schemas.microsoft.com/office/drawing/2014/main" id="{C253412F-0647-4B38-852D-FA672E6CA019}"/>
                </a:ext>
              </a:extLst>
            </p:cNvPr>
            <p:cNvSpPr/>
            <p:nvPr/>
          </p:nvSpPr>
          <p:spPr>
            <a:xfrm>
              <a:off x="575732" y="4543237"/>
              <a:ext cx="11832" cy="11831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63A7AE3E-448C-45E3-8FED-B1F5AFDA4572}"/>
              </a:ext>
            </a:extLst>
          </p:cNvPr>
          <p:cNvGrpSpPr/>
          <p:nvPr/>
        </p:nvGrpSpPr>
        <p:grpSpPr>
          <a:xfrm>
            <a:off x="8165205" y="-312556"/>
            <a:ext cx="1904222" cy="3409465"/>
            <a:chOff x="6484827" y="814988"/>
            <a:chExt cx="3217164" cy="5760257"/>
          </a:xfrm>
        </p:grpSpPr>
        <p:sp>
          <p:nvSpPr>
            <p:cNvPr id="6" name="Google Shape;630;p7">
              <a:extLst>
                <a:ext uri="{FF2B5EF4-FFF2-40B4-BE49-F238E27FC236}">
                  <a16:creationId xmlns:a16="http://schemas.microsoft.com/office/drawing/2014/main" id="{8C04CAA9-A9FE-4866-B7A9-E16E886973AF}"/>
                </a:ext>
              </a:extLst>
            </p:cNvPr>
            <p:cNvSpPr/>
            <p:nvPr/>
          </p:nvSpPr>
          <p:spPr>
            <a:xfrm>
              <a:off x="7859116" y="1993069"/>
              <a:ext cx="647241" cy="1439623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Google Shape;631;p7">
              <a:extLst>
                <a:ext uri="{FF2B5EF4-FFF2-40B4-BE49-F238E27FC236}">
                  <a16:creationId xmlns:a16="http://schemas.microsoft.com/office/drawing/2014/main" id="{DD42E088-72EA-4793-ABC8-90F4DC987CB3}"/>
                </a:ext>
              </a:extLst>
            </p:cNvPr>
            <p:cNvSpPr/>
            <p:nvPr/>
          </p:nvSpPr>
          <p:spPr>
            <a:xfrm>
              <a:off x="7924487" y="2798173"/>
              <a:ext cx="109427" cy="634519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Google Shape;632;p7">
              <a:extLst>
                <a:ext uri="{FF2B5EF4-FFF2-40B4-BE49-F238E27FC236}">
                  <a16:creationId xmlns:a16="http://schemas.microsoft.com/office/drawing/2014/main" id="{2DC2BD74-91D3-4846-B99B-39D89FE0BF6F}"/>
                </a:ext>
              </a:extLst>
            </p:cNvPr>
            <p:cNvSpPr/>
            <p:nvPr/>
          </p:nvSpPr>
          <p:spPr>
            <a:xfrm>
              <a:off x="8395923" y="2505414"/>
              <a:ext cx="86015" cy="7887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Google Shape;633;p7">
              <a:extLst>
                <a:ext uri="{FF2B5EF4-FFF2-40B4-BE49-F238E27FC236}">
                  <a16:creationId xmlns:a16="http://schemas.microsoft.com/office/drawing/2014/main" id="{A4C77065-A7BC-4886-9053-A68C75E079FC}"/>
                </a:ext>
              </a:extLst>
            </p:cNvPr>
            <p:cNvSpPr/>
            <p:nvPr/>
          </p:nvSpPr>
          <p:spPr>
            <a:xfrm>
              <a:off x="8127563" y="2749422"/>
              <a:ext cx="163049" cy="41032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Google Shape;634;p7">
              <a:extLst>
                <a:ext uri="{FF2B5EF4-FFF2-40B4-BE49-F238E27FC236}">
                  <a16:creationId xmlns:a16="http://schemas.microsoft.com/office/drawing/2014/main" id="{9C335CA0-ABE0-4409-8C1C-B93758FC2C9B}"/>
                </a:ext>
              </a:extLst>
            </p:cNvPr>
            <p:cNvSpPr/>
            <p:nvPr/>
          </p:nvSpPr>
          <p:spPr>
            <a:xfrm>
              <a:off x="6525777" y="850146"/>
              <a:ext cx="1764830" cy="1439623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Google Shape;635;p7">
              <a:extLst>
                <a:ext uri="{FF2B5EF4-FFF2-40B4-BE49-F238E27FC236}">
                  <a16:creationId xmlns:a16="http://schemas.microsoft.com/office/drawing/2014/main" id="{47C2B452-D100-4C79-886C-6C444C69D513}"/>
                </a:ext>
              </a:extLst>
            </p:cNvPr>
            <p:cNvSpPr/>
            <p:nvPr/>
          </p:nvSpPr>
          <p:spPr>
            <a:xfrm>
              <a:off x="7969378" y="3871789"/>
              <a:ext cx="300755" cy="512432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Google Shape;636;p7">
              <a:extLst>
                <a:ext uri="{FF2B5EF4-FFF2-40B4-BE49-F238E27FC236}">
                  <a16:creationId xmlns:a16="http://schemas.microsoft.com/office/drawing/2014/main" id="{DAA810DA-131E-4E7D-99A1-B75BB19DE0DA}"/>
                </a:ext>
              </a:extLst>
            </p:cNvPr>
            <p:cNvSpPr/>
            <p:nvPr/>
          </p:nvSpPr>
          <p:spPr>
            <a:xfrm>
              <a:off x="7871787" y="3554611"/>
              <a:ext cx="394406" cy="390429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Google Shape;637;p7">
              <a:extLst>
                <a:ext uri="{FF2B5EF4-FFF2-40B4-BE49-F238E27FC236}">
                  <a16:creationId xmlns:a16="http://schemas.microsoft.com/office/drawing/2014/main" id="{D61C591B-537F-46FA-87AC-E7444F30487B}"/>
                </a:ext>
              </a:extLst>
            </p:cNvPr>
            <p:cNvSpPr/>
            <p:nvPr/>
          </p:nvSpPr>
          <p:spPr>
            <a:xfrm>
              <a:off x="7871787" y="3660004"/>
              <a:ext cx="40112" cy="204068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Google Shape;638;p7">
              <a:extLst>
                <a:ext uri="{FF2B5EF4-FFF2-40B4-BE49-F238E27FC236}">
                  <a16:creationId xmlns:a16="http://schemas.microsoft.com/office/drawing/2014/main" id="{F324ACA0-A50E-40B4-A005-D474468DEA06}"/>
                </a:ext>
              </a:extLst>
            </p:cNvPr>
            <p:cNvSpPr/>
            <p:nvPr/>
          </p:nvSpPr>
          <p:spPr>
            <a:xfrm>
              <a:off x="7440375" y="3863985"/>
              <a:ext cx="671661" cy="1264926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Google Shape;639;p7">
              <a:extLst>
                <a:ext uri="{FF2B5EF4-FFF2-40B4-BE49-F238E27FC236}">
                  <a16:creationId xmlns:a16="http://schemas.microsoft.com/office/drawing/2014/main" id="{1A03DDF7-658F-40D8-9F65-3E8E71B26967}"/>
                </a:ext>
              </a:extLst>
            </p:cNvPr>
            <p:cNvSpPr/>
            <p:nvPr/>
          </p:nvSpPr>
          <p:spPr>
            <a:xfrm>
              <a:off x="7887395" y="4359804"/>
              <a:ext cx="183608" cy="251896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Google Shape;640;p7">
              <a:extLst>
                <a:ext uri="{FF2B5EF4-FFF2-40B4-BE49-F238E27FC236}">
                  <a16:creationId xmlns:a16="http://schemas.microsoft.com/office/drawing/2014/main" id="{3C67F6D9-ED73-405E-8853-EF58F3A6F2E0}"/>
                </a:ext>
              </a:extLst>
            </p:cNvPr>
            <p:cNvSpPr/>
            <p:nvPr/>
          </p:nvSpPr>
          <p:spPr>
            <a:xfrm>
              <a:off x="7611228" y="4547170"/>
              <a:ext cx="349510" cy="650041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Google Shape;641;p7">
              <a:extLst>
                <a:ext uri="{FF2B5EF4-FFF2-40B4-BE49-F238E27FC236}">
                  <a16:creationId xmlns:a16="http://schemas.microsoft.com/office/drawing/2014/main" id="{EBE5D018-307A-480F-A135-9F8182A40286}"/>
                </a:ext>
              </a:extLst>
            </p:cNvPr>
            <p:cNvSpPr/>
            <p:nvPr/>
          </p:nvSpPr>
          <p:spPr>
            <a:xfrm>
              <a:off x="7627759" y="2717202"/>
              <a:ext cx="377874" cy="488098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Google Shape;642;p7">
              <a:extLst>
                <a:ext uri="{FF2B5EF4-FFF2-40B4-BE49-F238E27FC236}">
                  <a16:creationId xmlns:a16="http://schemas.microsoft.com/office/drawing/2014/main" id="{097E30FF-6D3F-4860-BEA6-EF04F60BE81F}"/>
                </a:ext>
              </a:extLst>
            </p:cNvPr>
            <p:cNvSpPr/>
            <p:nvPr/>
          </p:nvSpPr>
          <p:spPr>
            <a:xfrm>
              <a:off x="7704878" y="2912373"/>
              <a:ext cx="89874" cy="9767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Google Shape;643;p7">
              <a:extLst>
                <a:ext uri="{FF2B5EF4-FFF2-40B4-BE49-F238E27FC236}">
                  <a16:creationId xmlns:a16="http://schemas.microsoft.com/office/drawing/2014/main" id="{60451B64-DFF1-4A51-B380-D28A2A7CE781}"/>
                </a:ext>
              </a:extLst>
            </p:cNvPr>
            <p:cNvSpPr/>
            <p:nvPr/>
          </p:nvSpPr>
          <p:spPr>
            <a:xfrm>
              <a:off x="7676599" y="2993428"/>
              <a:ext cx="105483" cy="81056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Google Shape;644;p7">
              <a:extLst>
                <a:ext uri="{FF2B5EF4-FFF2-40B4-BE49-F238E27FC236}">
                  <a16:creationId xmlns:a16="http://schemas.microsoft.com/office/drawing/2014/main" id="{8EE48D82-25C7-4D1F-B304-CC85C2C8C67D}"/>
                </a:ext>
              </a:extLst>
            </p:cNvPr>
            <p:cNvSpPr/>
            <p:nvPr/>
          </p:nvSpPr>
          <p:spPr>
            <a:xfrm>
              <a:off x="7753718" y="2822590"/>
              <a:ext cx="81063" cy="114283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Google Shape;645;p7">
              <a:extLst>
                <a:ext uri="{FF2B5EF4-FFF2-40B4-BE49-F238E27FC236}">
                  <a16:creationId xmlns:a16="http://schemas.microsoft.com/office/drawing/2014/main" id="{FD2C9394-F402-4792-BA0B-035FB88FDE76}"/>
                </a:ext>
              </a:extLst>
            </p:cNvPr>
            <p:cNvSpPr/>
            <p:nvPr/>
          </p:nvSpPr>
          <p:spPr>
            <a:xfrm>
              <a:off x="7802473" y="2717202"/>
              <a:ext cx="44979" cy="73253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Google Shape;646;p7">
              <a:extLst>
                <a:ext uri="{FF2B5EF4-FFF2-40B4-BE49-F238E27FC236}">
                  <a16:creationId xmlns:a16="http://schemas.microsoft.com/office/drawing/2014/main" id="{4C03E2D8-0BFC-489C-86E3-420A66C1E97F}"/>
                </a:ext>
              </a:extLst>
            </p:cNvPr>
            <p:cNvSpPr/>
            <p:nvPr/>
          </p:nvSpPr>
          <p:spPr>
            <a:xfrm>
              <a:off x="7627759" y="3046123"/>
              <a:ext cx="280279" cy="159174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Google Shape;647;p7">
              <a:extLst>
                <a:ext uri="{FF2B5EF4-FFF2-40B4-BE49-F238E27FC236}">
                  <a16:creationId xmlns:a16="http://schemas.microsoft.com/office/drawing/2014/main" id="{FE36873E-94F5-4B51-9590-36C6009E38E7}"/>
                </a:ext>
              </a:extLst>
            </p:cNvPr>
            <p:cNvSpPr/>
            <p:nvPr/>
          </p:nvSpPr>
          <p:spPr>
            <a:xfrm>
              <a:off x="7301746" y="3757586"/>
              <a:ext cx="630625" cy="1293287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Google Shape;648;p7">
              <a:extLst>
                <a:ext uri="{FF2B5EF4-FFF2-40B4-BE49-F238E27FC236}">
                  <a16:creationId xmlns:a16="http://schemas.microsoft.com/office/drawing/2014/main" id="{5386CA32-70AA-46C7-B1E3-47C1F00458DB}"/>
                </a:ext>
              </a:extLst>
            </p:cNvPr>
            <p:cNvSpPr/>
            <p:nvPr/>
          </p:nvSpPr>
          <p:spPr>
            <a:xfrm>
              <a:off x="7301746" y="3757586"/>
              <a:ext cx="536975" cy="1240593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Google Shape;649;p7">
              <a:extLst>
                <a:ext uri="{FF2B5EF4-FFF2-40B4-BE49-F238E27FC236}">
                  <a16:creationId xmlns:a16="http://schemas.microsoft.com/office/drawing/2014/main" id="{E9DCD0BE-8046-47E0-B56C-B38F1309D257}"/>
                </a:ext>
              </a:extLst>
            </p:cNvPr>
            <p:cNvSpPr/>
            <p:nvPr/>
          </p:nvSpPr>
          <p:spPr>
            <a:xfrm>
              <a:off x="7212963" y="3147572"/>
              <a:ext cx="695073" cy="1944251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Google Shape;651;p7">
              <a:extLst>
                <a:ext uri="{FF2B5EF4-FFF2-40B4-BE49-F238E27FC236}">
                  <a16:creationId xmlns:a16="http://schemas.microsoft.com/office/drawing/2014/main" id="{78DFDA17-54F7-46DA-B929-302DE3082DD3}"/>
                </a:ext>
              </a:extLst>
            </p:cNvPr>
            <p:cNvSpPr/>
            <p:nvPr/>
          </p:nvSpPr>
          <p:spPr>
            <a:xfrm>
              <a:off x="7252994" y="5031241"/>
              <a:ext cx="414881" cy="284117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Google Shape;652;p7">
              <a:extLst>
                <a:ext uri="{FF2B5EF4-FFF2-40B4-BE49-F238E27FC236}">
                  <a16:creationId xmlns:a16="http://schemas.microsoft.com/office/drawing/2014/main" id="{E39C2E9B-6678-4235-9AF7-B9A462474ECA}"/>
                </a:ext>
              </a:extLst>
            </p:cNvPr>
            <p:cNvSpPr/>
            <p:nvPr/>
          </p:nvSpPr>
          <p:spPr>
            <a:xfrm>
              <a:off x="7252994" y="5031241"/>
              <a:ext cx="362182" cy="276313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Google Shape;653;p7">
              <a:extLst>
                <a:ext uri="{FF2B5EF4-FFF2-40B4-BE49-F238E27FC236}">
                  <a16:creationId xmlns:a16="http://schemas.microsoft.com/office/drawing/2014/main" id="{A21E910F-6BB1-4FB9-9D23-3C1A1F2BD329}"/>
                </a:ext>
              </a:extLst>
            </p:cNvPr>
            <p:cNvSpPr/>
            <p:nvPr/>
          </p:nvSpPr>
          <p:spPr>
            <a:xfrm>
              <a:off x="7212963" y="5148377"/>
              <a:ext cx="418825" cy="264563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Google Shape;655;p7">
              <a:extLst>
                <a:ext uri="{FF2B5EF4-FFF2-40B4-BE49-F238E27FC236}">
                  <a16:creationId xmlns:a16="http://schemas.microsoft.com/office/drawing/2014/main" id="{55BD83FC-579B-42D8-826C-52CAD303C1BF}"/>
                </a:ext>
              </a:extLst>
            </p:cNvPr>
            <p:cNvSpPr/>
            <p:nvPr/>
          </p:nvSpPr>
          <p:spPr>
            <a:xfrm>
              <a:off x="7599480" y="5307469"/>
              <a:ext cx="11832" cy="16613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Google Shape;658;p7">
              <a:extLst>
                <a:ext uri="{FF2B5EF4-FFF2-40B4-BE49-F238E27FC236}">
                  <a16:creationId xmlns:a16="http://schemas.microsoft.com/office/drawing/2014/main" id="{A8B9388F-113B-402A-A930-5FA798109973}"/>
                </a:ext>
              </a:extLst>
            </p:cNvPr>
            <p:cNvSpPr/>
            <p:nvPr/>
          </p:nvSpPr>
          <p:spPr>
            <a:xfrm>
              <a:off x="7209018" y="5242020"/>
              <a:ext cx="366126" cy="431544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Google Shape;661;p7">
              <a:extLst>
                <a:ext uri="{FF2B5EF4-FFF2-40B4-BE49-F238E27FC236}">
                  <a16:creationId xmlns:a16="http://schemas.microsoft.com/office/drawing/2014/main" id="{C0A7A298-2AEE-4008-BEE5-8BB1EF6E660A}"/>
                </a:ext>
              </a:extLst>
            </p:cNvPr>
            <p:cNvSpPr/>
            <p:nvPr/>
          </p:nvSpPr>
          <p:spPr>
            <a:xfrm>
              <a:off x="7212963" y="3489162"/>
              <a:ext cx="219692" cy="858977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Google Shape;663;p7">
              <a:extLst>
                <a:ext uri="{FF2B5EF4-FFF2-40B4-BE49-F238E27FC236}">
                  <a16:creationId xmlns:a16="http://schemas.microsoft.com/office/drawing/2014/main" id="{7E19AFF0-E97D-4991-B7BD-6AB3EAA9BBCE}"/>
                </a:ext>
              </a:extLst>
            </p:cNvPr>
            <p:cNvSpPr/>
            <p:nvPr/>
          </p:nvSpPr>
          <p:spPr>
            <a:xfrm>
              <a:off x="7237382" y="3489162"/>
              <a:ext cx="195272" cy="256844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C164B53-14D1-4AFB-AEA1-B4088AB9AE46}"/>
                </a:ext>
              </a:extLst>
            </p:cNvPr>
            <p:cNvGrpSpPr/>
            <p:nvPr/>
          </p:nvGrpSpPr>
          <p:grpSpPr>
            <a:xfrm>
              <a:off x="6899623" y="4652559"/>
              <a:ext cx="2802368" cy="1922686"/>
              <a:chOff x="5037424" y="4456767"/>
              <a:chExt cx="2055548" cy="1410298"/>
            </a:xfrm>
          </p:grpSpPr>
          <p:sp>
            <p:nvSpPr>
              <p:cNvPr id="278" name="Google Shape;628;p7">
                <a:extLst>
                  <a:ext uri="{FF2B5EF4-FFF2-40B4-BE49-F238E27FC236}">
                    <a16:creationId xmlns:a16="http://schemas.microsoft.com/office/drawing/2014/main" id="{D05066F5-6D77-4DDA-B5C0-F5DB95693F98}"/>
                  </a:ext>
                </a:extLst>
              </p:cNvPr>
              <p:cNvSpPr/>
              <p:nvPr/>
            </p:nvSpPr>
            <p:spPr>
              <a:xfrm>
                <a:off x="5078910" y="5312213"/>
                <a:ext cx="510577" cy="495457"/>
              </a:xfrm>
              <a:custGeom>
                <a:avLst/>
                <a:gdLst/>
                <a:ahLst/>
                <a:cxnLst/>
                <a:rect l="l" t="t" r="r" b="b"/>
                <a:pathLst>
                  <a:path w="8295" h="8050" extrusionOk="0">
                    <a:moveTo>
                      <a:pt x="5968" y="0"/>
                    </a:moveTo>
                    <a:cubicBezTo>
                      <a:pt x="5875" y="93"/>
                      <a:pt x="5817" y="140"/>
                      <a:pt x="5770" y="140"/>
                    </a:cubicBezTo>
                    <a:cubicBezTo>
                      <a:pt x="5142" y="826"/>
                      <a:pt x="4514" y="1501"/>
                      <a:pt x="3886" y="2175"/>
                    </a:cubicBezTo>
                    <a:cubicBezTo>
                      <a:pt x="3784" y="2308"/>
                      <a:pt x="3688" y="2373"/>
                      <a:pt x="3576" y="2373"/>
                    </a:cubicBezTo>
                    <a:cubicBezTo>
                      <a:pt x="3521" y="2373"/>
                      <a:pt x="3462" y="2357"/>
                      <a:pt x="3397" y="2326"/>
                    </a:cubicBezTo>
                    <a:cubicBezTo>
                      <a:pt x="2967" y="2175"/>
                      <a:pt x="2571" y="2036"/>
                      <a:pt x="2141" y="1838"/>
                    </a:cubicBezTo>
                    <a:cubicBezTo>
                      <a:pt x="1804" y="1745"/>
                      <a:pt x="1513" y="1547"/>
                      <a:pt x="1222" y="1408"/>
                    </a:cubicBezTo>
                    <a:lnTo>
                      <a:pt x="1222" y="1408"/>
                    </a:lnTo>
                    <a:cubicBezTo>
                      <a:pt x="1455" y="2082"/>
                      <a:pt x="1653" y="2710"/>
                      <a:pt x="1943" y="3338"/>
                    </a:cubicBezTo>
                    <a:cubicBezTo>
                      <a:pt x="2036" y="3583"/>
                      <a:pt x="1990" y="3734"/>
                      <a:pt x="1850" y="3873"/>
                    </a:cubicBezTo>
                    <a:cubicBezTo>
                      <a:pt x="1315" y="4362"/>
                      <a:pt x="780" y="4897"/>
                      <a:pt x="292" y="5432"/>
                    </a:cubicBezTo>
                    <a:cubicBezTo>
                      <a:pt x="199" y="5525"/>
                      <a:pt x="106" y="5618"/>
                      <a:pt x="1" y="5723"/>
                    </a:cubicBezTo>
                    <a:lnTo>
                      <a:pt x="1" y="5816"/>
                    </a:lnTo>
                    <a:lnTo>
                      <a:pt x="873" y="5816"/>
                    </a:lnTo>
                    <a:cubicBezTo>
                      <a:pt x="1606" y="5816"/>
                      <a:pt x="2281" y="5816"/>
                      <a:pt x="3013" y="5769"/>
                    </a:cubicBezTo>
                    <a:cubicBezTo>
                      <a:pt x="3444" y="5769"/>
                      <a:pt x="3549" y="5816"/>
                      <a:pt x="3642" y="6246"/>
                    </a:cubicBezTo>
                    <a:cubicBezTo>
                      <a:pt x="3688" y="6351"/>
                      <a:pt x="3735" y="6444"/>
                      <a:pt x="3781" y="6537"/>
                    </a:cubicBezTo>
                    <a:cubicBezTo>
                      <a:pt x="4025" y="7072"/>
                      <a:pt x="4270" y="7561"/>
                      <a:pt x="4514" y="8049"/>
                    </a:cubicBezTo>
                    <a:lnTo>
                      <a:pt x="4607" y="8049"/>
                    </a:lnTo>
                    <a:cubicBezTo>
                      <a:pt x="4653" y="7805"/>
                      <a:pt x="4758" y="7514"/>
                      <a:pt x="4851" y="7270"/>
                    </a:cubicBezTo>
                    <a:cubicBezTo>
                      <a:pt x="5002" y="6886"/>
                      <a:pt x="5095" y="6490"/>
                      <a:pt x="5235" y="6153"/>
                    </a:cubicBezTo>
                    <a:cubicBezTo>
                      <a:pt x="5340" y="5955"/>
                      <a:pt x="5433" y="5769"/>
                      <a:pt x="5631" y="5665"/>
                    </a:cubicBezTo>
                    <a:cubicBezTo>
                      <a:pt x="5817" y="5525"/>
                      <a:pt x="6107" y="5432"/>
                      <a:pt x="6352" y="5327"/>
                    </a:cubicBezTo>
                    <a:cubicBezTo>
                      <a:pt x="6887" y="5141"/>
                      <a:pt x="7422" y="4944"/>
                      <a:pt x="7957" y="4792"/>
                    </a:cubicBezTo>
                    <a:cubicBezTo>
                      <a:pt x="8050" y="4746"/>
                      <a:pt x="8143" y="4699"/>
                      <a:pt x="8294" y="4653"/>
                    </a:cubicBezTo>
                    <a:cubicBezTo>
                      <a:pt x="7852" y="4455"/>
                      <a:pt x="7515" y="4269"/>
                      <a:pt x="7131" y="4118"/>
                    </a:cubicBezTo>
                    <a:cubicBezTo>
                      <a:pt x="6840" y="3978"/>
                      <a:pt x="6596" y="3780"/>
                      <a:pt x="6456" y="3490"/>
                    </a:cubicBezTo>
                    <a:cubicBezTo>
                      <a:pt x="6398" y="3443"/>
                      <a:pt x="6352" y="3338"/>
                      <a:pt x="6305" y="3338"/>
                    </a:cubicBezTo>
                    <a:cubicBezTo>
                      <a:pt x="5968" y="3338"/>
                      <a:pt x="5921" y="3106"/>
                      <a:pt x="5921" y="2908"/>
                    </a:cubicBezTo>
                    <a:lnTo>
                      <a:pt x="5921" y="2757"/>
                    </a:lnTo>
                    <a:cubicBezTo>
                      <a:pt x="5921" y="2280"/>
                      <a:pt x="5968" y="1838"/>
                      <a:pt x="5968" y="1408"/>
                    </a:cubicBezTo>
                    <a:lnTo>
                      <a:pt x="59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9" name="Google Shape;697;p7">
                <a:extLst>
                  <a:ext uri="{FF2B5EF4-FFF2-40B4-BE49-F238E27FC236}">
                    <a16:creationId xmlns:a16="http://schemas.microsoft.com/office/drawing/2014/main" id="{4E4B02C3-F00D-4EA2-B369-911A10EF4B95}"/>
                  </a:ext>
                </a:extLst>
              </p:cNvPr>
              <p:cNvSpPr/>
              <p:nvPr/>
            </p:nvSpPr>
            <p:spPr>
              <a:xfrm>
                <a:off x="5037424" y="5367546"/>
                <a:ext cx="605738" cy="499519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8116" extrusionOk="0">
                    <a:moveTo>
                      <a:pt x="1550" y="1"/>
                    </a:moveTo>
                    <a:cubicBezTo>
                      <a:pt x="1450" y="1"/>
                      <a:pt x="1394" y="34"/>
                      <a:pt x="1361" y="67"/>
                    </a:cubicBezTo>
                    <a:cubicBezTo>
                      <a:pt x="1315" y="171"/>
                      <a:pt x="1256" y="311"/>
                      <a:pt x="1315" y="462"/>
                    </a:cubicBezTo>
                    <a:cubicBezTo>
                      <a:pt x="1361" y="602"/>
                      <a:pt x="1408" y="695"/>
                      <a:pt x="1454" y="799"/>
                    </a:cubicBezTo>
                    <a:cubicBezTo>
                      <a:pt x="1454" y="846"/>
                      <a:pt x="1501" y="892"/>
                      <a:pt x="1501" y="985"/>
                    </a:cubicBezTo>
                    <a:lnTo>
                      <a:pt x="1745" y="1672"/>
                    </a:lnTo>
                    <a:cubicBezTo>
                      <a:pt x="1896" y="2009"/>
                      <a:pt x="1989" y="2300"/>
                      <a:pt x="2129" y="2637"/>
                    </a:cubicBezTo>
                    <a:lnTo>
                      <a:pt x="2129" y="2684"/>
                    </a:lnTo>
                    <a:lnTo>
                      <a:pt x="1745" y="3021"/>
                    </a:lnTo>
                    <a:cubicBezTo>
                      <a:pt x="1361" y="3416"/>
                      <a:pt x="966" y="3754"/>
                      <a:pt x="628" y="4091"/>
                    </a:cubicBezTo>
                    <a:cubicBezTo>
                      <a:pt x="442" y="4289"/>
                      <a:pt x="245" y="4533"/>
                      <a:pt x="93" y="4719"/>
                    </a:cubicBezTo>
                    <a:cubicBezTo>
                      <a:pt x="47" y="4824"/>
                      <a:pt x="0" y="4963"/>
                      <a:pt x="47" y="5056"/>
                    </a:cubicBezTo>
                    <a:cubicBezTo>
                      <a:pt x="47" y="5161"/>
                      <a:pt x="151" y="5254"/>
                      <a:pt x="291" y="5301"/>
                    </a:cubicBezTo>
                    <a:cubicBezTo>
                      <a:pt x="384" y="5347"/>
                      <a:pt x="489" y="5405"/>
                      <a:pt x="582" y="5405"/>
                    </a:cubicBezTo>
                    <a:cubicBezTo>
                      <a:pt x="826" y="5452"/>
                      <a:pt x="1117" y="5452"/>
                      <a:pt x="1408" y="5452"/>
                    </a:cubicBezTo>
                    <a:cubicBezTo>
                      <a:pt x="1943" y="5452"/>
                      <a:pt x="2478" y="5452"/>
                      <a:pt x="3001" y="5405"/>
                    </a:cubicBezTo>
                    <a:lnTo>
                      <a:pt x="3781" y="5405"/>
                    </a:lnTo>
                    <a:lnTo>
                      <a:pt x="3827" y="5498"/>
                    </a:lnTo>
                    <a:cubicBezTo>
                      <a:pt x="3932" y="6173"/>
                      <a:pt x="4269" y="6755"/>
                      <a:pt x="4653" y="7336"/>
                    </a:cubicBezTo>
                    <a:cubicBezTo>
                      <a:pt x="4746" y="7534"/>
                      <a:pt x="4851" y="7673"/>
                      <a:pt x="4944" y="7825"/>
                    </a:cubicBezTo>
                    <a:cubicBezTo>
                      <a:pt x="5037" y="7964"/>
                      <a:pt x="5188" y="8115"/>
                      <a:pt x="5281" y="8115"/>
                    </a:cubicBezTo>
                    <a:cubicBezTo>
                      <a:pt x="5432" y="8115"/>
                      <a:pt x="5572" y="7964"/>
                      <a:pt x="5676" y="7778"/>
                    </a:cubicBezTo>
                    <a:cubicBezTo>
                      <a:pt x="5816" y="7243"/>
                      <a:pt x="6014" y="6755"/>
                      <a:pt x="6153" y="6220"/>
                    </a:cubicBezTo>
                    <a:cubicBezTo>
                      <a:pt x="6258" y="5929"/>
                      <a:pt x="6351" y="5638"/>
                      <a:pt x="6444" y="5347"/>
                    </a:cubicBezTo>
                    <a:cubicBezTo>
                      <a:pt x="6444" y="5254"/>
                      <a:pt x="6549" y="5161"/>
                      <a:pt x="6642" y="5115"/>
                    </a:cubicBezTo>
                    <a:cubicBezTo>
                      <a:pt x="7805" y="4824"/>
                      <a:pt x="8724" y="4475"/>
                      <a:pt x="9596" y="4045"/>
                    </a:cubicBezTo>
                    <a:cubicBezTo>
                      <a:pt x="9747" y="3998"/>
                      <a:pt x="9794" y="3893"/>
                      <a:pt x="9841" y="3800"/>
                    </a:cubicBezTo>
                    <a:cubicBezTo>
                      <a:pt x="9841" y="3661"/>
                      <a:pt x="9747" y="3556"/>
                      <a:pt x="9643" y="3463"/>
                    </a:cubicBezTo>
                    <a:cubicBezTo>
                      <a:pt x="9457" y="3370"/>
                      <a:pt x="9259" y="3219"/>
                      <a:pt x="9061" y="3126"/>
                    </a:cubicBezTo>
                    <a:cubicBezTo>
                      <a:pt x="8387" y="2881"/>
                      <a:pt x="7758" y="2591"/>
                      <a:pt x="7177" y="2102"/>
                    </a:cubicBezTo>
                    <a:cubicBezTo>
                      <a:pt x="7130" y="2056"/>
                      <a:pt x="7072" y="2009"/>
                      <a:pt x="7072" y="1962"/>
                    </a:cubicBezTo>
                    <a:lnTo>
                      <a:pt x="6688" y="1962"/>
                    </a:lnTo>
                    <a:lnTo>
                      <a:pt x="6688" y="2009"/>
                    </a:lnTo>
                    <a:cubicBezTo>
                      <a:pt x="6688" y="2253"/>
                      <a:pt x="6781" y="2346"/>
                      <a:pt x="6979" y="2346"/>
                    </a:cubicBezTo>
                    <a:cubicBezTo>
                      <a:pt x="7072" y="2346"/>
                      <a:pt x="7130" y="2439"/>
                      <a:pt x="7177" y="2544"/>
                    </a:cubicBezTo>
                    <a:cubicBezTo>
                      <a:pt x="7316" y="2788"/>
                      <a:pt x="7561" y="2974"/>
                      <a:pt x="7852" y="3126"/>
                    </a:cubicBezTo>
                    <a:cubicBezTo>
                      <a:pt x="8096" y="3219"/>
                      <a:pt x="8340" y="3370"/>
                      <a:pt x="8631" y="3463"/>
                    </a:cubicBezTo>
                    <a:cubicBezTo>
                      <a:pt x="8724" y="3509"/>
                      <a:pt x="8875" y="3603"/>
                      <a:pt x="8968" y="3661"/>
                    </a:cubicBezTo>
                    <a:lnTo>
                      <a:pt x="9166" y="3754"/>
                    </a:lnTo>
                    <a:lnTo>
                      <a:pt x="8968" y="3800"/>
                    </a:lnTo>
                    <a:cubicBezTo>
                      <a:pt x="8922" y="3847"/>
                      <a:pt x="8922" y="3847"/>
                      <a:pt x="8875" y="3893"/>
                    </a:cubicBezTo>
                    <a:cubicBezTo>
                      <a:pt x="8817" y="3893"/>
                      <a:pt x="8724" y="3951"/>
                      <a:pt x="8677" y="3951"/>
                    </a:cubicBezTo>
                    <a:cubicBezTo>
                      <a:pt x="8433" y="4045"/>
                      <a:pt x="8235" y="4138"/>
                      <a:pt x="8003" y="4184"/>
                    </a:cubicBezTo>
                    <a:cubicBezTo>
                      <a:pt x="7712" y="4335"/>
                      <a:pt x="7363" y="4428"/>
                      <a:pt x="7072" y="4533"/>
                    </a:cubicBezTo>
                    <a:lnTo>
                      <a:pt x="6933" y="4580"/>
                    </a:lnTo>
                    <a:cubicBezTo>
                      <a:pt x="6735" y="4673"/>
                      <a:pt x="6549" y="4719"/>
                      <a:pt x="6351" y="4870"/>
                    </a:cubicBezTo>
                    <a:cubicBezTo>
                      <a:pt x="6200" y="4917"/>
                      <a:pt x="6107" y="5115"/>
                      <a:pt x="6014" y="5254"/>
                    </a:cubicBezTo>
                    <a:cubicBezTo>
                      <a:pt x="5909" y="5498"/>
                      <a:pt x="5816" y="5789"/>
                      <a:pt x="5723" y="6033"/>
                    </a:cubicBezTo>
                    <a:cubicBezTo>
                      <a:pt x="5723" y="6173"/>
                      <a:pt x="5676" y="6278"/>
                      <a:pt x="5618" y="6417"/>
                    </a:cubicBezTo>
                    <a:cubicBezTo>
                      <a:pt x="5525" y="6662"/>
                      <a:pt x="5432" y="6906"/>
                      <a:pt x="5386" y="7150"/>
                    </a:cubicBezTo>
                    <a:lnTo>
                      <a:pt x="5327" y="7243"/>
                    </a:lnTo>
                    <a:lnTo>
                      <a:pt x="5141" y="7243"/>
                    </a:lnTo>
                    <a:lnTo>
                      <a:pt x="4897" y="6801"/>
                    </a:lnTo>
                    <a:cubicBezTo>
                      <a:pt x="4699" y="6417"/>
                      <a:pt x="4560" y="6080"/>
                      <a:pt x="4362" y="5696"/>
                    </a:cubicBezTo>
                    <a:cubicBezTo>
                      <a:pt x="4316" y="5638"/>
                      <a:pt x="4316" y="5545"/>
                      <a:pt x="4269" y="5498"/>
                    </a:cubicBezTo>
                    <a:lnTo>
                      <a:pt x="4269" y="5347"/>
                    </a:lnTo>
                    <a:cubicBezTo>
                      <a:pt x="4118" y="5010"/>
                      <a:pt x="4071" y="4963"/>
                      <a:pt x="3781" y="4963"/>
                    </a:cubicBezTo>
                    <a:lnTo>
                      <a:pt x="3687" y="4963"/>
                    </a:lnTo>
                    <a:cubicBezTo>
                      <a:pt x="3106" y="4963"/>
                      <a:pt x="2524" y="5010"/>
                      <a:pt x="1989" y="5010"/>
                    </a:cubicBezTo>
                    <a:lnTo>
                      <a:pt x="628" y="5010"/>
                    </a:lnTo>
                    <a:lnTo>
                      <a:pt x="582" y="4963"/>
                    </a:lnTo>
                    <a:lnTo>
                      <a:pt x="582" y="4870"/>
                    </a:lnTo>
                    <a:lnTo>
                      <a:pt x="535" y="4824"/>
                    </a:lnTo>
                    <a:lnTo>
                      <a:pt x="675" y="4673"/>
                    </a:lnTo>
                    <a:cubicBezTo>
                      <a:pt x="733" y="4626"/>
                      <a:pt x="826" y="4533"/>
                      <a:pt x="873" y="4428"/>
                    </a:cubicBezTo>
                    <a:lnTo>
                      <a:pt x="1070" y="4242"/>
                    </a:lnTo>
                    <a:cubicBezTo>
                      <a:pt x="1547" y="3800"/>
                      <a:pt x="1989" y="3370"/>
                      <a:pt x="2420" y="2928"/>
                    </a:cubicBezTo>
                    <a:cubicBezTo>
                      <a:pt x="2571" y="2788"/>
                      <a:pt x="2617" y="2684"/>
                      <a:pt x="2524" y="2498"/>
                    </a:cubicBezTo>
                    <a:cubicBezTo>
                      <a:pt x="2327" y="2009"/>
                      <a:pt x="2187" y="1567"/>
                      <a:pt x="1989" y="1090"/>
                    </a:cubicBezTo>
                    <a:cubicBezTo>
                      <a:pt x="1943" y="892"/>
                      <a:pt x="1838" y="753"/>
                      <a:pt x="1792" y="555"/>
                    </a:cubicBezTo>
                    <a:lnTo>
                      <a:pt x="1745" y="555"/>
                    </a:lnTo>
                    <a:lnTo>
                      <a:pt x="1838" y="218"/>
                    </a:lnTo>
                    <a:lnTo>
                      <a:pt x="1943" y="20"/>
                    </a:lnTo>
                    <a:lnTo>
                      <a:pt x="1698" y="20"/>
                    </a:lnTo>
                    <a:cubicBezTo>
                      <a:pt x="1641" y="6"/>
                      <a:pt x="1592" y="1"/>
                      <a:pt x="1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0" name="Google Shape;698;p7">
                <a:extLst>
                  <a:ext uri="{FF2B5EF4-FFF2-40B4-BE49-F238E27FC236}">
                    <a16:creationId xmlns:a16="http://schemas.microsoft.com/office/drawing/2014/main" id="{C49EDF20-91F2-4BE3-AA1C-074D67DEA23E}"/>
                  </a:ext>
                </a:extLst>
              </p:cNvPr>
              <p:cNvSpPr/>
              <p:nvPr/>
            </p:nvSpPr>
            <p:spPr>
              <a:xfrm>
                <a:off x="5159853" y="5264207"/>
                <a:ext cx="312934" cy="211971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3444" extrusionOk="0">
                    <a:moveTo>
                      <a:pt x="4851" y="1"/>
                    </a:moveTo>
                    <a:cubicBezTo>
                      <a:pt x="4792" y="1"/>
                      <a:pt x="4699" y="47"/>
                      <a:pt x="4606" y="106"/>
                    </a:cubicBezTo>
                    <a:cubicBezTo>
                      <a:pt x="4316" y="338"/>
                      <a:pt x="4071" y="582"/>
                      <a:pt x="3874" y="827"/>
                    </a:cubicBezTo>
                    <a:cubicBezTo>
                      <a:pt x="3338" y="1362"/>
                      <a:pt x="2862" y="1943"/>
                      <a:pt x="2373" y="2478"/>
                    </a:cubicBezTo>
                    <a:cubicBezTo>
                      <a:pt x="2341" y="2510"/>
                      <a:pt x="2259" y="2565"/>
                      <a:pt x="2150" y="2565"/>
                    </a:cubicBezTo>
                    <a:cubicBezTo>
                      <a:pt x="2101" y="2565"/>
                      <a:pt x="2047" y="2554"/>
                      <a:pt x="1989" y="2525"/>
                    </a:cubicBezTo>
                    <a:cubicBezTo>
                      <a:pt x="1547" y="2327"/>
                      <a:pt x="1070" y="2141"/>
                      <a:pt x="582" y="1943"/>
                    </a:cubicBezTo>
                    <a:cubicBezTo>
                      <a:pt x="431" y="1897"/>
                      <a:pt x="291" y="1792"/>
                      <a:pt x="140" y="1746"/>
                    </a:cubicBezTo>
                    <a:lnTo>
                      <a:pt x="0" y="2141"/>
                    </a:lnTo>
                    <a:cubicBezTo>
                      <a:pt x="47" y="2141"/>
                      <a:pt x="140" y="2188"/>
                      <a:pt x="198" y="2234"/>
                    </a:cubicBezTo>
                    <a:cubicBezTo>
                      <a:pt x="431" y="2327"/>
                      <a:pt x="628" y="2478"/>
                      <a:pt x="873" y="2525"/>
                    </a:cubicBezTo>
                    <a:cubicBezTo>
                      <a:pt x="1163" y="2664"/>
                      <a:pt x="1547" y="2816"/>
                      <a:pt x="1838" y="2909"/>
                    </a:cubicBezTo>
                    <a:lnTo>
                      <a:pt x="2129" y="3013"/>
                    </a:lnTo>
                    <a:cubicBezTo>
                      <a:pt x="2175" y="3060"/>
                      <a:pt x="2234" y="3060"/>
                      <a:pt x="2280" y="3060"/>
                    </a:cubicBezTo>
                    <a:cubicBezTo>
                      <a:pt x="2327" y="3060"/>
                      <a:pt x="2420" y="3013"/>
                      <a:pt x="2524" y="2909"/>
                    </a:cubicBezTo>
                    <a:cubicBezTo>
                      <a:pt x="2955" y="2432"/>
                      <a:pt x="3443" y="1897"/>
                      <a:pt x="3920" y="1408"/>
                    </a:cubicBezTo>
                    <a:lnTo>
                      <a:pt x="4409" y="873"/>
                    </a:lnTo>
                    <a:cubicBezTo>
                      <a:pt x="4409" y="873"/>
                      <a:pt x="4455" y="827"/>
                      <a:pt x="4502" y="780"/>
                    </a:cubicBezTo>
                    <a:lnTo>
                      <a:pt x="4560" y="734"/>
                    </a:lnTo>
                    <a:lnTo>
                      <a:pt x="4746" y="536"/>
                    </a:lnTo>
                    <a:lnTo>
                      <a:pt x="4746" y="1211"/>
                    </a:lnTo>
                    <a:lnTo>
                      <a:pt x="4746" y="2188"/>
                    </a:lnTo>
                    <a:lnTo>
                      <a:pt x="4746" y="2816"/>
                    </a:lnTo>
                    <a:cubicBezTo>
                      <a:pt x="4699" y="3013"/>
                      <a:pt x="4699" y="3199"/>
                      <a:pt x="4699" y="3444"/>
                    </a:cubicBezTo>
                    <a:lnTo>
                      <a:pt x="5083" y="3444"/>
                    </a:lnTo>
                    <a:lnTo>
                      <a:pt x="5083" y="2955"/>
                    </a:lnTo>
                    <a:lnTo>
                      <a:pt x="5083" y="2281"/>
                    </a:lnTo>
                    <a:lnTo>
                      <a:pt x="5083" y="1943"/>
                    </a:lnTo>
                    <a:lnTo>
                      <a:pt x="5083" y="292"/>
                    </a:lnTo>
                    <a:cubicBezTo>
                      <a:pt x="5083" y="106"/>
                      <a:pt x="4990" y="1"/>
                      <a:pt x="4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" name="Google Shape;699;p7">
                <a:extLst>
                  <a:ext uri="{FF2B5EF4-FFF2-40B4-BE49-F238E27FC236}">
                    <a16:creationId xmlns:a16="http://schemas.microsoft.com/office/drawing/2014/main" id="{283278E1-1224-4F3D-8A04-734161EF0ED2}"/>
                  </a:ext>
                </a:extLst>
              </p:cNvPr>
              <p:cNvSpPr/>
              <p:nvPr/>
            </p:nvSpPr>
            <p:spPr>
              <a:xfrm>
                <a:off x="7081462" y="4456767"/>
                <a:ext cx="11510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" extrusionOk="0">
                    <a:moveTo>
                      <a:pt x="186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DDF820F-8509-4916-9E15-0356E5F925F5}"/>
                </a:ext>
              </a:extLst>
            </p:cNvPr>
            <p:cNvGrpSpPr/>
            <p:nvPr/>
          </p:nvGrpSpPr>
          <p:grpSpPr>
            <a:xfrm>
              <a:off x="8234438" y="4368446"/>
              <a:ext cx="504671" cy="491035"/>
              <a:chOff x="5689898" y="3493789"/>
              <a:chExt cx="370178" cy="360176"/>
            </a:xfrm>
          </p:grpSpPr>
          <p:sp>
            <p:nvSpPr>
              <p:cNvPr id="276" name="Google Shape;629;p7">
                <a:extLst>
                  <a:ext uri="{FF2B5EF4-FFF2-40B4-BE49-F238E27FC236}">
                    <a16:creationId xmlns:a16="http://schemas.microsoft.com/office/drawing/2014/main" id="{26914BEF-5419-47FE-B756-044E9F12BC2B}"/>
                  </a:ext>
                </a:extLst>
              </p:cNvPr>
              <p:cNvSpPr/>
              <p:nvPr/>
            </p:nvSpPr>
            <p:spPr>
              <a:xfrm>
                <a:off x="5731384" y="3526717"/>
                <a:ext cx="283571" cy="279980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4549" extrusionOk="0">
                    <a:moveTo>
                      <a:pt x="2374" y="1"/>
                    </a:moveTo>
                    <a:cubicBezTo>
                      <a:pt x="2280" y="94"/>
                      <a:pt x="2280" y="140"/>
                      <a:pt x="2234" y="187"/>
                    </a:cubicBezTo>
                    <a:cubicBezTo>
                      <a:pt x="2036" y="582"/>
                      <a:pt x="1850" y="966"/>
                      <a:pt x="1652" y="1350"/>
                    </a:cubicBezTo>
                    <a:cubicBezTo>
                      <a:pt x="1474" y="1749"/>
                      <a:pt x="1182" y="1986"/>
                      <a:pt x="768" y="1986"/>
                    </a:cubicBezTo>
                    <a:cubicBezTo>
                      <a:pt x="723" y="1986"/>
                      <a:pt x="677" y="1984"/>
                      <a:pt x="629" y="1978"/>
                    </a:cubicBezTo>
                    <a:cubicBezTo>
                      <a:pt x="567" y="1962"/>
                      <a:pt x="503" y="1957"/>
                      <a:pt x="438" y="1957"/>
                    </a:cubicBezTo>
                    <a:cubicBezTo>
                      <a:pt x="306" y="1957"/>
                      <a:pt x="164" y="1978"/>
                      <a:pt x="1" y="1978"/>
                    </a:cubicBezTo>
                    <a:cubicBezTo>
                      <a:pt x="292" y="2222"/>
                      <a:pt x="536" y="2466"/>
                      <a:pt x="780" y="2664"/>
                    </a:cubicBezTo>
                    <a:cubicBezTo>
                      <a:pt x="1071" y="2850"/>
                      <a:pt x="1210" y="3094"/>
                      <a:pt x="1117" y="3385"/>
                    </a:cubicBezTo>
                    <a:lnTo>
                      <a:pt x="1117" y="3630"/>
                    </a:lnTo>
                    <a:cubicBezTo>
                      <a:pt x="1071" y="3967"/>
                      <a:pt x="1024" y="4258"/>
                      <a:pt x="1024" y="4548"/>
                    </a:cubicBezTo>
                    <a:cubicBezTo>
                      <a:pt x="1362" y="4211"/>
                      <a:pt x="1606" y="3827"/>
                      <a:pt x="2141" y="3676"/>
                    </a:cubicBezTo>
                    <a:lnTo>
                      <a:pt x="2187" y="3630"/>
                    </a:lnTo>
                    <a:cubicBezTo>
                      <a:pt x="2237" y="3499"/>
                      <a:pt x="2317" y="3452"/>
                      <a:pt x="2408" y="3452"/>
                    </a:cubicBezTo>
                    <a:cubicBezTo>
                      <a:pt x="2488" y="3452"/>
                      <a:pt x="2578" y="3488"/>
                      <a:pt x="2664" y="3536"/>
                    </a:cubicBezTo>
                    <a:cubicBezTo>
                      <a:pt x="3060" y="3723"/>
                      <a:pt x="3444" y="3920"/>
                      <a:pt x="3932" y="4118"/>
                    </a:cubicBezTo>
                    <a:cubicBezTo>
                      <a:pt x="3781" y="3827"/>
                      <a:pt x="3688" y="3583"/>
                      <a:pt x="3595" y="3339"/>
                    </a:cubicBezTo>
                    <a:cubicBezTo>
                      <a:pt x="3490" y="3048"/>
                      <a:pt x="3490" y="3001"/>
                      <a:pt x="3781" y="2908"/>
                    </a:cubicBezTo>
                    <a:cubicBezTo>
                      <a:pt x="3781" y="2908"/>
                      <a:pt x="3827" y="2908"/>
                      <a:pt x="3827" y="2850"/>
                    </a:cubicBezTo>
                    <a:cubicBezTo>
                      <a:pt x="4072" y="2513"/>
                      <a:pt x="4316" y="2222"/>
                      <a:pt x="4607" y="1838"/>
                    </a:cubicBezTo>
                    <a:lnTo>
                      <a:pt x="4409" y="1838"/>
                    </a:lnTo>
                    <a:cubicBezTo>
                      <a:pt x="4184" y="1838"/>
                      <a:pt x="3939" y="1859"/>
                      <a:pt x="3700" y="1859"/>
                    </a:cubicBezTo>
                    <a:cubicBezTo>
                      <a:pt x="3581" y="1859"/>
                      <a:pt x="3463" y="1854"/>
                      <a:pt x="3351" y="1838"/>
                    </a:cubicBezTo>
                    <a:cubicBezTo>
                      <a:pt x="3199" y="1838"/>
                      <a:pt x="3060" y="1792"/>
                      <a:pt x="3013" y="1687"/>
                    </a:cubicBezTo>
                    <a:cubicBezTo>
                      <a:pt x="2862" y="1454"/>
                      <a:pt x="2722" y="1164"/>
                      <a:pt x="2618" y="873"/>
                    </a:cubicBezTo>
                    <a:cubicBezTo>
                      <a:pt x="2525" y="582"/>
                      <a:pt x="2478" y="338"/>
                      <a:pt x="2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950" cap="flat" cmpd="sng">
                <a:solidFill>
                  <a:schemeClr val="accent2"/>
                </a:solidFill>
                <a:prstDash val="solid"/>
                <a:miter lim="116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" name="Google Shape;700;p7">
                <a:extLst>
                  <a:ext uri="{FF2B5EF4-FFF2-40B4-BE49-F238E27FC236}">
                    <a16:creationId xmlns:a16="http://schemas.microsoft.com/office/drawing/2014/main" id="{0470CB35-2871-4CC1-9629-57685C52784D}"/>
                  </a:ext>
                </a:extLst>
              </p:cNvPr>
              <p:cNvSpPr/>
              <p:nvPr/>
            </p:nvSpPr>
            <p:spPr>
              <a:xfrm>
                <a:off x="5689898" y="3493789"/>
                <a:ext cx="370178" cy="360176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5852" extrusionOk="0">
                    <a:moveTo>
                      <a:pt x="3048" y="291"/>
                    </a:moveTo>
                    <a:lnTo>
                      <a:pt x="3152" y="536"/>
                    </a:lnTo>
                    <a:cubicBezTo>
                      <a:pt x="3152" y="582"/>
                      <a:pt x="3199" y="675"/>
                      <a:pt x="3199" y="768"/>
                    </a:cubicBezTo>
                    <a:cubicBezTo>
                      <a:pt x="3245" y="966"/>
                      <a:pt x="3338" y="1164"/>
                      <a:pt x="3396" y="1350"/>
                    </a:cubicBezTo>
                    <a:cubicBezTo>
                      <a:pt x="3490" y="1594"/>
                      <a:pt x="3583" y="1885"/>
                      <a:pt x="3734" y="2176"/>
                    </a:cubicBezTo>
                    <a:cubicBezTo>
                      <a:pt x="3780" y="2222"/>
                      <a:pt x="3920" y="2280"/>
                      <a:pt x="4025" y="2280"/>
                    </a:cubicBezTo>
                    <a:cubicBezTo>
                      <a:pt x="4106" y="2296"/>
                      <a:pt x="4186" y="2301"/>
                      <a:pt x="4266" y="2301"/>
                    </a:cubicBezTo>
                    <a:cubicBezTo>
                      <a:pt x="4425" y="2301"/>
                      <a:pt x="4583" y="2280"/>
                      <a:pt x="4746" y="2280"/>
                    </a:cubicBezTo>
                    <a:lnTo>
                      <a:pt x="5479" y="2280"/>
                    </a:lnTo>
                    <a:lnTo>
                      <a:pt x="5188" y="2664"/>
                    </a:lnTo>
                    <a:cubicBezTo>
                      <a:pt x="4990" y="2955"/>
                      <a:pt x="4792" y="3199"/>
                      <a:pt x="4606" y="3490"/>
                    </a:cubicBezTo>
                    <a:cubicBezTo>
                      <a:pt x="4560" y="3490"/>
                      <a:pt x="4560" y="3536"/>
                      <a:pt x="4501" y="3536"/>
                    </a:cubicBezTo>
                    <a:cubicBezTo>
                      <a:pt x="4408" y="3536"/>
                      <a:pt x="4315" y="3583"/>
                      <a:pt x="4315" y="3629"/>
                    </a:cubicBezTo>
                    <a:cubicBezTo>
                      <a:pt x="4269" y="3676"/>
                      <a:pt x="4315" y="3781"/>
                      <a:pt x="4362" y="3827"/>
                    </a:cubicBezTo>
                    <a:cubicBezTo>
                      <a:pt x="4408" y="4025"/>
                      <a:pt x="4455" y="4165"/>
                      <a:pt x="4560" y="4362"/>
                    </a:cubicBezTo>
                    <a:cubicBezTo>
                      <a:pt x="4606" y="4409"/>
                      <a:pt x="4653" y="4502"/>
                      <a:pt x="4653" y="4607"/>
                    </a:cubicBezTo>
                    <a:lnTo>
                      <a:pt x="4746" y="4839"/>
                    </a:lnTo>
                    <a:lnTo>
                      <a:pt x="4164" y="4548"/>
                    </a:lnTo>
                    <a:cubicBezTo>
                      <a:pt x="3873" y="4409"/>
                      <a:pt x="3583" y="4316"/>
                      <a:pt x="3292" y="4165"/>
                    </a:cubicBezTo>
                    <a:cubicBezTo>
                      <a:pt x="3199" y="4118"/>
                      <a:pt x="3152" y="4071"/>
                      <a:pt x="3048" y="4071"/>
                    </a:cubicBezTo>
                    <a:cubicBezTo>
                      <a:pt x="3048" y="4071"/>
                      <a:pt x="3001" y="4071"/>
                      <a:pt x="2908" y="4211"/>
                    </a:cubicBezTo>
                    <a:cubicBezTo>
                      <a:pt x="2908" y="4258"/>
                      <a:pt x="2861" y="4316"/>
                      <a:pt x="2815" y="4316"/>
                    </a:cubicBezTo>
                    <a:cubicBezTo>
                      <a:pt x="2419" y="4409"/>
                      <a:pt x="2175" y="4653"/>
                      <a:pt x="1943" y="4944"/>
                    </a:cubicBezTo>
                    <a:cubicBezTo>
                      <a:pt x="1884" y="5037"/>
                      <a:pt x="1791" y="5083"/>
                      <a:pt x="1745" y="5188"/>
                    </a:cubicBezTo>
                    <a:lnTo>
                      <a:pt x="1547" y="5374"/>
                    </a:lnTo>
                    <a:lnTo>
                      <a:pt x="1547" y="5374"/>
                    </a:lnTo>
                    <a:lnTo>
                      <a:pt x="1698" y="4165"/>
                    </a:lnTo>
                    <a:lnTo>
                      <a:pt x="1698" y="4071"/>
                    </a:lnTo>
                    <a:cubicBezTo>
                      <a:pt x="1698" y="4025"/>
                      <a:pt x="1698" y="3967"/>
                      <a:pt x="1745" y="3920"/>
                    </a:cubicBezTo>
                    <a:cubicBezTo>
                      <a:pt x="1791" y="3676"/>
                      <a:pt x="1698" y="3490"/>
                      <a:pt x="1408" y="3292"/>
                    </a:cubicBezTo>
                    <a:cubicBezTo>
                      <a:pt x="1210" y="3153"/>
                      <a:pt x="1070" y="3001"/>
                      <a:pt x="872" y="2804"/>
                    </a:cubicBezTo>
                    <a:lnTo>
                      <a:pt x="628" y="2571"/>
                    </a:lnTo>
                    <a:lnTo>
                      <a:pt x="430" y="2420"/>
                    </a:lnTo>
                    <a:lnTo>
                      <a:pt x="919" y="2420"/>
                    </a:lnTo>
                    <a:cubicBezTo>
                      <a:pt x="995" y="2397"/>
                      <a:pt x="1067" y="2385"/>
                      <a:pt x="1133" y="2385"/>
                    </a:cubicBezTo>
                    <a:cubicBezTo>
                      <a:pt x="1198" y="2385"/>
                      <a:pt x="1256" y="2397"/>
                      <a:pt x="1303" y="2420"/>
                    </a:cubicBezTo>
                    <a:cubicBezTo>
                      <a:pt x="1347" y="2424"/>
                      <a:pt x="1389" y="2427"/>
                      <a:pt x="1430" y="2427"/>
                    </a:cubicBezTo>
                    <a:cubicBezTo>
                      <a:pt x="1802" y="2427"/>
                      <a:pt x="2055" y="2236"/>
                      <a:pt x="2233" y="1838"/>
                    </a:cubicBezTo>
                    <a:cubicBezTo>
                      <a:pt x="2326" y="1641"/>
                      <a:pt x="2466" y="1454"/>
                      <a:pt x="2571" y="1257"/>
                    </a:cubicBezTo>
                    <a:cubicBezTo>
                      <a:pt x="2664" y="1059"/>
                      <a:pt x="2710" y="873"/>
                      <a:pt x="2815" y="675"/>
                    </a:cubicBezTo>
                    <a:lnTo>
                      <a:pt x="2908" y="582"/>
                    </a:lnTo>
                    <a:lnTo>
                      <a:pt x="3048" y="291"/>
                    </a:lnTo>
                    <a:close/>
                    <a:moveTo>
                      <a:pt x="3048" y="0"/>
                    </a:moveTo>
                    <a:cubicBezTo>
                      <a:pt x="2954" y="0"/>
                      <a:pt x="2861" y="47"/>
                      <a:pt x="2757" y="140"/>
                    </a:cubicBezTo>
                    <a:cubicBezTo>
                      <a:pt x="2664" y="291"/>
                      <a:pt x="2617" y="384"/>
                      <a:pt x="2571" y="536"/>
                    </a:cubicBezTo>
                    <a:lnTo>
                      <a:pt x="2419" y="768"/>
                    </a:lnTo>
                    <a:cubicBezTo>
                      <a:pt x="2233" y="1117"/>
                      <a:pt x="2036" y="1501"/>
                      <a:pt x="1884" y="1885"/>
                    </a:cubicBezTo>
                    <a:cubicBezTo>
                      <a:pt x="1812" y="2075"/>
                      <a:pt x="1712" y="2145"/>
                      <a:pt x="1555" y="2145"/>
                    </a:cubicBezTo>
                    <a:cubicBezTo>
                      <a:pt x="1511" y="2145"/>
                      <a:pt x="1462" y="2139"/>
                      <a:pt x="1408" y="2129"/>
                    </a:cubicBezTo>
                    <a:cubicBezTo>
                      <a:pt x="966" y="2129"/>
                      <a:pt x="628" y="2083"/>
                      <a:pt x="244" y="2083"/>
                    </a:cubicBezTo>
                    <a:cubicBezTo>
                      <a:pt x="198" y="2083"/>
                      <a:pt x="47" y="2176"/>
                      <a:pt x="47" y="2222"/>
                    </a:cubicBezTo>
                    <a:cubicBezTo>
                      <a:pt x="0" y="2222"/>
                      <a:pt x="47" y="2373"/>
                      <a:pt x="93" y="2466"/>
                    </a:cubicBezTo>
                    <a:lnTo>
                      <a:pt x="582" y="2955"/>
                    </a:lnTo>
                    <a:lnTo>
                      <a:pt x="675" y="3048"/>
                    </a:lnTo>
                    <a:lnTo>
                      <a:pt x="779" y="3153"/>
                    </a:lnTo>
                    <a:cubicBezTo>
                      <a:pt x="919" y="3292"/>
                      <a:pt x="1012" y="3443"/>
                      <a:pt x="1210" y="3536"/>
                    </a:cubicBezTo>
                    <a:cubicBezTo>
                      <a:pt x="1454" y="3676"/>
                      <a:pt x="1408" y="3874"/>
                      <a:pt x="1361" y="4025"/>
                    </a:cubicBezTo>
                    <a:cubicBezTo>
                      <a:pt x="1303" y="4548"/>
                      <a:pt x="1210" y="5083"/>
                      <a:pt x="1163" y="5525"/>
                    </a:cubicBezTo>
                    <a:cubicBezTo>
                      <a:pt x="1163" y="5572"/>
                      <a:pt x="1163" y="5816"/>
                      <a:pt x="1303" y="5816"/>
                    </a:cubicBezTo>
                    <a:cubicBezTo>
                      <a:pt x="1378" y="5839"/>
                      <a:pt x="1451" y="5851"/>
                      <a:pt x="1524" y="5851"/>
                    </a:cubicBezTo>
                    <a:cubicBezTo>
                      <a:pt x="1597" y="5851"/>
                      <a:pt x="1669" y="5839"/>
                      <a:pt x="1745" y="5816"/>
                    </a:cubicBezTo>
                    <a:cubicBezTo>
                      <a:pt x="1838" y="5770"/>
                      <a:pt x="1884" y="5665"/>
                      <a:pt x="1989" y="5572"/>
                    </a:cubicBezTo>
                    <a:lnTo>
                      <a:pt x="2036" y="5525"/>
                    </a:lnTo>
                    <a:cubicBezTo>
                      <a:pt x="2326" y="5235"/>
                      <a:pt x="2617" y="4897"/>
                      <a:pt x="2861" y="4548"/>
                    </a:cubicBezTo>
                    <a:lnTo>
                      <a:pt x="3001" y="4409"/>
                    </a:lnTo>
                    <a:lnTo>
                      <a:pt x="3048" y="4455"/>
                    </a:lnTo>
                    <a:cubicBezTo>
                      <a:pt x="3106" y="4455"/>
                      <a:pt x="3152" y="4502"/>
                      <a:pt x="3199" y="4502"/>
                    </a:cubicBezTo>
                    <a:cubicBezTo>
                      <a:pt x="3292" y="4607"/>
                      <a:pt x="3338" y="4653"/>
                      <a:pt x="3443" y="4653"/>
                    </a:cubicBezTo>
                    <a:cubicBezTo>
                      <a:pt x="3873" y="4839"/>
                      <a:pt x="4269" y="5037"/>
                      <a:pt x="4699" y="5188"/>
                    </a:cubicBezTo>
                    <a:cubicBezTo>
                      <a:pt x="4792" y="5235"/>
                      <a:pt x="4943" y="5281"/>
                      <a:pt x="5141" y="5328"/>
                    </a:cubicBezTo>
                    <a:cubicBezTo>
                      <a:pt x="5188" y="5374"/>
                      <a:pt x="5234" y="5374"/>
                      <a:pt x="5281" y="5374"/>
                    </a:cubicBezTo>
                    <a:cubicBezTo>
                      <a:pt x="5374" y="5374"/>
                      <a:pt x="5432" y="5328"/>
                      <a:pt x="5479" y="5281"/>
                    </a:cubicBezTo>
                    <a:cubicBezTo>
                      <a:pt x="5525" y="5188"/>
                      <a:pt x="5525" y="5083"/>
                      <a:pt x="5432" y="4944"/>
                    </a:cubicBezTo>
                    <a:cubicBezTo>
                      <a:pt x="5432" y="4897"/>
                      <a:pt x="5374" y="4897"/>
                      <a:pt x="5374" y="4897"/>
                    </a:cubicBezTo>
                    <a:cubicBezTo>
                      <a:pt x="5327" y="4839"/>
                      <a:pt x="5327" y="4793"/>
                      <a:pt x="5281" y="4746"/>
                    </a:cubicBezTo>
                    <a:cubicBezTo>
                      <a:pt x="5083" y="4502"/>
                      <a:pt x="4943" y="4211"/>
                      <a:pt x="4746" y="3967"/>
                    </a:cubicBezTo>
                    <a:lnTo>
                      <a:pt x="4699" y="3874"/>
                    </a:lnTo>
                    <a:lnTo>
                      <a:pt x="5083" y="3443"/>
                    </a:lnTo>
                    <a:cubicBezTo>
                      <a:pt x="5374" y="3048"/>
                      <a:pt x="5618" y="2711"/>
                      <a:pt x="5909" y="2373"/>
                    </a:cubicBezTo>
                    <a:cubicBezTo>
                      <a:pt x="5955" y="2280"/>
                      <a:pt x="6014" y="2176"/>
                      <a:pt x="5955" y="2129"/>
                    </a:cubicBezTo>
                    <a:cubicBezTo>
                      <a:pt x="5909" y="2036"/>
                      <a:pt x="5862" y="1989"/>
                      <a:pt x="5769" y="1989"/>
                    </a:cubicBezTo>
                    <a:cubicBezTo>
                      <a:pt x="5572" y="1931"/>
                      <a:pt x="5432" y="1931"/>
                      <a:pt x="5281" y="1931"/>
                    </a:cubicBezTo>
                    <a:lnTo>
                      <a:pt x="3827" y="1931"/>
                    </a:lnTo>
                    <a:lnTo>
                      <a:pt x="3780" y="1838"/>
                    </a:lnTo>
                    <a:lnTo>
                      <a:pt x="3780" y="1699"/>
                    </a:lnTo>
                    <a:cubicBezTo>
                      <a:pt x="3734" y="1547"/>
                      <a:pt x="3687" y="1408"/>
                      <a:pt x="3629" y="1303"/>
                    </a:cubicBezTo>
                    <a:cubicBezTo>
                      <a:pt x="3583" y="919"/>
                      <a:pt x="3443" y="582"/>
                      <a:pt x="3338" y="245"/>
                    </a:cubicBezTo>
                    <a:cubicBezTo>
                      <a:pt x="3292" y="47"/>
                      <a:pt x="3199" y="0"/>
                      <a:pt x="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5" name="Google Shape;701;p7">
              <a:extLst>
                <a:ext uri="{FF2B5EF4-FFF2-40B4-BE49-F238E27FC236}">
                  <a16:creationId xmlns:a16="http://schemas.microsoft.com/office/drawing/2014/main" id="{744A0ECE-E717-4DC4-999A-DEE230B31EF1}"/>
                </a:ext>
              </a:extLst>
            </p:cNvPr>
            <p:cNvSpPr/>
            <p:nvPr/>
          </p:nvSpPr>
          <p:spPr>
            <a:xfrm>
              <a:off x="6732714" y="1379108"/>
              <a:ext cx="41119" cy="84999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6" name="Google Shape;702;p7">
              <a:extLst>
                <a:ext uri="{FF2B5EF4-FFF2-40B4-BE49-F238E27FC236}">
                  <a16:creationId xmlns:a16="http://schemas.microsoft.com/office/drawing/2014/main" id="{DFB5FB02-7467-4C44-8251-CAA486163061}"/>
                </a:ext>
              </a:extLst>
            </p:cNvPr>
            <p:cNvSpPr/>
            <p:nvPr/>
          </p:nvSpPr>
          <p:spPr>
            <a:xfrm>
              <a:off x="6676156" y="1183937"/>
              <a:ext cx="36167" cy="105473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7" name="Google Shape;703;p7">
              <a:extLst>
                <a:ext uri="{FF2B5EF4-FFF2-40B4-BE49-F238E27FC236}">
                  <a16:creationId xmlns:a16="http://schemas.microsoft.com/office/drawing/2014/main" id="{C0C5904F-5698-44A2-AD3F-9A3720BEE719}"/>
                </a:ext>
              </a:extLst>
            </p:cNvPr>
            <p:cNvSpPr/>
            <p:nvPr/>
          </p:nvSpPr>
          <p:spPr>
            <a:xfrm>
              <a:off x="6533582" y="825729"/>
              <a:ext cx="109427" cy="69392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8" name="Google Shape;704;p7">
              <a:extLst>
                <a:ext uri="{FF2B5EF4-FFF2-40B4-BE49-F238E27FC236}">
                  <a16:creationId xmlns:a16="http://schemas.microsoft.com/office/drawing/2014/main" id="{85CF68F7-C50D-411B-A1A5-2FB5E22B2D5E}"/>
                </a:ext>
              </a:extLst>
            </p:cNvPr>
            <p:cNvSpPr/>
            <p:nvPr/>
          </p:nvSpPr>
          <p:spPr>
            <a:xfrm>
              <a:off x="8176315" y="1838845"/>
              <a:ext cx="358321" cy="610017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9" name="Google Shape;705;p7">
              <a:extLst>
                <a:ext uri="{FF2B5EF4-FFF2-40B4-BE49-F238E27FC236}">
                  <a16:creationId xmlns:a16="http://schemas.microsoft.com/office/drawing/2014/main" id="{4A3B8369-6EAE-419E-A964-E8AE170F32CF}"/>
                </a:ext>
              </a:extLst>
            </p:cNvPr>
            <p:cNvSpPr/>
            <p:nvPr/>
          </p:nvSpPr>
          <p:spPr>
            <a:xfrm>
              <a:off x="7220770" y="2460523"/>
              <a:ext cx="1306065" cy="2850889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0" name="Google Shape;706;p7">
              <a:extLst>
                <a:ext uri="{FF2B5EF4-FFF2-40B4-BE49-F238E27FC236}">
                  <a16:creationId xmlns:a16="http://schemas.microsoft.com/office/drawing/2014/main" id="{83FEDF1B-597F-499B-84FD-E9E4041FE82C}"/>
                </a:ext>
              </a:extLst>
            </p:cNvPr>
            <p:cNvSpPr/>
            <p:nvPr/>
          </p:nvSpPr>
          <p:spPr>
            <a:xfrm>
              <a:off x="7810276" y="1981322"/>
              <a:ext cx="585731" cy="747711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1" name="Google Shape;707;p7">
              <a:extLst>
                <a:ext uri="{FF2B5EF4-FFF2-40B4-BE49-F238E27FC236}">
                  <a16:creationId xmlns:a16="http://schemas.microsoft.com/office/drawing/2014/main" id="{9204FA28-542A-4A8C-AB77-C9C5317AB227}"/>
                </a:ext>
              </a:extLst>
            </p:cNvPr>
            <p:cNvSpPr/>
            <p:nvPr/>
          </p:nvSpPr>
          <p:spPr>
            <a:xfrm>
              <a:off x="8375447" y="1981322"/>
              <a:ext cx="20559" cy="15690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2" name="Google Shape;708;p7">
              <a:extLst>
                <a:ext uri="{FF2B5EF4-FFF2-40B4-BE49-F238E27FC236}">
                  <a16:creationId xmlns:a16="http://schemas.microsoft.com/office/drawing/2014/main" id="{D9C7AD24-EF70-41B0-BE3E-079D95BC315C}"/>
                </a:ext>
              </a:extLst>
            </p:cNvPr>
            <p:cNvSpPr/>
            <p:nvPr/>
          </p:nvSpPr>
          <p:spPr>
            <a:xfrm>
              <a:off x="7851312" y="2713342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3" name="Google Shape;709;p7">
              <a:extLst>
                <a:ext uri="{FF2B5EF4-FFF2-40B4-BE49-F238E27FC236}">
                  <a16:creationId xmlns:a16="http://schemas.microsoft.com/office/drawing/2014/main" id="{CF6D929A-5901-4485-869B-7001AF2F1DE9}"/>
                </a:ext>
              </a:extLst>
            </p:cNvPr>
            <p:cNvSpPr/>
            <p:nvPr/>
          </p:nvSpPr>
          <p:spPr>
            <a:xfrm>
              <a:off x="7806417" y="270453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" name="Google Shape;710;p7">
              <a:extLst>
                <a:ext uri="{FF2B5EF4-FFF2-40B4-BE49-F238E27FC236}">
                  <a16:creationId xmlns:a16="http://schemas.microsoft.com/office/drawing/2014/main" id="{5E55CF88-9933-4BD0-A929-7E6A0992C83D}"/>
                </a:ext>
              </a:extLst>
            </p:cNvPr>
            <p:cNvSpPr/>
            <p:nvPr/>
          </p:nvSpPr>
          <p:spPr>
            <a:xfrm>
              <a:off x="7847368" y="2717202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5" name="Google Shape;711;p7">
              <a:extLst>
                <a:ext uri="{FF2B5EF4-FFF2-40B4-BE49-F238E27FC236}">
                  <a16:creationId xmlns:a16="http://schemas.microsoft.com/office/drawing/2014/main" id="{9F22BA8A-D021-4267-A356-4899069F9449}"/>
                </a:ext>
              </a:extLst>
            </p:cNvPr>
            <p:cNvSpPr/>
            <p:nvPr/>
          </p:nvSpPr>
          <p:spPr>
            <a:xfrm>
              <a:off x="7896206" y="3420861"/>
              <a:ext cx="398350" cy="458814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Google Shape;712;p7">
              <a:extLst>
                <a:ext uri="{FF2B5EF4-FFF2-40B4-BE49-F238E27FC236}">
                  <a16:creationId xmlns:a16="http://schemas.microsoft.com/office/drawing/2014/main" id="{EF25B6DE-1FE0-4762-90F8-525C0291C8FF}"/>
                </a:ext>
              </a:extLst>
            </p:cNvPr>
            <p:cNvSpPr/>
            <p:nvPr/>
          </p:nvSpPr>
          <p:spPr>
            <a:xfrm>
              <a:off x="7224714" y="3892261"/>
              <a:ext cx="1069842" cy="1789106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7" name="Google Shape;713;p7">
              <a:extLst>
                <a:ext uri="{FF2B5EF4-FFF2-40B4-BE49-F238E27FC236}">
                  <a16:creationId xmlns:a16="http://schemas.microsoft.com/office/drawing/2014/main" id="{16DC00D7-73D3-4284-80CA-4C67FDAF6107}"/>
                </a:ext>
              </a:extLst>
            </p:cNvPr>
            <p:cNvSpPr/>
            <p:nvPr/>
          </p:nvSpPr>
          <p:spPr>
            <a:xfrm>
              <a:off x="7290081" y="5031241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" name="Google Shape;714;p7">
              <a:extLst>
                <a:ext uri="{FF2B5EF4-FFF2-40B4-BE49-F238E27FC236}">
                  <a16:creationId xmlns:a16="http://schemas.microsoft.com/office/drawing/2014/main" id="{1BA76F75-F3A1-4183-A65F-A7854BE9A349}"/>
                </a:ext>
              </a:extLst>
            </p:cNvPr>
            <p:cNvSpPr/>
            <p:nvPr/>
          </p:nvSpPr>
          <p:spPr>
            <a:xfrm>
              <a:off x="7590669" y="1546001"/>
              <a:ext cx="696079" cy="544737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9" name="Google Shape;715;p7">
              <a:extLst>
                <a:ext uri="{FF2B5EF4-FFF2-40B4-BE49-F238E27FC236}">
                  <a16:creationId xmlns:a16="http://schemas.microsoft.com/office/drawing/2014/main" id="{08B60853-89A1-4406-9FBB-77F22AB849C2}"/>
                </a:ext>
              </a:extLst>
            </p:cNvPr>
            <p:cNvSpPr/>
            <p:nvPr/>
          </p:nvSpPr>
          <p:spPr>
            <a:xfrm>
              <a:off x="7436516" y="3757589"/>
              <a:ext cx="813142" cy="136645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0" name="Google Shape;716;p7">
              <a:extLst>
                <a:ext uri="{FF2B5EF4-FFF2-40B4-BE49-F238E27FC236}">
                  <a16:creationId xmlns:a16="http://schemas.microsoft.com/office/drawing/2014/main" id="{1C6C344D-0302-4194-880E-37AEDBCD7242}"/>
                </a:ext>
              </a:extLst>
            </p:cNvPr>
            <p:cNvSpPr/>
            <p:nvPr/>
          </p:nvSpPr>
          <p:spPr>
            <a:xfrm>
              <a:off x="7603424" y="5120101"/>
              <a:ext cx="7888" cy="3944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1" name="Google Shape;717;p7">
              <a:extLst>
                <a:ext uri="{FF2B5EF4-FFF2-40B4-BE49-F238E27FC236}">
                  <a16:creationId xmlns:a16="http://schemas.microsoft.com/office/drawing/2014/main" id="{D20F7C0B-1DC0-4911-904F-3D51D751AF45}"/>
                </a:ext>
              </a:extLst>
            </p:cNvPr>
            <p:cNvSpPr/>
            <p:nvPr/>
          </p:nvSpPr>
          <p:spPr>
            <a:xfrm>
              <a:off x="7965518" y="2347330"/>
              <a:ext cx="81063" cy="92802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2" name="Google Shape;718;p7">
              <a:extLst>
                <a:ext uri="{FF2B5EF4-FFF2-40B4-BE49-F238E27FC236}">
                  <a16:creationId xmlns:a16="http://schemas.microsoft.com/office/drawing/2014/main" id="{A051210F-C83A-4333-8809-9AEAFF128200}"/>
                </a:ext>
              </a:extLst>
            </p:cNvPr>
            <p:cNvSpPr/>
            <p:nvPr/>
          </p:nvSpPr>
          <p:spPr>
            <a:xfrm>
              <a:off x="7981130" y="2488803"/>
              <a:ext cx="73259" cy="89866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3" name="Google Shape;719;p7">
              <a:extLst>
                <a:ext uri="{FF2B5EF4-FFF2-40B4-BE49-F238E27FC236}">
                  <a16:creationId xmlns:a16="http://schemas.microsoft.com/office/drawing/2014/main" id="{BFD07C24-7F4B-411F-A616-C17BD6EEF156}"/>
                </a:ext>
              </a:extLst>
            </p:cNvPr>
            <p:cNvSpPr/>
            <p:nvPr/>
          </p:nvSpPr>
          <p:spPr>
            <a:xfrm>
              <a:off x="7907955" y="2708392"/>
              <a:ext cx="134770" cy="82062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4" name="Google Shape;720;p7">
              <a:extLst>
                <a:ext uri="{FF2B5EF4-FFF2-40B4-BE49-F238E27FC236}">
                  <a16:creationId xmlns:a16="http://schemas.microsoft.com/office/drawing/2014/main" id="{030CA637-DE9C-4C5C-A133-F981C0394871}"/>
                </a:ext>
              </a:extLst>
            </p:cNvPr>
            <p:cNvSpPr/>
            <p:nvPr/>
          </p:nvSpPr>
          <p:spPr>
            <a:xfrm>
              <a:off x="7916679" y="2708392"/>
              <a:ext cx="4029" cy="8894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5" name="Google Shape;721;p7">
              <a:extLst>
                <a:ext uri="{FF2B5EF4-FFF2-40B4-BE49-F238E27FC236}">
                  <a16:creationId xmlns:a16="http://schemas.microsoft.com/office/drawing/2014/main" id="{119045F8-14DE-454D-89F5-70E473C16BC6}"/>
                </a:ext>
              </a:extLst>
            </p:cNvPr>
            <p:cNvSpPr/>
            <p:nvPr/>
          </p:nvSpPr>
          <p:spPr>
            <a:xfrm>
              <a:off x="8033829" y="2798173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6" name="Google Shape;722;p7">
              <a:extLst>
                <a:ext uri="{FF2B5EF4-FFF2-40B4-BE49-F238E27FC236}">
                  <a16:creationId xmlns:a16="http://schemas.microsoft.com/office/drawing/2014/main" id="{F5DFB1F3-027A-44CE-A348-56E1F10EA878}"/>
                </a:ext>
              </a:extLst>
            </p:cNvPr>
            <p:cNvSpPr/>
            <p:nvPr/>
          </p:nvSpPr>
          <p:spPr>
            <a:xfrm>
              <a:off x="8009406" y="4363663"/>
              <a:ext cx="29370" cy="44975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7" name="Google Shape;723;p7">
              <a:extLst>
                <a:ext uri="{FF2B5EF4-FFF2-40B4-BE49-F238E27FC236}">
                  <a16:creationId xmlns:a16="http://schemas.microsoft.com/office/drawing/2014/main" id="{5220D8B0-5F7B-47E2-BAF0-A1B5C3EA8241}"/>
                </a:ext>
              </a:extLst>
            </p:cNvPr>
            <p:cNvSpPr/>
            <p:nvPr/>
          </p:nvSpPr>
          <p:spPr>
            <a:xfrm>
              <a:off x="7896206" y="4148015"/>
              <a:ext cx="85007" cy="163034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" name="Google Shape;724;p7">
              <a:extLst>
                <a:ext uri="{FF2B5EF4-FFF2-40B4-BE49-F238E27FC236}">
                  <a16:creationId xmlns:a16="http://schemas.microsoft.com/office/drawing/2014/main" id="{64A5A5AD-9761-4631-AA44-6811E9B568B2}"/>
                </a:ext>
              </a:extLst>
            </p:cNvPr>
            <p:cNvSpPr/>
            <p:nvPr/>
          </p:nvSpPr>
          <p:spPr>
            <a:xfrm>
              <a:off x="7224714" y="1777338"/>
              <a:ext cx="724276" cy="484156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" name="Google Shape;725;p7">
              <a:extLst>
                <a:ext uri="{FF2B5EF4-FFF2-40B4-BE49-F238E27FC236}">
                  <a16:creationId xmlns:a16="http://schemas.microsoft.com/office/drawing/2014/main" id="{D7717AAC-7332-4F49-BE59-80C058BE4515}"/>
                </a:ext>
              </a:extLst>
            </p:cNvPr>
            <p:cNvSpPr/>
            <p:nvPr/>
          </p:nvSpPr>
          <p:spPr>
            <a:xfrm>
              <a:off x="7911812" y="4554974"/>
              <a:ext cx="37175" cy="81056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" name="Google Shape;726;p7">
              <a:extLst>
                <a:ext uri="{FF2B5EF4-FFF2-40B4-BE49-F238E27FC236}">
                  <a16:creationId xmlns:a16="http://schemas.microsoft.com/office/drawing/2014/main" id="{7EB2D1DA-D713-4063-B691-FB05E013C9A6}"/>
                </a:ext>
              </a:extLst>
            </p:cNvPr>
            <p:cNvSpPr/>
            <p:nvPr/>
          </p:nvSpPr>
          <p:spPr>
            <a:xfrm>
              <a:off x="7900067" y="2533695"/>
              <a:ext cx="45063" cy="114283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" name="Google Shape;727;p7">
              <a:extLst>
                <a:ext uri="{FF2B5EF4-FFF2-40B4-BE49-F238E27FC236}">
                  <a16:creationId xmlns:a16="http://schemas.microsoft.com/office/drawing/2014/main" id="{71983C37-B4BA-434A-8A83-28DC2B6CBD02}"/>
                </a:ext>
              </a:extLst>
            </p:cNvPr>
            <p:cNvSpPr/>
            <p:nvPr/>
          </p:nvSpPr>
          <p:spPr>
            <a:xfrm>
              <a:off x="7789801" y="2798173"/>
              <a:ext cx="89874" cy="42709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" name="Google Shape;728;p7">
              <a:extLst>
                <a:ext uri="{FF2B5EF4-FFF2-40B4-BE49-F238E27FC236}">
                  <a16:creationId xmlns:a16="http://schemas.microsoft.com/office/drawing/2014/main" id="{CFCD042E-1317-48B6-A256-04A92458E713}"/>
                </a:ext>
              </a:extLst>
            </p:cNvPr>
            <p:cNvSpPr/>
            <p:nvPr/>
          </p:nvSpPr>
          <p:spPr>
            <a:xfrm>
              <a:off x="7789801" y="2798173"/>
              <a:ext cx="16699" cy="24502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" name="Google Shape;729;p7">
              <a:extLst>
                <a:ext uri="{FF2B5EF4-FFF2-40B4-BE49-F238E27FC236}">
                  <a16:creationId xmlns:a16="http://schemas.microsoft.com/office/drawing/2014/main" id="{9DB7F426-9C33-410E-B105-18C160CB3503}"/>
                </a:ext>
              </a:extLst>
            </p:cNvPr>
            <p:cNvSpPr/>
            <p:nvPr/>
          </p:nvSpPr>
          <p:spPr>
            <a:xfrm>
              <a:off x="7781997" y="2822590"/>
              <a:ext cx="85" cy="8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" name="Google Shape;730;p7">
              <a:extLst>
                <a:ext uri="{FF2B5EF4-FFF2-40B4-BE49-F238E27FC236}">
                  <a16:creationId xmlns:a16="http://schemas.microsoft.com/office/drawing/2014/main" id="{41A3DA0C-BA24-4CDF-B46F-1D5457E956AE}"/>
                </a:ext>
              </a:extLst>
            </p:cNvPr>
            <p:cNvSpPr/>
            <p:nvPr/>
          </p:nvSpPr>
          <p:spPr>
            <a:xfrm>
              <a:off x="7554584" y="4416357"/>
              <a:ext cx="276335" cy="618911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" name="Google Shape;731;p7">
              <a:extLst>
                <a:ext uri="{FF2B5EF4-FFF2-40B4-BE49-F238E27FC236}">
                  <a16:creationId xmlns:a16="http://schemas.microsoft.com/office/drawing/2014/main" id="{2F85B89E-1399-47CD-904C-F9033B745BAE}"/>
                </a:ext>
              </a:extLst>
            </p:cNvPr>
            <p:cNvSpPr/>
            <p:nvPr/>
          </p:nvSpPr>
          <p:spPr>
            <a:xfrm>
              <a:off x="7656123" y="4181158"/>
              <a:ext cx="101539" cy="2274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" name="Google Shape;732;p7">
              <a:extLst>
                <a:ext uri="{FF2B5EF4-FFF2-40B4-BE49-F238E27FC236}">
                  <a16:creationId xmlns:a16="http://schemas.microsoft.com/office/drawing/2014/main" id="{E05DEAB3-C35D-4698-B0AA-93836464D599}"/>
                </a:ext>
              </a:extLst>
            </p:cNvPr>
            <p:cNvSpPr/>
            <p:nvPr/>
          </p:nvSpPr>
          <p:spPr>
            <a:xfrm>
              <a:off x="6647792" y="883374"/>
              <a:ext cx="995661" cy="789414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" name="Google Shape;733;p7">
              <a:extLst>
                <a:ext uri="{FF2B5EF4-FFF2-40B4-BE49-F238E27FC236}">
                  <a16:creationId xmlns:a16="http://schemas.microsoft.com/office/drawing/2014/main" id="{69C7676F-460E-4D34-844C-BC5BA39E1F80}"/>
                </a:ext>
              </a:extLst>
            </p:cNvPr>
            <p:cNvSpPr/>
            <p:nvPr/>
          </p:nvSpPr>
          <p:spPr>
            <a:xfrm>
              <a:off x="7530165" y="4481806"/>
              <a:ext cx="93818" cy="19525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" name="Google Shape;734;p7">
              <a:extLst>
                <a:ext uri="{FF2B5EF4-FFF2-40B4-BE49-F238E27FC236}">
                  <a16:creationId xmlns:a16="http://schemas.microsoft.com/office/drawing/2014/main" id="{DEFED0EB-E699-492E-9288-3C093255F2DA}"/>
                </a:ext>
              </a:extLst>
            </p:cNvPr>
            <p:cNvSpPr/>
            <p:nvPr/>
          </p:nvSpPr>
          <p:spPr>
            <a:xfrm>
              <a:off x="7501885" y="3717564"/>
              <a:ext cx="60587" cy="122087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" name="Google Shape;735;p7">
              <a:extLst>
                <a:ext uri="{FF2B5EF4-FFF2-40B4-BE49-F238E27FC236}">
                  <a16:creationId xmlns:a16="http://schemas.microsoft.com/office/drawing/2014/main" id="{A7E36C19-ADAA-45B2-9653-75374BEC6ED3}"/>
                </a:ext>
              </a:extLst>
            </p:cNvPr>
            <p:cNvSpPr/>
            <p:nvPr/>
          </p:nvSpPr>
          <p:spPr>
            <a:xfrm>
              <a:off x="7464795" y="3530197"/>
              <a:ext cx="69398" cy="232342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" name="Google Shape;736;p7">
              <a:extLst>
                <a:ext uri="{FF2B5EF4-FFF2-40B4-BE49-F238E27FC236}">
                  <a16:creationId xmlns:a16="http://schemas.microsoft.com/office/drawing/2014/main" id="{8B625CBD-4993-463B-B438-6F468C86827D}"/>
                </a:ext>
              </a:extLst>
            </p:cNvPr>
            <p:cNvSpPr/>
            <p:nvPr/>
          </p:nvSpPr>
          <p:spPr>
            <a:xfrm>
              <a:off x="7241242" y="5624645"/>
              <a:ext cx="219692" cy="65449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" name="Google Shape;737;p7">
              <a:extLst>
                <a:ext uri="{FF2B5EF4-FFF2-40B4-BE49-F238E27FC236}">
                  <a16:creationId xmlns:a16="http://schemas.microsoft.com/office/drawing/2014/main" id="{3CBDCC4F-76FF-4FFB-BB0A-B1994B3FB32B}"/>
                </a:ext>
              </a:extLst>
            </p:cNvPr>
            <p:cNvSpPr/>
            <p:nvPr/>
          </p:nvSpPr>
          <p:spPr>
            <a:xfrm>
              <a:off x="7391620" y="3867844"/>
              <a:ext cx="61510" cy="231419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2" name="Google Shape;738;p7">
              <a:extLst>
                <a:ext uri="{FF2B5EF4-FFF2-40B4-BE49-F238E27FC236}">
                  <a16:creationId xmlns:a16="http://schemas.microsoft.com/office/drawing/2014/main" id="{EA90881F-5D6A-4281-A63E-1579189BC8F5}"/>
                </a:ext>
              </a:extLst>
            </p:cNvPr>
            <p:cNvSpPr/>
            <p:nvPr/>
          </p:nvSpPr>
          <p:spPr>
            <a:xfrm>
              <a:off x="7342781" y="5412860"/>
              <a:ext cx="93818" cy="9767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3" name="Google Shape;739;p7">
              <a:extLst>
                <a:ext uri="{FF2B5EF4-FFF2-40B4-BE49-F238E27FC236}">
                  <a16:creationId xmlns:a16="http://schemas.microsoft.com/office/drawing/2014/main" id="{F508BADF-3876-49F2-949D-B11DA00666C6}"/>
                </a:ext>
              </a:extLst>
            </p:cNvPr>
            <p:cNvSpPr/>
            <p:nvPr/>
          </p:nvSpPr>
          <p:spPr>
            <a:xfrm>
              <a:off x="7301746" y="5551477"/>
              <a:ext cx="102629" cy="32221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4" name="Google Shape;740;p7">
              <a:extLst>
                <a:ext uri="{FF2B5EF4-FFF2-40B4-BE49-F238E27FC236}">
                  <a16:creationId xmlns:a16="http://schemas.microsoft.com/office/drawing/2014/main" id="{E7876FE7-D470-4EAE-B981-8937A2DAF0A9}"/>
                </a:ext>
              </a:extLst>
            </p:cNvPr>
            <p:cNvSpPr/>
            <p:nvPr/>
          </p:nvSpPr>
          <p:spPr>
            <a:xfrm>
              <a:off x="7306696" y="5360166"/>
              <a:ext cx="40028" cy="48834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5" name="Google Shape;741;p7">
              <a:extLst>
                <a:ext uri="{FF2B5EF4-FFF2-40B4-BE49-F238E27FC236}">
                  <a16:creationId xmlns:a16="http://schemas.microsoft.com/office/drawing/2014/main" id="{D07D22DD-25EC-4607-B9A0-B108479F4BD8}"/>
                </a:ext>
              </a:extLst>
            </p:cNvPr>
            <p:cNvSpPr/>
            <p:nvPr/>
          </p:nvSpPr>
          <p:spPr>
            <a:xfrm>
              <a:off x="6484827" y="814988"/>
              <a:ext cx="211888" cy="763318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6" name="Google Shape;742;p7">
              <a:extLst>
                <a:ext uri="{FF2B5EF4-FFF2-40B4-BE49-F238E27FC236}">
                  <a16:creationId xmlns:a16="http://schemas.microsoft.com/office/drawing/2014/main" id="{AC5024AC-C990-4EBC-A855-4547E4EFCB16}"/>
                </a:ext>
              </a:extLst>
            </p:cNvPr>
            <p:cNvSpPr/>
            <p:nvPr/>
          </p:nvSpPr>
          <p:spPr>
            <a:xfrm>
              <a:off x="6513107" y="825729"/>
              <a:ext cx="12755" cy="28444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9" name="Google Shape;745;p7">
              <a:extLst>
                <a:ext uri="{FF2B5EF4-FFF2-40B4-BE49-F238E27FC236}">
                  <a16:creationId xmlns:a16="http://schemas.microsoft.com/office/drawing/2014/main" id="{3B1D86BA-76B8-4BC1-B8C9-86A07D40176F}"/>
                </a:ext>
              </a:extLst>
            </p:cNvPr>
            <p:cNvSpPr/>
            <p:nvPr/>
          </p:nvSpPr>
          <p:spPr>
            <a:xfrm>
              <a:off x="7753718" y="2240934"/>
              <a:ext cx="69398" cy="138700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" name="Google Shape;626;p7">
            <a:extLst>
              <a:ext uri="{FF2B5EF4-FFF2-40B4-BE49-F238E27FC236}">
                <a16:creationId xmlns:a16="http://schemas.microsoft.com/office/drawing/2014/main" id="{4753343A-073A-4015-81B8-D3E1C41B537B}"/>
              </a:ext>
            </a:extLst>
          </p:cNvPr>
          <p:cNvSpPr/>
          <p:nvPr/>
        </p:nvSpPr>
        <p:spPr>
          <a:xfrm>
            <a:off x="656012" y="174891"/>
            <a:ext cx="7936745" cy="2114534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Google Shape;627;p7">
            <a:extLst>
              <a:ext uri="{FF2B5EF4-FFF2-40B4-BE49-F238E27FC236}">
                <a16:creationId xmlns:a16="http://schemas.microsoft.com/office/drawing/2014/main" id="{29CFBCF0-ED83-4E53-941E-8077CCEF51D7}"/>
              </a:ext>
            </a:extLst>
          </p:cNvPr>
          <p:cNvSpPr/>
          <p:nvPr/>
        </p:nvSpPr>
        <p:spPr>
          <a:xfrm>
            <a:off x="1049703" y="301526"/>
            <a:ext cx="7189206" cy="1902660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Ở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650;p7">
            <a:extLst>
              <a:ext uri="{FF2B5EF4-FFF2-40B4-BE49-F238E27FC236}">
                <a16:creationId xmlns:a16="http://schemas.microsoft.com/office/drawing/2014/main" id="{B6D90959-BFAF-4F42-914A-D7DAA679429D}"/>
              </a:ext>
            </a:extLst>
          </p:cNvPr>
          <p:cNvSpPr/>
          <p:nvPr/>
        </p:nvSpPr>
        <p:spPr>
          <a:xfrm>
            <a:off x="8673519" y="1701673"/>
            <a:ext cx="119" cy="80823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654;p7">
            <a:extLst>
              <a:ext uri="{FF2B5EF4-FFF2-40B4-BE49-F238E27FC236}">
                <a16:creationId xmlns:a16="http://schemas.microsoft.com/office/drawing/2014/main" id="{D04D97F3-60F8-4710-9BC5-B526D5587F30}"/>
              </a:ext>
            </a:extLst>
          </p:cNvPr>
          <p:cNvSpPr/>
          <p:nvPr/>
        </p:nvSpPr>
        <p:spPr>
          <a:xfrm>
            <a:off x="8673519" y="1992271"/>
            <a:ext cx="119" cy="8528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656;p7">
            <a:extLst>
              <a:ext uri="{FF2B5EF4-FFF2-40B4-BE49-F238E27FC236}">
                <a16:creationId xmlns:a16="http://schemas.microsoft.com/office/drawing/2014/main" id="{1505A162-ECA0-49B8-B0FD-9A9F017FAB92}"/>
              </a:ext>
            </a:extLst>
          </p:cNvPr>
          <p:cNvSpPr/>
          <p:nvPr/>
        </p:nvSpPr>
        <p:spPr>
          <a:xfrm>
            <a:off x="8707830" y="1971357"/>
            <a:ext cx="119" cy="252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657;p7">
            <a:extLst>
              <a:ext uri="{FF2B5EF4-FFF2-40B4-BE49-F238E27FC236}">
                <a16:creationId xmlns:a16="http://schemas.microsoft.com/office/drawing/2014/main" id="{653ABBC5-05DC-4D1B-B2E8-1102EC799BB3}"/>
              </a:ext>
            </a:extLst>
          </p:cNvPr>
          <p:cNvSpPr/>
          <p:nvPr/>
        </p:nvSpPr>
        <p:spPr>
          <a:xfrm>
            <a:off x="8673519" y="2000756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659;p7">
            <a:extLst>
              <a:ext uri="{FF2B5EF4-FFF2-40B4-BE49-F238E27FC236}">
                <a16:creationId xmlns:a16="http://schemas.microsoft.com/office/drawing/2014/main" id="{2003CBC3-052B-4A13-8EDD-670BE0C891F2}"/>
              </a:ext>
            </a:extLst>
          </p:cNvPr>
          <p:cNvSpPr/>
          <p:nvPr/>
        </p:nvSpPr>
        <p:spPr>
          <a:xfrm>
            <a:off x="8673519" y="2019183"/>
            <a:ext cx="119" cy="10542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660;p7">
            <a:extLst>
              <a:ext uri="{FF2B5EF4-FFF2-40B4-BE49-F238E27FC236}">
                <a16:creationId xmlns:a16="http://schemas.microsoft.com/office/drawing/2014/main" id="{DC831F67-AF36-4BED-986D-DA5633EC52B6}"/>
              </a:ext>
            </a:extLst>
          </p:cNvPr>
          <p:cNvSpPr/>
          <p:nvPr/>
        </p:nvSpPr>
        <p:spPr>
          <a:xfrm>
            <a:off x="8673519" y="1454445"/>
            <a:ext cx="119" cy="4791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Google Shape;662;p7">
            <a:extLst>
              <a:ext uri="{FF2B5EF4-FFF2-40B4-BE49-F238E27FC236}">
                <a16:creationId xmlns:a16="http://schemas.microsoft.com/office/drawing/2014/main" id="{CEF064EE-B9C7-42D2-865A-94B5E35BEB42}"/>
              </a:ext>
            </a:extLst>
          </p:cNvPr>
          <p:cNvSpPr/>
          <p:nvPr/>
        </p:nvSpPr>
        <p:spPr>
          <a:xfrm>
            <a:off x="8673519" y="1261041"/>
            <a:ext cx="119" cy="191475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664;p7">
            <a:extLst>
              <a:ext uri="{FF2B5EF4-FFF2-40B4-BE49-F238E27FC236}">
                <a16:creationId xmlns:a16="http://schemas.microsoft.com/office/drawing/2014/main" id="{70C353C1-90C3-405B-838F-20483901E611}"/>
              </a:ext>
            </a:extLst>
          </p:cNvPr>
          <p:cNvSpPr/>
          <p:nvPr/>
        </p:nvSpPr>
        <p:spPr>
          <a:xfrm>
            <a:off x="8673519" y="1454445"/>
            <a:ext cx="119" cy="108207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Google Shape;667;p7">
            <a:extLst>
              <a:ext uri="{FF2B5EF4-FFF2-40B4-BE49-F238E27FC236}">
                <a16:creationId xmlns:a16="http://schemas.microsoft.com/office/drawing/2014/main" id="{A8FA6F59-BF2E-4611-93E1-3ECCF393BCB5}"/>
              </a:ext>
            </a:extLst>
          </p:cNvPr>
          <p:cNvSpPr/>
          <p:nvPr/>
        </p:nvSpPr>
        <p:spPr>
          <a:xfrm>
            <a:off x="650588" y="174891"/>
            <a:ext cx="7965396" cy="2110548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Google Shape;668;p7">
            <a:extLst>
              <a:ext uri="{FF2B5EF4-FFF2-40B4-BE49-F238E27FC236}">
                <a16:creationId xmlns:a16="http://schemas.microsoft.com/office/drawing/2014/main" id="{AC615D7C-1A85-43B9-8947-9C240CBE7E9C}"/>
              </a:ext>
            </a:extLst>
          </p:cNvPr>
          <p:cNvSpPr/>
          <p:nvPr/>
        </p:nvSpPr>
        <p:spPr>
          <a:xfrm>
            <a:off x="8502084" y="1790898"/>
            <a:ext cx="113900" cy="404804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669;p7">
            <a:extLst>
              <a:ext uri="{FF2B5EF4-FFF2-40B4-BE49-F238E27FC236}">
                <a16:creationId xmlns:a16="http://schemas.microsoft.com/office/drawing/2014/main" id="{BF0DE74C-819A-44A1-8C4B-D01362736719}"/>
              </a:ext>
            </a:extLst>
          </p:cNvPr>
          <p:cNvSpPr/>
          <p:nvPr/>
        </p:nvSpPr>
        <p:spPr>
          <a:xfrm>
            <a:off x="1267715" y="2209501"/>
            <a:ext cx="6783251" cy="7341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Google Shape;771;p7">
            <a:extLst>
              <a:ext uri="{FF2B5EF4-FFF2-40B4-BE49-F238E27FC236}">
                <a16:creationId xmlns:a16="http://schemas.microsoft.com/office/drawing/2014/main" id="{FAA719CE-96DA-40B8-992B-3926C7820C33}"/>
              </a:ext>
            </a:extLst>
          </p:cNvPr>
          <p:cNvSpPr/>
          <p:nvPr/>
        </p:nvSpPr>
        <p:spPr>
          <a:xfrm>
            <a:off x="8467774" y="1616436"/>
            <a:ext cx="85129" cy="598208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772;p7">
            <a:extLst>
              <a:ext uri="{FF2B5EF4-FFF2-40B4-BE49-F238E27FC236}">
                <a16:creationId xmlns:a16="http://schemas.microsoft.com/office/drawing/2014/main" id="{19F4996A-00BD-417F-89C2-9BA1D2116A20}"/>
              </a:ext>
            </a:extLst>
          </p:cNvPr>
          <p:cNvSpPr/>
          <p:nvPr/>
        </p:nvSpPr>
        <p:spPr>
          <a:xfrm>
            <a:off x="8455511" y="422120"/>
            <a:ext cx="46692" cy="145619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773;p7">
            <a:extLst>
              <a:ext uri="{FF2B5EF4-FFF2-40B4-BE49-F238E27FC236}">
                <a16:creationId xmlns:a16="http://schemas.microsoft.com/office/drawing/2014/main" id="{261D6980-1D06-4972-9C29-1F80B728063A}"/>
              </a:ext>
            </a:extLst>
          </p:cNvPr>
          <p:cNvSpPr/>
          <p:nvPr/>
        </p:nvSpPr>
        <p:spPr>
          <a:xfrm>
            <a:off x="8433462" y="692319"/>
            <a:ext cx="63199" cy="699858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774;p7">
            <a:extLst>
              <a:ext uri="{FF2B5EF4-FFF2-40B4-BE49-F238E27FC236}">
                <a16:creationId xmlns:a16="http://schemas.microsoft.com/office/drawing/2014/main" id="{D940584B-8387-4D4E-84E9-D369752237BC}"/>
              </a:ext>
            </a:extLst>
          </p:cNvPr>
          <p:cNvSpPr/>
          <p:nvPr/>
        </p:nvSpPr>
        <p:spPr>
          <a:xfrm>
            <a:off x="8307300" y="927077"/>
            <a:ext cx="79707" cy="84093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Google Shape;775;p7">
            <a:extLst>
              <a:ext uri="{FF2B5EF4-FFF2-40B4-BE49-F238E27FC236}">
                <a16:creationId xmlns:a16="http://schemas.microsoft.com/office/drawing/2014/main" id="{10AA691A-E34D-4AE4-904C-9CF5F0B711EA}"/>
              </a:ext>
            </a:extLst>
          </p:cNvPr>
          <p:cNvSpPr/>
          <p:nvPr/>
        </p:nvSpPr>
        <p:spPr>
          <a:xfrm>
            <a:off x="8347153" y="334911"/>
            <a:ext cx="23345" cy="53868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Google Shape;776;p7">
            <a:extLst>
              <a:ext uri="{FF2B5EF4-FFF2-40B4-BE49-F238E27FC236}">
                <a16:creationId xmlns:a16="http://schemas.microsoft.com/office/drawing/2014/main" id="{241B3DC6-1B13-4BC2-89B5-96ED0EBA566F}"/>
              </a:ext>
            </a:extLst>
          </p:cNvPr>
          <p:cNvSpPr/>
          <p:nvPr/>
        </p:nvSpPr>
        <p:spPr>
          <a:xfrm>
            <a:off x="6015640" y="206818"/>
            <a:ext cx="2234238" cy="39640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Google Shape;777;p7">
            <a:extLst>
              <a:ext uri="{FF2B5EF4-FFF2-40B4-BE49-F238E27FC236}">
                <a16:creationId xmlns:a16="http://schemas.microsoft.com/office/drawing/2014/main" id="{68B08A79-73E6-41E3-80E8-ADA57111BFDF}"/>
              </a:ext>
            </a:extLst>
          </p:cNvPr>
          <p:cNvSpPr/>
          <p:nvPr/>
        </p:nvSpPr>
        <p:spPr>
          <a:xfrm>
            <a:off x="8222287" y="304013"/>
            <a:ext cx="39970" cy="1881704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778;p7">
            <a:extLst>
              <a:ext uri="{FF2B5EF4-FFF2-40B4-BE49-F238E27FC236}">
                <a16:creationId xmlns:a16="http://schemas.microsoft.com/office/drawing/2014/main" id="{5573555C-03CB-421D-B4FF-CED09EC2D1F3}"/>
              </a:ext>
            </a:extLst>
          </p:cNvPr>
          <p:cNvSpPr/>
          <p:nvPr/>
        </p:nvSpPr>
        <p:spPr>
          <a:xfrm>
            <a:off x="610851" y="154450"/>
            <a:ext cx="8068212" cy="2128461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" name="Google Shape;779;p7">
            <a:extLst>
              <a:ext uri="{FF2B5EF4-FFF2-40B4-BE49-F238E27FC236}">
                <a16:creationId xmlns:a16="http://schemas.microsoft.com/office/drawing/2014/main" id="{F3A59953-F902-4080-939F-803EDE86ED75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780;p7">
            <a:extLst>
              <a:ext uri="{FF2B5EF4-FFF2-40B4-BE49-F238E27FC236}">
                <a16:creationId xmlns:a16="http://schemas.microsoft.com/office/drawing/2014/main" id="{38124533-76E3-4D2F-83BA-3A3E33888E14}"/>
              </a:ext>
            </a:extLst>
          </p:cNvPr>
          <p:cNvSpPr/>
          <p:nvPr/>
        </p:nvSpPr>
        <p:spPr>
          <a:xfrm>
            <a:off x="8661137" y="2000756"/>
            <a:ext cx="119" cy="18470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781;p7">
            <a:extLst>
              <a:ext uri="{FF2B5EF4-FFF2-40B4-BE49-F238E27FC236}">
                <a16:creationId xmlns:a16="http://schemas.microsoft.com/office/drawing/2014/main" id="{907950F1-08B6-4836-8AA6-BDC5DA5606F8}"/>
              </a:ext>
            </a:extLst>
          </p:cNvPr>
          <p:cNvSpPr/>
          <p:nvPr/>
        </p:nvSpPr>
        <p:spPr>
          <a:xfrm>
            <a:off x="8661137" y="1961372"/>
            <a:ext cx="119" cy="3094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782;p7">
            <a:extLst>
              <a:ext uri="{FF2B5EF4-FFF2-40B4-BE49-F238E27FC236}">
                <a16:creationId xmlns:a16="http://schemas.microsoft.com/office/drawing/2014/main" id="{9F137C46-A4ED-4C49-A04B-9B178150FFB5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783;p7">
            <a:extLst>
              <a:ext uri="{FF2B5EF4-FFF2-40B4-BE49-F238E27FC236}">
                <a16:creationId xmlns:a16="http://schemas.microsoft.com/office/drawing/2014/main" id="{0F17EB4A-BAAB-49EA-ABD1-E4B7B2169438}"/>
              </a:ext>
            </a:extLst>
          </p:cNvPr>
          <p:cNvSpPr/>
          <p:nvPr/>
        </p:nvSpPr>
        <p:spPr>
          <a:xfrm>
            <a:off x="8661137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784;p7">
            <a:extLst>
              <a:ext uri="{FF2B5EF4-FFF2-40B4-BE49-F238E27FC236}">
                <a16:creationId xmlns:a16="http://schemas.microsoft.com/office/drawing/2014/main" id="{D1BD4929-FF0C-47A1-B8E7-2A627A1098B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Google Shape;785;p7">
            <a:extLst>
              <a:ext uri="{FF2B5EF4-FFF2-40B4-BE49-F238E27FC236}">
                <a16:creationId xmlns:a16="http://schemas.microsoft.com/office/drawing/2014/main" id="{D9EA27A7-25ED-48F0-B5E1-95AA957B4C10}"/>
              </a:ext>
            </a:extLst>
          </p:cNvPr>
          <p:cNvSpPr/>
          <p:nvPr/>
        </p:nvSpPr>
        <p:spPr>
          <a:xfrm>
            <a:off x="8661137" y="2021197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Google Shape;786;p7">
            <a:extLst>
              <a:ext uri="{FF2B5EF4-FFF2-40B4-BE49-F238E27FC236}">
                <a16:creationId xmlns:a16="http://schemas.microsoft.com/office/drawing/2014/main" id="{3360C85A-94D6-4B7E-9109-F1FA480BA550}"/>
              </a:ext>
            </a:extLst>
          </p:cNvPr>
          <p:cNvSpPr/>
          <p:nvPr/>
        </p:nvSpPr>
        <p:spPr>
          <a:xfrm>
            <a:off x="8661142" y="2019183"/>
            <a:ext cx="119" cy="2057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787;p7">
            <a:extLst>
              <a:ext uri="{FF2B5EF4-FFF2-40B4-BE49-F238E27FC236}">
                <a16:creationId xmlns:a16="http://schemas.microsoft.com/office/drawing/2014/main" id="{CD76CF27-7CDE-4316-AE99-2D6E816710CC}"/>
              </a:ext>
            </a:extLst>
          </p:cNvPr>
          <p:cNvSpPr/>
          <p:nvPr/>
        </p:nvSpPr>
        <p:spPr>
          <a:xfrm>
            <a:off x="7901341" y="156464"/>
            <a:ext cx="5661" cy="2014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2" name="Google Shape;788;p7">
            <a:extLst>
              <a:ext uri="{FF2B5EF4-FFF2-40B4-BE49-F238E27FC236}">
                <a16:creationId xmlns:a16="http://schemas.microsoft.com/office/drawing/2014/main" id="{B647D2F6-3CA4-47F5-997E-604EA918ADDD}"/>
              </a:ext>
            </a:extLst>
          </p:cNvPr>
          <p:cNvSpPr/>
          <p:nvPr/>
        </p:nvSpPr>
        <p:spPr>
          <a:xfrm>
            <a:off x="7906882" y="15196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" name="Google Shape;789;p7">
            <a:extLst>
              <a:ext uri="{FF2B5EF4-FFF2-40B4-BE49-F238E27FC236}">
                <a16:creationId xmlns:a16="http://schemas.microsoft.com/office/drawing/2014/main" id="{B295E3E6-E7F9-4239-9FC2-E80232B54197}"/>
              </a:ext>
            </a:extLst>
          </p:cNvPr>
          <p:cNvSpPr/>
          <p:nvPr/>
        </p:nvSpPr>
        <p:spPr>
          <a:xfrm>
            <a:off x="912580" y="285072"/>
            <a:ext cx="7337298" cy="1921087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790;p7">
            <a:extLst>
              <a:ext uri="{FF2B5EF4-FFF2-40B4-BE49-F238E27FC236}">
                <a16:creationId xmlns:a16="http://schemas.microsoft.com/office/drawing/2014/main" id="{20913D7A-7AC9-451B-B422-FC27495CF1CC}"/>
              </a:ext>
            </a:extLst>
          </p:cNvPr>
          <p:cNvSpPr/>
          <p:nvPr/>
        </p:nvSpPr>
        <p:spPr>
          <a:xfrm>
            <a:off x="8222287" y="295528"/>
            <a:ext cx="16625" cy="2057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791;p7">
            <a:extLst>
              <a:ext uri="{FF2B5EF4-FFF2-40B4-BE49-F238E27FC236}">
                <a16:creationId xmlns:a16="http://schemas.microsoft.com/office/drawing/2014/main" id="{D64AF8BD-908C-49BF-947E-5BD1861DBD97}"/>
              </a:ext>
            </a:extLst>
          </p:cNvPr>
          <p:cNvSpPr/>
          <p:nvPr/>
        </p:nvSpPr>
        <p:spPr>
          <a:xfrm>
            <a:off x="8215448" y="2191674"/>
            <a:ext cx="34429" cy="2014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792;p7">
            <a:extLst>
              <a:ext uri="{FF2B5EF4-FFF2-40B4-BE49-F238E27FC236}">
                <a16:creationId xmlns:a16="http://schemas.microsoft.com/office/drawing/2014/main" id="{612B6B1C-D2CB-4674-97E6-AB2B46D17B3D}"/>
              </a:ext>
            </a:extLst>
          </p:cNvPr>
          <p:cNvSpPr/>
          <p:nvPr/>
        </p:nvSpPr>
        <p:spPr>
          <a:xfrm>
            <a:off x="8210025" y="2191674"/>
            <a:ext cx="5542" cy="43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793;p7">
            <a:extLst>
              <a:ext uri="{FF2B5EF4-FFF2-40B4-BE49-F238E27FC236}">
                <a16:creationId xmlns:a16="http://schemas.microsoft.com/office/drawing/2014/main" id="{18134E04-251B-4956-AE2E-0C3CFD075352}"/>
              </a:ext>
            </a:extLst>
          </p:cNvPr>
          <p:cNvSpPr/>
          <p:nvPr/>
        </p:nvSpPr>
        <p:spPr>
          <a:xfrm>
            <a:off x="8215448" y="219167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798;p7">
            <a:extLst>
              <a:ext uri="{FF2B5EF4-FFF2-40B4-BE49-F238E27FC236}">
                <a16:creationId xmlns:a16="http://schemas.microsoft.com/office/drawing/2014/main" id="{DFCBA627-915B-4F66-AAA0-C44C9CC567BC}"/>
              </a:ext>
            </a:extLst>
          </p:cNvPr>
          <p:cNvSpPr/>
          <p:nvPr/>
        </p:nvSpPr>
        <p:spPr>
          <a:xfrm>
            <a:off x="7713511" y="2251970"/>
            <a:ext cx="353961" cy="6042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802;p7">
            <a:extLst>
              <a:ext uri="{FF2B5EF4-FFF2-40B4-BE49-F238E27FC236}">
                <a16:creationId xmlns:a16="http://schemas.microsoft.com/office/drawing/2014/main" id="{CEF8F217-E1D8-41EB-8751-D373B87E7F1B}"/>
              </a:ext>
            </a:extLst>
          </p:cNvPr>
          <p:cNvSpPr/>
          <p:nvPr/>
        </p:nvSpPr>
        <p:spPr>
          <a:xfrm>
            <a:off x="7581813" y="2223086"/>
            <a:ext cx="160592" cy="6000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Google Shape;804;p7">
            <a:extLst>
              <a:ext uri="{FF2B5EF4-FFF2-40B4-BE49-F238E27FC236}">
                <a16:creationId xmlns:a16="http://schemas.microsoft.com/office/drawing/2014/main" id="{D901E394-3407-4B70-AF27-47FFFC4AC738}"/>
              </a:ext>
            </a:extLst>
          </p:cNvPr>
          <p:cNvSpPr/>
          <p:nvPr/>
        </p:nvSpPr>
        <p:spPr>
          <a:xfrm>
            <a:off x="6946876" y="2247984"/>
            <a:ext cx="508894" cy="12514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Google Shape;808;p7">
            <a:extLst>
              <a:ext uri="{FF2B5EF4-FFF2-40B4-BE49-F238E27FC236}">
                <a16:creationId xmlns:a16="http://schemas.microsoft.com/office/drawing/2014/main" id="{77A1E6CE-FF60-447A-94E8-ACA0D4B5B3CC}"/>
              </a:ext>
            </a:extLst>
          </p:cNvPr>
          <p:cNvSpPr/>
          <p:nvPr/>
        </p:nvSpPr>
        <p:spPr>
          <a:xfrm>
            <a:off x="2729658" y="2239542"/>
            <a:ext cx="3834724" cy="16456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Google Shape;809;p7">
            <a:extLst>
              <a:ext uri="{FF2B5EF4-FFF2-40B4-BE49-F238E27FC236}">
                <a16:creationId xmlns:a16="http://schemas.microsoft.com/office/drawing/2014/main" id="{D46637E9-8E8A-4494-8857-48039FC66D6A}"/>
              </a:ext>
            </a:extLst>
          </p:cNvPr>
          <p:cNvSpPr/>
          <p:nvPr/>
        </p:nvSpPr>
        <p:spPr>
          <a:xfrm>
            <a:off x="3050604" y="241703"/>
            <a:ext cx="868273" cy="29356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810;p7">
            <a:extLst>
              <a:ext uri="{FF2B5EF4-FFF2-40B4-BE49-F238E27FC236}">
                <a16:creationId xmlns:a16="http://schemas.microsoft.com/office/drawing/2014/main" id="{A16ADDCD-16BD-448B-8B74-0434303B60BD}"/>
              </a:ext>
            </a:extLst>
          </p:cNvPr>
          <p:cNvSpPr/>
          <p:nvPr/>
        </p:nvSpPr>
        <p:spPr>
          <a:xfrm>
            <a:off x="1090853" y="215689"/>
            <a:ext cx="1451095" cy="19584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816;p7">
            <a:extLst>
              <a:ext uri="{FF2B5EF4-FFF2-40B4-BE49-F238E27FC236}">
                <a16:creationId xmlns:a16="http://schemas.microsoft.com/office/drawing/2014/main" id="{C0A01086-0BBA-44C5-B23C-1F8CC80EC5F1}"/>
              </a:ext>
            </a:extLst>
          </p:cNvPr>
          <p:cNvSpPr/>
          <p:nvPr/>
        </p:nvSpPr>
        <p:spPr>
          <a:xfrm>
            <a:off x="1056541" y="2238728"/>
            <a:ext cx="942321" cy="23785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818;p7">
            <a:extLst>
              <a:ext uri="{FF2B5EF4-FFF2-40B4-BE49-F238E27FC236}">
                <a16:creationId xmlns:a16="http://schemas.microsoft.com/office/drawing/2014/main" id="{54E2CCC0-BBE9-4C03-9094-864C762C24C8}"/>
              </a:ext>
            </a:extLst>
          </p:cNvPr>
          <p:cNvSpPr/>
          <p:nvPr/>
        </p:nvSpPr>
        <p:spPr>
          <a:xfrm>
            <a:off x="1941091" y="428634"/>
            <a:ext cx="41267" cy="4028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819;p7">
            <a:extLst>
              <a:ext uri="{FF2B5EF4-FFF2-40B4-BE49-F238E27FC236}">
                <a16:creationId xmlns:a16="http://schemas.microsoft.com/office/drawing/2014/main" id="{8C6B692D-1EDD-4506-984D-817702CA9DA1}"/>
              </a:ext>
            </a:extLst>
          </p:cNvPr>
          <p:cNvSpPr/>
          <p:nvPr/>
        </p:nvSpPr>
        <p:spPr>
          <a:xfrm>
            <a:off x="1867045" y="416163"/>
            <a:ext cx="17922" cy="12514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828;p7">
            <a:extLst>
              <a:ext uri="{FF2B5EF4-FFF2-40B4-BE49-F238E27FC236}">
                <a16:creationId xmlns:a16="http://schemas.microsoft.com/office/drawing/2014/main" id="{931726BF-3B0A-4879-9F52-B3DDAB98C4D1}"/>
              </a:ext>
            </a:extLst>
          </p:cNvPr>
          <p:cNvSpPr/>
          <p:nvPr/>
        </p:nvSpPr>
        <p:spPr>
          <a:xfrm>
            <a:off x="867304" y="1128451"/>
            <a:ext cx="74166" cy="203432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829;p7">
            <a:extLst>
              <a:ext uri="{FF2B5EF4-FFF2-40B4-BE49-F238E27FC236}">
                <a16:creationId xmlns:a16="http://schemas.microsoft.com/office/drawing/2014/main" id="{ACB0FCA5-4A26-4C16-A56E-8E500C499F71}"/>
              </a:ext>
            </a:extLst>
          </p:cNvPr>
          <p:cNvSpPr/>
          <p:nvPr/>
        </p:nvSpPr>
        <p:spPr>
          <a:xfrm>
            <a:off x="730176" y="297542"/>
            <a:ext cx="160472" cy="1476942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830;p7">
            <a:extLst>
              <a:ext uri="{FF2B5EF4-FFF2-40B4-BE49-F238E27FC236}">
                <a16:creationId xmlns:a16="http://schemas.microsoft.com/office/drawing/2014/main" id="{5F391A38-0D38-4F71-9DDE-26B89737832D}"/>
              </a:ext>
            </a:extLst>
          </p:cNvPr>
          <p:cNvSpPr/>
          <p:nvPr/>
        </p:nvSpPr>
        <p:spPr>
          <a:xfrm>
            <a:off x="741141" y="1954902"/>
            <a:ext cx="41267" cy="162034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831;p7">
            <a:extLst>
              <a:ext uri="{FF2B5EF4-FFF2-40B4-BE49-F238E27FC236}">
                <a16:creationId xmlns:a16="http://schemas.microsoft.com/office/drawing/2014/main" id="{5D76AA86-AD4F-4B98-9B8C-6E9D6B39C5B6}"/>
              </a:ext>
            </a:extLst>
          </p:cNvPr>
          <p:cNvSpPr/>
          <p:nvPr/>
        </p:nvSpPr>
        <p:spPr>
          <a:xfrm>
            <a:off x="7455646" y="1146920"/>
            <a:ext cx="5661" cy="6514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832;p7">
            <a:extLst>
              <a:ext uri="{FF2B5EF4-FFF2-40B4-BE49-F238E27FC236}">
                <a16:creationId xmlns:a16="http://schemas.microsoft.com/office/drawing/2014/main" id="{C1747D1E-CC6F-4216-A176-63BE0CEBC3CF}"/>
              </a:ext>
            </a:extLst>
          </p:cNvPr>
          <p:cNvSpPr/>
          <p:nvPr/>
        </p:nvSpPr>
        <p:spPr>
          <a:xfrm>
            <a:off x="2427932" y="1958887"/>
            <a:ext cx="34429" cy="6514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833;p7">
            <a:extLst>
              <a:ext uri="{FF2B5EF4-FFF2-40B4-BE49-F238E27FC236}">
                <a16:creationId xmlns:a16="http://schemas.microsoft.com/office/drawing/2014/main" id="{CBC46001-26BA-45A7-B96E-D902DA4E636A}"/>
              </a:ext>
            </a:extLst>
          </p:cNvPr>
          <p:cNvSpPr/>
          <p:nvPr/>
        </p:nvSpPr>
        <p:spPr>
          <a:xfrm>
            <a:off x="3730819" y="511386"/>
            <a:ext cx="119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834;p7">
            <a:extLst>
              <a:ext uri="{FF2B5EF4-FFF2-40B4-BE49-F238E27FC236}">
                <a16:creationId xmlns:a16="http://schemas.microsoft.com/office/drawing/2014/main" id="{20BD11AE-6BE8-4AF1-BADF-6404DBDE394C}"/>
              </a:ext>
            </a:extLst>
          </p:cNvPr>
          <p:cNvSpPr/>
          <p:nvPr/>
        </p:nvSpPr>
        <p:spPr>
          <a:xfrm>
            <a:off x="3741780" y="521844"/>
            <a:ext cx="11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835;p7">
            <a:extLst>
              <a:ext uri="{FF2B5EF4-FFF2-40B4-BE49-F238E27FC236}">
                <a16:creationId xmlns:a16="http://schemas.microsoft.com/office/drawing/2014/main" id="{430B858E-1EC0-414C-96EB-E33047AFE4F1}"/>
              </a:ext>
            </a:extLst>
          </p:cNvPr>
          <p:cNvSpPr/>
          <p:nvPr/>
        </p:nvSpPr>
        <p:spPr>
          <a:xfrm>
            <a:off x="3736356" y="517856"/>
            <a:ext cx="5542" cy="2014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836;p7">
            <a:extLst>
              <a:ext uri="{FF2B5EF4-FFF2-40B4-BE49-F238E27FC236}">
                <a16:creationId xmlns:a16="http://schemas.microsoft.com/office/drawing/2014/main" id="{89596B7D-3910-4803-9279-DE74A170C020}"/>
              </a:ext>
            </a:extLst>
          </p:cNvPr>
          <p:cNvSpPr/>
          <p:nvPr/>
        </p:nvSpPr>
        <p:spPr>
          <a:xfrm>
            <a:off x="610851" y="2056595"/>
            <a:ext cx="7999708" cy="245257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837;p7">
            <a:extLst>
              <a:ext uri="{FF2B5EF4-FFF2-40B4-BE49-F238E27FC236}">
                <a16:creationId xmlns:a16="http://schemas.microsoft.com/office/drawing/2014/main" id="{A1E22650-F9C6-4556-B46F-708E500A6B5B}"/>
              </a:ext>
            </a:extLst>
          </p:cNvPr>
          <p:cNvSpPr/>
          <p:nvPr/>
        </p:nvSpPr>
        <p:spPr>
          <a:xfrm>
            <a:off x="610851" y="179391"/>
            <a:ext cx="39854" cy="1104621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2" name="Google Shape;838;p7">
            <a:extLst>
              <a:ext uri="{FF2B5EF4-FFF2-40B4-BE49-F238E27FC236}">
                <a16:creationId xmlns:a16="http://schemas.microsoft.com/office/drawing/2014/main" id="{EA7136B0-1CBE-4A6A-AA45-D7B1E786FE52}"/>
              </a:ext>
            </a:extLst>
          </p:cNvPr>
          <p:cNvSpPr/>
          <p:nvPr/>
        </p:nvSpPr>
        <p:spPr>
          <a:xfrm>
            <a:off x="592929" y="1292455"/>
            <a:ext cx="57775" cy="756212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Google Shape;862;p7">
            <a:extLst>
              <a:ext uri="{FF2B5EF4-FFF2-40B4-BE49-F238E27FC236}">
                <a16:creationId xmlns:a16="http://schemas.microsoft.com/office/drawing/2014/main" id="{D1A8198A-FDC2-4950-ACDD-C3221F9D7723}"/>
              </a:ext>
            </a:extLst>
          </p:cNvPr>
          <p:cNvSpPr/>
          <p:nvPr/>
        </p:nvSpPr>
        <p:spPr>
          <a:xfrm>
            <a:off x="587507" y="2046140"/>
            <a:ext cx="119" cy="14956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6977D82-F53C-42FE-AC82-7192E7F2C5B4}"/>
              </a:ext>
            </a:extLst>
          </p:cNvPr>
          <p:cNvGrpSpPr/>
          <p:nvPr/>
        </p:nvGrpSpPr>
        <p:grpSpPr>
          <a:xfrm>
            <a:off x="8152108" y="46695"/>
            <a:ext cx="581870" cy="602298"/>
            <a:chOff x="3981700" y="2981328"/>
            <a:chExt cx="581870" cy="602298"/>
          </a:xfrm>
        </p:grpSpPr>
        <p:sp>
          <p:nvSpPr>
            <p:cNvPr id="287" name="Google Shape;670;p7">
              <a:extLst>
                <a:ext uri="{FF2B5EF4-FFF2-40B4-BE49-F238E27FC236}">
                  <a16:creationId xmlns:a16="http://schemas.microsoft.com/office/drawing/2014/main" id="{872173B4-D09A-47B5-B4A5-A00BF4CCD80A}"/>
                </a:ext>
              </a:extLst>
            </p:cNvPr>
            <p:cNvSpPr/>
            <p:nvPr/>
          </p:nvSpPr>
          <p:spPr>
            <a:xfrm>
              <a:off x="4030540" y="3026220"/>
              <a:ext cx="463717" cy="492042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8" name="Google Shape;815;p7">
              <a:extLst>
                <a:ext uri="{FF2B5EF4-FFF2-40B4-BE49-F238E27FC236}">
                  <a16:creationId xmlns:a16="http://schemas.microsoft.com/office/drawing/2014/main" id="{25DA67E4-5E8B-4F4C-AC87-4BEA887BF9CE}"/>
                </a:ext>
              </a:extLst>
            </p:cNvPr>
            <p:cNvSpPr/>
            <p:nvPr/>
          </p:nvSpPr>
          <p:spPr>
            <a:xfrm>
              <a:off x="3981700" y="2981328"/>
              <a:ext cx="581870" cy="602298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9" name="Google Shape;817;p7">
              <a:extLst>
                <a:ext uri="{FF2B5EF4-FFF2-40B4-BE49-F238E27FC236}">
                  <a16:creationId xmlns:a16="http://schemas.microsoft.com/office/drawing/2014/main" id="{F46DC794-CD2B-4847-A04F-D5DC104BE1FD}"/>
                </a:ext>
              </a:extLst>
            </p:cNvPr>
            <p:cNvSpPr/>
            <p:nvPr/>
          </p:nvSpPr>
          <p:spPr>
            <a:xfrm>
              <a:off x="4392637" y="2997943"/>
              <a:ext cx="86015" cy="56722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2A4CC11-19F8-44D7-9A48-7D16932AA6C1}"/>
              </a:ext>
            </a:extLst>
          </p:cNvPr>
          <p:cNvGrpSpPr/>
          <p:nvPr/>
        </p:nvGrpSpPr>
        <p:grpSpPr>
          <a:xfrm>
            <a:off x="464298" y="1749204"/>
            <a:ext cx="752555" cy="685871"/>
            <a:chOff x="2242889" y="862816"/>
            <a:chExt cx="752555" cy="685871"/>
          </a:xfrm>
        </p:grpSpPr>
        <p:sp>
          <p:nvSpPr>
            <p:cNvPr id="41" name="Google Shape;665;p7">
              <a:extLst>
                <a:ext uri="{FF2B5EF4-FFF2-40B4-BE49-F238E27FC236}">
                  <a16:creationId xmlns:a16="http://schemas.microsoft.com/office/drawing/2014/main" id="{8660EC6A-455A-4EF8-8C58-4342559B6D4E}"/>
                </a:ext>
              </a:extLst>
            </p:cNvPr>
            <p:cNvSpPr/>
            <p:nvPr/>
          </p:nvSpPr>
          <p:spPr>
            <a:xfrm>
              <a:off x="2299448" y="923398"/>
              <a:ext cx="622822" cy="565127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763;p7">
              <a:extLst>
                <a:ext uri="{FF2B5EF4-FFF2-40B4-BE49-F238E27FC236}">
                  <a16:creationId xmlns:a16="http://schemas.microsoft.com/office/drawing/2014/main" id="{B3809921-126A-4B23-A5BA-CDE3DFAE12B1}"/>
                </a:ext>
              </a:extLst>
            </p:cNvPr>
            <p:cNvSpPr/>
            <p:nvPr/>
          </p:nvSpPr>
          <p:spPr>
            <a:xfrm>
              <a:off x="2242889" y="862816"/>
              <a:ext cx="752555" cy="685871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4" name="Google Shape;626;p7">
            <a:extLst>
              <a:ext uri="{FF2B5EF4-FFF2-40B4-BE49-F238E27FC236}">
                <a16:creationId xmlns:a16="http://schemas.microsoft.com/office/drawing/2014/main" id="{9B169E21-DC27-448E-BACC-97DA7CC7760A}"/>
              </a:ext>
            </a:extLst>
          </p:cNvPr>
          <p:cNvSpPr/>
          <p:nvPr/>
        </p:nvSpPr>
        <p:spPr>
          <a:xfrm>
            <a:off x="469459" y="2472050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AAAAAAAAAAAAAAAA">
            <a:extLst>
              <a:ext uri="{FF2B5EF4-FFF2-40B4-BE49-F238E27FC236}">
                <a16:creationId xmlns:a16="http://schemas.microsoft.com/office/drawing/2014/main" id="{0953F8EA-689A-4AA8-9B8F-1044B94CC501}"/>
              </a:ext>
            </a:extLst>
          </p:cNvPr>
          <p:cNvSpPr/>
          <p:nvPr/>
        </p:nvSpPr>
        <p:spPr>
          <a:xfrm>
            <a:off x="659380" y="2595168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Ung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Google Shape;650;p7">
            <a:extLst>
              <a:ext uri="{FF2B5EF4-FFF2-40B4-BE49-F238E27FC236}">
                <a16:creationId xmlns:a16="http://schemas.microsoft.com/office/drawing/2014/main" id="{F08DDBCA-E872-415F-83D8-69111B86F006}"/>
              </a:ext>
            </a:extLst>
          </p:cNvPr>
          <p:cNvSpPr/>
          <p:nvPr/>
        </p:nvSpPr>
        <p:spPr>
          <a:xfrm>
            <a:off x="4337185" y="3956420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654;p7">
            <a:extLst>
              <a:ext uri="{FF2B5EF4-FFF2-40B4-BE49-F238E27FC236}">
                <a16:creationId xmlns:a16="http://schemas.microsoft.com/office/drawing/2014/main" id="{3B807126-3372-4D2F-994F-5F8798707726}"/>
              </a:ext>
            </a:extLst>
          </p:cNvPr>
          <p:cNvSpPr/>
          <p:nvPr/>
        </p:nvSpPr>
        <p:spPr>
          <a:xfrm>
            <a:off x="4337185" y="4238945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Google Shape;656;p7">
            <a:extLst>
              <a:ext uri="{FF2B5EF4-FFF2-40B4-BE49-F238E27FC236}">
                <a16:creationId xmlns:a16="http://schemas.microsoft.com/office/drawing/2014/main" id="{530A2448-2598-4D6C-9050-C75D3AE46FC2}"/>
              </a:ext>
            </a:extLst>
          </p:cNvPr>
          <p:cNvSpPr/>
          <p:nvPr/>
        </p:nvSpPr>
        <p:spPr>
          <a:xfrm>
            <a:off x="4353736" y="4218613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Google Shape;657;p7">
            <a:extLst>
              <a:ext uri="{FF2B5EF4-FFF2-40B4-BE49-F238E27FC236}">
                <a16:creationId xmlns:a16="http://schemas.microsoft.com/office/drawing/2014/main" id="{C5D038BA-975E-425A-95AE-23F90837F4F6}"/>
              </a:ext>
            </a:extLst>
          </p:cNvPr>
          <p:cNvSpPr/>
          <p:nvPr/>
        </p:nvSpPr>
        <p:spPr>
          <a:xfrm>
            <a:off x="4337185" y="4247195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Google Shape;659;p7">
            <a:extLst>
              <a:ext uri="{FF2B5EF4-FFF2-40B4-BE49-F238E27FC236}">
                <a16:creationId xmlns:a16="http://schemas.microsoft.com/office/drawing/2014/main" id="{F7A7CE1B-9A80-48EF-84F9-C25B48FD775C}"/>
              </a:ext>
            </a:extLst>
          </p:cNvPr>
          <p:cNvSpPr/>
          <p:nvPr/>
        </p:nvSpPr>
        <p:spPr>
          <a:xfrm>
            <a:off x="4337185" y="4265110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Google Shape;660;p7">
            <a:extLst>
              <a:ext uri="{FF2B5EF4-FFF2-40B4-BE49-F238E27FC236}">
                <a16:creationId xmlns:a16="http://schemas.microsoft.com/office/drawing/2014/main" id="{BBD136D1-9585-4FB7-9EFB-A4363E55F10D}"/>
              </a:ext>
            </a:extLst>
          </p:cNvPr>
          <p:cNvSpPr/>
          <p:nvPr/>
        </p:nvSpPr>
        <p:spPr>
          <a:xfrm>
            <a:off x="4337185" y="3716059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662;p7">
            <a:extLst>
              <a:ext uri="{FF2B5EF4-FFF2-40B4-BE49-F238E27FC236}">
                <a16:creationId xmlns:a16="http://schemas.microsoft.com/office/drawing/2014/main" id="{DAB1EA32-57C5-4231-8D12-B01503682C3D}"/>
              </a:ext>
            </a:extLst>
          </p:cNvPr>
          <p:cNvSpPr/>
          <p:nvPr/>
        </p:nvSpPr>
        <p:spPr>
          <a:xfrm>
            <a:off x="4337185" y="3528028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664;p7">
            <a:extLst>
              <a:ext uri="{FF2B5EF4-FFF2-40B4-BE49-F238E27FC236}">
                <a16:creationId xmlns:a16="http://schemas.microsoft.com/office/drawing/2014/main" id="{2FFBBFED-A24F-4CD8-A680-A270F1B7667A}"/>
              </a:ext>
            </a:extLst>
          </p:cNvPr>
          <p:cNvSpPr/>
          <p:nvPr/>
        </p:nvSpPr>
        <p:spPr>
          <a:xfrm>
            <a:off x="4337185" y="3716059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667;p7">
            <a:extLst>
              <a:ext uri="{FF2B5EF4-FFF2-40B4-BE49-F238E27FC236}">
                <a16:creationId xmlns:a16="http://schemas.microsoft.com/office/drawing/2014/main" id="{47CF7692-1B6E-4B41-A9CC-80D508F17504}"/>
              </a:ext>
            </a:extLst>
          </p:cNvPr>
          <p:cNvSpPr/>
          <p:nvPr/>
        </p:nvSpPr>
        <p:spPr>
          <a:xfrm>
            <a:off x="466843" y="2472050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668;p7">
            <a:extLst>
              <a:ext uri="{FF2B5EF4-FFF2-40B4-BE49-F238E27FC236}">
                <a16:creationId xmlns:a16="http://schemas.microsoft.com/office/drawing/2014/main" id="{79FEDC91-D6C3-4819-A3A9-208539B52EA0}"/>
              </a:ext>
            </a:extLst>
          </p:cNvPr>
          <p:cNvSpPr/>
          <p:nvPr/>
        </p:nvSpPr>
        <p:spPr>
          <a:xfrm>
            <a:off x="4254483" y="4043166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669;p7">
            <a:extLst>
              <a:ext uri="{FF2B5EF4-FFF2-40B4-BE49-F238E27FC236}">
                <a16:creationId xmlns:a16="http://schemas.microsoft.com/office/drawing/2014/main" id="{CBCC1622-7FFC-4468-8D20-8EB9C1501CA6}"/>
              </a:ext>
            </a:extLst>
          </p:cNvPr>
          <p:cNvSpPr/>
          <p:nvPr/>
        </p:nvSpPr>
        <p:spPr>
          <a:xfrm>
            <a:off x="764551" y="4450141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771;p7">
            <a:extLst>
              <a:ext uri="{FF2B5EF4-FFF2-40B4-BE49-F238E27FC236}">
                <a16:creationId xmlns:a16="http://schemas.microsoft.com/office/drawing/2014/main" id="{11A301F2-1B7B-4D6C-910E-35C09FFC56D7}"/>
              </a:ext>
            </a:extLst>
          </p:cNvPr>
          <p:cNvSpPr/>
          <p:nvPr/>
        </p:nvSpPr>
        <p:spPr>
          <a:xfrm>
            <a:off x="4237931" y="3873551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Google Shape;772;p7">
            <a:extLst>
              <a:ext uri="{FF2B5EF4-FFF2-40B4-BE49-F238E27FC236}">
                <a16:creationId xmlns:a16="http://schemas.microsoft.com/office/drawing/2014/main" id="{A7DA8583-7509-4902-8C8A-9D175DE64CB2}"/>
              </a:ext>
            </a:extLst>
          </p:cNvPr>
          <p:cNvSpPr/>
          <p:nvPr/>
        </p:nvSpPr>
        <p:spPr>
          <a:xfrm>
            <a:off x="4232016" y="2712411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Google Shape;773;p7">
            <a:extLst>
              <a:ext uri="{FF2B5EF4-FFF2-40B4-BE49-F238E27FC236}">
                <a16:creationId xmlns:a16="http://schemas.microsoft.com/office/drawing/2014/main" id="{07EB2EBD-6793-46E1-A4F7-75198E7437B2}"/>
              </a:ext>
            </a:extLst>
          </p:cNvPr>
          <p:cNvSpPr/>
          <p:nvPr/>
        </p:nvSpPr>
        <p:spPr>
          <a:xfrm>
            <a:off x="4221379" y="2975104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774;p7">
            <a:extLst>
              <a:ext uri="{FF2B5EF4-FFF2-40B4-BE49-F238E27FC236}">
                <a16:creationId xmlns:a16="http://schemas.microsoft.com/office/drawing/2014/main" id="{545D6A14-189D-46AA-9F4D-F06EC6CE87D7}"/>
              </a:ext>
            </a:extLst>
          </p:cNvPr>
          <p:cNvSpPr/>
          <p:nvPr/>
        </p:nvSpPr>
        <p:spPr>
          <a:xfrm>
            <a:off x="4160517" y="3203341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Google Shape;775;p7">
            <a:extLst>
              <a:ext uri="{FF2B5EF4-FFF2-40B4-BE49-F238E27FC236}">
                <a16:creationId xmlns:a16="http://schemas.microsoft.com/office/drawing/2014/main" id="{63B7CD79-3F17-46FE-8BBD-EDAA3C2A587F}"/>
              </a:ext>
            </a:extLst>
          </p:cNvPr>
          <p:cNvSpPr/>
          <p:nvPr/>
        </p:nvSpPr>
        <p:spPr>
          <a:xfrm>
            <a:off x="4179743" y="2627625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Google Shape;776;p7">
            <a:extLst>
              <a:ext uri="{FF2B5EF4-FFF2-40B4-BE49-F238E27FC236}">
                <a16:creationId xmlns:a16="http://schemas.microsoft.com/office/drawing/2014/main" id="{3F70E7E3-6C5C-43E4-9765-B36D5655E47B}"/>
              </a:ext>
            </a:extLst>
          </p:cNvPr>
          <p:cNvSpPr/>
          <p:nvPr/>
        </p:nvSpPr>
        <p:spPr>
          <a:xfrm>
            <a:off x="3054997" y="2503090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Google Shape;777;p7">
            <a:extLst>
              <a:ext uri="{FF2B5EF4-FFF2-40B4-BE49-F238E27FC236}">
                <a16:creationId xmlns:a16="http://schemas.microsoft.com/office/drawing/2014/main" id="{F34ECBA8-C191-47F1-8C1D-BF428E4EBECB}"/>
              </a:ext>
            </a:extLst>
          </p:cNvPr>
          <p:cNvSpPr/>
          <p:nvPr/>
        </p:nvSpPr>
        <p:spPr>
          <a:xfrm>
            <a:off x="4119506" y="2597586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Google Shape;778;p7">
            <a:extLst>
              <a:ext uri="{FF2B5EF4-FFF2-40B4-BE49-F238E27FC236}">
                <a16:creationId xmlns:a16="http://schemas.microsoft.com/office/drawing/2014/main" id="{BA58F16D-E315-49C0-BAAF-67855E7F1B24}"/>
              </a:ext>
            </a:extLst>
          </p:cNvPr>
          <p:cNvSpPr/>
          <p:nvPr/>
        </p:nvSpPr>
        <p:spPr>
          <a:xfrm>
            <a:off x="447673" y="2452177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Google Shape;779;p7">
            <a:extLst>
              <a:ext uri="{FF2B5EF4-FFF2-40B4-BE49-F238E27FC236}">
                <a16:creationId xmlns:a16="http://schemas.microsoft.com/office/drawing/2014/main" id="{26EF2C81-F64F-4269-BA1D-DFCBA97C5F47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780;p7">
            <a:extLst>
              <a:ext uri="{FF2B5EF4-FFF2-40B4-BE49-F238E27FC236}">
                <a16:creationId xmlns:a16="http://schemas.microsoft.com/office/drawing/2014/main" id="{6A9BE7F4-963E-4DC9-A866-8F188D3ED613}"/>
              </a:ext>
            </a:extLst>
          </p:cNvPr>
          <p:cNvSpPr/>
          <p:nvPr/>
        </p:nvSpPr>
        <p:spPr>
          <a:xfrm>
            <a:off x="4331212" y="4247195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781;p7">
            <a:extLst>
              <a:ext uri="{FF2B5EF4-FFF2-40B4-BE49-F238E27FC236}">
                <a16:creationId xmlns:a16="http://schemas.microsoft.com/office/drawing/2014/main" id="{D0277935-2A7E-4089-90D6-C7A0AD57EB61}"/>
              </a:ext>
            </a:extLst>
          </p:cNvPr>
          <p:cNvSpPr/>
          <p:nvPr/>
        </p:nvSpPr>
        <p:spPr>
          <a:xfrm>
            <a:off x="4331212" y="4208906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782;p7">
            <a:extLst>
              <a:ext uri="{FF2B5EF4-FFF2-40B4-BE49-F238E27FC236}">
                <a16:creationId xmlns:a16="http://schemas.microsoft.com/office/drawing/2014/main" id="{84D30FE7-33CD-4EFD-9281-E5AE7FE03868}"/>
              </a:ext>
            </a:extLst>
          </p:cNvPr>
          <p:cNvSpPr/>
          <p:nvPr/>
        </p:nvSpPr>
        <p:spPr>
          <a:xfrm>
            <a:off x="4331212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Google Shape;783;p7">
            <a:extLst>
              <a:ext uri="{FF2B5EF4-FFF2-40B4-BE49-F238E27FC236}">
                <a16:creationId xmlns:a16="http://schemas.microsoft.com/office/drawing/2014/main" id="{AE845BB9-FD2E-4C43-89D3-B4C8003C1A66}"/>
              </a:ext>
            </a:extLst>
          </p:cNvPr>
          <p:cNvSpPr/>
          <p:nvPr/>
        </p:nvSpPr>
        <p:spPr>
          <a:xfrm>
            <a:off x="4331212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Google Shape;784;p7">
            <a:extLst>
              <a:ext uri="{FF2B5EF4-FFF2-40B4-BE49-F238E27FC236}">
                <a16:creationId xmlns:a16="http://schemas.microsoft.com/office/drawing/2014/main" id="{267B12E3-A28C-47FC-8A18-FF025DF2509A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Google Shape;785;p7">
            <a:extLst>
              <a:ext uri="{FF2B5EF4-FFF2-40B4-BE49-F238E27FC236}">
                <a16:creationId xmlns:a16="http://schemas.microsoft.com/office/drawing/2014/main" id="{0F9F63C1-67A9-429B-9730-275C4B1C29D9}"/>
              </a:ext>
            </a:extLst>
          </p:cNvPr>
          <p:cNvSpPr/>
          <p:nvPr/>
        </p:nvSpPr>
        <p:spPr>
          <a:xfrm>
            <a:off x="4331212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Google Shape;786;p7">
            <a:extLst>
              <a:ext uri="{FF2B5EF4-FFF2-40B4-BE49-F238E27FC236}">
                <a16:creationId xmlns:a16="http://schemas.microsoft.com/office/drawing/2014/main" id="{83CBC6D6-59A8-4276-BB70-9CA5ADF2DBA5}"/>
              </a:ext>
            </a:extLst>
          </p:cNvPr>
          <p:cNvSpPr/>
          <p:nvPr/>
        </p:nvSpPr>
        <p:spPr>
          <a:xfrm>
            <a:off x="4331214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Google Shape;787;p7">
            <a:extLst>
              <a:ext uri="{FF2B5EF4-FFF2-40B4-BE49-F238E27FC236}">
                <a16:creationId xmlns:a16="http://schemas.microsoft.com/office/drawing/2014/main" id="{1B86CAB5-D3B5-4794-831D-113DE9DE1126}"/>
              </a:ext>
            </a:extLst>
          </p:cNvPr>
          <p:cNvSpPr/>
          <p:nvPr/>
        </p:nvSpPr>
        <p:spPr>
          <a:xfrm>
            <a:off x="3964678" y="2454135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Google Shape;788;p7">
            <a:extLst>
              <a:ext uri="{FF2B5EF4-FFF2-40B4-BE49-F238E27FC236}">
                <a16:creationId xmlns:a16="http://schemas.microsoft.com/office/drawing/2014/main" id="{84933F34-7417-4EB7-A7F1-888470C415EF}"/>
              </a:ext>
            </a:extLst>
          </p:cNvPr>
          <p:cNvSpPr/>
          <p:nvPr/>
        </p:nvSpPr>
        <p:spPr>
          <a:xfrm>
            <a:off x="3967351" y="244976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Google Shape;789;p7">
            <a:extLst>
              <a:ext uri="{FF2B5EF4-FFF2-40B4-BE49-F238E27FC236}">
                <a16:creationId xmlns:a16="http://schemas.microsoft.com/office/drawing/2014/main" id="{0358F5FE-EE82-4BED-8836-54A9EECF37EB}"/>
              </a:ext>
            </a:extLst>
          </p:cNvPr>
          <p:cNvSpPr/>
          <p:nvPr/>
        </p:nvSpPr>
        <p:spPr>
          <a:xfrm>
            <a:off x="593230" y="2579170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790;p7">
            <a:extLst>
              <a:ext uri="{FF2B5EF4-FFF2-40B4-BE49-F238E27FC236}">
                <a16:creationId xmlns:a16="http://schemas.microsoft.com/office/drawing/2014/main" id="{0F461D2D-DE2F-4862-B4DA-41546503D421}"/>
              </a:ext>
            </a:extLst>
          </p:cNvPr>
          <p:cNvSpPr/>
          <p:nvPr/>
        </p:nvSpPr>
        <p:spPr>
          <a:xfrm>
            <a:off x="4119506" y="2589336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Google Shape;791;p7">
            <a:extLst>
              <a:ext uri="{FF2B5EF4-FFF2-40B4-BE49-F238E27FC236}">
                <a16:creationId xmlns:a16="http://schemas.microsoft.com/office/drawing/2014/main" id="{4E830E90-1F38-468C-A261-683663C55DBF}"/>
              </a:ext>
            </a:extLst>
          </p:cNvPr>
          <p:cNvSpPr/>
          <p:nvPr/>
        </p:nvSpPr>
        <p:spPr>
          <a:xfrm>
            <a:off x="4116207" y="4432810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792;p7">
            <a:extLst>
              <a:ext uri="{FF2B5EF4-FFF2-40B4-BE49-F238E27FC236}">
                <a16:creationId xmlns:a16="http://schemas.microsoft.com/office/drawing/2014/main" id="{726B47DC-4A7C-4214-820A-D54CC9BD3053}"/>
              </a:ext>
            </a:extLst>
          </p:cNvPr>
          <p:cNvSpPr/>
          <p:nvPr/>
        </p:nvSpPr>
        <p:spPr>
          <a:xfrm>
            <a:off x="4113590" y="4432810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Google Shape;793;p7">
            <a:extLst>
              <a:ext uri="{FF2B5EF4-FFF2-40B4-BE49-F238E27FC236}">
                <a16:creationId xmlns:a16="http://schemas.microsoft.com/office/drawing/2014/main" id="{E71BF76A-79FE-4B20-84E5-C34E1A04C9E3}"/>
              </a:ext>
            </a:extLst>
          </p:cNvPr>
          <p:cNvSpPr/>
          <p:nvPr/>
        </p:nvSpPr>
        <p:spPr>
          <a:xfrm>
            <a:off x="4116207" y="443281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798;p7">
            <a:extLst>
              <a:ext uri="{FF2B5EF4-FFF2-40B4-BE49-F238E27FC236}">
                <a16:creationId xmlns:a16="http://schemas.microsoft.com/office/drawing/2014/main" id="{7BFC2359-445B-45FF-840A-7B18BB5BEC38}"/>
              </a:ext>
            </a:extLst>
          </p:cNvPr>
          <p:cNvSpPr/>
          <p:nvPr/>
        </p:nvSpPr>
        <p:spPr>
          <a:xfrm>
            <a:off x="3874067" y="4491430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Google Shape;802;p7">
            <a:extLst>
              <a:ext uri="{FF2B5EF4-FFF2-40B4-BE49-F238E27FC236}">
                <a16:creationId xmlns:a16="http://schemas.microsoft.com/office/drawing/2014/main" id="{C2F0D35D-B998-446A-98FB-0DE1B19FC4ED}"/>
              </a:ext>
            </a:extLst>
          </p:cNvPr>
          <p:cNvSpPr/>
          <p:nvPr/>
        </p:nvSpPr>
        <p:spPr>
          <a:xfrm>
            <a:off x="3810535" y="4463349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804;p7">
            <a:extLst>
              <a:ext uri="{FF2B5EF4-FFF2-40B4-BE49-F238E27FC236}">
                <a16:creationId xmlns:a16="http://schemas.microsoft.com/office/drawing/2014/main" id="{19F59846-1D82-44F4-A9E1-52C9256C4943}"/>
              </a:ext>
            </a:extLst>
          </p:cNvPr>
          <p:cNvSpPr/>
          <p:nvPr/>
        </p:nvSpPr>
        <p:spPr>
          <a:xfrm>
            <a:off x="3504235" y="4487555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Google Shape;808;p7">
            <a:extLst>
              <a:ext uri="{FF2B5EF4-FFF2-40B4-BE49-F238E27FC236}">
                <a16:creationId xmlns:a16="http://schemas.microsoft.com/office/drawing/2014/main" id="{C344704C-8C13-418A-A69B-FFEF92DDCA33}"/>
              </a:ext>
            </a:extLst>
          </p:cNvPr>
          <p:cNvSpPr/>
          <p:nvPr/>
        </p:nvSpPr>
        <p:spPr>
          <a:xfrm>
            <a:off x="1469807" y="4479348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Google Shape;809;p7">
            <a:extLst>
              <a:ext uri="{FF2B5EF4-FFF2-40B4-BE49-F238E27FC236}">
                <a16:creationId xmlns:a16="http://schemas.microsoft.com/office/drawing/2014/main" id="{3D8CA99A-6C19-47C2-85BF-5442989E6241}"/>
              </a:ext>
            </a:extLst>
          </p:cNvPr>
          <p:cNvSpPr/>
          <p:nvPr/>
        </p:nvSpPr>
        <p:spPr>
          <a:xfrm>
            <a:off x="1624635" y="2537006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Google Shape;810;p7">
            <a:extLst>
              <a:ext uri="{FF2B5EF4-FFF2-40B4-BE49-F238E27FC236}">
                <a16:creationId xmlns:a16="http://schemas.microsoft.com/office/drawing/2014/main" id="{E706FA8B-16EF-43C8-A91F-BFDFFA36828C}"/>
              </a:ext>
            </a:extLst>
          </p:cNvPr>
          <p:cNvSpPr/>
          <p:nvPr/>
        </p:nvSpPr>
        <p:spPr>
          <a:xfrm>
            <a:off x="679231" y="2511714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Google Shape;816;p7">
            <a:extLst>
              <a:ext uri="{FF2B5EF4-FFF2-40B4-BE49-F238E27FC236}">
                <a16:creationId xmlns:a16="http://schemas.microsoft.com/office/drawing/2014/main" id="{3E771C91-1EAD-4BB8-A566-50486E5F147A}"/>
              </a:ext>
            </a:extLst>
          </p:cNvPr>
          <p:cNvSpPr/>
          <p:nvPr/>
        </p:nvSpPr>
        <p:spPr>
          <a:xfrm>
            <a:off x="662679" y="4478556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Google Shape;818;p7">
            <a:extLst>
              <a:ext uri="{FF2B5EF4-FFF2-40B4-BE49-F238E27FC236}">
                <a16:creationId xmlns:a16="http://schemas.microsoft.com/office/drawing/2014/main" id="{D18DE7F6-A617-4283-81E3-6202AC9224F5}"/>
              </a:ext>
            </a:extLst>
          </p:cNvPr>
          <p:cNvSpPr/>
          <p:nvPr/>
        </p:nvSpPr>
        <p:spPr>
          <a:xfrm>
            <a:off x="1089394" y="2718744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Google Shape;819;p7">
            <a:extLst>
              <a:ext uri="{FF2B5EF4-FFF2-40B4-BE49-F238E27FC236}">
                <a16:creationId xmlns:a16="http://schemas.microsoft.com/office/drawing/2014/main" id="{284D1958-40E2-42C1-B70E-3FED0A2322E7}"/>
              </a:ext>
            </a:extLst>
          </p:cNvPr>
          <p:cNvSpPr/>
          <p:nvPr/>
        </p:nvSpPr>
        <p:spPr>
          <a:xfrm>
            <a:off x="1053674" y="2706620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828;p7">
            <a:extLst>
              <a:ext uri="{FF2B5EF4-FFF2-40B4-BE49-F238E27FC236}">
                <a16:creationId xmlns:a16="http://schemas.microsoft.com/office/drawing/2014/main" id="{0051E190-972F-4592-8DDA-0C40034E6AB8}"/>
              </a:ext>
            </a:extLst>
          </p:cNvPr>
          <p:cNvSpPr/>
          <p:nvPr/>
        </p:nvSpPr>
        <p:spPr>
          <a:xfrm>
            <a:off x="571389" y="3399121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Google Shape;829;p7">
            <a:extLst>
              <a:ext uri="{FF2B5EF4-FFF2-40B4-BE49-F238E27FC236}">
                <a16:creationId xmlns:a16="http://schemas.microsoft.com/office/drawing/2014/main" id="{AEAD782A-7402-4691-B0F8-96E00B447C64}"/>
              </a:ext>
            </a:extLst>
          </p:cNvPr>
          <p:cNvSpPr/>
          <p:nvPr/>
        </p:nvSpPr>
        <p:spPr>
          <a:xfrm>
            <a:off x="505237" y="2591294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Google Shape;830;p7">
            <a:extLst>
              <a:ext uri="{FF2B5EF4-FFF2-40B4-BE49-F238E27FC236}">
                <a16:creationId xmlns:a16="http://schemas.microsoft.com/office/drawing/2014/main" id="{E66CF7C9-1605-4104-B3F1-93A482B7E99E}"/>
              </a:ext>
            </a:extLst>
          </p:cNvPr>
          <p:cNvSpPr/>
          <p:nvPr/>
        </p:nvSpPr>
        <p:spPr>
          <a:xfrm>
            <a:off x="510527" y="4202614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831;p7">
            <a:extLst>
              <a:ext uri="{FF2B5EF4-FFF2-40B4-BE49-F238E27FC236}">
                <a16:creationId xmlns:a16="http://schemas.microsoft.com/office/drawing/2014/main" id="{6C8DBCEE-7B20-4B6E-94F4-48F84F00DA2F}"/>
              </a:ext>
            </a:extLst>
          </p:cNvPr>
          <p:cNvSpPr/>
          <p:nvPr/>
        </p:nvSpPr>
        <p:spPr>
          <a:xfrm>
            <a:off x="3749671" y="3417077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Google Shape;832;p7">
            <a:extLst>
              <a:ext uri="{FF2B5EF4-FFF2-40B4-BE49-F238E27FC236}">
                <a16:creationId xmlns:a16="http://schemas.microsoft.com/office/drawing/2014/main" id="{F4BEB046-BED8-4B93-8051-8D99C523B208}"/>
              </a:ext>
            </a:extLst>
          </p:cNvPr>
          <p:cNvSpPr/>
          <p:nvPr/>
        </p:nvSpPr>
        <p:spPr>
          <a:xfrm>
            <a:off x="1324251" y="4206489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Google Shape;833;p7">
            <a:extLst>
              <a:ext uri="{FF2B5EF4-FFF2-40B4-BE49-F238E27FC236}">
                <a16:creationId xmlns:a16="http://schemas.microsoft.com/office/drawing/2014/main" id="{1BB79000-316E-4345-B604-0632F4FFA453}"/>
              </a:ext>
            </a:extLst>
          </p:cNvPr>
          <p:cNvSpPr/>
          <p:nvPr/>
        </p:nvSpPr>
        <p:spPr>
          <a:xfrm>
            <a:off x="1952777" y="2799198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Google Shape;834;p7">
            <a:extLst>
              <a:ext uri="{FF2B5EF4-FFF2-40B4-BE49-F238E27FC236}">
                <a16:creationId xmlns:a16="http://schemas.microsoft.com/office/drawing/2014/main" id="{BE46C456-62CC-4983-95A1-04E5FFA33236}"/>
              </a:ext>
            </a:extLst>
          </p:cNvPr>
          <p:cNvSpPr/>
          <p:nvPr/>
        </p:nvSpPr>
        <p:spPr>
          <a:xfrm>
            <a:off x="1958065" y="2809365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Google Shape;835;p7">
            <a:extLst>
              <a:ext uri="{FF2B5EF4-FFF2-40B4-BE49-F238E27FC236}">
                <a16:creationId xmlns:a16="http://schemas.microsoft.com/office/drawing/2014/main" id="{F2B568DB-AA46-4DE4-93BC-EADBF47D21AF}"/>
              </a:ext>
            </a:extLst>
          </p:cNvPr>
          <p:cNvSpPr/>
          <p:nvPr/>
        </p:nvSpPr>
        <p:spPr>
          <a:xfrm>
            <a:off x="1955448" y="2805488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Google Shape;836;p7">
            <a:extLst>
              <a:ext uri="{FF2B5EF4-FFF2-40B4-BE49-F238E27FC236}">
                <a16:creationId xmlns:a16="http://schemas.microsoft.com/office/drawing/2014/main" id="{096B63E1-D7E0-4092-B2C1-3B8D1ADE1C8F}"/>
              </a:ext>
            </a:extLst>
          </p:cNvPr>
          <p:cNvSpPr/>
          <p:nvPr/>
        </p:nvSpPr>
        <p:spPr>
          <a:xfrm>
            <a:off x="447673" y="4301483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837;p7">
            <a:extLst>
              <a:ext uri="{FF2B5EF4-FFF2-40B4-BE49-F238E27FC236}">
                <a16:creationId xmlns:a16="http://schemas.microsoft.com/office/drawing/2014/main" id="{C9A666FB-A81A-45A2-8B4A-C9EF68038502}"/>
              </a:ext>
            </a:extLst>
          </p:cNvPr>
          <p:cNvSpPr/>
          <p:nvPr/>
        </p:nvSpPr>
        <p:spPr>
          <a:xfrm>
            <a:off x="447673" y="2476425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838;p7">
            <a:extLst>
              <a:ext uri="{FF2B5EF4-FFF2-40B4-BE49-F238E27FC236}">
                <a16:creationId xmlns:a16="http://schemas.microsoft.com/office/drawing/2014/main" id="{94EDAA54-B8C2-4E96-A1E2-379A5DE779F0}"/>
              </a:ext>
            </a:extLst>
          </p:cNvPr>
          <p:cNvSpPr/>
          <p:nvPr/>
        </p:nvSpPr>
        <p:spPr>
          <a:xfrm>
            <a:off x="439028" y="3558570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862;p7">
            <a:extLst>
              <a:ext uri="{FF2B5EF4-FFF2-40B4-BE49-F238E27FC236}">
                <a16:creationId xmlns:a16="http://schemas.microsoft.com/office/drawing/2014/main" id="{848FF8EA-EC4F-4984-B9FB-C471F6BBBBD0}"/>
              </a:ext>
            </a:extLst>
          </p:cNvPr>
          <p:cNvSpPr/>
          <p:nvPr/>
        </p:nvSpPr>
        <p:spPr>
          <a:xfrm>
            <a:off x="436412" y="4291318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Google Shape;626;p7">
            <a:extLst>
              <a:ext uri="{FF2B5EF4-FFF2-40B4-BE49-F238E27FC236}">
                <a16:creationId xmlns:a16="http://schemas.microsoft.com/office/drawing/2014/main" id="{EAA77A13-F149-4354-9993-53D5ED7D0547}"/>
              </a:ext>
            </a:extLst>
          </p:cNvPr>
          <p:cNvSpPr/>
          <p:nvPr/>
        </p:nvSpPr>
        <p:spPr>
          <a:xfrm>
            <a:off x="4823253" y="2472050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BBBBBBBBBBBBBBBBBBBBB">
            <a:extLst>
              <a:ext uri="{FF2B5EF4-FFF2-40B4-BE49-F238E27FC236}">
                <a16:creationId xmlns:a16="http://schemas.microsoft.com/office/drawing/2014/main" id="{B19C9A71-9F5F-488B-AB81-A697BD5080AD}"/>
              </a:ext>
            </a:extLst>
          </p:cNvPr>
          <p:cNvSpPr/>
          <p:nvPr/>
        </p:nvSpPr>
        <p:spPr>
          <a:xfrm>
            <a:off x="5013174" y="2595168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Google Shape;650;p7">
            <a:extLst>
              <a:ext uri="{FF2B5EF4-FFF2-40B4-BE49-F238E27FC236}">
                <a16:creationId xmlns:a16="http://schemas.microsoft.com/office/drawing/2014/main" id="{970DCF44-A1CC-46B4-A8E1-9DB936D99DA0}"/>
              </a:ext>
            </a:extLst>
          </p:cNvPr>
          <p:cNvSpPr/>
          <p:nvPr/>
        </p:nvSpPr>
        <p:spPr>
          <a:xfrm>
            <a:off x="8690979" y="3956420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Google Shape;654;p7">
            <a:extLst>
              <a:ext uri="{FF2B5EF4-FFF2-40B4-BE49-F238E27FC236}">
                <a16:creationId xmlns:a16="http://schemas.microsoft.com/office/drawing/2014/main" id="{1CDBDDB9-A32B-4F38-9279-2FD62D9D7D3F}"/>
              </a:ext>
            </a:extLst>
          </p:cNvPr>
          <p:cNvSpPr/>
          <p:nvPr/>
        </p:nvSpPr>
        <p:spPr>
          <a:xfrm>
            <a:off x="8690979" y="4238945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Google Shape;656;p7">
            <a:extLst>
              <a:ext uri="{FF2B5EF4-FFF2-40B4-BE49-F238E27FC236}">
                <a16:creationId xmlns:a16="http://schemas.microsoft.com/office/drawing/2014/main" id="{E2319486-1C67-4411-B8A5-95E5569CFBE3}"/>
              </a:ext>
            </a:extLst>
          </p:cNvPr>
          <p:cNvSpPr/>
          <p:nvPr/>
        </p:nvSpPr>
        <p:spPr>
          <a:xfrm>
            <a:off x="8707530" y="4218613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Google Shape;657;p7">
            <a:extLst>
              <a:ext uri="{FF2B5EF4-FFF2-40B4-BE49-F238E27FC236}">
                <a16:creationId xmlns:a16="http://schemas.microsoft.com/office/drawing/2014/main" id="{815F6BCC-7E65-485D-A1BE-01A262301B54}"/>
              </a:ext>
            </a:extLst>
          </p:cNvPr>
          <p:cNvSpPr/>
          <p:nvPr/>
        </p:nvSpPr>
        <p:spPr>
          <a:xfrm>
            <a:off x="8690979" y="4247195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Google Shape;659;p7">
            <a:extLst>
              <a:ext uri="{FF2B5EF4-FFF2-40B4-BE49-F238E27FC236}">
                <a16:creationId xmlns:a16="http://schemas.microsoft.com/office/drawing/2014/main" id="{0C489D1D-A760-42EB-9632-C67C7A52132D}"/>
              </a:ext>
            </a:extLst>
          </p:cNvPr>
          <p:cNvSpPr/>
          <p:nvPr/>
        </p:nvSpPr>
        <p:spPr>
          <a:xfrm>
            <a:off x="8690979" y="4265110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Google Shape;660;p7">
            <a:extLst>
              <a:ext uri="{FF2B5EF4-FFF2-40B4-BE49-F238E27FC236}">
                <a16:creationId xmlns:a16="http://schemas.microsoft.com/office/drawing/2014/main" id="{E459D5EE-C712-4CF7-BE00-48E0F6D8C76B}"/>
              </a:ext>
            </a:extLst>
          </p:cNvPr>
          <p:cNvSpPr/>
          <p:nvPr/>
        </p:nvSpPr>
        <p:spPr>
          <a:xfrm>
            <a:off x="8690979" y="3716059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662;p7">
            <a:extLst>
              <a:ext uri="{FF2B5EF4-FFF2-40B4-BE49-F238E27FC236}">
                <a16:creationId xmlns:a16="http://schemas.microsoft.com/office/drawing/2014/main" id="{133C1C4F-CD78-4C2F-A6EB-80B9EDD7E60F}"/>
              </a:ext>
            </a:extLst>
          </p:cNvPr>
          <p:cNvSpPr/>
          <p:nvPr/>
        </p:nvSpPr>
        <p:spPr>
          <a:xfrm>
            <a:off x="8690979" y="3528028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664;p7">
            <a:extLst>
              <a:ext uri="{FF2B5EF4-FFF2-40B4-BE49-F238E27FC236}">
                <a16:creationId xmlns:a16="http://schemas.microsoft.com/office/drawing/2014/main" id="{F3AD50D9-0AA4-47DD-855E-FCE7363D26EA}"/>
              </a:ext>
            </a:extLst>
          </p:cNvPr>
          <p:cNvSpPr/>
          <p:nvPr/>
        </p:nvSpPr>
        <p:spPr>
          <a:xfrm>
            <a:off x="8690979" y="3716059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Google Shape;667;p7">
            <a:extLst>
              <a:ext uri="{FF2B5EF4-FFF2-40B4-BE49-F238E27FC236}">
                <a16:creationId xmlns:a16="http://schemas.microsoft.com/office/drawing/2014/main" id="{B2B39040-614E-4A0B-97E2-BA494CE567A9}"/>
              </a:ext>
            </a:extLst>
          </p:cNvPr>
          <p:cNvSpPr/>
          <p:nvPr/>
        </p:nvSpPr>
        <p:spPr>
          <a:xfrm>
            <a:off x="4820637" y="2472050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Google Shape;668;p7">
            <a:extLst>
              <a:ext uri="{FF2B5EF4-FFF2-40B4-BE49-F238E27FC236}">
                <a16:creationId xmlns:a16="http://schemas.microsoft.com/office/drawing/2014/main" id="{BA93C8B7-0486-44CE-BC50-307FC0CE0579}"/>
              </a:ext>
            </a:extLst>
          </p:cNvPr>
          <p:cNvSpPr/>
          <p:nvPr/>
        </p:nvSpPr>
        <p:spPr>
          <a:xfrm>
            <a:off x="8608277" y="4043166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669;p7">
            <a:extLst>
              <a:ext uri="{FF2B5EF4-FFF2-40B4-BE49-F238E27FC236}">
                <a16:creationId xmlns:a16="http://schemas.microsoft.com/office/drawing/2014/main" id="{B424FC61-7D83-4E75-96F2-AACBA3C44B0B}"/>
              </a:ext>
            </a:extLst>
          </p:cNvPr>
          <p:cNvSpPr/>
          <p:nvPr/>
        </p:nvSpPr>
        <p:spPr>
          <a:xfrm>
            <a:off x="5118345" y="4450141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Google Shape;771;p7">
            <a:extLst>
              <a:ext uri="{FF2B5EF4-FFF2-40B4-BE49-F238E27FC236}">
                <a16:creationId xmlns:a16="http://schemas.microsoft.com/office/drawing/2014/main" id="{5C3A4AE0-281E-49D0-99A3-456F487B0717}"/>
              </a:ext>
            </a:extLst>
          </p:cNvPr>
          <p:cNvSpPr/>
          <p:nvPr/>
        </p:nvSpPr>
        <p:spPr>
          <a:xfrm>
            <a:off x="8591725" y="3873551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Google Shape;772;p7">
            <a:extLst>
              <a:ext uri="{FF2B5EF4-FFF2-40B4-BE49-F238E27FC236}">
                <a16:creationId xmlns:a16="http://schemas.microsoft.com/office/drawing/2014/main" id="{6B98C35E-114B-4A9E-BB34-C547A0641A2E}"/>
              </a:ext>
            </a:extLst>
          </p:cNvPr>
          <p:cNvSpPr/>
          <p:nvPr/>
        </p:nvSpPr>
        <p:spPr>
          <a:xfrm>
            <a:off x="8585810" y="2712411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Google Shape;773;p7">
            <a:extLst>
              <a:ext uri="{FF2B5EF4-FFF2-40B4-BE49-F238E27FC236}">
                <a16:creationId xmlns:a16="http://schemas.microsoft.com/office/drawing/2014/main" id="{9AB7BCFE-21C0-4548-B2A3-050CA6AF171E}"/>
              </a:ext>
            </a:extLst>
          </p:cNvPr>
          <p:cNvSpPr/>
          <p:nvPr/>
        </p:nvSpPr>
        <p:spPr>
          <a:xfrm>
            <a:off x="8575173" y="2975104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Google Shape;774;p7">
            <a:extLst>
              <a:ext uri="{FF2B5EF4-FFF2-40B4-BE49-F238E27FC236}">
                <a16:creationId xmlns:a16="http://schemas.microsoft.com/office/drawing/2014/main" id="{DDDD43D4-83D6-403A-9B11-A63448CFA28A}"/>
              </a:ext>
            </a:extLst>
          </p:cNvPr>
          <p:cNvSpPr/>
          <p:nvPr/>
        </p:nvSpPr>
        <p:spPr>
          <a:xfrm>
            <a:off x="8514311" y="3203341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Google Shape;775;p7">
            <a:extLst>
              <a:ext uri="{FF2B5EF4-FFF2-40B4-BE49-F238E27FC236}">
                <a16:creationId xmlns:a16="http://schemas.microsoft.com/office/drawing/2014/main" id="{2C711B5B-4499-46CE-B878-F0634CE00819}"/>
              </a:ext>
            </a:extLst>
          </p:cNvPr>
          <p:cNvSpPr/>
          <p:nvPr/>
        </p:nvSpPr>
        <p:spPr>
          <a:xfrm>
            <a:off x="8533537" y="2627625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Google Shape;776;p7">
            <a:extLst>
              <a:ext uri="{FF2B5EF4-FFF2-40B4-BE49-F238E27FC236}">
                <a16:creationId xmlns:a16="http://schemas.microsoft.com/office/drawing/2014/main" id="{468C4A89-85DC-45FD-BE35-EFBF2ECC5E8A}"/>
              </a:ext>
            </a:extLst>
          </p:cNvPr>
          <p:cNvSpPr/>
          <p:nvPr/>
        </p:nvSpPr>
        <p:spPr>
          <a:xfrm>
            <a:off x="7408791" y="2503090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Google Shape;777;p7">
            <a:extLst>
              <a:ext uri="{FF2B5EF4-FFF2-40B4-BE49-F238E27FC236}">
                <a16:creationId xmlns:a16="http://schemas.microsoft.com/office/drawing/2014/main" id="{8A51E443-54FB-433E-9129-BC7CCBF63ADC}"/>
              </a:ext>
            </a:extLst>
          </p:cNvPr>
          <p:cNvSpPr/>
          <p:nvPr/>
        </p:nvSpPr>
        <p:spPr>
          <a:xfrm>
            <a:off x="8473300" y="2597586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Google Shape;778;p7">
            <a:extLst>
              <a:ext uri="{FF2B5EF4-FFF2-40B4-BE49-F238E27FC236}">
                <a16:creationId xmlns:a16="http://schemas.microsoft.com/office/drawing/2014/main" id="{58037BCC-C4BA-45AF-8825-C2A36566C14F}"/>
              </a:ext>
            </a:extLst>
          </p:cNvPr>
          <p:cNvSpPr/>
          <p:nvPr/>
        </p:nvSpPr>
        <p:spPr>
          <a:xfrm>
            <a:off x="4801467" y="2452177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779;p7">
            <a:extLst>
              <a:ext uri="{FF2B5EF4-FFF2-40B4-BE49-F238E27FC236}">
                <a16:creationId xmlns:a16="http://schemas.microsoft.com/office/drawing/2014/main" id="{90A48D7A-6842-4BCF-BD47-49D39716EAFB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780;p7">
            <a:extLst>
              <a:ext uri="{FF2B5EF4-FFF2-40B4-BE49-F238E27FC236}">
                <a16:creationId xmlns:a16="http://schemas.microsoft.com/office/drawing/2014/main" id="{68ABF7F9-CDE3-4FCF-B774-4005F451AC2B}"/>
              </a:ext>
            </a:extLst>
          </p:cNvPr>
          <p:cNvSpPr/>
          <p:nvPr/>
        </p:nvSpPr>
        <p:spPr>
          <a:xfrm>
            <a:off x="8685006" y="4247195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Google Shape;781;p7">
            <a:extLst>
              <a:ext uri="{FF2B5EF4-FFF2-40B4-BE49-F238E27FC236}">
                <a16:creationId xmlns:a16="http://schemas.microsoft.com/office/drawing/2014/main" id="{7BB0B27E-8ABE-4127-919B-F81BD543C3C7}"/>
              </a:ext>
            </a:extLst>
          </p:cNvPr>
          <p:cNvSpPr/>
          <p:nvPr/>
        </p:nvSpPr>
        <p:spPr>
          <a:xfrm>
            <a:off x="8685006" y="4208906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Google Shape;782;p7">
            <a:extLst>
              <a:ext uri="{FF2B5EF4-FFF2-40B4-BE49-F238E27FC236}">
                <a16:creationId xmlns:a16="http://schemas.microsoft.com/office/drawing/2014/main" id="{6AE7AE27-6330-4EDC-9196-68A45BEE5DC6}"/>
              </a:ext>
            </a:extLst>
          </p:cNvPr>
          <p:cNvSpPr/>
          <p:nvPr/>
        </p:nvSpPr>
        <p:spPr>
          <a:xfrm>
            <a:off x="8685006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Google Shape;783;p7">
            <a:extLst>
              <a:ext uri="{FF2B5EF4-FFF2-40B4-BE49-F238E27FC236}">
                <a16:creationId xmlns:a16="http://schemas.microsoft.com/office/drawing/2014/main" id="{31BD5AF6-B963-43D3-A308-DD04E8189B78}"/>
              </a:ext>
            </a:extLst>
          </p:cNvPr>
          <p:cNvSpPr/>
          <p:nvPr/>
        </p:nvSpPr>
        <p:spPr>
          <a:xfrm>
            <a:off x="8685006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Google Shape;784;p7">
            <a:extLst>
              <a:ext uri="{FF2B5EF4-FFF2-40B4-BE49-F238E27FC236}">
                <a16:creationId xmlns:a16="http://schemas.microsoft.com/office/drawing/2014/main" id="{5D05FB20-DF20-4F33-8E93-AFEA1F839F8A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Google Shape;785;p7">
            <a:extLst>
              <a:ext uri="{FF2B5EF4-FFF2-40B4-BE49-F238E27FC236}">
                <a16:creationId xmlns:a16="http://schemas.microsoft.com/office/drawing/2014/main" id="{F84B72A8-7F78-4604-8200-0EDDD1ECD1D9}"/>
              </a:ext>
            </a:extLst>
          </p:cNvPr>
          <p:cNvSpPr/>
          <p:nvPr/>
        </p:nvSpPr>
        <p:spPr>
          <a:xfrm>
            <a:off x="8685006" y="4267068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786;p7">
            <a:extLst>
              <a:ext uri="{FF2B5EF4-FFF2-40B4-BE49-F238E27FC236}">
                <a16:creationId xmlns:a16="http://schemas.microsoft.com/office/drawing/2014/main" id="{DF5A4B7E-71D8-4DAD-AEA3-664A10037652}"/>
              </a:ext>
            </a:extLst>
          </p:cNvPr>
          <p:cNvSpPr/>
          <p:nvPr/>
        </p:nvSpPr>
        <p:spPr>
          <a:xfrm>
            <a:off x="8685008" y="4265110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Google Shape;787;p7">
            <a:extLst>
              <a:ext uri="{FF2B5EF4-FFF2-40B4-BE49-F238E27FC236}">
                <a16:creationId xmlns:a16="http://schemas.microsoft.com/office/drawing/2014/main" id="{7A32B696-DDCE-414A-9294-3EE19FC8565D}"/>
              </a:ext>
            </a:extLst>
          </p:cNvPr>
          <p:cNvSpPr/>
          <p:nvPr/>
        </p:nvSpPr>
        <p:spPr>
          <a:xfrm>
            <a:off x="8318472" y="2454135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Google Shape;788;p7">
            <a:extLst>
              <a:ext uri="{FF2B5EF4-FFF2-40B4-BE49-F238E27FC236}">
                <a16:creationId xmlns:a16="http://schemas.microsoft.com/office/drawing/2014/main" id="{95FA62C7-1E32-4632-BFEF-71D0E07126EB}"/>
              </a:ext>
            </a:extLst>
          </p:cNvPr>
          <p:cNvSpPr/>
          <p:nvPr/>
        </p:nvSpPr>
        <p:spPr>
          <a:xfrm>
            <a:off x="8321145" y="244976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Google Shape;789;p7">
            <a:extLst>
              <a:ext uri="{FF2B5EF4-FFF2-40B4-BE49-F238E27FC236}">
                <a16:creationId xmlns:a16="http://schemas.microsoft.com/office/drawing/2014/main" id="{E61B08B1-8672-4212-9254-A391098357FD}"/>
              </a:ext>
            </a:extLst>
          </p:cNvPr>
          <p:cNvSpPr/>
          <p:nvPr/>
        </p:nvSpPr>
        <p:spPr>
          <a:xfrm>
            <a:off x="4947024" y="2579170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Google Shape;790;p7">
            <a:extLst>
              <a:ext uri="{FF2B5EF4-FFF2-40B4-BE49-F238E27FC236}">
                <a16:creationId xmlns:a16="http://schemas.microsoft.com/office/drawing/2014/main" id="{C4AEF072-8E75-4065-A981-5A926FF019B7}"/>
              </a:ext>
            </a:extLst>
          </p:cNvPr>
          <p:cNvSpPr/>
          <p:nvPr/>
        </p:nvSpPr>
        <p:spPr>
          <a:xfrm>
            <a:off x="8473300" y="2589336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Google Shape;791;p7">
            <a:extLst>
              <a:ext uri="{FF2B5EF4-FFF2-40B4-BE49-F238E27FC236}">
                <a16:creationId xmlns:a16="http://schemas.microsoft.com/office/drawing/2014/main" id="{39FB2FD3-4837-4CC7-8B11-4E092E7759CE}"/>
              </a:ext>
            </a:extLst>
          </p:cNvPr>
          <p:cNvSpPr/>
          <p:nvPr/>
        </p:nvSpPr>
        <p:spPr>
          <a:xfrm>
            <a:off x="8470001" y="4432810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Google Shape;792;p7">
            <a:extLst>
              <a:ext uri="{FF2B5EF4-FFF2-40B4-BE49-F238E27FC236}">
                <a16:creationId xmlns:a16="http://schemas.microsoft.com/office/drawing/2014/main" id="{3ADFCD87-3461-4AAB-B98E-BE48E9717023}"/>
              </a:ext>
            </a:extLst>
          </p:cNvPr>
          <p:cNvSpPr/>
          <p:nvPr/>
        </p:nvSpPr>
        <p:spPr>
          <a:xfrm>
            <a:off x="8467384" y="4432810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Google Shape;793;p7">
            <a:extLst>
              <a:ext uri="{FF2B5EF4-FFF2-40B4-BE49-F238E27FC236}">
                <a16:creationId xmlns:a16="http://schemas.microsoft.com/office/drawing/2014/main" id="{D82A9213-FBA9-447E-9924-182E55F416DF}"/>
              </a:ext>
            </a:extLst>
          </p:cNvPr>
          <p:cNvSpPr/>
          <p:nvPr/>
        </p:nvSpPr>
        <p:spPr>
          <a:xfrm>
            <a:off x="8470001" y="4432810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Google Shape;798;p7">
            <a:extLst>
              <a:ext uri="{FF2B5EF4-FFF2-40B4-BE49-F238E27FC236}">
                <a16:creationId xmlns:a16="http://schemas.microsoft.com/office/drawing/2014/main" id="{FD36A50F-F3F4-458C-AFFB-6EA423352F6C}"/>
              </a:ext>
            </a:extLst>
          </p:cNvPr>
          <p:cNvSpPr/>
          <p:nvPr/>
        </p:nvSpPr>
        <p:spPr>
          <a:xfrm>
            <a:off x="8227861" y="4491430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Google Shape;802;p7">
            <a:extLst>
              <a:ext uri="{FF2B5EF4-FFF2-40B4-BE49-F238E27FC236}">
                <a16:creationId xmlns:a16="http://schemas.microsoft.com/office/drawing/2014/main" id="{E33D621B-B303-4003-BAB7-90334D33363B}"/>
              </a:ext>
            </a:extLst>
          </p:cNvPr>
          <p:cNvSpPr/>
          <p:nvPr/>
        </p:nvSpPr>
        <p:spPr>
          <a:xfrm>
            <a:off x="8164329" y="4463349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Google Shape;804;p7">
            <a:extLst>
              <a:ext uri="{FF2B5EF4-FFF2-40B4-BE49-F238E27FC236}">
                <a16:creationId xmlns:a16="http://schemas.microsoft.com/office/drawing/2014/main" id="{B8DF1497-1FFE-4FCD-ADEA-A2B67C38344B}"/>
              </a:ext>
            </a:extLst>
          </p:cNvPr>
          <p:cNvSpPr/>
          <p:nvPr/>
        </p:nvSpPr>
        <p:spPr>
          <a:xfrm>
            <a:off x="7858029" y="4487555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Google Shape;808;p7">
            <a:extLst>
              <a:ext uri="{FF2B5EF4-FFF2-40B4-BE49-F238E27FC236}">
                <a16:creationId xmlns:a16="http://schemas.microsoft.com/office/drawing/2014/main" id="{26399C33-68D2-4F07-9628-2C6A79F2ADD7}"/>
              </a:ext>
            </a:extLst>
          </p:cNvPr>
          <p:cNvSpPr/>
          <p:nvPr/>
        </p:nvSpPr>
        <p:spPr>
          <a:xfrm>
            <a:off x="5823601" y="4479348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Google Shape;809;p7">
            <a:extLst>
              <a:ext uri="{FF2B5EF4-FFF2-40B4-BE49-F238E27FC236}">
                <a16:creationId xmlns:a16="http://schemas.microsoft.com/office/drawing/2014/main" id="{9F40C28C-D008-4852-A9D2-3C997EA1A6F0}"/>
              </a:ext>
            </a:extLst>
          </p:cNvPr>
          <p:cNvSpPr/>
          <p:nvPr/>
        </p:nvSpPr>
        <p:spPr>
          <a:xfrm>
            <a:off x="5978429" y="2537006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Google Shape;810;p7">
            <a:extLst>
              <a:ext uri="{FF2B5EF4-FFF2-40B4-BE49-F238E27FC236}">
                <a16:creationId xmlns:a16="http://schemas.microsoft.com/office/drawing/2014/main" id="{672A7751-1589-4A21-B3A9-90DB3F5DFE68}"/>
              </a:ext>
            </a:extLst>
          </p:cNvPr>
          <p:cNvSpPr/>
          <p:nvPr/>
        </p:nvSpPr>
        <p:spPr>
          <a:xfrm>
            <a:off x="5033025" y="2511714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Google Shape;816;p7">
            <a:extLst>
              <a:ext uri="{FF2B5EF4-FFF2-40B4-BE49-F238E27FC236}">
                <a16:creationId xmlns:a16="http://schemas.microsoft.com/office/drawing/2014/main" id="{36434CAF-D758-4AA7-8630-4622430A0115}"/>
              </a:ext>
            </a:extLst>
          </p:cNvPr>
          <p:cNvSpPr/>
          <p:nvPr/>
        </p:nvSpPr>
        <p:spPr>
          <a:xfrm>
            <a:off x="5016473" y="4478556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Google Shape;818;p7">
            <a:extLst>
              <a:ext uri="{FF2B5EF4-FFF2-40B4-BE49-F238E27FC236}">
                <a16:creationId xmlns:a16="http://schemas.microsoft.com/office/drawing/2014/main" id="{922B9D30-EF73-4005-A30A-87E39BD2E7C3}"/>
              </a:ext>
            </a:extLst>
          </p:cNvPr>
          <p:cNvSpPr/>
          <p:nvPr/>
        </p:nvSpPr>
        <p:spPr>
          <a:xfrm>
            <a:off x="5443188" y="2718744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Google Shape;819;p7">
            <a:extLst>
              <a:ext uri="{FF2B5EF4-FFF2-40B4-BE49-F238E27FC236}">
                <a16:creationId xmlns:a16="http://schemas.microsoft.com/office/drawing/2014/main" id="{956FA670-5D64-4EE0-85E3-72CA61C6AA90}"/>
              </a:ext>
            </a:extLst>
          </p:cNvPr>
          <p:cNvSpPr/>
          <p:nvPr/>
        </p:nvSpPr>
        <p:spPr>
          <a:xfrm>
            <a:off x="5407468" y="2706620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Google Shape;828;p7">
            <a:extLst>
              <a:ext uri="{FF2B5EF4-FFF2-40B4-BE49-F238E27FC236}">
                <a16:creationId xmlns:a16="http://schemas.microsoft.com/office/drawing/2014/main" id="{DAF9E547-3155-4BAF-8297-BF5807AB2647}"/>
              </a:ext>
            </a:extLst>
          </p:cNvPr>
          <p:cNvSpPr/>
          <p:nvPr/>
        </p:nvSpPr>
        <p:spPr>
          <a:xfrm>
            <a:off x="4925183" y="3399121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Google Shape;829;p7">
            <a:extLst>
              <a:ext uri="{FF2B5EF4-FFF2-40B4-BE49-F238E27FC236}">
                <a16:creationId xmlns:a16="http://schemas.microsoft.com/office/drawing/2014/main" id="{073D20A5-C15E-45EF-8F2F-2A2A9F616F74}"/>
              </a:ext>
            </a:extLst>
          </p:cNvPr>
          <p:cNvSpPr/>
          <p:nvPr/>
        </p:nvSpPr>
        <p:spPr>
          <a:xfrm>
            <a:off x="4859031" y="2591294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Google Shape;830;p7">
            <a:extLst>
              <a:ext uri="{FF2B5EF4-FFF2-40B4-BE49-F238E27FC236}">
                <a16:creationId xmlns:a16="http://schemas.microsoft.com/office/drawing/2014/main" id="{87ED6F5C-1BA9-4CDE-96ED-255F335E66B4}"/>
              </a:ext>
            </a:extLst>
          </p:cNvPr>
          <p:cNvSpPr/>
          <p:nvPr/>
        </p:nvSpPr>
        <p:spPr>
          <a:xfrm>
            <a:off x="4864321" y="4202614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Google Shape;831;p7">
            <a:extLst>
              <a:ext uri="{FF2B5EF4-FFF2-40B4-BE49-F238E27FC236}">
                <a16:creationId xmlns:a16="http://schemas.microsoft.com/office/drawing/2014/main" id="{62F6AA13-9F14-47DD-BDFE-6758B55B2B13}"/>
              </a:ext>
            </a:extLst>
          </p:cNvPr>
          <p:cNvSpPr/>
          <p:nvPr/>
        </p:nvSpPr>
        <p:spPr>
          <a:xfrm>
            <a:off x="8103465" y="3417077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Google Shape;832;p7">
            <a:extLst>
              <a:ext uri="{FF2B5EF4-FFF2-40B4-BE49-F238E27FC236}">
                <a16:creationId xmlns:a16="http://schemas.microsoft.com/office/drawing/2014/main" id="{7C7AE4C7-74E6-40E8-9E99-C531E3A853BE}"/>
              </a:ext>
            </a:extLst>
          </p:cNvPr>
          <p:cNvSpPr/>
          <p:nvPr/>
        </p:nvSpPr>
        <p:spPr>
          <a:xfrm>
            <a:off x="5678045" y="4206489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Google Shape;833;p7">
            <a:extLst>
              <a:ext uri="{FF2B5EF4-FFF2-40B4-BE49-F238E27FC236}">
                <a16:creationId xmlns:a16="http://schemas.microsoft.com/office/drawing/2014/main" id="{9A9998B9-7052-4760-AD00-191D82E5A2B8}"/>
              </a:ext>
            </a:extLst>
          </p:cNvPr>
          <p:cNvSpPr/>
          <p:nvPr/>
        </p:nvSpPr>
        <p:spPr>
          <a:xfrm>
            <a:off x="6306571" y="2799198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Google Shape;834;p7">
            <a:extLst>
              <a:ext uri="{FF2B5EF4-FFF2-40B4-BE49-F238E27FC236}">
                <a16:creationId xmlns:a16="http://schemas.microsoft.com/office/drawing/2014/main" id="{801C23A8-F64D-44B1-9D45-5786662D52BC}"/>
              </a:ext>
            </a:extLst>
          </p:cNvPr>
          <p:cNvSpPr/>
          <p:nvPr/>
        </p:nvSpPr>
        <p:spPr>
          <a:xfrm>
            <a:off x="6311859" y="2809365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Google Shape;835;p7">
            <a:extLst>
              <a:ext uri="{FF2B5EF4-FFF2-40B4-BE49-F238E27FC236}">
                <a16:creationId xmlns:a16="http://schemas.microsoft.com/office/drawing/2014/main" id="{D9429F35-6551-4815-B303-88226506AAE2}"/>
              </a:ext>
            </a:extLst>
          </p:cNvPr>
          <p:cNvSpPr/>
          <p:nvPr/>
        </p:nvSpPr>
        <p:spPr>
          <a:xfrm>
            <a:off x="6309242" y="2805488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Google Shape;836;p7">
            <a:extLst>
              <a:ext uri="{FF2B5EF4-FFF2-40B4-BE49-F238E27FC236}">
                <a16:creationId xmlns:a16="http://schemas.microsoft.com/office/drawing/2014/main" id="{E7790DE2-C6E0-4978-B71F-8CB193BB522F}"/>
              </a:ext>
            </a:extLst>
          </p:cNvPr>
          <p:cNvSpPr/>
          <p:nvPr/>
        </p:nvSpPr>
        <p:spPr>
          <a:xfrm>
            <a:off x="4801467" y="4301483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Google Shape;837;p7">
            <a:extLst>
              <a:ext uri="{FF2B5EF4-FFF2-40B4-BE49-F238E27FC236}">
                <a16:creationId xmlns:a16="http://schemas.microsoft.com/office/drawing/2014/main" id="{B96EEB23-13F8-48B6-A7EE-801EC888CD15}"/>
              </a:ext>
            </a:extLst>
          </p:cNvPr>
          <p:cNvSpPr/>
          <p:nvPr/>
        </p:nvSpPr>
        <p:spPr>
          <a:xfrm>
            <a:off x="4801467" y="2476425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Google Shape;838;p7">
            <a:extLst>
              <a:ext uri="{FF2B5EF4-FFF2-40B4-BE49-F238E27FC236}">
                <a16:creationId xmlns:a16="http://schemas.microsoft.com/office/drawing/2014/main" id="{BA99CAA2-1458-46B8-8714-09C3DFFC97F6}"/>
              </a:ext>
            </a:extLst>
          </p:cNvPr>
          <p:cNvSpPr/>
          <p:nvPr/>
        </p:nvSpPr>
        <p:spPr>
          <a:xfrm>
            <a:off x="4792822" y="3558570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Google Shape;862;p7">
            <a:extLst>
              <a:ext uri="{FF2B5EF4-FFF2-40B4-BE49-F238E27FC236}">
                <a16:creationId xmlns:a16="http://schemas.microsoft.com/office/drawing/2014/main" id="{B0714057-0620-441D-9A52-2DFD88C38AD5}"/>
              </a:ext>
            </a:extLst>
          </p:cNvPr>
          <p:cNvSpPr/>
          <p:nvPr/>
        </p:nvSpPr>
        <p:spPr>
          <a:xfrm>
            <a:off x="4790206" y="4291318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Google Shape;626;p7">
            <a:extLst>
              <a:ext uri="{FF2B5EF4-FFF2-40B4-BE49-F238E27FC236}">
                <a16:creationId xmlns:a16="http://schemas.microsoft.com/office/drawing/2014/main" id="{59CA2FB1-7E61-4589-95FB-023F4F103675}"/>
              </a:ext>
            </a:extLst>
          </p:cNvPr>
          <p:cNvSpPr/>
          <p:nvPr/>
        </p:nvSpPr>
        <p:spPr>
          <a:xfrm>
            <a:off x="469459" y="4676734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CCCCCCCCCCCCCCCCCCC">
            <a:extLst>
              <a:ext uri="{FF2B5EF4-FFF2-40B4-BE49-F238E27FC236}">
                <a16:creationId xmlns:a16="http://schemas.microsoft.com/office/drawing/2014/main" id="{53A9018C-4802-4DD7-8381-6081E868A879}"/>
              </a:ext>
            </a:extLst>
          </p:cNvPr>
          <p:cNvSpPr/>
          <p:nvPr/>
        </p:nvSpPr>
        <p:spPr>
          <a:xfrm>
            <a:off x="659380" y="4799852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liềm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Google Shape;650;p7">
            <a:extLst>
              <a:ext uri="{FF2B5EF4-FFF2-40B4-BE49-F238E27FC236}">
                <a16:creationId xmlns:a16="http://schemas.microsoft.com/office/drawing/2014/main" id="{1915113F-49BD-4070-A015-48EB3DA83145}"/>
              </a:ext>
            </a:extLst>
          </p:cNvPr>
          <p:cNvSpPr/>
          <p:nvPr/>
        </p:nvSpPr>
        <p:spPr>
          <a:xfrm>
            <a:off x="4337185" y="6161104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Google Shape;654;p7">
            <a:extLst>
              <a:ext uri="{FF2B5EF4-FFF2-40B4-BE49-F238E27FC236}">
                <a16:creationId xmlns:a16="http://schemas.microsoft.com/office/drawing/2014/main" id="{9E7C2ECE-5631-4E88-BA2D-756E915EC507}"/>
              </a:ext>
            </a:extLst>
          </p:cNvPr>
          <p:cNvSpPr/>
          <p:nvPr/>
        </p:nvSpPr>
        <p:spPr>
          <a:xfrm>
            <a:off x="4337185" y="6443629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Google Shape;656;p7">
            <a:extLst>
              <a:ext uri="{FF2B5EF4-FFF2-40B4-BE49-F238E27FC236}">
                <a16:creationId xmlns:a16="http://schemas.microsoft.com/office/drawing/2014/main" id="{8F71E4DC-9D96-4046-839D-12842DF898ED}"/>
              </a:ext>
            </a:extLst>
          </p:cNvPr>
          <p:cNvSpPr/>
          <p:nvPr/>
        </p:nvSpPr>
        <p:spPr>
          <a:xfrm>
            <a:off x="4353736" y="6423297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Google Shape;657;p7">
            <a:extLst>
              <a:ext uri="{FF2B5EF4-FFF2-40B4-BE49-F238E27FC236}">
                <a16:creationId xmlns:a16="http://schemas.microsoft.com/office/drawing/2014/main" id="{BED4BD62-441A-48A6-91AC-A63DC010E453}"/>
              </a:ext>
            </a:extLst>
          </p:cNvPr>
          <p:cNvSpPr/>
          <p:nvPr/>
        </p:nvSpPr>
        <p:spPr>
          <a:xfrm>
            <a:off x="4337185" y="6451879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Google Shape;659;p7">
            <a:extLst>
              <a:ext uri="{FF2B5EF4-FFF2-40B4-BE49-F238E27FC236}">
                <a16:creationId xmlns:a16="http://schemas.microsoft.com/office/drawing/2014/main" id="{03C724E5-9C87-4717-A167-E23549FAEE3D}"/>
              </a:ext>
            </a:extLst>
          </p:cNvPr>
          <p:cNvSpPr/>
          <p:nvPr/>
        </p:nvSpPr>
        <p:spPr>
          <a:xfrm>
            <a:off x="4337185" y="6469794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Google Shape;660;p7">
            <a:extLst>
              <a:ext uri="{FF2B5EF4-FFF2-40B4-BE49-F238E27FC236}">
                <a16:creationId xmlns:a16="http://schemas.microsoft.com/office/drawing/2014/main" id="{CD2CA41B-4BF7-4D0F-8308-9A9E479C54AB}"/>
              </a:ext>
            </a:extLst>
          </p:cNvPr>
          <p:cNvSpPr/>
          <p:nvPr/>
        </p:nvSpPr>
        <p:spPr>
          <a:xfrm>
            <a:off x="4337185" y="5920743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Google Shape;662;p7">
            <a:extLst>
              <a:ext uri="{FF2B5EF4-FFF2-40B4-BE49-F238E27FC236}">
                <a16:creationId xmlns:a16="http://schemas.microsoft.com/office/drawing/2014/main" id="{83270FE7-8F40-4660-8D88-1C80C4BCA463}"/>
              </a:ext>
            </a:extLst>
          </p:cNvPr>
          <p:cNvSpPr/>
          <p:nvPr/>
        </p:nvSpPr>
        <p:spPr>
          <a:xfrm>
            <a:off x="4337185" y="5732712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Google Shape;664;p7">
            <a:extLst>
              <a:ext uri="{FF2B5EF4-FFF2-40B4-BE49-F238E27FC236}">
                <a16:creationId xmlns:a16="http://schemas.microsoft.com/office/drawing/2014/main" id="{9BEE76C4-E8C8-4384-B2BC-88052E0875E0}"/>
              </a:ext>
            </a:extLst>
          </p:cNvPr>
          <p:cNvSpPr/>
          <p:nvPr/>
        </p:nvSpPr>
        <p:spPr>
          <a:xfrm>
            <a:off x="4337185" y="5920743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Google Shape;667;p7">
            <a:extLst>
              <a:ext uri="{FF2B5EF4-FFF2-40B4-BE49-F238E27FC236}">
                <a16:creationId xmlns:a16="http://schemas.microsoft.com/office/drawing/2014/main" id="{E93B2A6C-ACF2-4573-8BAC-EF9986D1C0A2}"/>
              </a:ext>
            </a:extLst>
          </p:cNvPr>
          <p:cNvSpPr/>
          <p:nvPr/>
        </p:nvSpPr>
        <p:spPr>
          <a:xfrm>
            <a:off x="466843" y="4676734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Google Shape;668;p7">
            <a:extLst>
              <a:ext uri="{FF2B5EF4-FFF2-40B4-BE49-F238E27FC236}">
                <a16:creationId xmlns:a16="http://schemas.microsoft.com/office/drawing/2014/main" id="{A9CB79EB-C331-463E-B240-E833F0B4C1E2}"/>
              </a:ext>
            </a:extLst>
          </p:cNvPr>
          <p:cNvSpPr/>
          <p:nvPr/>
        </p:nvSpPr>
        <p:spPr>
          <a:xfrm>
            <a:off x="4254483" y="6247850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Google Shape;669;p7">
            <a:extLst>
              <a:ext uri="{FF2B5EF4-FFF2-40B4-BE49-F238E27FC236}">
                <a16:creationId xmlns:a16="http://schemas.microsoft.com/office/drawing/2014/main" id="{4B9F3FBB-3956-4D78-812F-3E1793F4093E}"/>
              </a:ext>
            </a:extLst>
          </p:cNvPr>
          <p:cNvSpPr/>
          <p:nvPr/>
        </p:nvSpPr>
        <p:spPr>
          <a:xfrm>
            <a:off x="764551" y="6654825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Google Shape;771;p7">
            <a:extLst>
              <a:ext uri="{FF2B5EF4-FFF2-40B4-BE49-F238E27FC236}">
                <a16:creationId xmlns:a16="http://schemas.microsoft.com/office/drawing/2014/main" id="{FFA1F8AC-E95F-4BA9-B4A2-AD5B8A6DE321}"/>
              </a:ext>
            </a:extLst>
          </p:cNvPr>
          <p:cNvSpPr/>
          <p:nvPr/>
        </p:nvSpPr>
        <p:spPr>
          <a:xfrm>
            <a:off x="4237931" y="6078235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Google Shape;772;p7">
            <a:extLst>
              <a:ext uri="{FF2B5EF4-FFF2-40B4-BE49-F238E27FC236}">
                <a16:creationId xmlns:a16="http://schemas.microsoft.com/office/drawing/2014/main" id="{362F5E69-D92F-4DD1-B6AE-53A897FA0EE5}"/>
              </a:ext>
            </a:extLst>
          </p:cNvPr>
          <p:cNvSpPr/>
          <p:nvPr/>
        </p:nvSpPr>
        <p:spPr>
          <a:xfrm>
            <a:off x="4232016" y="4917095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Google Shape;773;p7">
            <a:extLst>
              <a:ext uri="{FF2B5EF4-FFF2-40B4-BE49-F238E27FC236}">
                <a16:creationId xmlns:a16="http://schemas.microsoft.com/office/drawing/2014/main" id="{ADEEA5C9-E2D0-4BC4-8E04-7E1A26C04D9D}"/>
              </a:ext>
            </a:extLst>
          </p:cNvPr>
          <p:cNvSpPr/>
          <p:nvPr/>
        </p:nvSpPr>
        <p:spPr>
          <a:xfrm>
            <a:off x="4221379" y="5179788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Google Shape;774;p7">
            <a:extLst>
              <a:ext uri="{FF2B5EF4-FFF2-40B4-BE49-F238E27FC236}">
                <a16:creationId xmlns:a16="http://schemas.microsoft.com/office/drawing/2014/main" id="{261BEFA3-2DC7-4DEB-AF1A-D2E8DF18414A}"/>
              </a:ext>
            </a:extLst>
          </p:cNvPr>
          <p:cNvSpPr/>
          <p:nvPr/>
        </p:nvSpPr>
        <p:spPr>
          <a:xfrm>
            <a:off x="4160517" y="5408025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Google Shape;775;p7">
            <a:extLst>
              <a:ext uri="{FF2B5EF4-FFF2-40B4-BE49-F238E27FC236}">
                <a16:creationId xmlns:a16="http://schemas.microsoft.com/office/drawing/2014/main" id="{EA4D5E73-DFC6-43CD-95FE-95E14BB966F7}"/>
              </a:ext>
            </a:extLst>
          </p:cNvPr>
          <p:cNvSpPr/>
          <p:nvPr/>
        </p:nvSpPr>
        <p:spPr>
          <a:xfrm>
            <a:off x="4179743" y="4832309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776;p7">
            <a:extLst>
              <a:ext uri="{FF2B5EF4-FFF2-40B4-BE49-F238E27FC236}">
                <a16:creationId xmlns:a16="http://schemas.microsoft.com/office/drawing/2014/main" id="{5467004B-9C96-417D-A574-DABB636CE4B8}"/>
              </a:ext>
            </a:extLst>
          </p:cNvPr>
          <p:cNvSpPr/>
          <p:nvPr/>
        </p:nvSpPr>
        <p:spPr>
          <a:xfrm>
            <a:off x="3054997" y="4707774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Google Shape;777;p7">
            <a:extLst>
              <a:ext uri="{FF2B5EF4-FFF2-40B4-BE49-F238E27FC236}">
                <a16:creationId xmlns:a16="http://schemas.microsoft.com/office/drawing/2014/main" id="{717CB4F6-8929-4E93-AED5-8ED8307A1A36}"/>
              </a:ext>
            </a:extLst>
          </p:cNvPr>
          <p:cNvSpPr/>
          <p:nvPr/>
        </p:nvSpPr>
        <p:spPr>
          <a:xfrm>
            <a:off x="4119506" y="4802270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Google Shape;778;p7">
            <a:extLst>
              <a:ext uri="{FF2B5EF4-FFF2-40B4-BE49-F238E27FC236}">
                <a16:creationId xmlns:a16="http://schemas.microsoft.com/office/drawing/2014/main" id="{8E2DEADA-7527-4702-9A71-A31472AB701B}"/>
              </a:ext>
            </a:extLst>
          </p:cNvPr>
          <p:cNvSpPr/>
          <p:nvPr/>
        </p:nvSpPr>
        <p:spPr>
          <a:xfrm>
            <a:off x="447673" y="4656861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779;p7">
            <a:extLst>
              <a:ext uri="{FF2B5EF4-FFF2-40B4-BE49-F238E27FC236}">
                <a16:creationId xmlns:a16="http://schemas.microsoft.com/office/drawing/2014/main" id="{DC7F0979-8EEF-4DD2-A7DB-0399F7146101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Google Shape;780;p7">
            <a:extLst>
              <a:ext uri="{FF2B5EF4-FFF2-40B4-BE49-F238E27FC236}">
                <a16:creationId xmlns:a16="http://schemas.microsoft.com/office/drawing/2014/main" id="{18BE5D4F-4AFB-4DB2-BA41-3F480E92CC6D}"/>
              </a:ext>
            </a:extLst>
          </p:cNvPr>
          <p:cNvSpPr/>
          <p:nvPr/>
        </p:nvSpPr>
        <p:spPr>
          <a:xfrm>
            <a:off x="4331212" y="6451879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Google Shape;781;p7">
            <a:extLst>
              <a:ext uri="{FF2B5EF4-FFF2-40B4-BE49-F238E27FC236}">
                <a16:creationId xmlns:a16="http://schemas.microsoft.com/office/drawing/2014/main" id="{6279428A-A3F6-4D95-A3C3-632997E26842}"/>
              </a:ext>
            </a:extLst>
          </p:cNvPr>
          <p:cNvSpPr/>
          <p:nvPr/>
        </p:nvSpPr>
        <p:spPr>
          <a:xfrm>
            <a:off x="4331212" y="6413590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Google Shape;782;p7">
            <a:extLst>
              <a:ext uri="{FF2B5EF4-FFF2-40B4-BE49-F238E27FC236}">
                <a16:creationId xmlns:a16="http://schemas.microsoft.com/office/drawing/2014/main" id="{44EE0C64-23F2-44DB-81A0-FE71D6246CAE}"/>
              </a:ext>
            </a:extLst>
          </p:cNvPr>
          <p:cNvSpPr/>
          <p:nvPr/>
        </p:nvSpPr>
        <p:spPr>
          <a:xfrm>
            <a:off x="4331212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Google Shape;783;p7">
            <a:extLst>
              <a:ext uri="{FF2B5EF4-FFF2-40B4-BE49-F238E27FC236}">
                <a16:creationId xmlns:a16="http://schemas.microsoft.com/office/drawing/2014/main" id="{FEB92BBA-E25A-4067-83CF-D5386C30963E}"/>
              </a:ext>
            </a:extLst>
          </p:cNvPr>
          <p:cNvSpPr/>
          <p:nvPr/>
        </p:nvSpPr>
        <p:spPr>
          <a:xfrm>
            <a:off x="4331212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Google Shape;784;p7">
            <a:extLst>
              <a:ext uri="{FF2B5EF4-FFF2-40B4-BE49-F238E27FC236}">
                <a16:creationId xmlns:a16="http://schemas.microsoft.com/office/drawing/2014/main" id="{326E77AC-4E12-43D6-ACDB-0E522A273DE4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Google Shape;785;p7">
            <a:extLst>
              <a:ext uri="{FF2B5EF4-FFF2-40B4-BE49-F238E27FC236}">
                <a16:creationId xmlns:a16="http://schemas.microsoft.com/office/drawing/2014/main" id="{69BCF9A6-F4BB-4669-BBF2-6B58DFB2E5E7}"/>
              </a:ext>
            </a:extLst>
          </p:cNvPr>
          <p:cNvSpPr/>
          <p:nvPr/>
        </p:nvSpPr>
        <p:spPr>
          <a:xfrm>
            <a:off x="4331212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Google Shape;786;p7">
            <a:extLst>
              <a:ext uri="{FF2B5EF4-FFF2-40B4-BE49-F238E27FC236}">
                <a16:creationId xmlns:a16="http://schemas.microsoft.com/office/drawing/2014/main" id="{804D274A-B7F7-4341-AF9D-B105683BEB34}"/>
              </a:ext>
            </a:extLst>
          </p:cNvPr>
          <p:cNvSpPr/>
          <p:nvPr/>
        </p:nvSpPr>
        <p:spPr>
          <a:xfrm>
            <a:off x="4331214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787;p7">
            <a:extLst>
              <a:ext uri="{FF2B5EF4-FFF2-40B4-BE49-F238E27FC236}">
                <a16:creationId xmlns:a16="http://schemas.microsoft.com/office/drawing/2014/main" id="{9EF6C25C-E1DE-4293-A59A-03BD5A8F151E}"/>
              </a:ext>
            </a:extLst>
          </p:cNvPr>
          <p:cNvSpPr/>
          <p:nvPr/>
        </p:nvSpPr>
        <p:spPr>
          <a:xfrm>
            <a:off x="3964678" y="4658819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Google Shape;788;p7">
            <a:extLst>
              <a:ext uri="{FF2B5EF4-FFF2-40B4-BE49-F238E27FC236}">
                <a16:creationId xmlns:a16="http://schemas.microsoft.com/office/drawing/2014/main" id="{7DB4DFC4-E6EA-4BAB-AD5A-8BB57EBB1453}"/>
              </a:ext>
            </a:extLst>
          </p:cNvPr>
          <p:cNvSpPr/>
          <p:nvPr/>
        </p:nvSpPr>
        <p:spPr>
          <a:xfrm>
            <a:off x="3967351" y="465444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Google Shape;789;p7">
            <a:extLst>
              <a:ext uri="{FF2B5EF4-FFF2-40B4-BE49-F238E27FC236}">
                <a16:creationId xmlns:a16="http://schemas.microsoft.com/office/drawing/2014/main" id="{C969ADE7-900E-4281-923E-61742C4715E3}"/>
              </a:ext>
            </a:extLst>
          </p:cNvPr>
          <p:cNvSpPr/>
          <p:nvPr/>
        </p:nvSpPr>
        <p:spPr>
          <a:xfrm>
            <a:off x="593230" y="4783854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Google Shape;790;p7">
            <a:extLst>
              <a:ext uri="{FF2B5EF4-FFF2-40B4-BE49-F238E27FC236}">
                <a16:creationId xmlns:a16="http://schemas.microsoft.com/office/drawing/2014/main" id="{D40B68D7-D734-40F1-AED6-CD5466BB4E2F}"/>
              </a:ext>
            </a:extLst>
          </p:cNvPr>
          <p:cNvSpPr/>
          <p:nvPr/>
        </p:nvSpPr>
        <p:spPr>
          <a:xfrm>
            <a:off x="4119506" y="4794020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Google Shape;791;p7">
            <a:extLst>
              <a:ext uri="{FF2B5EF4-FFF2-40B4-BE49-F238E27FC236}">
                <a16:creationId xmlns:a16="http://schemas.microsoft.com/office/drawing/2014/main" id="{90778D27-4BF5-450D-9ED8-B51051E04789}"/>
              </a:ext>
            </a:extLst>
          </p:cNvPr>
          <p:cNvSpPr/>
          <p:nvPr/>
        </p:nvSpPr>
        <p:spPr>
          <a:xfrm>
            <a:off x="4116207" y="6637494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Google Shape;792;p7">
            <a:extLst>
              <a:ext uri="{FF2B5EF4-FFF2-40B4-BE49-F238E27FC236}">
                <a16:creationId xmlns:a16="http://schemas.microsoft.com/office/drawing/2014/main" id="{B6B43D73-0A17-4236-9785-EAD0EB3CDAD1}"/>
              </a:ext>
            </a:extLst>
          </p:cNvPr>
          <p:cNvSpPr/>
          <p:nvPr/>
        </p:nvSpPr>
        <p:spPr>
          <a:xfrm>
            <a:off x="4113590" y="6637494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Google Shape;793;p7">
            <a:extLst>
              <a:ext uri="{FF2B5EF4-FFF2-40B4-BE49-F238E27FC236}">
                <a16:creationId xmlns:a16="http://schemas.microsoft.com/office/drawing/2014/main" id="{4DA28FA9-715C-40B3-B6DE-F2497563C01E}"/>
              </a:ext>
            </a:extLst>
          </p:cNvPr>
          <p:cNvSpPr/>
          <p:nvPr/>
        </p:nvSpPr>
        <p:spPr>
          <a:xfrm>
            <a:off x="4116207" y="663749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Google Shape;798;p7">
            <a:extLst>
              <a:ext uri="{FF2B5EF4-FFF2-40B4-BE49-F238E27FC236}">
                <a16:creationId xmlns:a16="http://schemas.microsoft.com/office/drawing/2014/main" id="{C044B370-94D7-46DE-987C-123E5D07FDC7}"/>
              </a:ext>
            </a:extLst>
          </p:cNvPr>
          <p:cNvSpPr/>
          <p:nvPr/>
        </p:nvSpPr>
        <p:spPr>
          <a:xfrm>
            <a:off x="3874067" y="6696114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Google Shape;802;p7">
            <a:extLst>
              <a:ext uri="{FF2B5EF4-FFF2-40B4-BE49-F238E27FC236}">
                <a16:creationId xmlns:a16="http://schemas.microsoft.com/office/drawing/2014/main" id="{E24297FB-08AB-4905-AD53-F778DE7E1FE9}"/>
              </a:ext>
            </a:extLst>
          </p:cNvPr>
          <p:cNvSpPr/>
          <p:nvPr/>
        </p:nvSpPr>
        <p:spPr>
          <a:xfrm>
            <a:off x="3810535" y="6668033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Google Shape;804;p7">
            <a:extLst>
              <a:ext uri="{FF2B5EF4-FFF2-40B4-BE49-F238E27FC236}">
                <a16:creationId xmlns:a16="http://schemas.microsoft.com/office/drawing/2014/main" id="{ACBD9602-E608-44F8-94CC-AEA0FAE8E741}"/>
              </a:ext>
            </a:extLst>
          </p:cNvPr>
          <p:cNvSpPr/>
          <p:nvPr/>
        </p:nvSpPr>
        <p:spPr>
          <a:xfrm>
            <a:off x="3504235" y="6692239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Google Shape;808;p7">
            <a:extLst>
              <a:ext uri="{FF2B5EF4-FFF2-40B4-BE49-F238E27FC236}">
                <a16:creationId xmlns:a16="http://schemas.microsoft.com/office/drawing/2014/main" id="{295B718B-DC4B-405E-AFF8-489A94561C83}"/>
              </a:ext>
            </a:extLst>
          </p:cNvPr>
          <p:cNvSpPr/>
          <p:nvPr/>
        </p:nvSpPr>
        <p:spPr>
          <a:xfrm>
            <a:off x="1469807" y="6684032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Google Shape;809;p7">
            <a:extLst>
              <a:ext uri="{FF2B5EF4-FFF2-40B4-BE49-F238E27FC236}">
                <a16:creationId xmlns:a16="http://schemas.microsoft.com/office/drawing/2014/main" id="{5226AB67-D79E-4310-8E7F-EBDC962DB8B6}"/>
              </a:ext>
            </a:extLst>
          </p:cNvPr>
          <p:cNvSpPr/>
          <p:nvPr/>
        </p:nvSpPr>
        <p:spPr>
          <a:xfrm>
            <a:off x="1624635" y="4741690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Google Shape;810;p7">
            <a:extLst>
              <a:ext uri="{FF2B5EF4-FFF2-40B4-BE49-F238E27FC236}">
                <a16:creationId xmlns:a16="http://schemas.microsoft.com/office/drawing/2014/main" id="{667253CC-BC4D-4FC1-9709-E86CA815CA51}"/>
              </a:ext>
            </a:extLst>
          </p:cNvPr>
          <p:cNvSpPr/>
          <p:nvPr/>
        </p:nvSpPr>
        <p:spPr>
          <a:xfrm>
            <a:off x="679231" y="4716398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Google Shape;816;p7">
            <a:extLst>
              <a:ext uri="{FF2B5EF4-FFF2-40B4-BE49-F238E27FC236}">
                <a16:creationId xmlns:a16="http://schemas.microsoft.com/office/drawing/2014/main" id="{28EF8461-94D7-4D41-B463-0A88AD9FE615}"/>
              </a:ext>
            </a:extLst>
          </p:cNvPr>
          <p:cNvSpPr/>
          <p:nvPr/>
        </p:nvSpPr>
        <p:spPr>
          <a:xfrm>
            <a:off x="662679" y="6683240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Google Shape;818;p7">
            <a:extLst>
              <a:ext uri="{FF2B5EF4-FFF2-40B4-BE49-F238E27FC236}">
                <a16:creationId xmlns:a16="http://schemas.microsoft.com/office/drawing/2014/main" id="{DDF4DD06-49E3-4E63-82B2-F1AA335B47AA}"/>
              </a:ext>
            </a:extLst>
          </p:cNvPr>
          <p:cNvSpPr/>
          <p:nvPr/>
        </p:nvSpPr>
        <p:spPr>
          <a:xfrm>
            <a:off x="1089394" y="4923428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Google Shape;819;p7">
            <a:extLst>
              <a:ext uri="{FF2B5EF4-FFF2-40B4-BE49-F238E27FC236}">
                <a16:creationId xmlns:a16="http://schemas.microsoft.com/office/drawing/2014/main" id="{F7368651-D06B-48BF-90C1-F0B0EF00862C}"/>
              </a:ext>
            </a:extLst>
          </p:cNvPr>
          <p:cNvSpPr/>
          <p:nvPr/>
        </p:nvSpPr>
        <p:spPr>
          <a:xfrm>
            <a:off x="1053674" y="4911304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Google Shape;828;p7">
            <a:extLst>
              <a:ext uri="{FF2B5EF4-FFF2-40B4-BE49-F238E27FC236}">
                <a16:creationId xmlns:a16="http://schemas.microsoft.com/office/drawing/2014/main" id="{2425E2CE-6F8F-4312-8E3E-7E8A6D0B7E23}"/>
              </a:ext>
            </a:extLst>
          </p:cNvPr>
          <p:cNvSpPr/>
          <p:nvPr/>
        </p:nvSpPr>
        <p:spPr>
          <a:xfrm>
            <a:off x="571389" y="5603805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" name="Google Shape;829;p7">
            <a:extLst>
              <a:ext uri="{FF2B5EF4-FFF2-40B4-BE49-F238E27FC236}">
                <a16:creationId xmlns:a16="http://schemas.microsoft.com/office/drawing/2014/main" id="{4593CFCD-66F5-44DA-8489-03DFA63BCFDB}"/>
              </a:ext>
            </a:extLst>
          </p:cNvPr>
          <p:cNvSpPr/>
          <p:nvPr/>
        </p:nvSpPr>
        <p:spPr>
          <a:xfrm>
            <a:off x="505237" y="4795978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Google Shape;830;p7">
            <a:extLst>
              <a:ext uri="{FF2B5EF4-FFF2-40B4-BE49-F238E27FC236}">
                <a16:creationId xmlns:a16="http://schemas.microsoft.com/office/drawing/2014/main" id="{E9ADF860-862A-4312-99AE-BCC5B502028C}"/>
              </a:ext>
            </a:extLst>
          </p:cNvPr>
          <p:cNvSpPr/>
          <p:nvPr/>
        </p:nvSpPr>
        <p:spPr>
          <a:xfrm>
            <a:off x="510527" y="6407298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Google Shape;831;p7">
            <a:extLst>
              <a:ext uri="{FF2B5EF4-FFF2-40B4-BE49-F238E27FC236}">
                <a16:creationId xmlns:a16="http://schemas.microsoft.com/office/drawing/2014/main" id="{E78886AE-00C8-4B5D-A13E-0AD735F5A5DB}"/>
              </a:ext>
            </a:extLst>
          </p:cNvPr>
          <p:cNvSpPr/>
          <p:nvPr/>
        </p:nvSpPr>
        <p:spPr>
          <a:xfrm>
            <a:off x="3749671" y="5621761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" name="Google Shape;832;p7">
            <a:extLst>
              <a:ext uri="{FF2B5EF4-FFF2-40B4-BE49-F238E27FC236}">
                <a16:creationId xmlns:a16="http://schemas.microsoft.com/office/drawing/2014/main" id="{E5ED603A-A94F-4FD5-92CE-FB606D4169FE}"/>
              </a:ext>
            </a:extLst>
          </p:cNvPr>
          <p:cNvSpPr/>
          <p:nvPr/>
        </p:nvSpPr>
        <p:spPr>
          <a:xfrm>
            <a:off x="1324251" y="6411173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" name="Google Shape;833;p7">
            <a:extLst>
              <a:ext uri="{FF2B5EF4-FFF2-40B4-BE49-F238E27FC236}">
                <a16:creationId xmlns:a16="http://schemas.microsoft.com/office/drawing/2014/main" id="{731C42F4-04BE-4E34-A427-074D38F36D54}"/>
              </a:ext>
            </a:extLst>
          </p:cNvPr>
          <p:cNvSpPr/>
          <p:nvPr/>
        </p:nvSpPr>
        <p:spPr>
          <a:xfrm>
            <a:off x="1952777" y="5003882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" name="Google Shape;834;p7">
            <a:extLst>
              <a:ext uri="{FF2B5EF4-FFF2-40B4-BE49-F238E27FC236}">
                <a16:creationId xmlns:a16="http://schemas.microsoft.com/office/drawing/2014/main" id="{59143232-0CF8-46C2-9DB0-E8BA627FB8F0}"/>
              </a:ext>
            </a:extLst>
          </p:cNvPr>
          <p:cNvSpPr/>
          <p:nvPr/>
        </p:nvSpPr>
        <p:spPr>
          <a:xfrm>
            <a:off x="1958065" y="5014049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" name="Google Shape;835;p7">
            <a:extLst>
              <a:ext uri="{FF2B5EF4-FFF2-40B4-BE49-F238E27FC236}">
                <a16:creationId xmlns:a16="http://schemas.microsoft.com/office/drawing/2014/main" id="{1CAC964F-A9C1-4BF3-BC5E-918EC3B79902}"/>
              </a:ext>
            </a:extLst>
          </p:cNvPr>
          <p:cNvSpPr/>
          <p:nvPr/>
        </p:nvSpPr>
        <p:spPr>
          <a:xfrm>
            <a:off x="1955448" y="5010172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Google Shape;836;p7">
            <a:extLst>
              <a:ext uri="{FF2B5EF4-FFF2-40B4-BE49-F238E27FC236}">
                <a16:creationId xmlns:a16="http://schemas.microsoft.com/office/drawing/2014/main" id="{E81901B6-70EB-495F-BD72-86CF4BC0BFB0}"/>
              </a:ext>
            </a:extLst>
          </p:cNvPr>
          <p:cNvSpPr/>
          <p:nvPr/>
        </p:nvSpPr>
        <p:spPr>
          <a:xfrm>
            <a:off x="447673" y="6506167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Google Shape;837;p7">
            <a:extLst>
              <a:ext uri="{FF2B5EF4-FFF2-40B4-BE49-F238E27FC236}">
                <a16:creationId xmlns:a16="http://schemas.microsoft.com/office/drawing/2014/main" id="{DEB586CE-8BFD-4939-9545-4C6398F901CE}"/>
              </a:ext>
            </a:extLst>
          </p:cNvPr>
          <p:cNvSpPr/>
          <p:nvPr/>
        </p:nvSpPr>
        <p:spPr>
          <a:xfrm>
            <a:off x="447673" y="4681109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Google Shape;838;p7">
            <a:extLst>
              <a:ext uri="{FF2B5EF4-FFF2-40B4-BE49-F238E27FC236}">
                <a16:creationId xmlns:a16="http://schemas.microsoft.com/office/drawing/2014/main" id="{FEA10602-8975-4264-A944-C45E3709AD5D}"/>
              </a:ext>
            </a:extLst>
          </p:cNvPr>
          <p:cNvSpPr/>
          <p:nvPr/>
        </p:nvSpPr>
        <p:spPr>
          <a:xfrm>
            <a:off x="439028" y="5763254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Google Shape;862;p7">
            <a:extLst>
              <a:ext uri="{FF2B5EF4-FFF2-40B4-BE49-F238E27FC236}">
                <a16:creationId xmlns:a16="http://schemas.microsoft.com/office/drawing/2014/main" id="{32D31B19-D589-4F02-BB41-B2DE8FB5B0A7}"/>
              </a:ext>
            </a:extLst>
          </p:cNvPr>
          <p:cNvSpPr/>
          <p:nvPr/>
        </p:nvSpPr>
        <p:spPr>
          <a:xfrm>
            <a:off x="436412" y="6496002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Google Shape;626;p7">
            <a:extLst>
              <a:ext uri="{FF2B5EF4-FFF2-40B4-BE49-F238E27FC236}">
                <a16:creationId xmlns:a16="http://schemas.microsoft.com/office/drawing/2014/main" id="{90764238-EAB0-4F31-A9E2-E9A83CEBF5A8}"/>
              </a:ext>
            </a:extLst>
          </p:cNvPr>
          <p:cNvSpPr/>
          <p:nvPr/>
        </p:nvSpPr>
        <p:spPr>
          <a:xfrm>
            <a:off x="4823253" y="4676734"/>
            <a:ext cx="3828765" cy="2055795"/>
          </a:xfrm>
          <a:custGeom>
            <a:avLst/>
            <a:gdLst/>
            <a:ahLst/>
            <a:cxnLst/>
            <a:rect l="l" t="t" r="r" b="b"/>
            <a:pathLst>
              <a:path w="67313" h="49342" extrusionOk="0">
                <a:moveTo>
                  <a:pt x="1" y="1"/>
                </a:moveTo>
                <a:lnTo>
                  <a:pt x="1" y="49341"/>
                </a:lnTo>
                <a:lnTo>
                  <a:pt x="67312" y="49341"/>
                </a:lnTo>
                <a:lnTo>
                  <a:pt x="67312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DDDDDDDDDDDD">
            <a:extLst>
              <a:ext uri="{FF2B5EF4-FFF2-40B4-BE49-F238E27FC236}">
                <a16:creationId xmlns:a16="http://schemas.microsoft.com/office/drawing/2014/main" id="{92B998CE-C8E9-4F16-BFB4-97343F216767}"/>
              </a:ext>
            </a:extLst>
          </p:cNvPr>
          <p:cNvSpPr/>
          <p:nvPr/>
        </p:nvSpPr>
        <p:spPr>
          <a:xfrm>
            <a:off x="5013174" y="4799852"/>
            <a:ext cx="3468145" cy="1849806"/>
          </a:xfrm>
          <a:custGeom>
            <a:avLst/>
            <a:gdLst/>
            <a:ahLst/>
            <a:cxnLst/>
            <a:rect l="l" t="t" r="r" b="b"/>
            <a:pathLst>
              <a:path w="60973" h="44398" extrusionOk="0">
                <a:moveTo>
                  <a:pt x="0" y="0"/>
                </a:moveTo>
                <a:lnTo>
                  <a:pt x="0" y="44397"/>
                </a:lnTo>
                <a:lnTo>
                  <a:pt x="60972" y="44397"/>
                </a:lnTo>
                <a:lnTo>
                  <a:pt x="609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tơcnơ</a:t>
            </a:r>
            <a:r>
              <a:rPr lang="vi-VN" sz="2200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Google Shape;650;p7">
            <a:extLst>
              <a:ext uri="{FF2B5EF4-FFF2-40B4-BE49-F238E27FC236}">
                <a16:creationId xmlns:a16="http://schemas.microsoft.com/office/drawing/2014/main" id="{23932748-EA98-4DC8-A99D-6DD388B79974}"/>
              </a:ext>
            </a:extLst>
          </p:cNvPr>
          <p:cNvSpPr/>
          <p:nvPr/>
        </p:nvSpPr>
        <p:spPr>
          <a:xfrm>
            <a:off x="8690979" y="6161104"/>
            <a:ext cx="58" cy="78578"/>
          </a:xfrm>
          <a:custGeom>
            <a:avLst/>
            <a:gdLst/>
            <a:ahLst/>
            <a:cxnLst/>
            <a:rect l="l" t="t" r="r" b="b"/>
            <a:pathLst>
              <a:path w="1" h="1886" extrusionOk="0">
                <a:moveTo>
                  <a:pt x="0" y="1"/>
                </a:moveTo>
                <a:lnTo>
                  <a:pt x="0" y="245"/>
                </a:lnTo>
                <a:lnTo>
                  <a:pt x="0" y="1885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Google Shape;654;p7">
            <a:extLst>
              <a:ext uri="{FF2B5EF4-FFF2-40B4-BE49-F238E27FC236}">
                <a16:creationId xmlns:a16="http://schemas.microsoft.com/office/drawing/2014/main" id="{5BA9BEAA-D01D-4062-AE7C-95258F8A82F8}"/>
              </a:ext>
            </a:extLst>
          </p:cNvPr>
          <p:cNvSpPr/>
          <p:nvPr/>
        </p:nvSpPr>
        <p:spPr>
          <a:xfrm>
            <a:off x="8690979" y="6443629"/>
            <a:ext cx="58" cy="8291"/>
          </a:xfrm>
          <a:custGeom>
            <a:avLst/>
            <a:gdLst/>
            <a:ahLst/>
            <a:cxnLst/>
            <a:rect l="l" t="t" r="r" b="b"/>
            <a:pathLst>
              <a:path w="1" h="199" extrusionOk="0">
                <a:moveTo>
                  <a:pt x="0" y="1"/>
                </a:moveTo>
                <a:lnTo>
                  <a:pt x="0" y="1"/>
                </a:lnTo>
                <a:lnTo>
                  <a:pt x="0" y="94"/>
                </a:lnTo>
                <a:lnTo>
                  <a:pt x="0" y="94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Google Shape;656;p7">
            <a:extLst>
              <a:ext uri="{FF2B5EF4-FFF2-40B4-BE49-F238E27FC236}">
                <a16:creationId xmlns:a16="http://schemas.microsoft.com/office/drawing/2014/main" id="{1513011C-471D-482D-8D6B-C23238954C07}"/>
              </a:ext>
            </a:extLst>
          </p:cNvPr>
          <p:cNvSpPr/>
          <p:nvPr/>
        </p:nvSpPr>
        <p:spPr>
          <a:xfrm>
            <a:off x="8707530" y="6423297"/>
            <a:ext cx="58" cy="2458"/>
          </a:xfrm>
          <a:custGeom>
            <a:avLst/>
            <a:gdLst/>
            <a:ahLst/>
            <a:cxnLst/>
            <a:rect l="l" t="t" r="r" b="b"/>
            <a:pathLst>
              <a:path w="1" h="59" extrusionOk="0">
                <a:moveTo>
                  <a:pt x="0" y="0"/>
                </a:move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Google Shape;657;p7">
            <a:extLst>
              <a:ext uri="{FF2B5EF4-FFF2-40B4-BE49-F238E27FC236}">
                <a16:creationId xmlns:a16="http://schemas.microsoft.com/office/drawing/2014/main" id="{EE3FD1F6-BAC0-4E23-A068-5F9B1C8F8CE4}"/>
              </a:ext>
            </a:extLst>
          </p:cNvPr>
          <p:cNvSpPr/>
          <p:nvPr/>
        </p:nvSpPr>
        <p:spPr>
          <a:xfrm>
            <a:off x="8690979" y="6451879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0" y="1"/>
                </a:moveTo>
                <a:lnTo>
                  <a:pt x="0" y="1"/>
                </a:lnTo>
                <a:cubicBezTo>
                  <a:pt x="47" y="47"/>
                  <a:pt x="94" y="47"/>
                  <a:pt x="140" y="47"/>
                </a:cubicBezTo>
                <a:lnTo>
                  <a:pt x="140" y="47"/>
                </a:lnTo>
                <a:lnTo>
                  <a:pt x="140" y="47"/>
                </a:lnTo>
                <a:cubicBezTo>
                  <a:pt x="94" y="47"/>
                  <a:pt x="47" y="47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4950" cap="flat" cmpd="sng">
            <a:solidFill>
              <a:schemeClr val="accent3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Google Shape;659;p7">
            <a:extLst>
              <a:ext uri="{FF2B5EF4-FFF2-40B4-BE49-F238E27FC236}">
                <a16:creationId xmlns:a16="http://schemas.microsoft.com/office/drawing/2014/main" id="{F38E75B8-2839-408D-807C-1E0BAA53843C}"/>
              </a:ext>
            </a:extLst>
          </p:cNvPr>
          <p:cNvSpPr/>
          <p:nvPr/>
        </p:nvSpPr>
        <p:spPr>
          <a:xfrm>
            <a:off x="8690979" y="6469794"/>
            <a:ext cx="58" cy="10250"/>
          </a:xfrm>
          <a:custGeom>
            <a:avLst/>
            <a:gdLst/>
            <a:ahLst/>
            <a:cxnLst/>
            <a:rect l="l" t="t" r="r" b="b"/>
            <a:pathLst>
              <a:path w="1" h="246" extrusionOk="0">
                <a:moveTo>
                  <a:pt x="0" y="199"/>
                </a:moveTo>
                <a:lnTo>
                  <a:pt x="0" y="245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 w="960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Google Shape;660;p7">
            <a:extLst>
              <a:ext uri="{FF2B5EF4-FFF2-40B4-BE49-F238E27FC236}">
                <a16:creationId xmlns:a16="http://schemas.microsoft.com/office/drawing/2014/main" id="{E74C7B91-A83E-4AF4-959D-C6CCD110F31F}"/>
              </a:ext>
            </a:extLst>
          </p:cNvPr>
          <p:cNvSpPr/>
          <p:nvPr/>
        </p:nvSpPr>
        <p:spPr>
          <a:xfrm>
            <a:off x="8690979" y="5920743"/>
            <a:ext cx="58" cy="46581"/>
          </a:xfrm>
          <a:custGeom>
            <a:avLst/>
            <a:gdLst/>
            <a:ahLst/>
            <a:cxnLst/>
            <a:rect l="l" t="t" r="r" b="b"/>
            <a:pathLst>
              <a:path w="1" h="1118" extrusionOk="0">
                <a:moveTo>
                  <a:pt x="0" y="1013"/>
                </a:moveTo>
                <a:lnTo>
                  <a:pt x="0" y="111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Google Shape;662;p7">
            <a:extLst>
              <a:ext uri="{FF2B5EF4-FFF2-40B4-BE49-F238E27FC236}">
                <a16:creationId xmlns:a16="http://schemas.microsoft.com/office/drawing/2014/main" id="{02952414-BD28-4C57-936C-4C808BFD50A7}"/>
              </a:ext>
            </a:extLst>
          </p:cNvPr>
          <p:cNvSpPr/>
          <p:nvPr/>
        </p:nvSpPr>
        <p:spPr>
          <a:xfrm>
            <a:off x="8690979" y="5732712"/>
            <a:ext cx="58" cy="186156"/>
          </a:xfrm>
          <a:custGeom>
            <a:avLst/>
            <a:gdLst/>
            <a:ahLst/>
            <a:cxnLst/>
            <a:rect l="l" t="t" r="r" b="b"/>
            <a:pathLst>
              <a:path w="1" h="4468" extrusionOk="0">
                <a:moveTo>
                  <a:pt x="0" y="1"/>
                </a:moveTo>
                <a:lnTo>
                  <a:pt x="0" y="1"/>
                </a:lnTo>
                <a:lnTo>
                  <a:pt x="0" y="4467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Google Shape;664;p7">
            <a:extLst>
              <a:ext uri="{FF2B5EF4-FFF2-40B4-BE49-F238E27FC236}">
                <a16:creationId xmlns:a16="http://schemas.microsoft.com/office/drawing/2014/main" id="{07B6DCBA-C536-43EA-990B-5AC69AA1A1A1}"/>
              </a:ext>
            </a:extLst>
          </p:cNvPr>
          <p:cNvSpPr/>
          <p:nvPr/>
        </p:nvSpPr>
        <p:spPr>
          <a:xfrm>
            <a:off x="8690979" y="5920743"/>
            <a:ext cx="58" cy="105202"/>
          </a:xfrm>
          <a:custGeom>
            <a:avLst/>
            <a:gdLst/>
            <a:ahLst/>
            <a:cxnLst/>
            <a:rect l="l" t="t" r="r" b="b"/>
            <a:pathLst>
              <a:path w="1" h="2525" extrusionOk="0">
                <a:moveTo>
                  <a:pt x="0" y="1117"/>
                </a:moveTo>
                <a:lnTo>
                  <a:pt x="0" y="2525"/>
                </a:lnTo>
                <a:lnTo>
                  <a:pt x="0" y="252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 w="9600" cap="flat" cmpd="sng">
            <a:solidFill>
              <a:schemeClr val="accent4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" name="Google Shape;667;p7">
            <a:extLst>
              <a:ext uri="{FF2B5EF4-FFF2-40B4-BE49-F238E27FC236}">
                <a16:creationId xmlns:a16="http://schemas.microsoft.com/office/drawing/2014/main" id="{9FCAA6B6-DD8A-4134-B9F4-261C7458505E}"/>
              </a:ext>
            </a:extLst>
          </p:cNvPr>
          <p:cNvSpPr/>
          <p:nvPr/>
        </p:nvSpPr>
        <p:spPr>
          <a:xfrm>
            <a:off x="4820637" y="4676734"/>
            <a:ext cx="3842586" cy="2051920"/>
          </a:xfrm>
          <a:custGeom>
            <a:avLst/>
            <a:gdLst/>
            <a:ahLst/>
            <a:cxnLst/>
            <a:rect l="l" t="t" r="r" b="b"/>
            <a:pathLst>
              <a:path w="67556" h="49249" extrusionOk="0">
                <a:moveTo>
                  <a:pt x="5037" y="852"/>
                </a:moveTo>
                <a:cubicBezTo>
                  <a:pt x="5425" y="852"/>
                  <a:pt x="5812" y="873"/>
                  <a:pt x="6200" y="873"/>
                </a:cubicBezTo>
                <a:cubicBezTo>
                  <a:pt x="7072" y="873"/>
                  <a:pt x="7991" y="920"/>
                  <a:pt x="8864" y="920"/>
                </a:cubicBezTo>
                <a:cubicBezTo>
                  <a:pt x="10178" y="1024"/>
                  <a:pt x="11481" y="1117"/>
                  <a:pt x="12749" y="1164"/>
                </a:cubicBezTo>
                <a:lnTo>
                  <a:pt x="16575" y="1164"/>
                </a:lnTo>
                <a:cubicBezTo>
                  <a:pt x="16668" y="1164"/>
                  <a:pt x="16761" y="1164"/>
                  <a:pt x="16913" y="1210"/>
                </a:cubicBezTo>
                <a:cubicBezTo>
                  <a:pt x="16913" y="1210"/>
                  <a:pt x="16866" y="1210"/>
                  <a:pt x="16866" y="1269"/>
                </a:cubicBezTo>
                <a:cubicBezTo>
                  <a:pt x="16378" y="1315"/>
                  <a:pt x="15889" y="1362"/>
                  <a:pt x="15412" y="1408"/>
                </a:cubicBezTo>
                <a:cubicBezTo>
                  <a:pt x="14866" y="1467"/>
                  <a:pt x="14321" y="1487"/>
                  <a:pt x="13775" y="1487"/>
                </a:cubicBezTo>
                <a:cubicBezTo>
                  <a:pt x="12913" y="1487"/>
                  <a:pt x="12052" y="1437"/>
                  <a:pt x="11190" y="1408"/>
                </a:cubicBezTo>
                <a:cubicBezTo>
                  <a:pt x="8968" y="1315"/>
                  <a:pt x="6782" y="1269"/>
                  <a:pt x="4548" y="1164"/>
                </a:cubicBezTo>
                <a:cubicBezTo>
                  <a:pt x="4164" y="1164"/>
                  <a:pt x="3734" y="1164"/>
                  <a:pt x="3292" y="1117"/>
                </a:cubicBezTo>
                <a:cubicBezTo>
                  <a:pt x="3676" y="920"/>
                  <a:pt x="4071" y="873"/>
                  <a:pt x="4455" y="873"/>
                </a:cubicBezTo>
                <a:cubicBezTo>
                  <a:pt x="4649" y="858"/>
                  <a:pt x="4843" y="852"/>
                  <a:pt x="5037" y="852"/>
                </a:cubicBezTo>
                <a:close/>
                <a:moveTo>
                  <a:pt x="62418" y="552"/>
                </a:moveTo>
                <a:cubicBezTo>
                  <a:pt x="62770" y="552"/>
                  <a:pt x="63124" y="563"/>
                  <a:pt x="63485" y="582"/>
                </a:cubicBezTo>
                <a:cubicBezTo>
                  <a:pt x="64020" y="629"/>
                  <a:pt x="64508" y="629"/>
                  <a:pt x="65032" y="687"/>
                </a:cubicBezTo>
                <a:cubicBezTo>
                  <a:pt x="65183" y="687"/>
                  <a:pt x="65323" y="734"/>
                  <a:pt x="65381" y="920"/>
                </a:cubicBezTo>
                <a:lnTo>
                  <a:pt x="65323" y="920"/>
                </a:lnTo>
                <a:cubicBezTo>
                  <a:pt x="65323" y="978"/>
                  <a:pt x="65381" y="1024"/>
                  <a:pt x="65381" y="1071"/>
                </a:cubicBezTo>
                <a:cubicBezTo>
                  <a:pt x="64741" y="1071"/>
                  <a:pt x="64113" y="1071"/>
                  <a:pt x="63485" y="1024"/>
                </a:cubicBezTo>
                <a:cubicBezTo>
                  <a:pt x="63313" y="1018"/>
                  <a:pt x="63141" y="1015"/>
                  <a:pt x="62969" y="1015"/>
                </a:cubicBezTo>
                <a:cubicBezTo>
                  <a:pt x="61882" y="1015"/>
                  <a:pt x="60789" y="1130"/>
                  <a:pt x="59705" y="1210"/>
                </a:cubicBezTo>
                <a:cubicBezTo>
                  <a:pt x="58739" y="1315"/>
                  <a:pt x="57820" y="1315"/>
                  <a:pt x="56890" y="1408"/>
                </a:cubicBezTo>
                <a:cubicBezTo>
                  <a:pt x="56262" y="1455"/>
                  <a:pt x="55634" y="1559"/>
                  <a:pt x="55006" y="1652"/>
                </a:cubicBezTo>
                <a:cubicBezTo>
                  <a:pt x="54761" y="1699"/>
                  <a:pt x="54471" y="1746"/>
                  <a:pt x="54226" y="1746"/>
                </a:cubicBezTo>
                <a:cubicBezTo>
                  <a:pt x="54046" y="1758"/>
                  <a:pt x="53868" y="1764"/>
                  <a:pt x="53693" y="1764"/>
                </a:cubicBezTo>
                <a:cubicBezTo>
                  <a:pt x="53215" y="1764"/>
                  <a:pt x="52755" y="1721"/>
                  <a:pt x="52295" y="1652"/>
                </a:cubicBezTo>
                <a:cubicBezTo>
                  <a:pt x="49625" y="1254"/>
                  <a:pt x="33919" y="1064"/>
                  <a:pt x="28662" y="1064"/>
                </a:cubicBezTo>
                <a:cubicBezTo>
                  <a:pt x="28082" y="1064"/>
                  <a:pt x="27628" y="1066"/>
                  <a:pt x="27334" y="1071"/>
                </a:cubicBezTo>
                <a:lnTo>
                  <a:pt x="26939" y="1071"/>
                </a:lnTo>
                <a:lnTo>
                  <a:pt x="26939" y="920"/>
                </a:lnTo>
                <a:lnTo>
                  <a:pt x="26939" y="827"/>
                </a:lnTo>
                <a:cubicBezTo>
                  <a:pt x="27183" y="780"/>
                  <a:pt x="27427" y="687"/>
                  <a:pt x="27672" y="687"/>
                </a:cubicBezTo>
                <a:lnTo>
                  <a:pt x="46771" y="687"/>
                </a:lnTo>
                <a:cubicBezTo>
                  <a:pt x="47538" y="734"/>
                  <a:pt x="48364" y="780"/>
                  <a:pt x="49143" y="827"/>
                </a:cubicBezTo>
                <a:cubicBezTo>
                  <a:pt x="50109" y="920"/>
                  <a:pt x="51132" y="1024"/>
                  <a:pt x="52098" y="1164"/>
                </a:cubicBezTo>
                <a:cubicBezTo>
                  <a:pt x="52629" y="1241"/>
                  <a:pt x="53142" y="1287"/>
                  <a:pt x="53663" y="1287"/>
                </a:cubicBezTo>
                <a:cubicBezTo>
                  <a:pt x="53849" y="1287"/>
                  <a:pt x="54037" y="1281"/>
                  <a:pt x="54226" y="1269"/>
                </a:cubicBezTo>
                <a:cubicBezTo>
                  <a:pt x="54622" y="1269"/>
                  <a:pt x="55006" y="1210"/>
                  <a:pt x="55389" y="1164"/>
                </a:cubicBezTo>
                <a:cubicBezTo>
                  <a:pt x="56262" y="1024"/>
                  <a:pt x="57134" y="978"/>
                  <a:pt x="58053" y="873"/>
                </a:cubicBezTo>
                <a:cubicBezTo>
                  <a:pt x="59030" y="780"/>
                  <a:pt x="59949" y="734"/>
                  <a:pt x="60914" y="629"/>
                </a:cubicBezTo>
                <a:cubicBezTo>
                  <a:pt x="61425" y="574"/>
                  <a:pt x="61920" y="552"/>
                  <a:pt x="62418" y="552"/>
                </a:cubicBezTo>
                <a:close/>
                <a:moveTo>
                  <a:pt x="20355" y="1455"/>
                </a:moveTo>
                <a:cubicBezTo>
                  <a:pt x="21809" y="1455"/>
                  <a:pt x="23263" y="1606"/>
                  <a:pt x="24764" y="1792"/>
                </a:cubicBezTo>
                <a:cubicBezTo>
                  <a:pt x="25683" y="1943"/>
                  <a:pt x="26648" y="1990"/>
                  <a:pt x="27625" y="2083"/>
                </a:cubicBezTo>
                <a:cubicBezTo>
                  <a:pt x="27811" y="2141"/>
                  <a:pt x="28009" y="2188"/>
                  <a:pt x="28207" y="2188"/>
                </a:cubicBezTo>
                <a:lnTo>
                  <a:pt x="28207" y="2281"/>
                </a:lnTo>
                <a:cubicBezTo>
                  <a:pt x="27916" y="2281"/>
                  <a:pt x="27625" y="2327"/>
                  <a:pt x="27334" y="2327"/>
                </a:cubicBezTo>
                <a:cubicBezTo>
                  <a:pt x="27220" y="2332"/>
                  <a:pt x="27106" y="2334"/>
                  <a:pt x="26991" y="2334"/>
                </a:cubicBezTo>
                <a:cubicBezTo>
                  <a:pt x="26027" y="2334"/>
                  <a:pt x="25035" y="2171"/>
                  <a:pt x="24089" y="2036"/>
                </a:cubicBezTo>
                <a:cubicBezTo>
                  <a:pt x="22926" y="1943"/>
                  <a:pt x="21763" y="1850"/>
                  <a:pt x="20646" y="1699"/>
                </a:cubicBezTo>
                <a:cubicBezTo>
                  <a:pt x="20449" y="1699"/>
                  <a:pt x="20251" y="1606"/>
                  <a:pt x="20065" y="1606"/>
                </a:cubicBezTo>
                <a:lnTo>
                  <a:pt x="20065" y="1501"/>
                </a:lnTo>
                <a:cubicBezTo>
                  <a:pt x="20158" y="1455"/>
                  <a:pt x="20251" y="1455"/>
                  <a:pt x="20355" y="1455"/>
                </a:cubicBezTo>
                <a:close/>
                <a:moveTo>
                  <a:pt x="65323" y="3304"/>
                </a:moveTo>
                <a:lnTo>
                  <a:pt x="65323" y="3304"/>
                </a:lnTo>
                <a:cubicBezTo>
                  <a:pt x="65427" y="3932"/>
                  <a:pt x="65613" y="4607"/>
                  <a:pt x="65474" y="5281"/>
                </a:cubicBezTo>
                <a:cubicBezTo>
                  <a:pt x="65183" y="5095"/>
                  <a:pt x="65090" y="3595"/>
                  <a:pt x="65323" y="3304"/>
                </a:cubicBezTo>
                <a:close/>
                <a:moveTo>
                  <a:pt x="66300" y="5386"/>
                </a:moveTo>
                <a:cubicBezTo>
                  <a:pt x="66346" y="5770"/>
                  <a:pt x="66393" y="6154"/>
                  <a:pt x="66439" y="6503"/>
                </a:cubicBezTo>
                <a:cubicBezTo>
                  <a:pt x="66544" y="7131"/>
                  <a:pt x="66637" y="7805"/>
                  <a:pt x="66684" y="8434"/>
                </a:cubicBezTo>
                <a:cubicBezTo>
                  <a:pt x="66684" y="8724"/>
                  <a:pt x="66637" y="9015"/>
                  <a:pt x="66637" y="9306"/>
                </a:cubicBezTo>
                <a:lnTo>
                  <a:pt x="66486" y="9306"/>
                </a:lnTo>
                <a:cubicBezTo>
                  <a:pt x="66486" y="9259"/>
                  <a:pt x="66439" y="9166"/>
                  <a:pt x="66393" y="9062"/>
                </a:cubicBezTo>
                <a:cubicBezTo>
                  <a:pt x="66300" y="8143"/>
                  <a:pt x="66195" y="7224"/>
                  <a:pt x="66102" y="6305"/>
                </a:cubicBezTo>
                <a:cubicBezTo>
                  <a:pt x="66055" y="6014"/>
                  <a:pt x="66149" y="5723"/>
                  <a:pt x="66195" y="5433"/>
                </a:cubicBezTo>
                <a:cubicBezTo>
                  <a:pt x="66195" y="5433"/>
                  <a:pt x="66253" y="5433"/>
                  <a:pt x="66300" y="5386"/>
                </a:cubicBezTo>
                <a:close/>
                <a:moveTo>
                  <a:pt x="2082" y="21810"/>
                </a:moveTo>
                <a:cubicBezTo>
                  <a:pt x="2280" y="23752"/>
                  <a:pt x="2420" y="25695"/>
                  <a:pt x="2618" y="27672"/>
                </a:cubicBezTo>
                <a:cubicBezTo>
                  <a:pt x="1989" y="26567"/>
                  <a:pt x="1640" y="22438"/>
                  <a:pt x="2082" y="21810"/>
                </a:cubicBezTo>
                <a:close/>
                <a:moveTo>
                  <a:pt x="66300" y="11876"/>
                </a:moveTo>
                <a:cubicBezTo>
                  <a:pt x="66346" y="11923"/>
                  <a:pt x="66346" y="12028"/>
                  <a:pt x="66346" y="12074"/>
                </a:cubicBezTo>
                <a:cubicBezTo>
                  <a:pt x="66346" y="12412"/>
                  <a:pt x="66300" y="12702"/>
                  <a:pt x="66300" y="12993"/>
                </a:cubicBezTo>
                <a:cubicBezTo>
                  <a:pt x="66149" y="13912"/>
                  <a:pt x="66300" y="14831"/>
                  <a:pt x="66346" y="15750"/>
                </a:cubicBezTo>
                <a:cubicBezTo>
                  <a:pt x="66439" y="17936"/>
                  <a:pt x="66637" y="20170"/>
                  <a:pt x="66591" y="22391"/>
                </a:cubicBezTo>
                <a:cubicBezTo>
                  <a:pt x="66544" y="23752"/>
                  <a:pt x="66637" y="25160"/>
                  <a:pt x="66637" y="26567"/>
                </a:cubicBezTo>
                <a:cubicBezTo>
                  <a:pt x="66637" y="27439"/>
                  <a:pt x="66544" y="28312"/>
                  <a:pt x="66486" y="29184"/>
                </a:cubicBezTo>
                <a:lnTo>
                  <a:pt x="66486" y="29324"/>
                </a:lnTo>
                <a:lnTo>
                  <a:pt x="66393" y="29324"/>
                </a:lnTo>
                <a:cubicBezTo>
                  <a:pt x="66346" y="28940"/>
                  <a:pt x="66346" y="28602"/>
                  <a:pt x="66346" y="28207"/>
                </a:cubicBezTo>
                <a:cubicBezTo>
                  <a:pt x="66346" y="27195"/>
                  <a:pt x="66346" y="26218"/>
                  <a:pt x="66300" y="25206"/>
                </a:cubicBezTo>
                <a:cubicBezTo>
                  <a:pt x="66253" y="23554"/>
                  <a:pt x="66149" y="21914"/>
                  <a:pt x="66195" y="20216"/>
                </a:cubicBezTo>
                <a:cubicBezTo>
                  <a:pt x="66253" y="19437"/>
                  <a:pt x="66102" y="18611"/>
                  <a:pt x="66055" y="17843"/>
                </a:cubicBezTo>
                <a:cubicBezTo>
                  <a:pt x="66055" y="17355"/>
                  <a:pt x="66055" y="16866"/>
                  <a:pt x="66009" y="16389"/>
                </a:cubicBezTo>
                <a:cubicBezTo>
                  <a:pt x="65962" y="15517"/>
                  <a:pt x="65904" y="14645"/>
                  <a:pt x="65904" y="13714"/>
                </a:cubicBezTo>
                <a:cubicBezTo>
                  <a:pt x="65904" y="13191"/>
                  <a:pt x="66055" y="12609"/>
                  <a:pt x="66149" y="12074"/>
                </a:cubicBezTo>
                <a:cubicBezTo>
                  <a:pt x="66149" y="12028"/>
                  <a:pt x="66195" y="11923"/>
                  <a:pt x="66253" y="11876"/>
                </a:cubicBezTo>
                <a:close/>
                <a:moveTo>
                  <a:pt x="65520" y="16727"/>
                </a:moveTo>
                <a:cubicBezTo>
                  <a:pt x="65474" y="17401"/>
                  <a:pt x="65474" y="18076"/>
                  <a:pt x="65381" y="18762"/>
                </a:cubicBezTo>
                <a:cubicBezTo>
                  <a:pt x="65183" y="20460"/>
                  <a:pt x="65137" y="22205"/>
                  <a:pt x="65427" y="23892"/>
                </a:cubicBezTo>
                <a:cubicBezTo>
                  <a:pt x="65672" y="25741"/>
                  <a:pt x="65718" y="27532"/>
                  <a:pt x="65474" y="29370"/>
                </a:cubicBezTo>
                <a:cubicBezTo>
                  <a:pt x="65427" y="30196"/>
                  <a:pt x="65520" y="31068"/>
                  <a:pt x="65520" y="31894"/>
                </a:cubicBezTo>
                <a:cubicBezTo>
                  <a:pt x="65567" y="33150"/>
                  <a:pt x="65567" y="34360"/>
                  <a:pt x="65567" y="35628"/>
                </a:cubicBezTo>
                <a:cubicBezTo>
                  <a:pt x="65567" y="36105"/>
                  <a:pt x="65567" y="36593"/>
                  <a:pt x="65520" y="37082"/>
                </a:cubicBezTo>
                <a:cubicBezTo>
                  <a:pt x="65520" y="37175"/>
                  <a:pt x="65474" y="37268"/>
                  <a:pt x="65427" y="37326"/>
                </a:cubicBezTo>
                <a:cubicBezTo>
                  <a:pt x="65381" y="37221"/>
                  <a:pt x="65276" y="37175"/>
                  <a:pt x="65276" y="37082"/>
                </a:cubicBezTo>
                <a:cubicBezTo>
                  <a:pt x="65230" y="36454"/>
                  <a:pt x="65230" y="35767"/>
                  <a:pt x="65230" y="35139"/>
                </a:cubicBezTo>
                <a:cubicBezTo>
                  <a:pt x="65230" y="33976"/>
                  <a:pt x="65230" y="32813"/>
                  <a:pt x="65183" y="31650"/>
                </a:cubicBezTo>
                <a:cubicBezTo>
                  <a:pt x="65137" y="30487"/>
                  <a:pt x="65137" y="29370"/>
                  <a:pt x="65230" y="28207"/>
                </a:cubicBezTo>
                <a:cubicBezTo>
                  <a:pt x="65276" y="27335"/>
                  <a:pt x="65276" y="26416"/>
                  <a:pt x="65230" y="25497"/>
                </a:cubicBezTo>
                <a:cubicBezTo>
                  <a:pt x="65137" y="24043"/>
                  <a:pt x="64892" y="22589"/>
                  <a:pt x="64846" y="21135"/>
                </a:cubicBezTo>
                <a:cubicBezTo>
                  <a:pt x="64846" y="19681"/>
                  <a:pt x="65137" y="18227"/>
                  <a:pt x="65427" y="16773"/>
                </a:cubicBezTo>
                <a:cubicBezTo>
                  <a:pt x="65474" y="16773"/>
                  <a:pt x="65474" y="16727"/>
                  <a:pt x="65474" y="16727"/>
                </a:cubicBezTo>
                <a:close/>
                <a:moveTo>
                  <a:pt x="722" y="2664"/>
                </a:moveTo>
                <a:cubicBezTo>
                  <a:pt x="919" y="2816"/>
                  <a:pt x="1012" y="3013"/>
                  <a:pt x="1059" y="3199"/>
                </a:cubicBezTo>
                <a:cubicBezTo>
                  <a:pt x="1164" y="3688"/>
                  <a:pt x="1303" y="4223"/>
                  <a:pt x="1350" y="4758"/>
                </a:cubicBezTo>
                <a:cubicBezTo>
                  <a:pt x="1547" y="6305"/>
                  <a:pt x="1640" y="7852"/>
                  <a:pt x="1594" y="9411"/>
                </a:cubicBezTo>
                <a:cubicBezTo>
                  <a:pt x="1547" y="11097"/>
                  <a:pt x="1501" y="12842"/>
                  <a:pt x="1454" y="14540"/>
                </a:cubicBezTo>
                <a:cubicBezTo>
                  <a:pt x="1408" y="15994"/>
                  <a:pt x="1303" y="17448"/>
                  <a:pt x="1257" y="18902"/>
                </a:cubicBezTo>
                <a:cubicBezTo>
                  <a:pt x="1210" y="20263"/>
                  <a:pt x="1164" y="21670"/>
                  <a:pt x="1164" y="23019"/>
                </a:cubicBezTo>
                <a:cubicBezTo>
                  <a:pt x="1117" y="24531"/>
                  <a:pt x="1303" y="25927"/>
                  <a:pt x="1594" y="27381"/>
                </a:cubicBezTo>
                <a:cubicBezTo>
                  <a:pt x="1885" y="29126"/>
                  <a:pt x="2129" y="30871"/>
                  <a:pt x="2036" y="32615"/>
                </a:cubicBezTo>
                <a:cubicBezTo>
                  <a:pt x="2036" y="33883"/>
                  <a:pt x="1885" y="35093"/>
                  <a:pt x="1792" y="36302"/>
                </a:cubicBezTo>
                <a:cubicBezTo>
                  <a:pt x="1792" y="36744"/>
                  <a:pt x="1745" y="37175"/>
                  <a:pt x="1699" y="37617"/>
                </a:cubicBezTo>
                <a:cubicBezTo>
                  <a:pt x="1699" y="37710"/>
                  <a:pt x="1640" y="37803"/>
                  <a:pt x="1640" y="37908"/>
                </a:cubicBezTo>
                <a:lnTo>
                  <a:pt x="1594" y="37908"/>
                </a:lnTo>
                <a:cubicBezTo>
                  <a:pt x="1547" y="37849"/>
                  <a:pt x="1547" y="37756"/>
                  <a:pt x="1547" y="37710"/>
                </a:cubicBezTo>
                <a:cubicBezTo>
                  <a:pt x="1501" y="36500"/>
                  <a:pt x="1501" y="35337"/>
                  <a:pt x="1501" y="34174"/>
                </a:cubicBezTo>
                <a:cubicBezTo>
                  <a:pt x="1501" y="33197"/>
                  <a:pt x="1547" y="32231"/>
                  <a:pt x="1501" y="31313"/>
                </a:cubicBezTo>
                <a:cubicBezTo>
                  <a:pt x="1501" y="29521"/>
                  <a:pt x="1117" y="27823"/>
                  <a:pt x="826" y="26078"/>
                </a:cubicBezTo>
                <a:cubicBezTo>
                  <a:pt x="582" y="24718"/>
                  <a:pt x="582" y="23310"/>
                  <a:pt x="629" y="21961"/>
                </a:cubicBezTo>
                <a:cubicBezTo>
                  <a:pt x="675" y="21228"/>
                  <a:pt x="675" y="20507"/>
                  <a:pt x="722" y="19774"/>
                </a:cubicBezTo>
                <a:cubicBezTo>
                  <a:pt x="768" y="18029"/>
                  <a:pt x="873" y="16238"/>
                  <a:pt x="966" y="14447"/>
                </a:cubicBezTo>
                <a:cubicBezTo>
                  <a:pt x="966" y="13377"/>
                  <a:pt x="1012" y="12318"/>
                  <a:pt x="1059" y="11202"/>
                </a:cubicBezTo>
                <a:cubicBezTo>
                  <a:pt x="1059" y="10329"/>
                  <a:pt x="1117" y="9457"/>
                  <a:pt x="1117" y="8538"/>
                </a:cubicBezTo>
                <a:cubicBezTo>
                  <a:pt x="1059" y="6689"/>
                  <a:pt x="966" y="4805"/>
                  <a:pt x="675" y="2955"/>
                </a:cubicBezTo>
                <a:cubicBezTo>
                  <a:pt x="675" y="2862"/>
                  <a:pt x="675" y="2816"/>
                  <a:pt x="722" y="2664"/>
                </a:cubicBezTo>
                <a:close/>
                <a:moveTo>
                  <a:pt x="966" y="41339"/>
                </a:moveTo>
                <a:cubicBezTo>
                  <a:pt x="1012" y="41443"/>
                  <a:pt x="1117" y="41490"/>
                  <a:pt x="1117" y="41583"/>
                </a:cubicBezTo>
                <a:cubicBezTo>
                  <a:pt x="1164" y="41827"/>
                  <a:pt x="1210" y="42118"/>
                  <a:pt x="1210" y="42409"/>
                </a:cubicBezTo>
                <a:cubicBezTo>
                  <a:pt x="1117" y="43572"/>
                  <a:pt x="1059" y="44782"/>
                  <a:pt x="966" y="45991"/>
                </a:cubicBezTo>
                <a:cubicBezTo>
                  <a:pt x="722" y="45119"/>
                  <a:pt x="675" y="44200"/>
                  <a:pt x="722" y="43281"/>
                </a:cubicBezTo>
                <a:cubicBezTo>
                  <a:pt x="768" y="42746"/>
                  <a:pt x="826" y="42165"/>
                  <a:pt x="873" y="41583"/>
                </a:cubicBezTo>
                <a:cubicBezTo>
                  <a:pt x="873" y="41537"/>
                  <a:pt x="919" y="41443"/>
                  <a:pt x="966" y="41339"/>
                </a:cubicBezTo>
                <a:close/>
                <a:moveTo>
                  <a:pt x="0" y="1"/>
                </a:moveTo>
                <a:cubicBezTo>
                  <a:pt x="140" y="8247"/>
                  <a:pt x="47" y="16436"/>
                  <a:pt x="47" y="24624"/>
                </a:cubicBezTo>
                <a:cubicBezTo>
                  <a:pt x="47" y="25055"/>
                  <a:pt x="93" y="25543"/>
                  <a:pt x="47" y="25985"/>
                </a:cubicBezTo>
                <a:cubicBezTo>
                  <a:pt x="93" y="28940"/>
                  <a:pt x="93" y="31941"/>
                  <a:pt x="93" y="34895"/>
                </a:cubicBezTo>
                <a:lnTo>
                  <a:pt x="93" y="43816"/>
                </a:lnTo>
                <a:lnTo>
                  <a:pt x="93" y="49248"/>
                </a:lnTo>
                <a:lnTo>
                  <a:pt x="384" y="49248"/>
                </a:lnTo>
                <a:cubicBezTo>
                  <a:pt x="1350" y="49248"/>
                  <a:pt x="2327" y="49190"/>
                  <a:pt x="3339" y="49190"/>
                </a:cubicBezTo>
                <a:lnTo>
                  <a:pt x="9841" y="49190"/>
                </a:lnTo>
                <a:lnTo>
                  <a:pt x="9841" y="48806"/>
                </a:lnTo>
                <a:cubicBezTo>
                  <a:pt x="8771" y="48806"/>
                  <a:pt x="7654" y="48713"/>
                  <a:pt x="6537" y="48515"/>
                </a:cubicBezTo>
                <a:cubicBezTo>
                  <a:pt x="6039" y="48440"/>
                  <a:pt x="5541" y="48388"/>
                  <a:pt x="5043" y="48388"/>
                </a:cubicBezTo>
                <a:cubicBezTo>
                  <a:pt x="4622" y="48388"/>
                  <a:pt x="4201" y="48425"/>
                  <a:pt x="3781" y="48515"/>
                </a:cubicBezTo>
                <a:cubicBezTo>
                  <a:pt x="3583" y="48562"/>
                  <a:pt x="3443" y="48562"/>
                  <a:pt x="3246" y="48562"/>
                </a:cubicBezTo>
                <a:cubicBezTo>
                  <a:pt x="3246" y="48562"/>
                  <a:pt x="3246" y="48515"/>
                  <a:pt x="3199" y="48469"/>
                </a:cubicBezTo>
                <a:cubicBezTo>
                  <a:pt x="3292" y="48422"/>
                  <a:pt x="3385" y="48376"/>
                  <a:pt x="3490" y="48376"/>
                </a:cubicBezTo>
                <a:cubicBezTo>
                  <a:pt x="4071" y="48178"/>
                  <a:pt x="4653" y="48085"/>
                  <a:pt x="5235" y="48085"/>
                </a:cubicBezTo>
                <a:lnTo>
                  <a:pt x="5235" y="47503"/>
                </a:lnTo>
                <a:lnTo>
                  <a:pt x="3920" y="47503"/>
                </a:lnTo>
                <a:cubicBezTo>
                  <a:pt x="3583" y="47503"/>
                  <a:pt x="3385" y="47306"/>
                  <a:pt x="3153" y="47108"/>
                </a:cubicBezTo>
                <a:cubicBezTo>
                  <a:pt x="3094" y="47015"/>
                  <a:pt x="3094" y="46864"/>
                  <a:pt x="3094" y="46724"/>
                </a:cubicBezTo>
                <a:lnTo>
                  <a:pt x="3094" y="35477"/>
                </a:lnTo>
                <a:lnTo>
                  <a:pt x="3094" y="35000"/>
                </a:lnTo>
                <a:cubicBezTo>
                  <a:pt x="2804" y="38722"/>
                  <a:pt x="2804" y="42455"/>
                  <a:pt x="2082" y="46189"/>
                </a:cubicBezTo>
                <a:lnTo>
                  <a:pt x="2082" y="45898"/>
                </a:lnTo>
                <a:cubicBezTo>
                  <a:pt x="2129" y="44979"/>
                  <a:pt x="2129" y="44061"/>
                  <a:pt x="2176" y="43142"/>
                </a:cubicBezTo>
                <a:cubicBezTo>
                  <a:pt x="2222" y="42165"/>
                  <a:pt x="2373" y="41199"/>
                  <a:pt x="2420" y="40234"/>
                </a:cubicBezTo>
                <a:cubicBezTo>
                  <a:pt x="2513" y="38722"/>
                  <a:pt x="2618" y="37221"/>
                  <a:pt x="2711" y="35767"/>
                </a:cubicBezTo>
                <a:cubicBezTo>
                  <a:pt x="2757" y="35186"/>
                  <a:pt x="2804" y="34604"/>
                  <a:pt x="2862" y="34023"/>
                </a:cubicBezTo>
                <a:cubicBezTo>
                  <a:pt x="2862" y="33930"/>
                  <a:pt x="2908" y="33837"/>
                  <a:pt x="2955" y="33732"/>
                </a:cubicBezTo>
                <a:lnTo>
                  <a:pt x="3001" y="33732"/>
                </a:lnTo>
                <a:cubicBezTo>
                  <a:pt x="3048" y="33778"/>
                  <a:pt x="3048" y="33883"/>
                  <a:pt x="3094" y="33976"/>
                </a:cubicBezTo>
                <a:lnTo>
                  <a:pt x="3094" y="33441"/>
                </a:lnTo>
                <a:lnTo>
                  <a:pt x="3094" y="4700"/>
                </a:lnTo>
                <a:cubicBezTo>
                  <a:pt x="3094" y="4118"/>
                  <a:pt x="3094" y="3537"/>
                  <a:pt x="3153" y="2955"/>
                </a:cubicBezTo>
                <a:cubicBezTo>
                  <a:pt x="3153" y="2862"/>
                  <a:pt x="3153" y="2769"/>
                  <a:pt x="3199" y="2664"/>
                </a:cubicBezTo>
                <a:cubicBezTo>
                  <a:pt x="3246" y="2571"/>
                  <a:pt x="3339" y="2525"/>
                  <a:pt x="3385" y="2525"/>
                </a:cubicBezTo>
                <a:cubicBezTo>
                  <a:pt x="11434" y="2525"/>
                  <a:pt x="19483" y="2478"/>
                  <a:pt x="27520" y="2478"/>
                </a:cubicBezTo>
                <a:lnTo>
                  <a:pt x="64020" y="2478"/>
                </a:lnTo>
                <a:cubicBezTo>
                  <a:pt x="64450" y="2478"/>
                  <a:pt x="64450" y="2478"/>
                  <a:pt x="64508" y="2909"/>
                </a:cubicBezTo>
                <a:cubicBezTo>
                  <a:pt x="64508" y="3304"/>
                  <a:pt x="64602" y="3688"/>
                  <a:pt x="64602" y="4025"/>
                </a:cubicBezTo>
                <a:cubicBezTo>
                  <a:pt x="64648" y="8003"/>
                  <a:pt x="64648" y="11923"/>
                  <a:pt x="64648" y="15854"/>
                </a:cubicBezTo>
                <a:lnTo>
                  <a:pt x="64648" y="44933"/>
                </a:lnTo>
                <a:lnTo>
                  <a:pt x="64648" y="46678"/>
                </a:lnTo>
                <a:cubicBezTo>
                  <a:pt x="64648" y="46771"/>
                  <a:pt x="64602" y="46864"/>
                  <a:pt x="64555" y="46968"/>
                </a:cubicBezTo>
                <a:cubicBezTo>
                  <a:pt x="64555" y="47015"/>
                  <a:pt x="64555" y="47015"/>
                  <a:pt x="64508" y="47061"/>
                </a:cubicBezTo>
                <a:cubicBezTo>
                  <a:pt x="64602" y="47306"/>
                  <a:pt x="64555" y="47399"/>
                  <a:pt x="64311" y="47399"/>
                </a:cubicBezTo>
                <a:cubicBezTo>
                  <a:pt x="63973" y="47445"/>
                  <a:pt x="63683" y="47503"/>
                  <a:pt x="63345" y="47503"/>
                </a:cubicBezTo>
                <a:lnTo>
                  <a:pt x="59123" y="47503"/>
                </a:lnTo>
                <a:lnTo>
                  <a:pt x="59123" y="47690"/>
                </a:lnTo>
                <a:cubicBezTo>
                  <a:pt x="59612" y="47690"/>
                  <a:pt x="60089" y="47794"/>
                  <a:pt x="60624" y="47841"/>
                </a:cubicBezTo>
                <a:cubicBezTo>
                  <a:pt x="60531" y="47887"/>
                  <a:pt x="60333" y="47980"/>
                  <a:pt x="60089" y="47980"/>
                </a:cubicBezTo>
                <a:lnTo>
                  <a:pt x="60147" y="48376"/>
                </a:lnTo>
                <a:cubicBezTo>
                  <a:pt x="60259" y="48356"/>
                  <a:pt x="60372" y="48350"/>
                  <a:pt x="60484" y="48350"/>
                </a:cubicBezTo>
                <a:cubicBezTo>
                  <a:pt x="60709" y="48350"/>
                  <a:pt x="60934" y="48376"/>
                  <a:pt x="61159" y="48376"/>
                </a:cubicBezTo>
                <a:lnTo>
                  <a:pt x="61159" y="48422"/>
                </a:lnTo>
                <a:lnTo>
                  <a:pt x="62764" y="48422"/>
                </a:lnTo>
                <a:cubicBezTo>
                  <a:pt x="62857" y="48422"/>
                  <a:pt x="62950" y="48515"/>
                  <a:pt x="63055" y="48562"/>
                </a:cubicBezTo>
                <a:cubicBezTo>
                  <a:pt x="62950" y="48608"/>
                  <a:pt x="62857" y="48713"/>
                  <a:pt x="62764" y="48713"/>
                </a:cubicBezTo>
                <a:lnTo>
                  <a:pt x="62764" y="49190"/>
                </a:lnTo>
                <a:lnTo>
                  <a:pt x="66928" y="49190"/>
                </a:lnTo>
                <a:cubicBezTo>
                  <a:pt x="67126" y="49190"/>
                  <a:pt x="67358" y="49248"/>
                  <a:pt x="67556" y="49248"/>
                </a:cubicBezTo>
                <a:lnTo>
                  <a:pt x="67556" y="47154"/>
                </a:lnTo>
                <a:lnTo>
                  <a:pt x="67126" y="47154"/>
                </a:lnTo>
                <a:cubicBezTo>
                  <a:pt x="67126" y="47306"/>
                  <a:pt x="67067" y="47445"/>
                  <a:pt x="67021" y="47596"/>
                </a:cubicBezTo>
                <a:cubicBezTo>
                  <a:pt x="66983" y="47634"/>
                  <a:pt x="66915" y="47702"/>
                  <a:pt x="66866" y="47702"/>
                </a:cubicBezTo>
                <a:cubicBezTo>
                  <a:pt x="66854" y="47702"/>
                  <a:pt x="66844" y="47698"/>
                  <a:pt x="66835" y="47690"/>
                </a:cubicBezTo>
                <a:cubicBezTo>
                  <a:pt x="66777" y="47690"/>
                  <a:pt x="66684" y="47596"/>
                  <a:pt x="66684" y="47503"/>
                </a:cubicBezTo>
                <a:cubicBezTo>
                  <a:pt x="66777" y="46189"/>
                  <a:pt x="66346" y="44979"/>
                  <a:pt x="66253" y="43665"/>
                </a:cubicBezTo>
                <a:cubicBezTo>
                  <a:pt x="66195" y="43083"/>
                  <a:pt x="66253" y="42502"/>
                  <a:pt x="66300" y="41920"/>
                </a:cubicBezTo>
                <a:cubicBezTo>
                  <a:pt x="66486" y="40373"/>
                  <a:pt x="66591" y="38873"/>
                  <a:pt x="66591" y="37326"/>
                </a:cubicBezTo>
                <a:cubicBezTo>
                  <a:pt x="66591" y="36012"/>
                  <a:pt x="66591" y="34651"/>
                  <a:pt x="66544" y="33348"/>
                </a:cubicBezTo>
                <a:cubicBezTo>
                  <a:pt x="66544" y="33255"/>
                  <a:pt x="66591" y="33197"/>
                  <a:pt x="66591" y="33104"/>
                </a:cubicBezTo>
                <a:lnTo>
                  <a:pt x="66637" y="33104"/>
                </a:lnTo>
                <a:cubicBezTo>
                  <a:pt x="66637" y="33150"/>
                  <a:pt x="66684" y="33255"/>
                  <a:pt x="66684" y="33348"/>
                </a:cubicBezTo>
                <a:cubicBezTo>
                  <a:pt x="66928" y="34465"/>
                  <a:pt x="66974" y="35581"/>
                  <a:pt x="66974" y="36744"/>
                </a:cubicBezTo>
                <a:cubicBezTo>
                  <a:pt x="66974" y="37082"/>
                  <a:pt x="67021" y="37372"/>
                  <a:pt x="67021" y="37710"/>
                </a:cubicBezTo>
                <a:lnTo>
                  <a:pt x="67556" y="37710"/>
                </a:lnTo>
                <a:lnTo>
                  <a:pt x="67509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Google Shape;668;p7">
            <a:extLst>
              <a:ext uri="{FF2B5EF4-FFF2-40B4-BE49-F238E27FC236}">
                <a16:creationId xmlns:a16="http://schemas.microsoft.com/office/drawing/2014/main" id="{6ABC2AE7-125D-443C-9AF7-D60F5B8041E4}"/>
              </a:ext>
            </a:extLst>
          </p:cNvPr>
          <p:cNvSpPr/>
          <p:nvPr/>
        </p:nvSpPr>
        <p:spPr>
          <a:xfrm>
            <a:off x="8608277" y="6247850"/>
            <a:ext cx="54946" cy="393559"/>
          </a:xfrm>
          <a:custGeom>
            <a:avLst/>
            <a:gdLst/>
            <a:ahLst/>
            <a:cxnLst/>
            <a:rect l="l" t="t" r="r" b="b"/>
            <a:pathLst>
              <a:path w="966" h="9446" extrusionOk="0">
                <a:moveTo>
                  <a:pt x="431" y="1"/>
                </a:moveTo>
                <a:cubicBezTo>
                  <a:pt x="431" y="1455"/>
                  <a:pt x="338" y="2909"/>
                  <a:pt x="140" y="4363"/>
                </a:cubicBezTo>
                <a:cubicBezTo>
                  <a:pt x="1" y="5374"/>
                  <a:pt x="140" y="6398"/>
                  <a:pt x="291" y="7410"/>
                </a:cubicBezTo>
                <a:cubicBezTo>
                  <a:pt x="431" y="8050"/>
                  <a:pt x="477" y="8724"/>
                  <a:pt x="536" y="9399"/>
                </a:cubicBezTo>
                <a:lnTo>
                  <a:pt x="536" y="9445"/>
                </a:lnTo>
                <a:lnTo>
                  <a:pt x="966" y="9445"/>
                </a:lnTo>
                <a:lnTo>
                  <a:pt x="966" y="1"/>
                </a:ln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Google Shape;669;p7">
            <a:extLst>
              <a:ext uri="{FF2B5EF4-FFF2-40B4-BE49-F238E27FC236}">
                <a16:creationId xmlns:a16="http://schemas.microsoft.com/office/drawing/2014/main" id="{70029828-CFAB-482F-9247-F581E2B272DB}"/>
              </a:ext>
            </a:extLst>
          </p:cNvPr>
          <p:cNvSpPr/>
          <p:nvPr/>
        </p:nvSpPr>
        <p:spPr>
          <a:xfrm>
            <a:off x="5118345" y="6654825"/>
            <a:ext cx="3272308" cy="71370"/>
          </a:xfrm>
          <a:custGeom>
            <a:avLst/>
            <a:gdLst/>
            <a:ahLst/>
            <a:cxnLst/>
            <a:rect l="l" t="t" r="r" b="b"/>
            <a:pathLst>
              <a:path w="57530" h="1713" extrusionOk="0">
                <a:moveTo>
                  <a:pt x="15599" y="602"/>
                </a:moveTo>
                <a:cubicBezTo>
                  <a:pt x="17127" y="602"/>
                  <a:pt x="18645" y="672"/>
                  <a:pt x="20158" y="701"/>
                </a:cubicBezTo>
                <a:cubicBezTo>
                  <a:pt x="22054" y="701"/>
                  <a:pt x="40083" y="748"/>
                  <a:pt x="41967" y="794"/>
                </a:cubicBezTo>
                <a:cubicBezTo>
                  <a:pt x="43374" y="841"/>
                  <a:pt x="44782" y="992"/>
                  <a:pt x="46189" y="1038"/>
                </a:cubicBezTo>
                <a:cubicBezTo>
                  <a:pt x="46236" y="1085"/>
                  <a:pt x="46282" y="1085"/>
                  <a:pt x="46329" y="1131"/>
                </a:cubicBezTo>
                <a:cubicBezTo>
                  <a:pt x="46189" y="1131"/>
                  <a:pt x="46038" y="1190"/>
                  <a:pt x="45898" y="1190"/>
                </a:cubicBezTo>
                <a:cubicBezTo>
                  <a:pt x="44680" y="1190"/>
                  <a:pt x="41125" y="1196"/>
                  <a:pt x="37014" y="1196"/>
                </a:cubicBezTo>
                <a:cubicBezTo>
                  <a:pt x="30334" y="1196"/>
                  <a:pt x="22185" y="1178"/>
                  <a:pt x="20204" y="1085"/>
                </a:cubicBezTo>
                <a:cubicBezTo>
                  <a:pt x="19094" y="1038"/>
                  <a:pt x="17968" y="1027"/>
                  <a:pt x="16836" y="1027"/>
                </a:cubicBezTo>
                <a:cubicBezTo>
                  <a:pt x="15703" y="1027"/>
                  <a:pt x="14563" y="1038"/>
                  <a:pt x="13423" y="1038"/>
                </a:cubicBezTo>
                <a:cubicBezTo>
                  <a:pt x="13132" y="992"/>
                  <a:pt x="12842" y="992"/>
                  <a:pt x="12504" y="992"/>
                </a:cubicBezTo>
                <a:cubicBezTo>
                  <a:pt x="12400" y="945"/>
                  <a:pt x="12260" y="899"/>
                  <a:pt x="12167" y="841"/>
                </a:cubicBezTo>
                <a:lnTo>
                  <a:pt x="12167" y="748"/>
                </a:lnTo>
                <a:cubicBezTo>
                  <a:pt x="12400" y="748"/>
                  <a:pt x="12644" y="701"/>
                  <a:pt x="12842" y="701"/>
                </a:cubicBezTo>
                <a:cubicBezTo>
                  <a:pt x="13765" y="627"/>
                  <a:pt x="14684" y="602"/>
                  <a:pt x="15599" y="602"/>
                </a:cubicBezTo>
                <a:close/>
                <a:moveTo>
                  <a:pt x="52144" y="794"/>
                </a:moveTo>
                <a:cubicBezTo>
                  <a:pt x="52296" y="794"/>
                  <a:pt x="52528" y="794"/>
                  <a:pt x="52586" y="992"/>
                </a:cubicBezTo>
                <a:cubicBezTo>
                  <a:pt x="52586" y="1190"/>
                  <a:pt x="52296" y="1190"/>
                  <a:pt x="52144" y="1236"/>
                </a:cubicBezTo>
                <a:lnTo>
                  <a:pt x="50551" y="1236"/>
                </a:lnTo>
                <a:cubicBezTo>
                  <a:pt x="50109" y="1236"/>
                  <a:pt x="49620" y="1283"/>
                  <a:pt x="49097" y="1283"/>
                </a:cubicBezTo>
                <a:cubicBezTo>
                  <a:pt x="48806" y="1283"/>
                  <a:pt x="48515" y="1236"/>
                  <a:pt x="48225" y="1236"/>
                </a:cubicBezTo>
                <a:cubicBezTo>
                  <a:pt x="48120" y="1190"/>
                  <a:pt x="48073" y="1131"/>
                  <a:pt x="48027" y="1038"/>
                </a:cubicBezTo>
                <a:cubicBezTo>
                  <a:pt x="48073" y="1038"/>
                  <a:pt x="48120" y="945"/>
                  <a:pt x="48225" y="945"/>
                </a:cubicBezTo>
                <a:cubicBezTo>
                  <a:pt x="49527" y="899"/>
                  <a:pt x="50842" y="841"/>
                  <a:pt x="52144" y="794"/>
                </a:cubicBezTo>
                <a:close/>
                <a:moveTo>
                  <a:pt x="12942" y="1"/>
                </a:moveTo>
                <a:cubicBezTo>
                  <a:pt x="7635" y="1"/>
                  <a:pt x="2924" y="7"/>
                  <a:pt x="1" y="26"/>
                </a:cubicBezTo>
                <a:lnTo>
                  <a:pt x="1" y="608"/>
                </a:lnTo>
                <a:cubicBezTo>
                  <a:pt x="291" y="608"/>
                  <a:pt x="582" y="608"/>
                  <a:pt x="873" y="654"/>
                </a:cubicBezTo>
                <a:cubicBezTo>
                  <a:pt x="2280" y="945"/>
                  <a:pt x="3734" y="1038"/>
                  <a:pt x="5130" y="1038"/>
                </a:cubicBezTo>
                <a:cubicBezTo>
                  <a:pt x="5770" y="1038"/>
                  <a:pt x="6398" y="1085"/>
                  <a:pt x="7026" y="1131"/>
                </a:cubicBezTo>
                <a:lnTo>
                  <a:pt x="7026" y="1190"/>
                </a:lnTo>
                <a:cubicBezTo>
                  <a:pt x="6200" y="1283"/>
                  <a:pt x="5421" y="1329"/>
                  <a:pt x="4607" y="1329"/>
                </a:cubicBezTo>
                <a:lnTo>
                  <a:pt x="4607" y="1713"/>
                </a:lnTo>
                <a:lnTo>
                  <a:pt x="57530" y="1713"/>
                </a:lnTo>
                <a:lnTo>
                  <a:pt x="57530" y="1236"/>
                </a:lnTo>
                <a:cubicBezTo>
                  <a:pt x="56599" y="1236"/>
                  <a:pt x="55680" y="1236"/>
                  <a:pt x="54761" y="1190"/>
                </a:cubicBezTo>
                <a:cubicBezTo>
                  <a:pt x="54668" y="1190"/>
                  <a:pt x="54564" y="1085"/>
                  <a:pt x="54471" y="992"/>
                </a:cubicBezTo>
                <a:cubicBezTo>
                  <a:pt x="54564" y="945"/>
                  <a:pt x="54715" y="899"/>
                  <a:pt x="54808" y="899"/>
                </a:cubicBezTo>
                <a:lnTo>
                  <a:pt x="54913" y="899"/>
                </a:lnTo>
                <a:lnTo>
                  <a:pt x="54855" y="503"/>
                </a:lnTo>
                <a:cubicBezTo>
                  <a:pt x="54712" y="532"/>
                  <a:pt x="54547" y="545"/>
                  <a:pt x="54376" y="545"/>
                </a:cubicBezTo>
                <a:cubicBezTo>
                  <a:pt x="53920" y="545"/>
                  <a:pt x="53426" y="453"/>
                  <a:pt x="53214" y="317"/>
                </a:cubicBezTo>
                <a:cubicBezTo>
                  <a:pt x="53459" y="259"/>
                  <a:pt x="53645" y="213"/>
                  <a:pt x="53889" y="213"/>
                </a:cubicBezTo>
                <a:lnTo>
                  <a:pt x="53889" y="26"/>
                </a:lnTo>
                <a:lnTo>
                  <a:pt x="42409" y="26"/>
                </a:lnTo>
                <a:cubicBezTo>
                  <a:pt x="36554" y="26"/>
                  <a:pt x="23556" y="1"/>
                  <a:pt x="12942" y="1"/>
                </a:cubicBezTo>
                <a:close/>
              </a:path>
            </a:pathLst>
          </a:custGeom>
          <a:solidFill>
            <a:schemeClr val="accent5"/>
          </a:solidFill>
          <a:ln w="4950" cap="flat" cmpd="sng">
            <a:solidFill>
              <a:schemeClr val="accent5"/>
            </a:solidFill>
            <a:prstDash val="solid"/>
            <a:miter lim="1163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Google Shape;771;p7">
            <a:extLst>
              <a:ext uri="{FF2B5EF4-FFF2-40B4-BE49-F238E27FC236}">
                <a16:creationId xmlns:a16="http://schemas.microsoft.com/office/drawing/2014/main" id="{AD59D11A-3A8B-4FA2-8849-B2FF9C9B3F49}"/>
              </a:ext>
            </a:extLst>
          </p:cNvPr>
          <p:cNvSpPr/>
          <p:nvPr/>
        </p:nvSpPr>
        <p:spPr>
          <a:xfrm>
            <a:off x="8591725" y="6078235"/>
            <a:ext cx="41067" cy="581591"/>
          </a:xfrm>
          <a:custGeom>
            <a:avLst/>
            <a:gdLst/>
            <a:ahLst/>
            <a:cxnLst/>
            <a:rect l="l" t="t" r="r" b="b"/>
            <a:pathLst>
              <a:path w="722" h="13959" extrusionOk="0">
                <a:moveTo>
                  <a:pt x="338" y="1"/>
                </a:moveTo>
                <a:lnTo>
                  <a:pt x="385" y="1013"/>
                </a:lnTo>
                <a:lnTo>
                  <a:pt x="385" y="3688"/>
                </a:lnTo>
                <a:cubicBezTo>
                  <a:pt x="385" y="5188"/>
                  <a:pt x="292" y="6689"/>
                  <a:pt x="94" y="8282"/>
                </a:cubicBezTo>
                <a:cubicBezTo>
                  <a:pt x="47" y="8864"/>
                  <a:pt x="1" y="9445"/>
                  <a:pt x="47" y="10027"/>
                </a:cubicBezTo>
                <a:cubicBezTo>
                  <a:pt x="94" y="10516"/>
                  <a:pt x="187" y="11051"/>
                  <a:pt x="292" y="11539"/>
                </a:cubicBezTo>
                <a:cubicBezTo>
                  <a:pt x="385" y="12260"/>
                  <a:pt x="536" y="13086"/>
                  <a:pt x="478" y="13865"/>
                </a:cubicBezTo>
                <a:cubicBezTo>
                  <a:pt x="478" y="13912"/>
                  <a:pt x="536" y="13958"/>
                  <a:pt x="536" y="13958"/>
                </a:cubicBezTo>
                <a:cubicBezTo>
                  <a:pt x="582" y="13958"/>
                  <a:pt x="629" y="13958"/>
                  <a:pt x="629" y="13912"/>
                </a:cubicBezTo>
                <a:cubicBezTo>
                  <a:pt x="675" y="13807"/>
                  <a:pt x="722" y="13668"/>
                  <a:pt x="722" y="13516"/>
                </a:cubicBezTo>
                <a:lnTo>
                  <a:pt x="722" y="13330"/>
                </a:lnTo>
                <a:cubicBezTo>
                  <a:pt x="675" y="12702"/>
                  <a:pt x="629" y="12063"/>
                  <a:pt x="536" y="11481"/>
                </a:cubicBezTo>
                <a:cubicBezTo>
                  <a:pt x="338" y="10469"/>
                  <a:pt x="187" y="9445"/>
                  <a:pt x="338" y="8387"/>
                </a:cubicBezTo>
                <a:cubicBezTo>
                  <a:pt x="536" y="7026"/>
                  <a:pt x="629" y="5619"/>
                  <a:pt x="629" y="4072"/>
                </a:cubicBezTo>
                <a:cubicBezTo>
                  <a:pt x="629" y="3734"/>
                  <a:pt x="582" y="3444"/>
                  <a:pt x="582" y="3106"/>
                </a:cubicBezTo>
                <a:cubicBezTo>
                  <a:pt x="582" y="1943"/>
                  <a:pt x="536" y="966"/>
                  <a:pt x="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" name="Google Shape;772;p7">
            <a:extLst>
              <a:ext uri="{FF2B5EF4-FFF2-40B4-BE49-F238E27FC236}">
                <a16:creationId xmlns:a16="http://schemas.microsoft.com/office/drawing/2014/main" id="{3FCA0689-6D89-430A-B780-0402AAAF8E08}"/>
              </a:ext>
            </a:extLst>
          </p:cNvPr>
          <p:cNvSpPr/>
          <p:nvPr/>
        </p:nvSpPr>
        <p:spPr>
          <a:xfrm>
            <a:off x="8585810" y="4917095"/>
            <a:ext cx="22525" cy="141574"/>
          </a:xfrm>
          <a:custGeom>
            <a:avLst/>
            <a:gdLst/>
            <a:ahLst/>
            <a:cxnLst/>
            <a:rect l="l" t="t" r="r" b="b"/>
            <a:pathLst>
              <a:path w="396" h="3398" extrusionOk="0">
                <a:moveTo>
                  <a:pt x="58" y="1"/>
                </a:moveTo>
                <a:cubicBezTo>
                  <a:pt x="0" y="199"/>
                  <a:pt x="0" y="338"/>
                  <a:pt x="0" y="490"/>
                </a:cubicBezTo>
                <a:cubicBezTo>
                  <a:pt x="58" y="1257"/>
                  <a:pt x="151" y="2036"/>
                  <a:pt x="244" y="2816"/>
                </a:cubicBezTo>
                <a:lnTo>
                  <a:pt x="291" y="3293"/>
                </a:lnTo>
                <a:cubicBezTo>
                  <a:pt x="291" y="3293"/>
                  <a:pt x="349" y="3351"/>
                  <a:pt x="349" y="3397"/>
                </a:cubicBezTo>
                <a:lnTo>
                  <a:pt x="349" y="3246"/>
                </a:lnTo>
                <a:cubicBezTo>
                  <a:pt x="396" y="3060"/>
                  <a:pt x="396" y="2862"/>
                  <a:pt x="396" y="2665"/>
                </a:cubicBezTo>
                <a:cubicBezTo>
                  <a:pt x="349" y="2188"/>
                  <a:pt x="291" y="1699"/>
                  <a:pt x="198" y="1211"/>
                </a:cubicBezTo>
                <a:cubicBezTo>
                  <a:pt x="198" y="1071"/>
                  <a:pt x="151" y="920"/>
                  <a:pt x="151" y="780"/>
                </a:cubicBezTo>
                <a:cubicBezTo>
                  <a:pt x="105" y="490"/>
                  <a:pt x="58" y="245"/>
                  <a:pt x="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Google Shape;773;p7">
            <a:extLst>
              <a:ext uri="{FF2B5EF4-FFF2-40B4-BE49-F238E27FC236}">
                <a16:creationId xmlns:a16="http://schemas.microsoft.com/office/drawing/2014/main" id="{5F61D4E8-BD63-4586-AFBF-899158C336C0}"/>
              </a:ext>
            </a:extLst>
          </p:cNvPr>
          <p:cNvSpPr/>
          <p:nvPr/>
        </p:nvSpPr>
        <p:spPr>
          <a:xfrm>
            <a:off x="8575173" y="5179788"/>
            <a:ext cx="30488" cy="680417"/>
          </a:xfrm>
          <a:custGeom>
            <a:avLst/>
            <a:gdLst/>
            <a:ahLst/>
            <a:cxnLst/>
            <a:rect l="l" t="t" r="r" b="b"/>
            <a:pathLst>
              <a:path w="536" h="16331" extrusionOk="0">
                <a:moveTo>
                  <a:pt x="245" y="0"/>
                </a:moveTo>
                <a:lnTo>
                  <a:pt x="245" y="0"/>
                </a:lnTo>
                <a:cubicBezTo>
                  <a:pt x="245" y="186"/>
                  <a:pt x="187" y="338"/>
                  <a:pt x="141" y="477"/>
                </a:cubicBezTo>
                <a:cubicBezTo>
                  <a:pt x="94" y="873"/>
                  <a:pt x="1" y="1256"/>
                  <a:pt x="1" y="1640"/>
                </a:cubicBezTo>
                <a:cubicBezTo>
                  <a:pt x="1" y="2280"/>
                  <a:pt x="47" y="2908"/>
                  <a:pt x="47" y="3490"/>
                </a:cubicBezTo>
                <a:cubicBezTo>
                  <a:pt x="94" y="3780"/>
                  <a:pt x="94" y="4025"/>
                  <a:pt x="94" y="4315"/>
                </a:cubicBezTo>
                <a:lnTo>
                  <a:pt x="94" y="4746"/>
                </a:lnTo>
                <a:cubicBezTo>
                  <a:pt x="141" y="5083"/>
                  <a:pt x="141" y="5420"/>
                  <a:pt x="141" y="5769"/>
                </a:cubicBezTo>
                <a:cubicBezTo>
                  <a:pt x="187" y="6002"/>
                  <a:pt x="187" y="6293"/>
                  <a:pt x="245" y="6584"/>
                </a:cubicBezTo>
                <a:cubicBezTo>
                  <a:pt x="292" y="7072"/>
                  <a:pt x="338" y="7654"/>
                  <a:pt x="292" y="8189"/>
                </a:cubicBezTo>
                <a:cubicBezTo>
                  <a:pt x="292" y="9305"/>
                  <a:pt x="292" y="10468"/>
                  <a:pt x="338" y="11585"/>
                </a:cubicBezTo>
                <a:cubicBezTo>
                  <a:pt x="385" y="12108"/>
                  <a:pt x="385" y="12597"/>
                  <a:pt x="385" y="13132"/>
                </a:cubicBezTo>
                <a:cubicBezTo>
                  <a:pt x="431" y="13714"/>
                  <a:pt x="431" y="14342"/>
                  <a:pt x="431" y="14923"/>
                </a:cubicBezTo>
                <a:lnTo>
                  <a:pt x="431" y="16133"/>
                </a:lnTo>
                <a:lnTo>
                  <a:pt x="431" y="16331"/>
                </a:lnTo>
                <a:cubicBezTo>
                  <a:pt x="478" y="15749"/>
                  <a:pt x="536" y="15121"/>
                  <a:pt x="536" y="14493"/>
                </a:cubicBezTo>
                <a:cubicBezTo>
                  <a:pt x="536" y="13911"/>
                  <a:pt x="536" y="13272"/>
                  <a:pt x="478" y="12690"/>
                </a:cubicBezTo>
                <a:cubicBezTo>
                  <a:pt x="478" y="11922"/>
                  <a:pt x="431" y="11097"/>
                  <a:pt x="478" y="10317"/>
                </a:cubicBezTo>
                <a:cubicBezTo>
                  <a:pt x="536" y="8770"/>
                  <a:pt x="431" y="7270"/>
                  <a:pt x="338" y="5769"/>
                </a:cubicBezTo>
                <a:cubicBezTo>
                  <a:pt x="292" y="5083"/>
                  <a:pt x="245" y="4362"/>
                  <a:pt x="245" y="3676"/>
                </a:cubicBezTo>
                <a:cubicBezTo>
                  <a:pt x="245" y="3385"/>
                  <a:pt x="187" y="3152"/>
                  <a:pt x="187" y="2862"/>
                </a:cubicBezTo>
                <a:cubicBezTo>
                  <a:pt x="141" y="2222"/>
                  <a:pt x="94" y="1547"/>
                  <a:pt x="187" y="873"/>
                </a:cubicBezTo>
                <a:cubicBezTo>
                  <a:pt x="187" y="582"/>
                  <a:pt x="245" y="291"/>
                  <a:pt x="2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" name="Google Shape;774;p7">
            <a:extLst>
              <a:ext uri="{FF2B5EF4-FFF2-40B4-BE49-F238E27FC236}">
                <a16:creationId xmlns:a16="http://schemas.microsoft.com/office/drawing/2014/main" id="{7E286B3E-14FB-4502-8C8C-3742BD53DB6A}"/>
              </a:ext>
            </a:extLst>
          </p:cNvPr>
          <p:cNvSpPr/>
          <p:nvPr/>
        </p:nvSpPr>
        <p:spPr>
          <a:xfrm>
            <a:off x="8514311" y="5408025"/>
            <a:ext cx="38452" cy="817577"/>
          </a:xfrm>
          <a:custGeom>
            <a:avLst/>
            <a:gdLst/>
            <a:ahLst/>
            <a:cxnLst/>
            <a:rect l="l" t="t" r="r" b="b"/>
            <a:pathLst>
              <a:path w="676" h="19623" extrusionOk="0">
                <a:moveTo>
                  <a:pt x="443" y="1"/>
                </a:moveTo>
                <a:lnTo>
                  <a:pt x="443" y="1"/>
                </a:lnTo>
                <a:cubicBezTo>
                  <a:pt x="199" y="1106"/>
                  <a:pt x="1" y="2373"/>
                  <a:pt x="1" y="3583"/>
                </a:cubicBezTo>
                <a:cubicBezTo>
                  <a:pt x="47" y="4455"/>
                  <a:pt x="152" y="5328"/>
                  <a:pt x="199" y="6154"/>
                </a:cubicBezTo>
                <a:cubicBezTo>
                  <a:pt x="292" y="6782"/>
                  <a:pt x="338" y="7363"/>
                  <a:pt x="385" y="7945"/>
                </a:cubicBezTo>
                <a:cubicBezTo>
                  <a:pt x="443" y="9061"/>
                  <a:pt x="443" y="9887"/>
                  <a:pt x="385" y="10655"/>
                </a:cubicBezTo>
                <a:cubicBezTo>
                  <a:pt x="292" y="11772"/>
                  <a:pt x="245" y="12888"/>
                  <a:pt x="338" y="14098"/>
                </a:cubicBezTo>
                <a:cubicBezTo>
                  <a:pt x="338" y="14924"/>
                  <a:pt x="385" y="15749"/>
                  <a:pt x="385" y="16517"/>
                </a:cubicBezTo>
                <a:lnTo>
                  <a:pt x="385" y="17587"/>
                </a:lnTo>
                <a:lnTo>
                  <a:pt x="385" y="17925"/>
                </a:lnTo>
                <a:cubicBezTo>
                  <a:pt x="385" y="18460"/>
                  <a:pt x="385" y="18995"/>
                  <a:pt x="443" y="19530"/>
                </a:cubicBezTo>
                <a:cubicBezTo>
                  <a:pt x="443" y="19530"/>
                  <a:pt x="443" y="19576"/>
                  <a:pt x="489" y="19623"/>
                </a:cubicBezTo>
                <a:lnTo>
                  <a:pt x="489" y="19530"/>
                </a:lnTo>
                <a:cubicBezTo>
                  <a:pt x="536" y="19041"/>
                  <a:pt x="536" y="18553"/>
                  <a:pt x="536" y="18076"/>
                </a:cubicBezTo>
                <a:cubicBezTo>
                  <a:pt x="536" y="17006"/>
                  <a:pt x="536" y="15843"/>
                  <a:pt x="489" y="14342"/>
                </a:cubicBezTo>
                <a:lnTo>
                  <a:pt x="489" y="13470"/>
                </a:lnTo>
                <a:cubicBezTo>
                  <a:pt x="443" y="12935"/>
                  <a:pt x="385" y="12353"/>
                  <a:pt x="443" y="11818"/>
                </a:cubicBezTo>
                <a:cubicBezTo>
                  <a:pt x="675" y="9980"/>
                  <a:pt x="629" y="8143"/>
                  <a:pt x="385" y="6398"/>
                </a:cubicBezTo>
                <a:cubicBezTo>
                  <a:pt x="152" y="4700"/>
                  <a:pt x="94" y="3001"/>
                  <a:pt x="338" y="1164"/>
                </a:cubicBezTo>
                <a:cubicBezTo>
                  <a:pt x="385" y="768"/>
                  <a:pt x="443" y="384"/>
                  <a:pt x="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" name="Google Shape;775;p7">
            <a:extLst>
              <a:ext uri="{FF2B5EF4-FFF2-40B4-BE49-F238E27FC236}">
                <a16:creationId xmlns:a16="http://schemas.microsoft.com/office/drawing/2014/main" id="{D24DB974-0353-41FA-9A2F-7A6863CD05E4}"/>
              </a:ext>
            </a:extLst>
          </p:cNvPr>
          <p:cNvSpPr/>
          <p:nvPr/>
        </p:nvSpPr>
        <p:spPr>
          <a:xfrm>
            <a:off x="8533537" y="4832309"/>
            <a:ext cx="11262" cy="52372"/>
          </a:xfrm>
          <a:custGeom>
            <a:avLst/>
            <a:gdLst/>
            <a:ahLst/>
            <a:cxnLst/>
            <a:rect l="l" t="t" r="r" b="b"/>
            <a:pathLst>
              <a:path w="198" h="1257" extrusionOk="0">
                <a:moveTo>
                  <a:pt x="47" y="0"/>
                </a:moveTo>
                <a:cubicBezTo>
                  <a:pt x="0" y="384"/>
                  <a:pt x="47" y="966"/>
                  <a:pt x="151" y="1257"/>
                </a:cubicBezTo>
                <a:cubicBezTo>
                  <a:pt x="198" y="826"/>
                  <a:pt x="105" y="442"/>
                  <a:pt x="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Google Shape;776;p7">
            <a:extLst>
              <a:ext uri="{FF2B5EF4-FFF2-40B4-BE49-F238E27FC236}">
                <a16:creationId xmlns:a16="http://schemas.microsoft.com/office/drawing/2014/main" id="{5F7D8978-76BD-4424-AE38-8DE70588866B}"/>
              </a:ext>
            </a:extLst>
          </p:cNvPr>
          <p:cNvSpPr/>
          <p:nvPr/>
        </p:nvSpPr>
        <p:spPr>
          <a:xfrm>
            <a:off x="7408791" y="4707774"/>
            <a:ext cx="1077819" cy="38539"/>
          </a:xfrm>
          <a:custGeom>
            <a:avLst/>
            <a:gdLst/>
            <a:ahLst/>
            <a:cxnLst/>
            <a:rect l="l" t="t" r="r" b="b"/>
            <a:pathLst>
              <a:path w="18949" h="925" extrusionOk="0">
                <a:moveTo>
                  <a:pt x="16628" y="0"/>
                </a:moveTo>
                <a:cubicBezTo>
                  <a:pt x="16203" y="0"/>
                  <a:pt x="15802" y="12"/>
                  <a:pt x="15412" y="35"/>
                </a:cubicBezTo>
                <a:cubicBezTo>
                  <a:pt x="14877" y="82"/>
                  <a:pt x="14296" y="128"/>
                  <a:pt x="13772" y="175"/>
                </a:cubicBezTo>
                <a:cubicBezTo>
                  <a:pt x="13377" y="175"/>
                  <a:pt x="12946" y="233"/>
                  <a:pt x="12551" y="279"/>
                </a:cubicBezTo>
                <a:cubicBezTo>
                  <a:pt x="12318" y="279"/>
                  <a:pt x="12121" y="279"/>
                  <a:pt x="11876" y="326"/>
                </a:cubicBezTo>
                <a:cubicBezTo>
                  <a:pt x="11202" y="372"/>
                  <a:pt x="10516" y="419"/>
                  <a:pt x="9887" y="524"/>
                </a:cubicBezTo>
                <a:cubicBezTo>
                  <a:pt x="9504" y="570"/>
                  <a:pt x="9120" y="617"/>
                  <a:pt x="8724" y="617"/>
                </a:cubicBezTo>
                <a:cubicBezTo>
                  <a:pt x="8480" y="663"/>
                  <a:pt x="8294" y="663"/>
                  <a:pt x="8096" y="663"/>
                </a:cubicBezTo>
                <a:lnTo>
                  <a:pt x="7608" y="663"/>
                </a:lnTo>
                <a:cubicBezTo>
                  <a:pt x="7468" y="617"/>
                  <a:pt x="7317" y="617"/>
                  <a:pt x="7177" y="617"/>
                </a:cubicBezTo>
                <a:lnTo>
                  <a:pt x="7026" y="617"/>
                </a:lnTo>
                <a:cubicBezTo>
                  <a:pt x="6887" y="570"/>
                  <a:pt x="6735" y="570"/>
                  <a:pt x="6596" y="570"/>
                </a:cubicBezTo>
                <a:cubicBezTo>
                  <a:pt x="5572" y="419"/>
                  <a:pt x="4560" y="326"/>
                  <a:pt x="3641" y="279"/>
                </a:cubicBezTo>
                <a:cubicBezTo>
                  <a:pt x="2769" y="175"/>
                  <a:pt x="1990" y="128"/>
                  <a:pt x="1269" y="128"/>
                </a:cubicBezTo>
                <a:lnTo>
                  <a:pt x="1" y="128"/>
                </a:lnTo>
                <a:cubicBezTo>
                  <a:pt x="2187" y="233"/>
                  <a:pt x="4467" y="419"/>
                  <a:pt x="6793" y="756"/>
                </a:cubicBezTo>
                <a:cubicBezTo>
                  <a:pt x="7337" y="870"/>
                  <a:pt x="7801" y="925"/>
                  <a:pt x="8266" y="925"/>
                </a:cubicBezTo>
                <a:cubicBezTo>
                  <a:pt x="8418" y="925"/>
                  <a:pt x="8570" y="919"/>
                  <a:pt x="8724" y="907"/>
                </a:cubicBezTo>
                <a:cubicBezTo>
                  <a:pt x="8875" y="907"/>
                  <a:pt x="8969" y="861"/>
                  <a:pt x="9120" y="861"/>
                </a:cubicBezTo>
                <a:cubicBezTo>
                  <a:pt x="9259" y="861"/>
                  <a:pt x="9352" y="861"/>
                  <a:pt x="9504" y="814"/>
                </a:cubicBezTo>
                <a:cubicBezTo>
                  <a:pt x="10039" y="710"/>
                  <a:pt x="10713" y="617"/>
                  <a:pt x="11388" y="524"/>
                </a:cubicBezTo>
                <a:cubicBezTo>
                  <a:pt x="11830" y="465"/>
                  <a:pt x="12318" y="465"/>
                  <a:pt x="12749" y="419"/>
                </a:cubicBezTo>
                <a:cubicBezTo>
                  <a:pt x="13237" y="419"/>
                  <a:pt x="13714" y="372"/>
                  <a:pt x="14203" y="326"/>
                </a:cubicBezTo>
                <a:cubicBezTo>
                  <a:pt x="14354" y="279"/>
                  <a:pt x="14540" y="279"/>
                  <a:pt x="14738" y="279"/>
                </a:cubicBezTo>
                <a:cubicBezTo>
                  <a:pt x="15366" y="175"/>
                  <a:pt x="16040" y="128"/>
                  <a:pt x="16680" y="82"/>
                </a:cubicBezTo>
                <a:lnTo>
                  <a:pt x="17983" y="82"/>
                </a:lnTo>
                <a:cubicBezTo>
                  <a:pt x="18227" y="128"/>
                  <a:pt x="18425" y="128"/>
                  <a:pt x="18716" y="128"/>
                </a:cubicBezTo>
                <a:lnTo>
                  <a:pt x="18948" y="128"/>
                </a:lnTo>
                <a:cubicBezTo>
                  <a:pt x="18611" y="82"/>
                  <a:pt x="18320" y="82"/>
                  <a:pt x="17983" y="35"/>
                </a:cubicBezTo>
                <a:cubicBezTo>
                  <a:pt x="17500" y="12"/>
                  <a:pt x="17052" y="0"/>
                  <a:pt x="166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Google Shape;777;p7">
            <a:extLst>
              <a:ext uri="{FF2B5EF4-FFF2-40B4-BE49-F238E27FC236}">
                <a16:creationId xmlns:a16="http://schemas.microsoft.com/office/drawing/2014/main" id="{A7F7E279-F649-428A-8477-F7FCD5A0200F}"/>
              </a:ext>
            </a:extLst>
          </p:cNvPr>
          <p:cNvSpPr/>
          <p:nvPr/>
        </p:nvSpPr>
        <p:spPr>
          <a:xfrm>
            <a:off x="8473300" y="4802270"/>
            <a:ext cx="19282" cy="1829432"/>
          </a:xfrm>
          <a:custGeom>
            <a:avLst/>
            <a:gdLst/>
            <a:ahLst/>
            <a:cxnLst/>
            <a:rect l="l" t="t" r="r" b="b"/>
            <a:pathLst>
              <a:path w="339" h="43909" extrusionOk="0">
                <a:moveTo>
                  <a:pt x="94" y="0"/>
                </a:moveTo>
                <a:cubicBezTo>
                  <a:pt x="47" y="140"/>
                  <a:pt x="47" y="233"/>
                  <a:pt x="47" y="338"/>
                </a:cubicBezTo>
                <a:lnTo>
                  <a:pt x="47" y="1210"/>
                </a:lnTo>
                <a:cubicBezTo>
                  <a:pt x="1" y="6293"/>
                  <a:pt x="1" y="11387"/>
                  <a:pt x="1" y="16470"/>
                </a:cubicBezTo>
                <a:lnTo>
                  <a:pt x="1" y="31056"/>
                </a:lnTo>
                <a:lnTo>
                  <a:pt x="1" y="40024"/>
                </a:lnTo>
                <a:lnTo>
                  <a:pt x="1" y="42932"/>
                </a:lnTo>
                <a:lnTo>
                  <a:pt x="47" y="43665"/>
                </a:lnTo>
                <a:lnTo>
                  <a:pt x="47" y="43851"/>
                </a:lnTo>
                <a:lnTo>
                  <a:pt x="47" y="43909"/>
                </a:lnTo>
                <a:lnTo>
                  <a:pt x="233" y="43909"/>
                </a:lnTo>
                <a:cubicBezTo>
                  <a:pt x="233" y="43909"/>
                  <a:pt x="233" y="43851"/>
                  <a:pt x="291" y="43804"/>
                </a:cubicBezTo>
                <a:cubicBezTo>
                  <a:pt x="291" y="43758"/>
                  <a:pt x="338" y="43711"/>
                  <a:pt x="338" y="43665"/>
                </a:cubicBezTo>
                <a:lnTo>
                  <a:pt x="338" y="41920"/>
                </a:lnTo>
                <a:lnTo>
                  <a:pt x="338" y="36825"/>
                </a:lnTo>
                <a:lnTo>
                  <a:pt x="338" y="12841"/>
                </a:lnTo>
                <a:cubicBezTo>
                  <a:pt x="338" y="8910"/>
                  <a:pt x="338" y="4990"/>
                  <a:pt x="291" y="1012"/>
                </a:cubicBezTo>
                <a:cubicBezTo>
                  <a:pt x="291" y="768"/>
                  <a:pt x="233" y="524"/>
                  <a:pt x="233" y="291"/>
                </a:cubicBezTo>
                <a:cubicBezTo>
                  <a:pt x="187" y="186"/>
                  <a:pt x="187" y="93"/>
                  <a:pt x="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" name="Google Shape;778;p7">
            <a:extLst>
              <a:ext uri="{FF2B5EF4-FFF2-40B4-BE49-F238E27FC236}">
                <a16:creationId xmlns:a16="http://schemas.microsoft.com/office/drawing/2014/main" id="{EE013328-7910-4D8F-8C45-50CDE816473A}"/>
              </a:ext>
            </a:extLst>
          </p:cNvPr>
          <p:cNvSpPr/>
          <p:nvPr/>
        </p:nvSpPr>
        <p:spPr>
          <a:xfrm>
            <a:off x="4801467" y="4656861"/>
            <a:ext cx="3892186" cy="2069335"/>
          </a:xfrm>
          <a:custGeom>
            <a:avLst/>
            <a:gdLst/>
            <a:ahLst/>
            <a:cxnLst/>
            <a:rect l="l" t="t" r="r" b="b"/>
            <a:pathLst>
              <a:path w="68428" h="49667" extrusionOk="0">
                <a:moveTo>
                  <a:pt x="46468" y="1"/>
                </a:moveTo>
                <a:cubicBezTo>
                  <a:pt x="46328" y="1"/>
                  <a:pt x="46084" y="47"/>
                  <a:pt x="45991" y="47"/>
                </a:cubicBezTo>
                <a:lnTo>
                  <a:pt x="10608" y="47"/>
                </a:lnTo>
                <a:cubicBezTo>
                  <a:pt x="7119" y="47"/>
                  <a:pt x="3676" y="47"/>
                  <a:pt x="233" y="94"/>
                </a:cubicBezTo>
                <a:cubicBezTo>
                  <a:pt x="47" y="94"/>
                  <a:pt x="0" y="94"/>
                  <a:pt x="0" y="187"/>
                </a:cubicBezTo>
                <a:cubicBezTo>
                  <a:pt x="0" y="234"/>
                  <a:pt x="0" y="292"/>
                  <a:pt x="47" y="338"/>
                </a:cubicBezTo>
                <a:lnTo>
                  <a:pt x="47" y="385"/>
                </a:lnTo>
                <a:lnTo>
                  <a:pt x="67939" y="385"/>
                </a:lnTo>
                <a:lnTo>
                  <a:pt x="67939" y="478"/>
                </a:lnTo>
                <a:lnTo>
                  <a:pt x="67986" y="49667"/>
                </a:lnTo>
                <a:lnTo>
                  <a:pt x="68044" y="49667"/>
                </a:lnTo>
                <a:cubicBezTo>
                  <a:pt x="68137" y="49574"/>
                  <a:pt x="68184" y="49481"/>
                  <a:pt x="68230" y="49376"/>
                </a:cubicBezTo>
                <a:lnTo>
                  <a:pt x="68230" y="49190"/>
                </a:lnTo>
                <a:lnTo>
                  <a:pt x="68230" y="49085"/>
                </a:lnTo>
                <a:lnTo>
                  <a:pt x="68230" y="48271"/>
                </a:lnTo>
                <a:lnTo>
                  <a:pt x="68230" y="48167"/>
                </a:lnTo>
                <a:cubicBezTo>
                  <a:pt x="68277" y="46666"/>
                  <a:pt x="68277" y="45212"/>
                  <a:pt x="68277" y="43758"/>
                </a:cubicBezTo>
                <a:lnTo>
                  <a:pt x="68277" y="43560"/>
                </a:lnTo>
                <a:lnTo>
                  <a:pt x="68277" y="43514"/>
                </a:lnTo>
                <a:lnTo>
                  <a:pt x="68277" y="43084"/>
                </a:lnTo>
                <a:lnTo>
                  <a:pt x="68277" y="42979"/>
                </a:lnTo>
                <a:lnTo>
                  <a:pt x="68277" y="42886"/>
                </a:lnTo>
                <a:lnTo>
                  <a:pt x="68277" y="42165"/>
                </a:lnTo>
                <a:lnTo>
                  <a:pt x="68277" y="41478"/>
                </a:lnTo>
                <a:lnTo>
                  <a:pt x="68277" y="39978"/>
                </a:lnTo>
                <a:lnTo>
                  <a:pt x="68277" y="36058"/>
                </a:lnTo>
                <a:lnTo>
                  <a:pt x="68277" y="31115"/>
                </a:lnTo>
                <a:lnTo>
                  <a:pt x="68277" y="25730"/>
                </a:lnTo>
                <a:lnTo>
                  <a:pt x="68277" y="25299"/>
                </a:lnTo>
                <a:lnTo>
                  <a:pt x="68277" y="25241"/>
                </a:lnTo>
                <a:lnTo>
                  <a:pt x="68277" y="2560"/>
                </a:lnTo>
                <a:lnTo>
                  <a:pt x="68428" y="2176"/>
                </a:lnTo>
                <a:cubicBezTo>
                  <a:pt x="68381" y="2129"/>
                  <a:pt x="68381" y="2129"/>
                  <a:pt x="68335" y="2083"/>
                </a:cubicBezTo>
                <a:lnTo>
                  <a:pt x="68277" y="2036"/>
                </a:lnTo>
                <a:lnTo>
                  <a:pt x="68277" y="1932"/>
                </a:lnTo>
                <a:lnTo>
                  <a:pt x="68277" y="1839"/>
                </a:lnTo>
                <a:cubicBezTo>
                  <a:pt x="68277" y="1501"/>
                  <a:pt x="68277" y="1106"/>
                  <a:pt x="68230" y="722"/>
                </a:cubicBezTo>
                <a:lnTo>
                  <a:pt x="68230" y="385"/>
                </a:lnTo>
                <a:lnTo>
                  <a:pt x="68230" y="141"/>
                </a:lnTo>
                <a:lnTo>
                  <a:pt x="67509" y="141"/>
                </a:lnTo>
                <a:cubicBezTo>
                  <a:pt x="67311" y="94"/>
                  <a:pt x="67067" y="94"/>
                  <a:pt x="66881" y="94"/>
                </a:cubicBezTo>
                <a:lnTo>
                  <a:pt x="62275" y="94"/>
                </a:lnTo>
                <a:lnTo>
                  <a:pt x="62275" y="47"/>
                </a:lnTo>
                <a:lnTo>
                  <a:pt x="61879" y="47"/>
                </a:lnTo>
                <a:lnTo>
                  <a:pt x="61833" y="94"/>
                </a:lnTo>
                <a:lnTo>
                  <a:pt x="61833" y="47"/>
                </a:lnTo>
                <a:lnTo>
                  <a:pt x="46666" y="47"/>
                </a:lnTo>
                <a:cubicBezTo>
                  <a:pt x="46572" y="47"/>
                  <a:pt x="46468" y="1"/>
                  <a:pt x="46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Google Shape;779;p7">
            <a:extLst>
              <a:ext uri="{FF2B5EF4-FFF2-40B4-BE49-F238E27FC236}">
                <a16:creationId xmlns:a16="http://schemas.microsoft.com/office/drawing/2014/main" id="{2EE3EA12-0ACE-4E51-9336-AD0EA8C4A6CB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Google Shape;780;p7">
            <a:extLst>
              <a:ext uri="{FF2B5EF4-FFF2-40B4-BE49-F238E27FC236}">
                <a16:creationId xmlns:a16="http://schemas.microsoft.com/office/drawing/2014/main" id="{7BBFD396-6D40-4B2E-83E6-BDC9C32FA9B0}"/>
              </a:ext>
            </a:extLst>
          </p:cNvPr>
          <p:cNvSpPr/>
          <p:nvPr/>
        </p:nvSpPr>
        <p:spPr>
          <a:xfrm>
            <a:off x="8685006" y="6451879"/>
            <a:ext cx="58" cy="17957"/>
          </a:xfrm>
          <a:custGeom>
            <a:avLst/>
            <a:gdLst/>
            <a:ahLst/>
            <a:cxnLst/>
            <a:rect l="l" t="t" r="r" b="b"/>
            <a:pathLst>
              <a:path w="1" h="431" extrusionOk="0">
                <a:moveTo>
                  <a:pt x="1" y="47"/>
                </a:moveTo>
                <a:lnTo>
                  <a:pt x="1" y="1"/>
                </a:lnTo>
                <a:lnTo>
                  <a:pt x="1" y="431"/>
                </a:lnTo>
                <a:lnTo>
                  <a:pt x="1" y="4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Google Shape;781;p7">
            <a:extLst>
              <a:ext uri="{FF2B5EF4-FFF2-40B4-BE49-F238E27FC236}">
                <a16:creationId xmlns:a16="http://schemas.microsoft.com/office/drawing/2014/main" id="{71D21FB5-6783-47F8-9D0D-BA6A097880CF}"/>
              </a:ext>
            </a:extLst>
          </p:cNvPr>
          <p:cNvSpPr/>
          <p:nvPr/>
        </p:nvSpPr>
        <p:spPr>
          <a:xfrm>
            <a:off x="8685006" y="6413590"/>
            <a:ext cx="58" cy="30081"/>
          </a:xfrm>
          <a:custGeom>
            <a:avLst/>
            <a:gdLst/>
            <a:ahLst/>
            <a:cxnLst/>
            <a:rect l="l" t="t" r="r" b="b"/>
            <a:pathLst>
              <a:path w="1" h="722" extrusionOk="0">
                <a:moveTo>
                  <a:pt x="1" y="1"/>
                </a:moveTo>
                <a:lnTo>
                  <a:pt x="1" y="722"/>
                </a:lnTo>
                <a:lnTo>
                  <a:pt x="1" y="7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Google Shape;782;p7">
            <a:extLst>
              <a:ext uri="{FF2B5EF4-FFF2-40B4-BE49-F238E27FC236}">
                <a16:creationId xmlns:a16="http://schemas.microsoft.com/office/drawing/2014/main" id="{88C830D7-BEEB-43D0-BC0F-6104C24024D2}"/>
              </a:ext>
            </a:extLst>
          </p:cNvPr>
          <p:cNvSpPr/>
          <p:nvPr/>
        </p:nvSpPr>
        <p:spPr>
          <a:xfrm>
            <a:off x="8685006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1"/>
                </a:lnTo>
                <a:lnTo>
                  <a:pt x="1" y="47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Google Shape;783;p7">
            <a:extLst>
              <a:ext uri="{FF2B5EF4-FFF2-40B4-BE49-F238E27FC236}">
                <a16:creationId xmlns:a16="http://schemas.microsoft.com/office/drawing/2014/main" id="{CE08AE2C-472B-48FA-9C22-DFDBB0743EA4}"/>
              </a:ext>
            </a:extLst>
          </p:cNvPr>
          <p:cNvSpPr/>
          <p:nvPr/>
        </p:nvSpPr>
        <p:spPr>
          <a:xfrm>
            <a:off x="8685006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4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Google Shape;784;p7">
            <a:extLst>
              <a:ext uri="{FF2B5EF4-FFF2-40B4-BE49-F238E27FC236}">
                <a16:creationId xmlns:a16="http://schemas.microsoft.com/office/drawing/2014/main" id="{8D185003-F54D-4D32-849F-99CAD589B5E5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Google Shape;785;p7">
            <a:extLst>
              <a:ext uri="{FF2B5EF4-FFF2-40B4-BE49-F238E27FC236}">
                <a16:creationId xmlns:a16="http://schemas.microsoft.com/office/drawing/2014/main" id="{769B5BE4-521A-4B3E-998A-A63274E523A7}"/>
              </a:ext>
            </a:extLst>
          </p:cNvPr>
          <p:cNvSpPr/>
          <p:nvPr/>
        </p:nvSpPr>
        <p:spPr>
          <a:xfrm>
            <a:off x="8685006" y="6471752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Google Shape;786;p7">
            <a:extLst>
              <a:ext uri="{FF2B5EF4-FFF2-40B4-BE49-F238E27FC236}">
                <a16:creationId xmlns:a16="http://schemas.microsoft.com/office/drawing/2014/main" id="{A57A44CF-0D15-4B7D-B3D7-D3C09DC24F95}"/>
              </a:ext>
            </a:extLst>
          </p:cNvPr>
          <p:cNvSpPr/>
          <p:nvPr/>
        </p:nvSpPr>
        <p:spPr>
          <a:xfrm>
            <a:off x="8685008" y="6469794"/>
            <a:ext cx="58" cy="2000"/>
          </a:xfrm>
          <a:custGeom>
            <a:avLst/>
            <a:gdLst/>
            <a:ahLst/>
            <a:cxnLst/>
            <a:rect l="l" t="t" r="r" b="b"/>
            <a:pathLst>
              <a:path w="1" h="48" extrusionOk="0">
                <a:moveTo>
                  <a:pt x="1" y="47"/>
                </a:moveTo>
                <a:lnTo>
                  <a:pt x="1" y="47"/>
                </a:lnTo>
                <a:lnTo>
                  <a:pt x="1" y="47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7" name="Google Shape;787;p7">
            <a:extLst>
              <a:ext uri="{FF2B5EF4-FFF2-40B4-BE49-F238E27FC236}">
                <a16:creationId xmlns:a16="http://schemas.microsoft.com/office/drawing/2014/main" id="{8C685E96-0064-4ADD-8E2D-9859F84E4873}"/>
              </a:ext>
            </a:extLst>
          </p:cNvPr>
          <p:cNvSpPr/>
          <p:nvPr/>
        </p:nvSpPr>
        <p:spPr>
          <a:xfrm>
            <a:off x="8318472" y="4658819"/>
            <a:ext cx="2731" cy="1958"/>
          </a:xfrm>
          <a:custGeom>
            <a:avLst/>
            <a:gdLst/>
            <a:ahLst/>
            <a:cxnLst/>
            <a:rect l="l" t="t" r="r" b="b"/>
            <a:pathLst>
              <a:path w="48" h="47" extrusionOk="0">
                <a:moveTo>
                  <a:pt x="1" y="0"/>
                </a:moveTo>
                <a:lnTo>
                  <a:pt x="1" y="47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Google Shape;788;p7">
            <a:extLst>
              <a:ext uri="{FF2B5EF4-FFF2-40B4-BE49-F238E27FC236}">
                <a16:creationId xmlns:a16="http://schemas.microsoft.com/office/drawing/2014/main" id="{E0798CF6-5192-4A70-BF2A-5EBDC9F7B223}"/>
              </a:ext>
            </a:extLst>
          </p:cNvPr>
          <p:cNvSpPr/>
          <p:nvPr/>
        </p:nvSpPr>
        <p:spPr>
          <a:xfrm>
            <a:off x="8321145" y="465444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Google Shape;789;p7">
            <a:extLst>
              <a:ext uri="{FF2B5EF4-FFF2-40B4-BE49-F238E27FC236}">
                <a16:creationId xmlns:a16="http://schemas.microsoft.com/office/drawing/2014/main" id="{08462C96-8898-4705-9ACB-3B7A1493810E}"/>
              </a:ext>
            </a:extLst>
          </p:cNvPr>
          <p:cNvSpPr/>
          <p:nvPr/>
        </p:nvSpPr>
        <p:spPr>
          <a:xfrm>
            <a:off x="4947024" y="4783854"/>
            <a:ext cx="3539586" cy="1867722"/>
          </a:xfrm>
          <a:custGeom>
            <a:avLst/>
            <a:gdLst/>
            <a:ahLst/>
            <a:cxnLst/>
            <a:rect l="l" t="t" r="r" b="b"/>
            <a:pathLst>
              <a:path w="62229" h="44828" extrusionOk="0">
                <a:moveTo>
                  <a:pt x="25298" y="0"/>
                </a:moveTo>
                <a:cubicBezTo>
                  <a:pt x="17308" y="0"/>
                  <a:pt x="9212" y="47"/>
                  <a:pt x="1361" y="47"/>
                </a:cubicBezTo>
                <a:lnTo>
                  <a:pt x="1163" y="47"/>
                </a:lnTo>
                <a:cubicBezTo>
                  <a:pt x="1117" y="47"/>
                  <a:pt x="1070" y="93"/>
                  <a:pt x="1070" y="93"/>
                </a:cubicBezTo>
                <a:cubicBezTo>
                  <a:pt x="1024" y="198"/>
                  <a:pt x="1024" y="291"/>
                  <a:pt x="1024" y="384"/>
                </a:cubicBezTo>
                <a:lnTo>
                  <a:pt x="1024" y="628"/>
                </a:lnTo>
                <a:cubicBezTo>
                  <a:pt x="977" y="1117"/>
                  <a:pt x="977" y="1652"/>
                  <a:pt x="977" y="2129"/>
                </a:cubicBezTo>
                <a:lnTo>
                  <a:pt x="977" y="30870"/>
                </a:lnTo>
                <a:lnTo>
                  <a:pt x="977" y="31987"/>
                </a:lnTo>
                <a:lnTo>
                  <a:pt x="779" y="31359"/>
                </a:lnTo>
                <a:cubicBezTo>
                  <a:pt x="733" y="31405"/>
                  <a:pt x="733" y="31452"/>
                  <a:pt x="733" y="31498"/>
                </a:cubicBezTo>
                <a:lnTo>
                  <a:pt x="733" y="31649"/>
                </a:lnTo>
                <a:cubicBezTo>
                  <a:pt x="686" y="32138"/>
                  <a:pt x="640" y="32661"/>
                  <a:pt x="582" y="33196"/>
                </a:cubicBezTo>
                <a:cubicBezTo>
                  <a:pt x="535" y="33778"/>
                  <a:pt x="489" y="34406"/>
                  <a:pt x="489" y="35046"/>
                </a:cubicBezTo>
                <a:cubicBezTo>
                  <a:pt x="442" y="35918"/>
                  <a:pt x="349" y="36790"/>
                  <a:pt x="291" y="37663"/>
                </a:cubicBezTo>
                <a:cubicBezTo>
                  <a:pt x="291" y="38093"/>
                  <a:pt x="244" y="38582"/>
                  <a:pt x="198" y="39059"/>
                </a:cubicBezTo>
                <a:cubicBezTo>
                  <a:pt x="151" y="39547"/>
                  <a:pt x="105" y="40036"/>
                  <a:pt x="58" y="40571"/>
                </a:cubicBezTo>
                <a:cubicBezTo>
                  <a:pt x="0" y="41152"/>
                  <a:pt x="0" y="41780"/>
                  <a:pt x="0" y="42362"/>
                </a:cubicBezTo>
                <a:cubicBezTo>
                  <a:pt x="349" y="40082"/>
                  <a:pt x="442" y="37756"/>
                  <a:pt x="582" y="35523"/>
                </a:cubicBezTo>
                <a:cubicBezTo>
                  <a:pt x="640" y="34511"/>
                  <a:pt x="686" y="33441"/>
                  <a:pt x="779" y="32371"/>
                </a:cubicBezTo>
                <a:lnTo>
                  <a:pt x="977" y="32429"/>
                </a:lnTo>
                <a:lnTo>
                  <a:pt x="977" y="32906"/>
                </a:lnTo>
                <a:lnTo>
                  <a:pt x="977" y="44153"/>
                </a:lnTo>
                <a:lnTo>
                  <a:pt x="977" y="44200"/>
                </a:lnTo>
                <a:cubicBezTo>
                  <a:pt x="977" y="44246"/>
                  <a:pt x="977" y="44397"/>
                  <a:pt x="1024" y="44444"/>
                </a:cubicBezTo>
                <a:lnTo>
                  <a:pt x="1070" y="44490"/>
                </a:lnTo>
                <a:cubicBezTo>
                  <a:pt x="1221" y="44688"/>
                  <a:pt x="1407" y="44828"/>
                  <a:pt x="1698" y="44828"/>
                </a:cubicBezTo>
                <a:lnTo>
                  <a:pt x="61123" y="44828"/>
                </a:lnTo>
                <a:cubicBezTo>
                  <a:pt x="61461" y="44828"/>
                  <a:pt x="61751" y="44781"/>
                  <a:pt x="62089" y="44735"/>
                </a:cubicBezTo>
                <a:lnTo>
                  <a:pt x="62228" y="44735"/>
                </a:lnTo>
                <a:lnTo>
                  <a:pt x="62228" y="44537"/>
                </a:lnTo>
                <a:lnTo>
                  <a:pt x="61938" y="44490"/>
                </a:lnTo>
                <a:lnTo>
                  <a:pt x="1314" y="44490"/>
                </a:lnTo>
                <a:lnTo>
                  <a:pt x="1314" y="291"/>
                </a:lnTo>
                <a:lnTo>
                  <a:pt x="61996" y="291"/>
                </a:lnTo>
                <a:lnTo>
                  <a:pt x="62135" y="245"/>
                </a:lnTo>
                <a:cubicBezTo>
                  <a:pt x="62135" y="0"/>
                  <a:pt x="62089" y="0"/>
                  <a:pt x="617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Google Shape;790;p7">
            <a:extLst>
              <a:ext uri="{FF2B5EF4-FFF2-40B4-BE49-F238E27FC236}">
                <a16:creationId xmlns:a16="http://schemas.microsoft.com/office/drawing/2014/main" id="{1B07B885-144B-45CA-9C0D-9B17F81DC084}"/>
              </a:ext>
            </a:extLst>
          </p:cNvPr>
          <p:cNvSpPr/>
          <p:nvPr/>
        </p:nvSpPr>
        <p:spPr>
          <a:xfrm>
            <a:off x="8473300" y="4794020"/>
            <a:ext cx="8020" cy="2000"/>
          </a:xfrm>
          <a:custGeom>
            <a:avLst/>
            <a:gdLst/>
            <a:ahLst/>
            <a:cxnLst/>
            <a:rect l="l" t="t" r="r" b="b"/>
            <a:pathLst>
              <a:path w="141" h="48" extrusionOk="0">
                <a:moveTo>
                  <a:pt x="1" y="47"/>
                </a:moveTo>
                <a:lnTo>
                  <a:pt x="140" y="1"/>
                </a:lnTo>
                <a:lnTo>
                  <a:pt x="1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Google Shape;791;p7">
            <a:extLst>
              <a:ext uri="{FF2B5EF4-FFF2-40B4-BE49-F238E27FC236}">
                <a16:creationId xmlns:a16="http://schemas.microsoft.com/office/drawing/2014/main" id="{E54DBA9B-FF6F-4B61-97F8-7FAF68D5BB20}"/>
              </a:ext>
            </a:extLst>
          </p:cNvPr>
          <p:cNvSpPr/>
          <p:nvPr/>
        </p:nvSpPr>
        <p:spPr>
          <a:xfrm>
            <a:off x="8470001" y="6637494"/>
            <a:ext cx="16609" cy="1958"/>
          </a:xfrm>
          <a:custGeom>
            <a:avLst/>
            <a:gdLst/>
            <a:ahLst/>
            <a:cxnLst/>
            <a:rect l="l" t="t" r="r" b="b"/>
            <a:pathLst>
              <a:path w="292" h="47" extrusionOk="0">
                <a:moveTo>
                  <a:pt x="291" y="47"/>
                </a:moveTo>
                <a:lnTo>
                  <a:pt x="291" y="47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Google Shape;792;p7">
            <a:extLst>
              <a:ext uri="{FF2B5EF4-FFF2-40B4-BE49-F238E27FC236}">
                <a16:creationId xmlns:a16="http://schemas.microsoft.com/office/drawing/2014/main" id="{04E65F83-C624-4BB8-B64C-87ED5D03AE89}"/>
              </a:ext>
            </a:extLst>
          </p:cNvPr>
          <p:cNvSpPr/>
          <p:nvPr/>
        </p:nvSpPr>
        <p:spPr>
          <a:xfrm>
            <a:off x="8467384" y="6637494"/>
            <a:ext cx="2673" cy="42"/>
          </a:xfrm>
          <a:custGeom>
            <a:avLst/>
            <a:gdLst/>
            <a:ahLst/>
            <a:cxnLst/>
            <a:rect l="l" t="t" r="r" b="b"/>
            <a:pathLst>
              <a:path w="47" h="1" extrusionOk="0">
                <a:moveTo>
                  <a:pt x="0" y="0"/>
                </a:move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Google Shape;793;p7">
            <a:extLst>
              <a:ext uri="{FF2B5EF4-FFF2-40B4-BE49-F238E27FC236}">
                <a16:creationId xmlns:a16="http://schemas.microsoft.com/office/drawing/2014/main" id="{D74C90C7-E924-4E13-8C67-688D362C297D}"/>
              </a:ext>
            </a:extLst>
          </p:cNvPr>
          <p:cNvSpPr/>
          <p:nvPr/>
        </p:nvSpPr>
        <p:spPr>
          <a:xfrm>
            <a:off x="8470001" y="6637494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Google Shape;798;p7">
            <a:extLst>
              <a:ext uri="{FF2B5EF4-FFF2-40B4-BE49-F238E27FC236}">
                <a16:creationId xmlns:a16="http://schemas.microsoft.com/office/drawing/2014/main" id="{F6992F20-97F5-45C1-95F0-7C8339330514}"/>
              </a:ext>
            </a:extLst>
          </p:cNvPr>
          <p:cNvSpPr/>
          <p:nvPr/>
        </p:nvSpPr>
        <p:spPr>
          <a:xfrm>
            <a:off x="8227861" y="6696114"/>
            <a:ext cx="170754" cy="5875"/>
          </a:xfrm>
          <a:custGeom>
            <a:avLst/>
            <a:gdLst/>
            <a:ahLst/>
            <a:cxnLst/>
            <a:rect l="l" t="t" r="r" b="b"/>
            <a:pathLst>
              <a:path w="3002" h="141" extrusionOk="0">
                <a:moveTo>
                  <a:pt x="140" y="1"/>
                </a:moveTo>
                <a:cubicBezTo>
                  <a:pt x="93" y="1"/>
                  <a:pt x="47" y="1"/>
                  <a:pt x="0" y="47"/>
                </a:cubicBezTo>
                <a:cubicBezTo>
                  <a:pt x="47" y="47"/>
                  <a:pt x="93" y="94"/>
                  <a:pt x="93" y="94"/>
                </a:cubicBezTo>
                <a:cubicBezTo>
                  <a:pt x="919" y="140"/>
                  <a:pt x="1838" y="140"/>
                  <a:pt x="2862" y="140"/>
                </a:cubicBezTo>
                <a:cubicBezTo>
                  <a:pt x="2908" y="140"/>
                  <a:pt x="2955" y="94"/>
                  <a:pt x="3001" y="94"/>
                </a:cubicBezTo>
                <a:cubicBezTo>
                  <a:pt x="2955" y="47"/>
                  <a:pt x="2908" y="47"/>
                  <a:pt x="2862" y="47"/>
                </a:cubicBezTo>
                <a:lnTo>
                  <a:pt x="1164" y="47"/>
                </a:lnTo>
                <a:lnTo>
                  <a:pt x="11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5" name="Google Shape;802;p7">
            <a:extLst>
              <a:ext uri="{FF2B5EF4-FFF2-40B4-BE49-F238E27FC236}">
                <a16:creationId xmlns:a16="http://schemas.microsoft.com/office/drawing/2014/main" id="{53254999-F218-46BA-809F-AE2040FC8538}"/>
              </a:ext>
            </a:extLst>
          </p:cNvPr>
          <p:cNvSpPr/>
          <p:nvPr/>
        </p:nvSpPr>
        <p:spPr>
          <a:xfrm>
            <a:off x="8164329" y="6668033"/>
            <a:ext cx="77471" cy="5833"/>
          </a:xfrm>
          <a:custGeom>
            <a:avLst/>
            <a:gdLst/>
            <a:ahLst/>
            <a:cxnLst/>
            <a:rect l="l" t="t" r="r" b="b"/>
            <a:pathLst>
              <a:path w="1362" h="140" extrusionOk="0">
                <a:moveTo>
                  <a:pt x="338" y="0"/>
                </a:moveTo>
                <a:cubicBezTo>
                  <a:pt x="199" y="0"/>
                  <a:pt x="94" y="47"/>
                  <a:pt x="1" y="47"/>
                </a:cubicBezTo>
                <a:cubicBezTo>
                  <a:pt x="245" y="93"/>
                  <a:pt x="582" y="140"/>
                  <a:pt x="873" y="140"/>
                </a:cubicBezTo>
                <a:cubicBezTo>
                  <a:pt x="1013" y="140"/>
                  <a:pt x="1164" y="140"/>
                  <a:pt x="1304" y="93"/>
                </a:cubicBezTo>
                <a:lnTo>
                  <a:pt x="1362" y="93"/>
                </a:lnTo>
                <a:cubicBezTo>
                  <a:pt x="1257" y="93"/>
                  <a:pt x="1210" y="93"/>
                  <a:pt x="1117" y="47"/>
                </a:cubicBezTo>
                <a:cubicBezTo>
                  <a:pt x="827" y="47"/>
                  <a:pt x="582" y="0"/>
                  <a:pt x="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" name="Google Shape;804;p7">
            <a:extLst>
              <a:ext uri="{FF2B5EF4-FFF2-40B4-BE49-F238E27FC236}">
                <a16:creationId xmlns:a16="http://schemas.microsoft.com/office/drawing/2014/main" id="{1976DA34-2E31-47DB-99B9-B3B615B26271}"/>
              </a:ext>
            </a:extLst>
          </p:cNvPr>
          <p:cNvSpPr/>
          <p:nvPr/>
        </p:nvSpPr>
        <p:spPr>
          <a:xfrm>
            <a:off x="7858029" y="6692239"/>
            <a:ext cx="245495" cy="12166"/>
          </a:xfrm>
          <a:custGeom>
            <a:avLst/>
            <a:gdLst/>
            <a:ahLst/>
            <a:cxnLst/>
            <a:rect l="l" t="t" r="r" b="b"/>
            <a:pathLst>
              <a:path w="4316" h="292" extrusionOk="0">
                <a:moveTo>
                  <a:pt x="3978" y="1"/>
                </a:moveTo>
                <a:cubicBezTo>
                  <a:pt x="2769" y="47"/>
                  <a:pt x="1513" y="94"/>
                  <a:pt x="59" y="140"/>
                </a:cubicBezTo>
                <a:cubicBezTo>
                  <a:pt x="59" y="140"/>
                  <a:pt x="0" y="140"/>
                  <a:pt x="0" y="187"/>
                </a:cubicBezTo>
                <a:lnTo>
                  <a:pt x="59" y="233"/>
                </a:lnTo>
                <a:cubicBezTo>
                  <a:pt x="349" y="233"/>
                  <a:pt x="582" y="292"/>
                  <a:pt x="826" y="292"/>
                </a:cubicBezTo>
                <a:lnTo>
                  <a:pt x="931" y="292"/>
                </a:lnTo>
                <a:cubicBezTo>
                  <a:pt x="1268" y="292"/>
                  <a:pt x="1652" y="292"/>
                  <a:pt x="1943" y="233"/>
                </a:cubicBezTo>
                <a:lnTo>
                  <a:pt x="3978" y="233"/>
                </a:lnTo>
                <a:cubicBezTo>
                  <a:pt x="4071" y="187"/>
                  <a:pt x="4223" y="187"/>
                  <a:pt x="4269" y="140"/>
                </a:cubicBezTo>
                <a:cubicBezTo>
                  <a:pt x="4269" y="140"/>
                  <a:pt x="4316" y="140"/>
                  <a:pt x="4316" y="94"/>
                </a:cubicBezTo>
                <a:cubicBezTo>
                  <a:pt x="4269" y="47"/>
                  <a:pt x="4269" y="1"/>
                  <a:pt x="40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" name="Google Shape;808;p7">
            <a:extLst>
              <a:ext uri="{FF2B5EF4-FFF2-40B4-BE49-F238E27FC236}">
                <a16:creationId xmlns:a16="http://schemas.microsoft.com/office/drawing/2014/main" id="{297DFCD2-7F7A-4B77-9902-3A6AAD13FDDA}"/>
              </a:ext>
            </a:extLst>
          </p:cNvPr>
          <p:cNvSpPr/>
          <p:nvPr/>
        </p:nvSpPr>
        <p:spPr>
          <a:xfrm>
            <a:off x="5823601" y="6684032"/>
            <a:ext cx="1849909" cy="15999"/>
          </a:xfrm>
          <a:custGeom>
            <a:avLst/>
            <a:gdLst/>
            <a:ahLst/>
            <a:cxnLst/>
            <a:rect l="l" t="t" r="r" b="b"/>
            <a:pathLst>
              <a:path w="32523" h="384" extrusionOk="0">
                <a:moveTo>
                  <a:pt x="3106" y="0"/>
                </a:moveTo>
                <a:cubicBezTo>
                  <a:pt x="2141" y="0"/>
                  <a:pt x="1269" y="47"/>
                  <a:pt x="489" y="93"/>
                </a:cubicBezTo>
                <a:lnTo>
                  <a:pt x="1" y="140"/>
                </a:lnTo>
                <a:cubicBezTo>
                  <a:pt x="59" y="140"/>
                  <a:pt x="105" y="140"/>
                  <a:pt x="152" y="198"/>
                </a:cubicBezTo>
                <a:cubicBezTo>
                  <a:pt x="396" y="198"/>
                  <a:pt x="733" y="198"/>
                  <a:pt x="1071" y="244"/>
                </a:cubicBezTo>
                <a:lnTo>
                  <a:pt x="3548" y="244"/>
                </a:lnTo>
                <a:cubicBezTo>
                  <a:pt x="5002" y="244"/>
                  <a:pt x="6398" y="244"/>
                  <a:pt x="7805" y="291"/>
                </a:cubicBezTo>
                <a:cubicBezTo>
                  <a:pt x="9457" y="337"/>
                  <a:pt x="27393" y="384"/>
                  <a:pt x="29661" y="384"/>
                </a:cubicBezTo>
                <a:lnTo>
                  <a:pt x="32522" y="384"/>
                </a:lnTo>
                <a:cubicBezTo>
                  <a:pt x="31557" y="291"/>
                  <a:pt x="30533" y="244"/>
                  <a:pt x="29568" y="198"/>
                </a:cubicBezTo>
                <a:cubicBezTo>
                  <a:pt x="27823" y="140"/>
                  <a:pt x="9887" y="93"/>
                  <a:pt x="8143" y="93"/>
                </a:cubicBezTo>
                <a:lnTo>
                  <a:pt x="7759" y="93"/>
                </a:lnTo>
                <a:cubicBezTo>
                  <a:pt x="7084" y="93"/>
                  <a:pt x="6398" y="47"/>
                  <a:pt x="5723" y="47"/>
                </a:cubicBezTo>
                <a:cubicBezTo>
                  <a:pt x="4898" y="0"/>
                  <a:pt x="3979" y="0"/>
                  <a:pt x="31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" name="Google Shape;809;p7">
            <a:extLst>
              <a:ext uri="{FF2B5EF4-FFF2-40B4-BE49-F238E27FC236}">
                <a16:creationId xmlns:a16="http://schemas.microsoft.com/office/drawing/2014/main" id="{C2B5A298-DA68-4A45-8A44-DA72C461AE40}"/>
              </a:ext>
            </a:extLst>
          </p:cNvPr>
          <p:cNvSpPr/>
          <p:nvPr/>
        </p:nvSpPr>
        <p:spPr>
          <a:xfrm>
            <a:off x="5978429" y="4741690"/>
            <a:ext cx="418864" cy="28540"/>
          </a:xfrm>
          <a:custGeom>
            <a:avLst/>
            <a:gdLst/>
            <a:ahLst/>
            <a:cxnLst/>
            <a:rect l="l" t="t" r="r" b="b"/>
            <a:pathLst>
              <a:path w="7364" h="685" extrusionOk="0">
                <a:moveTo>
                  <a:pt x="0" y="0"/>
                </a:moveTo>
                <a:cubicBezTo>
                  <a:pt x="94" y="0"/>
                  <a:pt x="187" y="47"/>
                  <a:pt x="291" y="47"/>
                </a:cubicBezTo>
                <a:cubicBezTo>
                  <a:pt x="722" y="93"/>
                  <a:pt x="1164" y="140"/>
                  <a:pt x="1594" y="187"/>
                </a:cubicBezTo>
                <a:cubicBezTo>
                  <a:pt x="2280" y="233"/>
                  <a:pt x="3001" y="338"/>
                  <a:pt x="3734" y="384"/>
                </a:cubicBezTo>
                <a:cubicBezTo>
                  <a:pt x="3920" y="431"/>
                  <a:pt x="4071" y="431"/>
                  <a:pt x="4258" y="477"/>
                </a:cubicBezTo>
                <a:cubicBezTo>
                  <a:pt x="5062" y="568"/>
                  <a:pt x="5822" y="684"/>
                  <a:pt x="6607" y="684"/>
                </a:cubicBezTo>
                <a:cubicBezTo>
                  <a:pt x="6730" y="684"/>
                  <a:pt x="6854" y="681"/>
                  <a:pt x="6979" y="675"/>
                </a:cubicBezTo>
                <a:lnTo>
                  <a:pt x="7363" y="675"/>
                </a:lnTo>
                <a:cubicBezTo>
                  <a:pt x="7363" y="675"/>
                  <a:pt x="7317" y="675"/>
                  <a:pt x="7270" y="629"/>
                </a:cubicBezTo>
                <a:cubicBezTo>
                  <a:pt x="6979" y="629"/>
                  <a:pt x="6642" y="582"/>
                  <a:pt x="6351" y="582"/>
                </a:cubicBezTo>
                <a:cubicBezTo>
                  <a:pt x="5665" y="477"/>
                  <a:pt x="5037" y="431"/>
                  <a:pt x="4362" y="338"/>
                </a:cubicBezTo>
                <a:cubicBezTo>
                  <a:pt x="3094" y="140"/>
                  <a:pt x="1547" y="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" name="Google Shape;810;p7">
            <a:extLst>
              <a:ext uri="{FF2B5EF4-FFF2-40B4-BE49-F238E27FC236}">
                <a16:creationId xmlns:a16="http://schemas.microsoft.com/office/drawing/2014/main" id="{6F413564-0C28-437A-99A9-915A5E918037}"/>
              </a:ext>
            </a:extLst>
          </p:cNvPr>
          <p:cNvSpPr/>
          <p:nvPr/>
        </p:nvSpPr>
        <p:spPr>
          <a:xfrm>
            <a:off x="5033025" y="4716398"/>
            <a:ext cx="700023" cy="19040"/>
          </a:xfrm>
          <a:custGeom>
            <a:avLst/>
            <a:gdLst/>
            <a:ahLst/>
            <a:cxnLst/>
            <a:rect l="l" t="t" r="r" b="b"/>
            <a:pathLst>
              <a:path w="12307" h="457" extrusionOk="0">
                <a:moveTo>
                  <a:pt x="1334" y="0"/>
                </a:moveTo>
                <a:cubicBezTo>
                  <a:pt x="1135" y="0"/>
                  <a:pt x="931" y="6"/>
                  <a:pt x="721" y="26"/>
                </a:cubicBezTo>
                <a:cubicBezTo>
                  <a:pt x="477" y="26"/>
                  <a:pt x="233" y="26"/>
                  <a:pt x="0" y="119"/>
                </a:cubicBezTo>
                <a:lnTo>
                  <a:pt x="814" y="119"/>
                </a:lnTo>
                <a:lnTo>
                  <a:pt x="1547" y="165"/>
                </a:lnTo>
                <a:cubicBezTo>
                  <a:pt x="3490" y="212"/>
                  <a:pt x="5467" y="258"/>
                  <a:pt x="7456" y="363"/>
                </a:cubicBezTo>
                <a:lnTo>
                  <a:pt x="7944" y="410"/>
                </a:lnTo>
                <a:cubicBezTo>
                  <a:pt x="8619" y="410"/>
                  <a:pt x="9305" y="456"/>
                  <a:pt x="9980" y="456"/>
                </a:cubicBezTo>
                <a:cubicBezTo>
                  <a:pt x="10608" y="456"/>
                  <a:pt x="11143" y="410"/>
                  <a:pt x="11678" y="363"/>
                </a:cubicBezTo>
                <a:cubicBezTo>
                  <a:pt x="11864" y="363"/>
                  <a:pt x="12108" y="317"/>
                  <a:pt x="12306" y="317"/>
                </a:cubicBezTo>
                <a:lnTo>
                  <a:pt x="9015" y="317"/>
                </a:lnTo>
                <a:cubicBezTo>
                  <a:pt x="8282" y="258"/>
                  <a:pt x="7561" y="212"/>
                  <a:pt x="6828" y="165"/>
                </a:cubicBezTo>
                <a:cubicBezTo>
                  <a:pt x="6246" y="165"/>
                  <a:pt x="5665" y="119"/>
                  <a:pt x="5130" y="72"/>
                </a:cubicBezTo>
                <a:cubicBezTo>
                  <a:pt x="4362" y="72"/>
                  <a:pt x="3583" y="26"/>
                  <a:pt x="2803" y="26"/>
                </a:cubicBezTo>
                <a:lnTo>
                  <a:pt x="2466" y="26"/>
                </a:lnTo>
                <a:cubicBezTo>
                  <a:pt x="2109" y="26"/>
                  <a:pt x="1732" y="0"/>
                  <a:pt x="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" name="Google Shape;816;p7">
            <a:extLst>
              <a:ext uri="{FF2B5EF4-FFF2-40B4-BE49-F238E27FC236}">
                <a16:creationId xmlns:a16="http://schemas.microsoft.com/office/drawing/2014/main" id="{C0B07E6A-C785-4DE8-B4AA-08A8FB1993AD}"/>
              </a:ext>
            </a:extLst>
          </p:cNvPr>
          <p:cNvSpPr/>
          <p:nvPr/>
        </p:nvSpPr>
        <p:spPr>
          <a:xfrm>
            <a:off x="5016473" y="6683240"/>
            <a:ext cx="454585" cy="23124"/>
          </a:xfrm>
          <a:custGeom>
            <a:avLst/>
            <a:gdLst/>
            <a:ahLst/>
            <a:cxnLst/>
            <a:rect l="l" t="t" r="r" b="b"/>
            <a:pathLst>
              <a:path w="7992" h="555" extrusionOk="0">
                <a:moveTo>
                  <a:pt x="1863" y="0"/>
                </a:moveTo>
                <a:cubicBezTo>
                  <a:pt x="1279" y="0"/>
                  <a:pt x="674" y="97"/>
                  <a:pt x="47" y="263"/>
                </a:cubicBezTo>
                <a:cubicBezTo>
                  <a:pt x="47" y="310"/>
                  <a:pt x="47" y="310"/>
                  <a:pt x="0" y="310"/>
                </a:cubicBezTo>
                <a:cubicBezTo>
                  <a:pt x="93" y="310"/>
                  <a:pt x="186" y="310"/>
                  <a:pt x="291" y="263"/>
                </a:cubicBezTo>
                <a:cubicBezTo>
                  <a:pt x="768" y="159"/>
                  <a:pt x="1210" y="112"/>
                  <a:pt x="1687" y="112"/>
                </a:cubicBezTo>
                <a:cubicBezTo>
                  <a:pt x="2175" y="112"/>
                  <a:pt x="2664" y="159"/>
                  <a:pt x="3141" y="263"/>
                </a:cubicBezTo>
                <a:cubicBezTo>
                  <a:pt x="4211" y="449"/>
                  <a:pt x="5281" y="554"/>
                  <a:pt x="6398" y="554"/>
                </a:cubicBezTo>
                <a:cubicBezTo>
                  <a:pt x="6921" y="554"/>
                  <a:pt x="7456" y="554"/>
                  <a:pt x="7991" y="508"/>
                </a:cubicBezTo>
                <a:cubicBezTo>
                  <a:pt x="7654" y="449"/>
                  <a:pt x="7317" y="449"/>
                  <a:pt x="6921" y="449"/>
                </a:cubicBezTo>
                <a:cubicBezTo>
                  <a:pt x="5374" y="449"/>
                  <a:pt x="3967" y="310"/>
                  <a:pt x="2664" y="66"/>
                </a:cubicBezTo>
                <a:cubicBezTo>
                  <a:pt x="2402" y="21"/>
                  <a:pt x="2135" y="0"/>
                  <a:pt x="1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Google Shape;818;p7">
            <a:extLst>
              <a:ext uri="{FF2B5EF4-FFF2-40B4-BE49-F238E27FC236}">
                <a16:creationId xmlns:a16="http://schemas.microsoft.com/office/drawing/2014/main" id="{06E92E47-ACDB-443C-9F0A-8A24ECB0B9E2}"/>
              </a:ext>
            </a:extLst>
          </p:cNvPr>
          <p:cNvSpPr/>
          <p:nvPr/>
        </p:nvSpPr>
        <p:spPr>
          <a:xfrm>
            <a:off x="5443188" y="4923428"/>
            <a:ext cx="19908" cy="3916"/>
          </a:xfrm>
          <a:custGeom>
            <a:avLst/>
            <a:gdLst/>
            <a:ahLst/>
            <a:cxnLst/>
            <a:rect l="l" t="t" r="r" b="b"/>
            <a:pathLst>
              <a:path w="350" h="94" extrusionOk="0">
                <a:moveTo>
                  <a:pt x="350" y="93"/>
                </a:moveTo>
                <a:lnTo>
                  <a:pt x="350" y="9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" name="Google Shape;819;p7">
            <a:extLst>
              <a:ext uri="{FF2B5EF4-FFF2-40B4-BE49-F238E27FC236}">
                <a16:creationId xmlns:a16="http://schemas.microsoft.com/office/drawing/2014/main" id="{4FCECA51-D3C7-4450-920C-582EF0217DF6}"/>
              </a:ext>
            </a:extLst>
          </p:cNvPr>
          <p:cNvSpPr/>
          <p:nvPr/>
        </p:nvSpPr>
        <p:spPr>
          <a:xfrm>
            <a:off x="5407468" y="4911304"/>
            <a:ext cx="8646" cy="12166"/>
          </a:xfrm>
          <a:custGeom>
            <a:avLst/>
            <a:gdLst/>
            <a:ahLst/>
            <a:cxnLst/>
            <a:rect l="l" t="t" r="r" b="b"/>
            <a:pathLst>
              <a:path w="152" h="292" extrusionOk="0">
                <a:moveTo>
                  <a:pt x="1" y="0"/>
                </a:moveTo>
                <a:lnTo>
                  <a:pt x="152" y="291"/>
                </a:lnTo>
                <a:lnTo>
                  <a:pt x="152" y="2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Google Shape;828;p7">
            <a:extLst>
              <a:ext uri="{FF2B5EF4-FFF2-40B4-BE49-F238E27FC236}">
                <a16:creationId xmlns:a16="http://schemas.microsoft.com/office/drawing/2014/main" id="{65A09224-543C-457D-99DE-526FF8172B2D}"/>
              </a:ext>
            </a:extLst>
          </p:cNvPr>
          <p:cNvSpPr/>
          <p:nvPr/>
        </p:nvSpPr>
        <p:spPr>
          <a:xfrm>
            <a:off x="4925183" y="5603805"/>
            <a:ext cx="35778" cy="197781"/>
          </a:xfrm>
          <a:custGeom>
            <a:avLst/>
            <a:gdLst/>
            <a:ahLst/>
            <a:cxnLst/>
            <a:rect l="l" t="t" r="r" b="b"/>
            <a:pathLst>
              <a:path w="629" h="4747" extrusionOk="0">
                <a:moveTo>
                  <a:pt x="198" y="1"/>
                </a:moveTo>
                <a:cubicBezTo>
                  <a:pt x="0" y="1013"/>
                  <a:pt x="244" y="3444"/>
                  <a:pt x="628" y="4746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Google Shape;829;p7">
            <a:extLst>
              <a:ext uri="{FF2B5EF4-FFF2-40B4-BE49-F238E27FC236}">
                <a16:creationId xmlns:a16="http://schemas.microsoft.com/office/drawing/2014/main" id="{E90EDAC4-C786-4703-9461-8C16A5CCBCE3}"/>
              </a:ext>
            </a:extLst>
          </p:cNvPr>
          <p:cNvSpPr/>
          <p:nvPr/>
        </p:nvSpPr>
        <p:spPr>
          <a:xfrm>
            <a:off x="4859031" y="4795978"/>
            <a:ext cx="77414" cy="1435915"/>
          </a:xfrm>
          <a:custGeom>
            <a:avLst/>
            <a:gdLst/>
            <a:ahLst/>
            <a:cxnLst/>
            <a:rect l="l" t="t" r="r" b="b"/>
            <a:pathLst>
              <a:path w="1361" h="34464" extrusionOk="0">
                <a:moveTo>
                  <a:pt x="93" y="0"/>
                </a:moveTo>
                <a:lnTo>
                  <a:pt x="93" y="93"/>
                </a:lnTo>
                <a:cubicBezTo>
                  <a:pt x="384" y="1698"/>
                  <a:pt x="489" y="3397"/>
                  <a:pt x="535" y="5676"/>
                </a:cubicBezTo>
                <a:cubicBezTo>
                  <a:pt x="535" y="6351"/>
                  <a:pt x="489" y="7025"/>
                  <a:pt x="489" y="7712"/>
                </a:cubicBezTo>
                <a:lnTo>
                  <a:pt x="489" y="8340"/>
                </a:lnTo>
                <a:lnTo>
                  <a:pt x="442" y="8724"/>
                </a:lnTo>
                <a:cubicBezTo>
                  <a:pt x="442" y="9643"/>
                  <a:pt x="384" y="10666"/>
                  <a:pt x="384" y="11585"/>
                </a:cubicBezTo>
                <a:cubicBezTo>
                  <a:pt x="337" y="12550"/>
                  <a:pt x="291" y="13527"/>
                  <a:pt x="244" y="14493"/>
                </a:cubicBezTo>
                <a:cubicBezTo>
                  <a:pt x="198" y="15319"/>
                  <a:pt x="198" y="16145"/>
                  <a:pt x="151" y="16959"/>
                </a:cubicBezTo>
                <a:cubicBezTo>
                  <a:pt x="151" y="17354"/>
                  <a:pt x="93" y="17738"/>
                  <a:pt x="93" y="18122"/>
                </a:cubicBezTo>
                <a:cubicBezTo>
                  <a:pt x="93" y="18471"/>
                  <a:pt x="93" y="18762"/>
                  <a:pt x="47" y="19099"/>
                </a:cubicBezTo>
                <a:cubicBezTo>
                  <a:pt x="0" y="20309"/>
                  <a:pt x="0" y="21762"/>
                  <a:pt x="244" y="23170"/>
                </a:cubicBezTo>
                <a:cubicBezTo>
                  <a:pt x="291" y="23507"/>
                  <a:pt x="337" y="23844"/>
                  <a:pt x="442" y="24135"/>
                </a:cubicBezTo>
                <a:cubicBezTo>
                  <a:pt x="675" y="25543"/>
                  <a:pt x="919" y="26997"/>
                  <a:pt x="919" y="28451"/>
                </a:cubicBezTo>
                <a:cubicBezTo>
                  <a:pt x="965" y="28986"/>
                  <a:pt x="919" y="29521"/>
                  <a:pt x="919" y="30044"/>
                </a:cubicBezTo>
                <a:lnTo>
                  <a:pt x="919" y="31312"/>
                </a:lnTo>
                <a:lnTo>
                  <a:pt x="919" y="33975"/>
                </a:lnTo>
                <a:lnTo>
                  <a:pt x="965" y="34464"/>
                </a:lnTo>
                <a:cubicBezTo>
                  <a:pt x="965" y="34115"/>
                  <a:pt x="1024" y="33778"/>
                  <a:pt x="1024" y="33440"/>
                </a:cubicBezTo>
                <a:cubicBezTo>
                  <a:pt x="1070" y="33103"/>
                  <a:pt x="1070" y="32766"/>
                  <a:pt x="1117" y="32370"/>
                </a:cubicBezTo>
                <a:cubicBezTo>
                  <a:pt x="1163" y="31556"/>
                  <a:pt x="1256" y="30626"/>
                  <a:pt x="1256" y="29753"/>
                </a:cubicBezTo>
                <a:cubicBezTo>
                  <a:pt x="1361" y="28253"/>
                  <a:pt x="1210" y="26555"/>
                  <a:pt x="826" y="24519"/>
                </a:cubicBezTo>
                <a:cubicBezTo>
                  <a:pt x="535" y="23170"/>
                  <a:pt x="337" y="21716"/>
                  <a:pt x="384" y="20157"/>
                </a:cubicBezTo>
                <a:cubicBezTo>
                  <a:pt x="384" y="18808"/>
                  <a:pt x="442" y="17401"/>
                  <a:pt x="489" y="16040"/>
                </a:cubicBezTo>
                <a:cubicBezTo>
                  <a:pt x="535" y="15365"/>
                  <a:pt x="535" y="14691"/>
                  <a:pt x="582" y="14004"/>
                </a:cubicBezTo>
                <a:cubicBezTo>
                  <a:pt x="628" y="13237"/>
                  <a:pt x="675" y="12457"/>
                  <a:pt x="675" y="11678"/>
                </a:cubicBezTo>
                <a:cubicBezTo>
                  <a:pt x="733" y="10131"/>
                  <a:pt x="779" y="8479"/>
                  <a:pt x="826" y="6549"/>
                </a:cubicBezTo>
                <a:cubicBezTo>
                  <a:pt x="872" y="5141"/>
                  <a:pt x="779" y="3583"/>
                  <a:pt x="582" y="1896"/>
                </a:cubicBezTo>
                <a:cubicBezTo>
                  <a:pt x="535" y="1454"/>
                  <a:pt x="442" y="1024"/>
                  <a:pt x="337" y="582"/>
                </a:cubicBezTo>
                <a:lnTo>
                  <a:pt x="291" y="337"/>
                </a:lnTo>
                <a:cubicBezTo>
                  <a:pt x="244" y="244"/>
                  <a:pt x="244" y="93"/>
                  <a:pt x="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" name="Google Shape;830;p7">
            <a:extLst>
              <a:ext uri="{FF2B5EF4-FFF2-40B4-BE49-F238E27FC236}">
                <a16:creationId xmlns:a16="http://schemas.microsoft.com/office/drawing/2014/main" id="{FB2FCB19-BF1C-444B-954D-0B55E88EB637}"/>
              </a:ext>
            </a:extLst>
          </p:cNvPr>
          <p:cNvSpPr/>
          <p:nvPr/>
        </p:nvSpPr>
        <p:spPr>
          <a:xfrm>
            <a:off x="4864321" y="6407298"/>
            <a:ext cx="19908" cy="157533"/>
          </a:xfrm>
          <a:custGeom>
            <a:avLst/>
            <a:gdLst/>
            <a:ahLst/>
            <a:cxnLst/>
            <a:rect l="l" t="t" r="r" b="b"/>
            <a:pathLst>
              <a:path w="350" h="3781" extrusionOk="0">
                <a:moveTo>
                  <a:pt x="198" y="1"/>
                </a:moveTo>
                <a:lnTo>
                  <a:pt x="198" y="94"/>
                </a:lnTo>
                <a:cubicBezTo>
                  <a:pt x="151" y="629"/>
                  <a:pt x="105" y="1164"/>
                  <a:pt x="58" y="1745"/>
                </a:cubicBezTo>
                <a:cubicBezTo>
                  <a:pt x="0" y="2525"/>
                  <a:pt x="58" y="3199"/>
                  <a:pt x="151" y="3781"/>
                </a:cubicBezTo>
                <a:cubicBezTo>
                  <a:pt x="151" y="3641"/>
                  <a:pt x="151" y="3490"/>
                  <a:pt x="198" y="3350"/>
                </a:cubicBezTo>
                <a:cubicBezTo>
                  <a:pt x="244" y="2525"/>
                  <a:pt x="291" y="1699"/>
                  <a:pt x="349" y="826"/>
                </a:cubicBezTo>
                <a:cubicBezTo>
                  <a:pt x="349" y="629"/>
                  <a:pt x="291" y="338"/>
                  <a:pt x="244" y="152"/>
                </a:cubicBezTo>
                <a:lnTo>
                  <a:pt x="244" y="47"/>
                </a:lnTo>
                <a:cubicBezTo>
                  <a:pt x="244" y="47"/>
                  <a:pt x="244" y="1"/>
                  <a:pt x="1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Google Shape;831;p7">
            <a:extLst>
              <a:ext uri="{FF2B5EF4-FFF2-40B4-BE49-F238E27FC236}">
                <a16:creationId xmlns:a16="http://schemas.microsoft.com/office/drawing/2014/main" id="{E55CD2D5-6AFF-4F72-A17C-CC95C9E1B536}"/>
              </a:ext>
            </a:extLst>
          </p:cNvPr>
          <p:cNvSpPr/>
          <p:nvPr/>
        </p:nvSpPr>
        <p:spPr>
          <a:xfrm>
            <a:off x="8103465" y="5621761"/>
            <a:ext cx="2731" cy="6333"/>
          </a:xfrm>
          <a:custGeom>
            <a:avLst/>
            <a:gdLst/>
            <a:ahLst/>
            <a:cxnLst/>
            <a:rect l="l" t="t" r="r" b="b"/>
            <a:pathLst>
              <a:path w="48" h="152" extrusionOk="0">
                <a:moveTo>
                  <a:pt x="47" y="0"/>
                </a:moveTo>
                <a:cubicBezTo>
                  <a:pt x="47" y="23"/>
                  <a:pt x="36" y="49"/>
                  <a:pt x="24" y="75"/>
                </a:cubicBezTo>
                <a:lnTo>
                  <a:pt x="24" y="75"/>
                </a:lnTo>
                <a:cubicBezTo>
                  <a:pt x="47" y="44"/>
                  <a:pt x="47" y="37"/>
                  <a:pt x="47" y="0"/>
                </a:cubicBezTo>
                <a:close/>
                <a:moveTo>
                  <a:pt x="24" y="75"/>
                </a:moveTo>
                <a:cubicBezTo>
                  <a:pt x="18" y="83"/>
                  <a:pt x="11" y="92"/>
                  <a:pt x="1" y="105"/>
                </a:cubicBezTo>
                <a:lnTo>
                  <a:pt x="1" y="151"/>
                </a:lnTo>
                <a:cubicBezTo>
                  <a:pt x="1" y="128"/>
                  <a:pt x="13" y="101"/>
                  <a:pt x="24" y="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Google Shape;832;p7">
            <a:extLst>
              <a:ext uri="{FF2B5EF4-FFF2-40B4-BE49-F238E27FC236}">
                <a16:creationId xmlns:a16="http://schemas.microsoft.com/office/drawing/2014/main" id="{B49E94F4-3D3B-46E2-8984-A701BFDD9263}"/>
              </a:ext>
            </a:extLst>
          </p:cNvPr>
          <p:cNvSpPr/>
          <p:nvPr/>
        </p:nvSpPr>
        <p:spPr>
          <a:xfrm>
            <a:off x="5678045" y="6411173"/>
            <a:ext cx="16609" cy="6333"/>
          </a:xfrm>
          <a:custGeom>
            <a:avLst/>
            <a:gdLst/>
            <a:ahLst/>
            <a:cxnLst/>
            <a:rect l="l" t="t" r="r" b="b"/>
            <a:pathLst>
              <a:path w="292" h="152" extrusionOk="0">
                <a:moveTo>
                  <a:pt x="1" y="1"/>
                </a:moveTo>
                <a:cubicBezTo>
                  <a:pt x="94" y="59"/>
                  <a:pt x="187" y="105"/>
                  <a:pt x="292" y="152"/>
                </a:cubicBezTo>
                <a:cubicBezTo>
                  <a:pt x="187" y="105"/>
                  <a:pt x="94" y="59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" name="Google Shape;833;p7">
            <a:extLst>
              <a:ext uri="{FF2B5EF4-FFF2-40B4-BE49-F238E27FC236}">
                <a16:creationId xmlns:a16="http://schemas.microsoft.com/office/drawing/2014/main" id="{7D608F8B-46F8-41C7-9586-AD2722E1064F}"/>
              </a:ext>
            </a:extLst>
          </p:cNvPr>
          <p:cNvSpPr/>
          <p:nvPr/>
        </p:nvSpPr>
        <p:spPr>
          <a:xfrm>
            <a:off x="6306571" y="5003882"/>
            <a:ext cx="58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Google Shape;834;p7">
            <a:extLst>
              <a:ext uri="{FF2B5EF4-FFF2-40B4-BE49-F238E27FC236}">
                <a16:creationId xmlns:a16="http://schemas.microsoft.com/office/drawing/2014/main" id="{2EBA5791-42EA-454F-A597-94CED42E4759}"/>
              </a:ext>
            </a:extLst>
          </p:cNvPr>
          <p:cNvSpPr/>
          <p:nvPr/>
        </p:nvSpPr>
        <p:spPr>
          <a:xfrm>
            <a:off x="6311859" y="5014049"/>
            <a:ext cx="58" cy="4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0" name="Google Shape;835;p7">
            <a:extLst>
              <a:ext uri="{FF2B5EF4-FFF2-40B4-BE49-F238E27FC236}">
                <a16:creationId xmlns:a16="http://schemas.microsoft.com/office/drawing/2014/main" id="{E331292F-8CAB-44B8-AFFE-36D182CC952B}"/>
              </a:ext>
            </a:extLst>
          </p:cNvPr>
          <p:cNvSpPr/>
          <p:nvPr/>
        </p:nvSpPr>
        <p:spPr>
          <a:xfrm>
            <a:off x="6309242" y="5010172"/>
            <a:ext cx="2673" cy="1958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0" y="0"/>
                </a:moveTo>
                <a:cubicBezTo>
                  <a:pt x="47" y="0"/>
                  <a:pt x="47" y="47"/>
                  <a:pt x="47" y="47"/>
                </a:cubicBezTo>
                <a:lnTo>
                  <a:pt x="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" name="Google Shape;836;p7">
            <a:extLst>
              <a:ext uri="{FF2B5EF4-FFF2-40B4-BE49-F238E27FC236}">
                <a16:creationId xmlns:a16="http://schemas.microsoft.com/office/drawing/2014/main" id="{4B8F8F02-2D1A-4F5C-A095-C50693F96502}"/>
              </a:ext>
            </a:extLst>
          </p:cNvPr>
          <p:cNvSpPr/>
          <p:nvPr/>
        </p:nvSpPr>
        <p:spPr>
          <a:xfrm>
            <a:off x="4801467" y="6506167"/>
            <a:ext cx="3859139" cy="238444"/>
          </a:xfrm>
          <a:custGeom>
            <a:avLst/>
            <a:gdLst/>
            <a:ahLst/>
            <a:cxnLst/>
            <a:rect l="l" t="t" r="r" b="b"/>
            <a:pathLst>
              <a:path w="67847" h="5723" extrusionOk="0">
                <a:moveTo>
                  <a:pt x="186" y="0"/>
                </a:moveTo>
                <a:cubicBezTo>
                  <a:pt x="186" y="47"/>
                  <a:pt x="140" y="47"/>
                  <a:pt x="140" y="105"/>
                </a:cubicBezTo>
                <a:lnTo>
                  <a:pt x="93" y="152"/>
                </a:lnTo>
                <a:lnTo>
                  <a:pt x="47" y="152"/>
                </a:lnTo>
                <a:cubicBezTo>
                  <a:pt x="47" y="198"/>
                  <a:pt x="47" y="198"/>
                  <a:pt x="0" y="198"/>
                </a:cubicBezTo>
                <a:lnTo>
                  <a:pt x="0" y="1315"/>
                </a:lnTo>
                <a:lnTo>
                  <a:pt x="0" y="1605"/>
                </a:lnTo>
                <a:lnTo>
                  <a:pt x="0" y="1745"/>
                </a:lnTo>
                <a:lnTo>
                  <a:pt x="0" y="3013"/>
                </a:lnTo>
                <a:lnTo>
                  <a:pt x="0" y="4699"/>
                </a:lnTo>
                <a:cubicBezTo>
                  <a:pt x="0" y="4944"/>
                  <a:pt x="47" y="5234"/>
                  <a:pt x="47" y="5572"/>
                </a:cubicBezTo>
                <a:cubicBezTo>
                  <a:pt x="47" y="5723"/>
                  <a:pt x="93" y="5723"/>
                  <a:pt x="186" y="5723"/>
                </a:cubicBezTo>
                <a:lnTo>
                  <a:pt x="477" y="5723"/>
                </a:lnTo>
                <a:cubicBezTo>
                  <a:pt x="628" y="5676"/>
                  <a:pt x="768" y="5676"/>
                  <a:pt x="919" y="5676"/>
                </a:cubicBezTo>
                <a:lnTo>
                  <a:pt x="67509" y="5676"/>
                </a:lnTo>
                <a:cubicBezTo>
                  <a:pt x="67525" y="5692"/>
                  <a:pt x="67540" y="5697"/>
                  <a:pt x="67554" y="5697"/>
                </a:cubicBezTo>
                <a:cubicBezTo>
                  <a:pt x="67581" y="5697"/>
                  <a:pt x="67602" y="5676"/>
                  <a:pt x="67602" y="5676"/>
                </a:cubicBezTo>
                <a:cubicBezTo>
                  <a:pt x="67695" y="5572"/>
                  <a:pt x="67800" y="5525"/>
                  <a:pt x="67846" y="5432"/>
                </a:cubicBezTo>
                <a:lnTo>
                  <a:pt x="67695" y="5432"/>
                </a:lnTo>
                <a:cubicBezTo>
                  <a:pt x="67556" y="5386"/>
                  <a:pt x="67404" y="5386"/>
                  <a:pt x="67265" y="5386"/>
                </a:cubicBezTo>
                <a:lnTo>
                  <a:pt x="3676" y="5386"/>
                </a:lnTo>
                <a:cubicBezTo>
                  <a:pt x="3001" y="5386"/>
                  <a:pt x="2326" y="5432"/>
                  <a:pt x="1687" y="5432"/>
                </a:cubicBezTo>
                <a:lnTo>
                  <a:pt x="337" y="5432"/>
                </a:lnTo>
                <a:lnTo>
                  <a:pt x="337" y="5339"/>
                </a:lnTo>
                <a:lnTo>
                  <a:pt x="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Google Shape;837;p7">
            <a:extLst>
              <a:ext uri="{FF2B5EF4-FFF2-40B4-BE49-F238E27FC236}">
                <a16:creationId xmlns:a16="http://schemas.microsoft.com/office/drawing/2014/main" id="{65BA7057-3258-459C-856A-60C9E71CEA29}"/>
              </a:ext>
            </a:extLst>
          </p:cNvPr>
          <p:cNvSpPr/>
          <p:nvPr/>
        </p:nvSpPr>
        <p:spPr>
          <a:xfrm>
            <a:off x="4801467" y="4681109"/>
            <a:ext cx="19226" cy="1073936"/>
          </a:xfrm>
          <a:custGeom>
            <a:avLst/>
            <a:gdLst/>
            <a:ahLst/>
            <a:cxnLst/>
            <a:rect l="l" t="t" r="r" b="b"/>
            <a:pathLst>
              <a:path w="338" h="25776" extrusionOk="0">
                <a:moveTo>
                  <a:pt x="93" y="1"/>
                </a:moveTo>
                <a:cubicBezTo>
                  <a:pt x="0" y="2711"/>
                  <a:pt x="47" y="5467"/>
                  <a:pt x="47" y="8084"/>
                </a:cubicBezTo>
                <a:lnTo>
                  <a:pt x="47" y="12109"/>
                </a:lnTo>
                <a:cubicBezTo>
                  <a:pt x="0" y="14924"/>
                  <a:pt x="47" y="17785"/>
                  <a:pt x="47" y="20588"/>
                </a:cubicBezTo>
                <a:lnTo>
                  <a:pt x="47" y="24322"/>
                </a:lnTo>
                <a:lnTo>
                  <a:pt x="47" y="24613"/>
                </a:lnTo>
                <a:lnTo>
                  <a:pt x="0" y="24566"/>
                </a:lnTo>
                <a:lnTo>
                  <a:pt x="0" y="25636"/>
                </a:lnTo>
                <a:lnTo>
                  <a:pt x="0" y="25729"/>
                </a:lnTo>
                <a:lnTo>
                  <a:pt x="0" y="25776"/>
                </a:lnTo>
                <a:lnTo>
                  <a:pt x="291" y="25776"/>
                </a:lnTo>
                <a:cubicBezTo>
                  <a:pt x="337" y="25531"/>
                  <a:pt x="337" y="25241"/>
                  <a:pt x="291" y="24950"/>
                </a:cubicBezTo>
                <a:lnTo>
                  <a:pt x="291" y="24519"/>
                </a:lnTo>
                <a:cubicBezTo>
                  <a:pt x="291" y="21949"/>
                  <a:pt x="291" y="19378"/>
                  <a:pt x="337" y="16808"/>
                </a:cubicBezTo>
                <a:cubicBezTo>
                  <a:pt x="337" y="11283"/>
                  <a:pt x="337" y="5618"/>
                  <a:pt x="2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Google Shape;838;p7">
            <a:extLst>
              <a:ext uri="{FF2B5EF4-FFF2-40B4-BE49-F238E27FC236}">
                <a16:creationId xmlns:a16="http://schemas.microsoft.com/office/drawing/2014/main" id="{F5244AD1-3764-4C27-88A2-BCA5570E7723}"/>
              </a:ext>
            </a:extLst>
          </p:cNvPr>
          <p:cNvSpPr/>
          <p:nvPr/>
        </p:nvSpPr>
        <p:spPr>
          <a:xfrm>
            <a:off x="4792822" y="5763254"/>
            <a:ext cx="27871" cy="735206"/>
          </a:xfrm>
          <a:custGeom>
            <a:avLst/>
            <a:gdLst/>
            <a:ahLst/>
            <a:cxnLst/>
            <a:rect l="l" t="t" r="r" b="b"/>
            <a:pathLst>
              <a:path w="490" h="17646" extrusionOk="0">
                <a:moveTo>
                  <a:pt x="152" y="0"/>
                </a:moveTo>
                <a:lnTo>
                  <a:pt x="152" y="12120"/>
                </a:lnTo>
                <a:lnTo>
                  <a:pt x="152" y="12260"/>
                </a:lnTo>
                <a:lnTo>
                  <a:pt x="152" y="12504"/>
                </a:lnTo>
                <a:lnTo>
                  <a:pt x="152" y="12993"/>
                </a:lnTo>
                <a:lnTo>
                  <a:pt x="152" y="13283"/>
                </a:lnTo>
                <a:lnTo>
                  <a:pt x="152" y="14633"/>
                </a:lnTo>
                <a:lnTo>
                  <a:pt x="152" y="15796"/>
                </a:lnTo>
                <a:lnTo>
                  <a:pt x="152" y="15900"/>
                </a:lnTo>
                <a:cubicBezTo>
                  <a:pt x="152" y="15947"/>
                  <a:pt x="152" y="16040"/>
                  <a:pt x="94" y="16087"/>
                </a:cubicBezTo>
                <a:lnTo>
                  <a:pt x="94" y="16133"/>
                </a:lnTo>
                <a:lnTo>
                  <a:pt x="47" y="16238"/>
                </a:lnTo>
                <a:lnTo>
                  <a:pt x="1" y="16238"/>
                </a:lnTo>
                <a:lnTo>
                  <a:pt x="1" y="16529"/>
                </a:lnTo>
                <a:lnTo>
                  <a:pt x="1" y="16575"/>
                </a:lnTo>
                <a:cubicBezTo>
                  <a:pt x="1" y="16668"/>
                  <a:pt x="1" y="16715"/>
                  <a:pt x="47" y="16715"/>
                </a:cubicBezTo>
                <a:cubicBezTo>
                  <a:pt x="152" y="16773"/>
                  <a:pt x="152" y="16912"/>
                  <a:pt x="152" y="16912"/>
                </a:cubicBezTo>
                <a:lnTo>
                  <a:pt x="152" y="17447"/>
                </a:lnTo>
                <a:lnTo>
                  <a:pt x="245" y="17447"/>
                </a:lnTo>
                <a:cubicBezTo>
                  <a:pt x="292" y="17494"/>
                  <a:pt x="292" y="17541"/>
                  <a:pt x="338" y="17587"/>
                </a:cubicBezTo>
                <a:lnTo>
                  <a:pt x="338" y="17645"/>
                </a:lnTo>
                <a:lnTo>
                  <a:pt x="489" y="17645"/>
                </a:lnTo>
                <a:lnTo>
                  <a:pt x="489" y="8817"/>
                </a:lnTo>
                <a:cubicBezTo>
                  <a:pt x="489" y="5863"/>
                  <a:pt x="489" y="2955"/>
                  <a:pt x="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4" name="Google Shape;862;p7">
            <a:extLst>
              <a:ext uri="{FF2B5EF4-FFF2-40B4-BE49-F238E27FC236}">
                <a16:creationId xmlns:a16="http://schemas.microsoft.com/office/drawing/2014/main" id="{EE9CC8E2-CF32-427A-AC7A-C45DFFF81566}"/>
              </a:ext>
            </a:extLst>
          </p:cNvPr>
          <p:cNvSpPr/>
          <p:nvPr/>
        </p:nvSpPr>
        <p:spPr>
          <a:xfrm>
            <a:off x="4790206" y="6496002"/>
            <a:ext cx="58" cy="14541"/>
          </a:xfrm>
          <a:custGeom>
            <a:avLst/>
            <a:gdLst/>
            <a:ahLst/>
            <a:cxnLst/>
            <a:rect l="l" t="t" r="r" b="b"/>
            <a:pathLst>
              <a:path w="1" h="349" extrusionOk="0">
                <a:moveTo>
                  <a:pt x="0" y="0"/>
                </a:moveTo>
                <a:lnTo>
                  <a:pt x="0" y="0"/>
                </a:lnTo>
                <a:lnTo>
                  <a:pt x="0" y="349"/>
                </a:lnTo>
                <a:lnTo>
                  <a:pt x="0" y="3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B834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172B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;p2">
            <a:extLst>
              <a:ext uri="{FF2B5EF4-FFF2-40B4-BE49-F238E27FC236}">
                <a16:creationId xmlns:a16="http://schemas.microsoft.com/office/drawing/2014/main" id="{5B6F692A-2356-4F2A-8E57-1969BAD5EF40}"/>
              </a:ext>
            </a:extLst>
          </p:cNvPr>
          <p:cNvGrpSpPr/>
          <p:nvPr/>
        </p:nvGrpSpPr>
        <p:grpSpPr>
          <a:xfrm>
            <a:off x="190500" y="-1066800"/>
            <a:ext cx="8763000" cy="8497369"/>
            <a:chOff x="3087375" y="761075"/>
            <a:chExt cx="1152975" cy="1118050"/>
          </a:xfrm>
        </p:grpSpPr>
        <p:sp>
          <p:nvSpPr>
            <p:cNvPr id="4" name="Google Shape;10;p2">
              <a:extLst>
                <a:ext uri="{FF2B5EF4-FFF2-40B4-BE49-F238E27FC236}">
                  <a16:creationId xmlns:a16="http://schemas.microsoft.com/office/drawing/2014/main" id="{C46FA8F9-2AA8-483B-BF53-D5DC24F3D608}"/>
                </a:ext>
              </a:extLst>
            </p:cNvPr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;p2">
              <a:extLst>
                <a:ext uri="{FF2B5EF4-FFF2-40B4-BE49-F238E27FC236}">
                  <a16:creationId xmlns:a16="http://schemas.microsoft.com/office/drawing/2014/main" id="{EFC40BFB-2FE6-468E-88A2-55459B59A6B6}"/>
                </a:ext>
              </a:extLst>
            </p:cNvPr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E5043837-32BB-4DA5-98DF-713E872FE39C}"/>
                </a:ext>
              </a:extLst>
            </p:cNvPr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;p2">
              <a:extLst>
                <a:ext uri="{FF2B5EF4-FFF2-40B4-BE49-F238E27FC236}">
                  <a16:creationId xmlns:a16="http://schemas.microsoft.com/office/drawing/2014/main" id="{465B6D85-3201-4A38-AE34-6BEA60D17EC6}"/>
                </a:ext>
              </a:extLst>
            </p:cNvPr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;p2">
              <a:extLst>
                <a:ext uri="{FF2B5EF4-FFF2-40B4-BE49-F238E27FC236}">
                  <a16:creationId xmlns:a16="http://schemas.microsoft.com/office/drawing/2014/main" id="{57032271-FB2F-48A8-B66A-77D0D061D407}"/>
                </a:ext>
              </a:extLst>
            </p:cNvPr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;p2">
              <a:extLst>
                <a:ext uri="{FF2B5EF4-FFF2-40B4-BE49-F238E27FC236}">
                  <a16:creationId xmlns:a16="http://schemas.microsoft.com/office/drawing/2014/main" id="{4329BFB7-AF63-41EC-AEB0-C2CD9E246CD5}"/>
                </a:ext>
              </a:extLst>
            </p:cNvPr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;p2">
              <a:extLst>
                <a:ext uri="{FF2B5EF4-FFF2-40B4-BE49-F238E27FC236}">
                  <a16:creationId xmlns:a16="http://schemas.microsoft.com/office/drawing/2014/main" id="{B5810677-3E9F-4D0A-9D86-9B4C48F7DDEF}"/>
                </a:ext>
              </a:extLst>
            </p:cNvPr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;p2">
              <a:extLst>
                <a:ext uri="{FF2B5EF4-FFF2-40B4-BE49-F238E27FC236}">
                  <a16:creationId xmlns:a16="http://schemas.microsoft.com/office/drawing/2014/main" id="{0534B208-7DB6-4824-838A-6EE89D6706ED}"/>
                </a:ext>
              </a:extLst>
            </p:cNvPr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;p2">
              <a:extLst>
                <a:ext uri="{FF2B5EF4-FFF2-40B4-BE49-F238E27FC236}">
                  <a16:creationId xmlns:a16="http://schemas.microsoft.com/office/drawing/2014/main" id="{F8CE6EEC-A5BF-4394-B594-7960B08CA829}"/>
                </a:ext>
              </a:extLst>
            </p:cNvPr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;p2">
              <a:extLst>
                <a:ext uri="{FF2B5EF4-FFF2-40B4-BE49-F238E27FC236}">
                  <a16:creationId xmlns:a16="http://schemas.microsoft.com/office/drawing/2014/main" id="{AC3C281D-FCB1-4C46-9219-1CD6B1FC8742}"/>
                </a:ext>
              </a:extLst>
            </p:cNvPr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>
              <a:extLst>
                <a:ext uri="{FF2B5EF4-FFF2-40B4-BE49-F238E27FC236}">
                  <a16:creationId xmlns:a16="http://schemas.microsoft.com/office/drawing/2014/main" id="{2CF11162-28A1-4E4E-9340-63F537E8C4FA}"/>
                </a:ext>
              </a:extLst>
            </p:cNvPr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>
              <a:extLst>
                <a:ext uri="{FF2B5EF4-FFF2-40B4-BE49-F238E27FC236}">
                  <a16:creationId xmlns:a16="http://schemas.microsoft.com/office/drawing/2014/main" id="{50D9F387-1CED-4335-B578-CD6427076228}"/>
                </a:ext>
              </a:extLst>
            </p:cNvPr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;p2">
              <a:extLst>
                <a:ext uri="{FF2B5EF4-FFF2-40B4-BE49-F238E27FC236}">
                  <a16:creationId xmlns:a16="http://schemas.microsoft.com/office/drawing/2014/main" id="{4295E4AA-E03C-4D60-9D2C-D7BB83E559E3}"/>
                </a:ext>
              </a:extLst>
            </p:cNvPr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;p2">
              <a:extLst>
                <a:ext uri="{FF2B5EF4-FFF2-40B4-BE49-F238E27FC236}">
                  <a16:creationId xmlns:a16="http://schemas.microsoft.com/office/drawing/2014/main" id="{819B6085-5521-40EE-A9E5-70C4C00CC0F2}"/>
                </a:ext>
              </a:extLst>
            </p:cNvPr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;p2">
              <a:extLst>
                <a:ext uri="{FF2B5EF4-FFF2-40B4-BE49-F238E27FC236}">
                  <a16:creationId xmlns:a16="http://schemas.microsoft.com/office/drawing/2014/main" id="{DEEE68EC-042F-452D-988D-26F5F1022C50}"/>
                </a:ext>
              </a:extLst>
            </p:cNvPr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;p2">
              <a:extLst>
                <a:ext uri="{FF2B5EF4-FFF2-40B4-BE49-F238E27FC236}">
                  <a16:creationId xmlns:a16="http://schemas.microsoft.com/office/drawing/2014/main" id="{6A01B991-E7CB-4EC8-9ADB-08C863C58BCE}"/>
                </a:ext>
              </a:extLst>
            </p:cNvPr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;p2">
              <a:extLst>
                <a:ext uri="{FF2B5EF4-FFF2-40B4-BE49-F238E27FC236}">
                  <a16:creationId xmlns:a16="http://schemas.microsoft.com/office/drawing/2014/main" id="{7737FF71-8DCD-49AE-A2FD-A7A8EAD09CCA}"/>
                </a:ext>
              </a:extLst>
            </p:cNvPr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;p2">
              <a:extLst>
                <a:ext uri="{FF2B5EF4-FFF2-40B4-BE49-F238E27FC236}">
                  <a16:creationId xmlns:a16="http://schemas.microsoft.com/office/drawing/2014/main" id="{BE95D47F-3F6E-47D9-9E4C-60CA7CF59999}"/>
                </a:ext>
              </a:extLst>
            </p:cNvPr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;p2">
              <a:extLst>
                <a:ext uri="{FF2B5EF4-FFF2-40B4-BE49-F238E27FC236}">
                  <a16:creationId xmlns:a16="http://schemas.microsoft.com/office/drawing/2014/main" id="{7F80C8BA-B999-473A-B30E-1EC7C9B81054}"/>
                </a:ext>
              </a:extLst>
            </p:cNvPr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;p2">
              <a:extLst>
                <a:ext uri="{FF2B5EF4-FFF2-40B4-BE49-F238E27FC236}">
                  <a16:creationId xmlns:a16="http://schemas.microsoft.com/office/drawing/2014/main" id="{7A38AFC9-6AFB-4A70-ABF3-B4AC9544EED9}"/>
                </a:ext>
              </a:extLst>
            </p:cNvPr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;p2">
              <a:extLst>
                <a:ext uri="{FF2B5EF4-FFF2-40B4-BE49-F238E27FC236}">
                  <a16:creationId xmlns:a16="http://schemas.microsoft.com/office/drawing/2014/main" id="{AB1E038F-34F0-4C84-83A8-46DCD14B2264}"/>
                </a:ext>
              </a:extLst>
            </p:cNvPr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;p2">
              <a:extLst>
                <a:ext uri="{FF2B5EF4-FFF2-40B4-BE49-F238E27FC236}">
                  <a16:creationId xmlns:a16="http://schemas.microsoft.com/office/drawing/2014/main" id="{83FCA8EE-6B07-42F3-B300-6F3C297BA9F2}"/>
                </a:ext>
              </a:extLst>
            </p:cNvPr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;p2">
              <a:extLst>
                <a:ext uri="{FF2B5EF4-FFF2-40B4-BE49-F238E27FC236}">
                  <a16:creationId xmlns:a16="http://schemas.microsoft.com/office/drawing/2014/main" id="{7F01FDCF-8FA0-4E5F-A2FE-C448FCABCD6A}"/>
                </a:ext>
              </a:extLst>
            </p:cNvPr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;p2">
              <a:extLst>
                <a:ext uri="{FF2B5EF4-FFF2-40B4-BE49-F238E27FC236}">
                  <a16:creationId xmlns:a16="http://schemas.microsoft.com/office/drawing/2014/main" id="{27C9AAC2-2FFA-4579-951A-348F77A056EE}"/>
                </a:ext>
              </a:extLst>
            </p:cNvPr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;p2">
              <a:extLst>
                <a:ext uri="{FF2B5EF4-FFF2-40B4-BE49-F238E27FC236}">
                  <a16:creationId xmlns:a16="http://schemas.microsoft.com/office/drawing/2014/main" id="{84C9897C-6C73-469A-8118-8FCE62A1E549}"/>
                </a:ext>
              </a:extLst>
            </p:cNvPr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;p2">
              <a:extLst>
                <a:ext uri="{FF2B5EF4-FFF2-40B4-BE49-F238E27FC236}">
                  <a16:creationId xmlns:a16="http://schemas.microsoft.com/office/drawing/2014/main" id="{97CC47FB-4FA4-410E-8370-8233FFBB2406}"/>
                </a:ext>
              </a:extLst>
            </p:cNvPr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;p2">
              <a:extLst>
                <a:ext uri="{FF2B5EF4-FFF2-40B4-BE49-F238E27FC236}">
                  <a16:creationId xmlns:a16="http://schemas.microsoft.com/office/drawing/2014/main" id="{CC0D219B-78A0-4478-9BD3-EC653ABD8A09}"/>
                </a:ext>
              </a:extLst>
            </p:cNvPr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;p2">
              <a:extLst>
                <a:ext uri="{FF2B5EF4-FFF2-40B4-BE49-F238E27FC236}">
                  <a16:creationId xmlns:a16="http://schemas.microsoft.com/office/drawing/2014/main" id="{4706ED9B-DA3A-4C00-A275-160BBE59041D}"/>
                </a:ext>
              </a:extLst>
            </p:cNvPr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;p2">
              <a:extLst>
                <a:ext uri="{FF2B5EF4-FFF2-40B4-BE49-F238E27FC236}">
                  <a16:creationId xmlns:a16="http://schemas.microsoft.com/office/drawing/2014/main" id="{25324DDB-E70D-47D2-9651-D788BD5D864E}"/>
                </a:ext>
              </a:extLst>
            </p:cNvPr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;p2">
              <a:extLst>
                <a:ext uri="{FF2B5EF4-FFF2-40B4-BE49-F238E27FC236}">
                  <a16:creationId xmlns:a16="http://schemas.microsoft.com/office/drawing/2014/main" id="{F76C03C0-4832-400C-860E-753EFB58DE61}"/>
                </a:ext>
              </a:extLst>
            </p:cNvPr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;p2">
              <a:extLst>
                <a:ext uri="{FF2B5EF4-FFF2-40B4-BE49-F238E27FC236}">
                  <a16:creationId xmlns:a16="http://schemas.microsoft.com/office/drawing/2014/main" id="{5DD0DAFE-9868-4DAA-9E70-FCF367A48298}"/>
                </a:ext>
              </a:extLst>
            </p:cNvPr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;p2">
              <a:extLst>
                <a:ext uri="{FF2B5EF4-FFF2-40B4-BE49-F238E27FC236}">
                  <a16:creationId xmlns:a16="http://schemas.microsoft.com/office/drawing/2014/main" id="{2163CAE1-58DC-47D1-9BAF-1AD58E174E17}"/>
                </a:ext>
              </a:extLst>
            </p:cNvPr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;p2">
              <a:extLst>
                <a:ext uri="{FF2B5EF4-FFF2-40B4-BE49-F238E27FC236}">
                  <a16:creationId xmlns:a16="http://schemas.microsoft.com/office/drawing/2014/main" id="{458518CA-C573-4AD1-A547-9B55E516B986}"/>
                </a:ext>
              </a:extLst>
            </p:cNvPr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;p2">
              <a:extLst>
                <a:ext uri="{FF2B5EF4-FFF2-40B4-BE49-F238E27FC236}">
                  <a16:creationId xmlns:a16="http://schemas.microsoft.com/office/drawing/2014/main" id="{47E3A0A5-0789-4B06-9C97-BCA46843C1FD}"/>
                </a:ext>
              </a:extLst>
            </p:cNvPr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;p2">
              <a:extLst>
                <a:ext uri="{FF2B5EF4-FFF2-40B4-BE49-F238E27FC236}">
                  <a16:creationId xmlns:a16="http://schemas.microsoft.com/office/drawing/2014/main" id="{CB16C14B-2719-4FE4-9AB2-E0335EF4E421}"/>
                </a:ext>
              </a:extLst>
            </p:cNvPr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;p2">
              <a:extLst>
                <a:ext uri="{FF2B5EF4-FFF2-40B4-BE49-F238E27FC236}">
                  <a16:creationId xmlns:a16="http://schemas.microsoft.com/office/drawing/2014/main" id="{285A782B-6119-4111-90A2-B53493C2C2D6}"/>
                </a:ext>
              </a:extLst>
            </p:cNvPr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;p2">
              <a:extLst>
                <a:ext uri="{FF2B5EF4-FFF2-40B4-BE49-F238E27FC236}">
                  <a16:creationId xmlns:a16="http://schemas.microsoft.com/office/drawing/2014/main" id="{F1960404-AF1B-4A0D-BAA7-9D3AA6BB769B}"/>
                </a:ext>
              </a:extLst>
            </p:cNvPr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;p2">
              <a:extLst>
                <a:ext uri="{FF2B5EF4-FFF2-40B4-BE49-F238E27FC236}">
                  <a16:creationId xmlns:a16="http://schemas.microsoft.com/office/drawing/2014/main" id="{DE224CD9-D223-450D-90C8-B14718E7DD7C}"/>
                </a:ext>
              </a:extLst>
            </p:cNvPr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;p2">
              <a:extLst>
                <a:ext uri="{FF2B5EF4-FFF2-40B4-BE49-F238E27FC236}">
                  <a16:creationId xmlns:a16="http://schemas.microsoft.com/office/drawing/2014/main" id="{5EC32A06-7B5C-4469-878D-2FEFD80E3164}"/>
                </a:ext>
              </a:extLst>
            </p:cNvPr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;p2">
              <a:extLst>
                <a:ext uri="{FF2B5EF4-FFF2-40B4-BE49-F238E27FC236}">
                  <a16:creationId xmlns:a16="http://schemas.microsoft.com/office/drawing/2014/main" id="{E24D9C0E-996A-4454-B41B-259F0AD2299F}"/>
                </a:ext>
              </a:extLst>
            </p:cNvPr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;p2">
              <a:extLst>
                <a:ext uri="{FF2B5EF4-FFF2-40B4-BE49-F238E27FC236}">
                  <a16:creationId xmlns:a16="http://schemas.microsoft.com/office/drawing/2014/main" id="{CC505866-5BD9-49E4-8188-63E413CCC356}"/>
                </a:ext>
              </a:extLst>
            </p:cNvPr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;p2">
              <a:extLst>
                <a:ext uri="{FF2B5EF4-FFF2-40B4-BE49-F238E27FC236}">
                  <a16:creationId xmlns:a16="http://schemas.microsoft.com/office/drawing/2014/main" id="{7FA10352-4140-407B-837C-3AD7B40890E0}"/>
                </a:ext>
              </a:extLst>
            </p:cNvPr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;p2">
              <a:extLst>
                <a:ext uri="{FF2B5EF4-FFF2-40B4-BE49-F238E27FC236}">
                  <a16:creationId xmlns:a16="http://schemas.microsoft.com/office/drawing/2014/main" id="{710AA580-AD32-4270-85CF-DBD3991F17CF}"/>
                </a:ext>
              </a:extLst>
            </p:cNvPr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;p2">
              <a:extLst>
                <a:ext uri="{FF2B5EF4-FFF2-40B4-BE49-F238E27FC236}">
                  <a16:creationId xmlns:a16="http://schemas.microsoft.com/office/drawing/2014/main" id="{7B6E125D-A9C1-45AA-A8F3-FCA00518A829}"/>
                </a:ext>
              </a:extLst>
            </p:cNvPr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;p2">
              <a:extLst>
                <a:ext uri="{FF2B5EF4-FFF2-40B4-BE49-F238E27FC236}">
                  <a16:creationId xmlns:a16="http://schemas.microsoft.com/office/drawing/2014/main" id="{75CEC9B4-E433-419D-87FD-60D5CAC10B03}"/>
                </a:ext>
              </a:extLst>
            </p:cNvPr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;p2">
              <a:extLst>
                <a:ext uri="{FF2B5EF4-FFF2-40B4-BE49-F238E27FC236}">
                  <a16:creationId xmlns:a16="http://schemas.microsoft.com/office/drawing/2014/main" id="{8DEB78EE-33D8-4BDF-9FFB-4AD3AC28FA9D}"/>
                </a:ext>
              </a:extLst>
            </p:cNvPr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;p2">
              <a:extLst>
                <a:ext uri="{FF2B5EF4-FFF2-40B4-BE49-F238E27FC236}">
                  <a16:creationId xmlns:a16="http://schemas.microsoft.com/office/drawing/2014/main" id="{9B1C3E3E-45B7-4BEC-ABC4-3C1BCAC30355}"/>
                </a:ext>
              </a:extLst>
            </p:cNvPr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;p2">
              <a:extLst>
                <a:ext uri="{FF2B5EF4-FFF2-40B4-BE49-F238E27FC236}">
                  <a16:creationId xmlns:a16="http://schemas.microsoft.com/office/drawing/2014/main" id="{510968BC-8066-4777-B53A-D32467599D45}"/>
                </a:ext>
              </a:extLst>
            </p:cNvPr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9;p2">
              <a:extLst>
                <a:ext uri="{FF2B5EF4-FFF2-40B4-BE49-F238E27FC236}">
                  <a16:creationId xmlns:a16="http://schemas.microsoft.com/office/drawing/2014/main" id="{9B8C4348-B990-4DE2-85EB-59127A62D07B}"/>
                </a:ext>
              </a:extLst>
            </p:cNvPr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;p2">
              <a:extLst>
                <a:ext uri="{FF2B5EF4-FFF2-40B4-BE49-F238E27FC236}">
                  <a16:creationId xmlns:a16="http://schemas.microsoft.com/office/drawing/2014/main" id="{D5790EFC-DEC3-44BB-A5DF-B3E444E005E1}"/>
                </a:ext>
              </a:extLst>
            </p:cNvPr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;p2">
              <a:extLst>
                <a:ext uri="{FF2B5EF4-FFF2-40B4-BE49-F238E27FC236}">
                  <a16:creationId xmlns:a16="http://schemas.microsoft.com/office/drawing/2014/main" id="{A12430EB-FBFC-4C2E-B50F-A9F0445FB6BC}"/>
                </a:ext>
              </a:extLst>
            </p:cNvPr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;p2">
              <a:extLst>
                <a:ext uri="{FF2B5EF4-FFF2-40B4-BE49-F238E27FC236}">
                  <a16:creationId xmlns:a16="http://schemas.microsoft.com/office/drawing/2014/main" id="{FA97A745-41A1-4EDD-AEBD-6C726F09FE7D}"/>
                </a:ext>
              </a:extLst>
            </p:cNvPr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;p2">
              <a:extLst>
                <a:ext uri="{FF2B5EF4-FFF2-40B4-BE49-F238E27FC236}">
                  <a16:creationId xmlns:a16="http://schemas.microsoft.com/office/drawing/2014/main" id="{AEF6BF82-6609-45B1-8E85-85A03A0FF76B}"/>
                </a:ext>
              </a:extLst>
            </p:cNvPr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;p2">
              <a:extLst>
                <a:ext uri="{FF2B5EF4-FFF2-40B4-BE49-F238E27FC236}">
                  <a16:creationId xmlns:a16="http://schemas.microsoft.com/office/drawing/2014/main" id="{F2B0AFA8-3F9A-41B7-86DE-1CAB26723099}"/>
                </a:ext>
              </a:extLst>
            </p:cNvPr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;p2">
              <a:extLst>
                <a:ext uri="{FF2B5EF4-FFF2-40B4-BE49-F238E27FC236}">
                  <a16:creationId xmlns:a16="http://schemas.microsoft.com/office/drawing/2014/main" id="{0CE61768-FA1F-4DA9-BD7E-447F2D540913}"/>
                </a:ext>
              </a:extLst>
            </p:cNvPr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6;p2">
              <a:extLst>
                <a:ext uri="{FF2B5EF4-FFF2-40B4-BE49-F238E27FC236}">
                  <a16:creationId xmlns:a16="http://schemas.microsoft.com/office/drawing/2014/main" id="{AE5163B0-FDC8-45E4-B90B-A40004367E47}"/>
                </a:ext>
              </a:extLst>
            </p:cNvPr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;p2">
              <a:extLst>
                <a:ext uri="{FF2B5EF4-FFF2-40B4-BE49-F238E27FC236}">
                  <a16:creationId xmlns:a16="http://schemas.microsoft.com/office/drawing/2014/main" id="{F64B1A73-3A0E-4FCD-8B6B-6DDC26A1F717}"/>
                </a:ext>
              </a:extLst>
            </p:cNvPr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;p2">
              <a:extLst>
                <a:ext uri="{FF2B5EF4-FFF2-40B4-BE49-F238E27FC236}">
                  <a16:creationId xmlns:a16="http://schemas.microsoft.com/office/drawing/2014/main" id="{15B2C31F-C876-4442-AA97-B3E47B032949}"/>
                </a:ext>
              </a:extLst>
            </p:cNvPr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9;p2">
              <a:extLst>
                <a:ext uri="{FF2B5EF4-FFF2-40B4-BE49-F238E27FC236}">
                  <a16:creationId xmlns:a16="http://schemas.microsoft.com/office/drawing/2014/main" id="{36D8799B-E6DD-4F44-A82E-B22870620914}"/>
                </a:ext>
              </a:extLst>
            </p:cNvPr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;p2">
              <a:extLst>
                <a:ext uri="{FF2B5EF4-FFF2-40B4-BE49-F238E27FC236}">
                  <a16:creationId xmlns:a16="http://schemas.microsoft.com/office/drawing/2014/main" id="{0DEDBE92-E9D2-4213-BC19-13D2662CB36C}"/>
                </a:ext>
              </a:extLst>
            </p:cNvPr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1;p2">
              <a:extLst>
                <a:ext uri="{FF2B5EF4-FFF2-40B4-BE49-F238E27FC236}">
                  <a16:creationId xmlns:a16="http://schemas.microsoft.com/office/drawing/2014/main" id="{45E0423A-36C5-4971-93C4-040F3C1AB5EC}"/>
                </a:ext>
              </a:extLst>
            </p:cNvPr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2;p2">
              <a:extLst>
                <a:ext uri="{FF2B5EF4-FFF2-40B4-BE49-F238E27FC236}">
                  <a16:creationId xmlns:a16="http://schemas.microsoft.com/office/drawing/2014/main" id="{1819DC1F-E1AB-4EAB-BBBF-0B144C62E13C}"/>
                </a:ext>
              </a:extLst>
            </p:cNvPr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3;p2">
              <a:extLst>
                <a:ext uri="{FF2B5EF4-FFF2-40B4-BE49-F238E27FC236}">
                  <a16:creationId xmlns:a16="http://schemas.microsoft.com/office/drawing/2014/main" id="{A8F68BF4-6965-4A85-8B19-13527C2580B3}"/>
                </a:ext>
              </a:extLst>
            </p:cNvPr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;p2">
              <a:extLst>
                <a:ext uri="{FF2B5EF4-FFF2-40B4-BE49-F238E27FC236}">
                  <a16:creationId xmlns:a16="http://schemas.microsoft.com/office/drawing/2014/main" id="{43958D64-18F8-492D-957D-4C8597E15E41}"/>
                </a:ext>
              </a:extLst>
            </p:cNvPr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5;p2">
              <a:extLst>
                <a:ext uri="{FF2B5EF4-FFF2-40B4-BE49-F238E27FC236}">
                  <a16:creationId xmlns:a16="http://schemas.microsoft.com/office/drawing/2014/main" id="{3C6B819A-26C4-466E-8879-62C91D64A144}"/>
                </a:ext>
              </a:extLst>
            </p:cNvPr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;p2">
              <a:extLst>
                <a:ext uri="{FF2B5EF4-FFF2-40B4-BE49-F238E27FC236}">
                  <a16:creationId xmlns:a16="http://schemas.microsoft.com/office/drawing/2014/main" id="{455AE734-26C5-499F-B198-0FFD0F75E1F6}"/>
                </a:ext>
              </a:extLst>
            </p:cNvPr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7;p2">
              <a:extLst>
                <a:ext uri="{FF2B5EF4-FFF2-40B4-BE49-F238E27FC236}">
                  <a16:creationId xmlns:a16="http://schemas.microsoft.com/office/drawing/2014/main" id="{D31179DF-8CEC-4EB9-87A7-F0B3649E448F}"/>
                </a:ext>
              </a:extLst>
            </p:cNvPr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8;p2">
              <a:extLst>
                <a:ext uri="{FF2B5EF4-FFF2-40B4-BE49-F238E27FC236}">
                  <a16:creationId xmlns:a16="http://schemas.microsoft.com/office/drawing/2014/main" id="{E344BC59-FC45-4E82-A8B9-FA20AA7F69DD}"/>
                </a:ext>
              </a:extLst>
            </p:cNvPr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;p2">
              <a:extLst>
                <a:ext uri="{FF2B5EF4-FFF2-40B4-BE49-F238E27FC236}">
                  <a16:creationId xmlns:a16="http://schemas.microsoft.com/office/drawing/2014/main" id="{0F9EE4DB-94C1-423A-9097-13F464A5E50E}"/>
                </a:ext>
              </a:extLst>
            </p:cNvPr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;p2">
              <a:extLst>
                <a:ext uri="{FF2B5EF4-FFF2-40B4-BE49-F238E27FC236}">
                  <a16:creationId xmlns:a16="http://schemas.microsoft.com/office/drawing/2014/main" id="{EE2B48FE-9DF5-433A-A841-2BF2C55E000D}"/>
                </a:ext>
              </a:extLst>
            </p:cNvPr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;p2">
              <a:extLst>
                <a:ext uri="{FF2B5EF4-FFF2-40B4-BE49-F238E27FC236}">
                  <a16:creationId xmlns:a16="http://schemas.microsoft.com/office/drawing/2014/main" id="{0F5AD2BC-6942-4831-A6BE-0E20AC6D6760}"/>
                </a:ext>
              </a:extLst>
            </p:cNvPr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2;p2">
              <a:extLst>
                <a:ext uri="{FF2B5EF4-FFF2-40B4-BE49-F238E27FC236}">
                  <a16:creationId xmlns:a16="http://schemas.microsoft.com/office/drawing/2014/main" id="{E72C3926-C26A-44C2-B657-5F7C0B25550D}"/>
                </a:ext>
              </a:extLst>
            </p:cNvPr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3;p2">
              <a:extLst>
                <a:ext uri="{FF2B5EF4-FFF2-40B4-BE49-F238E27FC236}">
                  <a16:creationId xmlns:a16="http://schemas.microsoft.com/office/drawing/2014/main" id="{EC1889D7-0325-490C-B35B-E4A0996F1B9A}"/>
                </a:ext>
              </a:extLst>
            </p:cNvPr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4;p2">
              <a:extLst>
                <a:ext uri="{FF2B5EF4-FFF2-40B4-BE49-F238E27FC236}">
                  <a16:creationId xmlns:a16="http://schemas.microsoft.com/office/drawing/2014/main" id="{93DE08BB-836B-4B5D-A11D-8D215A737125}"/>
                </a:ext>
              </a:extLst>
            </p:cNvPr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;p2">
              <a:extLst>
                <a:ext uri="{FF2B5EF4-FFF2-40B4-BE49-F238E27FC236}">
                  <a16:creationId xmlns:a16="http://schemas.microsoft.com/office/drawing/2014/main" id="{83F03130-7D4D-410D-90DC-AEE3B2CA5064}"/>
                </a:ext>
              </a:extLst>
            </p:cNvPr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;p2">
              <a:extLst>
                <a:ext uri="{FF2B5EF4-FFF2-40B4-BE49-F238E27FC236}">
                  <a16:creationId xmlns:a16="http://schemas.microsoft.com/office/drawing/2014/main" id="{FB085B71-C8ED-4FBE-913D-57D8208E9F3D}"/>
                </a:ext>
              </a:extLst>
            </p:cNvPr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;p2">
              <a:extLst>
                <a:ext uri="{FF2B5EF4-FFF2-40B4-BE49-F238E27FC236}">
                  <a16:creationId xmlns:a16="http://schemas.microsoft.com/office/drawing/2014/main" id="{EE57AC91-0FB8-47AC-B19A-69FB121281BC}"/>
                </a:ext>
              </a:extLst>
            </p:cNvPr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;p2">
              <a:extLst>
                <a:ext uri="{FF2B5EF4-FFF2-40B4-BE49-F238E27FC236}">
                  <a16:creationId xmlns:a16="http://schemas.microsoft.com/office/drawing/2014/main" id="{A8803702-AD48-4091-A9A6-4F3AB4DDD5BA}"/>
                </a:ext>
              </a:extLst>
            </p:cNvPr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9;p2">
              <a:extLst>
                <a:ext uri="{FF2B5EF4-FFF2-40B4-BE49-F238E27FC236}">
                  <a16:creationId xmlns:a16="http://schemas.microsoft.com/office/drawing/2014/main" id="{D08567D1-E85B-46C1-9099-49C1D65F317B}"/>
                </a:ext>
              </a:extLst>
            </p:cNvPr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0;p2">
              <a:extLst>
                <a:ext uri="{FF2B5EF4-FFF2-40B4-BE49-F238E27FC236}">
                  <a16:creationId xmlns:a16="http://schemas.microsoft.com/office/drawing/2014/main" id="{5BE9EAB8-BE5F-42E7-85AE-622C04F78BAD}"/>
                </a:ext>
              </a:extLst>
            </p:cNvPr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1;p2">
              <a:extLst>
                <a:ext uri="{FF2B5EF4-FFF2-40B4-BE49-F238E27FC236}">
                  <a16:creationId xmlns:a16="http://schemas.microsoft.com/office/drawing/2014/main" id="{5968FB10-8F6F-4770-91EF-67CE3225F84D}"/>
                </a:ext>
              </a:extLst>
            </p:cNvPr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2;p2">
              <a:extLst>
                <a:ext uri="{FF2B5EF4-FFF2-40B4-BE49-F238E27FC236}">
                  <a16:creationId xmlns:a16="http://schemas.microsoft.com/office/drawing/2014/main" id="{C998852C-7EBA-4BF5-89D5-58DA8C0450DD}"/>
                </a:ext>
              </a:extLst>
            </p:cNvPr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;p2">
              <a:extLst>
                <a:ext uri="{FF2B5EF4-FFF2-40B4-BE49-F238E27FC236}">
                  <a16:creationId xmlns:a16="http://schemas.microsoft.com/office/drawing/2014/main" id="{5B1A2A31-B24D-491B-8176-EDAACE4FD3D2}"/>
                </a:ext>
              </a:extLst>
            </p:cNvPr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4;p2">
              <a:extLst>
                <a:ext uri="{FF2B5EF4-FFF2-40B4-BE49-F238E27FC236}">
                  <a16:creationId xmlns:a16="http://schemas.microsoft.com/office/drawing/2014/main" id="{44C1157D-232D-4ABB-9719-9C45120E8557}"/>
                </a:ext>
              </a:extLst>
            </p:cNvPr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5;p2">
              <a:extLst>
                <a:ext uri="{FF2B5EF4-FFF2-40B4-BE49-F238E27FC236}">
                  <a16:creationId xmlns:a16="http://schemas.microsoft.com/office/drawing/2014/main" id="{2A943B83-BE94-4B6D-8D81-BB1326C91034}"/>
                </a:ext>
              </a:extLst>
            </p:cNvPr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;p2">
              <a:extLst>
                <a:ext uri="{FF2B5EF4-FFF2-40B4-BE49-F238E27FC236}">
                  <a16:creationId xmlns:a16="http://schemas.microsoft.com/office/drawing/2014/main" id="{CE8BA955-4BF3-45C7-8402-BBEA08F96E8E}"/>
                </a:ext>
              </a:extLst>
            </p:cNvPr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;p2">
              <a:extLst>
                <a:ext uri="{FF2B5EF4-FFF2-40B4-BE49-F238E27FC236}">
                  <a16:creationId xmlns:a16="http://schemas.microsoft.com/office/drawing/2014/main" id="{65B5D4AF-A709-4C67-B70A-4785DBBE3685}"/>
                </a:ext>
              </a:extLst>
            </p:cNvPr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8;p2">
              <a:extLst>
                <a:ext uri="{FF2B5EF4-FFF2-40B4-BE49-F238E27FC236}">
                  <a16:creationId xmlns:a16="http://schemas.microsoft.com/office/drawing/2014/main" id="{0381DF9C-5E28-4D85-98E4-679091D83F80}"/>
                </a:ext>
              </a:extLst>
            </p:cNvPr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9;p2">
              <a:extLst>
                <a:ext uri="{FF2B5EF4-FFF2-40B4-BE49-F238E27FC236}">
                  <a16:creationId xmlns:a16="http://schemas.microsoft.com/office/drawing/2014/main" id="{481E9E69-8A46-41E7-A87C-218AB14EE47D}"/>
                </a:ext>
              </a:extLst>
            </p:cNvPr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0;p2">
              <a:extLst>
                <a:ext uri="{FF2B5EF4-FFF2-40B4-BE49-F238E27FC236}">
                  <a16:creationId xmlns:a16="http://schemas.microsoft.com/office/drawing/2014/main" id="{71F44223-5483-483E-A275-6F9005AA7370}"/>
                </a:ext>
              </a:extLst>
            </p:cNvPr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1;p2">
              <a:extLst>
                <a:ext uri="{FF2B5EF4-FFF2-40B4-BE49-F238E27FC236}">
                  <a16:creationId xmlns:a16="http://schemas.microsoft.com/office/drawing/2014/main" id="{F252CB88-AFDE-4530-AC98-C5E6E0063391}"/>
                </a:ext>
              </a:extLst>
            </p:cNvPr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2;p2">
              <a:extLst>
                <a:ext uri="{FF2B5EF4-FFF2-40B4-BE49-F238E27FC236}">
                  <a16:creationId xmlns:a16="http://schemas.microsoft.com/office/drawing/2014/main" id="{55A7D3FC-0ADB-4C54-A36B-08379B932483}"/>
                </a:ext>
              </a:extLst>
            </p:cNvPr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3;p2">
              <a:extLst>
                <a:ext uri="{FF2B5EF4-FFF2-40B4-BE49-F238E27FC236}">
                  <a16:creationId xmlns:a16="http://schemas.microsoft.com/office/drawing/2014/main" id="{E6D38D4D-61EA-41C6-B2F4-A11CF52D4E3F}"/>
                </a:ext>
              </a:extLst>
            </p:cNvPr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4;p2">
              <a:extLst>
                <a:ext uri="{FF2B5EF4-FFF2-40B4-BE49-F238E27FC236}">
                  <a16:creationId xmlns:a16="http://schemas.microsoft.com/office/drawing/2014/main" id="{6FA33E7F-FC74-47B6-8C35-CB1B4D59B260}"/>
                </a:ext>
              </a:extLst>
            </p:cNvPr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5;p2">
              <a:extLst>
                <a:ext uri="{FF2B5EF4-FFF2-40B4-BE49-F238E27FC236}">
                  <a16:creationId xmlns:a16="http://schemas.microsoft.com/office/drawing/2014/main" id="{40554B18-BA66-40AA-A0F9-4CC4C8C9E624}"/>
                </a:ext>
              </a:extLst>
            </p:cNvPr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6;p2">
              <a:extLst>
                <a:ext uri="{FF2B5EF4-FFF2-40B4-BE49-F238E27FC236}">
                  <a16:creationId xmlns:a16="http://schemas.microsoft.com/office/drawing/2014/main" id="{0BB0827A-A0FF-4B5C-A7EF-0710D6A06286}"/>
                </a:ext>
              </a:extLst>
            </p:cNvPr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7;p2">
              <a:extLst>
                <a:ext uri="{FF2B5EF4-FFF2-40B4-BE49-F238E27FC236}">
                  <a16:creationId xmlns:a16="http://schemas.microsoft.com/office/drawing/2014/main" id="{7559B91A-A5AF-47A7-800D-9F6B13D08E5D}"/>
                </a:ext>
              </a:extLst>
            </p:cNvPr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;p2">
              <a:extLst>
                <a:ext uri="{FF2B5EF4-FFF2-40B4-BE49-F238E27FC236}">
                  <a16:creationId xmlns:a16="http://schemas.microsoft.com/office/drawing/2014/main" id="{CCB6719D-1B8E-4CD7-B196-50AAB832A1CB}"/>
                </a:ext>
              </a:extLst>
            </p:cNvPr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9;p2">
              <a:extLst>
                <a:ext uri="{FF2B5EF4-FFF2-40B4-BE49-F238E27FC236}">
                  <a16:creationId xmlns:a16="http://schemas.microsoft.com/office/drawing/2014/main" id="{5DBCBDB8-E910-4CD1-958D-C7416F440F33}"/>
                </a:ext>
              </a:extLst>
            </p:cNvPr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0;p2">
              <a:extLst>
                <a:ext uri="{FF2B5EF4-FFF2-40B4-BE49-F238E27FC236}">
                  <a16:creationId xmlns:a16="http://schemas.microsoft.com/office/drawing/2014/main" id="{E31EDCC4-4C52-4E6D-BA74-AA4993323BD3}"/>
                </a:ext>
              </a:extLst>
            </p:cNvPr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1;p2">
              <a:extLst>
                <a:ext uri="{FF2B5EF4-FFF2-40B4-BE49-F238E27FC236}">
                  <a16:creationId xmlns:a16="http://schemas.microsoft.com/office/drawing/2014/main" id="{54A5D379-DD31-42E8-AC7B-4E61D52481FD}"/>
                </a:ext>
              </a:extLst>
            </p:cNvPr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2;p2">
              <a:extLst>
                <a:ext uri="{FF2B5EF4-FFF2-40B4-BE49-F238E27FC236}">
                  <a16:creationId xmlns:a16="http://schemas.microsoft.com/office/drawing/2014/main" id="{86A28402-53EE-43AF-B3FF-6D143326C508}"/>
                </a:ext>
              </a:extLst>
            </p:cNvPr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3;p2">
              <a:extLst>
                <a:ext uri="{FF2B5EF4-FFF2-40B4-BE49-F238E27FC236}">
                  <a16:creationId xmlns:a16="http://schemas.microsoft.com/office/drawing/2014/main" id="{478F8EAC-32A2-4A5B-B0FC-F3BE58B1088C}"/>
                </a:ext>
              </a:extLst>
            </p:cNvPr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4;p2">
              <a:extLst>
                <a:ext uri="{FF2B5EF4-FFF2-40B4-BE49-F238E27FC236}">
                  <a16:creationId xmlns:a16="http://schemas.microsoft.com/office/drawing/2014/main" id="{0BCBA5D3-217D-4405-995B-192764D0EA64}"/>
                </a:ext>
              </a:extLst>
            </p:cNvPr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5;p2">
              <a:extLst>
                <a:ext uri="{FF2B5EF4-FFF2-40B4-BE49-F238E27FC236}">
                  <a16:creationId xmlns:a16="http://schemas.microsoft.com/office/drawing/2014/main" id="{984D2F76-C482-4E89-B087-BB4487BC3219}"/>
                </a:ext>
              </a:extLst>
            </p:cNvPr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6;p2">
              <a:extLst>
                <a:ext uri="{FF2B5EF4-FFF2-40B4-BE49-F238E27FC236}">
                  <a16:creationId xmlns:a16="http://schemas.microsoft.com/office/drawing/2014/main" id="{3882155C-80A5-41C9-9D8B-2CD93E4E2D7E}"/>
                </a:ext>
              </a:extLst>
            </p:cNvPr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7;p2">
              <a:extLst>
                <a:ext uri="{FF2B5EF4-FFF2-40B4-BE49-F238E27FC236}">
                  <a16:creationId xmlns:a16="http://schemas.microsoft.com/office/drawing/2014/main" id="{B5175BD0-4255-49E6-8BBD-462DCB1D3050}"/>
                </a:ext>
              </a:extLst>
            </p:cNvPr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8;p2">
              <a:extLst>
                <a:ext uri="{FF2B5EF4-FFF2-40B4-BE49-F238E27FC236}">
                  <a16:creationId xmlns:a16="http://schemas.microsoft.com/office/drawing/2014/main" id="{14F1732C-C9C5-442C-AD24-4C3D02DCC39A}"/>
                </a:ext>
              </a:extLst>
            </p:cNvPr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9;p2">
              <a:extLst>
                <a:ext uri="{FF2B5EF4-FFF2-40B4-BE49-F238E27FC236}">
                  <a16:creationId xmlns:a16="http://schemas.microsoft.com/office/drawing/2014/main" id="{42D17F47-7E16-4FE8-8A38-01C78F84686B}"/>
                </a:ext>
              </a:extLst>
            </p:cNvPr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0;p2">
              <a:extLst>
                <a:ext uri="{FF2B5EF4-FFF2-40B4-BE49-F238E27FC236}">
                  <a16:creationId xmlns:a16="http://schemas.microsoft.com/office/drawing/2014/main" id="{9B1216F7-ABE8-4749-AC99-94B22741604E}"/>
                </a:ext>
              </a:extLst>
            </p:cNvPr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1;p2">
              <a:extLst>
                <a:ext uri="{FF2B5EF4-FFF2-40B4-BE49-F238E27FC236}">
                  <a16:creationId xmlns:a16="http://schemas.microsoft.com/office/drawing/2014/main" id="{FA49830B-4E01-4E2A-8CE4-B3F093BDDFD2}"/>
                </a:ext>
              </a:extLst>
            </p:cNvPr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2;p2">
              <a:extLst>
                <a:ext uri="{FF2B5EF4-FFF2-40B4-BE49-F238E27FC236}">
                  <a16:creationId xmlns:a16="http://schemas.microsoft.com/office/drawing/2014/main" id="{2D18D09F-D255-4A53-AC58-F7B2F836DCE9}"/>
                </a:ext>
              </a:extLst>
            </p:cNvPr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;p2">
              <a:extLst>
                <a:ext uri="{FF2B5EF4-FFF2-40B4-BE49-F238E27FC236}">
                  <a16:creationId xmlns:a16="http://schemas.microsoft.com/office/drawing/2014/main" id="{1B23512C-C540-400C-9529-5221146FBA78}"/>
                </a:ext>
              </a:extLst>
            </p:cNvPr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4;p2">
              <a:extLst>
                <a:ext uri="{FF2B5EF4-FFF2-40B4-BE49-F238E27FC236}">
                  <a16:creationId xmlns:a16="http://schemas.microsoft.com/office/drawing/2014/main" id="{BD9DE737-9400-4DD0-9464-EB88AF6281DC}"/>
                </a:ext>
              </a:extLst>
            </p:cNvPr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5;p2">
              <a:extLst>
                <a:ext uri="{FF2B5EF4-FFF2-40B4-BE49-F238E27FC236}">
                  <a16:creationId xmlns:a16="http://schemas.microsoft.com/office/drawing/2014/main" id="{A50A5219-36B9-4DAA-9C80-0FF97E2F8B6C}"/>
                </a:ext>
              </a:extLst>
            </p:cNvPr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6;p2">
              <a:extLst>
                <a:ext uri="{FF2B5EF4-FFF2-40B4-BE49-F238E27FC236}">
                  <a16:creationId xmlns:a16="http://schemas.microsoft.com/office/drawing/2014/main" id="{271EC3B6-C7CB-441C-AC37-22BDD5FFEE38}"/>
                </a:ext>
              </a:extLst>
            </p:cNvPr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7;p2">
              <a:extLst>
                <a:ext uri="{FF2B5EF4-FFF2-40B4-BE49-F238E27FC236}">
                  <a16:creationId xmlns:a16="http://schemas.microsoft.com/office/drawing/2014/main" id="{FC46B852-6599-468C-AC54-85B9EEE6935A}"/>
                </a:ext>
              </a:extLst>
            </p:cNvPr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8;p2">
              <a:extLst>
                <a:ext uri="{FF2B5EF4-FFF2-40B4-BE49-F238E27FC236}">
                  <a16:creationId xmlns:a16="http://schemas.microsoft.com/office/drawing/2014/main" id="{F44DDBE2-90B6-4C7C-9A27-960C4EF103F8}"/>
                </a:ext>
              </a:extLst>
            </p:cNvPr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9;p2">
              <a:extLst>
                <a:ext uri="{FF2B5EF4-FFF2-40B4-BE49-F238E27FC236}">
                  <a16:creationId xmlns:a16="http://schemas.microsoft.com/office/drawing/2014/main" id="{00DB086D-9F01-442F-BE30-7DF9817A3AC5}"/>
                </a:ext>
              </a:extLst>
            </p:cNvPr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0;p2">
              <a:extLst>
                <a:ext uri="{FF2B5EF4-FFF2-40B4-BE49-F238E27FC236}">
                  <a16:creationId xmlns:a16="http://schemas.microsoft.com/office/drawing/2014/main" id="{901454ED-F6CE-4A0F-AAB8-F20E5900B59C}"/>
                </a:ext>
              </a:extLst>
            </p:cNvPr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1;p2">
              <a:extLst>
                <a:ext uri="{FF2B5EF4-FFF2-40B4-BE49-F238E27FC236}">
                  <a16:creationId xmlns:a16="http://schemas.microsoft.com/office/drawing/2014/main" id="{458A774B-CD3C-4054-9181-FD2737D215B0}"/>
                </a:ext>
              </a:extLst>
            </p:cNvPr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;p2">
              <a:extLst>
                <a:ext uri="{FF2B5EF4-FFF2-40B4-BE49-F238E27FC236}">
                  <a16:creationId xmlns:a16="http://schemas.microsoft.com/office/drawing/2014/main" id="{A353674D-1AC5-4557-BCF9-BEC5C3C71779}"/>
                </a:ext>
              </a:extLst>
            </p:cNvPr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3;p2">
              <a:extLst>
                <a:ext uri="{FF2B5EF4-FFF2-40B4-BE49-F238E27FC236}">
                  <a16:creationId xmlns:a16="http://schemas.microsoft.com/office/drawing/2014/main" id="{C4BDB4AD-B75C-4303-9D46-11720E8AEF82}"/>
                </a:ext>
              </a:extLst>
            </p:cNvPr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4;p2">
              <a:extLst>
                <a:ext uri="{FF2B5EF4-FFF2-40B4-BE49-F238E27FC236}">
                  <a16:creationId xmlns:a16="http://schemas.microsoft.com/office/drawing/2014/main" id="{E3A32056-F897-4418-B94B-54A0DE5EC1D7}"/>
                </a:ext>
              </a:extLst>
            </p:cNvPr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;p2">
              <a:extLst>
                <a:ext uri="{FF2B5EF4-FFF2-40B4-BE49-F238E27FC236}">
                  <a16:creationId xmlns:a16="http://schemas.microsoft.com/office/drawing/2014/main" id="{C05B4517-2461-4C4A-8BE8-8719D53D2964}"/>
                </a:ext>
              </a:extLst>
            </p:cNvPr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;p2">
              <a:extLst>
                <a:ext uri="{FF2B5EF4-FFF2-40B4-BE49-F238E27FC236}">
                  <a16:creationId xmlns:a16="http://schemas.microsoft.com/office/drawing/2014/main" id="{965259A5-0885-4713-832A-A09D2007ED6D}"/>
                </a:ext>
              </a:extLst>
            </p:cNvPr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;p2">
              <a:extLst>
                <a:ext uri="{FF2B5EF4-FFF2-40B4-BE49-F238E27FC236}">
                  <a16:creationId xmlns:a16="http://schemas.microsoft.com/office/drawing/2014/main" id="{65B64B02-66D1-4054-8CAA-3F7045153D9E}"/>
                </a:ext>
              </a:extLst>
            </p:cNvPr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8;p2">
              <a:extLst>
                <a:ext uri="{FF2B5EF4-FFF2-40B4-BE49-F238E27FC236}">
                  <a16:creationId xmlns:a16="http://schemas.microsoft.com/office/drawing/2014/main" id="{9F45029A-376D-488A-8E3C-FD1F986ABB71}"/>
                </a:ext>
              </a:extLst>
            </p:cNvPr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9;p2">
              <a:extLst>
                <a:ext uri="{FF2B5EF4-FFF2-40B4-BE49-F238E27FC236}">
                  <a16:creationId xmlns:a16="http://schemas.microsoft.com/office/drawing/2014/main" id="{00A60BBB-8F8D-4F0B-B2D4-4E2302734C7D}"/>
                </a:ext>
              </a:extLst>
            </p:cNvPr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0;p2">
              <a:extLst>
                <a:ext uri="{FF2B5EF4-FFF2-40B4-BE49-F238E27FC236}">
                  <a16:creationId xmlns:a16="http://schemas.microsoft.com/office/drawing/2014/main" id="{FD8382BF-A8D7-479A-B68D-5872169E9714}"/>
                </a:ext>
              </a:extLst>
            </p:cNvPr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1;p2">
              <a:extLst>
                <a:ext uri="{FF2B5EF4-FFF2-40B4-BE49-F238E27FC236}">
                  <a16:creationId xmlns:a16="http://schemas.microsoft.com/office/drawing/2014/main" id="{6A590CA7-0C1F-4272-93F5-499CD5F4690F}"/>
                </a:ext>
              </a:extLst>
            </p:cNvPr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2;p2">
              <a:extLst>
                <a:ext uri="{FF2B5EF4-FFF2-40B4-BE49-F238E27FC236}">
                  <a16:creationId xmlns:a16="http://schemas.microsoft.com/office/drawing/2014/main" id="{F6A41F93-9D44-4C5C-B181-E5A61A59EEFA}"/>
                </a:ext>
              </a:extLst>
            </p:cNvPr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3;p2">
              <a:extLst>
                <a:ext uri="{FF2B5EF4-FFF2-40B4-BE49-F238E27FC236}">
                  <a16:creationId xmlns:a16="http://schemas.microsoft.com/office/drawing/2014/main" id="{857640F3-D161-4CFD-B199-DE10BFE26722}"/>
                </a:ext>
              </a:extLst>
            </p:cNvPr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4;p2">
              <a:extLst>
                <a:ext uri="{FF2B5EF4-FFF2-40B4-BE49-F238E27FC236}">
                  <a16:creationId xmlns:a16="http://schemas.microsoft.com/office/drawing/2014/main" id="{D5CF223B-3AEB-46AA-8053-6CBD06320CCD}"/>
                </a:ext>
              </a:extLst>
            </p:cNvPr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5;p2">
              <a:extLst>
                <a:ext uri="{FF2B5EF4-FFF2-40B4-BE49-F238E27FC236}">
                  <a16:creationId xmlns:a16="http://schemas.microsoft.com/office/drawing/2014/main" id="{97D7DAB7-D23E-4AE0-8A78-076D85C96284}"/>
                </a:ext>
              </a:extLst>
            </p:cNvPr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6;p2">
              <a:extLst>
                <a:ext uri="{FF2B5EF4-FFF2-40B4-BE49-F238E27FC236}">
                  <a16:creationId xmlns:a16="http://schemas.microsoft.com/office/drawing/2014/main" id="{737E5B81-B9D7-4370-ABD6-A0C2F10CC519}"/>
                </a:ext>
              </a:extLst>
            </p:cNvPr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7;p2">
              <a:extLst>
                <a:ext uri="{FF2B5EF4-FFF2-40B4-BE49-F238E27FC236}">
                  <a16:creationId xmlns:a16="http://schemas.microsoft.com/office/drawing/2014/main" id="{4D3DA48A-4AA5-4061-8A8B-7F2F9E7215DF}"/>
                </a:ext>
              </a:extLst>
            </p:cNvPr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8;p2">
              <a:extLst>
                <a:ext uri="{FF2B5EF4-FFF2-40B4-BE49-F238E27FC236}">
                  <a16:creationId xmlns:a16="http://schemas.microsoft.com/office/drawing/2014/main" id="{BB1FE4D1-D620-46FF-A452-ADCA2B55D8EC}"/>
                </a:ext>
              </a:extLst>
            </p:cNvPr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9;p2">
              <a:extLst>
                <a:ext uri="{FF2B5EF4-FFF2-40B4-BE49-F238E27FC236}">
                  <a16:creationId xmlns:a16="http://schemas.microsoft.com/office/drawing/2014/main" id="{4B862EEB-A4BA-4543-A000-74A2DD459905}"/>
                </a:ext>
              </a:extLst>
            </p:cNvPr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0;p2">
              <a:extLst>
                <a:ext uri="{FF2B5EF4-FFF2-40B4-BE49-F238E27FC236}">
                  <a16:creationId xmlns:a16="http://schemas.microsoft.com/office/drawing/2014/main" id="{ABC46A70-58F8-4159-8B8C-F77126AA429D}"/>
                </a:ext>
              </a:extLst>
            </p:cNvPr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1;p2">
              <a:extLst>
                <a:ext uri="{FF2B5EF4-FFF2-40B4-BE49-F238E27FC236}">
                  <a16:creationId xmlns:a16="http://schemas.microsoft.com/office/drawing/2014/main" id="{DFFD0452-DDE1-4A68-B38C-F5A6A9ED4690}"/>
                </a:ext>
              </a:extLst>
            </p:cNvPr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2;p2">
              <a:extLst>
                <a:ext uri="{FF2B5EF4-FFF2-40B4-BE49-F238E27FC236}">
                  <a16:creationId xmlns:a16="http://schemas.microsoft.com/office/drawing/2014/main" id="{0B6D5EF9-427D-4BCF-860F-FF6A509F4C60}"/>
                </a:ext>
              </a:extLst>
            </p:cNvPr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3;p2">
              <a:extLst>
                <a:ext uri="{FF2B5EF4-FFF2-40B4-BE49-F238E27FC236}">
                  <a16:creationId xmlns:a16="http://schemas.microsoft.com/office/drawing/2014/main" id="{F57799E1-C8A4-4909-952F-9EDB99DF0FB5}"/>
                </a:ext>
              </a:extLst>
            </p:cNvPr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4;p2">
              <a:extLst>
                <a:ext uri="{FF2B5EF4-FFF2-40B4-BE49-F238E27FC236}">
                  <a16:creationId xmlns:a16="http://schemas.microsoft.com/office/drawing/2014/main" id="{0FAE4E56-FB23-457D-BE1E-A5182490573A}"/>
                </a:ext>
              </a:extLst>
            </p:cNvPr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5;p2">
              <a:extLst>
                <a:ext uri="{FF2B5EF4-FFF2-40B4-BE49-F238E27FC236}">
                  <a16:creationId xmlns:a16="http://schemas.microsoft.com/office/drawing/2014/main" id="{44F76427-93B1-4CD3-B0CE-BF2EDBB5B9A9}"/>
                </a:ext>
              </a:extLst>
            </p:cNvPr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6;p2">
              <a:extLst>
                <a:ext uri="{FF2B5EF4-FFF2-40B4-BE49-F238E27FC236}">
                  <a16:creationId xmlns:a16="http://schemas.microsoft.com/office/drawing/2014/main" id="{AD06A87C-CAF4-42D6-811E-45624C0EBEC6}"/>
                </a:ext>
              </a:extLst>
            </p:cNvPr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7;p2">
              <a:extLst>
                <a:ext uri="{FF2B5EF4-FFF2-40B4-BE49-F238E27FC236}">
                  <a16:creationId xmlns:a16="http://schemas.microsoft.com/office/drawing/2014/main" id="{DDF75852-6B97-4FE5-8ED8-9831D662CC84}"/>
                </a:ext>
              </a:extLst>
            </p:cNvPr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8;p2">
              <a:extLst>
                <a:ext uri="{FF2B5EF4-FFF2-40B4-BE49-F238E27FC236}">
                  <a16:creationId xmlns:a16="http://schemas.microsoft.com/office/drawing/2014/main" id="{120AE0A6-7241-4336-B626-07BBD03A6778}"/>
                </a:ext>
              </a:extLst>
            </p:cNvPr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9;p2">
              <a:extLst>
                <a:ext uri="{FF2B5EF4-FFF2-40B4-BE49-F238E27FC236}">
                  <a16:creationId xmlns:a16="http://schemas.microsoft.com/office/drawing/2014/main" id="{F065BC36-142F-4DD0-A228-A1DBECCF2580}"/>
                </a:ext>
              </a:extLst>
            </p:cNvPr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2;p2">
              <a:extLst>
                <a:ext uri="{FF2B5EF4-FFF2-40B4-BE49-F238E27FC236}">
                  <a16:creationId xmlns:a16="http://schemas.microsoft.com/office/drawing/2014/main" id="{398E4898-E347-4956-BC3D-90AA8E184241}"/>
                </a:ext>
              </a:extLst>
            </p:cNvPr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3;p2">
              <a:extLst>
                <a:ext uri="{FF2B5EF4-FFF2-40B4-BE49-F238E27FC236}">
                  <a16:creationId xmlns:a16="http://schemas.microsoft.com/office/drawing/2014/main" id="{995322B7-5CB5-4895-AEF4-0FE7EE9C343F}"/>
                </a:ext>
              </a:extLst>
            </p:cNvPr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4;p2">
              <a:extLst>
                <a:ext uri="{FF2B5EF4-FFF2-40B4-BE49-F238E27FC236}">
                  <a16:creationId xmlns:a16="http://schemas.microsoft.com/office/drawing/2014/main" id="{A56F1DAB-BAED-44C8-B2F2-B96128EB9206}"/>
                </a:ext>
              </a:extLst>
            </p:cNvPr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5;p2">
              <a:extLst>
                <a:ext uri="{FF2B5EF4-FFF2-40B4-BE49-F238E27FC236}">
                  <a16:creationId xmlns:a16="http://schemas.microsoft.com/office/drawing/2014/main" id="{074A056D-868B-4A6A-AE4C-65ACFA47A097}"/>
                </a:ext>
              </a:extLst>
            </p:cNvPr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6;p2">
              <a:extLst>
                <a:ext uri="{FF2B5EF4-FFF2-40B4-BE49-F238E27FC236}">
                  <a16:creationId xmlns:a16="http://schemas.microsoft.com/office/drawing/2014/main" id="{36584027-D895-43F6-8903-7596BFD7B245}"/>
                </a:ext>
              </a:extLst>
            </p:cNvPr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7;p2">
              <a:extLst>
                <a:ext uri="{FF2B5EF4-FFF2-40B4-BE49-F238E27FC236}">
                  <a16:creationId xmlns:a16="http://schemas.microsoft.com/office/drawing/2014/main" id="{82FCAFF7-259F-4D68-B16A-9FB83EE6D71B}"/>
                </a:ext>
              </a:extLst>
            </p:cNvPr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;p2">
              <a:extLst>
                <a:ext uri="{FF2B5EF4-FFF2-40B4-BE49-F238E27FC236}">
                  <a16:creationId xmlns:a16="http://schemas.microsoft.com/office/drawing/2014/main" id="{25713B81-F250-4F89-AAFB-4C44B5AB8FE3}"/>
                </a:ext>
              </a:extLst>
            </p:cNvPr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9;p2">
              <a:extLst>
                <a:ext uri="{FF2B5EF4-FFF2-40B4-BE49-F238E27FC236}">
                  <a16:creationId xmlns:a16="http://schemas.microsoft.com/office/drawing/2014/main" id="{15D75A5A-81DA-459B-8367-1435DA3CD872}"/>
                </a:ext>
              </a:extLst>
            </p:cNvPr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0;p2">
              <a:extLst>
                <a:ext uri="{FF2B5EF4-FFF2-40B4-BE49-F238E27FC236}">
                  <a16:creationId xmlns:a16="http://schemas.microsoft.com/office/drawing/2014/main" id="{EC3E576D-7503-47B6-8806-1C60804BDA56}"/>
                </a:ext>
              </a:extLst>
            </p:cNvPr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;p2">
              <a:extLst>
                <a:ext uri="{FF2B5EF4-FFF2-40B4-BE49-F238E27FC236}">
                  <a16:creationId xmlns:a16="http://schemas.microsoft.com/office/drawing/2014/main" id="{9B0654F1-7EAB-444B-9974-AA5031707299}"/>
                </a:ext>
              </a:extLst>
            </p:cNvPr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2;p2">
              <a:extLst>
                <a:ext uri="{FF2B5EF4-FFF2-40B4-BE49-F238E27FC236}">
                  <a16:creationId xmlns:a16="http://schemas.microsoft.com/office/drawing/2014/main" id="{22D167D0-5D9E-4134-97AE-797C7AD5C9C2}"/>
                </a:ext>
              </a:extLst>
            </p:cNvPr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3;p2">
              <a:extLst>
                <a:ext uri="{FF2B5EF4-FFF2-40B4-BE49-F238E27FC236}">
                  <a16:creationId xmlns:a16="http://schemas.microsoft.com/office/drawing/2014/main" id="{EEF779D2-52CD-46BE-844F-0635058A128F}"/>
                </a:ext>
              </a:extLst>
            </p:cNvPr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4;p2">
              <a:extLst>
                <a:ext uri="{FF2B5EF4-FFF2-40B4-BE49-F238E27FC236}">
                  <a16:creationId xmlns:a16="http://schemas.microsoft.com/office/drawing/2014/main" id="{832EF1AB-545D-43AC-9E64-AFF34671413A}"/>
                </a:ext>
              </a:extLst>
            </p:cNvPr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5;p2">
              <a:extLst>
                <a:ext uri="{FF2B5EF4-FFF2-40B4-BE49-F238E27FC236}">
                  <a16:creationId xmlns:a16="http://schemas.microsoft.com/office/drawing/2014/main" id="{5D4BEBA1-BAEB-4628-B4C4-6AF45AB6EEBE}"/>
                </a:ext>
              </a:extLst>
            </p:cNvPr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6;p2">
              <a:extLst>
                <a:ext uri="{FF2B5EF4-FFF2-40B4-BE49-F238E27FC236}">
                  <a16:creationId xmlns:a16="http://schemas.microsoft.com/office/drawing/2014/main" id="{BEBBE850-0D90-4CE3-A5FF-D6CF4BFB5C9F}"/>
                </a:ext>
              </a:extLst>
            </p:cNvPr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7;p2">
              <a:extLst>
                <a:ext uri="{FF2B5EF4-FFF2-40B4-BE49-F238E27FC236}">
                  <a16:creationId xmlns:a16="http://schemas.microsoft.com/office/drawing/2014/main" id="{EDDC8DD2-6DAF-4B9E-A637-D6D645385EF2}"/>
                </a:ext>
              </a:extLst>
            </p:cNvPr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8;p2">
              <a:extLst>
                <a:ext uri="{FF2B5EF4-FFF2-40B4-BE49-F238E27FC236}">
                  <a16:creationId xmlns:a16="http://schemas.microsoft.com/office/drawing/2014/main" id="{717CD010-7436-4F79-B5D9-2951A6C1FD4B}"/>
                </a:ext>
              </a:extLst>
            </p:cNvPr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9;p2">
              <a:extLst>
                <a:ext uri="{FF2B5EF4-FFF2-40B4-BE49-F238E27FC236}">
                  <a16:creationId xmlns:a16="http://schemas.microsoft.com/office/drawing/2014/main" id="{C69ABB0A-6034-46B6-8FAF-0543378602D6}"/>
                </a:ext>
              </a:extLst>
            </p:cNvPr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0;p2">
              <a:extLst>
                <a:ext uri="{FF2B5EF4-FFF2-40B4-BE49-F238E27FC236}">
                  <a16:creationId xmlns:a16="http://schemas.microsoft.com/office/drawing/2014/main" id="{CAE0C1EF-1F8C-46C0-B65D-9B4747AC21FB}"/>
                </a:ext>
              </a:extLst>
            </p:cNvPr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1;p2">
              <a:extLst>
                <a:ext uri="{FF2B5EF4-FFF2-40B4-BE49-F238E27FC236}">
                  <a16:creationId xmlns:a16="http://schemas.microsoft.com/office/drawing/2014/main" id="{074B6E45-2022-42BF-9E47-28556A911AD3}"/>
                </a:ext>
              </a:extLst>
            </p:cNvPr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2;p2">
              <a:extLst>
                <a:ext uri="{FF2B5EF4-FFF2-40B4-BE49-F238E27FC236}">
                  <a16:creationId xmlns:a16="http://schemas.microsoft.com/office/drawing/2014/main" id="{C6EDDB6D-1171-4FF7-B981-87D7E1A46A9D}"/>
                </a:ext>
              </a:extLst>
            </p:cNvPr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3;p2">
              <a:extLst>
                <a:ext uri="{FF2B5EF4-FFF2-40B4-BE49-F238E27FC236}">
                  <a16:creationId xmlns:a16="http://schemas.microsoft.com/office/drawing/2014/main" id="{37A18D3E-5F12-4887-920D-3A551E64C158}"/>
                </a:ext>
              </a:extLst>
            </p:cNvPr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4;p2">
              <a:extLst>
                <a:ext uri="{FF2B5EF4-FFF2-40B4-BE49-F238E27FC236}">
                  <a16:creationId xmlns:a16="http://schemas.microsoft.com/office/drawing/2014/main" id="{225A5890-A134-43F7-90AB-22B612147D6A}"/>
                </a:ext>
              </a:extLst>
            </p:cNvPr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5;p2">
              <a:extLst>
                <a:ext uri="{FF2B5EF4-FFF2-40B4-BE49-F238E27FC236}">
                  <a16:creationId xmlns:a16="http://schemas.microsoft.com/office/drawing/2014/main" id="{4DDFA91A-69FF-4753-A4CE-A31A37097F87}"/>
                </a:ext>
              </a:extLst>
            </p:cNvPr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6;p2">
              <a:extLst>
                <a:ext uri="{FF2B5EF4-FFF2-40B4-BE49-F238E27FC236}">
                  <a16:creationId xmlns:a16="http://schemas.microsoft.com/office/drawing/2014/main" id="{DB7A7A8B-1905-44A9-8213-C3374B8DE4C7}"/>
                </a:ext>
              </a:extLst>
            </p:cNvPr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7;p2">
              <a:extLst>
                <a:ext uri="{FF2B5EF4-FFF2-40B4-BE49-F238E27FC236}">
                  <a16:creationId xmlns:a16="http://schemas.microsoft.com/office/drawing/2014/main" id="{1C711752-5C44-41A2-9D1F-D8182189BBD8}"/>
                </a:ext>
              </a:extLst>
            </p:cNvPr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8;p2">
              <a:extLst>
                <a:ext uri="{FF2B5EF4-FFF2-40B4-BE49-F238E27FC236}">
                  <a16:creationId xmlns:a16="http://schemas.microsoft.com/office/drawing/2014/main" id="{7B518A1C-0976-4F5D-9586-9B9747796B00}"/>
                </a:ext>
              </a:extLst>
            </p:cNvPr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9;p2">
              <a:extLst>
                <a:ext uri="{FF2B5EF4-FFF2-40B4-BE49-F238E27FC236}">
                  <a16:creationId xmlns:a16="http://schemas.microsoft.com/office/drawing/2014/main" id="{B5453C15-CB05-4606-862D-559BE8A8F2DB}"/>
                </a:ext>
              </a:extLst>
            </p:cNvPr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0;p2">
              <a:extLst>
                <a:ext uri="{FF2B5EF4-FFF2-40B4-BE49-F238E27FC236}">
                  <a16:creationId xmlns:a16="http://schemas.microsoft.com/office/drawing/2014/main" id="{3D62CB96-B502-4304-B143-EB406FA45CCA}"/>
                </a:ext>
              </a:extLst>
            </p:cNvPr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1;p2">
              <a:extLst>
                <a:ext uri="{FF2B5EF4-FFF2-40B4-BE49-F238E27FC236}">
                  <a16:creationId xmlns:a16="http://schemas.microsoft.com/office/drawing/2014/main" id="{EE2E0965-1D81-47B1-9FC0-420A9EDEBC0E}"/>
                </a:ext>
              </a:extLst>
            </p:cNvPr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2;p2">
              <a:extLst>
                <a:ext uri="{FF2B5EF4-FFF2-40B4-BE49-F238E27FC236}">
                  <a16:creationId xmlns:a16="http://schemas.microsoft.com/office/drawing/2014/main" id="{33CB249C-B30D-48E0-99ED-C7E3C3371EEE}"/>
                </a:ext>
              </a:extLst>
            </p:cNvPr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3;p2">
              <a:extLst>
                <a:ext uri="{FF2B5EF4-FFF2-40B4-BE49-F238E27FC236}">
                  <a16:creationId xmlns:a16="http://schemas.microsoft.com/office/drawing/2014/main" id="{BC86D219-6F85-42C9-A6B6-0E854D7691A7}"/>
                </a:ext>
              </a:extLst>
            </p:cNvPr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4;p2">
              <a:extLst>
                <a:ext uri="{FF2B5EF4-FFF2-40B4-BE49-F238E27FC236}">
                  <a16:creationId xmlns:a16="http://schemas.microsoft.com/office/drawing/2014/main" id="{168D6722-E850-40CE-9183-EB1722E52A9D}"/>
                </a:ext>
              </a:extLst>
            </p:cNvPr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5;p2">
              <a:extLst>
                <a:ext uri="{FF2B5EF4-FFF2-40B4-BE49-F238E27FC236}">
                  <a16:creationId xmlns:a16="http://schemas.microsoft.com/office/drawing/2014/main" id="{0E054652-0ADF-419C-8318-E5C73A013475}"/>
                </a:ext>
              </a:extLst>
            </p:cNvPr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6;p2">
              <a:extLst>
                <a:ext uri="{FF2B5EF4-FFF2-40B4-BE49-F238E27FC236}">
                  <a16:creationId xmlns:a16="http://schemas.microsoft.com/office/drawing/2014/main" id="{E3B4E511-D7F5-4DEF-B621-64B3B351BEBA}"/>
                </a:ext>
              </a:extLst>
            </p:cNvPr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7;p2">
              <a:extLst>
                <a:ext uri="{FF2B5EF4-FFF2-40B4-BE49-F238E27FC236}">
                  <a16:creationId xmlns:a16="http://schemas.microsoft.com/office/drawing/2014/main" id="{12234B7F-B87F-49FB-AC5C-58CF522EB0D6}"/>
                </a:ext>
              </a:extLst>
            </p:cNvPr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8;p2">
              <a:extLst>
                <a:ext uri="{FF2B5EF4-FFF2-40B4-BE49-F238E27FC236}">
                  <a16:creationId xmlns:a16="http://schemas.microsoft.com/office/drawing/2014/main" id="{55F1B3D4-757A-483A-BA87-80A89E6037B5}"/>
                </a:ext>
              </a:extLst>
            </p:cNvPr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9;p2">
              <a:extLst>
                <a:ext uri="{FF2B5EF4-FFF2-40B4-BE49-F238E27FC236}">
                  <a16:creationId xmlns:a16="http://schemas.microsoft.com/office/drawing/2014/main" id="{6342B53F-4F66-4990-929B-98984057E63F}"/>
                </a:ext>
              </a:extLst>
            </p:cNvPr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0;p2">
              <a:extLst>
                <a:ext uri="{FF2B5EF4-FFF2-40B4-BE49-F238E27FC236}">
                  <a16:creationId xmlns:a16="http://schemas.microsoft.com/office/drawing/2014/main" id="{E0EC9B1F-97CD-4B6A-851C-8BFEBBD957D3}"/>
                </a:ext>
              </a:extLst>
            </p:cNvPr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1;p2">
              <a:extLst>
                <a:ext uri="{FF2B5EF4-FFF2-40B4-BE49-F238E27FC236}">
                  <a16:creationId xmlns:a16="http://schemas.microsoft.com/office/drawing/2014/main" id="{87E03900-48EF-4440-BBE6-95A278CB0207}"/>
                </a:ext>
              </a:extLst>
            </p:cNvPr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2;p2">
              <a:extLst>
                <a:ext uri="{FF2B5EF4-FFF2-40B4-BE49-F238E27FC236}">
                  <a16:creationId xmlns:a16="http://schemas.microsoft.com/office/drawing/2014/main" id="{21E06768-4AE1-4EEC-A8B0-27A90192D865}"/>
                </a:ext>
              </a:extLst>
            </p:cNvPr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3;p2">
              <a:extLst>
                <a:ext uri="{FF2B5EF4-FFF2-40B4-BE49-F238E27FC236}">
                  <a16:creationId xmlns:a16="http://schemas.microsoft.com/office/drawing/2014/main" id="{C48CB3B0-CA2E-4E86-8605-5B03D5DFAFFE}"/>
                </a:ext>
              </a:extLst>
            </p:cNvPr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4;p2">
              <a:extLst>
                <a:ext uri="{FF2B5EF4-FFF2-40B4-BE49-F238E27FC236}">
                  <a16:creationId xmlns:a16="http://schemas.microsoft.com/office/drawing/2014/main" id="{642299AE-1E9E-4D37-ADC6-517D95E6387B}"/>
                </a:ext>
              </a:extLst>
            </p:cNvPr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5;p2">
              <a:extLst>
                <a:ext uri="{FF2B5EF4-FFF2-40B4-BE49-F238E27FC236}">
                  <a16:creationId xmlns:a16="http://schemas.microsoft.com/office/drawing/2014/main" id="{2CA54E7D-5486-479B-9C37-1B3657579A00}"/>
                </a:ext>
              </a:extLst>
            </p:cNvPr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6;p2">
              <a:extLst>
                <a:ext uri="{FF2B5EF4-FFF2-40B4-BE49-F238E27FC236}">
                  <a16:creationId xmlns:a16="http://schemas.microsoft.com/office/drawing/2014/main" id="{80FA06BE-C13A-4F0A-9D77-CD21EA6EDB98}"/>
                </a:ext>
              </a:extLst>
            </p:cNvPr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7;p2">
              <a:extLst>
                <a:ext uri="{FF2B5EF4-FFF2-40B4-BE49-F238E27FC236}">
                  <a16:creationId xmlns:a16="http://schemas.microsoft.com/office/drawing/2014/main" id="{0EB909EA-BD90-47C9-A2E1-26177011DF10}"/>
                </a:ext>
              </a:extLst>
            </p:cNvPr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;p2">
              <a:extLst>
                <a:ext uri="{FF2B5EF4-FFF2-40B4-BE49-F238E27FC236}">
                  <a16:creationId xmlns:a16="http://schemas.microsoft.com/office/drawing/2014/main" id="{97BBC287-8D0D-4531-9770-1DA9C9A8C8C2}"/>
                </a:ext>
              </a:extLst>
            </p:cNvPr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9;p2">
              <a:extLst>
                <a:ext uri="{FF2B5EF4-FFF2-40B4-BE49-F238E27FC236}">
                  <a16:creationId xmlns:a16="http://schemas.microsoft.com/office/drawing/2014/main" id="{4064AE16-77CC-421D-AB4F-6226AD05FE19}"/>
                </a:ext>
              </a:extLst>
            </p:cNvPr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0;p2">
              <a:extLst>
                <a:ext uri="{FF2B5EF4-FFF2-40B4-BE49-F238E27FC236}">
                  <a16:creationId xmlns:a16="http://schemas.microsoft.com/office/drawing/2014/main" id="{DB101D85-0CC1-4235-9B92-169F9B06F144}"/>
                </a:ext>
              </a:extLst>
            </p:cNvPr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11;p2">
              <a:extLst>
                <a:ext uri="{FF2B5EF4-FFF2-40B4-BE49-F238E27FC236}">
                  <a16:creationId xmlns:a16="http://schemas.microsoft.com/office/drawing/2014/main" id="{39F995C8-88D7-4725-BA6D-005469B74166}"/>
                </a:ext>
              </a:extLst>
            </p:cNvPr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12;p2">
              <a:extLst>
                <a:ext uri="{FF2B5EF4-FFF2-40B4-BE49-F238E27FC236}">
                  <a16:creationId xmlns:a16="http://schemas.microsoft.com/office/drawing/2014/main" id="{ECAA23FD-0462-4093-ADCB-2CA4141D4CEF}"/>
                </a:ext>
              </a:extLst>
            </p:cNvPr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3;p2">
              <a:extLst>
                <a:ext uri="{FF2B5EF4-FFF2-40B4-BE49-F238E27FC236}">
                  <a16:creationId xmlns:a16="http://schemas.microsoft.com/office/drawing/2014/main" id="{9BFF9CCB-2214-41CC-8040-45339592C1DA}"/>
                </a:ext>
              </a:extLst>
            </p:cNvPr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4;p2">
              <a:extLst>
                <a:ext uri="{FF2B5EF4-FFF2-40B4-BE49-F238E27FC236}">
                  <a16:creationId xmlns:a16="http://schemas.microsoft.com/office/drawing/2014/main" id="{C51639FE-A6F7-4AE0-9F90-05EFCEB0417D}"/>
                </a:ext>
              </a:extLst>
            </p:cNvPr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5;p2">
              <a:extLst>
                <a:ext uri="{FF2B5EF4-FFF2-40B4-BE49-F238E27FC236}">
                  <a16:creationId xmlns:a16="http://schemas.microsoft.com/office/drawing/2014/main" id="{C5C32E90-F28D-4A34-88F1-183345DC11C6}"/>
                </a:ext>
              </a:extLst>
            </p:cNvPr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6;p2">
              <a:extLst>
                <a:ext uri="{FF2B5EF4-FFF2-40B4-BE49-F238E27FC236}">
                  <a16:creationId xmlns:a16="http://schemas.microsoft.com/office/drawing/2014/main" id="{1A4B7A1E-92DE-40D1-80B9-A4C375A9E9EE}"/>
                </a:ext>
              </a:extLst>
            </p:cNvPr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7;p2">
              <a:extLst>
                <a:ext uri="{FF2B5EF4-FFF2-40B4-BE49-F238E27FC236}">
                  <a16:creationId xmlns:a16="http://schemas.microsoft.com/office/drawing/2014/main" id="{BDE3CE0F-75CB-4105-BABE-01183B39C575}"/>
                </a:ext>
              </a:extLst>
            </p:cNvPr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8;p2">
              <a:extLst>
                <a:ext uri="{FF2B5EF4-FFF2-40B4-BE49-F238E27FC236}">
                  <a16:creationId xmlns:a16="http://schemas.microsoft.com/office/drawing/2014/main" id="{2287889A-CDCC-4D6D-9072-96C1CB673E0A}"/>
                </a:ext>
              </a:extLst>
            </p:cNvPr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9;p2">
              <a:extLst>
                <a:ext uri="{FF2B5EF4-FFF2-40B4-BE49-F238E27FC236}">
                  <a16:creationId xmlns:a16="http://schemas.microsoft.com/office/drawing/2014/main" id="{CD82F086-3D74-4E3E-8798-5A8AA8322191}"/>
                </a:ext>
              </a:extLst>
            </p:cNvPr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0;p2">
              <a:extLst>
                <a:ext uri="{FF2B5EF4-FFF2-40B4-BE49-F238E27FC236}">
                  <a16:creationId xmlns:a16="http://schemas.microsoft.com/office/drawing/2014/main" id="{3587EA36-DFA0-46A8-B38F-F83954C32A07}"/>
                </a:ext>
              </a:extLst>
            </p:cNvPr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1;p2">
              <a:extLst>
                <a:ext uri="{FF2B5EF4-FFF2-40B4-BE49-F238E27FC236}">
                  <a16:creationId xmlns:a16="http://schemas.microsoft.com/office/drawing/2014/main" id="{3E3880B6-1A63-45E4-84BA-5A98263A0451}"/>
                </a:ext>
              </a:extLst>
            </p:cNvPr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2;p2">
              <a:extLst>
                <a:ext uri="{FF2B5EF4-FFF2-40B4-BE49-F238E27FC236}">
                  <a16:creationId xmlns:a16="http://schemas.microsoft.com/office/drawing/2014/main" id="{2F7582C3-5FFC-49A9-8B4E-B427A2695D8F}"/>
                </a:ext>
              </a:extLst>
            </p:cNvPr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3;p2">
              <a:extLst>
                <a:ext uri="{FF2B5EF4-FFF2-40B4-BE49-F238E27FC236}">
                  <a16:creationId xmlns:a16="http://schemas.microsoft.com/office/drawing/2014/main" id="{0817D863-4740-43D6-9B71-FC30CAAAA342}"/>
                </a:ext>
              </a:extLst>
            </p:cNvPr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4;p2">
              <a:extLst>
                <a:ext uri="{FF2B5EF4-FFF2-40B4-BE49-F238E27FC236}">
                  <a16:creationId xmlns:a16="http://schemas.microsoft.com/office/drawing/2014/main" id="{45BA5E86-1302-4A2B-9D0C-2DCB501005E7}"/>
                </a:ext>
              </a:extLst>
            </p:cNvPr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5;p2">
              <a:extLst>
                <a:ext uri="{FF2B5EF4-FFF2-40B4-BE49-F238E27FC236}">
                  <a16:creationId xmlns:a16="http://schemas.microsoft.com/office/drawing/2014/main" id="{2083EA5B-5BF9-4817-B64D-9CDF63241075}"/>
                </a:ext>
              </a:extLst>
            </p:cNvPr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6;p2">
              <a:extLst>
                <a:ext uri="{FF2B5EF4-FFF2-40B4-BE49-F238E27FC236}">
                  <a16:creationId xmlns:a16="http://schemas.microsoft.com/office/drawing/2014/main" id="{EEB63323-CC50-4936-9475-8C2E3AA509C9}"/>
                </a:ext>
              </a:extLst>
            </p:cNvPr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7;p2">
              <a:extLst>
                <a:ext uri="{FF2B5EF4-FFF2-40B4-BE49-F238E27FC236}">
                  <a16:creationId xmlns:a16="http://schemas.microsoft.com/office/drawing/2014/main" id="{CED0B236-8FE4-45B9-8F45-944289DE3E6D}"/>
                </a:ext>
              </a:extLst>
            </p:cNvPr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8;p2">
              <a:extLst>
                <a:ext uri="{FF2B5EF4-FFF2-40B4-BE49-F238E27FC236}">
                  <a16:creationId xmlns:a16="http://schemas.microsoft.com/office/drawing/2014/main" id="{E452AB45-A171-4F07-A94E-90A5BBE4D82E}"/>
                </a:ext>
              </a:extLst>
            </p:cNvPr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9;p2">
              <a:extLst>
                <a:ext uri="{FF2B5EF4-FFF2-40B4-BE49-F238E27FC236}">
                  <a16:creationId xmlns:a16="http://schemas.microsoft.com/office/drawing/2014/main" id="{8C60C9CC-6D08-4B3F-8A40-4B6EDC561CEB}"/>
                </a:ext>
              </a:extLst>
            </p:cNvPr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0;p2">
              <a:extLst>
                <a:ext uri="{FF2B5EF4-FFF2-40B4-BE49-F238E27FC236}">
                  <a16:creationId xmlns:a16="http://schemas.microsoft.com/office/drawing/2014/main" id="{7F0A7EE3-1733-4F3F-BF9B-5015B2E06D56}"/>
                </a:ext>
              </a:extLst>
            </p:cNvPr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1;p2">
              <a:extLst>
                <a:ext uri="{FF2B5EF4-FFF2-40B4-BE49-F238E27FC236}">
                  <a16:creationId xmlns:a16="http://schemas.microsoft.com/office/drawing/2014/main" id="{6B2C70A0-6FD0-466C-AC10-BB71B3D75587}"/>
                </a:ext>
              </a:extLst>
            </p:cNvPr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2;p2">
              <a:extLst>
                <a:ext uri="{FF2B5EF4-FFF2-40B4-BE49-F238E27FC236}">
                  <a16:creationId xmlns:a16="http://schemas.microsoft.com/office/drawing/2014/main" id="{EC67ADA6-851F-4C65-8C46-3EE21537CA23}"/>
                </a:ext>
              </a:extLst>
            </p:cNvPr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;p2">
              <a:extLst>
                <a:ext uri="{FF2B5EF4-FFF2-40B4-BE49-F238E27FC236}">
                  <a16:creationId xmlns:a16="http://schemas.microsoft.com/office/drawing/2014/main" id="{81DA156B-1E80-4B8B-9BF2-B75A18631A8D}"/>
                </a:ext>
              </a:extLst>
            </p:cNvPr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4;p2">
              <a:extLst>
                <a:ext uri="{FF2B5EF4-FFF2-40B4-BE49-F238E27FC236}">
                  <a16:creationId xmlns:a16="http://schemas.microsoft.com/office/drawing/2014/main" id="{26A8E48A-E0CC-4550-A7A3-C4926D48FA51}"/>
                </a:ext>
              </a:extLst>
            </p:cNvPr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5;p2">
              <a:extLst>
                <a:ext uri="{FF2B5EF4-FFF2-40B4-BE49-F238E27FC236}">
                  <a16:creationId xmlns:a16="http://schemas.microsoft.com/office/drawing/2014/main" id="{838E6F2B-4CC1-4BDF-B0FD-68295088D9A9}"/>
                </a:ext>
              </a:extLst>
            </p:cNvPr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6;p2">
              <a:extLst>
                <a:ext uri="{FF2B5EF4-FFF2-40B4-BE49-F238E27FC236}">
                  <a16:creationId xmlns:a16="http://schemas.microsoft.com/office/drawing/2014/main" id="{995EB453-CEA2-4304-B516-C60DBB76B027}"/>
                </a:ext>
              </a:extLst>
            </p:cNvPr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7;p2">
              <a:extLst>
                <a:ext uri="{FF2B5EF4-FFF2-40B4-BE49-F238E27FC236}">
                  <a16:creationId xmlns:a16="http://schemas.microsoft.com/office/drawing/2014/main" id="{D3387F77-92F9-49E7-848E-60D5231D0C27}"/>
                </a:ext>
              </a:extLst>
            </p:cNvPr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8;p2">
            <a:extLst>
              <a:ext uri="{FF2B5EF4-FFF2-40B4-BE49-F238E27FC236}">
                <a16:creationId xmlns:a16="http://schemas.microsoft.com/office/drawing/2014/main" id="{36124E80-AE7F-4D78-A3D0-FC3C3FF759F0}"/>
              </a:ext>
            </a:extLst>
          </p:cNvPr>
          <p:cNvGrpSpPr/>
          <p:nvPr/>
        </p:nvGrpSpPr>
        <p:grpSpPr>
          <a:xfrm rot="131350">
            <a:off x="889600" y="1868601"/>
            <a:ext cx="7364800" cy="2636290"/>
            <a:chOff x="889515" y="539996"/>
            <a:chExt cx="7364580" cy="1982240"/>
          </a:xfrm>
        </p:grpSpPr>
        <p:grpSp>
          <p:nvGrpSpPr>
            <p:cNvPr id="233" name="Google Shape;239;p2">
              <a:extLst>
                <a:ext uri="{FF2B5EF4-FFF2-40B4-BE49-F238E27FC236}">
                  <a16:creationId xmlns:a16="http://schemas.microsoft.com/office/drawing/2014/main" id="{4644F03F-3327-4D56-A5B3-F2AEC6309F56}"/>
                </a:ext>
              </a:extLst>
            </p:cNvPr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35" name="Google Shape;240;p2">
                <a:extLst>
                  <a:ext uri="{FF2B5EF4-FFF2-40B4-BE49-F238E27FC236}">
                    <a16:creationId xmlns:a16="http://schemas.microsoft.com/office/drawing/2014/main" id="{43160596-C730-4587-93DE-0DF0C3525903}"/>
                  </a:ext>
                </a:extLst>
              </p:cNvPr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41;p2">
                <a:extLst>
                  <a:ext uri="{FF2B5EF4-FFF2-40B4-BE49-F238E27FC236}">
                    <a16:creationId xmlns:a16="http://schemas.microsoft.com/office/drawing/2014/main" id="{601518FC-4FAB-4E08-B48B-6719C1F053A0}"/>
                  </a:ext>
                </a:extLst>
              </p:cNvPr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42;p2">
                <a:extLst>
                  <a:ext uri="{FF2B5EF4-FFF2-40B4-BE49-F238E27FC236}">
                    <a16:creationId xmlns:a16="http://schemas.microsoft.com/office/drawing/2014/main" id="{5B8BC44E-A13F-4E50-B930-C1269AD7408B}"/>
                  </a:ext>
                </a:extLst>
              </p:cNvPr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43;p2">
                <a:extLst>
                  <a:ext uri="{FF2B5EF4-FFF2-40B4-BE49-F238E27FC236}">
                    <a16:creationId xmlns:a16="http://schemas.microsoft.com/office/drawing/2014/main" id="{2ED99D44-4627-4EB9-80E3-8A9B93B5DF8D}"/>
                  </a:ext>
                </a:extLst>
              </p:cNvPr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44;p2">
                <a:extLst>
                  <a:ext uri="{FF2B5EF4-FFF2-40B4-BE49-F238E27FC236}">
                    <a16:creationId xmlns:a16="http://schemas.microsoft.com/office/drawing/2014/main" id="{2AC8647C-A1EF-4B49-9AAE-3A9D896903AB}"/>
                  </a:ext>
                </a:extLst>
              </p:cNvPr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5;p2">
                <a:extLst>
                  <a:ext uri="{FF2B5EF4-FFF2-40B4-BE49-F238E27FC236}">
                    <a16:creationId xmlns:a16="http://schemas.microsoft.com/office/drawing/2014/main" id="{42C1D8FE-D90E-4D2C-979F-DA56016EF4FC}"/>
                  </a:ext>
                </a:extLst>
              </p:cNvPr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6;p2">
                <a:extLst>
                  <a:ext uri="{FF2B5EF4-FFF2-40B4-BE49-F238E27FC236}">
                    <a16:creationId xmlns:a16="http://schemas.microsoft.com/office/drawing/2014/main" id="{17F0E299-BAD2-4A0C-8EA2-098EAF1CE2C6}"/>
                  </a:ext>
                </a:extLst>
              </p:cNvPr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7;p2">
                <a:extLst>
                  <a:ext uri="{FF2B5EF4-FFF2-40B4-BE49-F238E27FC236}">
                    <a16:creationId xmlns:a16="http://schemas.microsoft.com/office/drawing/2014/main" id="{D08D3391-674E-4C3E-BB89-2E8CEFF3C53F}"/>
                  </a:ext>
                </a:extLst>
              </p:cNvPr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8;p2">
                <a:extLst>
                  <a:ext uri="{FF2B5EF4-FFF2-40B4-BE49-F238E27FC236}">
                    <a16:creationId xmlns:a16="http://schemas.microsoft.com/office/drawing/2014/main" id="{FF111B54-CA2A-4DCD-9DD0-EFEAD6CC8797}"/>
                  </a:ext>
                </a:extLst>
              </p:cNvPr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9;p2">
                <a:extLst>
                  <a:ext uri="{FF2B5EF4-FFF2-40B4-BE49-F238E27FC236}">
                    <a16:creationId xmlns:a16="http://schemas.microsoft.com/office/drawing/2014/main" id="{FAE8D86D-C68D-458B-83B9-1AF29E48AAF3}"/>
                  </a:ext>
                </a:extLst>
              </p:cNvPr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50;p2">
                <a:extLst>
                  <a:ext uri="{FF2B5EF4-FFF2-40B4-BE49-F238E27FC236}">
                    <a16:creationId xmlns:a16="http://schemas.microsoft.com/office/drawing/2014/main" id="{352E9F7A-4296-4E71-A371-373814E6EA61}"/>
                  </a:ext>
                </a:extLst>
              </p:cNvPr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51;p2">
                <a:extLst>
                  <a:ext uri="{FF2B5EF4-FFF2-40B4-BE49-F238E27FC236}">
                    <a16:creationId xmlns:a16="http://schemas.microsoft.com/office/drawing/2014/main" id="{56E639FB-AE35-46D2-A357-2A618E49DCD3}"/>
                  </a:ext>
                </a:extLst>
              </p:cNvPr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52;p2">
                <a:extLst>
                  <a:ext uri="{FF2B5EF4-FFF2-40B4-BE49-F238E27FC236}">
                    <a16:creationId xmlns:a16="http://schemas.microsoft.com/office/drawing/2014/main" id="{15FE5808-4760-487A-9C2A-031EB50532D3}"/>
                  </a:ext>
                </a:extLst>
              </p:cNvPr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53;p2">
                <a:extLst>
                  <a:ext uri="{FF2B5EF4-FFF2-40B4-BE49-F238E27FC236}">
                    <a16:creationId xmlns:a16="http://schemas.microsoft.com/office/drawing/2014/main" id="{789D31A0-00EF-409E-96BF-D8C9B1B9230A}"/>
                  </a:ext>
                </a:extLst>
              </p:cNvPr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54;p2">
              <a:extLst>
                <a:ext uri="{FF2B5EF4-FFF2-40B4-BE49-F238E27FC236}">
                  <a16:creationId xmlns:a16="http://schemas.microsoft.com/office/drawing/2014/main" id="{8F927881-DA3C-47AD-A19A-604FA76EFFBC}"/>
                </a:ext>
              </a:extLst>
            </p:cNvPr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6FBEBDE0-7B3B-4598-A93D-147B0F790F51}"/>
              </a:ext>
            </a:extLst>
          </p:cNvPr>
          <p:cNvSpPr txBox="1"/>
          <p:nvPr/>
        </p:nvSpPr>
        <p:spPr>
          <a:xfrm>
            <a:off x="2629161" y="2875002"/>
            <a:ext cx="3885679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Phần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1.Đột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biến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cấu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trúc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NST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là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gì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288499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5;p2">
            <a:extLst>
              <a:ext uri="{FF2B5EF4-FFF2-40B4-BE49-F238E27FC236}">
                <a16:creationId xmlns:a16="http://schemas.microsoft.com/office/drawing/2014/main" id="{2E9A2473-A0B9-4F4D-9734-208BCAF93708}"/>
              </a:ext>
            </a:extLst>
          </p:cNvPr>
          <p:cNvGrpSpPr/>
          <p:nvPr/>
        </p:nvGrpSpPr>
        <p:grpSpPr>
          <a:xfrm>
            <a:off x="-705003" y="5543528"/>
            <a:ext cx="2291082" cy="1667265"/>
            <a:chOff x="-152390" y="4113661"/>
            <a:chExt cx="1652623" cy="1202646"/>
          </a:xfrm>
        </p:grpSpPr>
        <p:grpSp>
          <p:nvGrpSpPr>
            <p:cNvPr id="4" name="Google Shape;256;p2">
              <a:extLst>
                <a:ext uri="{FF2B5EF4-FFF2-40B4-BE49-F238E27FC236}">
                  <a16:creationId xmlns:a16="http://schemas.microsoft.com/office/drawing/2014/main" id="{9F725E27-AAE2-46E4-9D0F-500903CF4367}"/>
                </a:ext>
              </a:extLst>
            </p:cNvPr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9" name="Google Shape;257;p2">
                <a:extLst>
                  <a:ext uri="{FF2B5EF4-FFF2-40B4-BE49-F238E27FC236}">
                    <a16:creationId xmlns:a16="http://schemas.microsoft.com/office/drawing/2014/main" id="{40A08C83-B20D-404D-B2DF-EEA9935A190C}"/>
                  </a:ext>
                </a:extLst>
              </p:cNvPr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58;p2">
                <a:extLst>
                  <a:ext uri="{FF2B5EF4-FFF2-40B4-BE49-F238E27FC236}">
                    <a16:creationId xmlns:a16="http://schemas.microsoft.com/office/drawing/2014/main" id="{A343C2C4-1ED6-4696-A636-0624AB01ABA7}"/>
                  </a:ext>
                </a:extLst>
              </p:cNvPr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59;p2">
                <a:extLst>
                  <a:ext uri="{FF2B5EF4-FFF2-40B4-BE49-F238E27FC236}">
                    <a16:creationId xmlns:a16="http://schemas.microsoft.com/office/drawing/2014/main" id="{AE4DE26A-3251-4623-B860-B037FCAA9641}"/>
                  </a:ext>
                </a:extLst>
              </p:cNvPr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60;p2">
                <a:extLst>
                  <a:ext uri="{FF2B5EF4-FFF2-40B4-BE49-F238E27FC236}">
                    <a16:creationId xmlns:a16="http://schemas.microsoft.com/office/drawing/2014/main" id="{BD89D5C2-7704-4B13-A289-E22F952C0C78}"/>
                  </a:ext>
                </a:extLst>
              </p:cNvPr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261;p2">
              <a:extLst>
                <a:ext uri="{FF2B5EF4-FFF2-40B4-BE49-F238E27FC236}">
                  <a16:creationId xmlns:a16="http://schemas.microsoft.com/office/drawing/2014/main" id="{DF4D6690-95E3-41B2-9BC7-09E34E120587}"/>
                </a:ext>
              </a:extLst>
            </p:cNvPr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6" name="Google Shape;262;p2">
                <a:extLst>
                  <a:ext uri="{FF2B5EF4-FFF2-40B4-BE49-F238E27FC236}">
                    <a16:creationId xmlns:a16="http://schemas.microsoft.com/office/drawing/2014/main" id="{84D34E26-3341-43FC-96E4-01C0E9597107}"/>
                  </a:ext>
                </a:extLst>
              </p:cNvPr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10" name="Google Shape;263;p2">
                  <a:extLst>
                    <a:ext uri="{FF2B5EF4-FFF2-40B4-BE49-F238E27FC236}">
                      <a16:creationId xmlns:a16="http://schemas.microsoft.com/office/drawing/2014/main" id="{FBCDCA1A-BD28-4544-9250-65169427E5C7}"/>
                    </a:ext>
                  </a:extLst>
                </p:cNvPr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64;p2">
                  <a:extLst>
                    <a:ext uri="{FF2B5EF4-FFF2-40B4-BE49-F238E27FC236}">
                      <a16:creationId xmlns:a16="http://schemas.microsoft.com/office/drawing/2014/main" id="{99ED2C49-8229-4886-87A6-37A44DEEAFDF}"/>
                    </a:ext>
                  </a:extLst>
                </p:cNvPr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265;p2">
                  <a:extLst>
                    <a:ext uri="{FF2B5EF4-FFF2-40B4-BE49-F238E27FC236}">
                      <a16:creationId xmlns:a16="http://schemas.microsoft.com/office/drawing/2014/main" id="{BF181E02-1474-4D82-9969-3CA5CE683CB2}"/>
                    </a:ext>
                  </a:extLst>
                </p:cNvPr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266;p2">
                  <a:extLst>
                    <a:ext uri="{FF2B5EF4-FFF2-40B4-BE49-F238E27FC236}">
                      <a16:creationId xmlns:a16="http://schemas.microsoft.com/office/drawing/2014/main" id="{2986EBA5-F6AB-44C0-B5B2-2D463356EA1A}"/>
                    </a:ext>
                  </a:extLst>
                </p:cNvPr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267;p2">
                  <a:extLst>
                    <a:ext uri="{FF2B5EF4-FFF2-40B4-BE49-F238E27FC236}">
                      <a16:creationId xmlns:a16="http://schemas.microsoft.com/office/drawing/2014/main" id="{4974E2B9-DCDB-439B-A829-3D67149778B4}"/>
                    </a:ext>
                  </a:extLst>
                </p:cNvPr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268;p2">
                  <a:extLst>
                    <a:ext uri="{FF2B5EF4-FFF2-40B4-BE49-F238E27FC236}">
                      <a16:creationId xmlns:a16="http://schemas.microsoft.com/office/drawing/2014/main" id="{2E1EEA15-E72A-4292-B2C1-ABA001673BF5}"/>
                    </a:ext>
                  </a:extLst>
                </p:cNvPr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69;p2">
                  <a:extLst>
                    <a:ext uri="{FF2B5EF4-FFF2-40B4-BE49-F238E27FC236}">
                      <a16:creationId xmlns:a16="http://schemas.microsoft.com/office/drawing/2014/main" id="{376FA86F-421E-42C2-9B9E-7CDFB584F256}"/>
                    </a:ext>
                  </a:extLst>
                </p:cNvPr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70;p2">
                  <a:extLst>
                    <a:ext uri="{FF2B5EF4-FFF2-40B4-BE49-F238E27FC236}">
                      <a16:creationId xmlns:a16="http://schemas.microsoft.com/office/drawing/2014/main" id="{233175B2-413E-48C2-839E-78F877A8C668}"/>
                    </a:ext>
                  </a:extLst>
                </p:cNvPr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71;p2">
                  <a:extLst>
                    <a:ext uri="{FF2B5EF4-FFF2-40B4-BE49-F238E27FC236}">
                      <a16:creationId xmlns:a16="http://schemas.microsoft.com/office/drawing/2014/main" id="{D7C74153-E5D5-497D-A2E2-0519688FFDAE}"/>
                    </a:ext>
                  </a:extLst>
                </p:cNvPr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72;p2">
                  <a:extLst>
                    <a:ext uri="{FF2B5EF4-FFF2-40B4-BE49-F238E27FC236}">
                      <a16:creationId xmlns:a16="http://schemas.microsoft.com/office/drawing/2014/main" id="{80A617A0-6818-42F7-A5F3-D54941DFD85D}"/>
                    </a:ext>
                  </a:extLst>
                </p:cNvPr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73;p2">
                  <a:extLst>
                    <a:ext uri="{FF2B5EF4-FFF2-40B4-BE49-F238E27FC236}">
                      <a16:creationId xmlns:a16="http://schemas.microsoft.com/office/drawing/2014/main" id="{C1197F2F-A0F4-488B-94A3-1A285479D4B4}"/>
                    </a:ext>
                  </a:extLst>
                </p:cNvPr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74;p2">
                  <a:extLst>
                    <a:ext uri="{FF2B5EF4-FFF2-40B4-BE49-F238E27FC236}">
                      <a16:creationId xmlns:a16="http://schemas.microsoft.com/office/drawing/2014/main" id="{D676ED4B-389A-4C44-B476-B2AF17CD65EE}"/>
                    </a:ext>
                  </a:extLst>
                </p:cNvPr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75;p2">
                  <a:extLst>
                    <a:ext uri="{FF2B5EF4-FFF2-40B4-BE49-F238E27FC236}">
                      <a16:creationId xmlns:a16="http://schemas.microsoft.com/office/drawing/2014/main" id="{4BBEF68B-7997-4A88-84D1-CCC7BFB0A963}"/>
                    </a:ext>
                  </a:extLst>
                </p:cNvPr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76;p2">
                  <a:extLst>
                    <a:ext uri="{FF2B5EF4-FFF2-40B4-BE49-F238E27FC236}">
                      <a16:creationId xmlns:a16="http://schemas.microsoft.com/office/drawing/2014/main" id="{993FE683-4100-4DD1-97EC-0D4BCCAA3F4E}"/>
                    </a:ext>
                  </a:extLst>
                </p:cNvPr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77;p2">
                  <a:extLst>
                    <a:ext uri="{FF2B5EF4-FFF2-40B4-BE49-F238E27FC236}">
                      <a16:creationId xmlns:a16="http://schemas.microsoft.com/office/drawing/2014/main" id="{985F52BE-CC66-45B0-AC91-74B5FBC2263D}"/>
                    </a:ext>
                  </a:extLst>
                </p:cNvPr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78;p2">
                  <a:extLst>
                    <a:ext uri="{FF2B5EF4-FFF2-40B4-BE49-F238E27FC236}">
                      <a16:creationId xmlns:a16="http://schemas.microsoft.com/office/drawing/2014/main" id="{9E2E76AB-FDFB-4277-B40A-2638A5D551D6}"/>
                    </a:ext>
                  </a:extLst>
                </p:cNvPr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79;p2">
                  <a:extLst>
                    <a:ext uri="{FF2B5EF4-FFF2-40B4-BE49-F238E27FC236}">
                      <a16:creationId xmlns:a16="http://schemas.microsoft.com/office/drawing/2014/main" id="{F091501F-12AE-47F4-9551-AA5896163AB3}"/>
                    </a:ext>
                  </a:extLst>
                </p:cNvPr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80;p2">
                  <a:extLst>
                    <a:ext uri="{FF2B5EF4-FFF2-40B4-BE49-F238E27FC236}">
                      <a16:creationId xmlns:a16="http://schemas.microsoft.com/office/drawing/2014/main" id="{12A4F4E6-4D59-4964-9C60-EECC40F51C1F}"/>
                    </a:ext>
                  </a:extLst>
                </p:cNvPr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1;p2">
                  <a:extLst>
                    <a:ext uri="{FF2B5EF4-FFF2-40B4-BE49-F238E27FC236}">
                      <a16:creationId xmlns:a16="http://schemas.microsoft.com/office/drawing/2014/main" id="{FACDD528-D2CF-478C-993E-753B603BA7FA}"/>
                    </a:ext>
                  </a:extLst>
                </p:cNvPr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" name="Google Shape;282;p2">
                <a:extLst>
                  <a:ext uri="{FF2B5EF4-FFF2-40B4-BE49-F238E27FC236}">
                    <a16:creationId xmlns:a16="http://schemas.microsoft.com/office/drawing/2014/main" id="{12A4C734-D34B-4D8F-8FE4-99EF0BD1D9B2}"/>
                  </a:ext>
                </a:extLst>
              </p:cNvPr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83;p2">
                <a:extLst>
                  <a:ext uri="{FF2B5EF4-FFF2-40B4-BE49-F238E27FC236}">
                    <a16:creationId xmlns:a16="http://schemas.microsoft.com/office/drawing/2014/main" id="{30FE7966-06D7-4D43-98F4-D88C39EDE803}"/>
                  </a:ext>
                </a:extLst>
              </p:cNvPr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84;p2">
                <a:extLst>
                  <a:ext uri="{FF2B5EF4-FFF2-40B4-BE49-F238E27FC236}">
                    <a16:creationId xmlns:a16="http://schemas.microsoft.com/office/drawing/2014/main" id="{3053AAD6-B2CE-4D1F-84B4-BC909926FE5D}"/>
                  </a:ext>
                </a:extLst>
              </p:cNvPr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285;p2">
            <a:extLst>
              <a:ext uri="{FF2B5EF4-FFF2-40B4-BE49-F238E27FC236}">
                <a16:creationId xmlns:a16="http://schemas.microsoft.com/office/drawing/2014/main" id="{85D9E565-EC77-4F9F-9F31-1298E6C537C3}"/>
              </a:ext>
            </a:extLst>
          </p:cNvPr>
          <p:cNvGrpSpPr/>
          <p:nvPr/>
        </p:nvGrpSpPr>
        <p:grpSpPr>
          <a:xfrm>
            <a:off x="-561908" y="-650732"/>
            <a:ext cx="1555845" cy="1519323"/>
            <a:chOff x="-152397" y="-152412"/>
            <a:chExt cx="1222973" cy="1194265"/>
          </a:xfrm>
        </p:grpSpPr>
        <p:grpSp>
          <p:nvGrpSpPr>
            <p:cNvPr id="34" name="Google Shape;286;p2">
              <a:extLst>
                <a:ext uri="{FF2B5EF4-FFF2-40B4-BE49-F238E27FC236}">
                  <a16:creationId xmlns:a16="http://schemas.microsoft.com/office/drawing/2014/main" id="{0E6CCC61-291E-46CA-8592-30021DD72D26}"/>
                </a:ext>
              </a:extLst>
            </p:cNvPr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36" name="Google Shape;287;p2">
                <a:extLst>
                  <a:ext uri="{FF2B5EF4-FFF2-40B4-BE49-F238E27FC236}">
                    <a16:creationId xmlns:a16="http://schemas.microsoft.com/office/drawing/2014/main" id="{8537BEB6-E81E-4FA9-828A-75095012805A}"/>
                  </a:ext>
                </a:extLst>
              </p:cNvPr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88;p2">
                <a:extLst>
                  <a:ext uri="{FF2B5EF4-FFF2-40B4-BE49-F238E27FC236}">
                    <a16:creationId xmlns:a16="http://schemas.microsoft.com/office/drawing/2014/main" id="{77F48623-7F39-41F5-8595-D7C65EFDA2C3}"/>
                  </a:ext>
                </a:extLst>
              </p:cNvPr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89;p2">
                <a:extLst>
                  <a:ext uri="{FF2B5EF4-FFF2-40B4-BE49-F238E27FC236}">
                    <a16:creationId xmlns:a16="http://schemas.microsoft.com/office/drawing/2014/main" id="{0E7C945E-5F86-4542-9C54-74F4BC9832D5}"/>
                  </a:ext>
                </a:extLst>
              </p:cNvPr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90;p2">
                <a:extLst>
                  <a:ext uri="{FF2B5EF4-FFF2-40B4-BE49-F238E27FC236}">
                    <a16:creationId xmlns:a16="http://schemas.microsoft.com/office/drawing/2014/main" id="{38BEF0B4-EF1B-4C50-8F10-6360A36B16CE}"/>
                  </a:ext>
                </a:extLst>
              </p:cNvPr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91;p2">
                <a:extLst>
                  <a:ext uri="{FF2B5EF4-FFF2-40B4-BE49-F238E27FC236}">
                    <a16:creationId xmlns:a16="http://schemas.microsoft.com/office/drawing/2014/main" id="{D5EFBA24-04C7-4461-A4D2-F4E981635E31}"/>
                  </a:ext>
                </a:extLst>
              </p:cNvPr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92;p2">
                <a:extLst>
                  <a:ext uri="{FF2B5EF4-FFF2-40B4-BE49-F238E27FC236}">
                    <a16:creationId xmlns:a16="http://schemas.microsoft.com/office/drawing/2014/main" id="{C5897F46-0926-4E0A-9826-FE18769E8F07}"/>
                  </a:ext>
                </a:extLst>
              </p:cNvPr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93;p2">
                <a:extLst>
                  <a:ext uri="{FF2B5EF4-FFF2-40B4-BE49-F238E27FC236}">
                    <a16:creationId xmlns:a16="http://schemas.microsoft.com/office/drawing/2014/main" id="{00305145-CEF7-416E-BFE7-AFE3BBBCC983}"/>
                  </a:ext>
                </a:extLst>
              </p:cNvPr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94;p2">
                <a:extLst>
                  <a:ext uri="{FF2B5EF4-FFF2-40B4-BE49-F238E27FC236}">
                    <a16:creationId xmlns:a16="http://schemas.microsoft.com/office/drawing/2014/main" id="{A9130751-0962-4E82-AE10-DEABBBCC7998}"/>
                  </a:ext>
                </a:extLst>
              </p:cNvPr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95;p2">
                <a:extLst>
                  <a:ext uri="{FF2B5EF4-FFF2-40B4-BE49-F238E27FC236}">
                    <a16:creationId xmlns:a16="http://schemas.microsoft.com/office/drawing/2014/main" id="{B5AA1D56-0D4C-4FAE-8F49-E856FF38BACD}"/>
                  </a:ext>
                </a:extLst>
              </p:cNvPr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96;p2">
                <a:extLst>
                  <a:ext uri="{FF2B5EF4-FFF2-40B4-BE49-F238E27FC236}">
                    <a16:creationId xmlns:a16="http://schemas.microsoft.com/office/drawing/2014/main" id="{56D85ED9-E45C-4FB8-820A-C6D41D45E4C8}"/>
                  </a:ext>
                </a:extLst>
              </p:cNvPr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97;p2">
                <a:extLst>
                  <a:ext uri="{FF2B5EF4-FFF2-40B4-BE49-F238E27FC236}">
                    <a16:creationId xmlns:a16="http://schemas.microsoft.com/office/drawing/2014/main" id="{8A718FC1-EBB3-4542-941F-12749B307181}"/>
                  </a:ext>
                </a:extLst>
              </p:cNvPr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98;p2">
                <a:extLst>
                  <a:ext uri="{FF2B5EF4-FFF2-40B4-BE49-F238E27FC236}">
                    <a16:creationId xmlns:a16="http://schemas.microsoft.com/office/drawing/2014/main" id="{85053B62-4F45-4E73-B777-540FF5C4470C}"/>
                  </a:ext>
                </a:extLst>
              </p:cNvPr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99;p2">
                <a:extLst>
                  <a:ext uri="{FF2B5EF4-FFF2-40B4-BE49-F238E27FC236}">
                    <a16:creationId xmlns:a16="http://schemas.microsoft.com/office/drawing/2014/main" id="{AD0EB7EE-73DC-4BF1-A71C-44B0203FD84F}"/>
                  </a:ext>
                </a:extLst>
              </p:cNvPr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00;p2">
                <a:extLst>
                  <a:ext uri="{FF2B5EF4-FFF2-40B4-BE49-F238E27FC236}">
                    <a16:creationId xmlns:a16="http://schemas.microsoft.com/office/drawing/2014/main" id="{512BFD52-AB0F-4F5D-95FA-D87457B98702}"/>
                  </a:ext>
                </a:extLst>
              </p:cNvPr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01;p2">
                <a:extLst>
                  <a:ext uri="{FF2B5EF4-FFF2-40B4-BE49-F238E27FC236}">
                    <a16:creationId xmlns:a16="http://schemas.microsoft.com/office/drawing/2014/main" id="{78F16B51-B940-4C8A-BC68-41614C093E1E}"/>
                  </a:ext>
                </a:extLst>
              </p:cNvPr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02;p2">
                <a:extLst>
                  <a:ext uri="{FF2B5EF4-FFF2-40B4-BE49-F238E27FC236}">
                    <a16:creationId xmlns:a16="http://schemas.microsoft.com/office/drawing/2014/main" id="{3000EACC-7D80-412A-8EDD-9B0B42946F05}"/>
                  </a:ext>
                </a:extLst>
              </p:cNvPr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03;p2">
                <a:extLst>
                  <a:ext uri="{FF2B5EF4-FFF2-40B4-BE49-F238E27FC236}">
                    <a16:creationId xmlns:a16="http://schemas.microsoft.com/office/drawing/2014/main" id="{C629D9F4-FF8D-4FC1-86D8-A8D64B93A668}"/>
                  </a:ext>
                </a:extLst>
              </p:cNvPr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04;p2">
                <a:extLst>
                  <a:ext uri="{FF2B5EF4-FFF2-40B4-BE49-F238E27FC236}">
                    <a16:creationId xmlns:a16="http://schemas.microsoft.com/office/drawing/2014/main" id="{4E5758FB-8809-40BE-8B5E-1EF1C1C79FB0}"/>
                  </a:ext>
                </a:extLst>
              </p:cNvPr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05;p2">
                <a:extLst>
                  <a:ext uri="{FF2B5EF4-FFF2-40B4-BE49-F238E27FC236}">
                    <a16:creationId xmlns:a16="http://schemas.microsoft.com/office/drawing/2014/main" id="{BCDE2ED3-D075-4F8A-96A5-33CE5B948391}"/>
                  </a:ext>
                </a:extLst>
              </p:cNvPr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06;p2">
                <a:extLst>
                  <a:ext uri="{FF2B5EF4-FFF2-40B4-BE49-F238E27FC236}">
                    <a16:creationId xmlns:a16="http://schemas.microsoft.com/office/drawing/2014/main" id="{D3BC230D-D776-4098-90A5-09BCB077DA36}"/>
                  </a:ext>
                </a:extLst>
              </p:cNvPr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07;p2">
                <a:extLst>
                  <a:ext uri="{FF2B5EF4-FFF2-40B4-BE49-F238E27FC236}">
                    <a16:creationId xmlns:a16="http://schemas.microsoft.com/office/drawing/2014/main" id="{AA77985C-56DC-4633-9ABC-3BCCA9F2F7DF}"/>
                  </a:ext>
                </a:extLst>
              </p:cNvPr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08;p2">
                <a:extLst>
                  <a:ext uri="{FF2B5EF4-FFF2-40B4-BE49-F238E27FC236}">
                    <a16:creationId xmlns:a16="http://schemas.microsoft.com/office/drawing/2014/main" id="{943E2725-4D2B-48CC-99D6-DE63EE28FF8B}"/>
                  </a:ext>
                </a:extLst>
              </p:cNvPr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09;p2">
                <a:extLst>
                  <a:ext uri="{FF2B5EF4-FFF2-40B4-BE49-F238E27FC236}">
                    <a16:creationId xmlns:a16="http://schemas.microsoft.com/office/drawing/2014/main" id="{F237DF3B-1DBF-4EB0-899C-15F3A484C3CE}"/>
                  </a:ext>
                </a:extLst>
              </p:cNvPr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0;p2">
                <a:extLst>
                  <a:ext uri="{FF2B5EF4-FFF2-40B4-BE49-F238E27FC236}">
                    <a16:creationId xmlns:a16="http://schemas.microsoft.com/office/drawing/2014/main" id="{2BCCF0FC-09CD-4F48-BE5C-28893395F8CE}"/>
                  </a:ext>
                </a:extLst>
              </p:cNvPr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1;p2">
                <a:extLst>
                  <a:ext uri="{FF2B5EF4-FFF2-40B4-BE49-F238E27FC236}">
                    <a16:creationId xmlns:a16="http://schemas.microsoft.com/office/drawing/2014/main" id="{B0819073-7CEA-49FB-9F4B-B9F5FD80766F}"/>
                  </a:ext>
                </a:extLst>
              </p:cNvPr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2;p2">
                <a:extLst>
                  <a:ext uri="{FF2B5EF4-FFF2-40B4-BE49-F238E27FC236}">
                    <a16:creationId xmlns:a16="http://schemas.microsoft.com/office/drawing/2014/main" id="{230A34D9-0123-4FF6-9E9C-1FD9E05CEB51}"/>
                  </a:ext>
                </a:extLst>
              </p:cNvPr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3;p2">
                <a:extLst>
                  <a:ext uri="{FF2B5EF4-FFF2-40B4-BE49-F238E27FC236}">
                    <a16:creationId xmlns:a16="http://schemas.microsoft.com/office/drawing/2014/main" id="{C89308BB-F2D3-42BE-9D84-5C5C98778D37}"/>
                  </a:ext>
                </a:extLst>
              </p:cNvPr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4;p2">
                <a:extLst>
                  <a:ext uri="{FF2B5EF4-FFF2-40B4-BE49-F238E27FC236}">
                    <a16:creationId xmlns:a16="http://schemas.microsoft.com/office/drawing/2014/main" id="{7070273C-01E4-4684-9FEC-A44B834CD5B5}"/>
                  </a:ext>
                </a:extLst>
              </p:cNvPr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15;p2">
                <a:extLst>
                  <a:ext uri="{FF2B5EF4-FFF2-40B4-BE49-F238E27FC236}">
                    <a16:creationId xmlns:a16="http://schemas.microsoft.com/office/drawing/2014/main" id="{9F427F93-9D3F-4867-AE86-52DF3C8217A3}"/>
                  </a:ext>
                </a:extLst>
              </p:cNvPr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16;p2">
                <a:extLst>
                  <a:ext uri="{FF2B5EF4-FFF2-40B4-BE49-F238E27FC236}">
                    <a16:creationId xmlns:a16="http://schemas.microsoft.com/office/drawing/2014/main" id="{FD579DA4-8AFC-480E-BDED-B7CF33AD09BF}"/>
                  </a:ext>
                </a:extLst>
              </p:cNvPr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Google Shape;317;p2">
              <a:extLst>
                <a:ext uri="{FF2B5EF4-FFF2-40B4-BE49-F238E27FC236}">
                  <a16:creationId xmlns:a16="http://schemas.microsoft.com/office/drawing/2014/main" id="{62CA29C2-1B62-46E8-98A8-796CDE3F5853}"/>
                </a:ext>
              </a:extLst>
            </p:cNvPr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318;p2">
            <a:extLst>
              <a:ext uri="{FF2B5EF4-FFF2-40B4-BE49-F238E27FC236}">
                <a16:creationId xmlns:a16="http://schemas.microsoft.com/office/drawing/2014/main" id="{F28FCD9D-B31F-4EC0-8851-37FD5A14C93E}"/>
              </a:ext>
            </a:extLst>
          </p:cNvPr>
          <p:cNvGrpSpPr/>
          <p:nvPr/>
        </p:nvGrpSpPr>
        <p:grpSpPr>
          <a:xfrm>
            <a:off x="8139567" y="-524376"/>
            <a:ext cx="1538224" cy="1493179"/>
            <a:chOff x="8066097" y="-152412"/>
            <a:chExt cx="1230293" cy="1194265"/>
          </a:xfrm>
        </p:grpSpPr>
        <p:grpSp>
          <p:nvGrpSpPr>
            <p:cNvPr id="67" name="Google Shape;319;p2">
              <a:extLst>
                <a:ext uri="{FF2B5EF4-FFF2-40B4-BE49-F238E27FC236}">
                  <a16:creationId xmlns:a16="http://schemas.microsoft.com/office/drawing/2014/main" id="{B398F540-72C8-4944-95A3-10524BE8367A}"/>
                </a:ext>
              </a:extLst>
            </p:cNvPr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69" name="Google Shape;320;p2">
                <a:extLst>
                  <a:ext uri="{FF2B5EF4-FFF2-40B4-BE49-F238E27FC236}">
                    <a16:creationId xmlns:a16="http://schemas.microsoft.com/office/drawing/2014/main" id="{67840BBD-2E55-424A-913E-B1603999BEFD}"/>
                  </a:ext>
                </a:extLst>
              </p:cNvPr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73" name="Google Shape;321;p2">
                  <a:extLst>
                    <a:ext uri="{FF2B5EF4-FFF2-40B4-BE49-F238E27FC236}">
                      <a16:creationId xmlns:a16="http://schemas.microsoft.com/office/drawing/2014/main" id="{F55624CA-9DB2-46A7-9AFF-F0843D90DD66}"/>
                    </a:ext>
                  </a:extLst>
                </p:cNvPr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322;p2">
                  <a:extLst>
                    <a:ext uri="{FF2B5EF4-FFF2-40B4-BE49-F238E27FC236}">
                      <a16:creationId xmlns:a16="http://schemas.microsoft.com/office/drawing/2014/main" id="{DE81C407-894E-4534-95D4-7F441D757ADF}"/>
                    </a:ext>
                  </a:extLst>
                </p:cNvPr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323;p2">
                  <a:extLst>
                    <a:ext uri="{FF2B5EF4-FFF2-40B4-BE49-F238E27FC236}">
                      <a16:creationId xmlns:a16="http://schemas.microsoft.com/office/drawing/2014/main" id="{A460C8EA-B434-4900-A28B-9566B05B9723}"/>
                    </a:ext>
                  </a:extLst>
                </p:cNvPr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324;p2">
                  <a:extLst>
                    <a:ext uri="{FF2B5EF4-FFF2-40B4-BE49-F238E27FC236}">
                      <a16:creationId xmlns:a16="http://schemas.microsoft.com/office/drawing/2014/main" id="{00C1DBF4-E654-43FB-9520-10E578C28703}"/>
                    </a:ext>
                  </a:extLst>
                </p:cNvPr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25;p2">
                  <a:extLst>
                    <a:ext uri="{FF2B5EF4-FFF2-40B4-BE49-F238E27FC236}">
                      <a16:creationId xmlns:a16="http://schemas.microsoft.com/office/drawing/2014/main" id="{7D331982-29F6-4742-BA1D-C63EEB36F870}"/>
                    </a:ext>
                  </a:extLst>
                </p:cNvPr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26;p2">
                  <a:extLst>
                    <a:ext uri="{FF2B5EF4-FFF2-40B4-BE49-F238E27FC236}">
                      <a16:creationId xmlns:a16="http://schemas.microsoft.com/office/drawing/2014/main" id="{E44A5335-EC90-4C0C-B0B0-E36F59B8980B}"/>
                    </a:ext>
                  </a:extLst>
                </p:cNvPr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27;p2">
                  <a:extLst>
                    <a:ext uri="{FF2B5EF4-FFF2-40B4-BE49-F238E27FC236}">
                      <a16:creationId xmlns:a16="http://schemas.microsoft.com/office/drawing/2014/main" id="{CC90EF2C-F574-4AD1-8CAD-6BEE2C3EB66F}"/>
                    </a:ext>
                  </a:extLst>
                </p:cNvPr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28;p2">
                  <a:extLst>
                    <a:ext uri="{FF2B5EF4-FFF2-40B4-BE49-F238E27FC236}">
                      <a16:creationId xmlns:a16="http://schemas.microsoft.com/office/drawing/2014/main" id="{46052778-C74C-4D3E-824D-52734F35C574}"/>
                    </a:ext>
                  </a:extLst>
                </p:cNvPr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29;p2">
                  <a:extLst>
                    <a:ext uri="{FF2B5EF4-FFF2-40B4-BE49-F238E27FC236}">
                      <a16:creationId xmlns:a16="http://schemas.microsoft.com/office/drawing/2014/main" id="{490DC421-4CCE-47E3-9842-BBB464DF0D5A}"/>
                    </a:ext>
                  </a:extLst>
                </p:cNvPr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30;p2">
                  <a:extLst>
                    <a:ext uri="{FF2B5EF4-FFF2-40B4-BE49-F238E27FC236}">
                      <a16:creationId xmlns:a16="http://schemas.microsoft.com/office/drawing/2014/main" id="{93940962-4975-4939-BB2D-21A3AE915323}"/>
                    </a:ext>
                  </a:extLst>
                </p:cNvPr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31;p2">
                  <a:extLst>
                    <a:ext uri="{FF2B5EF4-FFF2-40B4-BE49-F238E27FC236}">
                      <a16:creationId xmlns:a16="http://schemas.microsoft.com/office/drawing/2014/main" id="{16ABD56F-FCBB-430A-99DF-DBB5F4E1B540}"/>
                    </a:ext>
                  </a:extLst>
                </p:cNvPr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32;p2">
                  <a:extLst>
                    <a:ext uri="{FF2B5EF4-FFF2-40B4-BE49-F238E27FC236}">
                      <a16:creationId xmlns:a16="http://schemas.microsoft.com/office/drawing/2014/main" id="{1593D87D-C870-4300-A8DE-387D801CC987}"/>
                    </a:ext>
                  </a:extLst>
                </p:cNvPr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33;p2">
                  <a:extLst>
                    <a:ext uri="{FF2B5EF4-FFF2-40B4-BE49-F238E27FC236}">
                      <a16:creationId xmlns:a16="http://schemas.microsoft.com/office/drawing/2014/main" id="{67F0381A-751E-4A55-97DA-E613FFB4FE66}"/>
                    </a:ext>
                  </a:extLst>
                </p:cNvPr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34;p2">
                  <a:extLst>
                    <a:ext uri="{FF2B5EF4-FFF2-40B4-BE49-F238E27FC236}">
                      <a16:creationId xmlns:a16="http://schemas.microsoft.com/office/drawing/2014/main" id="{82960705-7B56-4B5E-8D55-4A27801A0341}"/>
                    </a:ext>
                  </a:extLst>
                </p:cNvPr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35;p2">
                  <a:extLst>
                    <a:ext uri="{FF2B5EF4-FFF2-40B4-BE49-F238E27FC236}">
                      <a16:creationId xmlns:a16="http://schemas.microsoft.com/office/drawing/2014/main" id="{8405C18E-11FF-47B1-9EE9-26BFB3ADE3A4}"/>
                    </a:ext>
                  </a:extLst>
                </p:cNvPr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36;p2">
                  <a:extLst>
                    <a:ext uri="{FF2B5EF4-FFF2-40B4-BE49-F238E27FC236}">
                      <a16:creationId xmlns:a16="http://schemas.microsoft.com/office/drawing/2014/main" id="{F78839B9-FFE6-4178-82CE-841485642DAB}"/>
                    </a:ext>
                  </a:extLst>
                </p:cNvPr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37;p2">
                  <a:extLst>
                    <a:ext uri="{FF2B5EF4-FFF2-40B4-BE49-F238E27FC236}">
                      <a16:creationId xmlns:a16="http://schemas.microsoft.com/office/drawing/2014/main" id="{FD7A80E8-824E-452C-B141-99C674810337}"/>
                    </a:ext>
                  </a:extLst>
                </p:cNvPr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38;p2">
                  <a:extLst>
                    <a:ext uri="{FF2B5EF4-FFF2-40B4-BE49-F238E27FC236}">
                      <a16:creationId xmlns:a16="http://schemas.microsoft.com/office/drawing/2014/main" id="{806EE867-1CC0-4D42-8629-94DFB79E94E2}"/>
                    </a:ext>
                  </a:extLst>
                </p:cNvPr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39;p2">
                  <a:extLst>
                    <a:ext uri="{FF2B5EF4-FFF2-40B4-BE49-F238E27FC236}">
                      <a16:creationId xmlns:a16="http://schemas.microsoft.com/office/drawing/2014/main" id="{A00BD6FE-468B-449A-A4AA-5FD954F9E3AD}"/>
                    </a:ext>
                  </a:extLst>
                </p:cNvPr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40;p2">
                  <a:extLst>
                    <a:ext uri="{FF2B5EF4-FFF2-40B4-BE49-F238E27FC236}">
                      <a16:creationId xmlns:a16="http://schemas.microsoft.com/office/drawing/2014/main" id="{58F2F491-BAAA-4EC2-A728-39F5537D0386}"/>
                    </a:ext>
                  </a:extLst>
                </p:cNvPr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41;p2">
                  <a:extLst>
                    <a:ext uri="{FF2B5EF4-FFF2-40B4-BE49-F238E27FC236}">
                      <a16:creationId xmlns:a16="http://schemas.microsoft.com/office/drawing/2014/main" id="{300422D9-5695-4A52-8388-B57A0F1C7F29}"/>
                    </a:ext>
                  </a:extLst>
                </p:cNvPr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42;p2">
                  <a:extLst>
                    <a:ext uri="{FF2B5EF4-FFF2-40B4-BE49-F238E27FC236}">
                      <a16:creationId xmlns:a16="http://schemas.microsoft.com/office/drawing/2014/main" id="{4812AF02-50D8-450D-A912-6EA8A8E4E50C}"/>
                    </a:ext>
                  </a:extLst>
                </p:cNvPr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43;p2">
                  <a:extLst>
                    <a:ext uri="{FF2B5EF4-FFF2-40B4-BE49-F238E27FC236}">
                      <a16:creationId xmlns:a16="http://schemas.microsoft.com/office/drawing/2014/main" id="{69561360-3CAD-497C-9147-BB3C337F534D}"/>
                    </a:ext>
                  </a:extLst>
                </p:cNvPr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44;p2">
                  <a:extLst>
                    <a:ext uri="{FF2B5EF4-FFF2-40B4-BE49-F238E27FC236}">
                      <a16:creationId xmlns:a16="http://schemas.microsoft.com/office/drawing/2014/main" id="{CE3D11E4-6922-4DCB-BA5C-623AD2C0CD6D}"/>
                    </a:ext>
                  </a:extLst>
                </p:cNvPr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45;p2">
                  <a:extLst>
                    <a:ext uri="{FF2B5EF4-FFF2-40B4-BE49-F238E27FC236}">
                      <a16:creationId xmlns:a16="http://schemas.microsoft.com/office/drawing/2014/main" id="{E54045B5-504B-48AB-AFD1-386D2220272C}"/>
                    </a:ext>
                  </a:extLst>
                </p:cNvPr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46;p2">
                  <a:extLst>
                    <a:ext uri="{FF2B5EF4-FFF2-40B4-BE49-F238E27FC236}">
                      <a16:creationId xmlns:a16="http://schemas.microsoft.com/office/drawing/2014/main" id="{A9A1E3C4-EEDC-46C6-B589-13003197D029}"/>
                    </a:ext>
                  </a:extLst>
                </p:cNvPr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47;p2">
                  <a:extLst>
                    <a:ext uri="{FF2B5EF4-FFF2-40B4-BE49-F238E27FC236}">
                      <a16:creationId xmlns:a16="http://schemas.microsoft.com/office/drawing/2014/main" id="{52CFAE27-BAE9-425A-91A8-FA387067C71F}"/>
                    </a:ext>
                  </a:extLst>
                </p:cNvPr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" name="Google Shape;348;p2">
                <a:extLst>
                  <a:ext uri="{FF2B5EF4-FFF2-40B4-BE49-F238E27FC236}">
                    <a16:creationId xmlns:a16="http://schemas.microsoft.com/office/drawing/2014/main" id="{7F762604-4A35-48D6-9D22-C71FBABE7B24}"/>
                  </a:ext>
                </a:extLst>
              </p:cNvPr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49;p2">
                <a:extLst>
                  <a:ext uri="{FF2B5EF4-FFF2-40B4-BE49-F238E27FC236}">
                    <a16:creationId xmlns:a16="http://schemas.microsoft.com/office/drawing/2014/main" id="{A6650C4C-6CE3-4E9A-BAC4-F77E20BE427C}"/>
                  </a:ext>
                </a:extLst>
              </p:cNvPr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50;p2">
                <a:extLst>
                  <a:ext uri="{FF2B5EF4-FFF2-40B4-BE49-F238E27FC236}">
                    <a16:creationId xmlns:a16="http://schemas.microsoft.com/office/drawing/2014/main" id="{B197E64F-AA1B-4251-BBD7-E8C79A11C157}"/>
                  </a:ext>
                </a:extLst>
              </p:cNvPr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351;p2">
              <a:extLst>
                <a:ext uri="{FF2B5EF4-FFF2-40B4-BE49-F238E27FC236}">
                  <a16:creationId xmlns:a16="http://schemas.microsoft.com/office/drawing/2014/main" id="{FAB0B9BC-F1C5-4738-A78E-28025A8E86BA}"/>
                </a:ext>
              </a:extLst>
            </p:cNvPr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352;p2">
            <a:extLst>
              <a:ext uri="{FF2B5EF4-FFF2-40B4-BE49-F238E27FC236}">
                <a16:creationId xmlns:a16="http://schemas.microsoft.com/office/drawing/2014/main" id="{C4DB49D1-C880-4EA8-8F60-7FE4C7866B13}"/>
              </a:ext>
            </a:extLst>
          </p:cNvPr>
          <p:cNvGrpSpPr/>
          <p:nvPr/>
        </p:nvGrpSpPr>
        <p:grpSpPr>
          <a:xfrm>
            <a:off x="7509134" y="5543528"/>
            <a:ext cx="2272838" cy="1586624"/>
            <a:chOff x="7573606" y="4093261"/>
            <a:chExt cx="1722790" cy="1202646"/>
          </a:xfrm>
        </p:grpSpPr>
        <p:grpSp>
          <p:nvGrpSpPr>
            <p:cNvPr id="101" name="Google Shape;353;p2">
              <a:extLst>
                <a:ext uri="{FF2B5EF4-FFF2-40B4-BE49-F238E27FC236}">
                  <a16:creationId xmlns:a16="http://schemas.microsoft.com/office/drawing/2014/main" id="{3803EF32-90B3-4C01-AAA5-A0A092EAEEC6}"/>
                </a:ext>
              </a:extLst>
            </p:cNvPr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103" name="Google Shape;354;p2">
                <a:extLst>
                  <a:ext uri="{FF2B5EF4-FFF2-40B4-BE49-F238E27FC236}">
                    <a16:creationId xmlns:a16="http://schemas.microsoft.com/office/drawing/2014/main" id="{F6C1E70B-2949-4D09-81EE-FA20001F7827}"/>
                  </a:ext>
                </a:extLst>
              </p:cNvPr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55;p2">
                <a:extLst>
                  <a:ext uri="{FF2B5EF4-FFF2-40B4-BE49-F238E27FC236}">
                    <a16:creationId xmlns:a16="http://schemas.microsoft.com/office/drawing/2014/main" id="{1337EB7B-55FA-4EB3-8746-B0A4A88F3190}"/>
                  </a:ext>
                </a:extLst>
              </p:cNvPr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56;p2">
                <a:extLst>
                  <a:ext uri="{FF2B5EF4-FFF2-40B4-BE49-F238E27FC236}">
                    <a16:creationId xmlns:a16="http://schemas.microsoft.com/office/drawing/2014/main" id="{A354FD51-4DBF-40EA-B7B6-2A4343573EEB}"/>
                  </a:ext>
                </a:extLst>
              </p:cNvPr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57;p2">
                <a:extLst>
                  <a:ext uri="{FF2B5EF4-FFF2-40B4-BE49-F238E27FC236}">
                    <a16:creationId xmlns:a16="http://schemas.microsoft.com/office/drawing/2014/main" id="{C94B04A2-0406-4E3E-945A-8F4EE321D5B8}"/>
                  </a:ext>
                </a:extLst>
              </p:cNvPr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58;p2">
                <a:extLst>
                  <a:ext uri="{FF2B5EF4-FFF2-40B4-BE49-F238E27FC236}">
                    <a16:creationId xmlns:a16="http://schemas.microsoft.com/office/drawing/2014/main" id="{EEE2183E-FF9E-421B-9A77-99938A11DA79}"/>
                  </a:ext>
                </a:extLst>
              </p:cNvPr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59;p2">
                <a:extLst>
                  <a:ext uri="{FF2B5EF4-FFF2-40B4-BE49-F238E27FC236}">
                    <a16:creationId xmlns:a16="http://schemas.microsoft.com/office/drawing/2014/main" id="{29989966-1F5D-4259-A8BA-35C6074F0813}"/>
                  </a:ext>
                </a:extLst>
              </p:cNvPr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60;p2">
                <a:extLst>
                  <a:ext uri="{FF2B5EF4-FFF2-40B4-BE49-F238E27FC236}">
                    <a16:creationId xmlns:a16="http://schemas.microsoft.com/office/drawing/2014/main" id="{463BB406-4AF4-47E1-ACFE-B6B2822FFD0D}"/>
                  </a:ext>
                </a:extLst>
              </p:cNvPr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61;p2">
                <a:extLst>
                  <a:ext uri="{FF2B5EF4-FFF2-40B4-BE49-F238E27FC236}">
                    <a16:creationId xmlns:a16="http://schemas.microsoft.com/office/drawing/2014/main" id="{52A1CCF3-B41B-447B-B403-E70086B6ADCF}"/>
                  </a:ext>
                </a:extLst>
              </p:cNvPr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62;p2">
                <a:extLst>
                  <a:ext uri="{FF2B5EF4-FFF2-40B4-BE49-F238E27FC236}">
                    <a16:creationId xmlns:a16="http://schemas.microsoft.com/office/drawing/2014/main" id="{F7BDB590-C531-4B3A-B2F0-CCD06E9DEB78}"/>
                  </a:ext>
                </a:extLst>
              </p:cNvPr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63;p2">
                <a:extLst>
                  <a:ext uri="{FF2B5EF4-FFF2-40B4-BE49-F238E27FC236}">
                    <a16:creationId xmlns:a16="http://schemas.microsoft.com/office/drawing/2014/main" id="{73CBAB0B-72DC-4AC2-BF04-BFE115594F0E}"/>
                  </a:ext>
                </a:extLst>
              </p:cNvPr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64;p2">
                <a:extLst>
                  <a:ext uri="{FF2B5EF4-FFF2-40B4-BE49-F238E27FC236}">
                    <a16:creationId xmlns:a16="http://schemas.microsoft.com/office/drawing/2014/main" id="{8A7AA049-B7E4-4E00-8C1E-9BC2ADCD0D81}"/>
                  </a:ext>
                </a:extLst>
              </p:cNvPr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65;p2">
                <a:extLst>
                  <a:ext uri="{FF2B5EF4-FFF2-40B4-BE49-F238E27FC236}">
                    <a16:creationId xmlns:a16="http://schemas.microsoft.com/office/drawing/2014/main" id="{7A04B9C7-5435-47A8-9B81-2CD1CBFC19AA}"/>
                  </a:ext>
                </a:extLst>
              </p:cNvPr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66;p2">
                <a:extLst>
                  <a:ext uri="{FF2B5EF4-FFF2-40B4-BE49-F238E27FC236}">
                    <a16:creationId xmlns:a16="http://schemas.microsoft.com/office/drawing/2014/main" id="{2DFF7C07-8FB3-4683-98EA-917DEB2067E8}"/>
                  </a:ext>
                </a:extLst>
              </p:cNvPr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67;p2">
                <a:extLst>
                  <a:ext uri="{FF2B5EF4-FFF2-40B4-BE49-F238E27FC236}">
                    <a16:creationId xmlns:a16="http://schemas.microsoft.com/office/drawing/2014/main" id="{9F26DBDD-F988-4595-BC13-3B149822C409}"/>
                  </a:ext>
                </a:extLst>
              </p:cNvPr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68;p2">
                <a:extLst>
                  <a:ext uri="{FF2B5EF4-FFF2-40B4-BE49-F238E27FC236}">
                    <a16:creationId xmlns:a16="http://schemas.microsoft.com/office/drawing/2014/main" id="{CA89E6A7-7815-40A5-8896-B7E177D1B861}"/>
                  </a:ext>
                </a:extLst>
              </p:cNvPr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69;p2">
                <a:extLst>
                  <a:ext uri="{FF2B5EF4-FFF2-40B4-BE49-F238E27FC236}">
                    <a16:creationId xmlns:a16="http://schemas.microsoft.com/office/drawing/2014/main" id="{7734C61D-7237-4E40-96BC-58441D919283}"/>
                  </a:ext>
                </a:extLst>
              </p:cNvPr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70;p2">
                <a:extLst>
                  <a:ext uri="{FF2B5EF4-FFF2-40B4-BE49-F238E27FC236}">
                    <a16:creationId xmlns:a16="http://schemas.microsoft.com/office/drawing/2014/main" id="{F8C486D4-5A68-452A-9750-9B8BF09EBC09}"/>
                  </a:ext>
                </a:extLst>
              </p:cNvPr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71;p2">
                <a:extLst>
                  <a:ext uri="{FF2B5EF4-FFF2-40B4-BE49-F238E27FC236}">
                    <a16:creationId xmlns:a16="http://schemas.microsoft.com/office/drawing/2014/main" id="{4EF2F988-147C-4D59-8570-778D5B74FF43}"/>
                  </a:ext>
                </a:extLst>
              </p:cNvPr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72;p2">
                <a:extLst>
                  <a:ext uri="{FF2B5EF4-FFF2-40B4-BE49-F238E27FC236}">
                    <a16:creationId xmlns:a16="http://schemas.microsoft.com/office/drawing/2014/main" id="{E74A9D1D-61F0-4E41-AF66-C2F7CA9D7BE9}"/>
                  </a:ext>
                </a:extLst>
              </p:cNvPr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73;p2">
                <a:extLst>
                  <a:ext uri="{FF2B5EF4-FFF2-40B4-BE49-F238E27FC236}">
                    <a16:creationId xmlns:a16="http://schemas.microsoft.com/office/drawing/2014/main" id="{00DC4136-0918-46B5-ADCC-668B54DB981C}"/>
                  </a:ext>
                </a:extLst>
              </p:cNvPr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74;p2">
                <a:extLst>
                  <a:ext uri="{FF2B5EF4-FFF2-40B4-BE49-F238E27FC236}">
                    <a16:creationId xmlns:a16="http://schemas.microsoft.com/office/drawing/2014/main" id="{0CC4C03C-D7AC-48DE-9235-216456CFF021}"/>
                  </a:ext>
                </a:extLst>
              </p:cNvPr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75;p2">
                <a:extLst>
                  <a:ext uri="{FF2B5EF4-FFF2-40B4-BE49-F238E27FC236}">
                    <a16:creationId xmlns:a16="http://schemas.microsoft.com/office/drawing/2014/main" id="{ED0B3378-6E40-4070-A4A3-DDEC4E9524A6}"/>
                  </a:ext>
                </a:extLst>
              </p:cNvPr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76;p2">
                <a:extLst>
                  <a:ext uri="{FF2B5EF4-FFF2-40B4-BE49-F238E27FC236}">
                    <a16:creationId xmlns:a16="http://schemas.microsoft.com/office/drawing/2014/main" id="{FCE8F5F8-2D72-4543-8B2F-980C1FEC255E}"/>
                  </a:ext>
                </a:extLst>
              </p:cNvPr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77;p2">
                <a:extLst>
                  <a:ext uri="{FF2B5EF4-FFF2-40B4-BE49-F238E27FC236}">
                    <a16:creationId xmlns:a16="http://schemas.microsoft.com/office/drawing/2014/main" id="{BA73E07D-BA83-487A-9A5C-952ED4AD97C4}"/>
                  </a:ext>
                </a:extLst>
              </p:cNvPr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78;p2">
                <a:extLst>
                  <a:ext uri="{FF2B5EF4-FFF2-40B4-BE49-F238E27FC236}">
                    <a16:creationId xmlns:a16="http://schemas.microsoft.com/office/drawing/2014/main" id="{72C1CD79-1188-405B-B50E-21311CD8CCD9}"/>
                  </a:ext>
                </a:extLst>
              </p:cNvPr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79;p2">
                <a:extLst>
                  <a:ext uri="{FF2B5EF4-FFF2-40B4-BE49-F238E27FC236}">
                    <a16:creationId xmlns:a16="http://schemas.microsoft.com/office/drawing/2014/main" id="{0EBC57FF-F7DF-4317-ADB8-479B9C5B9BA2}"/>
                  </a:ext>
                </a:extLst>
              </p:cNvPr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80;p2">
                <a:extLst>
                  <a:ext uri="{FF2B5EF4-FFF2-40B4-BE49-F238E27FC236}">
                    <a16:creationId xmlns:a16="http://schemas.microsoft.com/office/drawing/2014/main" id="{DE025596-BE43-47F2-8EB4-6D0731C0595F}"/>
                  </a:ext>
                </a:extLst>
              </p:cNvPr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81;p2">
                <a:extLst>
                  <a:ext uri="{FF2B5EF4-FFF2-40B4-BE49-F238E27FC236}">
                    <a16:creationId xmlns:a16="http://schemas.microsoft.com/office/drawing/2014/main" id="{1BE7B68D-52F9-4A1F-8859-6BE72720F268}"/>
                  </a:ext>
                </a:extLst>
              </p:cNvPr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82;p2">
                <a:extLst>
                  <a:ext uri="{FF2B5EF4-FFF2-40B4-BE49-F238E27FC236}">
                    <a16:creationId xmlns:a16="http://schemas.microsoft.com/office/drawing/2014/main" id="{04C00824-7348-4F8C-9B36-5556BF7F15AD}"/>
                  </a:ext>
                </a:extLst>
              </p:cNvPr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83;p2">
                <a:extLst>
                  <a:ext uri="{FF2B5EF4-FFF2-40B4-BE49-F238E27FC236}">
                    <a16:creationId xmlns:a16="http://schemas.microsoft.com/office/drawing/2014/main" id="{AD377C65-9984-4599-B4EF-46CD71C782A5}"/>
                  </a:ext>
                </a:extLst>
              </p:cNvPr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84;p2">
                <a:extLst>
                  <a:ext uri="{FF2B5EF4-FFF2-40B4-BE49-F238E27FC236}">
                    <a16:creationId xmlns:a16="http://schemas.microsoft.com/office/drawing/2014/main" id="{7C03351A-5E09-4F81-8D84-3C7612F2CC05}"/>
                  </a:ext>
                </a:extLst>
              </p:cNvPr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385;p2">
              <a:extLst>
                <a:ext uri="{FF2B5EF4-FFF2-40B4-BE49-F238E27FC236}">
                  <a16:creationId xmlns:a16="http://schemas.microsoft.com/office/drawing/2014/main" id="{400D4D1C-4CF4-4C71-A158-61D8488568AA}"/>
                </a:ext>
              </a:extLst>
            </p:cNvPr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5045D34-9283-4DAC-B3E5-A425CDC598F7}"/>
              </a:ext>
            </a:extLst>
          </p:cNvPr>
          <p:cNvGrpSpPr/>
          <p:nvPr/>
        </p:nvGrpSpPr>
        <p:grpSpPr>
          <a:xfrm>
            <a:off x="868855" y="670867"/>
            <a:ext cx="3255264" cy="384048"/>
            <a:chOff x="1359218" y="1828800"/>
            <a:chExt cx="5193982" cy="6096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F2B2C8C-FE21-4259-ABEE-BD04E4748784}"/>
                </a:ext>
              </a:extLst>
            </p:cNvPr>
            <p:cNvSpPr/>
            <p:nvPr/>
          </p:nvSpPr>
          <p:spPr>
            <a:xfrm>
              <a:off x="135921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226E34C-D5A9-4D99-9ABA-1B4F1911D381}"/>
                </a:ext>
              </a:extLst>
            </p:cNvPr>
            <p:cNvSpPr/>
            <p:nvPr/>
          </p:nvSpPr>
          <p:spPr>
            <a:xfrm>
              <a:off x="19764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764DDC8-BF1B-4320-9D5B-2567ACA21F5B}"/>
                </a:ext>
              </a:extLst>
            </p:cNvPr>
            <p:cNvSpPr/>
            <p:nvPr/>
          </p:nvSpPr>
          <p:spPr>
            <a:xfrm>
              <a:off x="25860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80C7B77-451D-4C1B-B100-9059364A888E}"/>
                </a:ext>
              </a:extLst>
            </p:cNvPr>
            <p:cNvSpPr/>
            <p:nvPr/>
          </p:nvSpPr>
          <p:spPr>
            <a:xfrm>
              <a:off x="3195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5996F79-96AF-4E7B-9E28-F76BACBBC21B}"/>
                </a:ext>
              </a:extLst>
            </p:cNvPr>
            <p:cNvSpPr/>
            <p:nvPr/>
          </p:nvSpPr>
          <p:spPr>
            <a:xfrm>
              <a:off x="3805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8083B5E-52AE-4720-8D6C-9C3AE6CAA537}"/>
                </a:ext>
              </a:extLst>
            </p:cNvPr>
            <p:cNvSpPr/>
            <p:nvPr/>
          </p:nvSpPr>
          <p:spPr>
            <a:xfrm>
              <a:off x="4719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60486F5-6E1D-4DD1-A670-4D420610E809}"/>
                </a:ext>
              </a:extLst>
            </p:cNvPr>
            <p:cNvSpPr/>
            <p:nvPr/>
          </p:nvSpPr>
          <p:spPr>
            <a:xfrm>
              <a:off x="5329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G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3D44366-8CAB-4069-952D-D5AF303E2CDA}"/>
                </a:ext>
              </a:extLst>
            </p:cNvPr>
            <p:cNvSpPr/>
            <p:nvPr/>
          </p:nvSpPr>
          <p:spPr>
            <a:xfrm>
              <a:off x="5943600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1341FF3-DBED-47C5-B225-A39CBFC47F45}"/>
                </a:ext>
              </a:extLst>
            </p:cNvPr>
            <p:cNvSpPr/>
            <p:nvPr/>
          </p:nvSpPr>
          <p:spPr>
            <a:xfrm>
              <a:off x="4523101" y="2362200"/>
              <a:ext cx="76200" cy="762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A89AEB7B-280D-4CF2-AAB8-9888C3A8D684}"/>
              </a:ext>
            </a:extLst>
          </p:cNvPr>
          <p:cNvSpPr txBox="1"/>
          <p:nvPr/>
        </p:nvSpPr>
        <p:spPr>
          <a:xfrm>
            <a:off x="217390" y="553740"/>
            <a:ext cx="55944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(a)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043145-BCC2-4478-A18D-E69D9C75BCC0}"/>
              </a:ext>
            </a:extLst>
          </p:cNvPr>
          <p:cNvGrpSpPr/>
          <p:nvPr/>
        </p:nvGrpSpPr>
        <p:grpSpPr>
          <a:xfrm>
            <a:off x="4972989" y="674297"/>
            <a:ext cx="2829877" cy="384048"/>
            <a:chOff x="1359218" y="1828800"/>
            <a:chExt cx="4579620" cy="609600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5FBCB39-B7E8-4936-A63C-D49ADED012F3}"/>
                </a:ext>
              </a:extLst>
            </p:cNvPr>
            <p:cNvSpPr/>
            <p:nvPr/>
          </p:nvSpPr>
          <p:spPr>
            <a:xfrm>
              <a:off x="135921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F00F30E-C89B-493F-A860-F2B9A796CE82}"/>
                </a:ext>
              </a:extLst>
            </p:cNvPr>
            <p:cNvSpPr/>
            <p:nvPr/>
          </p:nvSpPr>
          <p:spPr>
            <a:xfrm>
              <a:off x="19764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8963701-CE51-4A80-AC38-78ED499CEA1B}"/>
                </a:ext>
              </a:extLst>
            </p:cNvPr>
            <p:cNvSpPr/>
            <p:nvPr/>
          </p:nvSpPr>
          <p:spPr>
            <a:xfrm>
              <a:off x="25860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11C5CA1-766B-496B-B1FF-E76728048D35}"/>
                </a:ext>
              </a:extLst>
            </p:cNvPr>
            <p:cNvSpPr/>
            <p:nvPr/>
          </p:nvSpPr>
          <p:spPr>
            <a:xfrm>
              <a:off x="3195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E536C4C-8AA7-45F9-944E-D422C4707D6B}"/>
                </a:ext>
              </a:extLst>
            </p:cNvPr>
            <p:cNvSpPr/>
            <p:nvPr/>
          </p:nvSpPr>
          <p:spPr>
            <a:xfrm>
              <a:off x="3805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D7F1738-B0CA-445B-891F-F6FE966A6654}"/>
                </a:ext>
              </a:extLst>
            </p:cNvPr>
            <p:cNvSpPr/>
            <p:nvPr/>
          </p:nvSpPr>
          <p:spPr>
            <a:xfrm>
              <a:off x="4719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5AEBE3F-648B-4233-A58D-F76F21B4C01E}"/>
                </a:ext>
              </a:extLst>
            </p:cNvPr>
            <p:cNvSpPr/>
            <p:nvPr/>
          </p:nvSpPr>
          <p:spPr>
            <a:xfrm>
              <a:off x="5329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G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3EBA1BA-8903-472F-95B1-62916B0978E0}"/>
                </a:ext>
              </a:extLst>
            </p:cNvPr>
            <p:cNvSpPr/>
            <p:nvPr/>
          </p:nvSpPr>
          <p:spPr>
            <a:xfrm>
              <a:off x="4523101" y="2362200"/>
              <a:ext cx="76200" cy="762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9052BBD-2361-4F5C-97F7-EEE025B1CCC5}"/>
              </a:ext>
            </a:extLst>
          </p:cNvPr>
          <p:cNvGrpSpPr/>
          <p:nvPr/>
        </p:nvGrpSpPr>
        <p:grpSpPr>
          <a:xfrm>
            <a:off x="873717" y="1667026"/>
            <a:ext cx="3258379" cy="382424"/>
            <a:chOff x="1359218" y="1828800"/>
            <a:chExt cx="5193982" cy="609600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651AD35-C335-4A25-A61F-051388B1EBFF}"/>
                </a:ext>
              </a:extLst>
            </p:cNvPr>
            <p:cNvSpPr/>
            <p:nvPr/>
          </p:nvSpPr>
          <p:spPr>
            <a:xfrm>
              <a:off x="135921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0B64F1B-CBAD-4B3D-BFC4-204E8A240572}"/>
                </a:ext>
              </a:extLst>
            </p:cNvPr>
            <p:cNvSpPr/>
            <p:nvPr/>
          </p:nvSpPr>
          <p:spPr>
            <a:xfrm>
              <a:off x="1976438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54A0EF3-7936-4729-A86C-70ECDD6F4B04}"/>
                </a:ext>
              </a:extLst>
            </p:cNvPr>
            <p:cNvSpPr/>
            <p:nvPr/>
          </p:nvSpPr>
          <p:spPr>
            <a:xfrm>
              <a:off x="2586038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2B683D3-9ADA-471F-909D-621CC493CD3E}"/>
                </a:ext>
              </a:extLst>
            </p:cNvPr>
            <p:cNvSpPr/>
            <p:nvPr/>
          </p:nvSpPr>
          <p:spPr>
            <a:xfrm>
              <a:off x="3195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50C9D9B-2009-422D-B6BD-9E1273731BA7}"/>
                </a:ext>
              </a:extLst>
            </p:cNvPr>
            <p:cNvSpPr/>
            <p:nvPr/>
          </p:nvSpPr>
          <p:spPr>
            <a:xfrm>
              <a:off x="3805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88D5527-A917-41CB-AAAB-19E8B870AE2F}"/>
                </a:ext>
              </a:extLst>
            </p:cNvPr>
            <p:cNvSpPr/>
            <p:nvPr/>
          </p:nvSpPr>
          <p:spPr>
            <a:xfrm>
              <a:off x="4719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E6AABF06-2DC7-4E36-8A62-9B03AD6E1427}"/>
                </a:ext>
              </a:extLst>
            </p:cNvPr>
            <p:cNvSpPr/>
            <p:nvPr/>
          </p:nvSpPr>
          <p:spPr>
            <a:xfrm>
              <a:off x="5329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G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651587D2-35F2-4D4B-AB6F-33C0DE698093}"/>
                </a:ext>
              </a:extLst>
            </p:cNvPr>
            <p:cNvSpPr/>
            <p:nvPr/>
          </p:nvSpPr>
          <p:spPr>
            <a:xfrm>
              <a:off x="5943600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0F267E4-5449-447E-B6EF-CBAD10AE0BD1}"/>
                </a:ext>
              </a:extLst>
            </p:cNvPr>
            <p:cNvSpPr/>
            <p:nvPr/>
          </p:nvSpPr>
          <p:spPr>
            <a:xfrm>
              <a:off x="4523101" y="2362200"/>
              <a:ext cx="76200" cy="762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CE372DF5-7444-4611-A3EE-F1B3423917B2}"/>
              </a:ext>
            </a:extLst>
          </p:cNvPr>
          <p:cNvSpPr txBox="1"/>
          <p:nvPr/>
        </p:nvSpPr>
        <p:spPr>
          <a:xfrm>
            <a:off x="207771" y="1557945"/>
            <a:ext cx="5786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(b)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5515D0B-FA9C-4277-BE8E-D8065861A0BD}"/>
              </a:ext>
            </a:extLst>
          </p:cNvPr>
          <p:cNvSpPr txBox="1"/>
          <p:nvPr/>
        </p:nvSpPr>
        <p:spPr>
          <a:xfrm>
            <a:off x="218335" y="2562150"/>
            <a:ext cx="5209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(c)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CC4F9A7-D986-4FF8-BE49-260171CF4A3A}"/>
              </a:ext>
            </a:extLst>
          </p:cNvPr>
          <p:cNvGrpSpPr/>
          <p:nvPr/>
        </p:nvGrpSpPr>
        <p:grpSpPr>
          <a:xfrm>
            <a:off x="4974175" y="1667026"/>
            <a:ext cx="4014238" cy="382424"/>
            <a:chOff x="154349" y="1828800"/>
            <a:chExt cx="6398851" cy="609600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3EBBC5E-599D-48AE-AA44-FC460BF45016}"/>
                </a:ext>
              </a:extLst>
            </p:cNvPr>
            <p:cNvSpPr/>
            <p:nvPr/>
          </p:nvSpPr>
          <p:spPr>
            <a:xfrm>
              <a:off x="154349" y="1828800"/>
              <a:ext cx="609599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3C27426-EB8C-48C3-A325-E57EBFFA461F}"/>
                </a:ext>
              </a:extLst>
            </p:cNvPr>
            <p:cNvSpPr/>
            <p:nvPr/>
          </p:nvSpPr>
          <p:spPr>
            <a:xfrm>
              <a:off x="1976438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92C5801-9306-4F01-9FFF-26871D0EB655}"/>
                </a:ext>
              </a:extLst>
            </p:cNvPr>
            <p:cNvSpPr/>
            <p:nvPr/>
          </p:nvSpPr>
          <p:spPr>
            <a:xfrm>
              <a:off x="2586038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359C48A-8EEF-4311-B097-F1D02371B6D4}"/>
                </a:ext>
              </a:extLst>
            </p:cNvPr>
            <p:cNvSpPr/>
            <p:nvPr/>
          </p:nvSpPr>
          <p:spPr>
            <a:xfrm>
              <a:off x="3195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2E0F693-912D-4C3B-AB87-183CED8C95FC}"/>
                </a:ext>
              </a:extLst>
            </p:cNvPr>
            <p:cNvSpPr/>
            <p:nvPr/>
          </p:nvSpPr>
          <p:spPr>
            <a:xfrm>
              <a:off x="3805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9C9FB61-3AE5-426F-8D29-44D0506327F8}"/>
                </a:ext>
              </a:extLst>
            </p:cNvPr>
            <p:cNvSpPr/>
            <p:nvPr/>
          </p:nvSpPr>
          <p:spPr>
            <a:xfrm>
              <a:off x="4719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D6AD8C81-F219-4C05-9D53-947D90E51490}"/>
                </a:ext>
              </a:extLst>
            </p:cNvPr>
            <p:cNvSpPr/>
            <p:nvPr/>
          </p:nvSpPr>
          <p:spPr>
            <a:xfrm>
              <a:off x="5329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G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88F0E1F-43BF-4191-BB0F-C7E3043A1ACE}"/>
                </a:ext>
              </a:extLst>
            </p:cNvPr>
            <p:cNvSpPr/>
            <p:nvPr/>
          </p:nvSpPr>
          <p:spPr>
            <a:xfrm>
              <a:off x="5943600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BC4E77E-80DD-4B5B-A552-396127771F0D}"/>
                </a:ext>
              </a:extLst>
            </p:cNvPr>
            <p:cNvSpPr/>
            <p:nvPr/>
          </p:nvSpPr>
          <p:spPr>
            <a:xfrm>
              <a:off x="4523101" y="2362200"/>
              <a:ext cx="76200" cy="762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1AD74B4D-2B6F-444F-BC00-446C6D7A028F}"/>
                </a:ext>
              </a:extLst>
            </p:cNvPr>
            <p:cNvSpPr/>
            <p:nvPr/>
          </p:nvSpPr>
          <p:spPr>
            <a:xfrm>
              <a:off x="761925" y="1828800"/>
              <a:ext cx="609599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DE8CCEDD-3433-41E0-9710-8EA7DF6C808F}"/>
                </a:ext>
              </a:extLst>
            </p:cNvPr>
            <p:cNvSpPr/>
            <p:nvPr/>
          </p:nvSpPr>
          <p:spPr>
            <a:xfrm>
              <a:off x="1371524" y="1828800"/>
              <a:ext cx="609599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840E500-3FAE-4277-B68B-77988EFCA921}"/>
              </a:ext>
            </a:extLst>
          </p:cNvPr>
          <p:cNvGrpSpPr/>
          <p:nvPr/>
        </p:nvGrpSpPr>
        <p:grpSpPr>
          <a:xfrm>
            <a:off x="862354" y="2664575"/>
            <a:ext cx="3258379" cy="382424"/>
            <a:chOff x="1359218" y="1828800"/>
            <a:chExt cx="5193982" cy="609600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9ECA2892-2CBA-4E83-A40E-D66996152A80}"/>
                </a:ext>
              </a:extLst>
            </p:cNvPr>
            <p:cNvSpPr/>
            <p:nvPr/>
          </p:nvSpPr>
          <p:spPr>
            <a:xfrm>
              <a:off x="135921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1496215-DDA8-45DD-A126-67E32A559EA6}"/>
                </a:ext>
              </a:extLst>
            </p:cNvPr>
            <p:cNvSpPr/>
            <p:nvPr/>
          </p:nvSpPr>
          <p:spPr>
            <a:xfrm>
              <a:off x="1976438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4906B0E-D6E3-448B-BDA2-E5DB4A677740}"/>
                </a:ext>
              </a:extLst>
            </p:cNvPr>
            <p:cNvSpPr/>
            <p:nvPr/>
          </p:nvSpPr>
          <p:spPr>
            <a:xfrm>
              <a:off x="2586038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65CB9B4C-2542-45DB-B567-600E133714CB}"/>
                </a:ext>
              </a:extLst>
            </p:cNvPr>
            <p:cNvSpPr/>
            <p:nvPr/>
          </p:nvSpPr>
          <p:spPr>
            <a:xfrm>
              <a:off x="3195638" y="1828800"/>
              <a:ext cx="609600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9D4687B-F8E7-4C6E-B078-6989F71E49CB}"/>
                </a:ext>
              </a:extLst>
            </p:cNvPr>
            <p:cNvSpPr/>
            <p:nvPr/>
          </p:nvSpPr>
          <p:spPr>
            <a:xfrm>
              <a:off x="3805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2F0758D1-3321-4BCA-A2AA-F42C9C35C8DD}"/>
                </a:ext>
              </a:extLst>
            </p:cNvPr>
            <p:cNvSpPr/>
            <p:nvPr/>
          </p:nvSpPr>
          <p:spPr>
            <a:xfrm>
              <a:off x="4719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90BB302-8344-475B-80FE-AB88CDACB527}"/>
                </a:ext>
              </a:extLst>
            </p:cNvPr>
            <p:cNvSpPr/>
            <p:nvPr/>
          </p:nvSpPr>
          <p:spPr>
            <a:xfrm>
              <a:off x="5329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G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642BB34-309D-4730-AC6B-F4EB874F2F02}"/>
                </a:ext>
              </a:extLst>
            </p:cNvPr>
            <p:cNvSpPr/>
            <p:nvPr/>
          </p:nvSpPr>
          <p:spPr>
            <a:xfrm>
              <a:off x="5943600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4C97ED5-10A2-47C6-9603-DFFE9C09E534}"/>
                </a:ext>
              </a:extLst>
            </p:cNvPr>
            <p:cNvSpPr/>
            <p:nvPr/>
          </p:nvSpPr>
          <p:spPr>
            <a:xfrm>
              <a:off x="4523101" y="2362200"/>
              <a:ext cx="76200" cy="762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54B8CE3A-AA56-4AC0-9403-1A7ED42A21AF}"/>
              </a:ext>
            </a:extLst>
          </p:cNvPr>
          <p:cNvGrpSpPr/>
          <p:nvPr/>
        </p:nvGrpSpPr>
        <p:grpSpPr>
          <a:xfrm>
            <a:off x="4974175" y="2654164"/>
            <a:ext cx="3258379" cy="382424"/>
            <a:chOff x="1359218" y="1828800"/>
            <a:chExt cx="5193982" cy="609600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50369CF-FA04-49E5-A00E-77503FD7D6D5}"/>
                </a:ext>
              </a:extLst>
            </p:cNvPr>
            <p:cNvSpPr/>
            <p:nvPr/>
          </p:nvSpPr>
          <p:spPr>
            <a:xfrm>
              <a:off x="135921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6D6780A5-49A1-4B53-999A-35213B8C239C}"/>
                </a:ext>
              </a:extLst>
            </p:cNvPr>
            <p:cNvSpPr/>
            <p:nvPr/>
          </p:nvSpPr>
          <p:spPr>
            <a:xfrm>
              <a:off x="1976438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7537E136-52BA-445D-BB3A-985150F19557}"/>
                </a:ext>
              </a:extLst>
            </p:cNvPr>
            <p:cNvSpPr/>
            <p:nvPr/>
          </p:nvSpPr>
          <p:spPr>
            <a:xfrm>
              <a:off x="2586038" y="1828800"/>
              <a:ext cx="609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55EACB08-1C13-4727-A799-89564F974AC3}"/>
                </a:ext>
              </a:extLst>
            </p:cNvPr>
            <p:cNvSpPr/>
            <p:nvPr/>
          </p:nvSpPr>
          <p:spPr>
            <a:xfrm>
              <a:off x="3195638" y="1828800"/>
              <a:ext cx="609600" cy="609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B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8623D0CC-8E33-4C46-A467-C46857B0847B}"/>
                </a:ext>
              </a:extLst>
            </p:cNvPr>
            <p:cNvSpPr/>
            <p:nvPr/>
          </p:nvSpPr>
          <p:spPr>
            <a:xfrm>
              <a:off x="3805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C645875C-44DE-491F-A42B-48B99DE300E5}"/>
                </a:ext>
              </a:extLst>
            </p:cNvPr>
            <p:cNvSpPr/>
            <p:nvPr/>
          </p:nvSpPr>
          <p:spPr>
            <a:xfrm>
              <a:off x="47196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340895E3-DD6B-47DA-909B-6B38559EE355}"/>
                </a:ext>
              </a:extLst>
            </p:cNvPr>
            <p:cNvSpPr/>
            <p:nvPr/>
          </p:nvSpPr>
          <p:spPr>
            <a:xfrm>
              <a:off x="5329238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G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AF7DA392-9679-4470-B4A6-139B031D01DA}"/>
                </a:ext>
              </a:extLst>
            </p:cNvPr>
            <p:cNvSpPr/>
            <p:nvPr/>
          </p:nvSpPr>
          <p:spPr>
            <a:xfrm>
              <a:off x="5943600" y="1828800"/>
              <a:ext cx="609600" cy="6096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9441A2C4-8331-4A44-89D8-20DF7DB6A237}"/>
                </a:ext>
              </a:extLst>
            </p:cNvPr>
            <p:cNvSpPr/>
            <p:nvPr/>
          </p:nvSpPr>
          <p:spPr>
            <a:xfrm>
              <a:off x="4523101" y="2362200"/>
              <a:ext cx="76200" cy="762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4A30F5-1BB0-4150-B12C-371EDB104048}"/>
              </a:ext>
            </a:extLst>
          </p:cNvPr>
          <p:cNvSpPr/>
          <p:nvPr/>
        </p:nvSpPr>
        <p:spPr>
          <a:xfrm>
            <a:off x="4282598" y="698612"/>
            <a:ext cx="591509" cy="39658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Arrow: Right 247">
            <a:extLst>
              <a:ext uri="{FF2B5EF4-FFF2-40B4-BE49-F238E27FC236}">
                <a16:creationId xmlns:a16="http://schemas.microsoft.com/office/drawing/2014/main" id="{717CC3FB-F47C-4B73-817B-FE76C0050680}"/>
              </a:ext>
            </a:extLst>
          </p:cNvPr>
          <p:cNvSpPr/>
          <p:nvPr/>
        </p:nvSpPr>
        <p:spPr>
          <a:xfrm>
            <a:off x="4282598" y="1679623"/>
            <a:ext cx="591509" cy="39658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Arrow: Right 248">
            <a:extLst>
              <a:ext uri="{FF2B5EF4-FFF2-40B4-BE49-F238E27FC236}">
                <a16:creationId xmlns:a16="http://schemas.microsoft.com/office/drawing/2014/main" id="{E4A68A81-A445-46AE-AE63-C3DC66460AC9}"/>
              </a:ext>
            </a:extLst>
          </p:cNvPr>
          <p:cNvSpPr/>
          <p:nvPr/>
        </p:nvSpPr>
        <p:spPr>
          <a:xfrm>
            <a:off x="4282598" y="2660634"/>
            <a:ext cx="591509" cy="39658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0" name="Table 250">
            <a:extLst>
              <a:ext uri="{FF2B5EF4-FFF2-40B4-BE49-F238E27FC236}">
                <a16:creationId xmlns:a16="http://schemas.microsoft.com/office/drawing/2014/main" id="{CE418D9B-A7E1-4026-8568-99A87B648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89676"/>
              </p:ext>
            </p:extLst>
          </p:nvPr>
        </p:nvGraphicFramePr>
        <p:xfrm>
          <a:off x="868855" y="3235774"/>
          <a:ext cx="7402380" cy="304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945">
                  <a:extLst>
                    <a:ext uri="{9D8B030D-6E8A-4147-A177-3AD203B41FA5}">
                      <a16:colId xmlns:a16="http://schemas.microsoft.com/office/drawing/2014/main" val="173595866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168827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176517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1192722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49791140"/>
                    </a:ext>
                  </a:extLst>
                </a:gridCol>
                <a:gridCol w="2022835">
                  <a:extLst>
                    <a:ext uri="{9D8B030D-6E8A-4147-A177-3AD203B41FA5}">
                      <a16:colId xmlns:a16="http://schemas.microsoft.com/office/drawing/2014/main" val="2827485561"/>
                    </a:ext>
                  </a:extLst>
                </a:gridCol>
              </a:tblGrid>
              <a:tr h="58806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STT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NST ban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đầu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NST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bị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đột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biến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cấu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trúc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60550"/>
                  </a:ext>
                </a:extLst>
              </a:tr>
              <a:tr h="5880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Số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đoạn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Trình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tự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các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đoạn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Số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đoạn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Điểm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khác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với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NST ban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đầu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Tên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dạng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đột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biến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483094"/>
                  </a:ext>
                </a:extLst>
              </a:tr>
              <a:tr h="5880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ABCD.FGH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Mất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đoạn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Mất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đoạn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90944"/>
                  </a:ext>
                </a:extLst>
              </a:tr>
              <a:tr h="5880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ABCD.FGH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Lặp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lại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đoạn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BC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Lặp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đoạn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60520"/>
                  </a:ext>
                </a:extLst>
              </a:tr>
              <a:tr h="5880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ABCD.FGH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Đảo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đoạn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BCD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thành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DCB</a:t>
                      </a: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Đảo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đoạn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EAF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2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8" grpId="0" animBg="1"/>
      <p:bldP spid="2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5;p2">
            <a:extLst>
              <a:ext uri="{FF2B5EF4-FFF2-40B4-BE49-F238E27FC236}">
                <a16:creationId xmlns:a16="http://schemas.microsoft.com/office/drawing/2014/main" id="{2E9A2473-A0B9-4F4D-9734-208BCAF93708}"/>
              </a:ext>
            </a:extLst>
          </p:cNvPr>
          <p:cNvGrpSpPr/>
          <p:nvPr/>
        </p:nvGrpSpPr>
        <p:grpSpPr>
          <a:xfrm>
            <a:off x="-705003" y="5543528"/>
            <a:ext cx="2291082" cy="1667265"/>
            <a:chOff x="-152390" y="4113661"/>
            <a:chExt cx="1652623" cy="1202646"/>
          </a:xfrm>
        </p:grpSpPr>
        <p:grpSp>
          <p:nvGrpSpPr>
            <p:cNvPr id="4" name="Google Shape;256;p2">
              <a:extLst>
                <a:ext uri="{FF2B5EF4-FFF2-40B4-BE49-F238E27FC236}">
                  <a16:creationId xmlns:a16="http://schemas.microsoft.com/office/drawing/2014/main" id="{9F725E27-AAE2-46E4-9D0F-500903CF4367}"/>
                </a:ext>
              </a:extLst>
            </p:cNvPr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9" name="Google Shape;257;p2">
                <a:extLst>
                  <a:ext uri="{FF2B5EF4-FFF2-40B4-BE49-F238E27FC236}">
                    <a16:creationId xmlns:a16="http://schemas.microsoft.com/office/drawing/2014/main" id="{40A08C83-B20D-404D-B2DF-EEA9935A190C}"/>
                  </a:ext>
                </a:extLst>
              </p:cNvPr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258;p2">
                <a:extLst>
                  <a:ext uri="{FF2B5EF4-FFF2-40B4-BE49-F238E27FC236}">
                    <a16:creationId xmlns:a16="http://schemas.microsoft.com/office/drawing/2014/main" id="{A343C2C4-1ED6-4696-A636-0624AB01ABA7}"/>
                  </a:ext>
                </a:extLst>
              </p:cNvPr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59;p2">
                <a:extLst>
                  <a:ext uri="{FF2B5EF4-FFF2-40B4-BE49-F238E27FC236}">
                    <a16:creationId xmlns:a16="http://schemas.microsoft.com/office/drawing/2014/main" id="{AE4DE26A-3251-4623-B860-B037FCAA9641}"/>
                  </a:ext>
                </a:extLst>
              </p:cNvPr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60;p2">
                <a:extLst>
                  <a:ext uri="{FF2B5EF4-FFF2-40B4-BE49-F238E27FC236}">
                    <a16:creationId xmlns:a16="http://schemas.microsoft.com/office/drawing/2014/main" id="{BD89D5C2-7704-4B13-A289-E22F952C0C78}"/>
                  </a:ext>
                </a:extLst>
              </p:cNvPr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oogle Shape;261;p2">
              <a:extLst>
                <a:ext uri="{FF2B5EF4-FFF2-40B4-BE49-F238E27FC236}">
                  <a16:creationId xmlns:a16="http://schemas.microsoft.com/office/drawing/2014/main" id="{DF4D6690-95E3-41B2-9BC7-09E34E120587}"/>
                </a:ext>
              </a:extLst>
            </p:cNvPr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6" name="Google Shape;262;p2">
                <a:extLst>
                  <a:ext uri="{FF2B5EF4-FFF2-40B4-BE49-F238E27FC236}">
                    <a16:creationId xmlns:a16="http://schemas.microsoft.com/office/drawing/2014/main" id="{84D34E26-3341-43FC-96E4-01C0E9597107}"/>
                  </a:ext>
                </a:extLst>
              </p:cNvPr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10" name="Google Shape;263;p2">
                  <a:extLst>
                    <a:ext uri="{FF2B5EF4-FFF2-40B4-BE49-F238E27FC236}">
                      <a16:creationId xmlns:a16="http://schemas.microsoft.com/office/drawing/2014/main" id="{FBCDCA1A-BD28-4544-9250-65169427E5C7}"/>
                    </a:ext>
                  </a:extLst>
                </p:cNvPr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Google Shape;264;p2">
                  <a:extLst>
                    <a:ext uri="{FF2B5EF4-FFF2-40B4-BE49-F238E27FC236}">
                      <a16:creationId xmlns:a16="http://schemas.microsoft.com/office/drawing/2014/main" id="{99ED2C49-8229-4886-87A6-37A44DEEAFDF}"/>
                    </a:ext>
                  </a:extLst>
                </p:cNvPr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Google Shape;265;p2">
                  <a:extLst>
                    <a:ext uri="{FF2B5EF4-FFF2-40B4-BE49-F238E27FC236}">
                      <a16:creationId xmlns:a16="http://schemas.microsoft.com/office/drawing/2014/main" id="{BF181E02-1474-4D82-9969-3CA5CE683CB2}"/>
                    </a:ext>
                  </a:extLst>
                </p:cNvPr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Google Shape;266;p2">
                  <a:extLst>
                    <a:ext uri="{FF2B5EF4-FFF2-40B4-BE49-F238E27FC236}">
                      <a16:creationId xmlns:a16="http://schemas.microsoft.com/office/drawing/2014/main" id="{2986EBA5-F6AB-44C0-B5B2-2D463356EA1A}"/>
                    </a:ext>
                  </a:extLst>
                </p:cNvPr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Google Shape;267;p2">
                  <a:extLst>
                    <a:ext uri="{FF2B5EF4-FFF2-40B4-BE49-F238E27FC236}">
                      <a16:creationId xmlns:a16="http://schemas.microsoft.com/office/drawing/2014/main" id="{4974E2B9-DCDB-439B-A829-3D67149778B4}"/>
                    </a:ext>
                  </a:extLst>
                </p:cNvPr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Google Shape;268;p2">
                  <a:extLst>
                    <a:ext uri="{FF2B5EF4-FFF2-40B4-BE49-F238E27FC236}">
                      <a16:creationId xmlns:a16="http://schemas.microsoft.com/office/drawing/2014/main" id="{2E1EEA15-E72A-4292-B2C1-ABA001673BF5}"/>
                    </a:ext>
                  </a:extLst>
                </p:cNvPr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Google Shape;269;p2">
                  <a:extLst>
                    <a:ext uri="{FF2B5EF4-FFF2-40B4-BE49-F238E27FC236}">
                      <a16:creationId xmlns:a16="http://schemas.microsoft.com/office/drawing/2014/main" id="{376FA86F-421E-42C2-9B9E-7CDFB584F256}"/>
                    </a:ext>
                  </a:extLst>
                </p:cNvPr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Google Shape;270;p2">
                  <a:extLst>
                    <a:ext uri="{FF2B5EF4-FFF2-40B4-BE49-F238E27FC236}">
                      <a16:creationId xmlns:a16="http://schemas.microsoft.com/office/drawing/2014/main" id="{233175B2-413E-48C2-839E-78F877A8C668}"/>
                    </a:ext>
                  </a:extLst>
                </p:cNvPr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Google Shape;271;p2">
                  <a:extLst>
                    <a:ext uri="{FF2B5EF4-FFF2-40B4-BE49-F238E27FC236}">
                      <a16:creationId xmlns:a16="http://schemas.microsoft.com/office/drawing/2014/main" id="{D7C74153-E5D5-497D-A2E2-0519688FFDAE}"/>
                    </a:ext>
                  </a:extLst>
                </p:cNvPr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Google Shape;272;p2">
                  <a:extLst>
                    <a:ext uri="{FF2B5EF4-FFF2-40B4-BE49-F238E27FC236}">
                      <a16:creationId xmlns:a16="http://schemas.microsoft.com/office/drawing/2014/main" id="{80A617A0-6818-42F7-A5F3-D54941DFD85D}"/>
                    </a:ext>
                  </a:extLst>
                </p:cNvPr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Google Shape;273;p2">
                  <a:extLst>
                    <a:ext uri="{FF2B5EF4-FFF2-40B4-BE49-F238E27FC236}">
                      <a16:creationId xmlns:a16="http://schemas.microsoft.com/office/drawing/2014/main" id="{C1197F2F-A0F4-488B-94A3-1A285479D4B4}"/>
                    </a:ext>
                  </a:extLst>
                </p:cNvPr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Google Shape;274;p2">
                  <a:extLst>
                    <a:ext uri="{FF2B5EF4-FFF2-40B4-BE49-F238E27FC236}">
                      <a16:creationId xmlns:a16="http://schemas.microsoft.com/office/drawing/2014/main" id="{D676ED4B-389A-4C44-B476-B2AF17CD65EE}"/>
                    </a:ext>
                  </a:extLst>
                </p:cNvPr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Google Shape;275;p2">
                  <a:extLst>
                    <a:ext uri="{FF2B5EF4-FFF2-40B4-BE49-F238E27FC236}">
                      <a16:creationId xmlns:a16="http://schemas.microsoft.com/office/drawing/2014/main" id="{4BBEF68B-7997-4A88-84D1-CCC7BFB0A963}"/>
                    </a:ext>
                  </a:extLst>
                </p:cNvPr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Google Shape;276;p2">
                  <a:extLst>
                    <a:ext uri="{FF2B5EF4-FFF2-40B4-BE49-F238E27FC236}">
                      <a16:creationId xmlns:a16="http://schemas.microsoft.com/office/drawing/2014/main" id="{993FE683-4100-4DD1-97EC-0D4BCCAA3F4E}"/>
                    </a:ext>
                  </a:extLst>
                </p:cNvPr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Google Shape;277;p2">
                  <a:extLst>
                    <a:ext uri="{FF2B5EF4-FFF2-40B4-BE49-F238E27FC236}">
                      <a16:creationId xmlns:a16="http://schemas.microsoft.com/office/drawing/2014/main" id="{985F52BE-CC66-45B0-AC91-74B5FBC2263D}"/>
                    </a:ext>
                  </a:extLst>
                </p:cNvPr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Google Shape;278;p2">
                  <a:extLst>
                    <a:ext uri="{FF2B5EF4-FFF2-40B4-BE49-F238E27FC236}">
                      <a16:creationId xmlns:a16="http://schemas.microsoft.com/office/drawing/2014/main" id="{9E2E76AB-FDFB-4277-B40A-2638A5D551D6}"/>
                    </a:ext>
                  </a:extLst>
                </p:cNvPr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Google Shape;279;p2">
                  <a:extLst>
                    <a:ext uri="{FF2B5EF4-FFF2-40B4-BE49-F238E27FC236}">
                      <a16:creationId xmlns:a16="http://schemas.microsoft.com/office/drawing/2014/main" id="{F091501F-12AE-47F4-9551-AA5896163AB3}"/>
                    </a:ext>
                  </a:extLst>
                </p:cNvPr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Google Shape;280;p2">
                  <a:extLst>
                    <a:ext uri="{FF2B5EF4-FFF2-40B4-BE49-F238E27FC236}">
                      <a16:creationId xmlns:a16="http://schemas.microsoft.com/office/drawing/2014/main" id="{12A4F4E6-4D59-4964-9C60-EECC40F51C1F}"/>
                    </a:ext>
                  </a:extLst>
                </p:cNvPr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Google Shape;281;p2">
                  <a:extLst>
                    <a:ext uri="{FF2B5EF4-FFF2-40B4-BE49-F238E27FC236}">
                      <a16:creationId xmlns:a16="http://schemas.microsoft.com/office/drawing/2014/main" id="{FACDD528-D2CF-478C-993E-753B603BA7FA}"/>
                    </a:ext>
                  </a:extLst>
                </p:cNvPr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Google Shape;282;p2">
                <a:extLst>
                  <a:ext uri="{FF2B5EF4-FFF2-40B4-BE49-F238E27FC236}">
                    <a16:creationId xmlns:a16="http://schemas.microsoft.com/office/drawing/2014/main" id="{12A4C734-D34B-4D8F-8FE4-99EF0BD1D9B2}"/>
                  </a:ext>
                </a:extLst>
              </p:cNvPr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Google Shape;283;p2">
                <a:extLst>
                  <a:ext uri="{FF2B5EF4-FFF2-40B4-BE49-F238E27FC236}">
                    <a16:creationId xmlns:a16="http://schemas.microsoft.com/office/drawing/2014/main" id="{30FE7966-06D7-4D43-98F4-D88C39EDE803}"/>
                  </a:ext>
                </a:extLst>
              </p:cNvPr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Google Shape;284;p2">
                <a:extLst>
                  <a:ext uri="{FF2B5EF4-FFF2-40B4-BE49-F238E27FC236}">
                    <a16:creationId xmlns:a16="http://schemas.microsoft.com/office/drawing/2014/main" id="{3053AAD6-B2CE-4D1F-84B4-BC909926FE5D}"/>
                  </a:ext>
                </a:extLst>
              </p:cNvPr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oogle Shape;285;p2">
            <a:extLst>
              <a:ext uri="{FF2B5EF4-FFF2-40B4-BE49-F238E27FC236}">
                <a16:creationId xmlns:a16="http://schemas.microsoft.com/office/drawing/2014/main" id="{85D9E565-EC77-4F9F-9F31-1298E6C537C3}"/>
              </a:ext>
            </a:extLst>
          </p:cNvPr>
          <p:cNvGrpSpPr/>
          <p:nvPr/>
        </p:nvGrpSpPr>
        <p:grpSpPr>
          <a:xfrm>
            <a:off x="-561908" y="-650732"/>
            <a:ext cx="1555845" cy="1519323"/>
            <a:chOff x="-152397" y="-152412"/>
            <a:chExt cx="1222973" cy="1194265"/>
          </a:xfrm>
        </p:grpSpPr>
        <p:grpSp>
          <p:nvGrpSpPr>
            <p:cNvPr id="34" name="Google Shape;286;p2">
              <a:extLst>
                <a:ext uri="{FF2B5EF4-FFF2-40B4-BE49-F238E27FC236}">
                  <a16:creationId xmlns:a16="http://schemas.microsoft.com/office/drawing/2014/main" id="{0E6CCC61-291E-46CA-8592-30021DD72D26}"/>
                </a:ext>
              </a:extLst>
            </p:cNvPr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36" name="Google Shape;287;p2">
                <a:extLst>
                  <a:ext uri="{FF2B5EF4-FFF2-40B4-BE49-F238E27FC236}">
                    <a16:creationId xmlns:a16="http://schemas.microsoft.com/office/drawing/2014/main" id="{8537BEB6-E81E-4FA9-828A-75095012805A}"/>
                  </a:ext>
                </a:extLst>
              </p:cNvPr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88;p2">
                <a:extLst>
                  <a:ext uri="{FF2B5EF4-FFF2-40B4-BE49-F238E27FC236}">
                    <a16:creationId xmlns:a16="http://schemas.microsoft.com/office/drawing/2014/main" id="{77F48623-7F39-41F5-8595-D7C65EFDA2C3}"/>
                  </a:ext>
                </a:extLst>
              </p:cNvPr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89;p2">
                <a:extLst>
                  <a:ext uri="{FF2B5EF4-FFF2-40B4-BE49-F238E27FC236}">
                    <a16:creationId xmlns:a16="http://schemas.microsoft.com/office/drawing/2014/main" id="{0E7C945E-5F86-4542-9C54-74F4BC9832D5}"/>
                  </a:ext>
                </a:extLst>
              </p:cNvPr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90;p2">
                <a:extLst>
                  <a:ext uri="{FF2B5EF4-FFF2-40B4-BE49-F238E27FC236}">
                    <a16:creationId xmlns:a16="http://schemas.microsoft.com/office/drawing/2014/main" id="{38BEF0B4-EF1B-4C50-8F10-6360A36B16CE}"/>
                  </a:ext>
                </a:extLst>
              </p:cNvPr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91;p2">
                <a:extLst>
                  <a:ext uri="{FF2B5EF4-FFF2-40B4-BE49-F238E27FC236}">
                    <a16:creationId xmlns:a16="http://schemas.microsoft.com/office/drawing/2014/main" id="{D5EFBA24-04C7-4461-A4D2-F4E981635E31}"/>
                  </a:ext>
                </a:extLst>
              </p:cNvPr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92;p2">
                <a:extLst>
                  <a:ext uri="{FF2B5EF4-FFF2-40B4-BE49-F238E27FC236}">
                    <a16:creationId xmlns:a16="http://schemas.microsoft.com/office/drawing/2014/main" id="{C5897F46-0926-4E0A-9826-FE18769E8F07}"/>
                  </a:ext>
                </a:extLst>
              </p:cNvPr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93;p2">
                <a:extLst>
                  <a:ext uri="{FF2B5EF4-FFF2-40B4-BE49-F238E27FC236}">
                    <a16:creationId xmlns:a16="http://schemas.microsoft.com/office/drawing/2014/main" id="{00305145-CEF7-416E-BFE7-AFE3BBBCC983}"/>
                  </a:ext>
                </a:extLst>
              </p:cNvPr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94;p2">
                <a:extLst>
                  <a:ext uri="{FF2B5EF4-FFF2-40B4-BE49-F238E27FC236}">
                    <a16:creationId xmlns:a16="http://schemas.microsoft.com/office/drawing/2014/main" id="{A9130751-0962-4E82-AE10-DEABBBCC7998}"/>
                  </a:ext>
                </a:extLst>
              </p:cNvPr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95;p2">
                <a:extLst>
                  <a:ext uri="{FF2B5EF4-FFF2-40B4-BE49-F238E27FC236}">
                    <a16:creationId xmlns:a16="http://schemas.microsoft.com/office/drawing/2014/main" id="{B5AA1D56-0D4C-4FAE-8F49-E856FF38BACD}"/>
                  </a:ext>
                </a:extLst>
              </p:cNvPr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96;p2">
                <a:extLst>
                  <a:ext uri="{FF2B5EF4-FFF2-40B4-BE49-F238E27FC236}">
                    <a16:creationId xmlns:a16="http://schemas.microsoft.com/office/drawing/2014/main" id="{56D85ED9-E45C-4FB8-820A-C6D41D45E4C8}"/>
                  </a:ext>
                </a:extLst>
              </p:cNvPr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97;p2">
                <a:extLst>
                  <a:ext uri="{FF2B5EF4-FFF2-40B4-BE49-F238E27FC236}">
                    <a16:creationId xmlns:a16="http://schemas.microsoft.com/office/drawing/2014/main" id="{8A718FC1-EBB3-4542-941F-12749B307181}"/>
                  </a:ext>
                </a:extLst>
              </p:cNvPr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98;p2">
                <a:extLst>
                  <a:ext uri="{FF2B5EF4-FFF2-40B4-BE49-F238E27FC236}">
                    <a16:creationId xmlns:a16="http://schemas.microsoft.com/office/drawing/2014/main" id="{85053B62-4F45-4E73-B777-540FF5C4470C}"/>
                  </a:ext>
                </a:extLst>
              </p:cNvPr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99;p2">
                <a:extLst>
                  <a:ext uri="{FF2B5EF4-FFF2-40B4-BE49-F238E27FC236}">
                    <a16:creationId xmlns:a16="http://schemas.microsoft.com/office/drawing/2014/main" id="{AD0EB7EE-73DC-4BF1-A71C-44B0203FD84F}"/>
                  </a:ext>
                </a:extLst>
              </p:cNvPr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00;p2">
                <a:extLst>
                  <a:ext uri="{FF2B5EF4-FFF2-40B4-BE49-F238E27FC236}">
                    <a16:creationId xmlns:a16="http://schemas.microsoft.com/office/drawing/2014/main" id="{512BFD52-AB0F-4F5D-95FA-D87457B98702}"/>
                  </a:ext>
                </a:extLst>
              </p:cNvPr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01;p2">
                <a:extLst>
                  <a:ext uri="{FF2B5EF4-FFF2-40B4-BE49-F238E27FC236}">
                    <a16:creationId xmlns:a16="http://schemas.microsoft.com/office/drawing/2014/main" id="{78F16B51-B940-4C8A-BC68-41614C093E1E}"/>
                  </a:ext>
                </a:extLst>
              </p:cNvPr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02;p2">
                <a:extLst>
                  <a:ext uri="{FF2B5EF4-FFF2-40B4-BE49-F238E27FC236}">
                    <a16:creationId xmlns:a16="http://schemas.microsoft.com/office/drawing/2014/main" id="{3000EACC-7D80-412A-8EDD-9B0B42946F05}"/>
                  </a:ext>
                </a:extLst>
              </p:cNvPr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03;p2">
                <a:extLst>
                  <a:ext uri="{FF2B5EF4-FFF2-40B4-BE49-F238E27FC236}">
                    <a16:creationId xmlns:a16="http://schemas.microsoft.com/office/drawing/2014/main" id="{C629D9F4-FF8D-4FC1-86D8-A8D64B93A668}"/>
                  </a:ext>
                </a:extLst>
              </p:cNvPr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04;p2">
                <a:extLst>
                  <a:ext uri="{FF2B5EF4-FFF2-40B4-BE49-F238E27FC236}">
                    <a16:creationId xmlns:a16="http://schemas.microsoft.com/office/drawing/2014/main" id="{4E5758FB-8809-40BE-8B5E-1EF1C1C79FB0}"/>
                  </a:ext>
                </a:extLst>
              </p:cNvPr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05;p2">
                <a:extLst>
                  <a:ext uri="{FF2B5EF4-FFF2-40B4-BE49-F238E27FC236}">
                    <a16:creationId xmlns:a16="http://schemas.microsoft.com/office/drawing/2014/main" id="{BCDE2ED3-D075-4F8A-96A5-33CE5B948391}"/>
                  </a:ext>
                </a:extLst>
              </p:cNvPr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06;p2">
                <a:extLst>
                  <a:ext uri="{FF2B5EF4-FFF2-40B4-BE49-F238E27FC236}">
                    <a16:creationId xmlns:a16="http://schemas.microsoft.com/office/drawing/2014/main" id="{D3BC230D-D776-4098-90A5-09BCB077DA36}"/>
                  </a:ext>
                </a:extLst>
              </p:cNvPr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07;p2">
                <a:extLst>
                  <a:ext uri="{FF2B5EF4-FFF2-40B4-BE49-F238E27FC236}">
                    <a16:creationId xmlns:a16="http://schemas.microsoft.com/office/drawing/2014/main" id="{AA77985C-56DC-4633-9ABC-3BCCA9F2F7DF}"/>
                  </a:ext>
                </a:extLst>
              </p:cNvPr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08;p2">
                <a:extLst>
                  <a:ext uri="{FF2B5EF4-FFF2-40B4-BE49-F238E27FC236}">
                    <a16:creationId xmlns:a16="http://schemas.microsoft.com/office/drawing/2014/main" id="{943E2725-4D2B-48CC-99D6-DE63EE28FF8B}"/>
                  </a:ext>
                </a:extLst>
              </p:cNvPr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09;p2">
                <a:extLst>
                  <a:ext uri="{FF2B5EF4-FFF2-40B4-BE49-F238E27FC236}">
                    <a16:creationId xmlns:a16="http://schemas.microsoft.com/office/drawing/2014/main" id="{F237DF3B-1DBF-4EB0-899C-15F3A484C3CE}"/>
                  </a:ext>
                </a:extLst>
              </p:cNvPr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10;p2">
                <a:extLst>
                  <a:ext uri="{FF2B5EF4-FFF2-40B4-BE49-F238E27FC236}">
                    <a16:creationId xmlns:a16="http://schemas.microsoft.com/office/drawing/2014/main" id="{2BCCF0FC-09CD-4F48-BE5C-28893395F8CE}"/>
                  </a:ext>
                </a:extLst>
              </p:cNvPr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11;p2">
                <a:extLst>
                  <a:ext uri="{FF2B5EF4-FFF2-40B4-BE49-F238E27FC236}">
                    <a16:creationId xmlns:a16="http://schemas.microsoft.com/office/drawing/2014/main" id="{B0819073-7CEA-49FB-9F4B-B9F5FD80766F}"/>
                  </a:ext>
                </a:extLst>
              </p:cNvPr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12;p2">
                <a:extLst>
                  <a:ext uri="{FF2B5EF4-FFF2-40B4-BE49-F238E27FC236}">
                    <a16:creationId xmlns:a16="http://schemas.microsoft.com/office/drawing/2014/main" id="{230A34D9-0123-4FF6-9E9C-1FD9E05CEB51}"/>
                  </a:ext>
                </a:extLst>
              </p:cNvPr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13;p2">
                <a:extLst>
                  <a:ext uri="{FF2B5EF4-FFF2-40B4-BE49-F238E27FC236}">
                    <a16:creationId xmlns:a16="http://schemas.microsoft.com/office/drawing/2014/main" id="{C89308BB-F2D3-42BE-9D84-5C5C98778D37}"/>
                  </a:ext>
                </a:extLst>
              </p:cNvPr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14;p2">
                <a:extLst>
                  <a:ext uri="{FF2B5EF4-FFF2-40B4-BE49-F238E27FC236}">
                    <a16:creationId xmlns:a16="http://schemas.microsoft.com/office/drawing/2014/main" id="{7070273C-01E4-4684-9FEC-A44B834CD5B5}"/>
                  </a:ext>
                </a:extLst>
              </p:cNvPr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15;p2">
                <a:extLst>
                  <a:ext uri="{FF2B5EF4-FFF2-40B4-BE49-F238E27FC236}">
                    <a16:creationId xmlns:a16="http://schemas.microsoft.com/office/drawing/2014/main" id="{9F427F93-9D3F-4867-AE86-52DF3C8217A3}"/>
                  </a:ext>
                </a:extLst>
              </p:cNvPr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16;p2">
                <a:extLst>
                  <a:ext uri="{FF2B5EF4-FFF2-40B4-BE49-F238E27FC236}">
                    <a16:creationId xmlns:a16="http://schemas.microsoft.com/office/drawing/2014/main" id="{FD579DA4-8AFC-480E-BDED-B7CF33AD09BF}"/>
                  </a:ext>
                </a:extLst>
              </p:cNvPr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Google Shape;317;p2">
              <a:extLst>
                <a:ext uri="{FF2B5EF4-FFF2-40B4-BE49-F238E27FC236}">
                  <a16:creationId xmlns:a16="http://schemas.microsoft.com/office/drawing/2014/main" id="{62CA29C2-1B62-46E8-98A8-796CDE3F5853}"/>
                </a:ext>
              </a:extLst>
            </p:cNvPr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318;p2">
            <a:extLst>
              <a:ext uri="{FF2B5EF4-FFF2-40B4-BE49-F238E27FC236}">
                <a16:creationId xmlns:a16="http://schemas.microsoft.com/office/drawing/2014/main" id="{F28FCD9D-B31F-4EC0-8851-37FD5A14C93E}"/>
              </a:ext>
            </a:extLst>
          </p:cNvPr>
          <p:cNvGrpSpPr/>
          <p:nvPr/>
        </p:nvGrpSpPr>
        <p:grpSpPr>
          <a:xfrm>
            <a:off x="8139567" y="-524376"/>
            <a:ext cx="1538224" cy="1493179"/>
            <a:chOff x="8066097" y="-152412"/>
            <a:chExt cx="1230293" cy="1194265"/>
          </a:xfrm>
        </p:grpSpPr>
        <p:grpSp>
          <p:nvGrpSpPr>
            <p:cNvPr id="67" name="Google Shape;319;p2">
              <a:extLst>
                <a:ext uri="{FF2B5EF4-FFF2-40B4-BE49-F238E27FC236}">
                  <a16:creationId xmlns:a16="http://schemas.microsoft.com/office/drawing/2014/main" id="{B398F540-72C8-4944-95A3-10524BE8367A}"/>
                </a:ext>
              </a:extLst>
            </p:cNvPr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69" name="Google Shape;320;p2">
                <a:extLst>
                  <a:ext uri="{FF2B5EF4-FFF2-40B4-BE49-F238E27FC236}">
                    <a16:creationId xmlns:a16="http://schemas.microsoft.com/office/drawing/2014/main" id="{67840BBD-2E55-424A-913E-B1603999BEFD}"/>
                  </a:ext>
                </a:extLst>
              </p:cNvPr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73" name="Google Shape;321;p2">
                  <a:extLst>
                    <a:ext uri="{FF2B5EF4-FFF2-40B4-BE49-F238E27FC236}">
                      <a16:creationId xmlns:a16="http://schemas.microsoft.com/office/drawing/2014/main" id="{F55624CA-9DB2-46A7-9AFF-F0843D90DD66}"/>
                    </a:ext>
                  </a:extLst>
                </p:cNvPr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322;p2">
                  <a:extLst>
                    <a:ext uri="{FF2B5EF4-FFF2-40B4-BE49-F238E27FC236}">
                      <a16:creationId xmlns:a16="http://schemas.microsoft.com/office/drawing/2014/main" id="{DE81C407-894E-4534-95D4-7F441D757ADF}"/>
                    </a:ext>
                  </a:extLst>
                </p:cNvPr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323;p2">
                  <a:extLst>
                    <a:ext uri="{FF2B5EF4-FFF2-40B4-BE49-F238E27FC236}">
                      <a16:creationId xmlns:a16="http://schemas.microsoft.com/office/drawing/2014/main" id="{A460C8EA-B434-4900-A28B-9566B05B9723}"/>
                    </a:ext>
                  </a:extLst>
                </p:cNvPr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324;p2">
                  <a:extLst>
                    <a:ext uri="{FF2B5EF4-FFF2-40B4-BE49-F238E27FC236}">
                      <a16:creationId xmlns:a16="http://schemas.microsoft.com/office/drawing/2014/main" id="{00C1DBF4-E654-43FB-9520-10E578C28703}"/>
                    </a:ext>
                  </a:extLst>
                </p:cNvPr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25;p2">
                  <a:extLst>
                    <a:ext uri="{FF2B5EF4-FFF2-40B4-BE49-F238E27FC236}">
                      <a16:creationId xmlns:a16="http://schemas.microsoft.com/office/drawing/2014/main" id="{7D331982-29F6-4742-BA1D-C63EEB36F870}"/>
                    </a:ext>
                  </a:extLst>
                </p:cNvPr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26;p2">
                  <a:extLst>
                    <a:ext uri="{FF2B5EF4-FFF2-40B4-BE49-F238E27FC236}">
                      <a16:creationId xmlns:a16="http://schemas.microsoft.com/office/drawing/2014/main" id="{E44A5335-EC90-4C0C-B0B0-E36F59B8980B}"/>
                    </a:ext>
                  </a:extLst>
                </p:cNvPr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27;p2">
                  <a:extLst>
                    <a:ext uri="{FF2B5EF4-FFF2-40B4-BE49-F238E27FC236}">
                      <a16:creationId xmlns:a16="http://schemas.microsoft.com/office/drawing/2014/main" id="{CC90EF2C-F574-4AD1-8CAD-6BEE2C3EB66F}"/>
                    </a:ext>
                  </a:extLst>
                </p:cNvPr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28;p2">
                  <a:extLst>
                    <a:ext uri="{FF2B5EF4-FFF2-40B4-BE49-F238E27FC236}">
                      <a16:creationId xmlns:a16="http://schemas.microsoft.com/office/drawing/2014/main" id="{46052778-C74C-4D3E-824D-52734F35C574}"/>
                    </a:ext>
                  </a:extLst>
                </p:cNvPr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29;p2">
                  <a:extLst>
                    <a:ext uri="{FF2B5EF4-FFF2-40B4-BE49-F238E27FC236}">
                      <a16:creationId xmlns:a16="http://schemas.microsoft.com/office/drawing/2014/main" id="{490DC421-4CCE-47E3-9842-BBB464DF0D5A}"/>
                    </a:ext>
                  </a:extLst>
                </p:cNvPr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30;p2">
                  <a:extLst>
                    <a:ext uri="{FF2B5EF4-FFF2-40B4-BE49-F238E27FC236}">
                      <a16:creationId xmlns:a16="http://schemas.microsoft.com/office/drawing/2014/main" id="{93940962-4975-4939-BB2D-21A3AE915323}"/>
                    </a:ext>
                  </a:extLst>
                </p:cNvPr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31;p2">
                  <a:extLst>
                    <a:ext uri="{FF2B5EF4-FFF2-40B4-BE49-F238E27FC236}">
                      <a16:creationId xmlns:a16="http://schemas.microsoft.com/office/drawing/2014/main" id="{16ABD56F-FCBB-430A-99DF-DBB5F4E1B540}"/>
                    </a:ext>
                  </a:extLst>
                </p:cNvPr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32;p2">
                  <a:extLst>
                    <a:ext uri="{FF2B5EF4-FFF2-40B4-BE49-F238E27FC236}">
                      <a16:creationId xmlns:a16="http://schemas.microsoft.com/office/drawing/2014/main" id="{1593D87D-C870-4300-A8DE-387D801CC987}"/>
                    </a:ext>
                  </a:extLst>
                </p:cNvPr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33;p2">
                  <a:extLst>
                    <a:ext uri="{FF2B5EF4-FFF2-40B4-BE49-F238E27FC236}">
                      <a16:creationId xmlns:a16="http://schemas.microsoft.com/office/drawing/2014/main" id="{67F0381A-751E-4A55-97DA-E613FFB4FE66}"/>
                    </a:ext>
                  </a:extLst>
                </p:cNvPr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34;p2">
                  <a:extLst>
                    <a:ext uri="{FF2B5EF4-FFF2-40B4-BE49-F238E27FC236}">
                      <a16:creationId xmlns:a16="http://schemas.microsoft.com/office/drawing/2014/main" id="{82960705-7B56-4B5E-8D55-4A27801A0341}"/>
                    </a:ext>
                  </a:extLst>
                </p:cNvPr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35;p2">
                  <a:extLst>
                    <a:ext uri="{FF2B5EF4-FFF2-40B4-BE49-F238E27FC236}">
                      <a16:creationId xmlns:a16="http://schemas.microsoft.com/office/drawing/2014/main" id="{8405C18E-11FF-47B1-9EE9-26BFB3ADE3A4}"/>
                    </a:ext>
                  </a:extLst>
                </p:cNvPr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36;p2">
                  <a:extLst>
                    <a:ext uri="{FF2B5EF4-FFF2-40B4-BE49-F238E27FC236}">
                      <a16:creationId xmlns:a16="http://schemas.microsoft.com/office/drawing/2014/main" id="{F78839B9-FFE6-4178-82CE-841485642DAB}"/>
                    </a:ext>
                  </a:extLst>
                </p:cNvPr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37;p2">
                  <a:extLst>
                    <a:ext uri="{FF2B5EF4-FFF2-40B4-BE49-F238E27FC236}">
                      <a16:creationId xmlns:a16="http://schemas.microsoft.com/office/drawing/2014/main" id="{FD7A80E8-824E-452C-B141-99C674810337}"/>
                    </a:ext>
                  </a:extLst>
                </p:cNvPr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38;p2">
                  <a:extLst>
                    <a:ext uri="{FF2B5EF4-FFF2-40B4-BE49-F238E27FC236}">
                      <a16:creationId xmlns:a16="http://schemas.microsoft.com/office/drawing/2014/main" id="{806EE867-1CC0-4D42-8629-94DFB79E94E2}"/>
                    </a:ext>
                  </a:extLst>
                </p:cNvPr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39;p2">
                  <a:extLst>
                    <a:ext uri="{FF2B5EF4-FFF2-40B4-BE49-F238E27FC236}">
                      <a16:creationId xmlns:a16="http://schemas.microsoft.com/office/drawing/2014/main" id="{A00BD6FE-468B-449A-A4AA-5FD954F9E3AD}"/>
                    </a:ext>
                  </a:extLst>
                </p:cNvPr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340;p2">
                  <a:extLst>
                    <a:ext uri="{FF2B5EF4-FFF2-40B4-BE49-F238E27FC236}">
                      <a16:creationId xmlns:a16="http://schemas.microsoft.com/office/drawing/2014/main" id="{58F2F491-BAAA-4EC2-A728-39F5537D0386}"/>
                    </a:ext>
                  </a:extLst>
                </p:cNvPr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341;p2">
                  <a:extLst>
                    <a:ext uri="{FF2B5EF4-FFF2-40B4-BE49-F238E27FC236}">
                      <a16:creationId xmlns:a16="http://schemas.microsoft.com/office/drawing/2014/main" id="{300422D9-5695-4A52-8388-B57A0F1C7F29}"/>
                    </a:ext>
                  </a:extLst>
                </p:cNvPr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342;p2">
                  <a:extLst>
                    <a:ext uri="{FF2B5EF4-FFF2-40B4-BE49-F238E27FC236}">
                      <a16:creationId xmlns:a16="http://schemas.microsoft.com/office/drawing/2014/main" id="{4812AF02-50D8-450D-A912-6EA8A8E4E50C}"/>
                    </a:ext>
                  </a:extLst>
                </p:cNvPr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343;p2">
                  <a:extLst>
                    <a:ext uri="{FF2B5EF4-FFF2-40B4-BE49-F238E27FC236}">
                      <a16:creationId xmlns:a16="http://schemas.microsoft.com/office/drawing/2014/main" id="{69561360-3CAD-497C-9147-BB3C337F534D}"/>
                    </a:ext>
                  </a:extLst>
                </p:cNvPr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344;p2">
                  <a:extLst>
                    <a:ext uri="{FF2B5EF4-FFF2-40B4-BE49-F238E27FC236}">
                      <a16:creationId xmlns:a16="http://schemas.microsoft.com/office/drawing/2014/main" id="{CE3D11E4-6922-4DCB-BA5C-623AD2C0CD6D}"/>
                    </a:ext>
                  </a:extLst>
                </p:cNvPr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345;p2">
                  <a:extLst>
                    <a:ext uri="{FF2B5EF4-FFF2-40B4-BE49-F238E27FC236}">
                      <a16:creationId xmlns:a16="http://schemas.microsoft.com/office/drawing/2014/main" id="{E54045B5-504B-48AB-AFD1-386D2220272C}"/>
                    </a:ext>
                  </a:extLst>
                </p:cNvPr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46;p2">
                  <a:extLst>
                    <a:ext uri="{FF2B5EF4-FFF2-40B4-BE49-F238E27FC236}">
                      <a16:creationId xmlns:a16="http://schemas.microsoft.com/office/drawing/2014/main" id="{A9A1E3C4-EEDC-46C6-B589-13003197D029}"/>
                    </a:ext>
                  </a:extLst>
                </p:cNvPr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47;p2">
                  <a:extLst>
                    <a:ext uri="{FF2B5EF4-FFF2-40B4-BE49-F238E27FC236}">
                      <a16:creationId xmlns:a16="http://schemas.microsoft.com/office/drawing/2014/main" id="{52CFAE27-BAE9-425A-91A8-FA387067C71F}"/>
                    </a:ext>
                  </a:extLst>
                </p:cNvPr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" name="Google Shape;348;p2">
                <a:extLst>
                  <a:ext uri="{FF2B5EF4-FFF2-40B4-BE49-F238E27FC236}">
                    <a16:creationId xmlns:a16="http://schemas.microsoft.com/office/drawing/2014/main" id="{7F762604-4A35-48D6-9D22-C71FBABE7B24}"/>
                  </a:ext>
                </a:extLst>
              </p:cNvPr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49;p2">
                <a:extLst>
                  <a:ext uri="{FF2B5EF4-FFF2-40B4-BE49-F238E27FC236}">
                    <a16:creationId xmlns:a16="http://schemas.microsoft.com/office/drawing/2014/main" id="{A6650C4C-6CE3-4E9A-BAC4-F77E20BE427C}"/>
                  </a:ext>
                </a:extLst>
              </p:cNvPr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50;p2">
                <a:extLst>
                  <a:ext uri="{FF2B5EF4-FFF2-40B4-BE49-F238E27FC236}">
                    <a16:creationId xmlns:a16="http://schemas.microsoft.com/office/drawing/2014/main" id="{B197E64F-AA1B-4251-BBD7-E8C79A11C157}"/>
                  </a:ext>
                </a:extLst>
              </p:cNvPr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351;p2">
              <a:extLst>
                <a:ext uri="{FF2B5EF4-FFF2-40B4-BE49-F238E27FC236}">
                  <a16:creationId xmlns:a16="http://schemas.microsoft.com/office/drawing/2014/main" id="{FAB0B9BC-F1C5-4738-A78E-28025A8E86BA}"/>
                </a:ext>
              </a:extLst>
            </p:cNvPr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352;p2">
            <a:extLst>
              <a:ext uri="{FF2B5EF4-FFF2-40B4-BE49-F238E27FC236}">
                <a16:creationId xmlns:a16="http://schemas.microsoft.com/office/drawing/2014/main" id="{C4DB49D1-C880-4EA8-8F60-7FE4C7866B13}"/>
              </a:ext>
            </a:extLst>
          </p:cNvPr>
          <p:cNvGrpSpPr/>
          <p:nvPr/>
        </p:nvGrpSpPr>
        <p:grpSpPr>
          <a:xfrm>
            <a:off x="7509134" y="5543528"/>
            <a:ext cx="2272838" cy="1586624"/>
            <a:chOff x="7573606" y="4093261"/>
            <a:chExt cx="1722790" cy="1202646"/>
          </a:xfrm>
        </p:grpSpPr>
        <p:grpSp>
          <p:nvGrpSpPr>
            <p:cNvPr id="101" name="Google Shape;353;p2">
              <a:extLst>
                <a:ext uri="{FF2B5EF4-FFF2-40B4-BE49-F238E27FC236}">
                  <a16:creationId xmlns:a16="http://schemas.microsoft.com/office/drawing/2014/main" id="{3803EF32-90B3-4C01-AAA5-A0A092EAEEC6}"/>
                </a:ext>
              </a:extLst>
            </p:cNvPr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103" name="Google Shape;354;p2">
                <a:extLst>
                  <a:ext uri="{FF2B5EF4-FFF2-40B4-BE49-F238E27FC236}">
                    <a16:creationId xmlns:a16="http://schemas.microsoft.com/office/drawing/2014/main" id="{F6C1E70B-2949-4D09-81EE-FA20001F7827}"/>
                  </a:ext>
                </a:extLst>
              </p:cNvPr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Google Shape;355;p2">
                <a:extLst>
                  <a:ext uri="{FF2B5EF4-FFF2-40B4-BE49-F238E27FC236}">
                    <a16:creationId xmlns:a16="http://schemas.microsoft.com/office/drawing/2014/main" id="{1337EB7B-55FA-4EB3-8746-B0A4A88F3190}"/>
                  </a:ext>
                </a:extLst>
              </p:cNvPr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Google Shape;356;p2">
                <a:extLst>
                  <a:ext uri="{FF2B5EF4-FFF2-40B4-BE49-F238E27FC236}">
                    <a16:creationId xmlns:a16="http://schemas.microsoft.com/office/drawing/2014/main" id="{A354FD51-4DBF-40EA-B7B6-2A4343573EEB}"/>
                  </a:ext>
                </a:extLst>
              </p:cNvPr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Google Shape;357;p2">
                <a:extLst>
                  <a:ext uri="{FF2B5EF4-FFF2-40B4-BE49-F238E27FC236}">
                    <a16:creationId xmlns:a16="http://schemas.microsoft.com/office/drawing/2014/main" id="{C94B04A2-0406-4E3E-945A-8F4EE321D5B8}"/>
                  </a:ext>
                </a:extLst>
              </p:cNvPr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Google Shape;358;p2">
                <a:extLst>
                  <a:ext uri="{FF2B5EF4-FFF2-40B4-BE49-F238E27FC236}">
                    <a16:creationId xmlns:a16="http://schemas.microsoft.com/office/drawing/2014/main" id="{EEE2183E-FF9E-421B-9A77-99938A11DA79}"/>
                  </a:ext>
                </a:extLst>
              </p:cNvPr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Google Shape;359;p2">
                <a:extLst>
                  <a:ext uri="{FF2B5EF4-FFF2-40B4-BE49-F238E27FC236}">
                    <a16:creationId xmlns:a16="http://schemas.microsoft.com/office/drawing/2014/main" id="{29989966-1F5D-4259-A8BA-35C6074F0813}"/>
                  </a:ext>
                </a:extLst>
              </p:cNvPr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Google Shape;360;p2">
                <a:extLst>
                  <a:ext uri="{FF2B5EF4-FFF2-40B4-BE49-F238E27FC236}">
                    <a16:creationId xmlns:a16="http://schemas.microsoft.com/office/drawing/2014/main" id="{463BB406-4AF4-47E1-ACFE-B6B2822FFD0D}"/>
                  </a:ext>
                </a:extLst>
              </p:cNvPr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Google Shape;361;p2">
                <a:extLst>
                  <a:ext uri="{FF2B5EF4-FFF2-40B4-BE49-F238E27FC236}">
                    <a16:creationId xmlns:a16="http://schemas.microsoft.com/office/drawing/2014/main" id="{52A1CCF3-B41B-447B-B403-E70086B6ADCF}"/>
                  </a:ext>
                </a:extLst>
              </p:cNvPr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Google Shape;362;p2">
                <a:extLst>
                  <a:ext uri="{FF2B5EF4-FFF2-40B4-BE49-F238E27FC236}">
                    <a16:creationId xmlns:a16="http://schemas.microsoft.com/office/drawing/2014/main" id="{F7BDB590-C531-4B3A-B2F0-CCD06E9DEB78}"/>
                  </a:ext>
                </a:extLst>
              </p:cNvPr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Google Shape;363;p2">
                <a:extLst>
                  <a:ext uri="{FF2B5EF4-FFF2-40B4-BE49-F238E27FC236}">
                    <a16:creationId xmlns:a16="http://schemas.microsoft.com/office/drawing/2014/main" id="{73CBAB0B-72DC-4AC2-BF04-BFE115594F0E}"/>
                  </a:ext>
                </a:extLst>
              </p:cNvPr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Google Shape;364;p2">
                <a:extLst>
                  <a:ext uri="{FF2B5EF4-FFF2-40B4-BE49-F238E27FC236}">
                    <a16:creationId xmlns:a16="http://schemas.microsoft.com/office/drawing/2014/main" id="{8A7AA049-B7E4-4E00-8C1E-9BC2ADCD0D81}"/>
                  </a:ext>
                </a:extLst>
              </p:cNvPr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Google Shape;365;p2">
                <a:extLst>
                  <a:ext uri="{FF2B5EF4-FFF2-40B4-BE49-F238E27FC236}">
                    <a16:creationId xmlns:a16="http://schemas.microsoft.com/office/drawing/2014/main" id="{7A04B9C7-5435-47A8-9B81-2CD1CBFC19AA}"/>
                  </a:ext>
                </a:extLst>
              </p:cNvPr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Google Shape;366;p2">
                <a:extLst>
                  <a:ext uri="{FF2B5EF4-FFF2-40B4-BE49-F238E27FC236}">
                    <a16:creationId xmlns:a16="http://schemas.microsoft.com/office/drawing/2014/main" id="{2DFF7C07-8FB3-4683-98EA-917DEB2067E8}"/>
                  </a:ext>
                </a:extLst>
              </p:cNvPr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Google Shape;367;p2">
                <a:extLst>
                  <a:ext uri="{FF2B5EF4-FFF2-40B4-BE49-F238E27FC236}">
                    <a16:creationId xmlns:a16="http://schemas.microsoft.com/office/drawing/2014/main" id="{9F26DBDD-F988-4595-BC13-3B149822C409}"/>
                  </a:ext>
                </a:extLst>
              </p:cNvPr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Google Shape;368;p2">
                <a:extLst>
                  <a:ext uri="{FF2B5EF4-FFF2-40B4-BE49-F238E27FC236}">
                    <a16:creationId xmlns:a16="http://schemas.microsoft.com/office/drawing/2014/main" id="{CA89E6A7-7815-40A5-8896-B7E177D1B861}"/>
                  </a:ext>
                </a:extLst>
              </p:cNvPr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Google Shape;369;p2">
                <a:extLst>
                  <a:ext uri="{FF2B5EF4-FFF2-40B4-BE49-F238E27FC236}">
                    <a16:creationId xmlns:a16="http://schemas.microsoft.com/office/drawing/2014/main" id="{7734C61D-7237-4E40-96BC-58441D919283}"/>
                  </a:ext>
                </a:extLst>
              </p:cNvPr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Google Shape;370;p2">
                <a:extLst>
                  <a:ext uri="{FF2B5EF4-FFF2-40B4-BE49-F238E27FC236}">
                    <a16:creationId xmlns:a16="http://schemas.microsoft.com/office/drawing/2014/main" id="{F8C486D4-5A68-452A-9750-9B8BF09EBC09}"/>
                  </a:ext>
                </a:extLst>
              </p:cNvPr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Google Shape;371;p2">
                <a:extLst>
                  <a:ext uri="{FF2B5EF4-FFF2-40B4-BE49-F238E27FC236}">
                    <a16:creationId xmlns:a16="http://schemas.microsoft.com/office/drawing/2014/main" id="{4EF2F988-147C-4D59-8570-778D5B74FF43}"/>
                  </a:ext>
                </a:extLst>
              </p:cNvPr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Google Shape;372;p2">
                <a:extLst>
                  <a:ext uri="{FF2B5EF4-FFF2-40B4-BE49-F238E27FC236}">
                    <a16:creationId xmlns:a16="http://schemas.microsoft.com/office/drawing/2014/main" id="{E74A9D1D-61F0-4E41-AF66-C2F7CA9D7BE9}"/>
                  </a:ext>
                </a:extLst>
              </p:cNvPr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Google Shape;373;p2">
                <a:extLst>
                  <a:ext uri="{FF2B5EF4-FFF2-40B4-BE49-F238E27FC236}">
                    <a16:creationId xmlns:a16="http://schemas.microsoft.com/office/drawing/2014/main" id="{00DC4136-0918-46B5-ADCC-668B54DB981C}"/>
                  </a:ext>
                </a:extLst>
              </p:cNvPr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Google Shape;374;p2">
                <a:extLst>
                  <a:ext uri="{FF2B5EF4-FFF2-40B4-BE49-F238E27FC236}">
                    <a16:creationId xmlns:a16="http://schemas.microsoft.com/office/drawing/2014/main" id="{0CC4C03C-D7AC-48DE-9235-216456CFF021}"/>
                  </a:ext>
                </a:extLst>
              </p:cNvPr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Google Shape;375;p2">
                <a:extLst>
                  <a:ext uri="{FF2B5EF4-FFF2-40B4-BE49-F238E27FC236}">
                    <a16:creationId xmlns:a16="http://schemas.microsoft.com/office/drawing/2014/main" id="{ED0B3378-6E40-4070-A4A3-DDEC4E9524A6}"/>
                  </a:ext>
                </a:extLst>
              </p:cNvPr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Google Shape;376;p2">
                <a:extLst>
                  <a:ext uri="{FF2B5EF4-FFF2-40B4-BE49-F238E27FC236}">
                    <a16:creationId xmlns:a16="http://schemas.microsoft.com/office/drawing/2014/main" id="{FCE8F5F8-2D72-4543-8B2F-980C1FEC255E}"/>
                  </a:ext>
                </a:extLst>
              </p:cNvPr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377;p2">
                <a:extLst>
                  <a:ext uri="{FF2B5EF4-FFF2-40B4-BE49-F238E27FC236}">
                    <a16:creationId xmlns:a16="http://schemas.microsoft.com/office/drawing/2014/main" id="{BA73E07D-BA83-487A-9A5C-952ED4AD97C4}"/>
                  </a:ext>
                </a:extLst>
              </p:cNvPr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378;p2">
                <a:extLst>
                  <a:ext uri="{FF2B5EF4-FFF2-40B4-BE49-F238E27FC236}">
                    <a16:creationId xmlns:a16="http://schemas.microsoft.com/office/drawing/2014/main" id="{72C1CD79-1188-405B-B50E-21311CD8CCD9}"/>
                  </a:ext>
                </a:extLst>
              </p:cNvPr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379;p2">
                <a:extLst>
                  <a:ext uri="{FF2B5EF4-FFF2-40B4-BE49-F238E27FC236}">
                    <a16:creationId xmlns:a16="http://schemas.microsoft.com/office/drawing/2014/main" id="{0EBC57FF-F7DF-4317-ADB8-479B9C5B9BA2}"/>
                  </a:ext>
                </a:extLst>
              </p:cNvPr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380;p2">
                <a:extLst>
                  <a:ext uri="{FF2B5EF4-FFF2-40B4-BE49-F238E27FC236}">
                    <a16:creationId xmlns:a16="http://schemas.microsoft.com/office/drawing/2014/main" id="{DE025596-BE43-47F2-8EB4-6D0731C0595F}"/>
                  </a:ext>
                </a:extLst>
              </p:cNvPr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381;p2">
                <a:extLst>
                  <a:ext uri="{FF2B5EF4-FFF2-40B4-BE49-F238E27FC236}">
                    <a16:creationId xmlns:a16="http://schemas.microsoft.com/office/drawing/2014/main" id="{1BE7B68D-52F9-4A1F-8859-6BE72720F268}"/>
                  </a:ext>
                </a:extLst>
              </p:cNvPr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382;p2">
                <a:extLst>
                  <a:ext uri="{FF2B5EF4-FFF2-40B4-BE49-F238E27FC236}">
                    <a16:creationId xmlns:a16="http://schemas.microsoft.com/office/drawing/2014/main" id="{04C00824-7348-4F8C-9B36-5556BF7F15AD}"/>
                  </a:ext>
                </a:extLst>
              </p:cNvPr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383;p2">
                <a:extLst>
                  <a:ext uri="{FF2B5EF4-FFF2-40B4-BE49-F238E27FC236}">
                    <a16:creationId xmlns:a16="http://schemas.microsoft.com/office/drawing/2014/main" id="{AD377C65-9984-4599-B4EF-46CD71C782A5}"/>
                  </a:ext>
                </a:extLst>
              </p:cNvPr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384;p2">
                <a:extLst>
                  <a:ext uri="{FF2B5EF4-FFF2-40B4-BE49-F238E27FC236}">
                    <a16:creationId xmlns:a16="http://schemas.microsoft.com/office/drawing/2014/main" id="{7C03351A-5E09-4F81-8D84-3C7612F2CC05}"/>
                  </a:ext>
                </a:extLst>
              </p:cNvPr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" name="Google Shape;385;p2">
              <a:extLst>
                <a:ext uri="{FF2B5EF4-FFF2-40B4-BE49-F238E27FC236}">
                  <a16:creationId xmlns:a16="http://schemas.microsoft.com/office/drawing/2014/main" id="{400D4D1C-4CF4-4C71-A158-61D8488568AA}"/>
                </a:ext>
              </a:extLst>
            </p:cNvPr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" name="Google Shape;4242;p66">
            <a:extLst>
              <a:ext uri="{FF2B5EF4-FFF2-40B4-BE49-F238E27FC236}">
                <a16:creationId xmlns:a16="http://schemas.microsoft.com/office/drawing/2014/main" id="{35CFBB12-C38E-45EC-A00A-72B1431D1727}"/>
              </a:ext>
            </a:extLst>
          </p:cNvPr>
          <p:cNvGrpSpPr/>
          <p:nvPr/>
        </p:nvGrpSpPr>
        <p:grpSpPr>
          <a:xfrm>
            <a:off x="829210" y="592429"/>
            <a:ext cx="602739" cy="968507"/>
            <a:chOff x="5251500" y="2774450"/>
            <a:chExt cx="261600" cy="420350"/>
          </a:xfrm>
        </p:grpSpPr>
        <p:sp>
          <p:nvSpPr>
            <p:cNvPr id="207" name="Google Shape;4243;p66">
              <a:extLst>
                <a:ext uri="{FF2B5EF4-FFF2-40B4-BE49-F238E27FC236}">
                  <a16:creationId xmlns:a16="http://schemas.microsoft.com/office/drawing/2014/main" id="{455B970E-E9D2-497A-8684-01FC100E4074}"/>
                </a:ext>
              </a:extLst>
            </p:cNvPr>
            <p:cNvSpPr/>
            <p:nvPr/>
          </p:nvSpPr>
          <p:spPr>
            <a:xfrm>
              <a:off x="5256700" y="2776900"/>
              <a:ext cx="61325" cy="147050"/>
            </a:xfrm>
            <a:custGeom>
              <a:avLst/>
              <a:gdLst/>
              <a:ahLst/>
              <a:cxnLst/>
              <a:rect l="l" t="t" r="r" b="b"/>
              <a:pathLst>
                <a:path w="2453" h="5882" extrusionOk="0">
                  <a:moveTo>
                    <a:pt x="1026" y="0"/>
                  </a:moveTo>
                  <a:cubicBezTo>
                    <a:pt x="984" y="0"/>
                    <a:pt x="938" y="5"/>
                    <a:pt x="887" y="18"/>
                  </a:cubicBezTo>
                  <a:cubicBezTo>
                    <a:pt x="566" y="113"/>
                    <a:pt x="489" y="376"/>
                    <a:pt x="512" y="566"/>
                  </a:cubicBezTo>
                  <a:cubicBezTo>
                    <a:pt x="530" y="769"/>
                    <a:pt x="625" y="1149"/>
                    <a:pt x="625" y="1149"/>
                  </a:cubicBezTo>
                  <a:lnTo>
                    <a:pt x="738" y="1430"/>
                  </a:lnTo>
                  <a:lnTo>
                    <a:pt x="0" y="1507"/>
                  </a:lnTo>
                  <a:lnTo>
                    <a:pt x="566" y="3823"/>
                  </a:lnTo>
                  <a:lnTo>
                    <a:pt x="738" y="3656"/>
                  </a:lnTo>
                  <a:lnTo>
                    <a:pt x="417" y="1864"/>
                  </a:lnTo>
                  <a:lnTo>
                    <a:pt x="792" y="1787"/>
                  </a:lnTo>
                  <a:lnTo>
                    <a:pt x="1394" y="5881"/>
                  </a:lnTo>
                  <a:cubicBezTo>
                    <a:pt x="1584" y="5859"/>
                    <a:pt x="1774" y="5859"/>
                    <a:pt x="1941" y="5859"/>
                  </a:cubicBezTo>
                  <a:cubicBezTo>
                    <a:pt x="2113" y="5841"/>
                    <a:pt x="2280" y="5804"/>
                    <a:pt x="2452" y="5804"/>
                  </a:cubicBezTo>
                  <a:lnTo>
                    <a:pt x="1715" y="1335"/>
                  </a:lnTo>
                  <a:lnTo>
                    <a:pt x="1620" y="769"/>
                  </a:lnTo>
                  <a:lnTo>
                    <a:pt x="1321" y="132"/>
                  </a:lnTo>
                  <a:cubicBezTo>
                    <a:pt x="1321" y="132"/>
                    <a:pt x="1231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Google Shape;4244;p66">
              <a:extLst>
                <a:ext uri="{FF2B5EF4-FFF2-40B4-BE49-F238E27FC236}">
                  <a16:creationId xmlns:a16="http://schemas.microsoft.com/office/drawing/2014/main" id="{8BA1C4A3-8778-4505-B315-D29DD17FFC48}"/>
                </a:ext>
              </a:extLst>
            </p:cNvPr>
            <p:cNvSpPr/>
            <p:nvPr/>
          </p:nvSpPr>
          <p:spPr>
            <a:xfrm>
              <a:off x="5330650" y="2777350"/>
              <a:ext cx="28300" cy="144225"/>
            </a:xfrm>
            <a:custGeom>
              <a:avLst/>
              <a:gdLst/>
              <a:ahLst/>
              <a:cxnLst/>
              <a:rect l="l" t="t" r="r" b="b"/>
              <a:pathLst>
                <a:path w="1132" h="5769" extrusionOk="0">
                  <a:moveTo>
                    <a:pt x="417" y="0"/>
                  </a:moveTo>
                  <a:lnTo>
                    <a:pt x="1" y="1204"/>
                  </a:lnTo>
                  <a:lnTo>
                    <a:pt x="155" y="5768"/>
                  </a:lnTo>
                  <a:cubicBezTo>
                    <a:pt x="471" y="5768"/>
                    <a:pt x="811" y="5768"/>
                    <a:pt x="1132" y="5709"/>
                  </a:cubicBezTo>
                  <a:lnTo>
                    <a:pt x="870" y="1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Google Shape;4245;p66">
              <a:extLst>
                <a:ext uri="{FF2B5EF4-FFF2-40B4-BE49-F238E27FC236}">
                  <a16:creationId xmlns:a16="http://schemas.microsoft.com/office/drawing/2014/main" id="{B90B62F1-9B5E-4CB1-890D-907DFE3B4D44}"/>
                </a:ext>
              </a:extLst>
            </p:cNvPr>
            <p:cNvSpPr/>
            <p:nvPr/>
          </p:nvSpPr>
          <p:spPr>
            <a:xfrm>
              <a:off x="5382000" y="2821575"/>
              <a:ext cx="39150" cy="97875"/>
            </a:xfrm>
            <a:custGeom>
              <a:avLst/>
              <a:gdLst/>
              <a:ahLst/>
              <a:cxnLst/>
              <a:rect l="l" t="t" r="r" b="b"/>
              <a:pathLst>
                <a:path w="1566" h="3915" extrusionOk="0">
                  <a:moveTo>
                    <a:pt x="1154" y="0"/>
                  </a:moveTo>
                  <a:lnTo>
                    <a:pt x="1" y="3886"/>
                  </a:lnTo>
                  <a:cubicBezTo>
                    <a:pt x="114" y="3904"/>
                    <a:pt x="209" y="3904"/>
                    <a:pt x="322" y="3904"/>
                  </a:cubicBezTo>
                  <a:cubicBezTo>
                    <a:pt x="359" y="3910"/>
                    <a:pt x="398" y="3914"/>
                    <a:pt x="437" y="3914"/>
                  </a:cubicBezTo>
                  <a:cubicBezTo>
                    <a:pt x="517" y="3914"/>
                    <a:pt x="597" y="3897"/>
                    <a:pt x="661" y="3845"/>
                  </a:cubicBezTo>
                  <a:lnTo>
                    <a:pt x="661" y="3845"/>
                  </a:lnTo>
                  <a:lnTo>
                    <a:pt x="607" y="3868"/>
                  </a:lnTo>
                  <a:lnTo>
                    <a:pt x="1566" y="9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Google Shape;4246;p66">
              <a:extLst>
                <a:ext uri="{FF2B5EF4-FFF2-40B4-BE49-F238E27FC236}">
                  <a16:creationId xmlns:a16="http://schemas.microsoft.com/office/drawing/2014/main" id="{6CD8FC54-8358-4EEE-AD7B-6E3720E8FE17}"/>
                </a:ext>
              </a:extLst>
            </p:cNvPr>
            <p:cNvSpPr/>
            <p:nvPr/>
          </p:nvSpPr>
          <p:spPr>
            <a:xfrm>
              <a:off x="5251500" y="2916800"/>
              <a:ext cx="247025" cy="278000"/>
            </a:xfrm>
            <a:custGeom>
              <a:avLst/>
              <a:gdLst/>
              <a:ahLst/>
              <a:cxnLst/>
              <a:rect l="l" t="t" r="r" b="b"/>
              <a:pathLst>
                <a:path w="9881" h="11120" extrusionOk="0">
                  <a:moveTo>
                    <a:pt x="9880" y="0"/>
                  </a:moveTo>
                  <a:lnTo>
                    <a:pt x="5827" y="245"/>
                  </a:lnTo>
                  <a:cubicBezTo>
                    <a:pt x="5732" y="321"/>
                    <a:pt x="5601" y="321"/>
                    <a:pt x="5488" y="321"/>
                  </a:cubicBezTo>
                  <a:cubicBezTo>
                    <a:pt x="5356" y="321"/>
                    <a:pt x="5243" y="303"/>
                    <a:pt x="5108" y="303"/>
                  </a:cubicBezTo>
                  <a:cubicBezTo>
                    <a:pt x="5090" y="303"/>
                    <a:pt x="5090" y="303"/>
                    <a:pt x="5090" y="285"/>
                  </a:cubicBezTo>
                  <a:lnTo>
                    <a:pt x="4262" y="340"/>
                  </a:lnTo>
                  <a:lnTo>
                    <a:pt x="4244" y="340"/>
                  </a:lnTo>
                  <a:cubicBezTo>
                    <a:pt x="3922" y="398"/>
                    <a:pt x="3565" y="398"/>
                    <a:pt x="3226" y="398"/>
                  </a:cubicBezTo>
                  <a:lnTo>
                    <a:pt x="2583" y="435"/>
                  </a:lnTo>
                  <a:lnTo>
                    <a:pt x="2565" y="435"/>
                  </a:lnTo>
                  <a:cubicBezTo>
                    <a:pt x="2416" y="435"/>
                    <a:pt x="2244" y="453"/>
                    <a:pt x="2077" y="471"/>
                  </a:cubicBezTo>
                  <a:cubicBezTo>
                    <a:pt x="1887" y="489"/>
                    <a:pt x="1715" y="489"/>
                    <a:pt x="1529" y="489"/>
                  </a:cubicBezTo>
                  <a:lnTo>
                    <a:pt x="1529" y="511"/>
                  </a:lnTo>
                  <a:lnTo>
                    <a:pt x="0" y="602"/>
                  </a:lnTo>
                  <a:lnTo>
                    <a:pt x="1511" y="10238"/>
                  </a:lnTo>
                  <a:cubicBezTo>
                    <a:pt x="2416" y="10351"/>
                    <a:pt x="3280" y="10577"/>
                    <a:pt x="4149" y="10762"/>
                  </a:cubicBezTo>
                  <a:cubicBezTo>
                    <a:pt x="4452" y="10821"/>
                    <a:pt x="4750" y="10875"/>
                    <a:pt x="5053" y="10916"/>
                  </a:cubicBezTo>
                  <a:cubicBezTo>
                    <a:pt x="5356" y="10952"/>
                    <a:pt x="5655" y="11007"/>
                    <a:pt x="5958" y="11065"/>
                  </a:cubicBezTo>
                  <a:cubicBezTo>
                    <a:pt x="6261" y="11102"/>
                    <a:pt x="6542" y="11120"/>
                    <a:pt x="6845" y="11120"/>
                  </a:cubicBezTo>
                  <a:cubicBezTo>
                    <a:pt x="6986" y="11109"/>
                    <a:pt x="7121" y="11099"/>
                    <a:pt x="7253" y="11099"/>
                  </a:cubicBezTo>
                  <a:cubicBezTo>
                    <a:pt x="7350" y="11099"/>
                    <a:pt x="7446" y="11104"/>
                    <a:pt x="7541" y="11120"/>
                  </a:cubicBezTo>
                  <a:lnTo>
                    <a:pt x="8559" y="6578"/>
                  </a:lnTo>
                  <a:lnTo>
                    <a:pt x="988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Google Shape;4247;p66">
              <a:extLst>
                <a:ext uri="{FF2B5EF4-FFF2-40B4-BE49-F238E27FC236}">
                  <a16:creationId xmlns:a16="http://schemas.microsoft.com/office/drawing/2014/main" id="{1A05BB39-69BC-48E8-B0B1-9A49BBFC6F66}"/>
                </a:ext>
              </a:extLst>
            </p:cNvPr>
            <p:cNvSpPr/>
            <p:nvPr/>
          </p:nvSpPr>
          <p:spPr>
            <a:xfrm>
              <a:off x="5251500" y="2911600"/>
              <a:ext cx="250750" cy="280875"/>
            </a:xfrm>
            <a:custGeom>
              <a:avLst/>
              <a:gdLst/>
              <a:ahLst/>
              <a:cxnLst/>
              <a:rect l="l" t="t" r="r" b="b"/>
              <a:pathLst>
                <a:path w="10030" h="11235" extrusionOk="0">
                  <a:moveTo>
                    <a:pt x="9953" y="0"/>
                  </a:moveTo>
                  <a:cubicBezTo>
                    <a:pt x="6673" y="303"/>
                    <a:pt x="3375" y="303"/>
                    <a:pt x="95" y="606"/>
                  </a:cubicBezTo>
                  <a:cubicBezTo>
                    <a:pt x="41" y="624"/>
                    <a:pt x="0" y="661"/>
                    <a:pt x="0" y="719"/>
                  </a:cubicBezTo>
                  <a:cubicBezTo>
                    <a:pt x="530" y="3904"/>
                    <a:pt x="964" y="7107"/>
                    <a:pt x="1434" y="10292"/>
                  </a:cubicBezTo>
                  <a:cubicBezTo>
                    <a:pt x="1442" y="10337"/>
                    <a:pt x="1469" y="10355"/>
                    <a:pt x="1501" y="10355"/>
                  </a:cubicBezTo>
                  <a:cubicBezTo>
                    <a:pt x="1548" y="10355"/>
                    <a:pt x="1602" y="10313"/>
                    <a:pt x="1602" y="10256"/>
                  </a:cubicBezTo>
                  <a:cubicBezTo>
                    <a:pt x="1208" y="7691"/>
                    <a:pt x="869" y="5130"/>
                    <a:pt x="471" y="2547"/>
                  </a:cubicBezTo>
                  <a:cubicBezTo>
                    <a:pt x="435" y="2339"/>
                    <a:pt x="77" y="774"/>
                    <a:pt x="340" y="756"/>
                  </a:cubicBezTo>
                  <a:cubicBezTo>
                    <a:pt x="1000" y="679"/>
                    <a:pt x="1661" y="643"/>
                    <a:pt x="2321" y="606"/>
                  </a:cubicBezTo>
                  <a:cubicBezTo>
                    <a:pt x="3601" y="511"/>
                    <a:pt x="4881" y="471"/>
                    <a:pt x="6148" y="416"/>
                  </a:cubicBezTo>
                  <a:cubicBezTo>
                    <a:pt x="6786" y="380"/>
                    <a:pt x="7410" y="339"/>
                    <a:pt x="8048" y="303"/>
                  </a:cubicBezTo>
                  <a:cubicBezTo>
                    <a:pt x="8369" y="285"/>
                    <a:pt x="8672" y="267"/>
                    <a:pt x="8994" y="244"/>
                  </a:cubicBezTo>
                  <a:cubicBezTo>
                    <a:pt x="9146" y="236"/>
                    <a:pt x="9353" y="177"/>
                    <a:pt x="9520" y="177"/>
                  </a:cubicBezTo>
                  <a:cubicBezTo>
                    <a:pt x="9706" y="177"/>
                    <a:pt x="9844" y="250"/>
                    <a:pt x="9803" y="548"/>
                  </a:cubicBezTo>
                  <a:cubicBezTo>
                    <a:pt x="9672" y="1547"/>
                    <a:pt x="9405" y="2547"/>
                    <a:pt x="9220" y="3547"/>
                  </a:cubicBezTo>
                  <a:cubicBezTo>
                    <a:pt x="8994" y="4845"/>
                    <a:pt x="8691" y="6148"/>
                    <a:pt x="8387" y="7428"/>
                  </a:cubicBezTo>
                  <a:cubicBezTo>
                    <a:pt x="8089" y="8672"/>
                    <a:pt x="7673" y="9880"/>
                    <a:pt x="7465" y="11142"/>
                  </a:cubicBezTo>
                  <a:cubicBezTo>
                    <a:pt x="7454" y="11198"/>
                    <a:pt x="7502" y="11234"/>
                    <a:pt x="7547" y="11234"/>
                  </a:cubicBezTo>
                  <a:cubicBezTo>
                    <a:pt x="7579" y="11234"/>
                    <a:pt x="7609" y="11217"/>
                    <a:pt x="7618" y="11178"/>
                  </a:cubicBezTo>
                  <a:cubicBezTo>
                    <a:pt x="7958" y="9201"/>
                    <a:pt x="8614" y="7279"/>
                    <a:pt x="9048" y="5297"/>
                  </a:cubicBezTo>
                  <a:cubicBezTo>
                    <a:pt x="9428" y="3583"/>
                    <a:pt x="9803" y="1828"/>
                    <a:pt x="10030" y="95"/>
                  </a:cubicBezTo>
                  <a:cubicBezTo>
                    <a:pt x="10030" y="41"/>
                    <a:pt x="9993" y="0"/>
                    <a:pt x="9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Google Shape;4248;p66">
              <a:extLst>
                <a:ext uri="{FF2B5EF4-FFF2-40B4-BE49-F238E27FC236}">
                  <a16:creationId xmlns:a16="http://schemas.microsoft.com/office/drawing/2014/main" id="{14A88DBF-A08A-4E36-A000-BB8C50E5509C}"/>
                </a:ext>
              </a:extLst>
            </p:cNvPr>
            <p:cNvSpPr/>
            <p:nvPr/>
          </p:nvSpPr>
          <p:spPr>
            <a:xfrm>
              <a:off x="5271275" y="2794300"/>
              <a:ext cx="49825" cy="131775"/>
            </a:xfrm>
            <a:custGeom>
              <a:avLst/>
              <a:gdLst/>
              <a:ahLst/>
              <a:cxnLst/>
              <a:rect l="l" t="t" r="r" b="b"/>
              <a:pathLst>
                <a:path w="1993" h="5271" extrusionOk="0">
                  <a:moveTo>
                    <a:pt x="983" y="1"/>
                  </a:moveTo>
                  <a:cubicBezTo>
                    <a:pt x="643" y="73"/>
                    <a:pt x="381" y="168"/>
                    <a:pt x="60" y="300"/>
                  </a:cubicBezTo>
                  <a:cubicBezTo>
                    <a:pt x="19" y="322"/>
                    <a:pt x="1" y="358"/>
                    <a:pt x="1" y="395"/>
                  </a:cubicBezTo>
                  <a:cubicBezTo>
                    <a:pt x="268" y="1996"/>
                    <a:pt x="585" y="3579"/>
                    <a:pt x="756" y="5185"/>
                  </a:cubicBezTo>
                  <a:cubicBezTo>
                    <a:pt x="765" y="5242"/>
                    <a:pt x="807" y="5270"/>
                    <a:pt x="847" y="5270"/>
                  </a:cubicBezTo>
                  <a:cubicBezTo>
                    <a:pt x="886" y="5270"/>
                    <a:pt x="924" y="5242"/>
                    <a:pt x="924" y="5185"/>
                  </a:cubicBezTo>
                  <a:cubicBezTo>
                    <a:pt x="811" y="4240"/>
                    <a:pt x="661" y="3317"/>
                    <a:pt x="512" y="2394"/>
                  </a:cubicBezTo>
                  <a:cubicBezTo>
                    <a:pt x="417" y="1865"/>
                    <a:pt x="322" y="1340"/>
                    <a:pt x="227" y="793"/>
                  </a:cubicBezTo>
                  <a:cubicBezTo>
                    <a:pt x="173" y="413"/>
                    <a:pt x="381" y="300"/>
                    <a:pt x="720" y="227"/>
                  </a:cubicBezTo>
                  <a:cubicBezTo>
                    <a:pt x="740" y="222"/>
                    <a:pt x="759" y="220"/>
                    <a:pt x="777" y="220"/>
                  </a:cubicBezTo>
                  <a:cubicBezTo>
                    <a:pt x="1100" y="220"/>
                    <a:pt x="1135" y="993"/>
                    <a:pt x="1191" y="1263"/>
                  </a:cubicBezTo>
                  <a:cubicBezTo>
                    <a:pt x="1286" y="1734"/>
                    <a:pt x="1376" y="2222"/>
                    <a:pt x="1453" y="2697"/>
                  </a:cubicBezTo>
                  <a:cubicBezTo>
                    <a:pt x="1584" y="3525"/>
                    <a:pt x="1679" y="4371"/>
                    <a:pt x="1810" y="5203"/>
                  </a:cubicBezTo>
                  <a:cubicBezTo>
                    <a:pt x="1818" y="5250"/>
                    <a:pt x="1852" y="5270"/>
                    <a:pt x="1887" y="5270"/>
                  </a:cubicBezTo>
                  <a:cubicBezTo>
                    <a:pt x="1938" y="5270"/>
                    <a:pt x="1993" y="5229"/>
                    <a:pt x="1982" y="5163"/>
                  </a:cubicBezTo>
                  <a:cubicBezTo>
                    <a:pt x="1697" y="3448"/>
                    <a:pt x="1489" y="1752"/>
                    <a:pt x="1078" y="55"/>
                  </a:cubicBezTo>
                  <a:cubicBezTo>
                    <a:pt x="1060" y="19"/>
                    <a:pt x="1019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Google Shape;4249;p66">
              <a:extLst>
                <a:ext uri="{FF2B5EF4-FFF2-40B4-BE49-F238E27FC236}">
                  <a16:creationId xmlns:a16="http://schemas.microsoft.com/office/drawing/2014/main" id="{2A579F07-FB34-4487-B374-63696124EEAB}"/>
                </a:ext>
              </a:extLst>
            </p:cNvPr>
            <p:cNvSpPr/>
            <p:nvPr/>
          </p:nvSpPr>
          <p:spPr>
            <a:xfrm>
              <a:off x="5274125" y="2810250"/>
              <a:ext cx="27825" cy="8525"/>
            </a:xfrm>
            <a:custGeom>
              <a:avLst/>
              <a:gdLst/>
              <a:ahLst/>
              <a:cxnLst/>
              <a:rect l="l" t="t" r="r" b="b"/>
              <a:pathLst>
                <a:path w="1113" h="341" extrusionOk="0">
                  <a:moveTo>
                    <a:pt x="1018" y="1"/>
                  </a:moveTo>
                  <a:cubicBezTo>
                    <a:pt x="719" y="42"/>
                    <a:pt x="416" y="137"/>
                    <a:pt x="113" y="173"/>
                  </a:cubicBezTo>
                  <a:cubicBezTo>
                    <a:pt x="0" y="191"/>
                    <a:pt x="0" y="340"/>
                    <a:pt x="113" y="340"/>
                  </a:cubicBezTo>
                  <a:cubicBezTo>
                    <a:pt x="416" y="304"/>
                    <a:pt x="719" y="209"/>
                    <a:pt x="1018" y="173"/>
                  </a:cubicBezTo>
                  <a:cubicBezTo>
                    <a:pt x="1113" y="155"/>
                    <a:pt x="1113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Google Shape;4250;p66">
              <a:extLst>
                <a:ext uri="{FF2B5EF4-FFF2-40B4-BE49-F238E27FC236}">
                  <a16:creationId xmlns:a16="http://schemas.microsoft.com/office/drawing/2014/main" id="{537C9823-7072-474C-9B0D-0CBD08BD519F}"/>
                </a:ext>
              </a:extLst>
            </p:cNvPr>
            <p:cNvSpPr/>
            <p:nvPr/>
          </p:nvSpPr>
          <p:spPr>
            <a:xfrm>
              <a:off x="5264275" y="2774450"/>
              <a:ext cx="33225" cy="31925"/>
            </a:xfrm>
            <a:custGeom>
              <a:avLst/>
              <a:gdLst/>
              <a:ahLst/>
              <a:cxnLst/>
              <a:rect l="l" t="t" r="r" b="b"/>
              <a:pathLst>
                <a:path w="1329" h="1277" extrusionOk="0">
                  <a:moveTo>
                    <a:pt x="715" y="0"/>
                  </a:moveTo>
                  <a:cubicBezTo>
                    <a:pt x="650" y="0"/>
                    <a:pt x="586" y="13"/>
                    <a:pt x="525" y="40"/>
                  </a:cubicBezTo>
                  <a:cubicBezTo>
                    <a:pt x="0" y="230"/>
                    <a:pt x="55" y="849"/>
                    <a:pt x="299" y="1247"/>
                  </a:cubicBezTo>
                  <a:cubicBezTo>
                    <a:pt x="316" y="1268"/>
                    <a:pt x="340" y="1277"/>
                    <a:pt x="364" y="1277"/>
                  </a:cubicBezTo>
                  <a:cubicBezTo>
                    <a:pt x="426" y="1277"/>
                    <a:pt x="492" y="1220"/>
                    <a:pt x="453" y="1152"/>
                  </a:cubicBezTo>
                  <a:cubicBezTo>
                    <a:pt x="245" y="849"/>
                    <a:pt x="168" y="397"/>
                    <a:pt x="548" y="211"/>
                  </a:cubicBezTo>
                  <a:cubicBezTo>
                    <a:pt x="618" y="171"/>
                    <a:pt x="682" y="153"/>
                    <a:pt x="739" y="153"/>
                  </a:cubicBezTo>
                  <a:cubicBezTo>
                    <a:pt x="1030" y="153"/>
                    <a:pt x="1152" y="618"/>
                    <a:pt x="1168" y="867"/>
                  </a:cubicBezTo>
                  <a:cubicBezTo>
                    <a:pt x="1168" y="924"/>
                    <a:pt x="1211" y="952"/>
                    <a:pt x="1251" y="952"/>
                  </a:cubicBezTo>
                  <a:cubicBezTo>
                    <a:pt x="1291" y="952"/>
                    <a:pt x="1328" y="924"/>
                    <a:pt x="1317" y="867"/>
                  </a:cubicBezTo>
                  <a:cubicBezTo>
                    <a:pt x="1317" y="605"/>
                    <a:pt x="1263" y="302"/>
                    <a:pt x="1055" y="116"/>
                  </a:cubicBezTo>
                  <a:cubicBezTo>
                    <a:pt x="958" y="43"/>
                    <a:pt x="836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Google Shape;4251;p66">
              <a:extLst>
                <a:ext uri="{FF2B5EF4-FFF2-40B4-BE49-F238E27FC236}">
                  <a16:creationId xmlns:a16="http://schemas.microsoft.com/office/drawing/2014/main" id="{FF7CDAB3-C57D-4263-89C3-2334362F96B1}"/>
                </a:ext>
              </a:extLst>
            </p:cNvPr>
            <p:cNvSpPr/>
            <p:nvPr/>
          </p:nvSpPr>
          <p:spPr>
            <a:xfrm>
              <a:off x="5253875" y="2808875"/>
              <a:ext cx="25475" cy="65525"/>
            </a:xfrm>
            <a:custGeom>
              <a:avLst/>
              <a:gdLst/>
              <a:ahLst/>
              <a:cxnLst/>
              <a:rect l="l" t="t" r="r" b="b"/>
              <a:pathLst>
                <a:path w="1019" h="2621" extrusionOk="0">
                  <a:moveTo>
                    <a:pt x="753" y="0"/>
                  </a:moveTo>
                  <a:cubicBezTo>
                    <a:pt x="748" y="0"/>
                    <a:pt x="743" y="1"/>
                    <a:pt x="738" y="2"/>
                  </a:cubicBezTo>
                  <a:cubicBezTo>
                    <a:pt x="511" y="56"/>
                    <a:pt x="285" y="97"/>
                    <a:pt x="59" y="151"/>
                  </a:cubicBezTo>
                  <a:cubicBezTo>
                    <a:pt x="18" y="169"/>
                    <a:pt x="0" y="210"/>
                    <a:pt x="0" y="246"/>
                  </a:cubicBezTo>
                  <a:cubicBezTo>
                    <a:pt x="113" y="1037"/>
                    <a:pt x="376" y="1793"/>
                    <a:pt x="511" y="2567"/>
                  </a:cubicBezTo>
                  <a:cubicBezTo>
                    <a:pt x="530" y="2585"/>
                    <a:pt x="566" y="2621"/>
                    <a:pt x="602" y="2621"/>
                  </a:cubicBezTo>
                  <a:cubicBezTo>
                    <a:pt x="715" y="2603"/>
                    <a:pt x="810" y="2585"/>
                    <a:pt x="923" y="2508"/>
                  </a:cubicBezTo>
                  <a:cubicBezTo>
                    <a:pt x="964" y="2490"/>
                    <a:pt x="964" y="2453"/>
                    <a:pt x="964" y="2413"/>
                  </a:cubicBezTo>
                  <a:cubicBezTo>
                    <a:pt x="905" y="2073"/>
                    <a:pt x="851" y="1734"/>
                    <a:pt x="774" y="1395"/>
                  </a:cubicBezTo>
                  <a:cubicBezTo>
                    <a:pt x="738" y="1227"/>
                    <a:pt x="697" y="1056"/>
                    <a:pt x="643" y="888"/>
                  </a:cubicBezTo>
                  <a:cubicBezTo>
                    <a:pt x="566" y="603"/>
                    <a:pt x="602" y="603"/>
                    <a:pt x="923" y="585"/>
                  </a:cubicBezTo>
                  <a:cubicBezTo>
                    <a:pt x="1018" y="585"/>
                    <a:pt x="1018" y="418"/>
                    <a:pt x="923" y="418"/>
                  </a:cubicBezTo>
                  <a:cubicBezTo>
                    <a:pt x="756" y="436"/>
                    <a:pt x="602" y="454"/>
                    <a:pt x="453" y="490"/>
                  </a:cubicBezTo>
                  <a:cubicBezTo>
                    <a:pt x="398" y="490"/>
                    <a:pt x="376" y="549"/>
                    <a:pt x="398" y="585"/>
                  </a:cubicBezTo>
                  <a:cubicBezTo>
                    <a:pt x="548" y="1096"/>
                    <a:pt x="661" y="1603"/>
                    <a:pt x="756" y="2132"/>
                  </a:cubicBezTo>
                  <a:cubicBezTo>
                    <a:pt x="828" y="2263"/>
                    <a:pt x="792" y="2358"/>
                    <a:pt x="661" y="2431"/>
                  </a:cubicBezTo>
                  <a:cubicBezTo>
                    <a:pt x="643" y="2358"/>
                    <a:pt x="625" y="2300"/>
                    <a:pt x="625" y="2227"/>
                  </a:cubicBezTo>
                  <a:cubicBezTo>
                    <a:pt x="566" y="2019"/>
                    <a:pt x="511" y="1829"/>
                    <a:pt x="471" y="1621"/>
                  </a:cubicBezTo>
                  <a:cubicBezTo>
                    <a:pt x="376" y="1246"/>
                    <a:pt x="285" y="870"/>
                    <a:pt x="208" y="490"/>
                  </a:cubicBezTo>
                  <a:cubicBezTo>
                    <a:pt x="172" y="323"/>
                    <a:pt x="131" y="282"/>
                    <a:pt x="321" y="246"/>
                  </a:cubicBezTo>
                  <a:cubicBezTo>
                    <a:pt x="471" y="210"/>
                    <a:pt x="625" y="192"/>
                    <a:pt x="774" y="151"/>
                  </a:cubicBezTo>
                  <a:cubicBezTo>
                    <a:pt x="881" y="134"/>
                    <a:pt x="834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Google Shape;4252;p66">
              <a:extLst>
                <a:ext uri="{FF2B5EF4-FFF2-40B4-BE49-F238E27FC236}">
                  <a16:creationId xmlns:a16="http://schemas.microsoft.com/office/drawing/2014/main" id="{B8275961-E784-4F03-AFA8-B2502F4FCA06}"/>
                </a:ext>
              </a:extLst>
            </p:cNvPr>
            <p:cNvSpPr/>
            <p:nvPr/>
          </p:nvSpPr>
          <p:spPr>
            <a:xfrm>
              <a:off x="5329300" y="2800875"/>
              <a:ext cx="30400" cy="122825"/>
            </a:xfrm>
            <a:custGeom>
              <a:avLst/>
              <a:gdLst/>
              <a:ahLst/>
              <a:cxnLst/>
              <a:rect l="l" t="t" r="r" b="b"/>
              <a:pathLst>
                <a:path w="1216" h="4913" extrusionOk="0">
                  <a:moveTo>
                    <a:pt x="942" y="0"/>
                  </a:moveTo>
                  <a:cubicBezTo>
                    <a:pt x="661" y="37"/>
                    <a:pt x="376" y="77"/>
                    <a:pt x="96" y="113"/>
                  </a:cubicBezTo>
                  <a:cubicBezTo>
                    <a:pt x="55" y="113"/>
                    <a:pt x="37" y="150"/>
                    <a:pt x="37" y="190"/>
                  </a:cubicBezTo>
                  <a:cubicBezTo>
                    <a:pt x="1" y="1733"/>
                    <a:pt x="37" y="3280"/>
                    <a:pt x="132" y="4827"/>
                  </a:cubicBezTo>
                  <a:cubicBezTo>
                    <a:pt x="132" y="4884"/>
                    <a:pt x="174" y="4912"/>
                    <a:pt x="216" y="4912"/>
                  </a:cubicBezTo>
                  <a:cubicBezTo>
                    <a:pt x="257" y="4912"/>
                    <a:pt x="299" y="4884"/>
                    <a:pt x="299" y="4827"/>
                  </a:cubicBezTo>
                  <a:cubicBezTo>
                    <a:pt x="245" y="3959"/>
                    <a:pt x="227" y="3090"/>
                    <a:pt x="209" y="2226"/>
                  </a:cubicBezTo>
                  <a:cubicBezTo>
                    <a:pt x="209" y="1774"/>
                    <a:pt x="186" y="1321"/>
                    <a:pt x="186" y="869"/>
                  </a:cubicBezTo>
                  <a:lnTo>
                    <a:pt x="186" y="435"/>
                  </a:lnTo>
                  <a:cubicBezTo>
                    <a:pt x="186" y="214"/>
                    <a:pt x="346" y="198"/>
                    <a:pt x="532" y="198"/>
                  </a:cubicBezTo>
                  <a:cubicBezTo>
                    <a:pt x="564" y="198"/>
                    <a:pt x="596" y="199"/>
                    <a:pt x="629" y="199"/>
                  </a:cubicBezTo>
                  <a:cubicBezTo>
                    <a:pt x="684" y="199"/>
                    <a:pt x="740" y="197"/>
                    <a:pt x="792" y="190"/>
                  </a:cubicBezTo>
                  <a:cubicBezTo>
                    <a:pt x="803" y="189"/>
                    <a:pt x="812" y="189"/>
                    <a:pt x="821" y="189"/>
                  </a:cubicBezTo>
                  <a:cubicBezTo>
                    <a:pt x="953" y="189"/>
                    <a:pt x="905" y="314"/>
                    <a:pt x="905" y="471"/>
                  </a:cubicBezTo>
                  <a:cubicBezTo>
                    <a:pt x="924" y="679"/>
                    <a:pt x="924" y="905"/>
                    <a:pt x="942" y="1113"/>
                  </a:cubicBezTo>
                  <a:cubicBezTo>
                    <a:pt x="942" y="1584"/>
                    <a:pt x="960" y="2054"/>
                    <a:pt x="978" y="2525"/>
                  </a:cubicBezTo>
                  <a:cubicBezTo>
                    <a:pt x="1000" y="3280"/>
                    <a:pt x="1000" y="4054"/>
                    <a:pt x="1055" y="4827"/>
                  </a:cubicBezTo>
                  <a:cubicBezTo>
                    <a:pt x="1055" y="4884"/>
                    <a:pt x="1098" y="4912"/>
                    <a:pt x="1138" y="4912"/>
                  </a:cubicBezTo>
                  <a:cubicBezTo>
                    <a:pt x="1178" y="4912"/>
                    <a:pt x="1215" y="4884"/>
                    <a:pt x="1204" y="4827"/>
                  </a:cubicBezTo>
                  <a:cubicBezTo>
                    <a:pt x="1132" y="3244"/>
                    <a:pt x="1150" y="1661"/>
                    <a:pt x="1055" y="77"/>
                  </a:cubicBezTo>
                  <a:cubicBezTo>
                    <a:pt x="1055" y="18"/>
                    <a:pt x="1000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Google Shape;4253;p66">
              <a:extLst>
                <a:ext uri="{FF2B5EF4-FFF2-40B4-BE49-F238E27FC236}">
                  <a16:creationId xmlns:a16="http://schemas.microsoft.com/office/drawing/2014/main" id="{2CA47BCF-911C-45D3-8BE5-970FC196A7A9}"/>
                </a:ext>
              </a:extLst>
            </p:cNvPr>
            <p:cNvSpPr/>
            <p:nvPr/>
          </p:nvSpPr>
          <p:spPr>
            <a:xfrm>
              <a:off x="5330375" y="2774600"/>
              <a:ext cx="24100" cy="33050"/>
            </a:xfrm>
            <a:custGeom>
              <a:avLst/>
              <a:gdLst/>
              <a:ahLst/>
              <a:cxnLst/>
              <a:rect l="l" t="t" r="r" b="b"/>
              <a:pathLst>
                <a:path w="964" h="1322" extrusionOk="0">
                  <a:moveTo>
                    <a:pt x="447" y="1"/>
                  </a:moveTo>
                  <a:cubicBezTo>
                    <a:pt x="412" y="1"/>
                    <a:pt x="382" y="20"/>
                    <a:pt x="369" y="52"/>
                  </a:cubicBezTo>
                  <a:cubicBezTo>
                    <a:pt x="238" y="450"/>
                    <a:pt x="89" y="825"/>
                    <a:pt x="12" y="1223"/>
                  </a:cubicBezTo>
                  <a:cubicBezTo>
                    <a:pt x="1" y="1278"/>
                    <a:pt x="52" y="1322"/>
                    <a:pt x="99" y="1322"/>
                  </a:cubicBezTo>
                  <a:cubicBezTo>
                    <a:pt x="129" y="1322"/>
                    <a:pt x="157" y="1304"/>
                    <a:pt x="166" y="1259"/>
                  </a:cubicBezTo>
                  <a:cubicBezTo>
                    <a:pt x="228" y="918"/>
                    <a:pt x="350" y="594"/>
                    <a:pt x="466" y="271"/>
                  </a:cubicBezTo>
                  <a:lnTo>
                    <a:pt x="466" y="271"/>
                  </a:lnTo>
                  <a:cubicBezTo>
                    <a:pt x="616" y="535"/>
                    <a:pt x="675" y="861"/>
                    <a:pt x="786" y="1146"/>
                  </a:cubicBezTo>
                  <a:cubicBezTo>
                    <a:pt x="803" y="1174"/>
                    <a:pt x="826" y="1186"/>
                    <a:pt x="850" y="1186"/>
                  </a:cubicBezTo>
                  <a:cubicBezTo>
                    <a:pt x="906" y="1186"/>
                    <a:pt x="964" y="1119"/>
                    <a:pt x="935" y="1051"/>
                  </a:cubicBezTo>
                  <a:cubicBezTo>
                    <a:pt x="786" y="712"/>
                    <a:pt x="749" y="337"/>
                    <a:pt x="523" y="34"/>
                  </a:cubicBezTo>
                  <a:cubicBezTo>
                    <a:pt x="499" y="11"/>
                    <a:pt x="471" y="1"/>
                    <a:pt x="4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Google Shape;4254;p66">
              <a:extLst>
                <a:ext uri="{FF2B5EF4-FFF2-40B4-BE49-F238E27FC236}">
                  <a16:creationId xmlns:a16="http://schemas.microsoft.com/office/drawing/2014/main" id="{64572273-FF20-4D30-80B0-1DE36C2BFF29}"/>
                </a:ext>
              </a:extLst>
            </p:cNvPr>
            <p:cNvSpPr/>
            <p:nvPr/>
          </p:nvSpPr>
          <p:spPr>
            <a:xfrm>
              <a:off x="5335875" y="2779950"/>
              <a:ext cx="10425" cy="9175"/>
            </a:xfrm>
            <a:custGeom>
              <a:avLst/>
              <a:gdLst/>
              <a:ahLst/>
              <a:cxnLst/>
              <a:rect l="l" t="t" r="r" b="b"/>
              <a:pathLst>
                <a:path w="417" h="367" extrusionOk="0">
                  <a:moveTo>
                    <a:pt x="227" y="0"/>
                  </a:moveTo>
                  <a:cubicBezTo>
                    <a:pt x="178" y="0"/>
                    <a:pt x="125" y="40"/>
                    <a:pt x="149" y="105"/>
                  </a:cubicBezTo>
                  <a:cubicBezTo>
                    <a:pt x="149" y="141"/>
                    <a:pt x="172" y="177"/>
                    <a:pt x="172" y="195"/>
                  </a:cubicBezTo>
                  <a:lnTo>
                    <a:pt x="113" y="195"/>
                  </a:lnTo>
                  <a:cubicBezTo>
                    <a:pt x="0" y="195"/>
                    <a:pt x="0" y="367"/>
                    <a:pt x="113" y="367"/>
                  </a:cubicBezTo>
                  <a:cubicBezTo>
                    <a:pt x="190" y="367"/>
                    <a:pt x="262" y="367"/>
                    <a:pt x="339" y="349"/>
                  </a:cubicBezTo>
                  <a:cubicBezTo>
                    <a:pt x="416" y="331"/>
                    <a:pt x="416" y="236"/>
                    <a:pt x="357" y="195"/>
                  </a:cubicBezTo>
                  <a:cubicBezTo>
                    <a:pt x="398" y="177"/>
                    <a:pt x="376" y="123"/>
                    <a:pt x="339" y="82"/>
                  </a:cubicBezTo>
                  <a:cubicBezTo>
                    <a:pt x="339" y="64"/>
                    <a:pt x="321" y="46"/>
                    <a:pt x="285" y="28"/>
                  </a:cubicBezTo>
                  <a:cubicBezTo>
                    <a:pt x="272" y="9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Google Shape;4255;p66">
              <a:extLst>
                <a:ext uri="{FF2B5EF4-FFF2-40B4-BE49-F238E27FC236}">
                  <a16:creationId xmlns:a16="http://schemas.microsoft.com/office/drawing/2014/main" id="{6310F8A5-56B0-44D7-B78B-902D5617F965}"/>
                </a:ext>
              </a:extLst>
            </p:cNvPr>
            <p:cNvSpPr/>
            <p:nvPr/>
          </p:nvSpPr>
          <p:spPr>
            <a:xfrm>
              <a:off x="5340625" y="2817975"/>
              <a:ext cx="7025" cy="47350"/>
            </a:xfrm>
            <a:custGeom>
              <a:avLst/>
              <a:gdLst/>
              <a:ahLst/>
              <a:cxnLst/>
              <a:rect l="l" t="t" r="r" b="b"/>
              <a:pathLst>
                <a:path w="281" h="1894" extrusionOk="0">
                  <a:moveTo>
                    <a:pt x="122" y="1"/>
                  </a:moveTo>
                  <a:cubicBezTo>
                    <a:pt x="61" y="1"/>
                    <a:pt x="0" y="24"/>
                    <a:pt x="0" y="72"/>
                  </a:cubicBezTo>
                  <a:cubicBezTo>
                    <a:pt x="18" y="655"/>
                    <a:pt x="54" y="1239"/>
                    <a:pt x="54" y="1823"/>
                  </a:cubicBezTo>
                  <a:cubicBezTo>
                    <a:pt x="54" y="1870"/>
                    <a:pt x="111" y="1894"/>
                    <a:pt x="167" y="1894"/>
                  </a:cubicBezTo>
                  <a:cubicBezTo>
                    <a:pt x="224" y="1894"/>
                    <a:pt x="281" y="1870"/>
                    <a:pt x="281" y="1823"/>
                  </a:cubicBezTo>
                  <a:cubicBezTo>
                    <a:pt x="281" y="1239"/>
                    <a:pt x="262" y="655"/>
                    <a:pt x="244" y="72"/>
                  </a:cubicBezTo>
                  <a:cubicBezTo>
                    <a:pt x="244" y="24"/>
                    <a:pt x="18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Google Shape;4256;p66">
              <a:extLst>
                <a:ext uri="{FF2B5EF4-FFF2-40B4-BE49-F238E27FC236}">
                  <a16:creationId xmlns:a16="http://schemas.microsoft.com/office/drawing/2014/main" id="{DC903224-8BAA-47D3-87F8-0F0E742C3EEE}"/>
                </a:ext>
              </a:extLst>
            </p:cNvPr>
            <p:cNvSpPr/>
            <p:nvPr/>
          </p:nvSpPr>
          <p:spPr>
            <a:xfrm>
              <a:off x="5380125" y="2818175"/>
              <a:ext cx="44325" cy="103325"/>
            </a:xfrm>
            <a:custGeom>
              <a:avLst/>
              <a:gdLst/>
              <a:ahLst/>
              <a:cxnLst/>
              <a:rect l="l" t="t" r="r" b="b"/>
              <a:pathLst>
                <a:path w="1773" h="4133" extrusionOk="0">
                  <a:moveTo>
                    <a:pt x="1226" y="0"/>
                  </a:moveTo>
                  <a:cubicBezTo>
                    <a:pt x="1194" y="0"/>
                    <a:pt x="1167" y="31"/>
                    <a:pt x="1152" y="64"/>
                  </a:cubicBezTo>
                  <a:cubicBezTo>
                    <a:pt x="700" y="1362"/>
                    <a:pt x="415" y="2719"/>
                    <a:pt x="21" y="4040"/>
                  </a:cubicBezTo>
                  <a:cubicBezTo>
                    <a:pt x="0" y="4096"/>
                    <a:pt x="50" y="4132"/>
                    <a:pt x="98" y="4132"/>
                  </a:cubicBezTo>
                  <a:cubicBezTo>
                    <a:pt x="131" y="4132"/>
                    <a:pt x="163" y="4115"/>
                    <a:pt x="171" y="4076"/>
                  </a:cubicBezTo>
                  <a:cubicBezTo>
                    <a:pt x="551" y="2832"/>
                    <a:pt x="813" y="1570"/>
                    <a:pt x="1229" y="326"/>
                  </a:cubicBezTo>
                  <a:cubicBezTo>
                    <a:pt x="1297" y="240"/>
                    <a:pt x="1357" y="198"/>
                    <a:pt x="1406" y="198"/>
                  </a:cubicBezTo>
                  <a:cubicBezTo>
                    <a:pt x="1465" y="198"/>
                    <a:pt x="1508" y="261"/>
                    <a:pt x="1528" y="385"/>
                  </a:cubicBezTo>
                  <a:cubicBezTo>
                    <a:pt x="1492" y="534"/>
                    <a:pt x="1456" y="684"/>
                    <a:pt x="1397" y="855"/>
                  </a:cubicBezTo>
                  <a:cubicBezTo>
                    <a:pt x="1302" y="1231"/>
                    <a:pt x="1189" y="1629"/>
                    <a:pt x="1094" y="2005"/>
                  </a:cubicBezTo>
                  <a:cubicBezTo>
                    <a:pt x="926" y="2665"/>
                    <a:pt x="777" y="3344"/>
                    <a:pt x="569" y="3981"/>
                  </a:cubicBezTo>
                  <a:cubicBezTo>
                    <a:pt x="558" y="4040"/>
                    <a:pt x="609" y="4084"/>
                    <a:pt x="655" y="4084"/>
                  </a:cubicBezTo>
                  <a:cubicBezTo>
                    <a:pt x="684" y="4084"/>
                    <a:pt x="711" y="4066"/>
                    <a:pt x="718" y="4022"/>
                  </a:cubicBezTo>
                  <a:cubicBezTo>
                    <a:pt x="1116" y="2760"/>
                    <a:pt x="1379" y="1457"/>
                    <a:pt x="1754" y="195"/>
                  </a:cubicBezTo>
                  <a:cubicBezTo>
                    <a:pt x="1772" y="159"/>
                    <a:pt x="1754" y="118"/>
                    <a:pt x="1700" y="100"/>
                  </a:cubicBezTo>
                  <a:cubicBezTo>
                    <a:pt x="1546" y="64"/>
                    <a:pt x="1397" y="23"/>
                    <a:pt x="1247" y="5"/>
                  </a:cubicBezTo>
                  <a:cubicBezTo>
                    <a:pt x="1240" y="2"/>
                    <a:pt x="1233" y="0"/>
                    <a:pt x="1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Google Shape;4257;p66">
              <a:extLst>
                <a:ext uri="{FF2B5EF4-FFF2-40B4-BE49-F238E27FC236}">
                  <a16:creationId xmlns:a16="http://schemas.microsoft.com/office/drawing/2014/main" id="{34C9CD0C-71E6-4D35-8D6B-3DF66D910533}"/>
                </a:ext>
              </a:extLst>
            </p:cNvPr>
            <p:cNvSpPr/>
            <p:nvPr/>
          </p:nvSpPr>
          <p:spPr>
            <a:xfrm>
              <a:off x="5402750" y="2834475"/>
              <a:ext cx="16375" cy="8075"/>
            </a:xfrm>
            <a:custGeom>
              <a:avLst/>
              <a:gdLst/>
              <a:ahLst/>
              <a:cxnLst/>
              <a:rect l="l" t="t" r="r" b="b"/>
              <a:pathLst>
                <a:path w="655" h="323" extrusionOk="0">
                  <a:moveTo>
                    <a:pt x="108" y="1"/>
                  </a:moveTo>
                  <a:cubicBezTo>
                    <a:pt x="38" y="1"/>
                    <a:pt x="0" y="99"/>
                    <a:pt x="76" y="145"/>
                  </a:cubicBezTo>
                  <a:cubicBezTo>
                    <a:pt x="211" y="222"/>
                    <a:pt x="361" y="240"/>
                    <a:pt x="492" y="317"/>
                  </a:cubicBezTo>
                  <a:cubicBezTo>
                    <a:pt x="503" y="321"/>
                    <a:pt x="514" y="323"/>
                    <a:pt x="524" y="323"/>
                  </a:cubicBezTo>
                  <a:cubicBezTo>
                    <a:pt x="603" y="323"/>
                    <a:pt x="655" y="215"/>
                    <a:pt x="587" y="163"/>
                  </a:cubicBezTo>
                  <a:cubicBezTo>
                    <a:pt x="437" y="108"/>
                    <a:pt x="284" y="72"/>
                    <a:pt x="152" y="13"/>
                  </a:cubicBezTo>
                  <a:cubicBezTo>
                    <a:pt x="137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Google Shape;4258;p66">
              <a:extLst>
                <a:ext uri="{FF2B5EF4-FFF2-40B4-BE49-F238E27FC236}">
                  <a16:creationId xmlns:a16="http://schemas.microsoft.com/office/drawing/2014/main" id="{E6065BBC-4B72-4646-BE65-CF7B35159121}"/>
                </a:ext>
              </a:extLst>
            </p:cNvPr>
            <p:cNvSpPr/>
            <p:nvPr/>
          </p:nvSpPr>
          <p:spPr>
            <a:xfrm>
              <a:off x="5430075" y="2800875"/>
              <a:ext cx="83025" cy="116400"/>
            </a:xfrm>
            <a:custGeom>
              <a:avLst/>
              <a:gdLst/>
              <a:ahLst/>
              <a:cxnLst/>
              <a:rect l="l" t="t" r="r" b="b"/>
              <a:pathLst>
                <a:path w="3321" h="4656" extrusionOk="0">
                  <a:moveTo>
                    <a:pt x="1321" y="0"/>
                  </a:moveTo>
                  <a:cubicBezTo>
                    <a:pt x="1226" y="398"/>
                    <a:pt x="322" y="3637"/>
                    <a:pt x="0" y="4655"/>
                  </a:cubicBezTo>
                  <a:lnTo>
                    <a:pt x="2077" y="4524"/>
                  </a:lnTo>
                  <a:cubicBezTo>
                    <a:pt x="2488" y="3262"/>
                    <a:pt x="2905" y="1715"/>
                    <a:pt x="3321" y="471"/>
                  </a:cubicBezTo>
                  <a:cubicBezTo>
                    <a:pt x="2810" y="376"/>
                    <a:pt x="1964" y="77"/>
                    <a:pt x="1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Google Shape;4259;p66">
              <a:extLst>
                <a:ext uri="{FF2B5EF4-FFF2-40B4-BE49-F238E27FC236}">
                  <a16:creationId xmlns:a16="http://schemas.microsoft.com/office/drawing/2014/main" id="{E67B463B-A009-4C04-9018-5F970E3527E7}"/>
                </a:ext>
              </a:extLst>
            </p:cNvPr>
            <p:cNvSpPr/>
            <p:nvPr/>
          </p:nvSpPr>
          <p:spPr>
            <a:xfrm>
              <a:off x="5462650" y="2817375"/>
              <a:ext cx="5225" cy="4225"/>
            </a:xfrm>
            <a:custGeom>
              <a:avLst/>
              <a:gdLst/>
              <a:ahLst/>
              <a:cxnLst/>
              <a:rect l="l" t="t" r="r" b="b"/>
              <a:pathLst>
                <a:path w="209" h="169" extrusionOk="0">
                  <a:moveTo>
                    <a:pt x="113" y="1"/>
                  </a:moveTo>
                  <a:cubicBezTo>
                    <a:pt x="0" y="1"/>
                    <a:pt x="0" y="168"/>
                    <a:pt x="113" y="168"/>
                  </a:cubicBezTo>
                  <a:cubicBezTo>
                    <a:pt x="208" y="168"/>
                    <a:pt x="20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Google Shape;4260;p66">
              <a:extLst>
                <a:ext uri="{FF2B5EF4-FFF2-40B4-BE49-F238E27FC236}">
                  <a16:creationId xmlns:a16="http://schemas.microsoft.com/office/drawing/2014/main" id="{32DE185E-EA4C-4177-9722-FA47193AEDB8}"/>
                </a:ext>
              </a:extLst>
            </p:cNvPr>
            <p:cNvSpPr/>
            <p:nvPr/>
          </p:nvSpPr>
          <p:spPr>
            <a:xfrm>
              <a:off x="5470675" y="2808450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extrusionOk="0">
                  <a:moveTo>
                    <a:pt x="114" y="0"/>
                  </a:moveTo>
                  <a:cubicBezTo>
                    <a:pt x="0" y="0"/>
                    <a:pt x="0" y="168"/>
                    <a:pt x="114" y="168"/>
                  </a:cubicBezTo>
                  <a:cubicBezTo>
                    <a:pt x="227" y="168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Google Shape;4261;p66">
              <a:extLst>
                <a:ext uri="{FF2B5EF4-FFF2-40B4-BE49-F238E27FC236}">
                  <a16:creationId xmlns:a16="http://schemas.microsoft.com/office/drawing/2014/main" id="{495AE630-FEDC-4DAF-9C94-429944139122}"/>
                </a:ext>
              </a:extLst>
            </p:cNvPr>
            <p:cNvSpPr/>
            <p:nvPr/>
          </p:nvSpPr>
          <p:spPr>
            <a:xfrm>
              <a:off x="5470675" y="2817375"/>
              <a:ext cx="5675" cy="4225"/>
            </a:xfrm>
            <a:custGeom>
              <a:avLst/>
              <a:gdLst/>
              <a:ahLst/>
              <a:cxnLst/>
              <a:rect l="l" t="t" r="r" b="b"/>
              <a:pathLst>
                <a:path w="227" h="169" extrusionOk="0">
                  <a:moveTo>
                    <a:pt x="114" y="1"/>
                  </a:moveTo>
                  <a:cubicBezTo>
                    <a:pt x="0" y="1"/>
                    <a:pt x="0" y="168"/>
                    <a:pt x="114" y="168"/>
                  </a:cubicBezTo>
                  <a:cubicBezTo>
                    <a:pt x="227" y="168"/>
                    <a:pt x="22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Google Shape;4262;p66">
              <a:extLst>
                <a:ext uri="{FF2B5EF4-FFF2-40B4-BE49-F238E27FC236}">
                  <a16:creationId xmlns:a16="http://schemas.microsoft.com/office/drawing/2014/main" id="{DF160D87-B703-44B2-925C-62D81A5E4C56}"/>
                </a:ext>
              </a:extLst>
            </p:cNvPr>
            <p:cNvSpPr/>
            <p:nvPr/>
          </p:nvSpPr>
          <p:spPr>
            <a:xfrm>
              <a:off x="5477225" y="2849850"/>
              <a:ext cx="5225" cy="3850"/>
            </a:xfrm>
            <a:custGeom>
              <a:avLst/>
              <a:gdLst/>
              <a:ahLst/>
              <a:cxnLst/>
              <a:rect l="l" t="t" r="r" b="b"/>
              <a:pathLst>
                <a:path w="209" h="154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Google Shape;4263;p66">
              <a:extLst>
                <a:ext uri="{FF2B5EF4-FFF2-40B4-BE49-F238E27FC236}">
                  <a16:creationId xmlns:a16="http://schemas.microsoft.com/office/drawing/2014/main" id="{028D79AE-D257-43AD-AA21-86D2CB37D8E4}"/>
                </a:ext>
              </a:extLst>
            </p:cNvPr>
            <p:cNvSpPr/>
            <p:nvPr/>
          </p:nvSpPr>
          <p:spPr>
            <a:xfrm>
              <a:off x="5481975" y="2843275"/>
              <a:ext cx="6150" cy="3775"/>
            </a:xfrm>
            <a:custGeom>
              <a:avLst/>
              <a:gdLst/>
              <a:ahLst/>
              <a:cxnLst/>
              <a:rect l="l" t="t" r="r" b="b"/>
              <a:pathLst>
                <a:path w="246" h="151" extrusionOk="0">
                  <a:moveTo>
                    <a:pt x="114" y="1"/>
                  </a:moveTo>
                  <a:cubicBezTo>
                    <a:pt x="1" y="1"/>
                    <a:pt x="1" y="150"/>
                    <a:pt x="114" y="150"/>
                  </a:cubicBezTo>
                  <a:lnTo>
                    <a:pt x="150" y="150"/>
                  </a:lnTo>
                  <a:cubicBezTo>
                    <a:pt x="245" y="150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Google Shape;4264;p66">
              <a:extLst>
                <a:ext uri="{FF2B5EF4-FFF2-40B4-BE49-F238E27FC236}">
                  <a16:creationId xmlns:a16="http://schemas.microsoft.com/office/drawing/2014/main" id="{8D7906FF-CF96-47B7-9A35-65ECBD092BB1}"/>
                </a:ext>
              </a:extLst>
            </p:cNvPr>
            <p:cNvSpPr/>
            <p:nvPr/>
          </p:nvSpPr>
          <p:spPr>
            <a:xfrm>
              <a:off x="5484800" y="2852675"/>
              <a:ext cx="5700" cy="3875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27" y="154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Google Shape;4265;p66">
              <a:extLst>
                <a:ext uri="{FF2B5EF4-FFF2-40B4-BE49-F238E27FC236}">
                  <a16:creationId xmlns:a16="http://schemas.microsoft.com/office/drawing/2014/main" id="{E48DCD3B-F50C-46F4-918D-5525A993866E}"/>
                </a:ext>
              </a:extLst>
            </p:cNvPr>
            <p:cNvSpPr/>
            <p:nvPr/>
          </p:nvSpPr>
          <p:spPr>
            <a:xfrm>
              <a:off x="5450425" y="287065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91" y="1"/>
                  </a:moveTo>
                  <a:cubicBezTo>
                    <a:pt x="1" y="1"/>
                    <a:pt x="1" y="168"/>
                    <a:pt x="91" y="168"/>
                  </a:cubicBezTo>
                  <a:cubicBezTo>
                    <a:pt x="204" y="168"/>
                    <a:pt x="204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Google Shape;4266;p66">
              <a:extLst>
                <a:ext uri="{FF2B5EF4-FFF2-40B4-BE49-F238E27FC236}">
                  <a16:creationId xmlns:a16="http://schemas.microsoft.com/office/drawing/2014/main" id="{586F8170-03BF-4C1D-8850-E9E543857637}"/>
                </a:ext>
              </a:extLst>
            </p:cNvPr>
            <p:cNvSpPr/>
            <p:nvPr/>
          </p:nvSpPr>
          <p:spPr>
            <a:xfrm>
              <a:off x="5456525" y="2866350"/>
              <a:ext cx="5250" cy="3875"/>
            </a:xfrm>
            <a:custGeom>
              <a:avLst/>
              <a:gdLst/>
              <a:ahLst/>
              <a:cxnLst/>
              <a:rect l="l" t="t" r="r" b="b"/>
              <a:pathLst>
                <a:path w="210" h="155" extrusionOk="0">
                  <a:moveTo>
                    <a:pt x="96" y="1"/>
                  </a:moveTo>
                  <a:cubicBezTo>
                    <a:pt x="1" y="1"/>
                    <a:pt x="1" y="154"/>
                    <a:pt x="96" y="154"/>
                  </a:cubicBezTo>
                  <a:cubicBezTo>
                    <a:pt x="209" y="154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Google Shape;4267;p66">
              <a:extLst>
                <a:ext uri="{FF2B5EF4-FFF2-40B4-BE49-F238E27FC236}">
                  <a16:creationId xmlns:a16="http://schemas.microsoft.com/office/drawing/2014/main" id="{1B381BBF-3F7E-496E-A0BA-FBE18A72D9AF}"/>
                </a:ext>
              </a:extLst>
            </p:cNvPr>
            <p:cNvSpPr/>
            <p:nvPr/>
          </p:nvSpPr>
          <p:spPr>
            <a:xfrm>
              <a:off x="5456525" y="2877200"/>
              <a:ext cx="5250" cy="3775"/>
            </a:xfrm>
            <a:custGeom>
              <a:avLst/>
              <a:gdLst/>
              <a:ahLst/>
              <a:cxnLst/>
              <a:rect l="l" t="t" r="r" b="b"/>
              <a:pathLst>
                <a:path w="210" h="151" extrusionOk="0">
                  <a:moveTo>
                    <a:pt x="96" y="1"/>
                  </a:moveTo>
                  <a:cubicBezTo>
                    <a:pt x="1" y="1"/>
                    <a:pt x="1" y="150"/>
                    <a:pt x="96" y="150"/>
                  </a:cubicBezTo>
                  <a:cubicBezTo>
                    <a:pt x="209" y="150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Google Shape;4268;p66">
              <a:extLst>
                <a:ext uri="{FF2B5EF4-FFF2-40B4-BE49-F238E27FC236}">
                  <a16:creationId xmlns:a16="http://schemas.microsoft.com/office/drawing/2014/main" id="{589EF644-89B0-49B0-A192-6E9B1DEA6FE3}"/>
                </a:ext>
              </a:extLst>
            </p:cNvPr>
            <p:cNvSpPr/>
            <p:nvPr/>
          </p:nvSpPr>
          <p:spPr>
            <a:xfrm>
              <a:off x="5462650" y="2899375"/>
              <a:ext cx="5225" cy="4200"/>
            </a:xfrm>
            <a:custGeom>
              <a:avLst/>
              <a:gdLst/>
              <a:ahLst/>
              <a:cxnLst/>
              <a:rect l="l" t="t" r="r" b="b"/>
              <a:pathLst>
                <a:path w="209" h="168" extrusionOk="0">
                  <a:moveTo>
                    <a:pt x="95" y="1"/>
                  </a:moveTo>
                  <a:cubicBezTo>
                    <a:pt x="0" y="1"/>
                    <a:pt x="0" y="168"/>
                    <a:pt x="95" y="168"/>
                  </a:cubicBezTo>
                  <a:cubicBezTo>
                    <a:pt x="208" y="168"/>
                    <a:pt x="208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Google Shape;4269;p66">
              <a:extLst>
                <a:ext uri="{FF2B5EF4-FFF2-40B4-BE49-F238E27FC236}">
                  <a16:creationId xmlns:a16="http://schemas.microsoft.com/office/drawing/2014/main" id="{6CBCF675-C9BF-4F35-B42D-558D381AFFAA}"/>
                </a:ext>
              </a:extLst>
            </p:cNvPr>
            <p:cNvSpPr/>
            <p:nvPr/>
          </p:nvSpPr>
          <p:spPr>
            <a:xfrm>
              <a:off x="5469200" y="28918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Google Shape;4270;p66">
              <a:extLst>
                <a:ext uri="{FF2B5EF4-FFF2-40B4-BE49-F238E27FC236}">
                  <a16:creationId xmlns:a16="http://schemas.microsoft.com/office/drawing/2014/main" id="{FD015A23-F012-44E3-A276-5D639F8A494B}"/>
                </a:ext>
              </a:extLst>
            </p:cNvPr>
            <p:cNvSpPr/>
            <p:nvPr/>
          </p:nvSpPr>
          <p:spPr>
            <a:xfrm>
              <a:off x="5471125" y="29031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1"/>
                  </a:moveTo>
                  <a:cubicBezTo>
                    <a:pt x="1" y="1"/>
                    <a:pt x="1" y="155"/>
                    <a:pt x="114" y="155"/>
                  </a:cubicBezTo>
                  <a:cubicBezTo>
                    <a:pt x="209" y="155"/>
                    <a:pt x="20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Google Shape;4271;p66">
              <a:extLst>
                <a:ext uri="{FF2B5EF4-FFF2-40B4-BE49-F238E27FC236}">
                  <a16:creationId xmlns:a16="http://schemas.microsoft.com/office/drawing/2014/main" id="{80FDEA5B-E75E-43A5-85C4-005F13224DCA}"/>
                </a:ext>
              </a:extLst>
            </p:cNvPr>
            <p:cNvSpPr/>
            <p:nvPr/>
          </p:nvSpPr>
          <p:spPr>
            <a:xfrm>
              <a:off x="5318900" y="2982275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extrusionOk="0">
                  <a:moveTo>
                    <a:pt x="2167" y="0"/>
                  </a:moveTo>
                  <a:cubicBezTo>
                    <a:pt x="964" y="0"/>
                    <a:pt x="0" y="964"/>
                    <a:pt x="0" y="2167"/>
                  </a:cubicBezTo>
                  <a:cubicBezTo>
                    <a:pt x="0" y="3375"/>
                    <a:pt x="964" y="4357"/>
                    <a:pt x="2167" y="4357"/>
                  </a:cubicBezTo>
                  <a:cubicBezTo>
                    <a:pt x="3375" y="4357"/>
                    <a:pt x="4357" y="3375"/>
                    <a:pt x="4357" y="2167"/>
                  </a:cubicBezTo>
                  <a:cubicBezTo>
                    <a:pt x="4357" y="964"/>
                    <a:pt x="3375" y="0"/>
                    <a:pt x="216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Google Shape;4272;p66">
              <a:extLst>
                <a:ext uri="{FF2B5EF4-FFF2-40B4-BE49-F238E27FC236}">
                  <a16:creationId xmlns:a16="http://schemas.microsoft.com/office/drawing/2014/main" id="{41132FE9-2450-4CD7-B328-AEAFDAB590D0}"/>
                </a:ext>
              </a:extLst>
            </p:cNvPr>
            <p:cNvSpPr/>
            <p:nvPr/>
          </p:nvSpPr>
          <p:spPr>
            <a:xfrm>
              <a:off x="5269400" y="2928025"/>
              <a:ext cx="215150" cy="37125"/>
            </a:xfrm>
            <a:custGeom>
              <a:avLst/>
              <a:gdLst/>
              <a:ahLst/>
              <a:cxnLst/>
              <a:rect l="l" t="t" r="r" b="b"/>
              <a:pathLst>
                <a:path w="8606" h="1485" extrusionOk="0">
                  <a:moveTo>
                    <a:pt x="8366" y="1"/>
                  </a:moveTo>
                  <a:cubicBezTo>
                    <a:pt x="8355" y="1"/>
                    <a:pt x="8344" y="2"/>
                    <a:pt x="8332" y="4"/>
                  </a:cubicBezTo>
                  <a:cubicBezTo>
                    <a:pt x="7707" y="158"/>
                    <a:pt x="7398" y="884"/>
                    <a:pt x="6799" y="884"/>
                  </a:cubicBezTo>
                  <a:cubicBezTo>
                    <a:pt x="6730" y="884"/>
                    <a:pt x="6658" y="875"/>
                    <a:pt x="6581" y="854"/>
                  </a:cubicBezTo>
                  <a:cubicBezTo>
                    <a:pt x="6065" y="700"/>
                    <a:pt x="5712" y="130"/>
                    <a:pt x="5219" y="130"/>
                  </a:cubicBezTo>
                  <a:cubicBezTo>
                    <a:pt x="5048" y="130"/>
                    <a:pt x="4859" y="199"/>
                    <a:pt x="4640" y="379"/>
                  </a:cubicBezTo>
                  <a:cubicBezTo>
                    <a:pt x="4505" y="474"/>
                    <a:pt x="4414" y="587"/>
                    <a:pt x="4301" y="718"/>
                  </a:cubicBezTo>
                  <a:cubicBezTo>
                    <a:pt x="4178" y="842"/>
                    <a:pt x="4046" y="890"/>
                    <a:pt x="3916" y="890"/>
                  </a:cubicBezTo>
                  <a:cubicBezTo>
                    <a:pt x="3688" y="890"/>
                    <a:pt x="3462" y="742"/>
                    <a:pt x="3283" y="587"/>
                  </a:cubicBezTo>
                  <a:cubicBezTo>
                    <a:pt x="3016" y="379"/>
                    <a:pt x="2790" y="194"/>
                    <a:pt x="2433" y="194"/>
                  </a:cubicBezTo>
                  <a:cubicBezTo>
                    <a:pt x="2152" y="194"/>
                    <a:pt x="1944" y="456"/>
                    <a:pt x="1790" y="646"/>
                  </a:cubicBezTo>
                  <a:cubicBezTo>
                    <a:pt x="1641" y="857"/>
                    <a:pt x="1527" y="1156"/>
                    <a:pt x="1240" y="1156"/>
                  </a:cubicBezTo>
                  <a:cubicBezTo>
                    <a:pt x="1171" y="1156"/>
                    <a:pt x="1091" y="1139"/>
                    <a:pt x="999" y="1098"/>
                  </a:cubicBezTo>
                  <a:cubicBezTo>
                    <a:pt x="718" y="967"/>
                    <a:pt x="546" y="628"/>
                    <a:pt x="379" y="402"/>
                  </a:cubicBezTo>
                  <a:cubicBezTo>
                    <a:pt x="341" y="357"/>
                    <a:pt x="290" y="338"/>
                    <a:pt x="240" y="338"/>
                  </a:cubicBezTo>
                  <a:cubicBezTo>
                    <a:pt x="117" y="338"/>
                    <a:pt x="1" y="450"/>
                    <a:pt x="94" y="569"/>
                  </a:cubicBezTo>
                  <a:cubicBezTo>
                    <a:pt x="377" y="949"/>
                    <a:pt x="782" y="1485"/>
                    <a:pt x="1243" y="1485"/>
                  </a:cubicBezTo>
                  <a:cubicBezTo>
                    <a:pt x="1402" y="1485"/>
                    <a:pt x="1567" y="1421"/>
                    <a:pt x="1736" y="1266"/>
                  </a:cubicBezTo>
                  <a:cubicBezTo>
                    <a:pt x="1867" y="1153"/>
                    <a:pt x="1962" y="967"/>
                    <a:pt x="2075" y="813"/>
                  </a:cubicBezTo>
                  <a:cubicBezTo>
                    <a:pt x="2203" y="630"/>
                    <a:pt x="2344" y="560"/>
                    <a:pt x="2487" y="560"/>
                  </a:cubicBezTo>
                  <a:cubicBezTo>
                    <a:pt x="2725" y="560"/>
                    <a:pt x="2970" y="751"/>
                    <a:pt x="3170" y="926"/>
                  </a:cubicBezTo>
                  <a:cubicBezTo>
                    <a:pt x="3386" y="1119"/>
                    <a:pt x="3595" y="1211"/>
                    <a:pt x="3842" y="1211"/>
                  </a:cubicBezTo>
                  <a:cubicBezTo>
                    <a:pt x="3937" y="1211"/>
                    <a:pt x="4038" y="1197"/>
                    <a:pt x="4147" y="1171"/>
                  </a:cubicBezTo>
                  <a:cubicBezTo>
                    <a:pt x="4659" y="1058"/>
                    <a:pt x="4754" y="515"/>
                    <a:pt x="5355" y="474"/>
                  </a:cubicBezTo>
                  <a:cubicBezTo>
                    <a:pt x="5363" y="474"/>
                    <a:pt x="5370" y="473"/>
                    <a:pt x="5378" y="473"/>
                  </a:cubicBezTo>
                  <a:cubicBezTo>
                    <a:pt x="5630" y="473"/>
                    <a:pt x="5831" y="763"/>
                    <a:pt x="5998" y="890"/>
                  </a:cubicBezTo>
                  <a:cubicBezTo>
                    <a:pt x="6201" y="1040"/>
                    <a:pt x="6409" y="1135"/>
                    <a:pt x="6654" y="1211"/>
                  </a:cubicBezTo>
                  <a:cubicBezTo>
                    <a:pt x="6737" y="1235"/>
                    <a:pt x="6815" y="1246"/>
                    <a:pt x="6889" y="1246"/>
                  </a:cubicBezTo>
                  <a:cubicBezTo>
                    <a:pt x="7510" y="1246"/>
                    <a:pt x="7802" y="474"/>
                    <a:pt x="8409" y="325"/>
                  </a:cubicBezTo>
                  <a:cubicBezTo>
                    <a:pt x="8605" y="269"/>
                    <a:pt x="8548" y="1"/>
                    <a:pt x="8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Google Shape;4273;p66">
              <a:extLst>
                <a:ext uri="{FF2B5EF4-FFF2-40B4-BE49-F238E27FC236}">
                  <a16:creationId xmlns:a16="http://schemas.microsoft.com/office/drawing/2014/main" id="{28E5C681-0B44-44A9-A76C-F7AA59DE36E8}"/>
                </a:ext>
              </a:extLst>
            </p:cNvPr>
            <p:cNvSpPr/>
            <p:nvPr/>
          </p:nvSpPr>
          <p:spPr>
            <a:xfrm>
              <a:off x="5339150" y="2999725"/>
              <a:ext cx="37225" cy="36400"/>
            </a:xfrm>
            <a:custGeom>
              <a:avLst/>
              <a:gdLst/>
              <a:ahLst/>
              <a:cxnLst/>
              <a:rect l="l" t="t" r="r" b="b"/>
              <a:pathLst>
                <a:path w="1489" h="1456" extrusionOk="0">
                  <a:moveTo>
                    <a:pt x="418" y="1"/>
                  </a:moveTo>
                  <a:cubicBezTo>
                    <a:pt x="341" y="1"/>
                    <a:pt x="267" y="51"/>
                    <a:pt x="267" y="153"/>
                  </a:cubicBezTo>
                  <a:cubicBezTo>
                    <a:pt x="267" y="266"/>
                    <a:pt x="285" y="397"/>
                    <a:pt x="285" y="510"/>
                  </a:cubicBezTo>
                  <a:cubicBezTo>
                    <a:pt x="226" y="547"/>
                    <a:pt x="172" y="605"/>
                    <a:pt x="113" y="642"/>
                  </a:cubicBezTo>
                  <a:cubicBezTo>
                    <a:pt x="0" y="718"/>
                    <a:pt x="18" y="868"/>
                    <a:pt x="154" y="927"/>
                  </a:cubicBezTo>
                  <a:cubicBezTo>
                    <a:pt x="208" y="945"/>
                    <a:pt x="285" y="963"/>
                    <a:pt x="340" y="963"/>
                  </a:cubicBezTo>
                  <a:cubicBezTo>
                    <a:pt x="358" y="1094"/>
                    <a:pt x="398" y="1225"/>
                    <a:pt x="435" y="1356"/>
                  </a:cubicBezTo>
                  <a:cubicBezTo>
                    <a:pt x="450" y="1420"/>
                    <a:pt x="493" y="1456"/>
                    <a:pt x="548" y="1456"/>
                  </a:cubicBezTo>
                  <a:cubicBezTo>
                    <a:pt x="560" y="1456"/>
                    <a:pt x="571" y="1454"/>
                    <a:pt x="584" y="1451"/>
                  </a:cubicBezTo>
                  <a:cubicBezTo>
                    <a:pt x="594" y="1454"/>
                    <a:pt x="604" y="1456"/>
                    <a:pt x="615" y="1456"/>
                  </a:cubicBezTo>
                  <a:cubicBezTo>
                    <a:pt x="667" y="1456"/>
                    <a:pt x="723" y="1420"/>
                    <a:pt x="738" y="1356"/>
                  </a:cubicBezTo>
                  <a:cubicBezTo>
                    <a:pt x="792" y="1243"/>
                    <a:pt x="833" y="1130"/>
                    <a:pt x="887" y="1017"/>
                  </a:cubicBezTo>
                  <a:lnTo>
                    <a:pt x="1285" y="1017"/>
                  </a:lnTo>
                  <a:cubicBezTo>
                    <a:pt x="1416" y="1017"/>
                    <a:pt x="1489" y="850"/>
                    <a:pt x="1398" y="755"/>
                  </a:cubicBezTo>
                  <a:cubicBezTo>
                    <a:pt x="1303" y="678"/>
                    <a:pt x="1208" y="587"/>
                    <a:pt x="1095" y="510"/>
                  </a:cubicBezTo>
                  <a:cubicBezTo>
                    <a:pt x="1149" y="415"/>
                    <a:pt x="1190" y="320"/>
                    <a:pt x="1226" y="207"/>
                  </a:cubicBezTo>
                  <a:cubicBezTo>
                    <a:pt x="1254" y="120"/>
                    <a:pt x="1172" y="33"/>
                    <a:pt x="1081" y="33"/>
                  </a:cubicBezTo>
                  <a:cubicBezTo>
                    <a:pt x="1054" y="33"/>
                    <a:pt x="1026" y="40"/>
                    <a:pt x="1000" y="58"/>
                  </a:cubicBezTo>
                  <a:cubicBezTo>
                    <a:pt x="905" y="94"/>
                    <a:pt x="833" y="153"/>
                    <a:pt x="738" y="207"/>
                  </a:cubicBezTo>
                  <a:cubicBezTo>
                    <a:pt x="661" y="153"/>
                    <a:pt x="606" y="94"/>
                    <a:pt x="530" y="40"/>
                  </a:cubicBezTo>
                  <a:cubicBezTo>
                    <a:pt x="497" y="14"/>
                    <a:pt x="457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Google Shape;4274;p66">
              <a:extLst>
                <a:ext uri="{FF2B5EF4-FFF2-40B4-BE49-F238E27FC236}">
                  <a16:creationId xmlns:a16="http://schemas.microsoft.com/office/drawing/2014/main" id="{4BD541FF-E7DB-47AA-A363-6CF98B75065F}"/>
                </a:ext>
              </a:extLst>
            </p:cNvPr>
            <p:cNvSpPr/>
            <p:nvPr/>
          </p:nvSpPr>
          <p:spPr>
            <a:xfrm>
              <a:off x="5387200" y="3022625"/>
              <a:ext cx="30675" cy="28250"/>
            </a:xfrm>
            <a:custGeom>
              <a:avLst/>
              <a:gdLst/>
              <a:ahLst/>
              <a:cxnLst/>
              <a:rect l="l" t="t" r="r" b="b"/>
              <a:pathLst>
                <a:path w="1227" h="1130" extrusionOk="0">
                  <a:moveTo>
                    <a:pt x="812" y="0"/>
                  </a:moveTo>
                  <a:cubicBezTo>
                    <a:pt x="788" y="0"/>
                    <a:pt x="763" y="9"/>
                    <a:pt x="738" y="29"/>
                  </a:cubicBezTo>
                  <a:cubicBezTo>
                    <a:pt x="661" y="83"/>
                    <a:pt x="584" y="142"/>
                    <a:pt x="512" y="196"/>
                  </a:cubicBezTo>
                  <a:cubicBezTo>
                    <a:pt x="453" y="178"/>
                    <a:pt x="399" y="160"/>
                    <a:pt x="340" y="142"/>
                  </a:cubicBezTo>
                  <a:cubicBezTo>
                    <a:pt x="328" y="139"/>
                    <a:pt x="316" y="138"/>
                    <a:pt x="305" y="138"/>
                  </a:cubicBezTo>
                  <a:cubicBezTo>
                    <a:pt x="224" y="138"/>
                    <a:pt x="159" y="192"/>
                    <a:pt x="191" y="291"/>
                  </a:cubicBezTo>
                  <a:cubicBezTo>
                    <a:pt x="209" y="350"/>
                    <a:pt x="227" y="404"/>
                    <a:pt x="245" y="440"/>
                  </a:cubicBezTo>
                  <a:cubicBezTo>
                    <a:pt x="173" y="517"/>
                    <a:pt x="96" y="594"/>
                    <a:pt x="42" y="666"/>
                  </a:cubicBezTo>
                  <a:cubicBezTo>
                    <a:pt x="1" y="725"/>
                    <a:pt x="1" y="780"/>
                    <a:pt x="42" y="820"/>
                  </a:cubicBezTo>
                  <a:cubicBezTo>
                    <a:pt x="56" y="850"/>
                    <a:pt x="95" y="879"/>
                    <a:pt x="141" y="879"/>
                  </a:cubicBezTo>
                  <a:cubicBezTo>
                    <a:pt x="151" y="879"/>
                    <a:pt x="162" y="878"/>
                    <a:pt x="173" y="875"/>
                  </a:cubicBezTo>
                  <a:cubicBezTo>
                    <a:pt x="268" y="856"/>
                    <a:pt x="358" y="838"/>
                    <a:pt x="453" y="820"/>
                  </a:cubicBezTo>
                  <a:cubicBezTo>
                    <a:pt x="530" y="893"/>
                    <a:pt x="584" y="988"/>
                    <a:pt x="643" y="1083"/>
                  </a:cubicBezTo>
                  <a:cubicBezTo>
                    <a:pt x="665" y="1114"/>
                    <a:pt x="703" y="1129"/>
                    <a:pt x="742" y="1129"/>
                  </a:cubicBezTo>
                  <a:cubicBezTo>
                    <a:pt x="800" y="1129"/>
                    <a:pt x="859" y="1096"/>
                    <a:pt x="869" y="1028"/>
                  </a:cubicBezTo>
                  <a:cubicBezTo>
                    <a:pt x="869" y="933"/>
                    <a:pt x="869" y="820"/>
                    <a:pt x="888" y="725"/>
                  </a:cubicBezTo>
                  <a:cubicBezTo>
                    <a:pt x="964" y="707"/>
                    <a:pt x="1059" y="689"/>
                    <a:pt x="1132" y="666"/>
                  </a:cubicBezTo>
                  <a:cubicBezTo>
                    <a:pt x="1227" y="648"/>
                    <a:pt x="1227" y="499"/>
                    <a:pt x="1132" y="463"/>
                  </a:cubicBezTo>
                  <a:cubicBezTo>
                    <a:pt x="1059" y="422"/>
                    <a:pt x="983" y="386"/>
                    <a:pt x="906" y="350"/>
                  </a:cubicBezTo>
                  <a:cubicBezTo>
                    <a:pt x="906" y="291"/>
                    <a:pt x="924" y="214"/>
                    <a:pt x="924" y="142"/>
                  </a:cubicBezTo>
                  <a:cubicBezTo>
                    <a:pt x="941" y="71"/>
                    <a:pt x="882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Google Shape;4275;p66">
              <a:extLst>
                <a:ext uri="{FF2B5EF4-FFF2-40B4-BE49-F238E27FC236}">
                  <a16:creationId xmlns:a16="http://schemas.microsoft.com/office/drawing/2014/main" id="{3CF89C50-0F29-4E31-99D3-8C338160DE21}"/>
                </a:ext>
              </a:extLst>
            </p:cNvPr>
            <p:cNvSpPr/>
            <p:nvPr/>
          </p:nvSpPr>
          <p:spPr>
            <a:xfrm>
              <a:off x="5350000" y="3047900"/>
              <a:ext cx="18900" cy="18775"/>
            </a:xfrm>
            <a:custGeom>
              <a:avLst/>
              <a:gdLst/>
              <a:ahLst/>
              <a:cxnLst/>
              <a:rect l="l" t="t" r="r" b="b"/>
              <a:pathLst>
                <a:path w="756" h="751" extrusionOk="0">
                  <a:moveTo>
                    <a:pt x="220" y="1"/>
                  </a:moveTo>
                  <a:cubicBezTo>
                    <a:pt x="184" y="1"/>
                    <a:pt x="150" y="26"/>
                    <a:pt x="150" y="72"/>
                  </a:cubicBezTo>
                  <a:lnTo>
                    <a:pt x="150" y="262"/>
                  </a:lnTo>
                  <a:cubicBezTo>
                    <a:pt x="114" y="280"/>
                    <a:pt x="77" y="298"/>
                    <a:pt x="59" y="316"/>
                  </a:cubicBezTo>
                  <a:cubicBezTo>
                    <a:pt x="1" y="357"/>
                    <a:pt x="1" y="429"/>
                    <a:pt x="59" y="470"/>
                  </a:cubicBezTo>
                  <a:cubicBezTo>
                    <a:pt x="96" y="470"/>
                    <a:pt x="132" y="488"/>
                    <a:pt x="172" y="506"/>
                  </a:cubicBezTo>
                  <a:cubicBezTo>
                    <a:pt x="172" y="560"/>
                    <a:pt x="191" y="637"/>
                    <a:pt x="191" y="696"/>
                  </a:cubicBezTo>
                  <a:cubicBezTo>
                    <a:pt x="209" y="732"/>
                    <a:pt x="245" y="750"/>
                    <a:pt x="263" y="750"/>
                  </a:cubicBezTo>
                  <a:cubicBezTo>
                    <a:pt x="304" y="750"/>
                    <a:pt x="340" y="750"/>
                    <a:pt x="358" y="714"/>
                  </a:cubicBezTo>
                  <a:cubicBezTo>
                    <a:pt x="376" y="655"/>
                    <a:pt x="417" y="601"/>
                    <a:pt x="435" y="542"/>
                  </a:cubicBezTo>
                  <a:lnTo>
                    <a:pt x="643" y="542"/>
                  </a:lnTo>
                  <a:cubicBezTo>
                    <a:pt x="715" y="542"/>
                    <a:pt x="756" y="470"/>
                    <a:pt x="715" y="411"/>
                  </a:cubicBezTo>
                  <a:cubicBezTo>
                    <a:pt x="661" y="375"/>
                    <a:pt x="625" y="334"/>
                    <a:pt x="566" y="280"/>
                  </a:cubicBezTo>
                  <a:cubicBezTo>
                    <a:pt x="584" y="244"/>
                    <a:pt x="625" y="185"/>
                    <a:pt x="643" y="130"/>
                  </a:cubicBezTo>
                  <a:cubicBezTo>
                    <a:pt x="659" y="79"/>
                    <a:pt x="603" y="32"/>
                    <a:pt x="552" y="32"/>
                  </a:cubicBezTo>
                  <a:cubicBezTo>
                    <a:pt x="545" y="32"/>
                    <a:pt x="537" y="33"/>
                    <a:pt x="530" y="35"/>
                  </a:cubicBezTo>
                  <a:cubicBezTo>
                    <a:pt x="489" y="72"/>
                    <a:pt x="435" y="90"/>
                    <a:pt x="399" y="130"/>
                  </a:cubicBezTo>
                  <a:cubicBezTo>
                    <a:pt x="358" y="90"/>
                    <a:pt x="322" y="54"/>
                    <a:pt x="286" y="35"/>
                  </a:cubicBezTo>
                  <a:cubicBezTo>
                    <a:pt x="269" y="12"/>
                    <a:pt x="24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Google Shape;4276;p66">
              <a:extLst>
                <a:ext uri="{FF2B5EF4-FFF2-40B4-BE49-F238E27FC236}">
                  <a16:creationId xmlns:a16="http://schemas.microsoft.com/office/drawing/2014/main" id="{36B68838-BE39-4DCC-8D7A-CBE8ACE3BCD4}"/>
                </a:ext>
              </a:extLst>
            </p:cNvPr>
            <p:cNvSpPr/>
            <p:nvPr/>
          </p:nvSpPr>
          <p:spPr>
            <a:xfrm>
              <a:off x="5283625" y="2994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Google Shape;4277;p66">
              <a:extLst>
                <a:ext uri="{FF2B5EF4-FFF2-40B4-BE49-F238E27FC236}">
                  <a16:creationId xmlns:a16="http://schemas.microsoft.com/office/drawing/2014/main" id="{3D648B89-4E4E-4C1E-A1ED-FA20B88C8B47}"/>
                </a:ext>
              </a:extLst>
            </p:cNvPr>
            <p:cNvSpPr/>
            <p:nvPr/>
          </p:nvSpPr>
          <p:spPr>
            <a:xfrm>
              <a:off x="5290625" y="29827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4" y="1"/>
                  </a:moveTo>
                  <a:cubicBezTo>
                    <a:pt x="1" y="1"/>
                    <a:pt x="1" y="209"/>
                    <a:pt x="114" y="209"/>
                  </a:cubicBezTo>
                  <a:cubicBezTo>
                    <a:pt x="245" y="209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Google Shape;4278;p66">
              <a:extLst>
                <a:ext uri="{FF2B5EF4-FFF2-40B4-BE49-F238E27FC236}">
                  <a16:creationId xmlns:a16="http://schemas.microsoft.com/office/drawing/2014/main" id="{56374E28-083E-40FB-B40E-336AFE472AF6}"/>
                </a:ext>
              </a:extLst>
            </p:cNvPr>
            <p:cNvSpPr/>
            <p:nvPr/>
          </p:nvSpPr>
          <p:spPr>
            <a:xfrm>
              <a:off x="5294350" y="2993125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1"/>
                  </a:moveTo>
                  <a:cubicBezTo>
                    <a:pt x="1" y="1"/>
                    <a:pt x="1" y="191"/>
                    <a:pt x="137" y="191"/>
                  </a:cubicBezTo>
                  <a:cubicBezTo>
                    <a:pt x="268" y="191"/>
                    <a:pt x="26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Google Shape;4279;p66">
              <a:extLst>
                <a:ext uri="{FF2B5EF4-FFF2-40B4-BE49-F238E27FC236}">
                  <a16:creationId xmlns:a16="http://schemas.microsoft.com/office/drawing/2014/main" id="{9A78EE75-865F-4E33-BF37-0D58654F5BAB}"/>
                </a:ext>
              </a:extLst>
            </p:cNvPr>
            <p:cNvSpPr/>
            <p:nvPr/>
          </p:nvSpPr>
          <p:spPr>
            <a:xfrm>
              <a:off x="5406550" y="3127950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0" y="0"/>
                    <a:pt x="0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Google Shape;4280;p66">
              <a:extLst>
                <a:ext uri="{FF2B5EF4-FFF2-40B4-BE49-F238E27FC236}">
                  <a16:creationId xmlns:a16="http://schemas.microsoft.com/office/drawing/2014/main" id="{EF114719-CA1C-41A7-A1CC-239FA5A2FE69}"/>
                </a:ext>
              </a:extLst>
            </p:cNvPr>
            <p:cNvSpPr/>
            <p:nvPr/>
          </p:nvSpPr>
          <p:spPr>
            <a:xfrm>
              <a:off x="5384375" y="3005900"/>
              <a:ext cx="6700" cy="5125"/>
            </a:xfrm>
            <a:custGeom>
              <a:avLst/>
              <a:gdLst/>
              <a:ahLst/>
              <a:cxnLst/>
              <a:rect l="l" t="t" r="r" b="b"/>
              <a:pathLst>
                <a:path w="268" h="205" extrusionOk="0">
                  <a:moveTo>
                    <a:pt x="132" y="1"/>
                  </a:moveTo>
                  <a:cubicBezTo>
                    <a:pt x="1" y="1"/>
                    <a:pt x="1" y="205"/>
                    <a:pt x="132" y="205"/>
                  </a:cubicBezTo>
                  <a:cubicBezTo>
                    <a:pt x="268" y="205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Google Shape;4281;p66">
              <a:extLst>
                <a:ext uri="{FF2B5EF4-FFF2-40B4-BE49-F238E27FC236}">
                  <a16:creationId xmlns:a16="http://schemas.microsoft.com/office/drawing/2014/main" id="{59382B50-E61C-4688-BCD4-0EE67B6C71D1}"/>
                </a:ext>
              </a:extLst>
            </p:cNvPr>
            <p:cNvSpPr/>
            <p:nvPr/>
          </p:nvSpPr>
          <p:spPr>
            <a:xfrm>
              <a:off x="5381550" y="305295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Google Shape;4282;p66">
              <a:extLst>
                <a:ext uri="{FF2B5EF4-FFF2-40B4-BE49-F238E27FC236}">
                  <a16:creationId xmlns:a16="http://schemas.microsoft.com/office/drawing/2014/main" id="{502D8086-AB98-423F-83B2-64E6B150DD5D}"/>
                </a:ext>
              </a:extLst>
            </p:cNvPr>
            <p:cNvSpPr/>
            <p:nvPr/>
          </p:nvSpPr>
          <p:spPr>
            <a:xfrm>
              <a:off x="5340625" y="30318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Google Shape;4283;p66">
              <a:extLst>
                <a:ext uri="{FF2B5EF4-FFF2-40B4-BE49-F238E27FC236}">
                  <a16:creationId xmlns:a16="http://schemas.microsoft.com/office/drawing/2014/main" id="{0938FFA0-D83E-4D57-8D81-FCBF62CCD916}"/>
                </a:ext>
              </a:extLst>
            </p:cNvPr>
            <p:cNvSpPr/>
            <p:nvPr/>
          </p:nvSpPr>
          <p:spPr>
            <a:xfrm>
              <a:off x="5448500" y="2974800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2" y="1"/>
                  </a:moveTo>
                  <a:cubicBezTo>
                    <a:pt x="1" y="1"/>
                    <a:pt x="1" y="204"/>
                    <a:pt x="132" y="204"/>
                  </a:cubicBezTo>
                  <a:cubicBezTo>
                    <a:pt x="263" y="204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Google Shape;4284;p66">
              <a:extLst>
                <a:ext uri="{FF2B5EF4-FFF2-40B4-BE49-F238E27FC236}">
                  <a16:creationId xmlns:a16="http://schemas.microsoft.com/office/drawing/2014/main" id="{64D8617C-8FA2-4FB5-AC8C-C809B0A3E72C}"/>
                </a:ext>
              </a:extLst>
            </p:cNvPr>
            <p:cNvSpPr/>
            <p:nvPr/>
          </p:nvSpPr>
          <p:spPr>
            <a:xfrm>
              <a:off x="5455525" y="29657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6" y="0"/>
                  </a:moveTo>
                  <a:cubicBezTo>
                    <a:pt x="0" y="0"/>
                    <a:pt x="0" y="208"/>
                    <a:pt x="136" y="208"/>
                  </a:cubicBezTo>
                  <a:cubicBezTo>
                    <a:pt x="267" y="208"/>
                    <a:pt x="267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Google Shape;4285;p66">
              <a:extLst>
                <a:ext uri="{FF2B5EF4-FFF2-40B4-BE49-F238E27FC236}">
                  <a16:creationId xmlns:a16="http://schemas.microsoft.com/office/drawing/2014/main" id="{E4DEB81C-AB30-4F0B-BE5B-1C28828EDFBD}"/>
                </a:ext>
              </a:extLst>
            </p:cNvPr>
            <p:cNvSpPr/>
            <p:nvPr/>
          </p:nvSpPr>
          <p:spPr>
            <a:xfrm>
              <a:off x="5461750" y="29790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3" y="0"/>
                  </a:moveTo>
                  <a:cubicBezTo>
                    <a:pt x="0" y="0"/>
                    <a:pt x="0" y="208"/>
                    <a:pt x="113" y="208"/>
                  </a:cubicBezTo>
                  <a:cubicBezTo>
                    <a:pt x="244" y="208"/>
                    <a:pt x="24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Google Shape;4286;p66">
              <a:extLst>
                <a:ext uri="{FF2B5EF4-FFF2-40B4-BE49-F238E27FC236}">
                  <a16:creationId xmlns:a16="http://schemas.microsoft.com/office/drawing/2014/main" id="{3B8DFD58-26FD-48B6-B3FF-C50EAD02EDFC}"/>
                </a:ext>
              </a:extLst>
            </p:cNvPr>
            <p:cNvSpPr/>
            <p:nvPr/>
          </p:nvSpPr>
          <p:spPr>
            <a:xfrm>
              <a:off x="5317550" y="312692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1" y="0"/>
                  </a:moveTo>
                  <a:cubicBezTo>
                    <a:pt x="0" y="0"/>
                    <a:pt x="0" y="208"/>
                    <a:pt x="131" y="208"/>
                  </a:cubicBezTo>
                  <a:cubicBezTo>
                    <a:pt x="263" y="208"/>
                    <a:pt x="263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4" name="TextBox 273">
            <a:extLst>
              <a:ext uri="{FF2B5EF4-FFF2-40B4-BE49-F238E27FC236}">
                <a16:creationId xmlns:a16="http://schemas.microsoft.com/office/drawing/2014/main" id="{65A2C9B7-475D-4367-B237-3F7F8F62501B}"/>
              </a:ext>
            </a:extLst>
          </p:cNvPr>
          <p:cNvSpPr txBox="1"/>
          <p:nvPr/>
        </p:nvSpPr>
        <p:spPr>
          <a:xfrm>
            <a:off x="1654560" y="805715"/>
            <a:ext cx="7170233" cy="9002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5" name="Google Shape;4242;p66">
            <a:extLst>
              <a:ext uri="{FF2B5EF4-FFF2-40B4-BE49-F238E27FC236}">
                <a16:creationId xmlns:a16="http://schemas.microsoft.com/office/drawing/2014/main" id="{A7D99DC2-6B43-40C4-A7CE-A3A290B7FE20}"/>
              </a:ext>
            </a:extLst>
          </p:cNvPr>
          <p:cNvGrpSpPr/>
          <p:nvPr/>
        </p:nvGrpSpPr>
        <p:grpSpPr>
          <a:xfrm>
            <a:off x="859780" y="1717493"/>
            <a:ext cx="602739" cy="968507"/>
            <a:chOff x="5251500" y="2774450"/>
            <a:chExt cx="261600" cy="420350"/>
          </a:xfrm>
        </p:grpSpPr>
        <p:sp>
          <p:nvSpPr>
            <p:cNvPr id="276" name="Google Shape;4243;p66">
              <a:extLst>
                <a:ext uri="{FF2B5EF4-FFF2-40B4-BE49-F238E27FC236}">
                  <a16:creationId xmlns:a16="http://schemas.microsoft.com/office/drawing/2014/main" id="{C9EED0BF-42C2-4BCD-A119-4E499A96D4A0}"/>
                </a:ext>
              </a:extLst>
            </p:cNvPr>
            <p:cNvSpPr/>
            <p:nvPr/>
          </p:nvSpPr>
          <p:spPr>
            <a:xfrm>
              <a:off x="5256700" y="2776900"/>
              <a:ext cx="61325" cy="147050"/>
            </a:xfrm>
            <a:custGeom>
              <a:avLst/>
              <a:gdLst/>
              <a:ahLst/>
              <a:cxnLst/>
              <a:rect l="l" t="t" r="r" b="b"/>
              <a:pathLst>
                <a:path w="2453" h="5882" extrusionOk="0">
                  <a:moveTo>
                    <a:pt x="1026" y="0"/>
                  </a:moveTo>
                  <a:cubicBezTo>
                    <a:pt x="984" y="0"/>
                    <a:pt x="938" y="5"/>
                    <a:pt x="887" y="18"/>
                  </a:cubicBezTo>
                  <a:cubicBezTo>
                    <a:pt x="566" y="113"/>
                    <a:pt x="489" y="376"/>
                    <a:pt x="512" y="566"/>
                  </a:cubicBezTo>
                  <a:cubicBezTo>
                    <a:pt x="530" y="769"/>
                    <a:pt x="625" y="1149"/>
                    <a:pt x="625" y="1149"/>
                  </a:cubicBezTo>
                  <a:lnTo>
                    <a:pt x="738" y="1430"/>
                  </a:lnTo>
                  <a:lnTo>
                    <a:pt x="0" y="1507"/>
                  </a:lnTo>
                  <a:lnTo>
                    <a:pt x="566" y="3823"/>
                  </a:lnTo>
                  <a:lnTo>
                    <a:pt x="738" y="3656"/>
                  </a:lnTo>
                  <a:lnTo>
                    <a:pt x="417" y="1864"/>
                  </a:lnTo>
                  <a:lnTo>
                    <a:pt x="792" y="1787"/>
                  </a:lnTo>
                  <a:lnTo>
                    <a:pt x="1394" y="5881"/>
                  </a:lnTo>
                  <a:cubicBezTo>
                    <a:pt x="1584" y="5859"/>
                    <a:pt x="1774" y="5859"/>
                    <a:pt x="1941" y="5859"/>
                  </a:cubicBezTo>
                  <a:cubicBezTo>
                    <a:pt x="2113" y="5841"/>
                    <a:pt x="2280" y="5804"/>
                    <a:pt x="2452" y="5804"/>
                  </a:cubicBezTo>
                  <a:lnTo>
                    <a:pt x="1715" y="1335"/>
                  </a:lnTo>
                  <a:lnTo>
                    <a:pt x="1620" y="769"/>
                  </a:lnTo>
                  <a:lnTo>
                    <a:pt x="1321" y="132"/>
                  </a:lnTo>
                  <a:cubicBezTo>
                    <a:pt x="1321" y="132"/>
                    <a:pt x="1231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Google Shape;4244;p66">
              <a:extLst>
                <a:ext uri="{FF2B5EF4-FFF2-40B4-BE49-F238E27FC236}">
                  <a16:creationId xmlns:a16="http://schemas.microsoft.com/office/drawing/2014/main" id="{51FF759D-C969-4C51-AAD1-831A5A979430}"/>
                </a:ext>
              </a:extLst>
            </p:cNvPr>
            <p:cNvSpPr/>
            <p:nvPr/>
          </p:nvSpPr>
          <p:spPr>
            <a:xfrm>
              <a:off x="5330650" y="2777350"/>
              <a:ext cx="28300" cy="144225"/>
            </a:xfrm>
            <a:custGeom>
              <a:avLst/>
              <a:gdLst/>
              <a:ahLst/>
              <a:cxnLst/>
              <a:rect l="l" t="t" r="r" b="b"/>
              <a:pathLst>
                <a:path w="1132" h="5769" extrusionOk="0">
                  <a:moveTo>
                    <a:pt x="417" y="0"/>
                  </a:moveTo>
                  <a:lnTo>
                    <a:pt x="1" y="1204"/>
                  </a:lnTo>
                  <a:lnTo>
                    <a:pt x="155" y="5768"/>
                  </a:lnTo>
                  <a:cubicBezTo>
                    <a:pt x="471" y="5768"/>
                    <a:pt x="811" y="5768"/>
                    <a:pt x="1132" y="5709"/>
                  </a:cubicBezTo>
                  <a:lnTo>
                    <a:pt x="870" y="1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Google Shape;4245;p66">
              <a:extLst>
                <a:ext uri="{FF2B5EF4-FFF2-40B4-BE49-F238E27FC236}">
                  <a16:creationId xmlns:a16="http://schemas.microsoft.com/office/drawing/2014/main" id="{21F07457-47F2-4C83-8D6E-287991B42E2B}"/>
                </a:ext>
              </a:extLst>
            </p:cNvPr>
            <p:cNvSpPr/>
            <p:nvPr/>
          </p:nvSpPr>
          <p:spPr>
            <a:xfrm>
              <a:off x="5382000" y="2821575"/>
              <a:ext cx="39150" cy="97875"/>
            </a:xfrm>
            <a:custGeom>
              <a:avLst/>
              <a:gdLst/>
              <a:ahLst/>
              <a:cxnLst/>
              <a:rect l="l" t="t" r="r" b="b"/>
              <a:pathLst>
                <a:path w="1566" h="3915" extrusionOk="0">
                  <a:moveTo>
                    <a:pt x="1154" y="0"/>
                  </a:moveTo>
                  <a:lnTo>
                    <a:pt x="1" y="3886"/>
                  </a:lnTo>
                  <a:cubicBezTo>
                    <a:pt x="114" y="3904"/>
                    <a:pt x="209" y="3904"/>
                    <a:pt x="322" y="3904"/>
                  </a:cubicBezTo>
                  <a:cubicBezTo>
                    <a:pt x="359" y="3910"/>
                    <a:pt x="398" y="3914"/>
                    <a:pt x="437" y="3914"/>
                  </a:cubicBezTo>
                  <a:cubicBezTo>
                    <a:pt x="517" y="3914"/>
                    <a:pt x="597" y="3897"/>
                    <a:pt x="661" y="3845"/>
                  </a:cubicBezTo>
                  <a:lnTo>
                    <a:pt x="661" y="3845"/>
                  </a:lnTo>
                  <a:lnTo>
                    <a:pt x="607" y="3868"/>
                  </a:lnTo>
                  <a:lnTo>
                    <a:pt x="1566" y="9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Google Shape;4246;p66">
              <a:extLst>
                <a:ext uri="{FF2B5EF4-FFF2-40B4-BE49-F238E27FC236}">
                  <a16:creationId xmlns:a16="http://schemas.microsoft.com/office/drawing/2014/main" id="{EAD3B5F1-202C-4AB7-8E01-59F7000CF698}"/>
                </a:ext>
              </a:extLst>
            </p:cNvPr>
            <p:cNvSpPr/>
            <p:nvPr/>
          </p:nvSpPr>
          <p:spPr>
            <a:xfrm>
              <a:off x="5251500" y="2916800"/>
              <a:ext cx="247025" cy="278000"/>
            </a:xfrm>
            <a:custGeom>
              <a:avLst/>
              <a:gdLst/>
              <a:ahLst/>
              <a:cxnLst/>
              <a:rect l="l" t="t" r="r" b="b"/>
              <a:pathLst>
                <a:path w="9881" h="11120" extrusionOk="0">
                  <a:moveTo>
                    <a:pt x="9880" y="0"/>
                  </a:moveTo>
                  <a:lnTo>
                    <a:pt x="5827" y="245"/>
                  </a:lnTo>
                  <a:cubicBezTo>
                    <a:pt x="5732" y="321"/>
                    <a:pt x="5601" y="321"/>
                    <a:pt x="5488" y="321"/>
                  </a:cubicBezTo>
                  <a:cubicBezTo>
                    <a:pt x="5356" y="321"/>
                    <a:pt x="5243" y="303"/>
                    <a:pt x="5108" y="303"/>
                  </a:cubicBezTo>
                  <a:cubicBezTo>
                    <a:pt x="5090" y="303"/>
                    <a:pt x="5090" y="303"/>
                    <a:pt x="5090" y="285"/>
                  </a:cubicBezTo>
                  <a:lnTo>
                    <a:pt x="4262" y="340"/>
                  </a:lnTo>
                  <a:lnTo>
                    <a:pt x="4244" y="340"/>
                  </a:lnTo>
                  <a:cubicBezTo>
                    <a:pt x="3922" y="398"/>
                    <a:pt x="3565" y="398"/>
                    <a:pt x="3226" y="398"/>
                  </a:cubicBezTo>
                  <a:lnTo>
                    <a:pt x="2583" y="435"/>
                  </a:lnTo>
                  <a:lnTo>
                    <a:pt x="2565" y="435"/>
                  </a:lnTo>
                  <a:cubicBezTo>
                    <a:pt x="2416" y="435"/>
                    <a:pt x="2244" y="453"/>
                    <a:pt x="2077" y="471"/>
                  </a:cubicBezTo>
                  <a:cubicBezTo>
                    <a:pt x="1887" y="489"/>
                    <a:pt x="1715" y="489"/>
                    <a:pt x="1529" y="489"/>
                  </a:cubicBezTo>
                  <a:lnTo>
                    <a:pt x="1529" y="511"/>
                  </a:lnTo>
                  <a:lnTo>
                    <a:pt x="0" y="602"/>
                  </a:lnTo>
                  <a:lnTo>
                    <a:pt x="1511" y="10238"/>
                  </a:lnTo>
                  <a:cubicBezTo>
                    <a:pt x="2416" y="10351"/>
                    <a:pt x="3280" y="10577"/>
                    <a:pt x="4149" y="10762"/>
                  </a:cubicBezTo>
                  <a:cubicBezTo>
                    <a:pt x="4452" y="10821"/>
                    <a:pt x="4750" y="10875"/>
                    <a:pt x="5053" y="10916"/>
                  </a:cubicBezTo>
                  <a:cubicBezTo>
                    <a:pt x="5356" y="10952"/>
                    <a:pt x="5655" y="11007"/>
                    <a:pt x="5958" y="11065"/>
                  </a:cubicBezTo>
                  <a:cubicBezTo>
                    <a:pt x="6261" y="11102"/>
                    <a:pt x="6542" y="11120"/>
                    <a:pt x="6845" y="11120"/>
                  </a:cubicBezTo>
                  <a:cubicBezTo>
                    <a:pt x="6986" y="11109"/>
                    <a:pt x="7121" y="11099"/>
                    <a:pt x="7253" y="11099"/>
                  </a:cubicBezTo>
                  <a:cubicBezTo>
                    <a:pt x="7350" y="11099"/>
                    <a:pt x="7446" y="11104"/>
                    <a:pt x="7541" y="11120"/>
                  </a:cubicBezTo>
                  <a:lnTo>
                    <a:pt x="8559" y="6578"/>
                  </a:lnTo>
                  <a:lnTo>
                    <a:pt x="988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Google Shape;4247;p66">
              <a:extLst>
                <a:ext uri="{FF2B5EF4-FFF2-40B4-BE49-F238E27FC236}">
                  <a16:creationId xmlns:a16="http://schemas.microsoft.com/office/drawing/2014/main" id="{4CC119B7-C932-4193-9716-0A58D22AABFF}"/>
                </a:ext>
              </a:extLst>
            </p:cNvPr>
            <p:cNvSpPr/>
            <p:nvPr/>
          </p:nvSpPr>
          <p:spPr>
            <a:xfrm>
              <a:off x="5251500" y="2911600"/>
              <a:ext cx="250750" cy="280875"/>
            </a:xfrm>
            <a:custGeom>
              <a:avLst/>
              <a:gdLst/>
              <a:ahLst/>
              <a:cxnLst/>
              <a:rect l="l" t="t" r="r" b="b"/>
              <a:pathLst>
                <a:path w="10030" h="11235" extrusionOk="0">
                  <a:moveTo>
                    <a:pt x="9953" y="0"/>
                  </a:moveTo>
                  <a:cubicBezTo>
                    <a:pt x="6673" y="303"/>
                    <a:pt x="3375" y="303"/>
                    <a:pt x="95" y="606"/>
                  </a:cubicBezTo>
                  <a:cubicBezTo>
                    <a:pt x="41" y="624"/>
                    <a:pt x="0" y="661"/>
                    <a:pt x="0" y="719"/>
                  </a:cubicBezTo>
                  <a:cubicBezTo>
                    <a:pt x="530" y="3904"/>
                    <a:pt x="964" y="7107"/>
                    <a:pt x="1434" y="10292"/>
                  </a:cubicBezTo>
                  <a:cubicBezTo>
                    <a:pt x="1442" y="10337"/>
                    <a:pt x="1469" y="10355"/>
                    <a:pt x="1501" y="10355"/>
                  </a:cubicBezTo>
                  <a:cubicBezTo>
                    <a:pt x="1548" y="10355"/>
                    <a:pt x="1602" y="10313"/>
                    <a:pt x="1602" y="10256"/>
                  </a:cubicBezTo>
                  <a:cubicBezTo>
                    <a:pt x="1208" y="7691"/>
                    <a:pt x="869" y="5130"/>
                    <a:pt x="471" y="2547"/>
                  </a:cubicBezTo>
                  <a:cubicBezTo>
                    <a:pt x="435" y="2339"/>
                    <a:pt x="77" y="774"/>
                    <a:pt x="340" y="756"/>
                  </a:cubicBezTo>
                  <a:cubicBezTo>
                    <a:pt x="1000" y="679"/>
                    <a:pt x="1661" y="643"/>
                    <a:pt x="2321" y="606"/>
                  </a:cubicBezTo>
                  <a:cubicBezTo>
                    <a:pt x="3601" y="511"/>
                    <a:pt x="4881" y="471"/>
                    <a:pt x="6148" y="416"/>
                  </a:cubicBezTo>
                  <a:cubicBezTo>
                    <a:pt x="6786" y="380"/>
                    <a:pt x="7410" y="339"/>
                    <a:pt x="8048" y="303"/>
                  </a:cubicBezTo>
                  <a:cubicBezTo>
                    <a:pt x="8369" y="285"/>
                    <a:pt x="8672" y="267"/>
                    <a:pt x="8994" y="244"/>
                  </a:cubicBezTo>
                  <a:cubicBezTo>
                    <a:pt x="9146" y="236"/>
                    <a:pt x="9353" y="177"/>
                    <a:pt x="9520" y="177"/>
                  </a:cubicBezTo>
                  <a:cubicBezTo>
                    <a:pt x="9706" y="177"/>
                    <a:pt x="9844" y="250"/>
                    <a:pt x="9803" y="548"/>
                  </a:cubicBezTo>
                  <a:cubicBezTo>
                    <a:pt x="9672" y="1547"/>
                    <a:pt x="9405" y="2547"/>
                    <a:pt x="9220" y="3547"/>
                  </a:cubicBezTo>
                  <a:cubicBezTo>
                    <a:pt x="8994" y="4845"/>
                    <a:pt x="8691" y="6148"/>
                    <a:pt x="8387" y="7428"/>
                  </a:cubicBezTo>
                  <a:cubicBezTo>
                    <a:pt x="8089" y="8672"/>
                    <a:pt x="7673" y="9880"/>
                    <a:pt x="7465" y="11142"/>
                  </a:cubicBezTo>
                  <a:cubicBezTo>
                    <a:pt x="7454" y="11198"/>
                    <a:pt x="7502" y="11234"/>
                    <a:pt x="7547" y="11234"/>
                  </a:cubicBezTo>
                  <a:cubicBezTo>
                    <a:pt x="7579" y="11234"/>
                    <a:pt x="7609" y="11217"/>
                    <a:pt x="7618" y="11178"/>
                  </a:cubicBezTo>
                  <a:cubicBezTo>
                    <a:pt x="7958" y="9201"/>
                    <a:pt x="8614" y="7279"/>
                    <a:pt x="9048" y="5297"/>
                  </a:cubicBezTo>
                  <a:cubicBezTo>
                    <a:pt x="9428" y="3583"/>
                    <a:pt x="9803" y="1828"/>
                    <a:pt x="10030" y="95"/>
                  </a:cubicBezTo>
                  <a:cubicBezTo>
                    <a:pt x="10030" y="41"/>
                    <a:pt x="9993" y="0"/>
                    <a:pt x="9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Google Shape;4248;p66">
              <a:extLst>
                <a:ext uri="{FF2B5EF4-FFF2-40B4-BE49-F238E27FC236}">
                  <a16:creationId xmlns:a16="http://schemas.microsoft.com/office/drawing/2014/main" id="{D996C82C-6A57-47D0-A6D3-83E9CB41E126}"/>
                </a:ext>
              </a:extLst>
            </p:cNvPr>
            <p:cNvSpPr/>
            <p:nvPr/>
          </p:nvSpPr>
          <p:spPr>
            <a:xfrm>
              <a:off x="5271275" y="2794300"/>
              <a:ext cx="49825" cy="131775"/>
            </a:xfrm>
            <a:custGeom>
              <a:avLst/>
              <a:gdLst/>
              <a:ahLst/>
              <a:cxnLst/>
              <a:rect l="l" t="t" r="r" b="b"/>
              <a:pathLst>
                <a:path w="1993" h="5271" extrusionOk="0">
                  <a:moveTo>
                    <a:pt x="983" y="1"/>
                  </a:moveTo>
                  <a:cubicBezTo>
                    <a:pt x="643" y="73"/>
                    <a:pt x="381" y="168"/>
                    <a:pt x="60" y="300"/>
                  </a:cubicBezTo>
                  <a:cubicBezTo>
                    <a:pt x="19" y="322"/>
                    <a:pt x="1" y="358"/>
                    <a:pt x="1" y="395"/>
                  </a:cubicBezTo>
                  <a:cubicBezTo>
                    <a:pt x="268" y="1996"/>
                    <a:pt x="585" y="3579"/>
                    <a:pt x="756" y="5185"/>
                  </a:cubicBezTo>
                  <a:cubicBezTo>
                    <a:pt x="765" y="5242"/>
                    <a:pt x="807" y="5270"/>
                    <a:pt x="847" y="5270"/>
                  </a:cubicBezTo>
                  <a:cubicBezTo>
                    <a:pt x="886" y="5270"/>
                    <a:pt x="924" y="5242"/>
                    <a:pt x="924" y="5185"/>
                  </a:cubicBezTo>
                  <a:cubicBezTo>
                    <a:pt x="811" y="4240"/>
                    <a:pt x="661" y="3317"/>
                    <a:pt x="512" y="2394"/>
                  </a:cubicBezTo>
                  <a:cubicBezTo>
                    <a:pt x="417" y="1865"/>
                    <a:pt x="322" y="1340"/>
                    <a:pt x="227" y="793"/>
                  </a:cubicBezTo>
                  <a:cubicBezTo>
                    <a:pt x="173" y="413"/>
                    <a:pt x="381" y="300"/>
                    <a:pt x="720" y="227"/>
                  </a:cubicBezTo>
                  <a:cubicBezTo>
                    <a:pt x="740" y="222"/>
                    <a:pt x="759" y="220"/>
                    <a:pt x="777" y="220"/>
                  </a:cubicBezTo>
                  <a:cubicBezTo>
                    <a:pt x="1100" y="220"/>
                    <a:pt x="1135" y="993"/>
                    <a:pt x="1191" y="1263"/>
                  </a:cubicBezTo>
                  <a:cubicBezTo>
                    <a:pt x="1286" y="1734"/>
                    <a:pt x="1376" y="2222"/>
                    <a:pt x="1453" y="2697"/>
                  </a:cubicBezTo>
                  <a:cubicBezTo>
                    <a:pt x="1584" y="3525"/>
                    <a:pt x="1679" y="4371"/>
                    <a:pt x="1810" y="5203"/>
                  </a:cubicBezTo>
                  <a:cubicBezTo>
                    <a:pt x="1818" y="5250"/>
                    <a:pt x="1852" y="5270"/>
                    <a:pt x="1887" y="5270"/>
                  </a:cubicBezTo>
                  <a:cubicBezTo>
                    <a:pt x="1938" y="5270"/>
                    <a:pt x="1993" y="5229"/>
                    <a:pt x="1982" y="5163"/>
                  </a:cubicBezTo>
                  <a:cubicBezTo>
                    <a:pt x="1697" y="3448"/>
                    <a:pt x="1489" y="1752"/>
                    <a:pt x="1078" y="55"/>
                  </a:cubicBezTo>
                  <a:cubicBezTo>
                    <a:pt x="1060" y="19"/>
                    <a:pt x="1019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Google Shape;4249;p66">
              <a:extLst>
                <a:ext uri="{FF2B5EF4-FFF2-40B4-BE49-F238E27FC236}">
                  <a16:creationId xmlns:a16="http://schemas.microsoft.com/office/drawing/2014/main" id="{427EA3A0-7220-4BE5-A659-A97CD69EC8B4}"/>
                </a:ext>
              </a:extLst>
            </p:cNvPr>
            <p:cNvSpPr/>
            <p:nvPr/>
          </p:nvSpPr>
          <p:spPr>
            <a:xfrm>
              <a:off x="5274125" y="2810250"/>
              <a:ext cx="27825" cy="8525"/>
            </a:xfrm>
            <a:custGeom>
              <a:avLst/>
              <a:gdLst/>
              <a:ahLst/>
              <a:cxnLst/>
              <a:rect l="l" t="t" r="r" b="b"/>
              <a:pathLst>
                <a:path w="1113" h="341" extrusionOk="0">
                  <a:moveTo>
                    <a:pt x="1018" y="1"/>
                  </a:moveTo>
                  <a:cubicBezTo>
                    <a:pt x="719" y="42"/>
                    <a:pt x="416" y="137"/>
                    <a:pt x="113" y="173"/>
                  </a:cubicBezTo>
                  <a:cubicBezTo>
                    <a:pt x="0" y="191"/>
                    <a:pt x="0" y="340"/>
                    <a:pt x="113" y="340"/>
                  </a:cubicBezTo>
                  <a:cubicBezTo>
                    <a:pt x="416" y="304"/>
                    <a:pt x="719" y="209"/>
                    <a:pt x="1018" y="173"/>
                  </a:cubicBezTo>
                  <a:cubicBezTo>
                    <a:pt x="1113" y="155"/>
                    <a:pt x="1113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Google Shape;4250;p66">
              <a:extLst>
                <a:ext uri="{FF2B5EF4-FFF2-40B4-BE49-F238E27FC236}">
                  <a16:creationId xmlns:a16="http://schemas.microsoft.com/office/drawing/2014/main" id="{79A6A993-0751-40CD-8D53-8C0C5C41DB47}"/>
                </a:ext>
              </a:extLst>
            </p:cNvPr>
            <p:cNvSpPr/>
            <p:nvPr/>
          </p:nvSpPr>
          <p:spPr>
            <a:xfrm>
              <a:off x="5264275" y="2774450"/>
              <a:ext cx="33225" cy="31925"/>
            </a:xfrm>
            <a:custGeom>
              <a:avLst/>
              <a:gdLst/>
              <a:ahLst/>
              <a:cxnLst/>
              <a:rect l="l" t="t" r="r" b="b"/>
              <a:pathLst>
                <a:path w="1329" h="1277" extrusionOk="0">
                  <a:moveTo>
                    <a:pt x="715" y="0"/>
                  </a:moveTo>
                  <a:cubicBezTo>
                    <a:pt x="650" y="0"/>
                    <a:pt x="586" y="13"/>
                    <a:pt x="525" y="40"/>
                  </a:cubicBezTo>
                  <a:cubicBezTo>
                    <a:pt x="0" y="230"/>
                    <a:pt x="55" y="849"/>
                    <a:pt x="299" y="1247"/>
                  </a:cubicBezTo>
                  <a:cubicBezTo>
                    <a:pt x="316" y="1268"/>
                    <a:pt x="340" y="1277"/>
                    <a:pt x="364" y="1277"/>
                  </a:cubicBezTo>
                  <a:cubicBezTo>
                    <a:pt x="426" y="1277"/>
                    <a:pt x="492" y="1220"/>
                    <a:pt x="453" y="1152"/>
                  </a:cubicBezTo>
                  <a:cubicBezTo>
                    <a:pt x="245" y="849"/>
                    <a:pt x="168" y="397"/>
                    <a:pt x="548" y="211"/>
                  </a:cubicBezTo>
                  <a:cubicBezTo>
                    <a:pt x="618" y="171"/>
                    <a:pt x="682" y="153"/>
                    <a:pt x="739" y="153"/>
                  </a:cubicBezTo>
                  <a:cubicBezTo>
                    <a:pt x="1030" y="153"/>
                    <a:pt x="1152" y="618"/>
                    <a:pt x="1168" y="867"/>
                  </a:cubicBezTo>
                  <a:cubicBezTo>
                    <a:pt x="1168" y="924"/>
                    <a:pt x="1211" y="952"/>
                    <a:pt x="1251" y="952"/>
                  </a:cubicBezTo>
                  <a:cubicBezTo>
                    <a:pt x="1291" y="952"/>
                    <a:pt x="1328" y="924"/>
                    <a:pt x="1317" y="867"/>
                  </a:cubicBezTo>
                  <a:cubicBezTo>
                    <a:pt x="1317" y="605"/>
                    <a:pt x="1263" y="302"/>
                    <a:pt x="1055" y="116"/>
                  </a:cubicBezTo>
                  <a:cubicBezTo>
                    <a:pt x="958" y="43"/>
                    <a:pt x="836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Google Shape;4251;p66">
              <a:extLst>
                <a:ext uri="{FF2B5EF4-FFF2-40B4-BE49-F238E27FC236}">
                  <a16:creationId xmlns:a16="http://schemas.microsoft.com/office/drawing/2014/main" id="{EAE8BEC8-CE8A-4310-B4B7-B8898EDA0479}"/>
                </a:ext>
              </a:extLst>
            </p:cNvPr>
            <p:cNvSpPr/>
            <p:nvPr/>
          </p:nvSpPr>
          <p:spPr>
            <a:xfrm>
              <a:off x="5253875" y="2808875"/>
              <a:ext cx="25475" cy="65525"/>
            </a:xfrm>
            <a:custGeom>
              <a:avLst/>
              <a:gdLst/>
              <a:ahLst/>
              <a:cxnLst/>
              <a:rect l="l" t="t" r="r" b="b"/>
              <a:pathLst>
                <a:path w="1019" h="2621" extrusionOk="0">
                  <a:moveTo>
                    <a:pt x="753" y="0"/>
                  </a:moveTo>
                  <a:cubicBezTo>
                    <a:pt x="748" y="0"/>
                    <a:pt x="743" y="1"/>
                    <a:pt x="738" y="2"/>
                  </a:cubicBezTo>
                  <a:cubicBezTo>
                    <a:pt x="511" y="56"/>
                    <a:pt x="285" y="97"/>
                    <a:pt x="59" y="151"/>
                  </a:cubicBezTo>
                  <a:cubicBezTo>
                    <a:pt x="18" y="169"/>
                    <a:pt x="0" y="210"/>
                    <a:pt x="0" y="246"/>
                  </a:cubicBezTo>
                  <a:cubicBezTo>
                    <a:pt x="113" y="1037"/>
                    <a:pt x="376" y="1793"/>
                    <a:pt x="511" y="2567"/>
                  </a:cubicBezTo>
                  <a:cubicBezTo>
                    <a:pt x="530" y="2585"/>
                    <a:pt x="566" y="2621"/>
                    <a:pt x="602" y="2621"/>
                  </a:cubicBezTo>
                  <a:cubicBezTo>
                    <a:pt x="715" y="2603"/>
                    <a:pt x="810" y="2585"/>
                    <a:pt x="923" y="2508"/>
                  </a:cubicBezTo>
                  <a:cubicBezTo>
                    <a:pt x="964" y="2490"/>
                    <a:pt x="964" y="2453"/>
                    <a:pt x="964" y="2413"/>
                  </a:cubicBezTo>
                  <a:cubicBezTo>
                    <a:pt x="905" y="2073"/>
                    <a:pt x="851" y="1734"/>
                    <a:pt x="774" y="1395"/>
                  </a:cubicBezTo>
                  <a:cubicBezTo>
                    <a:pt x="738" y="1227"/>
                    <a:pt x="697" y="1056"/>
                    <a:pt x="643" y="888"/>
                  </a:cubicBezTo>
                  <a:cubicBezTo>
                    <a:pt x="566" y="603"/>
                    <a:pt x="602" y="603"/>
                    <a:pt x="923" y="585"/>
                  </a:cubicBezTo>
                  <a:cubicBezTo>
                    <a:pt x="1018" y="585"/>
                    <a:pt x="1018" y="418"/>
                    <a:pt x="923" y="418"/>
                  </a:cubicBezTo>
                  <a:cubicBezTo>
                    <a:pt x="756" y="436"/>
                    <a:pt x="602" y="454"/>
                    <a:pt x="453" y="490"/>
                  </a:cubicBezTo>
                  <a:cubicBezTo>
                    <a:pt x="398" y="490"/>
                    <a:pt x="376" y="549"/>
                    <a:pt x="398" y="585"/>
                  </a:cubicBezTo>
                  <a:cubicBezTo>
                    <a:pt x="548" y="1096"/>
                    <a:pt x="661" y="1603"/>
                    <a:pt x="756" y="2132"/>
                  </a:cubicBezTo>
                  <a:cubicBezTo>
                    <a:pt x="828" y="2263"/>
                    <a:pt x="792" y="2358"/>
                    <a:pt x="661" y="2431"/>
                  </a:cubicBezTo>
                  <a:cubicBezTo>
                    <a:pt x="643" y="2358"/>
                    <a:pt x="625" y="2300"/>
                    <a:pt x="625" y="2227"/>
                  </a:cubicBezTo>
                  <a:cubicBezTo>
                    <a:pt x="566" y="2019"/>
                    <a:pt x="511" y="1829"/>
                    <a:pt x="471" y="1621"/>
                  </a:cubicBezTo>
                  <a:cubicBezTo>
                    <a:pt x="376" y="1246"/>
                    <a:pt x="285" y="870"/>
                    <a:pt x="208" y="490"/>
                  </a:cubicBezTo>
                  <a:cubicBezTo>
                    <a:pt x="172" y="323"/>
                    <a:pt x="131" y="282"/>
                    <a:pt x="321" y="246"/>
                  </a:cubicBezTo>
                  <a:cubicBezTo>
                    <a:pt x="471" y="210"/>
                    <a:pt x="625" y="192"/>
                    <a:pt x="774" y="151"/>
                  </a:cubicBezTo>
                  <a:cubicBezTo>
                    <a:pt x="881" y="134"/>
                    <a:pt x="834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Google Shape;4252;p66">
              <a:extLst>
                <a:ext uri="{FF2B5EF4-FFF2-40B4-BE49-F238E27FC236}">
                  <a16:creationId xmlns:a16="http://schemas.microsoft.com/office/drawing/2014/main" id="{A36A13A8-2842-40FD-A1B2-FFA60E147667}"/>
                </a:ext>
              </a:extLst>
            </p:cNvPr>
            <p:cNvSpPr/>
            <p:nvPr/>
          </p:nvSpPr>
          <p:spPr>
            <a:xfrm>
              <a:off x="5329300" y="2800875"/>
              <a:ext cx="30400" cy="122825"/>
            </a:xfrm>
            <a:custGeom>
              <a:avLst/>
              <a:gdLst/>
              <a:ahLst/>
              <a:cxnLst/>
              <a:rect l="l" t="t" r="r" b="b"/>
              <a:pathLst>
                <a:path w="1216" h="4913" extrusionOk="0">
                  <a:moveTo>
                    <a:pt x="942" y="0"/>
                  </a:moveTo>
                  <a:cubicBezTo>
                    <a:pt x="661" y="37"/>
                    <a:pt x="376" y="77"/>
                    <a:pt x="96" y="113"/>
                  </a:cubicBezTo>
                  <a:cubicBezTo>
                    <a:pt x="55" y="113"/>
                    <a:pt x="37" y="150"/>
                    <a:pt x="37" y="190"/>
                  </a:cubicBezTo>
                  <a:cubicBezTo>
                    <a:pt x="1" y="1733"/>
                    <a:pt x="37" y="3280"/>
                    <a:pt x="132" y="4827"/>
                  </a:cubicBezTo>
                  <a:cubicBezTo>
                    <a:pt x="132" y="4884"/>
                    <a:pt x="174" y="4912"/>
                    <a:pt x="216" y="4912"/>
                  </a:cubicBezTo>
                  <a:cubicBezTo>
                    <a:pt x="257" y="4912"/>
                    <a:pt x="299" y="4884"/>
                    <a:pt x="299" y="4827"/>
                  </a:cubicBezTo>
                  <a:cubicBezTo>
                    <a:pt x="245" y="3959"/>
                    <a:pt x="227" y="3090"/>
                    <a:pt x="209" y="2226"/>
                  </a:cubicBezTo>
                  <a:cubicBezTo>
                    <a:pt x="209" y="1774"/>
                    <a:pt x="186" y="1321"/>
                    <a:pt x="186" y="869"/>
                  </a:cubicBezTo>
                  <a:lnTo>
                    <a:pt x="186" y="435"/>
                  </a:lnTo>
                  <a:cubicBezTo>
                    <a:pt x="186" y="214"/>
                    <a:pt x="346" y="198"/>
                    <a:pt x="532" y="198"/>
                  </a:cubicBezTo>
                  <a:cubicBezTo>
                    <a:pt x="564" y="198"/>
                    <a:pt x="596" y="199"/>
                    <a:pt x="629" y="199"/>
                  </a:cubicBezTo>
                  <a:cubicBezTo>
                    <a:pt x="684" y="199"/>
                    <a:pt x="740" y="197"/>
                    <a:pt x="792" y="190"/>
                  </a:cubicBezTo>
                  <a:cubicBezTo>
                    <a:pt x="803" y="189"/>
                    <a:pt x="812" y="189"/>
                    <a:pt x="821" y="189"/>
                  </a:cubicBezTo>
                  <a:cubicBezTo>
                    <a:pt x="953" y="189"/>
                    <a:pt x="905" y="314"/>
                    <a:pt x="905" y="471"/>
                  </a:cubicBezTo>
                  <a:cubicBezTo>
                    <a:pt x="924" y="679"/>
                    <a:pt x="924" y="905"/>
                    <a:pt x="942" y="1113"/>
                  </a:cubicBezTo>
                  <a:cubicBezTo>
                    <a:pt x="942" y="1584"/>
                    <a:pt x="960" y="2054"/>
                    <a:pt x="978" y="2525"/>
                  </a:cubicBezTo>
                  <a:cubicBezTo>
                    <a:pt x="1000" y="3280"/>
                    <a:pt x="1000" y="4054"/>
                    <a:pt x="1055" y="4827"/>
                  </a:cubicBezTo>
                  <a:cubicBezTo>
                    <a:pt x="1055" y="4884"/>
                    <a:pt x="1098" y="4912"/>
                    <a:pt x="1138" y="4912"/>
                  </a:cubicBezTo>
                  <a:cubicBezTo>
                    <a:pt x="1178" y="4912"/>
                    <a:pt x="1215" y="4884"/>
                    <a:pt x="1204" y="4827"/>
                  </a:cubicBezTo>
                  <a:cubicBezTo>
                    <a:pt x="1132" y="3244"/>
                    <a:pt x="1150" y="1661"/>
                    <a:pt x="1055" y="77"/>
                  </a:cubicBezTo>
                  <a:cubicBezTo>
                    <a:pt x="1055" y="18"/>
                    <a:pt x="1000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Google Shape;4253;p66">
              <a:extLst>
                <a:ext uri="{FF2B5EF4-FFF2-40B4-BE49-F238E27FC236}">
                  <a16:creationId xmlns:a16="http://schemas.microsoft.com/office/drawing/2014/main" id="{3CB55D50-CE3B-41E7-955F-8F6C2CE4790E}"/>
                </a:ext>
              </a:extLst>
            </p:cNvPr>
            <p:cNvSpPr/>
            <p:nvPr/>
          </p:nvSpPr>
          <p:spPr>
            <a:xfrm>
              <a:off x="5330375" y="2774600"/>
              <a:ext cx="24100" cy="33050"/>
            </a:xfrm>
            <a:custGeom>
              <a:avLst/>
              <a:gdLst/>
              <a:ahLst/>
              <a:cxnLst/>
              <a:rect l="l" t="t" r="r" b="b"/>
              <a:pathLst>
                <a:path w="964" h="1322" extrusionOk="0">
                  <a:moveTo>
                    <a:pt x="447" y="1"/>
                  </a:moveTo>
                  <a:cubicBezTo>
                    <a:pt x="412" y="1"/>
                    <a:pt x="382" y="20"/>
                    <a:pt x="369" y="52"/>
                  </a:cubicBezTo>
                  <a:cubicBezTo>
                    <a:pt x="238" y="450"/>
                    <a:pt x="89" y="825"/>
                    <a:pt x="12" y="1223"/>
                  </a:cubicBezTo>
                  <a:cubicBezTo>
                    <a:pt x="1" y="1278"/>
                    <a:pt x="52" y="1322"/>
                    <a:pt x="99" y="1322"/>
                  </a:cubicBezTo>
                  <a:cubicBezTo>
                    <a:pt x="129" y="1322"/>
                    <a:pt x="157" y="1304"/>
                    <a:pt x="166" y="1259"/>
                  </a:cubicBezTo>
                  <a:cubicBezTo>
                    <a:pt x="228" y="918"/>
                    <a:pt x="350" y="594"/>
                    <a:pt x="466" y="271"/>
                  </a:cubicBezTo>
                  <a:lnTo>
                    <a:pt x="466" y="271"/>
                  </a:lnTo>
                  <a:cubicBezTo>
                    <a:pt x="616" y="535"/>
                    <a:pt x="675" y="861"/>
                    <a:pt x="786" y="1146"/>
                  </a:cubicBezTo>
                  <a:cubicBezTo>
                    <a:pt x="803" y="1174"/>
                    <a:pt x="826" y="1186"/>
                    <a:pt x="850" y="1186"/>
                  </a:cubicBezTo>
                  <a:cubicBezTo>
                    <a:pt x="906" y="1186"/>
                    <a:pt x="964" y="1119"/>
                    <a:pt x="935" y="1051"/>
                  </a:cubicBezTo>
                  <a:cubicBezTo>
                    <a:pt x="786" y="712"/>
                    <a:pt x="749" y="337"/>
                    <a:pt x="523" y="34"/>
                  </a:cubicBezTo>
                  <a:cubicBezTo>
                    <a:pt x="499" y="11"/>
                    <a:pt x="471" y="1"/>
                    <a:pt x="4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Google Shape;4254;p66">
              <a:extLst>
                <a:ext uri="{FF2B5EF4-FFF2-40B4-BE49-F238E27FC236}">
                  <a16:creationId xmlns:a16="http://schemas.microsoft.com/office/drawing/2014/main" id="{D73D2317-D617-4879-8772-06241F8F1CC6}"/>
                </a:ext>
              </a:extLst>
            </p:cNvPr>
            <p:cNvSpPr/>
            <p:nvPr/>
          </p:nvSpPr>
          <p:spPr>
            <a:xfrm>
              <a:off x="5335875" y="2779950"/>
              <a:ext cx="10425" cy="9175"/>
            </a:xfrm>
            <a:custGeom>
              <a:avLst/>
              <a:gdLst/>
              <a:ahLst/>
              <a:cxnLst/>
              <a:rect l="l" t="t" r="r" b="b"/>
              <a:pathLst>
                <a:path w="417" h="367" extrusionOk="0">
                  <a:moveTo>
                    <a:pt x="227" y="0"/>
                  </a:moveTo>
                  <a:cubicBezTo>
                    <a:pt x="178" y="0"/>
                    <a:pt x="125" y="40"/>
                    <a:pt x="149" y="105"/>
                  </a:cubicBezTo>
                  <a:cubicBezTo>
                    <a:pt x="149" y="141"/>
                    <a:pt x="172" y="177"/>
                    <a:pt x="172" y="195"/>
                  </a:cubicBezTo>
                  <a:lnTo>
                    <a:pt x="113" y="195"/>
                  </a:lnTo>
                  <a:cubicBezTo>
                    <a:pt x="0" y="195"/>
                    <a:pt x="0" y="367"/>
                    <a:pt x="113" y="367"/>
                  </a:cubicBezTo>
                  <a:cubicBezTo>
                    <a:pt x="190" y="367"/>
                    <a:pt x="262" y="367"/>
                    <a:pt x="339" y="349"/>
                  </a:cubicBezTo>
                  <a:cubicBezTo>
                    <a:pt x="416" y="331"/>
                    <a:pt x="416" y="236"/>
                    <a:pt x="357" y="195"/>
                  </a:cubicBezTo>
                  <a:cubicBezTo>
                    <a:pt x="398" y="177"/>
                    <a:pt x="376" y="123"/>
                    <a:pt x="339" y="82"/>
                  </a:cubicBezTo>
                  <a:cubicBezTo>
                    <a:pt x="339" y="64"/>
                    <a:pt x="321" y="46"/>
                    <a:pt x="285" y="28"/>
                  </a:cubicBezTo>
                  <a:cubicBezTo>
                    <a:pt x="272" y="9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Google Shape;4255;p66">
              <a:extLst>
                <a:ext uri="{FF2B5EF4-FFF2-40B4-BE49-F238E27FC236}">
                  <a16:creationId xmlns:a16="http://schemas.microsoft.com/office/drawing/2014/main" id="{5980AE29-2778-4AE8-AABA-0D7FCBCB9C2B}"/>
                </a:ext>
              </a:extLst>
            </p:cNvPr>
            <p:cNvSpPr/>
            <p:nvPr/>
          </p:nvSpPr>
          <p:spPr>
            <a:xfrm>
              <a:off x="5340625" y="2817975"/>
              <a:ext cx="7025" cy="47350"/>
            </a:xfrm>
            <a:custGeom>
              <a:avLst/>
              <a:gdLst/>
              <a:ahLst/>
              <a:cxnLst/>
              <a:rect l="l" t="t" r="r" b="b"/>
              <a:pathLst>
                <a:path w="281" h="1894" extrusionOk="0">
                  <a:moveTo>
                    <a:pt x="122" y="1"/>
                  </a:moveTo>
                  <a:cubicBezTo>
                    <a:pt x="61" y="1"/>
                    <a:pt x="0" y="24"/>
                    <a:pt x="0" y="72"/>
                  </a:cubicBezTo>
                  <a:cubicBezTo>
                    <a:pt x="18" y="655"/>
                    <a:pt x="54" y="1239"/>
                    <a:pt x="54" y="1823"/>
                  </a:cubicBezTo>
                  <a:cubicBezTo>
                    <a:pt x="54" y="1870"/>
                    <a:pt x="111" y="1894"/>
                    <a:pt x="167" y="1894"/>
                  </a:cubicBezTo>
                  <a:cubicBezTo>
                    <a:pt x="224" y="1894"/>
                    <a:pt x="281" y="1870"/>
                    <a:pt x="281" y="1823"/>
                  </a:cubicBezTo>
                  <a:cubicBezTo>
                    <a:pt x="281" y="1239"/>
                    <a:pt x="262" y="655"/>
                    <a:pt x="244" y="72"/>
                  </a:cubicBezTo>
                  <a:cubicBezTo>
                    <a:pt x="244" y="24"/>
                    <a:pt x="18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Google Shape;4256;p66">
              <a:extLst>
                <a:ext uri="{FF2B5EF4-FFF2-40B4-BE49-F238E27FC236}">
                  <a16:creationId xmlns:a16="http://schemas.microsoft.com/office/drawing/2014/main" id="{1C50A113-ECEE-462B-B8B9-1B8BEE25839A}"/>
                </a:ext>
              </a:extLst>
            </p:cNvPr>
            <p:cNvSpPr/>
            <p:nvPr/>
          </p:nvSpPr>
          <p:spPr>
            <a:xfrm>
              <a:off x="5380125" y="2818175"/>
              <a:ext cx="44325" cy="103325"/>
            </a:xfrm>
            <a:custGeom>
              <a:avLst/>
              <a:gdLst/>
              <a:ahLst/>
              <a:cxnLst/>
              <a:rect l="l" t="t" r="r" b="b"/>
              <a:pathLst>
                <a:path w="1773" h="4133" extrusionOk="0">
                  <a:moveTo>
                    <a:pt x="1226" y="0"/>
                  </a:moveTo>
                  <a:cubicBezTo>
                    <a:pt x="1194" y="0"/>
                    <a:pt x="1167" y="31"/>
                    <a:pt x="1152" y="64"/>
                  </a:cubicBezTo>
                  <a:cubicBezTo>
                    <a:pt x="700" y="1362"/>
                    <a:pt x="415" y="2719"/>
                    <a:pt x="21" y="4040"/>
                  </a:cubicBezTo>
                  <a:cubicBezTo>
                    <a:pt x="0" y="4096"/>
                    <a:pt x="50" y="4132"/>
                    <a:pt x="98" y="4132"/>
                  </a:cubicBezTo>
                  <a:cubicBezTo>
                    <a:pt x="131" y="4132"/>
                    <a:pt x="163" y="4115"/>
                    <a:pt x="171" y="4076"/>
                  </a:cubicBezTo>
                  <a:cubicBezTo>
                    <a:pt x="551" y="2832"/>
                    <a:pt x="813" y="1570"/>
                    <a:pt x="1229" y="326"/>
                  </a:cubicBezTo>
                  <a:cubicBezTo>
                    <a:pt x="1297" y="240"/>
                    <a:pt x="1357" y="198"/>
                    <a:pt x="1406" y="198"/>
                  </a:cubicBezTo>
                  <a:cubicBezTo>
                    <a:pt x="1465" y="198"/>
                    <a:pt x="1508" y="261"/>
                    <a:pt x="1528" y="385"/>
                  </a:cubicBezTo>
                  <a:cubicBezTo>
                    <a:pt x="1492" y="534"/>
                    <a:pt x="1456" y="684"/>
                    <a:pt x="1397" y="855"/>
                  </a:cubicBezTo>
                  <a:cubicBezTo>
                    <a:pt x="1302" y="1231"/>
                    <a:pt x="1189" y="1629"/>
                    <a:pt x="1094" y="2005"/>
                  </a:cubicBezTo>
                  <a:cubicBezTo>
                    <a:pt x="926" y="2665"/>
                    <a:pt x="777" y="3344"/>
                    <a:pt x="569" y="3981"/>
                  </a:cubicBezTo>
                  <a:cubicBezTo>
                    <a:pt x="558" y="4040"/>
                    <a:pt x="609" y="4084"/>
                    <a:pt x="655" y="4084"/>
                  </a:cubicBezTo>
                  <a:cubicBezTo>
                    <a:pt x="684" y="4084"/>
                    <a:pt x="711" y="4066"/>
                    <a:pt x="718" y="4022"/>
                  </a:cubicBezTo>
                  <a:cubicBezTo>
                    <a:pt x="1116" y="2760"/>
                    <a:pt x="1379" y="1457"/>
                    <a:pt x="1754" y="195"/>
                  </a:cubicBezTo>
                  <a:cubicBezTo>
                    <a:pt x="1772" y="159"/>
                    <a:pt x="1754" y="118"/>
                    <a:pt x="1700" y="100"/>
                  </a:cubicBezTo>
                  <a:cubicBezTo>
                    <a:pt x="1546" y="64"/>
                    <a:pt x="1397" y="23"/>
                    <a:pt x="1247" y="5"/>
                  </a:cubicBezTo>
                  <a:cubicBezTo>
                    <a:pt x="1240" y="2"/>
                    <a:pt x="1233" y="0"/>
                    <a:pt x="1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Google Shape;4257;p66">
              <a:extLst>
                <a:ext uri="{FF2B5EF4-FFF2-40B4-BE49-F238E27FC236}">
                  <a16:creationId xmlns:a16="http://schemas.microsoft.com/office/drawing/2014/main" id="{A9493E68-5C29-4318-99F4-69AD6C047B2F}"/>
                </a:ext>
              </a:extLst>
            </p:cNvPr>
            <p:cNvSpPr/>
            <p:nvPr/>
          </p:nvSpPr>
          <p:spPr>
            <a:xfrm>
              <a:off x="5402750" y="2834475"/>
              <a:ext cx="16375" cy="8075"/>
            </a:xfrm>
            <a:custGeom>
              <a:avLst/>
              <a:gdLst/>
              <a:ahLst/>
              <a:cxnLst/>
              <a:rect l="l" t="t" r="r" b="b"/>
              <a:pathLst>
                <a:path w="655" h="323" extrusionOk="0">
                  <a:moveTo>
                    <a:pt x="108" y="1"/>
                  </a:moveTo>
                  <a:cubicBezTo>
                    <a:pt x="38" y="1"/>
                    <a:pt x="0" y="99"/>
                    <a:pt x="76" y="145"/>
                  </a:cubicBezTo>
                  <a:cubicBezTo>
                    <a:pt x="211" y="222"/>
                    <a:pt x="361" y="240"/>
                    <a:pt x="492" y="317"/>
                  </a:cubicBezTo>
                  <a:cubicBezTo>
                    <a:pt x="503" y="321"/>
                    <a:pt x="514" y="323"/>
                    <a:pt x="524" y="323"/>
                  </a:cubicBezTo>
                  <a:cubicBezTo>
                    <a:pt x="603" y="323"/>
                    <a:pt x="655" y="215"/>
                    <a:pt x="587" y="163"/>
                  </a:cubicBezTo>
                  <a:cubicBezTo>
                    <a:pt x="437" y="108"/>
                    <a:pt x="284" y="72"/>
                    <a:pt x="152" y="13"/>
                  </a:cubicBezTo>
                  <a:cubicBezTo>
                    <a:pt x="137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Google Shape;4258;p66">
              <a:extLst>
                <a:ext uri="{FF2B5EF4-FFF2-40B4-BE49-F238E27FC236}">
                  <a16:creationId xmlns:a16="http://schemas.microsoft.com/office/drawing/2014/main" id="{082BCC00-A713-4E00-BD24-F9A93895BF0E}"/>
                </a:ext>
              </a:extLst>
            </p:cNvPr>
            <p:cNvSpPr/>
            <p:nvPr/>
          </p:nvSpPr>
          <p:spPr>
            <a:xfrm>
              <a:off x="5430075" y="2800875"/>
              <a:ext cx="83025" cy="116400"/>
            </a:xfrm>
            <a:custGeom>
              <a:avLst/>
              <a:gdLst/>
              <a:ahLst/>
              <a:cxnLst/>
              <a:rect l="l" t="t" r="r" b="b"/>
              <a:pathLst>
                <a:path w="3321" h="4656" extrusionOk="0">
                  <a:moveTo>
                    <a:pt x="1321" y="0"/>
                  </a:moveTo>
                  <a:cubicBezTo>
                    <a:pt x="1226" y="398"/>
                    <a:pt x="322" y="3637"/>
                    <a:pt x="0" y="4655"/>
                  </a:cubicBezTo>
                  <a:lnTo>
                    <a:pt x="2077" y="4524"/>
                  </a:lnTo>
                  <a:cubicBezTo>
                    <a:pt x="2488" y="3262"/>
                    <a:pt x="2905" y="1715"/>
                    <a:pt x="3321" y="471"/>
                  </a:cubicBezTo>
                  <a:cubicBezTo>
                    <a:pt x="2810" y="376"/>
                    <a:pt x="1964" y="77"/>
                    <a:pt x="1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Google Shape;4259;p66">
              <a:extLst>
                <a:ext uri="{FF2B5EF4-FFF2-40B4-BE49-F238E27FC236}">
                  <a16:creationId xmlns:a16="http://schemas.microsoft.com/office/drawing/2014/main" id="{4F53212C-6135-4A93-816C-D7BC5FE9406E}"/>
                </a:ext>
              </a:extLst>
            </p:cNvPr>
            <p:cNvSpPr/>
            <p:nvPr/>
          </p:nvSpPr>
          <p:spPr>
            <a:xfrm>
              <a:off x="5462650" y="2817375"/>
              <a:ext cx="5225" cy="4225"/>
            </a:xfrm>
            <a:custGeom>
              <a:avLst/>
              <a:gdLst/>
              <a:ahLst/>
              <a:cxnLst/>
              <a:rect l="l" t="t" r="r" b="b"/>
              <a:pathLst>
                <a:path w="209" h="169" extrusionOk="0">
                  <a:moveTo>
                    <a:pt x="113" y="1"/>
                  </a:moveTo>
                  <a:cubicBezTo>
                    <a:pt x="0" y="1"/>
                    <a:pt x="0" y="168"/>
                    <a:pt x="113" y="168"/>
                  </a:cubicBezTo>
                  <a:cubicBezTo>
                    <a:pt x="208" y="168"/>
                    <a:pt x="20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Google Shape;4260;p66">
              <a:extLst>
                <a:ext uri="{FF2B5EF4-FFF2-40B4-BE49-F238E27FC236}">
                  <a16:creationId xmlns:a16="http://schemas.microsoft.com/office/drawing/2014/main" id="{0A2308AF-8328-456B-97DE-038DDB0CEA4C}"/>
                </a:ext>
              </a:extLst>
            </p:cNvPr>
            <p:cNvSpPr/>
            <p:nvPr/>
          </p:nvSpPr>
          <p:spPr>
            <a:xfrm>
              <a:off x="5470675" y="2808450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extrusionOk="0">
                  <a:moveTo>
                    <a:pt x="114" y="0"/>
                  </a:moveTo>
                  <a:cubicBezTo>
                    <a:pt x="0" y="0"/>
                    <a:pt x="0" y="168"/>
                    <a:pt x="114" y="168"/>
                  </a:cubicBezTo>
                  <a:cubicBezTo>
                    <a:pt x="227" y="168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Google Shape;4261;p66">
              <a:extLst>
                <a:ext uri="{FF2B5EF4-FFF2-40B4-BE49-F238E27FC236}">
                  <a16:creationId xmlns:a16="http://schemas.microsoft.com/office/drawing/2014/main" id="{E69FB9D9-23ED-4EFA-9A60-7B228932EAC3}"/>
                </a:ext>
              </a:extLst>
            </p:cNvPr>
            <p:cNvSpPr/>
            <p:nvPr/>
          </p:nvSpPr>
          <p:spPr>
            <a:xfrm>
              <a:off x="5470675" y="2817375"/>
              <a:ext cx="5675" cy="4225"/>
            </a:xfrm>
            <a:custGeom>
              <a:avLst/>
              <a:gdLst/>
              <a:ahLst/>
              <a:cxnLst/>
              <a:rect l="l" t="t" r="r" b="b"/>
              <a:pathLst>
                <a:path w="227" h="169" extrusionOk="0">
                  <a:moveTo>
                    <a:pt x="114" y="1"/>
                  </a:moveTo>
                  <a:cubicBezTo>
                    <a:pt x="0" y="1"/>
                    <a:pt x="0" y="168"/>
                    <a:pt x="114" y="168"/>
                  </a:cubicBezTo>
                  <a:cubicBezTo>
                    <a:pt x="227" y="168"/>
                    <a:pt x="22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Google Shape;4262;p66">
              <a:extLst>
                <a:ext uri="{FF2B5EF4-FFF2-40B4-BE49-F238E27FC236}">
                  <a16:creationId xmlns:a16="http://schemas.microsoft.com/office/drawing/2014/main" id="{2B17AE7C-5E03-424F-918E-75F405869624}"/>
                </a:ext>
              </a:extLst>
            </p:cNvPr>
            <p:cNvSpPr/>
            <p:nvPr/>
          </p:nvSpPr>
          <p:spPr>
            <a:xfrm>
              <a:off x="5477225" y="2849850"/>
              <a:ext cx="5225" cy="3850"/>
            </a:xfrm>
            <a:custGeom>
              <a:avLst/>
              <a:gdLst/>
              <a:ahLst/>
              <a:cxnLst/>
              <a:rect l="l" t="t" r="r" b="b"/>
              <a:pathLst>
                <a:path w="209" h="154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Google Shape;4263;p66">
              <a:extLst>
                <a:ext uri="{FF2B5EF4-FFF2-40B4-BE49-F238E27FC236}">
                  <a16:creationId xmlns:a16="http://schemas.microsoft.com/office/drawing/2014/main" id="{A8F539F3-901B-4547-8F29-79E8DF8DA6AD}"/>
                </a:ext>
              </a:extLst>
            </p:cNvPr>
            <p:cNvSpPr/>
            <p:nvPr/>
          </p:nvSpPr>
          <p:spPr>
            <a:xfrm>
              <a:off x="5481975" y="2843275"/>
              <a:ext cx="6150" cy="3775"/>
            </a:xfrm>
            <a:custGeom>
              <a:avLst/>
              <a:gdLst/>
              <a:ahLst/>
              <a:cxnLst/>
              <a:rect l="l" t="t" r="r" b="b"/>
              <a:pathLst>
                <a:path w="246" h="151" extrusionOk="0">
                  <a:moveTo>
                    <a:pt x="114" y="1"/>
                  </a:moveTo>
                  <a:cubicBezTo>
                    <a:pt x="1" y="1"/>
                    <a:pt x="1" y="150"/>
                    <a:pt x="114" y="150"/>
                  </a:cubicBezTo>
                  <a:lnTo>
                    <a:pt x="150" y="150"/>
                  </a:lnTo>
                  <a:cubicBezTo>
                    <a:pt x="245" y="150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Google Shape;4264;p66">
              <a:extLst>
                <a:ext uri="{FF2B5EF4-FFF2-40B4-BE49-F238E27FC236}">
                  <a16:creationId xmlns:a16="http://schemas.microsoft.com/office/drawing/2014/main" id="{7DE5490D-D6BE-42D9-99DF-95F70CB76AEB}"/>
                </a:ext>
              </a:extLst>
            </p:cNvPr>
            <p:cNvSpPr/>
            <p:nvPr/>
          </p:nvSpPr>
          <p:spPr>
            <a:xfrm>
              <a:off x="5484800" y="2852675"/>
              <a:ext cx="5700" cy="3875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27" y="154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Google Shape;4265;p66">
              <a:extLst>
                <a:ext uri="{FF2B5EF4-FFF2-40B4-BE49-F238E27FC236}">
                  <a16:creationId xmlns:a16="http://schemas.microsoft.com/office/drawing/2014/main" id="{9D0C4F21-01C8-4AEA-9E63-F7DA88597471}"/>
                </a:ext>
              </a:extLst>
            </p:cNvPr>
            <p:cNvSpPr/>
            <p:nvPr/>
          </p:nvSpPr>
          <p:spPr>
            <a:xfrm>
              <a:off x="5450425" y="287065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91" y="1"/>
                  </a:moveTo>
                  <a:cubicBezTo>
                    <a:pt x="1" y="1"/>
                    <a:pt x="1" y="168"/>
                    <a:pt x="91" y="168"/>
                  </a:cubicBezTo>
                  <a:cubicBezTo>
                    <a:pt x="204" y="168"/>
                    <a:pt x="204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Google Shape;4266;p66">
              <a:extLst>
                <a:ext uri="{FF2B5EF4-FFF2-40B4-BE49-F238E27FC236}">
                  <a16:creationId xmlns:a16="http://schemas.microsoft.com/office/drawing/2014/main" id="{6B3456AD-DAA9-455A-82B3-F9F8666B1396}"/>
                </a:ext>
              </a:extLst>
            </p:cNvPr>
            <p:cNvSpPr/>
            <p:nvPr/>
          </p:nvSpPr>
          <p:spPr>
            <a:xfrm>
              <a:off x="5456525" y="2866350"/>
              <a:ext cx="5250" cy="3875"/>
            </a:xfrm>
            <a:custGeom>
              <a:avLst/>
              <a:gdLst/>
              <a:ahLst/>
              <a:cxnLst/>
              <a:rect l="l" t="t" r="r" b="b"/>
              <a:pathLst>
                <a:path w="210" h="155" extrusionOk="0">
                  <a:moveTo>
                    <a:pt x="96" y="1"/>
                  </a:moveTo>
                  <a:cubicBezTo>
                    <a:pt x="1" y="1"/>
                    <a:pt x="1" y="154"/>
                    <a:pt x="96" y="154"/>
                  </a:cubicBezTo>
                  <a:cubicBezTo>
                    <a:pt x="209" y="154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Google Shape;4267;p66">
              <a:extLst>
                <a:ext uri="{FF2B5EF4-FFF2-40B4-BE49-F238E27FC236}">
                  <a16:creationId xmlns:a16="http://schemas.microsoft.com/office/drawing/2014/main" id="{696212EB-1005-4F3B-AF55-0BE8A1356642}"/>
                </a:ext>
              </a:extLst>
            </p:cNvPr>
            <p:cNvSpPr/>
            <p:nvPr/>
          </p:nvSpPr>
          <p:spPr>
            <a:xfrm>
              <a:off x="5456525" y="2877200"/>
              <a:ext cx="5250" cy="3775"/>
            </a:xfrm>
            <a:custGeom>
              <a:avLst/>
              <a:gdLst/>
              <a:ahLst/>
              <a:cxnLst/>
              <a:rect l="l" t="t" r="r" b="b"/>
              <a:pathLst>
                <a:path w="210" h="151" extrusionOk="0">
                  <a:moveTo>
                    <a:pt x="96" y="1"/>
                  </a:moveTo>
                  <a:cubicBezTo>
                    <a:pt x="1" y="1"/>
                    <a:pt x="1" y="150"/>
                    <a:pt x="96" y="150"/>
                  </a:cubicBezTo>
                  <a:cubicBezTo>
                    <a:pt x="209" y="150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Google Shape;4268;p66">
              <a:extLst>
                <a:ext uri="{FF2B5EF4-FFF2-40B4-BE49-F238E27FC236}">
                  <a16:creationId xmlns:a16="http://schemas.microsoft.com/office/drawing/2014/main" id="{CB3EC521-9CFF-43DD-9676-668837BCD8B9}"/>
                </a:ext>
              </a:extLst>
            </p:cNvPr>
            <p:cNvSpPr/>
            <p:nvPr/>
          </p:nvSpPr>
          <p:spPr>
            <a:xfrm>
              <a:off x="5462650" y="2899375"/>
              <a:ext cx="5225" cy="4200"/>
            </a:xfrm>
            <a:custGeom>
              <a:avLst/>
              <a:gdLst/>
              <a:ahLst/>
              <a:cxnLst/>
              <a:rect l="l" t="t" r="r" b="b"/>
              <a:pathLst>
                <a:path w="209" h="168" extrusionOk="0">
                  <a:moveTo>
                    <a:pt x="95" y="1"/>
                  </a:moveTo>
                  <a:cubicBezTo>
                    <a:pt x="0" y="1"/>
                    <a:pt x="0" y="168"/>
                    <a:pt x="95" y="168"/>
                  </a:cubicBezTo>
                  <a:cubicBezTo>
                    <a:pt x="208" y="168"/>
                    <a:pt x="208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Google Shape;4269;p66">
              <a:extLst>
                <a:ext uri="{FF2B5EF4-FFF2-40B4-BE49-F238E27FC236}">
                  <a16:creationId xmlns:a16="http://schemas.microsoft.com/office/drawing/2014/main" id="{52C5AF5D-FD9F-4B59-88C7-0C12F52A927B}"/>
                </a:ext>
              </a:extLst>
            </p:cNvPr>
            <p:cNvSpPr/>
            <p:nvPr/>
          </p:nvSpPr>
          <p:spPr>
            <a:xfrm>
              <a:off x="5469200" y="28918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Google Shape;4270;p66">
              <a:extLst>
                <a:ext uri="{FF2B5EF4-FFF2-40B4-BE49-F238E27FC236}">
                  <a16:creationId xmlns:a16="http://schemas.microsoft.com/office/drawing/2014/main" id="{188078C0-2AB3-4DE8-B944-A3179560F341}"/>
                </a:ext>
              </a:extLst>
            </p:cNvPr>
            <p:cNvSpPr/>
            <p:nvPr/>
          </p:nvSpPr>
          <p:spPr>
            <a:xfrm>
              <a:off x="5471125" y="29031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1"/>
                  </a:moveTo>
                  <a:cubicBezTo>
                    <a:pt x="1" y="1"/>
                    <a:pt x="1" y="155"/>
                    <a:pt x="114" y="155"/>
                  </a:cubicBezTo>
                  <a:cubicBezTo>
                    <a:pt x="209" y="155"/>
                    <a:pt x="20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Google Shape;4271;p66">
              <a:extLst>
                <a:ext uri="{FF2B5EF4-FFF2-40B4-BE49-F238E27FC236}">
                  <a16:creationId xmlns:a16="http://schemas.microsoft.com/office/drawing/2014/main" id="{B415F71A-C5F5-4FE6-9DAC-4B18043ED938}"/>
                </a:ext>
              </a:extLst>
            </p:cNvPr>
            <p:cNvSpPr/>
            <p:nvPr/>
          </p:nvSpPr>
          <p:spPr>
            <a:xfrm>
              <a:off x="5318900" y="2982275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extrusionOk="0">
                  <a:moveTo>
                    <a:pt x="2167" y="0"/>
                  </a:moveTo>
                  <a:cubicBezTo>
                    <a:pt x="964" y="0"/>
                    <a:pt x="0" y="964"/>
                    <a:pt x="0" y="2167"/>
                  </a:cubicBezTo>
                  <a:cubicBezTo>
                    <a:pt x="0" y="3375"/>
                    <a:pt x="964" y="4357"/>
                    <a:pt x="2167" y="4357"/>
                  </a:cubicBezTo>
                  <a:cubicBezTo>
                    <a:pt x="3375" y="4357"/>
                    <a:pt x="4357" y="3375"/>
                    <a:pt x="4357" y="2167"/>
                  </a:cubicBezTo>
                  <a:cubicBezTo>
                    <a:pt x="4357" y="964"/>
                    <a:pt x="3375" y="0"/>
                    <a:pt x="216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Google Shape;4272;p66">
              <a:extLst>
                <a:ext uri="{FF2B5EF4-FFF2-40B4-BE49-F238E27FC236}">
                  <a16:creationId xmlns:a16="http://schemas.microsoft.com/office/drawing/2014/main" id="{2CB0B095-B600-4092-8C83-FD8805369141}"/>
                </a:ext>
              </a:extLst>
            </p:cNvPr>
            <p:cNvSpPr/>
            <p:nvPr/>
          </p:nvSpPr>
          <p:spPr>
            <a:xfrm>
              <a:off x="5269400" y="2928025"/>
              <a:ext cx="215150" cy="37125"/>
            </a:xfrm>
            <a:custGeom>
              <a:avLst/>
              <a:gdLst/>
              <a:ahLst/>
              <a:cxnLst/>
              <a:rect l="l" t="t" r="r" b="b"/>
              <a:pathLst>
                <a:path w="8606" h="1485" extrusionOk="0">
                  <a:moveTo>
                    <a:pt x="8366" y="1"/>
                  </a:moveTo>
                  <a:cubicBezTo>
                    <a:pt x="8355" y="1"/>
                    <a:pt x="8344" y="2"/>
                    <a:pt x="8332" y="4"/>
                  </a:cubicBezTo>
                  <a:cubicBezTo>
                    <a:pt x="7707" y="158"/>
                    <a:pt x="7398" y="884"/>
                    <a:pt x="6799" y="884"/>
                  </a:cubicBezTo>
                  <a:cubicBezTo>
                    <a:pt x="6730" y="884"/>
                    <a:pt x="6658" y="875"/>
                    <a:pt x="6581" y="854"/>
                  </a:cubicBezTo>
                  <a:cubicBezTo>
                    <a:pt x="6065" y="700"/>
                    <a:pt x="5712" y="130"/>
                    <a:pt x="5219" y="130"/>
                  </a:cubicBezTo>
                  <a:cubicBezTo>
                    <a:pt x="5048" y="130"/>
                    <a:pt x="4859" y="199"/>
                    <a:pt x="4640" y="379"/>
                  </a:cubicBezTo>
                  <a:cubicBezTo>
                    <a:pt x="4505" y="474"/>
                    <a:pt x="4414" y="587"/>
                    <a:pt x="4301" y="718"/>
                  </a:cubicBezTo>
                  <a:cubicBezTo>
                    <a:pt x="4178" y="842"/>
                    <a:pt x="4046" y="890"/>
                    <a:pt x="3916" y="890"/>
                  </a:cubicBezTo>
                  <a:cubicBezTo>
                    <a:pt x="3688" y="890"/>
                    <a:pt x="3462" y="742"/>
                    <a:pt x="3283" y="587"/>
                  </a:cubicBezTo>
                  <a:cubicBezTo>
                    <a:pt x="3016" y="379"/>
                    <a:pt x="2790" y="194"/>
                    <a:pt x="2433" y="194"/>
                  </a:cubicBezTo>
                  <a:cubicBezTo>
                    <a:pt x="2152" y="194"/>
                    <a:pt x="1944" y="456"/>
                    <a:pt x="1790" y="646"/>
                  </a:cubicBezTo>
                  <a:cubicBezTo>
                    <a:pt x="1641" y="857"/>
                    <a:pt x="1527" y="1156"/>
                    <a:pt x="1240" y="1156"/>
                  </a:cubicBezTo>
                  <a:cubicBezTo>
                    <a:pt x="1171" y="1156"/>
                    <a:pt x="1091" y="1139"/>
                    <a:pt x="999" y="1098"/>
                  </a:cubicBezTo>
                  <a:cubicBezTo>
                    <a:pt x="718" y="967"/>
                    <a:pt x="546" y="628"/>
                    <a:pt x="379" y="402"/>
                  </a:cubicBezTo>
                  <a:cubicBezTo>
                    <a:pt x="341" y="357"/>
                    <a:pt x="290" y="338"/>
                    <a:pt x="240" y="338"/>
                  </a:cubicBezTo>
                  <a:cubicBezTo>
                    <a:pt x="117" y="338"/>
                    <a:pt x="1" y="450"/>
                    <a:pt x="94" y="569"/>
                  </a:cubicBezTo>
                  <a:cubicBezTo>
                    <a:pt x="377" y="949"/>
                    <a:pt x="782" y="1485"/>
                    <a:pt x="1243" y="1485"/>
                  </a:cubicBezTo>
                  <a:cubicBezTo>
                    <a:pt x="1402" y="1485"/>
                    <a:pt x="1567" y="1421"/>
                    <a:pt x="1736" y="1266"/>
                  </a:cubicBezTo>
                  <a:cubicBezTo>
                    <a:pt x="1867" y="1153"/>
                    <a:pt x="1962" y="967"/>
                    <a:pt x="2075" y="813"/>
                  </a:cubicBezTo>
                  <a:cubicBezTo>
                    <a:pt x="2203" y="630"/>
                    <a:pt x="2344" y="560"/>
                    <a:pt x="2487" y="560"/>
                  </a:cubicBezTo>
                  <a:cubicBezTo>
                    <a:pt x="2725" y="560"/>
                    <a:pt x="2970" y="751"/>
                    <a:pt x="3170" y="926"/>
                  </a:cubicBezTo>
                  <a:cubicBezTo>
                    <a:pt x="3386" y="1119"/>
                    <a:pt x="3595" y="1211"/>
                    <a:pt x="3842" y="1211"/>
                  </a:cubicBezTo>
                  <a:cubicBezTo>
                    <a:pt x="3937" y="1211"/>
                    <a:pt x="4038" y="1197"/>
                    <a:pt x="4147" y="1171"/>
                  </a:cubicBezTo>
                  <a:cubicBezTo>
                    <a:pt x="4659" y="1058"/>
                    <a:pt x="4754" y="515"/>
                    <a:pt x="5355" y="474"/>
                  </a:cubicBezTo>
                  <a:cubicBezTo>
                    <a:pt x="5363" y="474"/>
                    <a:pt x="5370" y="473"/>
                    <a:pt x="5378" y="473"/>
                  </a:cubicBezTo>
                  <a:cubicBezTo>
                    <a:pt x="5630" y="473"/>
                    <a:pt x="5831" y="763"/>
                    <a:pt x="5998" y="890"/>
                  </a:cubicBezTo>
                  <a:cubicBezTo>
                    <a:pt x="6201" y="1040"/>
                    <a:pt x="6409" y="1135"/>
                    <a:pt x="6654" y="1211"/>
                  </a:cubicBezTo>
                  <a:cubicBezTo>
                    <a:pt x="6737" y="1235"/>
                    <a:pt x="6815" y="1246"/>
                    <a:pt x="6889" y="1246"/>
                  </a:cubicBezTo>
                  <a:cubicBezTo>
                    <a:pt x="7510" y="1246"/>
                    <a:pt x="7802" y="474"/>
                    <a:pt x="8409" y="325"/>
                  </a:cubicBezTo>
                  <a:cubicBezTo>
                    <a:pt x="8605" y="269"/>
                    <a:pt x="8548" y="1"/>
                    <a:pt x="8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Google Shape;4273;p66">
              <a:extLst>
                <a:ext uri="{FF2B5EF4-FFF2-40B4-BE49-F238E27FC236}">
                  <a16:creationId xmlns:a16="http://schemas.microsoft.com/office/drawing/2014/main" id="{DFAD801F-54E9-4245-8D00-ACEF9BBF51EA}"/>
                </a:ext>
              </a:extLst>
            </p:cNvPr>
            <p:cNvSpPr/>
            <p:nvPr/>
          </p:nvSpPr>
          <p:spPr>
            <a:xfrm>
              <a:off x="5339150" y="2999725"/>
              <a:ext cx="37225" cy="36400"/>
            </a:xfrm>
            <a:custGeom>
              <a:avLst/>
              <a:gdLst/>
              <a:ahLst/>
              <a:cxnLst/>
              <a:rect l="l" t="t" r="r" b="b"/>
              <a:pathLst>
                <a:path w="1489" h="1456" extrusionOk="0">
                  <a:moveTo>
                    <a:pt x="418" y="1"/>
                  </a:moveTo>
                  <a:cubicBezTo>
                    <a:pt x="341" y="1"/>
                    <a:pt x="267" y="51"/>
                    <a:pt x="267" y="153"/>
                  </a:cubicBezTo>
                  <a:cubicBezTo>
                    <a:pt x="267" y="266"/>
                    <a:pt x="285" y="397"/>
                    <a:pt x="285" y="510"/>
                  </a:cubicBezTo>
                  <a:cubicBezTo>
                    <a:pt x="226" y="547"/>
                    <a:pt x="172" y="605"/>
                    <a:pt x="113" y="642"/>
                  </a:cubicBezTo>
                  <a:cubicBezTo>
                    <a:pt x="0" y="718"/>
                    <a:pt x="18" y="868"/>
                    <a:pt x="154" y="927"/>
                  </a:cubicBezTo>
                  <a:cubicBezTo>
                    <a:pt x="208" y="945"/>
                    <a:pt x="285" y="963"/>
                    <a:pt x="340" y="963"/>
                  </a:cubicBezTo>
                  <a:cubicBezTo>
                    <a:pt x="358" y="1094"/>
                    <a:pt x="398" y="1225"/>
                    <a:pt x="435" y="1356"/>
                  </a:cubicBezTo>
                  <a:cubicBezTo>
                    <a:pt x="450" y="1420"/>
                    <a:pt x="493" y="1456"/>
                    <a:pt x="548" y="1456"/>
                  </a:cubicBezTo>
                  <a:cubicBezTo>
                    <a:pt x="560" y="1456"/>
                    <a:pt x="571" y="1454"/>
                    <a:pt x="584" y="1451"/>
                  </a:cubicBezTo>
                  <a:cubicBezTo>
                    <a:pt x="594" y="1454"/>
                    <a:pt x="604" y="1456"/>
                    <a:pt x="615" y="1456"/>
                  </a:cubicBezTo>
                  <a:cubicBezTo>
                    <a:pt x="667" y="1456"/>
                    <a:pt x="723" y="1420"/>
                    <a:pt x="738" y="1356"/>
                  </a:cubicBezTo>
                  <a:cubicBezTo>
                    <a:pt x="792" y="1243"/>
                    <a:pt x="833" y="1130"/>
                    <a:pt x="887" y="1017"/>
                  </a:cubicBezTo>
                  <a:lnTo>
                    <a:pt x="1285" y="1017"/>
                  </a:lnTo>
                  <a:cubicBezTo>
                    <a:pt x="1416" y="1017"/>
                    <a:pt x="1489" y="850"/>
                    <a:pt x="1398" y="755"/>
                  </a:cubicBezTo>
                  <a:cubicBezTo>
                    <a:pt x="1303" y="678"/>
                    <a:pt x="1208" y="587"/>
                    <a:pt x="1095" y="510"/>
                  </a:cubicBezTo>
                  <a:cubicBezTo>
                    <a:pt x="1149" y="415"/>
                    <a:pt x="1190" y="320"/>
                    <a:pt x="1226" y="207"/>
                  </a:cubicBezTo>
                  <a:cubicBezTo>
                    <a:pt x="1254" y="120"/>
                    <a:pt x="1172" y="33"/>
                    <a:pt x="1081" y="33"/>
                  </a:cubicBezTo>
                  <a:cubicBezTo>
                    <a:pt x="1054" y="33"/>
                    <a:pt x="1026" y="40"/>
                    <a:pt x="1000" y="58"/>
                  </a:cubicBezTo>
                  <a:cubicBezTo>
                    <a:pt x="905" y="94"/>
                    <a:pt x="833" y="153"/>
                    <a:pt x="738" y="207"/>
                  </a:cubicBezTo>
                  <a:cubicBezTo>
                    <a:pt x="661" y="153"/>
                    <a:pt x="606" y="94"/>
                    <a:pt x="530" y="40"/>
                  </a:cubicBezTo>
                  <a:cubicBezTo>
                    <a:pt x="497" y="14"/>
                    <a:pt x="457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Google Shape;4274;p66">
              <a:extLst>
                <a:ext uri="{FF2B5EF4-FFF2-40B4-BE49-F238E27FC236}">
                  <a16:creationId xmlns:a16="http://schemas.microsoft.com/office/drawing/2014/main" id="{E251913F-ADC0-4303-80DF-EFD8B2FB2562}"/>
                </a:ext>
              </a:extLst>
            </p:cNvPr>
            <p:cNvSpPr/>
            <p:nvPr/>
          </p:nvSpPr>
          <p:spPr>
            <a:xfrm>
              <a:off x="5387200" y="3022625"/>
              <a:ext cx="30675" cy="28250"/>
            </a:xfrm>
            <a:custGeom>
              <a:avLst/>
              <a:gdLst/>
              <a:ahLst/>
              <a:cxnLst/>
              <a:rect l="l" t="t" r="r" b="b"/>
              <a:pathLst>
                <a:path w="1227" h="1130" extrusionOk="0">
                  <a:moveTo>
                    <a:pt x="812" y="0"/>
                  </a:moveTo>
                  <a:cubicBezTo>
                    <a:pt x="788" y="0"/>
                    <a:pt x="763" y="9"/>
                    <a:pt x="738" y="29"/>
                  </a:cubicBezTo>
                  <a:cubicBezTo>
                    <a:pt x="661" y="83"/>
                    <a:pt x="584" y="142"/>
                    <a:pt x="512" y="196"/>
                  </a:cubicBezTo>
                  <a:cubicBezTo>
                    <a:pt x="453" y="178"/>
                    <a:pt x="399" y="160"/>
                    <a:pt x="340" y="142"/>
                  </a:cubicBezTo>
                  <a:cubicBezTo>
                    <a:pt x="328" y="139"/>
                    <a:pt x="316" y="138"/>
                    <a:pt x="305" y="138"/>
                  </a:cubicBezTo>
                  <a:cubicBezTo>
                    <a:pt x="224" y="138"/>
                    <a:pt x="159" y="192"/>
                    <a:pt x="191" y="291"/>
                  </a:cubicBezTo>
                  <a:cubicBezTo>
                    <a:pt x="209" y="350"/>
                    <a:pt x="227" y="404"/>
                    <a:pt x="245" y="440"/>
                  </a:cubicBezTo>
                  <a:cubicBezTo>
                    <a:pt x="173" y="517"/>
                    <a:pt x="96" y="594"/>
                    <a:pt x="42" y="666"/>
                  </a:cubicBezTo>
                  <a:cubicBezTo>
                    <a:pt x="1" y="725"/>
                    <a:pt x="1" y="780"/>
                    <a:pt x="42" y="820"/>
                  </a:cubicBezTo>
                  <a:cubicBezTo>
                    <a:pt x="56" y="850"/>
                    <a:pt x="95" y="879"/>
                    <a:pt x="141" y="879"/>
                  </a:cubicBezTo>
                  <a:cubicBezTo>
                    <a:pt x="151" y="879"/>
                    <a:pt x="162" y="878"/>
                    <a:pt x="173" y="875"/>
                  </a:cubicBezTo>
                  <a:cubicBezTo>
                    <a:pt x="268" y="856"/>
                    <a:pt x="358" y="838"/>
                    <a:pt x="453" y="820"/>
                  </a:cubicBezTo>
                  <a:cubicBezTo>
                    <a:pt x="530" y="893"/>
                    <a:pt x="584" y="988"/>
                    <a:pt x="643" y="1083"/>
                  </a:cubicBezTo>
                  <a:cubicBezTo>
                    <a:pt x="665" y="1114"/>
                    <a:pt x="703" y="1129"/>
                    <a:pt x="742" y="1129"/>
                  </a:cubicBezTo>
                  <a:cubicBezTo>
                    <a:pt x="800" y="1129"/>
                    <a:pt x="859" y="1096"/>
                    <a:pt x="869" y="1028"/>
                  </a:cubicBezTo>
                  <a:cubicBezTo>
                    <a:pt x="869" y="933"/>
                    <a:pt x="869" y="820"/>
                    <a:pt x="888" y="725"/>
                  </a:cubicBezTo>
                  <a:cubicBezTo>
                    <a:pt x="964" y="707"/>
                    <a:pt x="1059" y="689"/>
                    <a:pt x="1132" y="666"/>
                  </a:cubicBezTo>
                  <a:cubicBezTo>
                    <a:pt x="1227" y="648"/>
                    <a:pt x="1227" y="499"/>
                    <a:pt x="1132" y="463"/>
                  </a:cubicBezTo>
                  <a:cubicBezTo>
                    <a:pt x="1059" y="422"/>
                    <a:pt x="983" y="386"/>
                    <a:pt x="906" y="350"/>
                  </a:cubicBezTo>
                  <a:cubicBezTo>
                    <a:pt x="906" y="291"/>
                    <a:pt x="924" y="214"/>
                    <a:pt x="924" y="142"/>
                  </a:cubicBezTo>
                  <a:cubicBezTo>
                    <a:pt x="941" y="71"/>
                    <a:pt x="882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Google Shape;4275;p66">
              <a:extLst>
                <a:ext uri="{FF2B5EF4-FFF2-40B4-BE49-F238E27FC236}">
                  <a16:creationId xmlns:a16="http://schemas.microsoft.com/office/drawing/2014/main" id="{E14C4B18-3BD1-4080-B41A-32F8D5B3AC98}"/>
                </a:ext>
              </a:extLst>
            </p:cNvPr>
            <p:cNvSpPr/>
            <p:nvPr/>
          </p:nvSpPr>
          <p:spPr>
            <a:xfrm>
              <a:off x="5350000" y="3047900"/>
              <a:ext cx="18900" cy="18775"/>
            </a:xfrm>
            <a:custGeom>
              <a:avLst/>
              <a:gdLst/>
              <a:ahLst/>
              <a:cxnLst/>
              <a:rect l="l" t="t" r="r" b="b"/>
              <a:pathLst>
                <a:path w="756" h="751" extrusionOk="0">
                  <a:moveTo>
                    <a:pt x="220" y="1"/>
                  </a:moveTo>
                  <a:cubicBezTo>
                    <a:pt x="184" y="1"/>
                    <a:pt x="150" y="26"/>
                    <a:pt x="150" y="72"/>
                  </a:cubicBezTo>
                  <a:lnTo>
                    <a:pt x="150" y="262"/>
                  </a:lnTo>
                  <a:cubicBezTo>
                    <a:pt x="114" y="280"/>
                    <a:pt x="77" y="298"/>
                    <a:pt x="59" y="316"/>
                  </a:cubicBezTo>
                  <a:cubicBezTo>
                    <a:pt x="1" y="357"/>
                    <a:pt x="1" y="429"/>
                    <a:pt x="59" y="470"/>
                  </a:cubicBezTo>
                  <a:cubicBezTo>
                    <a:pt x="96" y="470"/>
                    <a:pt x="132" y="488"/>
                    <a:pt x="172" y="506"/>
                  </a:cubicBezTo>
                  <a:cubicBezTo>
                    <a:pt x="172" y="560"/>
                    <a:pt x="191" y="637"/>
                    <a:pt x="191" y="696"/>
                  </a:cubicBezTo>
                  <a:cubicBezTo>
                    <a:pt x="209" y="732"/>
                    <a:pt x="245" y="750"/>
                    <a:pt x="263" y="750"/>
                  </a:cubicBezTo>
                  <a:cubicBezTo>
                    <a:pt x="304" y="750"/>
                    <a:pt x="340" y="750"/>
                    <a:pt x="358" y="714"/>
                  </a:cubicBezTo>
                  <a:cubicBezTo>
                    <a:pt x="376" y="655"/>
                    <a:pt x="417" y="601"/>
                    <a:pt x="435" y="542"/>
                  </a:cubicBezTo>
                  <a:lnTo>
                    <a:pt x="643" y="542"/>
                  </a:lnTo>
                  <a:cubicBezTo>
                    <a:pt x="715" y="542"/>
                    <a:pt x="756" y="470"/>
                    <a:pt x="715" y="411"/>
                  </a:cubicBezTo>
                  <a:cubicBezTo>
                    <a:pt x="661" y="375"/>
                    <a:pt x="625" y="334"/>
                    <a:pt x="566" y="280"/>
                  </a:cubicBezTo>
                  <a:cubicBezTo>
                    <a:pt x="584" y="244"/>
                    <a:pt x="625" y="185"/>
                    <a:pt x="643" y="130"/>
                  </a:cubicBezTo>
                  <a:cubicBezTo>
                    <a:pt x="659" y="79"/>
                    <a:pt x="603" y="32"/>
                    <a:pt x="552" y="32"/>
                  </a:cubicBezTo>
                  <a:cubicBezTo>
                    <a:pt x="545" y="32"/>
                    <a:pt x="537" y="33"/>
                    <a:pt x="530" y="35"/>
                  </a:cubicBezTo>
                  <a:cubicBezTo>
                    <a:pt x="489" y="72"/>
                    <a:pt x="435" y="90"/>
                    <a:pt x="399" y="130"/>
                  </a:cubicBezTo>
                  <a:cubicBezTo>
                    <a:pt x="358" y="90"/>
                    <a:pt x="322" y="54"/>
                    <a:pt x="286" y="35"/>
                  </a:cubicBezTo>
                  <a:cubicBezTo>
                    <a:pt x="269" y="12"/>
                    <a:pt x="24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Google Shape;4276;p66">
              <a:extLst>
                <a:ext uri="{FF2B5EF4-FFF2-40B4-BE49-F238E27FC236}">
                  <a16:creationId xmlns:a16="http://schemas.microsoft.com/office/drawing/2014/main" id="{0113B5E0-16E2-4137-BBB4-721996C57CAC}"/>
                </a:ext>
              </a:extLst>
            </p:cNvPr>
            <p:cNvSpPr/>
            <p:nvPr/>
          </p:nvSpPr>
          <p:spPr>
            <a:xfrm>
              <a:off x="5283625" y="2994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Google Shape;4277;p66">
              <a:extLst>
                <a:ext uri="{FF2B5EF4-FFF2-40B4-BE49-F238E27FC236}">
                  <a16:creationId xmlns:a16="http://schemas.microsoft.com/office/drawing/2014/main" id="{4E55650B-6721-4A2D-A452-42639D4DF825}"/>
                </a:ext>
              </a:extLst>
            </p:cNvPr>
            <p:cNvSpPr/>
            <p:nvPr/>
          </p:nvSpPr>
          <p:spPr>
            <a:xfrm>
              <a:off x="5290625" y="29827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4" y="1"/>
                  </a:moveTo>
                  <a:cubicBezTo>
                    <a:pt x="1" y="1"/>
                    <a:pt x="1" y="209"/>
                    <a:pt x="114" y="209"/>
                  </a:cubicBezTo>
                  <a:cubicBezTo>
                    <a:pt x="245" y="209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Google Shape;4278;p66">
              <a:extLst>
                <a:ext uri="{FF2B5EF4-FFF2-40B4-BE49-F238E27FC236}">
                  <a16:creationId xmlns:a16="http://schemas.microsoft.com/office/drawing/2014/main" id="{665B33B8-E650-45FF-874D-6F2849FF4530}"/>
                </a:ext>
              </a:extLst>
            </p:cNvPr>
            <p:cNvSpPr/>
            <p:nvPr/>
          </p:nvSpPr>
          <p:spPr>
            <a:xfrm>
              <a:off x="5294350" y="2993125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1"/>
                  </a:moveTo>
                  <a:cubicBezTo>
                    <a:pt x="1" y="1"/>
                    <a:pt x="1" y="191"/>
                    <a:pt x="137" y="191"/>
                  </a:cubicBezTo>
                  <a:cubicBezTo>
                    <a:pt x="268" y="191"/>
                    <a:pt x="26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Google Shape;4279;p66">
              <a:extLst>
                <a:ext uri="{FF2B5EF4-FFF2-40B4-BE49-F238E27FC236}">
                  <a16:creationId xmlns:a16="http://schemas.microsoft.com/office/drawing/2014/main" id="{DC4C3B9E-8658-4B23-A502-F06A662B4A67}"/>
                </a:ext>
              </a:extLst>
            </p:cNvPr>
            <p:cNvSpPr/>
            <p:nvPr/>
          </p:nvSpPr>
          <p:spPr>
            <a:xfrm>
              <a:off x="5406550" y="3127950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0" y="0"/>
                    <a:pt x="0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Google Shape;4280;p66">
              <a:extLst>
                <a:ext uri="{FF2B5EF4-FFF2-40B4-BE49-F238E27FC236}">
                  <a16:creationId xmlns:a16="http://schemas.microsoft.com/office/drawing/2014/main" id="{BACA3C67-90AB-4230-9827-479CA09EC953}"/>
                </a:ext>
              </a:extLst>
            </p:cNvPr>
            <p:cNvSpPr/>
            <p:nvPr/>
          </p:nvSpPr>
          <p:spPr>
            <a:xfrm>
              <a:off x="5384375" y="3005900"/>
              <a:ext cx="6700" cy="5125"/>
            </a:xfrm>
            <a:custGeom>
              <a:avLst/>
              <a:gdLst/>
              <a:ahLst/>
              <a:cxnLst/>
              <a:rect l="l" t="t" r="r" b="b"/>
              <a:pathLst>
                <a:path w="268" h="205" extrusionOk="0">
                  <a:moveTo>
                    <a:pt x="132" y="1"/>
                  </a:moveTo>
                  <a:cubicBezTo>
                    <a:pt x="1" y="1"/>
                    <a:pt x="1" y="205"/>
                    <a:pt x="132" y="205"/>
                  </a:cubicBezTo>
                  <a:cubicBezTo>
                    <a:pt x="268" y="205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Google Shape;4281;p66">
              <a:extLst>
                <a:ext uri="{FF2B5EF4-FFF2-40B4-BE49-F238E27FC236}">
                  <a16:creationId xmlns:a16="http://schemas.microsoft.com/office/drawing/2014/main" id="{32B15C39-0E3E-49FF-9B70-DFE784546740}"/>
                </a:ext>
              </a:extLst>
            </p:cNvPr>
            <p:cNvSpPr/>
            <p:nvPr/>
          </p:nvSpPr>
          <p:spPr>
            <a:xfrm>
              <a:off x="5381550" y="305295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Google Shape;4282;p66">
              <a:extLst>
                <a:ext uri="{FF2B5EF4-FFF2-40B4-BE49-F238E27FC236}">
                  <a16:creationId xmlns:a16="http://schemas.microsoft.com/office/drawing/2014/main" id="{B5A974EF-0E0F-4587-AA41-FA46ED62CDAF}"/>
                </a:ext>
              </a:extLst>
            </p:cNvPr>
            <p:cNvSpPr/>
            <p:nvPr/>
          </p:nvSpPr>
          <p:spPr>
            <a:xfrm>
              <a:off x="5340625" y="30318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Google Shape;4283;p66">
              <a:extLst>
                <a:ext uri="{FF2B5EF4-FFF2-40B4-BE49-F238E27FC236}">
                  <a16:creationId xmlns:a16="http://schemas.microsoft.com/office/drawing/2014/main" id="{4A9B03B2-C7B3-4A2B-AD02-CBA5F6FFB9D2}"/>
                </a:ext>
              </a:extLst>
            </p:cNvPr>
            <p:cNvSpPr/>
            <p:nvPr/>
          </p:nvSpPr>
          <p:spPr>
            <a:xfrm>
              <a:off x="5448500" y="2974800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2" y="1"/>
                  </a:moveTo>
                  <a:cubicBezTo>
                    <a:pt x="1" y="1"/>
                    <a:pt x="1" y="204"/>
                    <a:pt x="132" y="204"/>
                  </a:cubicBezTo>
                  <a:cubicBezTo>
                    <a:pt x="263" y="204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Google Shape;4284;p66">
              <a:extLst>
                <a:ext uri="{FF2B5EF4-FFF2-40B4-BE49-F238E27FC236}">
                  <a16:creationId xmlns:a16="http://schemas.microsoft.com/office/drawing/2014/main" id="{DDBF6BC6-841C-4628-B332-700BFC30C360}"/>
                </a:ext>
              </a:extLst>
            </p:cNvPr>
            <p:cNvSpPr/>
            <p:nvPr/>
          </p:nvSpPr>
          <p:spPr>
            <a:xfrm>
              <a:off x="5455525" y="29657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6" y="0"/>
                  </a:moveTo>
                  <a:cubicBezTo>
                    <a:pt x="0" y="0"/>
                    <a:pt x="0" y="208"/>
                    <a:pt x="136" y="208"/>
                  </a:cubicBezTo>
                  <a:cubicBezTo>
                    <a:pt x="267" y="208"/>
                    <a:pt x="267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Google Shape;4285;p66">
              <a:extLst>
                <a:ext uri="{FF2B5EF4-FFF2-40B4-BE49-F238E27FC236}">
                  <a16:creationId xmlns:a16="http://schemas.microsoft.com/office/drawing/2014/main" id="{9584E298-638F-493F-9A86-384F438AA6C3}"/>
                </a:ext>
              </a:extLst>
            </p:cNvPr>
            <p:cNvSpPr/>
            <p:nvPr/>
          </p:nvSpPr>
          <p:spPr>
            <a:xfrm>
              <a:off x="5461750" y="29790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3" y="0"/>
                  </a:moveTo>
                  <a:cubicBezTo>
                    <a:pt x="0" y="0"/>
                    <a:pt x="0" y="208"/>
                    <a:pt x="113" y="208"/>
                  </a:cubicBezTo>
                  <a:cubicBezTo>
                    <a:pt x="244" y="208"/>
                    <a:pt x="24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Google Shape;4286;p66">
              <a:extLst>
                <a:ext uri="{FF2B5EF4-FFF2-40B4-BE49-F238E27FC236}">
                  <a16:creationId xmlns:a16="http://schemas.microsoft.com/office/drawing/2014/main" id="{0423758E-D4F1-4CC1-A588-AE4097374042}"/>
                </a:ext>
              </a:extLst>
            </p:cNvPr>
            <p:cNvSpPr/>
            <p:nvPr/>
          </p:nvSpPr>
          <p:spPr>
            <a:xfrm>
              <a:off x="5317550" y="312692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1" y="0"/>
                  </a:moveTo>
                  <a:cubicBezTo>
                    <a:pt x="0" y="0"/>
                    <a:pt x="0" y="208"/>
                    <a:pt x="131" y="208"/>
                  </a:cubicBezTo>
                  <a:cubicBezTo>
                    <a:pt x="263" y="208"/>
                    <a:pt x="263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389CAF25-9C08-4E13-928E-C373E4C915FD}"/>
              </a:ext>
            </a:extLst>
          </p:cNvPr>
          <p:cNvSpPr txBox="1"/>
          <p:nvPr/>
        </p:nvSpPr>
        <p:spPr>
          <a:xfrm>
            <a:off x="1685130" y="2125774"/>
            <a:ext cx="551298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NST:</a:t>
            </a: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846241FB-EFFF-41DD-BCED-54F7BA818F69}"/>
              </a:ext>
            </a:extLst>
          </p:cNvPr>
          <p:cNvGrpSpPr/>
          <p:nvPr/>
        </p:nvGrpSpPr>
        <p:grpSpPr>
          <a:xfrm>
            <a:off x="1002195" y="2813295"/>
            <a:ext cx="7811376" cy="900246"/>
            <a:chOff x="1002195" y="2813295"/>
            <a:chExt cx="7811376" cy="900246"/>
          </a:xfrm>
        </p:grpSpPr>
        <p:sp>
          <p:nvSpPr>
            <p:cNvPr id="321" name="Google Shape;4204;p66">
              <a:extLst>
                <a:ext uri="{FF2B5EF4-FFF2-40B4-BE49-F238E27FC236}">
                  <a16:creationId xmlns:a16="http://schemas.microsoft.com/office/drawing/2014/main" id="{1C905648-3403-4226-8F54-7FE72685C82C}"/>
                </a:ext>
              </a:extLst>
            </p:cNvPr>
            <p:cNvSpPr/>
            <p:nvPr/>
          </p:nvSpPr>
          <p:spPr>
            <a:xfrm>
              <a:off x="1002195" y="2964858"/>
              <a:ext cx="527692" cy="443185"/>
            </a:xfrm>
            <a:custGeom>
              <a:avLst/>
              <a:gdLst/>
              <a:ahLst/>
              <a:cxnLst/>
              <a:rect l="l" t="t" r="r" b="b"/>
              <a:pathLst>
                <a:path w="8049" h="7003" extrusionOk="0">
                  <a:moveTo>
                    <a:pt x="3660" y="0"/>
                  </a:moveTo>
                  <a:cubicBezTo>
                    <a:pt x="3320" y="0"/>
                    <a:pt x="2991" y="45"/>
                    <a:pt x="2697" y="143"/>
                  </a:cubicBezTo>
                  <a:cubicBezTo>
                    <a:pt x="1697" y="482"/>
                    <a:pt x="924" y="1332"/>
                    <a:pt x="625" y="2350"/>
                  </a:cubicBezTo>
                  <a:cubicBezTo>
                    <a:pt x="1" y="4553"/>
                    <a:pt x="1399" y="6196"/>
                    <a:pt x="2982" y="6797"/>
                  </a:cubicBezTo>
                  <a:cubicBezTo>
                    <a:pt x="3349" y="6937"/>
                    <a:pt x="3737" y="7002"/>
                    <a:pt x="4127" y="7002"/>
                  </a:cubicBezTo>
                  <a:cubicBezTo>
                    <a:pt x="5416" y="7002"/>
                    <a:pt x="6718" y="6280"/>
                    <a:pt x="7298" y="5119"/>
                  </a:cubicBezTo>
                  <a:cubicBezTo>
                    <a:pt x="8049" y="3612"/>
                    <a:pt x="7483" y="1577"/>
                    <a:pt x="6054" y="672"/>
                  </a:cubicBezTo>
                  <a:cubicBezTo>
                    <a:pt x="5410" y="270"/>
                    <a:pt x="4499" y="0"/>
                    <a:pt x="366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E802BCCA-F51D-47BC-A941-D28A689BAF5B}"/>
                </a:ext>
              </a:extLst>
            </p:cNvPr>
            <p:cNvSpPr txBox="1"/>
            <p:nvPr/>
          </p:nvSpPr>
          <p:spPr>
            <a:xfrm>
              <a:off x="1654560" y="2813295"/>
              <a:ext cx="7159011" cy="9002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300"/>
                </a:spcBef>
              </a:pPr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đột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đó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  <a:p>
              <a:pPr algn="l">
                <a:spcBef>
                  <a:spcPts val="300"/>
                </a:spcBef>
              </a:pP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NST.</a:t>
              </a: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47BF927-D2EF-4159-99A9-5BEEE2EA8382}"/>
              </a:ext>
            </a:extLst>
          </p:cNvPr>
          <p:cNvGrpSpPr/>
          <p:nvPr/>
        </p:nvGrpSpPr>
        <p:grpSpPr>
          <a:xfrm>
            <a:off x="1002195" y="3774375"/>
            <a:ext cx="7792140" cy="900246"/>
            <a:chOff x="1002195" y="3774375"/>
            <a:chExt cx="7792140" cy="900246"/>
          </a:xfrm>
        </p:grpSpPr>
        <p:sp>
          <p:nvSpPr>
            <p:cNvPr id="323" name="Google Shape;4204;p66">
              <a:extLst>
                <a:ext uri="{FF2B5EF4-FFF2-40B4-BE49-F238E27FC236}">
                  <a16:creationId xmlns:a16="http://schemas.microsoft.com/office/drawing/2014/main" id="{5BECCA6D-29FB-492D-AEFB-AEC325211FC5}"/>
                </a:ext>
              </a:extLst>
            </p:cNvPr>
            <p:cNvSpPr/>
            <p:nvPr/>
          </p:nvSpPr>
          <p:spPr>
            <a:xfrm>
              <a:off x="1002195" y="3925938"/>
              <a:ext cx="527692" cy="443185"/>
            </a:xfrm>
            <a:custGeom>
              <a:avLst/>
              <a:gdLst/>
              <a:ahLst/>
              <a:cxnLst/>
              <a:rect l="l" t="t" r="r" b="b"/>
              <a:pathLst>
                <a:path w="8049" h="7003" extrusionOk="0">
                  <a:moveTo>
                    <a:pt x="3660" y="0"/>
                  </a:moveTo>
                  <a:cubicBezTo>
                    <a:pt x="3320" y="0"/>
                    <a:pt x="2991" y="45"/>
                    <a:pt x="2697" y="143"/>
                  </a:cubicBezTo>
                  <a:cubicBezTo>
                    <a:pt x="1697" y="482"/>
                    <a:pt x="924" y="1332"/>
                    <a:pt x="625" y="2350"/>
                  </a:cubicBezTo>
                  <a:cubicBezTo>
                    <a:pt x="1" y="4553"/>
                    <a:pt x="1399" y="6196"/>
                    <a:pt x="2982" y="6797"/>
                  </a:cubicBezTo>
                  <a:cubicBezTo>
                    <a:pt x="3349" y="6937"/>
                    <a:pt x="3737" y="7002"/>
                    <a:pt x="4127" y="7002"/>
                  </a:cubicBezTo>
                  <a:cubicBezTo>
                    <a:pt x="5416" y="7002"/>
                    <a:pt x="6718" y="6280"/>
                    <a:pt x="7298" y="5119"/>
                  </a:cubicBezTo>
                  <a:cubicBezTo>
                    <a:pt x="8049" y="3612"/>
                    <a:pt x="7483" y="1577"/>
                    <a:pt x="6054" y="672"/>
                  </a:cubicBezTo>
                  <a:cubicBezTo>
                    <a:pt x="5410" y="270"/>
                    <a:pt x="4499" y="0"/>
                    <a:pt x="366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251AFB47-A4EB-433B-B240-1776417AD457}"/>
                </a:ext>
              </a:extLst>
            </p:cNvPr>
            <p:cNvSpPr txBox="1"/>
            <p:nvPr/>
          </p:nvSpPr>
          <p:spPr>
            <a:xfrm>
              <a:off x="1654560" y="3774375"/>
              <a:ext cx="7139775" cy="9002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300"/>
                </a:spcBef>
              </a:pPr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đột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của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  <a:p>
              <a:pPr algn="l">
                <a:spcBef>
                  <a:spcPts val="300"/>
                </a:spcBef>
              </a:pP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NST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lặp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3D3C1145-A5E1-4D9A-88FC-6F2702B11221}"/>
              </a:ext>
            </a:extLst>
          </p:cNvPr>
          <p:cNvGrpSpPr/>
          <p:nvPr/>
        </p:nvGrpSpPr>
        <p:grpSpPr>
          <a:xfrm>
            <a:off x="1002195" y="4779051"/>
            <a:ext cx="7792140" cy="900246"/>
            <a:chOff x="1002195" y="4779051"/>
            <a:chExt cx="7792140" cy="900246"/>
          </a:xfrm>
        </p:grpSpPr>
        <p:sp>
          <p:nvSpPr>
            <p:cNvPr id="325" name="Google Shape;4204;p66">
              <a:extLst>
                <a:ext uri="{FF2B5EF4-FFF2-40B4-BE49-F238E27FC236}">
                  <a16:creationId xmlns:a16="http://schemas.microsoft.com/office/drawing/2014/main" id="{3F44202F-C391-492E-B558-B482ABC864A9}"/>
                </a:ext>
              </a:extLst>
            </p:cNvPr>
            <p:cNvSpPr/>
            <p:nvPr/>
          </p:nvSpPr>
          <p:spPr>
            <a:xfrm>
              <a:off x="1002195" y="4930614"/>
              <a:ext cx="527692" cy="443185"/>
            </a:xfrm>
            <a:custGeom>
              <a:avLst/>
              <a:gdLst/>
              <a:ahLst/>
              <a:cxnLst/>
              <a:rect l="l" t="t" r="r" b="b"/>
              <a:pathLst>
                <a:path w="8049" h="7003" extrusionOk="0">
                  <a:moveTo>
                    <a:pt x="3660" y="0"/>
                  </a:moveTo>
                  <a:cubicBezTo>
                    <a:pt x="3320" y="0"/>
                    <a:pt x="2991" y="45"/>
                    <a:pt x="2697" y="143"/>
                  </a:cubicBezTo>
                  <a:cubicBezTo>
                    <a:pt x="1697" y="482"/>
                    <a:pt x="924" y="1332"/>
                    <a:pt x="625" y="2350"/>
                  </a:cubicBezTo>
                  <a:cubicBezTo>
                    <a:pt x="1" y="4553"/>
                    <a:pt x="1399" y="6196"/>
                    <a:pt x="2982" y="6797"/>
                  </a:cubicBezTo>
                  <a:cubicBezTo>
                    <a:pt x="3349" y="6937"/>
                    <a:pt x="3737" y="7002"/>
                    <a:pt x="4127" y="7002"/>
                  </a:cubicBezTo>
                  <a:cubicBezTo>
                    <a:pt x="5416" y="7002"/>
                    <a:pt x="6718" y="6280"/>
                    <a:pt x="7298" y="5119"/>
                  </a:cubicBezTo>
                  <a:cubicBezTo>
                    <a:pt x="8049" y="3612"/>
                    <a:pt x="7483" y="1577"/>
                    <a:pt x="6054" y="672"/>
                  </a:cubicBezTo>
                  <a:cubicBezTo>
                    <a:pt x="5410" y="270"/>
                    <a:pt x="4499" y="0"/>
                    <a:pt x="366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D58BEEB8-A322-4370-854E-2C0320BEC5F2}"/>
                </a:ext>
              </a:extLst>
            </p:cNvPr>
            <p:cNvSpPr txBox="1"/>
            <p:nvPr/>
          </p:nvSpPr>
          <p:spPr>
            <a:xfrm>
              <a:off x="1654560" y="4779051"/>
              <a:ext cx="7139775" cy="9002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300"/>
                </a:spcBef>
              </a:pPr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đột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của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  <a:p>
              <a:pPr algn="l">
                <a:spcBef>
                  <a:spcPts val="300"/>
                </a:spcBef>
              </a:pP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NST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đứt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ra,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đảo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ngược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180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/>
      <p:bldP spid="3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;p2">
            <a:extLst>
              <a:ext uri="{FF2B5EF4-FFF2-40B4-BE49-F238E27FC236}">
                <a16:creationId xmlns:a16="http://schemas.microsoft.com/office/drawing/2014/main" id="{5B6F692A-2356-4F2A-8E57-1969BAD5EF40}"/>
              </a:ext>
            </a:extLst>
          </p:cNvPr>
          <p:cNvGrpSpPr/>
          <p:nvPr/>
        </p:nvGrpSpPr>
        <p:grpSpPr>
          <a:xfrm>
            <a:off x="190500" y="-1066800"/>
            <a:ext cx="8763000" cy="8497369"/>
            <a:chOff x="3087375" y="761075"/>
            <a:chExt cx="1152975" cy="1118050"/>
          </a:xfrm>
        </p:grpSpPr>
        <p:sp>
          <p:nvSpPr>
            <p:cNvPr id="4" name="Google Shape;10;p2">
              <a:extLst>
                <a:ext uri="{FF2B5EF4-FFF2-40B4-BE49-F238E27FC236}">
                  <a16:creationId xmlns:a16="http://schemas.microsoft.com/office/drawing/2014/main" id="{C46FA8F9-2AA8-483B-BF53-D5DC24F3D608}"/>
                </a:ext>
              </a:extLst>
            </p:cNvPr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;p2">
              <a:extLst>
                <a:ext uri="{FF2B5EF4-FFF2-40B4-BE49-F238E27FC236}">
                  <a16:creationId xmlns:a16="http://schemas.microsoft.com/office/drawing/2014/main" id="{EFC40BFB-2FE6-468E-88A2-55459B59A6B6}"/>
                </a:ext>
              </a:extLst>
            </p:cNvPr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E5043837-32BB-4DA5-98DF-713E872FE39C}"/>
                </a:ext>
              </a:extLst>
            </p:cNvPr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;p2">
              <a:extLst>
                <a:ext uri="{FF2B5EF4-FFF2-40B4-BE49-F238E27FC236}">
                  <a16:creationId xmlns:a16="http://schemas.microsoft.com/office/drawing/2014/main" id="{465B6D85-3201-4A38-AE34-6BEA60D17EC6}"/>
                </a:ext>
              </a:extLst>
            </p:cNvPr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;p2">
              <a:extLst>
                <a:ext uri="{FF2B5EF4-FFF2-40B4-BE49-F238E27FC236}">
                  <a16:creationId xmlns:a16="http://schemas.microsoft.com/office/drawing/2014/main" id="{57032271-FB2F-48A8-B66A-77D0D061D407}"/>
                </a:ext>
              </a:extLst>
            </p:cNvPr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;p2">
              <a:extLst>
                <a:ext uri="{FF2B5EF4-FFF2-40B4-BE49-F238E27FC236}">
                  <a16:creationId xmlns:a16="http://schemas.microsoft.com/office/drawing/2014/main" id="{4329BFB7-AF63-41EC-AEB0-C2CD9E246CD5}"/>
                </a:ext>
              </a:extLst>
            </p:cNvPr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;p2">
              <a:extLst>
                <a:ext uri="{FF2B5EF4-FFF2-40B4-BE49-F238E27FC236}">
                  <a16:creationId xmlns:a16="http://schemas.microsoft.com/office/drawing/2014/main" id="{B5810677-3E9F-4D0A-9D86-9B4C48F7DDEF}"/>
                </a:ext>
              </a:extLst>
            </p:cNvPr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;p2">
              <a:extLst>
                <a:ext uri="{FF2B5EF4-FFF2-40B4-BE49-F238E27FC236}">
                  <a16:creationId xmlns:a16="http://schemas.microsoft.com/office/drawing/2014/main" id="{0534B208-7DB6-4824-838A-6EE89D6706ED}"/>
                </a:ext>
              </a:extLst>
            </p:cNvPr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;p2">
              <a:extLst>
                <a:ext uri="{FF2B5EF4-FFF2-40B4-BE49-F238E27FC236}">
                  <a16:creationId xmlns:a16="http://schemas.microsoft.com/office/drawing/2014/main" id="{F8CE6EEC-A5BF-4394-B594-7960B08CA829}"/>
                </a:ext>
              </a:extLst>
            </p:cNvPr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;p2">
              <a:extLst>
                <a:ext uri="{FF2B5EF4-FFF2-40B4-BE49-F238E27FC236}">
                  <a16:creationId xmlns:a16="http://schemas.microsoft.com/office/drawing/2014/main" id="{AC3C281D-FCB1-4C46-9219-1CD6B1FC8742}"/>
                </a:ext>
              </a:extLst>
            </p:cNvPr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>
              <a:extLst>
                <a:ext uri="{FF2B5EF4-FFF2-40B4-BE49-F238E27FC236}">
                  <a16:creationId xmlns:a16="http://schemas.microsoft.com/office/drawing/2014/main" id="{2CF11162-28A1-4E4E-9340-63F537E8C4FA}"/>
                </a:ext>
              </a:extLst>
            </p:cNvPr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>
              <a:extLst>
                <a:ext uri="{FF2B5EF4-FFF2-40B4-BE49-F238E27FC236}">
                  <a16:creationId xmlns:a16="http://schemas.microsoft.com/office/drawing/2014/main" id="{50D9F387-1CED-4335-B578-CD6427076228}"/>
                </a:ext>
              </a:extLst>
            </p:cNvPr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;p2">
              <a:extLst>
                <a:ext uri="{FF2B5EF4-FFF2-40B4-BE49-F238E27FC236}">
                  <a16:creationId xmlns:a16="http://schemas.microsoft.com/office/drawing/2014/main" id="{4295E4AA-E03C-4D60-9D2C-D7BB83E559E3}"/>
                </a:ext>
              </a:extLst>
            </p:cNvPr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;p2">
              <a:extLst>
                <a:ext uri="{FF2B5EF4-FFF2-40B4-BE49-F238E27FC236}">
                  <a16:creationId xmlns:a16="http://schemas.microsoft.com/office/drawing/2014/main" id="{819B6085-5521-40EE-A9E5-70C4C00CC0F2}"/>
                </a:ext>
              </a:extLst>
            </p:cNvPr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;p2">
              <a:extLst>
                <a:ext uri="{FF2B5EF4-FFF2-40B4-BE49-F238E27FC236}">
                  <a16:creationId xmlns:a16="http://schemas.microsoft.com/office/drawing/2014/main" id="{DEEE68EC-042F-452D-988D-26F5F1022C50}"/>
                </a:ext>
              </a:extLst>
            </p:cNvPr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;p2">
              <a:extLst>
                <a:ext uri="{FF2B5EF4-FFF2-40B4-BE49-F238E27FC236}">
                  <a16:creationId xmlns:a16="http://schemas.microsoft.com/office/drawing/2014/main" id="{6A01B991-E7CB-4EC8-9ADB-08C863C58BCE}"/>
                </a:ext>
              </a:extLst>
            </p:cNvPr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;p2">
              <a:extLst>
                <a:ext uri="{FF2B5EF4-FFF2-40B4-BE49-F238E27FC236}">
                  <a16:creationId xmlns:a16="http://schemas.microsoft.com/office/drawing/2014/main" id="{7737FF71-8DCD-49AE-A2FD-A7A8EAD09CCA}"/>
                </a:ext>
              </a:extLst>
            </p:cNvPr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;p2">
              <a:extLst>
                <a:ext uri="{FF2B5EF4-FFF2-40B4-BE49-F238E27FC236}">
                  <a16:creationId xmlns:a16="http://schemas.microsoft.com/office/drawing/2014/main" id="{BE95D47F-3F6E-47D9-9E4C-60CA7CF59999}"/>
                </a:ext>
              </a:extLst>
            </p:cNvPr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;p2">
              <a:extLst>
                <a:ext uri="{FF2B5EF4-FFF2-40B4-BE49-F238E27FC236}">
                  <a16:creationId xmlns:a16="http://schemas.microsoft.com/office/drawing/2014/main" id="{7F80C8BA-B999-473A-B30E-1EC7C9B81054}"/>
                </a:ext>
              </a:extLst>
            </p:cNvPr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;p2">
              <a:extLst>
                <a:ext uri="{FF2B5EF4-FFF2-40B4-BE49-F238E27FC236}">
                  <a16:creationId xmlns:a16="http://schemas.microsoft.com/office/drawing/2014/main" id="{7A38AFC9-6AFB-4A70-ABF3-B4AC9544EED9}"/>
                </a:ext>
              </a:extLst>
            </p:cNvPr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;p2">
              <a:extLst>
                <a:ext uri="{FF2B5EF4-FFF2-40B4-BE49-F238E27FC236}">
                  <a16:creationId xmlns:a16="http://schemas.microsoft.com/office/drawing/2014/main" id="{AB1E038F-34F0-4C84-83A8-46DCD14B2264}"/>
                </a:ext>
              </a:extLst>
            </p:cNvPr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;p2">
              <a:extLst>
                <a:ext uri="{FF2B5EF4-FFF2-40B4-BE49-F238E27FC236}">
                  <a16:creationId xmlns:a16="http://schemas.microsoft.com/office/drawing/2014/main" id="{83FCA8EE-6B07-42F3-B300-6F3C297BA9F2}"/>
                </a:ext>
              </a:extLst>
            </p:cNvPr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;p2">
              <a:extLst>
                <a:ext uri="{FF2B5EF4-FFF2-40B4-BE49-F238E27FC236}">
                  <a16:creationId xmlns:a16="http://schemas.microsoft.com/office/drawing/2014/main" id="{7F01FDCF-8FA0-4E5F-A2FE-C448FCABCD6A}"/>
                </a:ext>
              </a:extLst>
            </p:cNvPr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;p2">
              <a:extLst>
                <a:ext uri="{FF2B5EF4-FFF2-40B4-BE49-F238E27FC236}">
                  <a16:creationId xmlns:a16="http://schemas.microsoft.com/office/drawing/2014/main" id="{27C9AAC2-2FFA-4579-951A-348F77A056EE}"/>
                </a:ext>
              </a:extLst>
            </p:cNvPr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;p2">
              <a:extLst>
                <a:ext uri="{FF2B5EF4-FFF2-40B4-BE49-F238E27FC236}">
                  <a16:creationId xmlns:a16="http://schemas.microsoft.com/office/drawing/2014/main" id="{84C9897C-6C73-469A-8118-8FCE62A1E549}"/>
                </a:ext>
              </a:extLst>
            </p:cNvPr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;p2">
              <a:extLst>
                <a:ext uri="{FF2B5EF4-FFF2-40B4-BE49-F238E27FC236}">
                  <a16:creationId xmlns:a16="http://schemas.microsoft.com/office/drawing/2014/main" id="{97CC47FB-4FA4-410E-8370-8233FFBB2406}"/>
                </a:ext>
              </a:extLst>
            </p:cNvPr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;p2">
              <a:extLst>
                <a:ext uri="{FF2B5EF4-FFF2-40B4-BE49-F238E27FC236}">
                  <a16:creationId xmlns:a16="http://schemas.microsoft.com/office/drawing/2014/main" id="{CC0D219B-78A0-4478-9BD3-EC653ABD8A09}"/>
                </a:ext>
              </a:extLst>
            </p:cNvPr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;p2">
              <a:extLst>
                <a:ext uri="{FF2B5EF4-FFF2-40B4-BE49-F238E27FC236}">
                  <a16:creationId xmlns:a16="http://schemas.microsoft.com/office/drawing/2014/main" id="{4706ED9B-DA3A-4C00-A275-160BBE59041D}"/>
                </a:ext>
              </a:extLst>
            </p:cNvPr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;p2">
              <a:extLst>
                <a:ext uri="{FF2B5EF4-FFF2-40B4-BE49-F238E27FC236}">
                  <a16:creationId xmlns:a16="http://schemas.microsoft.com/office/drawing/2014/main" id="{25324DDB-E70D-47D2-9651-D788BD5D864E}"/>
                </a:ext>
              </a:extLst>
            </p:cNvPr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;p2">
              <a:extLst>
                <a:ext uri="{FF2B5EF4-FFF2-40B4-BE49-F238E27FC236}">
                  <a16:creationId xmlns:a16="http://schemas.microsoft.com/office/drawing/2014/main" id="{F76C03C0-4832-400C-860E-753EFB58DE61}"/>
                </a:ext>
              </a:extLst>
            </p:cNvPr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;p2">
              <a:extLst>
                <a:ext uri="{FF2B5EF4-FFF2-40B4-BE49-F238E27FC236}">
                  <a16:creationId xmlns:a16="http://schemas.microsoft.com/office/drawing/2014/main" id="{5DD0DAFE-9868-4DAA-9E70-FCF367A48298}"/>
                </a:ext>
              </a:extLst>
            </p:cNvPr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;p2">
              <a:extLst>
                <a:ext uri="{FF2B5EF4-FFF2-40B4-BE49-F238E27FC236}">
                  <a16:creationId xmlns:a16="http://schemas.microsoft.com/office/drawing/2014/main" id="{2163CAE1-58DC-47D1-9BAF-1AD58E174E17}"/>
                </a:ext>
              </a:extLst>
            </p:cNvPr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;p2">
              <a:extLst>
                <a:ext uri="{FF2B5EF4-FFF2-40B4-BE49-F238E27FC236}">
                  <a16:creationId xmlns:a16="http://schemas.microsoft.com/office/drawing/2014/main" id="{458518CA-C573-4AD1-A547-9B55E516B986}"/>
                </a:ext>
              </a:extLst>
            </p:cNvPr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;p2">
              <a:extLst>
                <a:ext uri="{FF2B5EF4-FFF2-40B4-BE49-F238E27FC236}">
                  <a16:creationId xmlns:a16="http://schemas.microsoft.com/office/drawing/2014/main" id="{47E3A0A5-0789-4B06-9C97-BCA46843C1FD}"/>
                </a:ext>
              </a:extLst>
            </p:cNvPr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;p2">
              <a:extLst>
                <a:ext uri="{FF2B5EF4-FFF2-40B4-BE49-F238E27FC236}">
                  <a16:creationId xmlns:a16="http://schemas.microsoft.com/office/drawing/2014/main" id="{CB16C14B-2719-4FE4-9AB2-E0335EF4E421}"/>
                </a:ext>
              </a:extLst>
            </p:cNvPr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;p2">
              <a:extLst>
                <a:ext uri="{FF2B5EF4-FFF2-40B4-BE49-F238E27FC236}">
                  <a16:creationId xmlns:a16="http://schemas.microsoft.com/office/drawing/2014/main" id="{285A782B-6119-4111-90A2-B53493C2C2D6}"/>
                </a:ext>
              </a:extLst>
            </p:cNvPr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;p2">
              <a:extLst>
                <a:ext uri="{FF2B5EF4-FFF2-40B4-BE49-F238E27FC236}">
                  <a16:creationId xmlns:a16="http://schemas.microsoft.com/office/drawing/2014/main" id="{F1960404-AF1B-4A0D-BAA7-9D3AA6BB769B}"/>
                </a:ext>
              </a:extLst>
            </p:cNvPr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;p2">
              <a:extLst>
                <a:ext uri="{FF2B5EF4-FFF2-40B4-BE49-F238E27FC236}">
                  <a16:creationId xmlns:a16="http://schemas.microsoft.com/office/drawing/2014/main" id="{DE224CD9-D223-450D-90C8-B14718E7DD7C}"/>
                </a:ext>
              </a:extLst>
            </p:cNvPr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;p2">
              <a:extLst>
                <a:ext uri="{FF2B5EF4-FFF2-40B4-BE49-F238E27FC236}">
                  <a16:creationId xmlns:a16="http://schemas.microsoft.com/office/drawing/2014/main" id="{5EC32A06-7B5C-4469-878D-2FEFD80E3164}"/>
                </a:ext>
              </a:extLst>
            </p:cNvPr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;p2">
              <a:extLst>
                <a:ext uri="{FF2B5EF4-FFF2-40B4-BE49-F238E27FC236}">
                  <a16:creationId xmlns:a16="http://schemas.microsoft.com/office/drawing/2014/main" id="{E24D9C0E-996A-4454-B41B-259F0AD2299F}"/>
                </a:ext>
              </a:extLst>
            </p:cNvPr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;p2">
              <a:extLst>
                <a:ext uri="{FF2B5EF4-FFF2-40B4-BE49-F238E27FC236}">
                  <a16:creationId xmlns:a16="http://schemas.microsoft.com/office/drawing/2014/main" id="{CC505866-5BD9-49E4-8188-63E413CCC356}"/>
                </a:ext>
              </a:extLst>
            </p:cNvPr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;p2">
              <a:extLst>
                <a:ext uri="{FF2B5EF4-FFF2-40B4-BE49-F238E27FC236}">
                  <a16:creationId xmlns:a16="http://schemas.microsoft.com/office/drawing/2014/main" id="{7FA10352-4140-407B-837C-3AD7B40890E0}"/>
                </a:ext>
              </a:extLst>
            </p:cNvPr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;p2">
              <a:extLst>
                <a:ext uri="{FF2B5EF4-FFF2-40B4-BE49-F238E27FC236}">
                  <a16:creationId xmlns:a16="http://schemas.microsoft.com/office/drawing/2014/main" id="{710AA580-AD32-4270-85CF-DBD3991F17CF}"/>
                </a:ext>
              </a:extLst>
            </p:cNvPr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;p2">
              <a:extLst>
                <a:ext uri="{FF2B5EF4-FFF2-40B4-BE49-F238E27FC236}">
                  <a16:creationId xmlns:a16="http://schemas.microsoft.com/office/drawing/2014/main" id="{7B6E125D-A9C1-45AA-A8F3-FCA00518A829}"/>
                </a:ext>
              </a:extLst>
            </p:cNvPr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5;p2">
              <a:extLst>
                <a:ext uri="{FF2B5EF4-FFF2-40B4-BE49-F238E27FC236}">
                  <a16:creationId xmlns:a16="http://schemas.microsoft.com/office/drawing/2014/main" id="{75CEC9B4-E433-419D-87FD-60D5CAC10B03}"/>
                </a:ext>
              </a:extLst>
            </p:cNvPr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;p2">
              <a:extLst>
                <a:ext uri="{FF2B5EF4-FFF2-40B4-BE49-F238E27FC236}">
                  <a16:creationId xmlns:a16="http://schemas.microsoft.com/office/drawing/2014/main" id="{8DEB78EE-33D8-4BDF-9FFB-4AD3AC28FA9D}"/>
                </a:ext>
              </a:extLst>
            </p:cNvPr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;p2">
              <a:extLst>
                <a:ext uri="{FF2B5EF4-FFF2-40B4-BE49-F238E27FC236}">
                  <a16:creationId xmlns:a16="http://schemas.microsoft.com/office/drawing/2014/main" id="{9B1C3E3E-45B7-4BEC-ABC4-3C1BCAC30355}"/>
                </a:ext>
              </a:extLst>
            </p:cNvPr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;p2">
              <a:extLst>
                <a:ext uri="{FF2B5EF4-FFF2-40B4-BE49-F238E27FC236}">
                  <a16:creationId xmlns:a16="http://schemas.microsoft.com/office/drawing/2014/main" id="{510968BC-8066-4777-B53A-D32467599D45}"/>
                </a:ext>
              </a:extLst>
            </p:cNvPr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9;p2">
              <a:extLst>
                <a:ext uri="{FF2B5EF4-FFF2-40B4-BE49-F238E27FC236}">
                  <a16:creationId xmlns:a16="http://schemas.microsoft.com/office/drawing/2014/main" id="{9B8C4348-B990-4DE2-85EB-59127A62D07B}"/>
                </a:ext>
              </a:extLst>
            </p:cNvPr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;p2">
              <a:extLst>
                <a:ext uri="{FF2B5EF4-FFF2-40B4-BE49-F238E27FC236}">
                  <a16:creationId xmlns:a16="http://schemas.microsoft.com/office/drawing/2014/main" id="{D5790EFC-DEC3-44BB-A5DF-B3E444E005E1}"/>
                </a:ext>
              </a:extLst>
            </p:cNvPr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;p2">
              <a:extLst>
                <a:ext uri="{FF2B5EF4-FFF2-40B4-BE49-F238E27FC236}">
                  <a16:creationId xmlns:a16="http://schemas.microsoft.com/office/drawing/2014/main" id="{A12430EB-FBFC-4C2E-B50F-A9F0445FB6BC}"/>
                </a:ext>
              </a:extLst>
            </p:cNvPr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;p2">
              <a:extLst>
                <a:ext uri="{FF2B5EF4-FFF2-40B4-BE49-F238E27FC236}">
                  <a16:creationId xmlns:a16="http://schemas.microsoft.com/office/drawing/2014/main" id="{FA97A745-41A1-4EDD-AEBD-6C726F09FE7D}"/>
                </a:ext>
              </a:extLst>
            </p:cNvPr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;p2">
              <a:extLst>
                <a:ext uri="{FF2B5EF4-FFF2-40B4-BE49-F238E27FC236}">
                  <a16:creationId xmlns:a16="http://schemas.microsoft.com/office/drawing/2014/main" id="{AEF6BF82-6609-45B1-8E85-85A03A0FF76B}"/>
                </a:ext>
              </a:extLst>
            </p:cNvPr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;p2">
              <a:extLst>
                <a:ext uri="{FF2B5EF4-FFF2-40B4-BE49-F238E27FC236}">
                  <a16:creationId xmlns:a16="http://schemas.microsoft.com/office/drawing/2014/main" id="{F2B0AFA8-3F9A-41B7-86DE-1CAB26723099}"/>
                </a:ext>
              </a:extLst>
            </p:cNvPr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;p2">
              <a:extLst>
                <a:ext uri="{FF2B5EF4-FFF2-40B4-BE49-F238E27FC236}">
                  <a16:creationId xmlns:a16="http://schemas.microsoft.com/office/drawing/2014/main" id="{0CE61768-FA1F-4DA9-BD7E-447F2D540913}"/>
                </a:ext>
              </a:extLst>
            </p:cNvPr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6;p2">
              <a:extLst>
                <a:ext uri="{FF2B5EF4-FFF2-40B4-BE49-F238E27FC236}">
                  <a16:creationId xmlns:a16="http://schemas.microsoft.com/office/drawing/2014/main" id="{AE5163B0-FDC8-45E4-B90B-A40004367E47}"/>
                </a:ext>
              </a:extLst>
            </p:cNvPr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;p2">
              <a:extLst>
                <a:ext uri="{FF2B5EF4-FFF2-40B4-BE49-F238E27FC236}">
                  <a16:creationId xmlns:a16="http://schemas.microsoft.com/office/drawing/2014/main" id="{F64B1A73-3A0E-4FCD-8B6B-6DDC26A1F717}"/>
                </a:ext>
              </a:extLst>
            </p:cNvPr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;p2">
              <a:extLst>
                <a:ext uri="{FF2B5EF4-FFF2-40B4-BE49-F238E27FC236}">
                  <a16:creationId xmlns:a16="http://schemas.microsoft.com/office/drawing/2014/main" id="{15B2C31F-C876-4442-AA97-B3E47B032949}"/>
                </a:ext>
              </a:extLst>
            </p:cNvPr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9;p2">
              <a:extLst>
                <a:ext uri="{FF2B5EF4-FFF2-40B4-BE49-F238E27FC236}">
                  <a16:creationId xmlns:a16="http://schemas.microsoft.com/office/drawing/2014/main" id="{36D8799B-E6DD-4F44-A82E-B22870620914}"/>
                </a:ext>
              </a:extLst>
            </p:cNvPr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;p2">
              <a:extLst>
                <a:ext uri="{FF2B5EF4-FFF2-40B4-BE49-F238E27FC236}">
                  <a16:creationId xmlns:a16="http://schemas.microsoft.com/office/drawing/2014/main" id="{0DEDBE92-E9D2-4213-BC19-13D2662CB36C}"/>
                </a:ext>
              </a:extLst>
            </p:cNvPr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1;p2">
              <a:extLst>
                <a:ext uri="{FF2B5EF4-FFF2-40B4-BE49-F238E27FC236}">
                  <a16:creationId xmlns:a16="http://schemas.microsoft.com/office/drawing/2014/main" id="{45E0423A-36C5-4971-93C4-040F3C1AB5EC}"/>
                </a:ext>
              </a:extLst>
            </p:cNvPr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2;p2">
              <a:extLst>
                <a:ext uri="{FF2B5EF4-FFF2-40B4-BE49-F238E27FC236}">
                  <a16:creationId xmlns:a16="http://schemas.microsoft.com/office/drawing/2014/main" id="{1819DC1F-E1AB-4EAB-BBBF-0B144C62E13C}"/>
                </a:ext>
              </a:extLst>
            </p:cNvPr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3;p2">
              <a:extLst>
                <a:ext uri="{FF2B5EF4-FFF2-40B4-BE49-F238E27FC236}">
                  <a16:creationId xmlns:a16="http://schemas.microsoft.com/office/drawing/2014/main" id="{A8F68BF4-6965-4A85-8B19-13527C2580B3}"/>
                </a:ext>
              </a:extLst>
            </p:cNvPr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;p2">
              <a:extLst>
                <a:ext uri="{FF2B5EF4-FFF2-40B4-BE49-F238E27FC236}">
                  <a16:creationId xmlns:a16="http://schemas.microsoft.com/office/drawing/2014/main" id="{43958D64-18F8-492D-957D-4C8597E15E41}"/>
                </a:ext>
              </a:extLst>
            </p:cNvPr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5;p2">
              <a:extLst>
                <a:ext uri="{FF2B5EF4-FFF2-40B4-BE49-F238E27FC236}">
                  <a16:creationId xmlns:a16="http://schemas.microsoft.com/office/drawing/2014/main" id="{3C6B819A-26C4-466E-8879-62C91D64A144}"/>
                </a:ext>
              </a:extLst>
            </p:cNvPr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;p2">
              <a:extLst>
                <a:ext uri="{FF2B5EF4-FFF2-40B4-BE49-F238E27FC236}">
                  <a16:creationId xmlns:a16="http://schemas.microsoft.com/office/drawing/2014/main" id="{455AE734-26C5-499F-B198-0FFD0F75E1F6}"/>
                </a:ext>
              </a:extLst>
            </p:cNvPr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7;p2">
              <a:extLst>
                <a:ext uri="{FF2B5EF4-FFF2-40B4-BE49-F238E27FC236}">
                  <a16:creationId xmlns:a16="http://schemas.microsoft.com/office/drawing/2014/main" id="{D31179DF-8CEC-4EB9-87A7-F0B3649E448F}"/>
                </a:ext>
              </a:extLst>
            </p:cNvPr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8;p2">
              <a:extLst>
                <a:ext uri="{FF2B5EF4-FFF2-40B4-BE49-F238E27FC236}">
                  <a16:creationId xmlns:a16="http://schemas.microsoft.com/office/drawing/2014/main" id="{E344BC59-FC45-4E82-A8B9-FA20AA7F69DD}"/>
                </a:ext>
              </a:extLst>
            </p:cNvPr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;p2">
              <a:extLst>
                <a:ext uri="{FF2B5EF4-FFF2-40B4-BE49-F238E27FC236}">
                  <a16:creationId xmlns:a16="http://schemas.microsoft.com/office/drawing/2014/main" id="{0F9EE4DB-94C1-423A-9097-13F464A5E50E}"/>
                </a:ext>
              </a:extLst>
            </p:cNvPr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;p2">
              <a:extLst>
                <a:ext uri="{FF2B5EF4-FFF2-40B4-BE49-F238E27FC236}">
                  <a16:creationId xmlns:a16="http://schemas.microsoft.com/office/drawing/2014/main" id="{EE2B48FE-9DF5-433A-A841-2BF2C55E000D}"/>
                </a:ext>
              </a:extLst>
            </p:cNvPr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;p2">
              <a:extLst>
                <a:ext uri="{FF2B5EF4-FFF2-40B4-BE49-F238E27FC236}">
                  <a16:creationId xmlns:a16="http://schemas.microsoft.com/office/drawing/2014/main" id="{0F5AD2BC-6942-4831-A6BE-0E20AC6D6760}"/>
                </a:ext>
              </a:extLst>
            </p:cNvPr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2;p2">
              <a:extLst>
                <a:ext uri="{FF2B5EF4-FFF2-40B4-BE49-F238E27FC236}">
                  <a16:creationId xmlns:a16="http://schemas.microsoft.com/office/drawing/2014/main" id="{E72C3926-C26A-44C2-B657-5F7C0B25550D}"/>
                </a:ext>
              </a:extLst>
            </p:cNvPr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3;p2">
              <a:extLst>
                <a:ext uri="{FF2B5EF4-FFF2-40B4-BE49-F238E27FC236}">
                  <a16:creationId xmlns:a16="http://schemas.microsoft.com/office/drawing/2014/main" id="{EC1889D7-0325-490C-B35B-E4A0996F1B9A}"/>
                </a:ext>
              </a:extLst>
            </p:cNvPr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4;p2">
              <a:extLst>
                <a:ext uri="{FF2B5EF4-FFF2-40B4-BE49-F238E27FC236}">
                  <a16:creationId xmlns:a16="http://schemas.microsoft.com/office/drawing/2014/main" id="{93DE08BB-836B-4B5D-A11D-8D215A737125}"/>
                </a:ext>
              </a:extLst>
            </p:cNvPr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;p2">
              <a:extLst>
                <a:ext uri="{FF2B5EF4-FFF2-40B4-BE49-F238E27FC236}">
                  <a16:creationId xmlns:a16="http://schemas.microsoft.com/office/drawing/2014/main" id="{83F03130-7D4D-410D-90DC-AEE3B2CA5064}"/>
                </a:ext>
              </a:extLst>
            </p:cNvPr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;p2">
              <a:extLst>
                <a:ext uri="{FF2B5EF4-FFF2-40B4-BE49-F238E27FC236}">
                  <a16:creationId xmlns:a16="http://schemas.microsoft.com/office/drawing/2014/main" id="{FB085B71-C8ED-4FBE-913D-57D8208E9F3D}"/>
                </a:ext>
              </a:extLst>
            </p:cNvPr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;p2">
              <a:extLst>
                <a:ext uri="{FF2B5EF4-FFF2-40B4-BE49-F238E27FC236}">
                  <a16:creationId xmlns:a16="http://schemas.microsoft.com/office/drawing/2014/main" id="{EE57AC91-0FB8-47AC-B19A-69FB121281BC}"/>
                </a:ext>
              </a:extLst>
            </p:cNvPr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;p2">
              <a:extLst>
                <a:ext uri="{FF2B5EF4-FFF2-40B4-BE49-F238E27FC236}">
                  <a16:creationId xmlns:a16="http://schemas.microsoft.com/office/drawing/2014/main" id="{A8803702-AD48-4091-A9A6-4F3AB4DDD5BA}"/>
                </a:ext>
              </a:extLst>
            </p:cNvPr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9;p2">
              <a:extLst>
                <a:ext uri="{FF2B5EF4-FFF2-40B4-BE49-F238E27FC236}">
                  <a16:creationId xmlns:a16="http://schemas.microsoft.com/office/drawing/2014/main" id="{D08567D1-E85B-46C1-9099-49C1D65F317B}"/>
                </a:ext>
              </a:extLst>
            </p:cNvPr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0;p2">
              <a:extLst>
                <a:ext uri="{FF2B5EF4-FFF2-40B4-BE49-F238E27FC236}">
                  <a16:creationId xmlns:a16="http://schemas.microsoft.com/office/drawing/2014/main" id="{5BE9EAB8-BE5F-42E7-85AE-622C04F78BAD}"/>
                </a:ext>
              </a:extLst>
            </p:cNvPr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1;p2">
              <a:extLst>
                <a:ext uri="{FF2B5EF4-FFF2-40B4-BE49-F238E27FC236}">
                  <a16:creationId xmlns:a16="http://schemas.microsoft.com/office/drawing/2014/main" id="{5968FB10-8F6F-4770-91EF-67CE3225F84D}"/>
                </a:ext>
              </a:extLst>
            </p:cNvPr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2;p2">
              <a:extLst>
                <a:ext uri="{FF2B5EF4-FFF2-40B4-BE49-F238E27FC236}">
                  <a16:creationId xmlns:a16="http://schemas.microsoft.com/office/drawing/2014/main" id="{C998852C-7EBA-4BF5-89D5-58DA8C0450DD}"/>
                </a:ext>
              </a:extLst>
            </p:cNvPr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;p2">
              <a:extLst>
                <a:ext uri="{FF2B5EF4-FFF2-40B4-BE49-F238E27FC236}">
                  <a16:creationId xmlns:a16="http://schemas.microsoft.com/office/drawing/2014/main" id="{5B1A2A31-B24D-491B-8176-EDAACE4FD3D2}"/>
                </a:ext>
              </a:extLst>
            </p:cNvPr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4;p2">
              <a:extLst>
                <a:ext uri="{FF2B5EF4-FFF2-40B4-BE49-F238E27FC236}">
                  <a16:creationId xmlns:a16="http://schemas.microsoft.com/office/drawing/2014/main" id="{44C1157D-232D-4ABB-9719-9C45120E8557}"/>
                </a:ext>
              </a:extLst>
            </p:cNvPr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5;p2">
              <a:extLst>
                <a:ext uri="{FF2B5EF4-FFF2-40B4-BE49-F238E27FC236}">
                  <a16:creationId xmlns:a16="http://schemas.microsoft.com/office/drawing/2014/main" id="{2A943B83-BE94-4B6D-8D81-BB1326C91034}"/>
                </a:ext>
              </a:extLst>
            </p:cNvPr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;p2">
              <a:extLst>
                <a:ext uri="{FF2B5EF4-FFF2-40B4-BE49-F238E27FC236}">
                  <a16:creationId xmlns:a16="http://schemas.microsoft.com/office/drawing/2014/main" id="{CE8BA955-4BF3-45C7-8402-BBEA08F96E8E}"/>
                </a:ext>
              </a:extLst>
            </p:cNvPr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;p2">
              <a:extLst>
                <a:ext uri="{FF2B5EF4-FFF2-40B4-BE49-F238E27FC236}">
                  <a16:creationId xmlns:a16="http://schemas.microsoft.com/office/drawing/2014/main" id="{65B5D4AF-A709-4C67-B70A-4785DBBE3685}"/>
                </a:ext>
              </a:extLst>
            </p:cNvPr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8;p2">
              <a:extLst>
                <a:ext uri="{FF2B5EF4-FFF2-40B4-BE49-F238E27FC236}">
                  <a16:creationId xmlns:a16="http://schemas.microsoft.com/office/drawing/2014/main" id="{0381DF9C-5E28-4D85-98E4-679091D83F80}"/>
                </a:ext>
              </a:extLst>
            </p:cNvPr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9;p2">
              <a:extLst>
                <a:ext uri="{FF2B5EF4-FFF2-40B4-BE49-F238E27FC236}">
                  <a16:creationId xmlns:a16="http://schemas.microsoft.com/office/drawing/2014/main" id="{481E9E69-8A46-41E7-A87C-218AB14EE47D}"/>
                </a:ext>
              </a:extLst>
            </p:cNvPr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0;p2">
              <a:extLst>
                <a:ext uri="{FF2B5EF4-FFF2-40B4-BE49-F238E27FC236}">
                  <a16:creationId xmlns:a16="http://schemas.microsoft.com/office/drawing/2014/main" id="{71F44223-5483-483E-A275-6F9005AA7370}"/>
                </a:ext>
              </a:extLst>
            </p:cNvPr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1;p2">
              <a:extLst>
                <a:ext uri="{FF2B5EF4-FFF2-40B4-BE49-F238E27FC236}">
                  <a16:creationId xmlns:a16="http://schemas.microsoft.com/office/drawing/2014/main" id="{F252CB88-AFDE-4530-AC98-C5E6E0063391}"/>
                </a:ext>
              </a:extLst>
            </p:cNvPr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2;p2">
              <a:extLst>
                <a:ext uri="{FF2B5EF4-FFF2-40B4-BE49-F238E27FC236}">
                  <a16:creationId xmlns:a16="http://schemas.microsoft.com/office/drawing/2014/main" id="{55A7D3FC-0ADB-4C54-A36B-08379B932483}"/>
                </a:ext>
              </a:extLst>
            </p:cNvPr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3;p2">
              <a:extLst>
                <a:ext uri="{FF2B5EF4-FFF2-40B4-BE49-F238E27FC236}">
                  <a16:creationId xmlns:a16="http://schemas.microsoft.com/office/drawing/2014/main" id="{E6D38D4D-61EA-41C6-B2F4-A11CF52D4E3F}"/>
                </a:ext>
              </a:extLst>
            </p:cNvPr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4;p2">
              <a:extLst>
                <a:ext uri="{FF2B5EF4-FFF2-40B4-BE49-F238E27FC236}">
                  <a16:creationId xmlns:a16="http://schemas.microsoft.com/office/drawing/2014/main" id="{6FA33E7F-FC74-47B6-8C35-CB1B4D59B260}"/>
                </a:ext>
              </a:extLst>
            </p:cNvPr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5;p2">
              <a:extLst>
                <a:ext uri="{FF2B5EF4-FFF2-40B4-BE49-F238E27FC236}">
                  <a16:creationId xmlns:a16="http://schemas.microsoft.com/office/drawing/2014/main" id="{40554B18-BA66-40AA-A0F9-4CC4C8C9E624}"/>
                </a:ext>
              </a:extLst>
            </p:cNvPr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6;p2">
              <a:extLst>
                <a:ext uri="{FF2B5EF4-FFF2-40B4-BE49-F238E27FC236}">
                  <a16:creationId xmlns:a16="http://schemas.microsoft.com/office/drawing/2014/main" id="{0BB0827A-A0FF-4B5C-A7EF-0710D6A06286}"/>
                </a:ext>
              </a:extLst>
            </p:cNvPr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7;p2">
              <a:extLst>
                <a:ext uri="{FF2B5EF4-FFF2-40B4-BE49-F238E27FC236}">
                  <a16:creationId xmlns:a16="http://schemas.microsoft.com/office/drawing/2014/main" id="{7559B91A-A5AF-47A7-800D-9F6B13D08E5D}"/>
                </a:ext>
              </a:extLst>
            </p:cNvPr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;p2">
              <a:extLst>
                <a:ext uri="{FF2B5EF4-FFF2-40B4-BE49-F238E27FC236}">
                  <a16:creationId xmlns:a16="http://schemas.microsoft.com/office/drawing/2014/main" id="{CCB6719D-1B8E-4CD7-B196-50AAB832A1CB}"/>
                </a:ext>
              </a:extLst>
            </p:cNvPr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9;p2">
              <a:extLst>
                <a:ext uri="{FF2B5EF4-FFF2-40B4-BE49-F238E27FC236}">
                  <a16:creationId xmlns:a16="http://schemas.microsoft.com/office/drawing/2014/main" id="{5DBCBDB8-E910-4CD1-958D-C7416F440F33}"/>
                </a:ext>
              </a:extLst>
            </p:cNvPr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0;p2">
              <a:extLst>
                <a:ext uri="{FF2B5EF4-FFF2-40B4-BE49-F238E27FC236}">
                  <a16:creationId xmlns:a16="http://schemas.microsoft.com/office/drawing/2014/main" id="{E31EDCC4-4C52-4E6D-BA74-AA4993323BD3}"/>
                </a:ext>
              </a:extLst>
            </p:cNvPr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1;p2">
              <a:extLst>
                <a:ext uri="{FF2B5EF4-FFF2-40B4-BE49-F238E27FC236}">
                  <a16:creationId xmlns:a16="http://schemas.microsoft.com/office/drawing/2014/main" id="{54A5D379-DD31-42E8-AC7B-4E61D52481FD}"/>
                </a:ext>
              </a:extLst>
            </p:cNvPr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2;p2">
              <a:extLst>
                <a:ext uri="{FF2B5EF4-FFF2-40B4-BE49-F238E27FC236}">
                  <a16:creationId xmlns:a16="http://schemas.microsoft.com/office/drawing/2014/main" id="{86A28402-53EE-43AF-B3FF-6D143326C508}"/>
                </a:ext>
              </a:extLst>
            </p:cNvPr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3;p2">
              <a:extLst>
                <a:ext uri="{FF2B5EF4-FFF2-40B4-BE49-F238E27FC236}">
                  <a16:creationId xmlns:a16="http://schemas.microsoft.com/office/drawing/2014/main" id="{478F8EAC-32A2-4A5B-B0FC-F3BE58B1088C}"/>
                </a:ext>
              </a:extLst>
            </p:cNvPr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4;p2">
              <a:extLst>
                <a:ext uri="{FF2B5EF4-FFF2-40B4-BE49-F238E27FC236}">
                  <a16:creationId xmlns:a16="http://schemas.microsoft.com/office/drawing/2014/main" id="{0BCBA5D3-217D-4405-995B-192764D0EA64}"/>
                </a:ext>
              </a:extLst>
            </p:cNvPr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5;p2">
              <a:extLst>
                <a:ext uri="{FF2B5EF4-FFF2-40B4-BE49-F238E27FC236}">
                  <a16:creationId xmlns:a16="http://schemas.microsoft.com/office/drawing/2014/main" id="{984D2F76-C482-4E89-B087-BB4487BC3219}"/>
                </a:ext>
              </a:extLst>
            </p:cNvPr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6;p2">
              <a:extLst>
                <a:ext uri="{FF2B5EF4-FFF2-40B4-BE49-F238E27FC236}">
                  <a16:creationId xmlns:a16="http://schemas.microsoft.com/office/drawing/2014/main" id="{3882155C-80A5-41C9-9D8B-2CD93E4E2D7E}"/>
                </a:ext>
              </a:extLst>
            </p:cNvPr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7;p2">
              <a:extLst>
                <a:ext uri="{FF2B5EF4-FFF2-40B4-BE49-F238E27FC236}">
                  <a16:creationId xmlns:a16="http://schemas.microsoft.com/office/drawing/2014/main" id="{B5175BD0-4255-49E6-8BBD-462DCB1D3050}"/>
                </a:ext>
              </a:extLst>
            </p:cNvPr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8;p2">
              <a:extLst>
                <a:ext uri="{FF2B5EF4-FFF2-40B4-BE49-F238E27FC236}">
                  <a16:creationId xmlns:a16="http://schemas.microsoft.com/office/drawing/2014/main" id="{14F1732C-C9C5-442C-AD24-4C3D02DCC39A}"/>
                </a:ext>
              </a:extLst>
            </p:cNvPr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9;p2">
              <a:extLst>
                <a:ext uri="{FF2B5EF4-FFF2-40B4-BE49-F238E27FC236}">
                  <a16:creationId xmlns:a16="http://schemas.microsoft.com/office/drawing/2014/main" id="{42D17F47-7E16-4FE8-8A38-01C78F84686B}"/>
                </a:ext>
              </a:extLst>
            </p:cNvPr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0;p2">
              <a:extLst>
                <a:ext uri="{FF2B5EF4-FFF2-40B4-BE49-F238E27FC236}">
                  <a16:creationId xmlns:a16="http://schemas.microsoft.com/office/drawing/2014/main" id="{9B1216F7-ABE8-4749-AC99-94B22741604E}"/>
                </a:ext>
              </a:extLst>
            </p:cNvPr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1;p2">
              <a:extLst>
                <a:ext uri="{FF2B5EF4-FFF2-40B4-BE49-F238E27FC236}">
                  <a16:creationId xmlns:a16="http://schemas.microsoft.com/office/drawing/2014/main" id="{FA49830B-4E01-4E2A-8CE4-B3F093BDDFD2}"/>
                </a:ext>
              </a:extLst>
            </p:cNvPr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2;p2">
              <a:extLst>
                <a:ext uri="{FF2B5EF4-FFF2-40B4-BE49-F238E27FC236}">
                  <a16:creationId xmlns:a16="http://schemas.microsoft.com/office/drawing/2014/main" id="{2D18D09F-D255-4A53-AC58-F7B2F836DCE9}"/>
                </a:ext>
              </a:extLst>
            </p:cNvPr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;p2">
              <a:extLst>
                <a:ext uri="{FF2B5EF4-FFF2-40B4-BE49-F238E27FC236}">
                  <a16:creationId xmlns:a16="http://schemas.microsoft.com/office/drawing/2014/main" id="{1B23512C-C540-400C-9529-5221146FBA78}"/>
                </a:ext>
              </a:extLst>
            </p:cNvPr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4;p2">
              <a:extLst>
                <a:ext uri="{FF2B5EF4-FFF2-40B4-BE49-F238E27FC236}">
                  <a16:creationId xmlns:a16="http://schemas.microsoft.com/office/drawing/2014/main" id="{BD9DE737-9400-4DD0-9464-EB88AF6281DC}"/>
                </a:ext>
              </a:extLst>
            </p:cNvPr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5;p2">
              <a:extLst>
                <a:ext uri="{FF2B5EF4-FFF2-40B4-BE49-F238E27FC236}">
                  <a16:creationId xmlns:a16="http://schemas.microsoft.com/office/drawing/2014/main" id="{A50A5219-36B9-4DAA-9C80-0FF97E2F8B6C}"/>
                </a:ext>
              </a:extLst>
            </p:cNvPr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6;p2">
              <a:extLst>
                <a:ext uri="{FF2B5EF4-FFF2-40B4-BE49-F238E27FC236}">
                  <a16:creationId xmlns:a16="http://schemas.microsoft.com/office/drawing/2014/main" id="{271EC3B6-C7CB-441C-AC37-22BDD5FFEE38}"/>
                </a:ext>
              </a:extLst>
            </p:cNvPr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7;p2">
              <a:extLst>
                <a:ext uri="{FF2B5EF4-FFF2-40B4-BE49-F238E27FC236}">
                  <a16:creationId xmlns:a16="http://schemas.microsoft.com/office/drawing/2014/main" id="{FC46B852-6599-468C-AC54-85B9EEE6935A}"/>
                </a:ext>
              </a:extLst>
            </p:cNvPr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8;p2">
              <a:extLst>
                <a:ext uri="{FF2B5EF4-FFF2-40B4-BE49-F238E27FC236}">
                  <a16:creationId xmlns:a16="http://schemas.microsoft.com/office/drawing/2014/main" id="{F44DDBE2-90B6-4C7C-9A27-960C4EF103F8}"/>
                </a:ext>
              </a:extLst>
            </p:cNvPr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9;p2">
              <a:extLst>
                <a:ext uri="{FF2B5EF4-FFF2-40B4-BE49-F238E27FC236}">
                  <a16:creationId xmlns:a16="http://schemas.microsoft.com/office/drawing/2014/main" id="{00DB086D-9F01-442F-BE30-7DF9817A3AC5}"/>
                </a:ext>
              </a:extLst>
            </p:cNvPr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0;p2">
              <a:extLst>
                <a:ext uri="{FF2B5EF4-FFF2-40B4-BE49-F238E27FC236}">
                  <a16:creationId xmlns:a16="http://schemas.microsoft.com/office/drawing/2014/main" id="{901454ED-F6CE-4A0F-AAB8-F20E5900B59C}"/>
                </a:ext>
              </a:extLst>
            </p:cNvPr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1;p2">
              <a:extLst>
                <a:ext uri="{FF2B5EF4-FFF2-40B4-BE49-F238E27FC236}">
                  <a16:creationId xmlns:a16="http://schemas.microsoft.com/office/drawing/2014/main" id="{458A774B-CD3C-4054-9181-FD2737D215B0}"/>
                </a:ext>
              </a:extLst>
            </p:cNvPr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;p2">
              <a:extLst>
                <a:ext uri="{FF2B5EF4-FFF2-40B4-BE49-F238E27FC236}">
                  <a16:creationId xmlns:a16="http://schemas.microsoft.com/office/drawing/2014/main" id="{A353674D-1AC5-4557-BCF9-BEC5C3C71779}"/>
                </a:ext>
              </a:extLst>
            </p:cNvPr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3;p2">
              <a:extLst>
                <a:ext uri="{FF2B5EF4-FFF2-40B4-BE49-F238E27FC236}">
                  <a16:creationId xmlns:a16="http://schemas.microsoft.com/office/drawing/2014/main" id="{C4BDB4AD-B75C-4303-9D46-11720E8AEF82}"/>
                </a:ext>
              </a:extLst>
            </p:cNvPr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4;p2">
              <a:extLst>
                <a:ext uri="{FF2B5EF4-FFF2-40B4-BE49-F238E27FC236}">
                  <a16:creationId xmlns:a16="http://schemas.microsoft.com/office/drawing/2014/main" id="{E3A32056-F897-4418-B94B-54A0DE5EC1D7}"/>
                </a:ext>
              </a:extLst>
            </p:cNvPr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;p2">
              <a:extLst>
                <a:ext uri="{FF2B5EF4-FFF2-40B4-BE49-F238E27FC236}">
                  <a16:creationId xmlns:a16="http://schemas.microsoft.com/office/drawing/2014/main" id="{C05B4517-2461-4C4A-8BE8-8719D53D2964}"/>
                </a:ext>
              </a:extLst>
            </p:cNvPr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;p2">
              <a:extLst>
                <a:ext uri="{FF2B5EF4-FFF2-40B4-BE49-F238E27FC236}">
                  <a16:creationId xmlns:a16="http://schemas.microsoft.com/office/drawing/2014/main" id="{965259A5-0885-4713-832A-A09D2007ED6D}"/>
                </a:ext>
              </a:extLst>
            </p:cNvPr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;p2">
              <a:extLst>
                <a:ext uri="{FF2B5EF4-FFF2-40B4-BE49-F238E27FC236}">
                  <a16:creationId xmlns:a16="http://schemas.microsoft.com/office/drawing/2014/main" id="{65B64B02-66D1-4054-8CAA-3F7045153D9E}"/>
                </a:ext>
              </a:extLst>
            </p:cNvPr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8;p2">
              <a:extLst>
                <a:ext uri="{FF2B5EF4-FFF2-40B4-BE49-F238E27FC236}">
                  <a16:creationId xmlns:a16="http://schemas.microsoft.com/office/drawing/2014/main" id="{9F45029A-376D-488A-8E3C-FD1F986ABB71}"/>
                </a:ext>
              </a:extLst>
            </p:cNvPr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9;p2">
              <a:extLst>
                <a:ext uri="{FF2B5EF4-FFF2-40B4-BE49-F238E27FC236}">
                  <a16:creationId xmlns:a16="http://schemas.microsoft.com/office/drawing/2014/main" id="{00A60BBB-8F8D-4F0B-B2D4-4E2302734C7D}"/>
                </a:ext>
              </a:extLst>
            </p:cNvPr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0;p2">
              <a:extLst>
                <a:ext uri="{FF2B5EF4-FFF2-40B4-BE49-F238E27FC236}">
                  <a16:creationId xmlns:a16="http://schemas.microsoft.com/office/drawing/2014/main" id="{FD8382BF-A8D7-479A-B68D-5872169E9714}"/>
                </a:ext>
              </a:extLst>
            </p:cNvPr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1;p2">
              <a:extLst>
                <a:ext uri="{FF2B5EF4-FFF2-40B4-BE49-F238E27FC236}">
                  <a16:creationId xmlns:a16="http://schemas.microsoft.com/office/drawing/2014/main" id="{6A590CA7-0C1F-4272-93F5-499CD5F4690F}"/>
                </a:ext>
              </a:extLst>
            </p:cNvPr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2;p2">
              <a:extLst>
                <a:ext uri="{FF2B5EF4-FFF2-40B4-BE49-F238E27FC236}">
                  <a16:creationId xmlns:a16="http://schemas.microsoft.com/office/drawing/2014/main" id="{F6A41F93-9D44-4C5C-B181-E5A61A59EEFA}"/>
                </a:ext>
              </a:extLst>
            </p:cNvPr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3;p2">
              <a:extLst>
                <a:ext uri="{FF2B5EF4-FFF2-40B4-BE49-F238E27FC236}">
                  <a16:creationId xmlns:a16="http://schemas.microsoft.com/office/drawing/2014/main" id="{857640F3-D161-4CFD-B199-DE10BFE26722}"/>
                </a:ext>
              </a:extLst>
            </p:cNvPr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4;p2">
              <a:extLst>
                <a:ext uri="{FF2B5EF4-FFF2-40B4-BE49-F238E27FC236}">
                  <a16:creationId xmlns:a16="http://schemas.microsoft.com/office/drawing/2014/main" id="{D5CF223B-3AEB-46AA-8053-6CBD06320CCD}"/>
                </a:ext>
              </a:extLst>
            </p:cNvPr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5;p2">
              <a:extLst>
                <a:ext uri="{FF2B5EF4-FFF2-40B4-BE49-F238E27FC236}">
                  <a16:creationId xmlns:a16="http://schemas.microsoft.com/office/drawing/2014/main" id="{97D7DAB7-D23E-4AE0-8A78-076D85C96284}"/>
                </a:ext>
              </a:extLst>
            </p:cNvPr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6;p2">
              <a:extLst>
                <a:ext uri="{FF2B5EF4-FFF2-40B4-BE49-F238E27FC236}">
                  <a16:creationId xmlns:a16="http://schemas.microsoft.com/office/drawing/2014/main" id="{737E5B81-B9D7-4370-ABD6-A0C2F10CC519}"/>
                </a:ext>
              </a:extLst>
            </p:cNvPr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7;p2">
              <a:extLst>
                <a:ext uri="{FF2B5EF4-FFF2-40B4-BE49-F238E27FC236}">
                  <a16:creationId xmlns:a16="http://schemas.microsoft.com/office/drawing/2014/main" id="{4D3DA48A-4AA5-4061-8A8B-7F2F9E7215DF}"/>
                </a:ext>
              </a:extLst>
            </p:cNvPr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8;p2">
              <a:extLst>
                <a:ext uri="{FF2B5EF4-FFF2-40B4-BE49-F238E27FC236}">
                  <a16:creationId xmlns:a16="http://schemas.microsoft.com/office/drawing/2014/main" id="{BB1FE4D1-D620-46FF-A452-ADCA2B55D8EC}"/>
                </a:ext>
              </a:extLst>
            </p:cNvPr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9;p2">
              <a:extLst>
                <a:ext uri="{FF2B5EF4-FFF2-40B4-BE49-F238E27FC236}">
                  <a16:creationId xmlns:a16="http://schemas.microsoft.com/office/drawing/2014/main" id="{4B862EEB-A4BA-4543-A000-74A2DD459905}"/>
                </a:ext>
              </a:extLst>
            </p:cNvPr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0;p2">
              <a:extLst>
                <a:ext uri="{FF2B5EF4-FFF2-40B4-BE49-F238E27FC236}">
                  <a16:creationId xmlns:a16="http://schemas.microsoft.com/office/drawing/2014/main" id="{ABC46A70-58F8-4159-8B8C-F77126AA429D}"/>
                </a:ext>
              </a:extLst>
            </p:cNvPr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1;p2">
              <a:extLst>
                <a:ext uri="{FF2B5EF4-FFF2-40B4-BE49-F238E27FC236}">
                  <a16:creationId xmlns:a16="http://schemas.microsoft.com/office/drawing/2014/main" id="{DFFD0452-DDE1-4A68-B38C-F5A6A9ED4690}"/>
                </a:ext>
              </a:extLst>
            </p:cNvPr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2;p2">
              <a:extLst>
                <a:ext uri="{FF2B5EF4-FFF2-40B4-BE49-F238E27FC236}">
                  <a16:creationId xmlns:a16="http://schemas.microsoft.com/office/drawing/2014/main" id="{0B6D5EF9-427D-4BCF-860F-FF6A509F4C60}"/>
                </a:ext>
              </a:extLst>
            </p:cNvPr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3;p2">
              <a:extLst>
                <a:ext uri="{FF2B5EF4-FFF2-40B4-BE49-F238E27FC236}">
                  <a16:creationId xmlns:a16="http://schemas.microsoft.com/office/drawing/2014/main" id="{F57799E1-C8A4-4909-952F-9EDB99DF0FB5}"/>
                </a:ext>
              </a:extLst>
            </p:cNvPr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4;p2">
              <a:extLst>
                <a:ext uri="{FF2B5EF4-FFF2-40B4-BE49-F238E27FC236}">
                  <a16:creationId xmlns:a16="http://schemas.microsoft.com/office/drawing/2014/main" id="{0FAE4E56-FB23-457D-BE1E-A5182490573A}"/>
                </a:ext>
              </a:extLst>
            </p:cNvPr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5;p2">
              <a:extLst>
                <a:ext uri="{FF2B5EF4-FFF2-40B4-BE49-F238E27FC236}">
                  <a16:creationId xmlns:a16="http://schemas.microsoft.com/office/drawing/2014/main" id="{44F76427-93B1-4CD3-B0CE-BF2EDBB5B9A9}"/>
                </a:ext>
              </a:extLst>
            </p:cNvPr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6;p2">
              <a:extLst>
                <a:ext uri="{FF2B5EF4-FFF2-40B4-BE49-F238E27FC236}">
                  <a16:creationId xmlns:a16="http://schemas.microsoft.com/office/drawing/2014/main" id="{AD06A87C-CAF4-42D6-811E-45624C0EBEC6}"/>
                </a:ext>
              </a:extLst>
            </p:cNvPr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7;p2">
              <a:extLst>
                <a:ext uri="{FF2B5EF4-FFF2-40B4-BE49-F238E27FC236}">
                  <a16:creationId xmlns:a16="http://schemas.microsoft.com/office/drawing/2014/main" id="{DDF75852-6B97-4FE5-8ED8-9831D662CC84}"/>
                </a:ext>
              </a:extLst>
            </p:cNvPr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8;p2">
              <a:extLst>
                <a:ext uri="{FF2B5EF4-FFF2-40B4-BE49-F238E27FC236}">
                  <a16:creationId xmlns:a16="http://schemas.microsoft.com/office/drawing/2014/main" id="{120AE0A6-7241-4336-B626-07BBD03A6778}"/>
                </a:ext>
              </a:extLst>
            </p:cNvPr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9;p2">
              <a:extLst>
                <a:ext uri="{FF2B5EF4-FFF2-40B4-BE49-F238E27FC236}">
                  <a16:creationId xmlns:a16="http://schemas.microsoft.com/office/drawing/2014/main" id="{F065BC36-142F-4DD0-A228-A1DBECCF2580}"/>
                </a:ext>
              </a:extLst>
            </p:cNvPr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2;p2">
              <a:extLst>
                <a:ext uri="{FF2B5EF4-FFF2-40B4-BE49-F238E27FC236}">
                  <a16:creationId xmlns:a16="http://schemas.microsoft.com/office/drawing/2014/main" id="{398E4898-E347-4956-BC3D-90AA8E184241}"/>
                </a:ext>
              </a:extLst>
            </p:cNvPr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3;p2">
              <a:extLst>
                <a:ext uri="{FF2B5EF4-FFF2-40B4-BE49-F238E27FC236}">
                  <a16:creationId xmlns:a16="http://schemas.microsoft.com/office/drawing/2014/main" id="{995322B7-5CB5-4895-AEF4-0FE7EE9C343F}"/>
                </a:ext>
              </a:extLst>
            </p:cNvPr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4;p2">
              <a:extLst>
                <a:ext uri="{FF2B5EF4-FFF2-40B4-BE49-F238E27FC236}">
                  <a16:creationId xmlns:a16="http://schemas.microsoft.com/office/drawing/2014/main" id="{A56F1DAB-BAED-44C8-B2F2-B96128EB9206}"/>
                </a:ext>
              </a:extLst>
            </p:cNvPr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5;p2">
              <a:extLst>
                <a:ext uri="{FF2B5EF4-FFF2-40B4-BE49-F238E27FC236}">
                  <a16:creationId xmlns:a16="http://schemas.microsoft.com/office/drawing/2014/main" id="{074A056D-868B-4A6A-AE4C-65ACFA47A097}"/>
                </a:ext>
              </a:extLst>
            </p:cNvPr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6;p2">
              <a:extLst>
                <a:ext uri="{FF2B5EF4-FFF2-40B4-BE49-F238E27FC236}">
                  <a16:creationId xmlns:a16="http://schemas.microsoft.com/office/drawing/2014/main" id="{36584027-D895-43F6-8903-7596BFD7B245}"/>
                </a:ext>
              </a:extLst>
            </p:cNvPr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7;p2">
              <a:extLst>
                <a:ext uri="{FF2B5EF4-FFF2-40B4-BE49-F238E27FC236}">
                  <a16:creationId xmlns:a16="http://schemas.microsoft.com/office/drawing/2014/main" id="{82FCAFF7-259F-4D68-B16A-9FB83EE6D71B}"/>
                </a:ext>
              </a:extLst>
            </p:cNvPr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;p2">
              <a:extLst>
                <a:ext uri="{FF2B5EF4-FFF2-40B4-BE49-F238E27FC236}">
                  <a16:creationId xmlns:a16="http://schemas.microsoft.com/office/drawing/2014/main" id="{25713B81-F250-4F89-AAFB-4C44B5AB8FE3}"/>
                </a:ext>
              </a:extLst>
            </p:cNvPr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9;p2">
              <a:extLst>
                <a:ext uri="{FF2B5EF4-FFF2-40B4-BE49-F238E27FC236}">
                  <a16:creationId xmlns:a16="http://schemas.microsoft.com/office/drawing/2014/main" id="{15D75A5A-81DA-459B-8367-1435DA3CD872}"/>
                </a:ext>
              </a:extLst>
            </p:cNvPr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0;p2">
              <a:extLst>
                <a:ext uri="{FF2B5EF4-FFF2-40B4-BE49-F238E27FC236}">
                  <a16:creationId xmlns:a16="http://schemas.microsoft.com/office/drawing/2014/main" id="{EC3E576D-7503-47B6-8806-1C60804BDA56}"/>
                </a:ext>
              </a:extLst>
            </p:cNvPr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;p2">
              <a:extLst>
                <a:ext uri="{FF2B5EF4-FFF2-40B4-BE49-F238E27FC236}">
                  <a16:creationId xmlns:a16="http://schemas.microsoft.com/office/drawing/2014/main" id="{9B0654F1-7EAB-444B-9974-AA5031707299}"/>
                </a:ext>
              </a:extLst>
            </p:cNvPr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2;p2">
              <a:extLst>
                <a:ext uri="{FF2B5EF4-FFF2-40B4-BE49-F238E27FC236}">
                  <a16:creationId xmlns:a16="http://schemas.microsoft.com/office/drawing/2014/main" id="{22D167D0-5D9E-4134-97AE-797C7AD5C9C2}"/>
                </a:ext>
              </a:extLst>
            </p:cNvPr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3;p2">
              <a:extLst>
                <a:ext uri="{FF2B5EF4-FFF2-40B4-BE49-F238E27FC236}">
                  <a16:creationId xmlns:a16="http://schemas.microsoft.com/office/drawing/2014/main" id="{EEF779D2-52CD-46BE-844F-0635058A128F}"/>
                </a:ext>
              </a:extLst>
            </p:cNvPr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4;p2">
              <a:extLst>
                <a:ext uri="{FF2B5EF4-FFF2-40B4-BE49-F238E27FC236}">
                  <a16:creationId xmlns:a16="http://schemas.microsoft.com/office/drawing/2014/main" id="{832EF1AB-545D-43AC-9E64-AFF34671413A}"/>
                </a:ext>
              </a:extLst>
            </p:cNvPr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5;p2">
              <a:extLst>
                <a:ext uri="{FF2B5EF4-FFF2-40B4-BE49-F238E27FC236}">
                  <a16:creationId xmlns:a16="http://schemas.microsoft.com/office/drawing/2014/main" id="{5D4BEBA1-BAEB-4628-B4C4-6AF45AB6EEBE}"/>
                </a:ext>
              </a:extLst>
            </p:cNvPr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6;p2">
              <a:extLst>
                <a:ext uri="{FF2B5EF4-FFF2-40B4-BE49-F238E27FC236}">
                  <a16:creationId xmlns:a16="http://schemas.microsoft.com/office/drawing/2014/main" id="{BEBBE850-0D90-4CE3-A5FF-D6CF4BFB5C9F}"/>
                </a:ext>
              </a:extLst>
            </p:cNvPr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7;p2">
              <a:extLst>
                <a:ext uri="{FF2B5EF4-FFF2-40B4-BE49-F238E27FC236}">
                  <a16:creationId xmlns:a16="http://schemas.microsoft.com/office/drawing/2014/main" id="{EDDC8DD2-6DAF-4B9E-A637-D6D645385EF2}"/>
                </a:ext>
              </a:extLst>
            </p:cNvPr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8;p2">
              <a:extLst>
                <a:ext uri="{FF2B5EF4-FFF2-40B4-BE49-F238E27FC236}">
                  <a16:creationId xmlns:a16="http://schemas.microsoft.com/office/drawing/2014/main" id="{717CD010-7436-4F79-B5D9-2951A6C1FD4B}"/>
                </a:ext>
              </a:extLst>
            </p:cNvPr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9;p2">
              <a:extLst>
                <a:ext uri="{FF2B5EF4-FFF2-40B4-BE49-F238E27FC236}">
                  <a16:creationId xmlns:a16="http://schemas.microsoft.com/office/drawing/2014/main" id="{C69ABB0A-6034-46B6-8FAF-0543378602D6}"/>
                </a:ext>
              </a:extLst>
            </p:cNvPr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0;p2">
              <a:extLst>
                <a:ext uri="{FF2B5EF4-FFF2-40B4-BE49-F238E27FC236}">
                  <a16:creationId xmlns:a16="http://schemas.microsoft.com/office/drawing/2014/main" id="{CAE0C1EF-1F8C-46C0-B65D-9B4747AC21FB}"/>
                </a:ext>
              </a:extLst>
            </p:cNvPr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1;p2">
              <a:extLst>
                <a:ext uri="{FF2B5EF4-FFF2-40B4-BE49-F238E27FC236}">
                  <a16:creationId xmlns:a16="http://schemas.microsoft.com/office/drawing/2014/main" id="{074B6E45-2022-42BF-9E47-28556A911AD3}"/>
                </a:ext>
              </a:extLst>
            </p:cNvPr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2;p2">
              <a:extLst>
                <a:ext uri="{FF2B5EF4-FFF2-40B4-BE49-F238E27FC236}">
                  <a16:creationId xmlns:a16="http://schemas.microsoft.com/office/drawing/2014/main" id="{C6EDDB6D-1171-4FF7-B981-87D7E1A46A9D}"/>
                </a:ext>
              </a:extLst>
            </p:cNvPr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3;p2">
              <a:extLst>
                <a:ext uri="{FF2B5EF4-FFF2-40B4-BE49-F238E27FC236}">
                  <a16:creationId xmlns:a16="http://schemas.microsoft.com/office/drawing/2014/main" id="{37A18D3E-5F12-4887-920D-3A551E64C158}"/>
                </a:ext>
              </a:extLst>
            </p:cNvPr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4;p2">
              <a:extLst>
                <a:ext uri="{FF2B5EF4-FFF2-40B4-BE49-F238E27FC236}">
                  <a16:creationId xmlns:a16="http://schemas.microsoft.com/office/drawing/2014/main" id="{225A5890-A134-43F7-90AB-22B612147D6A}"/>
                </a:ext>
              </a:extLst>
            </p:cNvPr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5;p2">
              <a:extLst>
                <a:ext uri="{FF2B5EF4-FFF2-40B4-BE49-F238E27FC236}">
                  <a16:creationId xmlns:a16="http://schemas.microsoft.com/office/drawing/2014/main" id="{4DDFA91A-69FF-4753-A4CE-A31A37097F87}"/>
                </a:ext>
              </a:extLst>
            </p:cNvPr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6;p2">
              <a:extLst>
                <a:ext uri="{FF2B5EF4-FFF2-40B4-BE49-F238E27FC236}">
                  <a16:creationId xmlns:a16="http://schemas.microsoft.com/office/drawing/2014/main" id="{DB7A7A8B-1905-44A9-8213-C3374B8DE4C7}"/>
                </a:ext>
              </a:extLst>
            </p:cNvPr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7;p2">
              <a:extLst>
                <a:ext uri="{FF2B5EF4-FFF2-40B4-BE49-F238E27FC236}">
                  <a16:creationId xmlns:a16="http://schemas.microsoft.com/office/drawing/2014/main" id="{1C711752-5C44-41A2-9D1F-D8182189BBD8}"/>
                </a:ext>
              </a:extLst>
            </p:cNvPr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8;p2">
              <a:extLst>
                <a:ext uri="{FF2B5EF4-FFF2-40B4-BE49-F238E27FC236}">
                  <a16:creationId xmlns:a16="http://schemas.microsoft.com/office/drawing/2014/main" id="{7B518A1C-0976-4F5D-9586-9B9747796B00}"/>
                </a:ext>
              </a:extLst>
            </p:cNvPr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9;p2">
              <a:extLst>
                <a:ext uri="{FF2B5EF4-FFF2-40B4-BE49-F238E27FC236}">
                  <a16:creationId xmlns:a16="http://schemas.microsoft.com/office/drawing/2014/main" id="{B5453C15-CB05-4606-862D-559BE8A8F2DB}"/>
                </a:ext>
              </a:extLst>
            </p:cNvPr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0;p2">
              <a:extLst>
                <a:ext uri="{FF2B5EF4-FFF2-40B4-BE49-F238E27FC236}">
                  <a16:creationId xmlns:a16="http://schemas.microsoft.com/office/drawing/2014/main" id="{3D62CB96-B502-4304-B143-EB406FA45CCA}"/>
                </a:ext>
              </a:extLst>
            </p:cNvPr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1;p2">
              <a:extLst>
                <a:ext uri="{FF2B5EF4-FFF2-40B4-BE49-F238E27FC236}">
                  <a16:creationId xmlns:a16="http://schemas.microsoft.com/office/drawing/2014/main" id="{EE2E0965-1D81-47B1-9FC0-420A9EDEBC0E}"/>
                </a:ext>
              </a:extLst>
            </p:cNvPr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2;p2">
              <a:extLst>
                <a:ext uri="{FF2B5EF4-FFF2-40B4-BE49-F238E27FC236}">
                  <a16:creationId xmlns:a16="http://schemas.microsoft.com/office/drawing/2014/main" id="{33CB249C-B30D-48E0-99ED-C7E3C3371EEE}"/>
                </a:ext>
              </a:extLst>
            </p:cNvPr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3;p2">
              <a:extLst>
                <a:ext uri="{FF2B5EF4-FFF2-40B4-BE49-F238E27FC236}">
                  <a16:creationId xmlns:a16="http://schemas.microsoft.com/office/drawing/2014/main" id="{BC86D219-6F85-42C9-A6B6-0E854D7691A7}"/>
                </a:ext>
              </a:extLst>
            </p:cNvPr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4;p2">
              <a:extLst>
                <a:ext uri="{FF2B5EF4-FFF2-40B4-BE49-F238E27FC236}">
                  <a16:creationId xmlns:a16="http://schemas.microsoft.com/office/drawing/2014/main" id="{168D6722-E850-40CE-9183-EB1722E52A9D}"/>
                </a:ext>
              </a:extLst>
            </p:cNvPr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5;p2">
              <a:extLst>
                <a:ext uri="{FF2B5EF4-FFF2-40B4-BE49-F238E27FC236}">
                  <a16:creationId xmlns:a16="http://schemas.microsoft.com/office/drawing/2014/main" id="{0E054652-0ADF-419C-8318-E5C73A013475}"/>
                </a:ext>
              </a:extLst>
            </p:cNvPr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6;p2">
              <a:extLst>
                <a:ext uri="{FF2B5EF4-FFF2-40B4-BE49-F238E27FC236}">
                  <a16:creationId xmlns:a16="http://schemas.microsoft.com/office/drawing/2014/main" id="{E3B4E511-D7F5-4DEF-B621-64B3B351BEBA}"/>
                </a:ext>
              </a:extLst>
            </p:cNvPr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7;p2">
              <a:extLst>
                <a:ext uri="{FF2B5EF4-FFF2-40B4-BE49-F238E27FC236}">
                  <a16:creationId xmlns:a16="http://schemas.microsoft.com/office/drawing/2014/main" id="{12234B7F-B87F-49FB-AC5C-58CF522EB0D6}"/>
                </a:ext>
              </a:extLst>
            </p:cNvPr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8;p2">
              <a:extLst>
                <a:ext uri="{FF2B5EF4-FFF2-40B4-BE49-F238E27FC236}">
                  <a16:creationId xmlns:a16="http://schemas.microsoft.com/office/drawing/2014/main" id="{55F1B3D4-757A-483A-BA87-80A89E6037B5}"/>
                </a:ext>
              </a:extLst>
            </p:cNvPr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9;p2">
              <a:extLst>
                <a:ext uri="{FF2B5EF4-FFF2-40B4-BE49-F238E27FC236}">
                  <a16:creationId xmlns:a16="http://schemas.microsoft.com/office/drawing/2014/main" id="{6342B53F-4F66-4990-929B-98984057E63F}"/>
                </a:ext>
              </a:extLst>
            </p:cNvPr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0;p2">
              <a:extLst>
                <a:ext uri="{FF2B5EF4-FFF2-40B4-BE49-F238E27FC236}">
                  <a16:creationId xmlns:a16="http://schemas.microsoft.com/office/drawing/2014/main" id="{E0EC9B1F-97CD-4B6A-851C-8BFEBBD957D3}"/>
                </a:ext>
              </a:extLst>
            </p:cNvPr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1;p2">
              <a:extLst>
                <a:ext uri="{FF2B5EF4-FFF2-40B4-BE49-F238E27FC236}">
                  <a16:creationId xmlns:a16="http://schemas.microsoft.com/office/drawing/2014/main" id="{87E03900-48EF-4440-BBE6-95A278CB0207}"/>
                </a:ext>
              </a:extLst>
            </p:cNvPr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2;p2">
              <a:extLst>
                <a:ext uri="{FF2B5EF4-FFF2-40B4-BE49-F238E27FC236}">
                  <a16:creationId xmlns:a16="http://schemas.microsoft.com/office/drawing/2014/main" id="{21E06768-4AE1-4EEC-A8B0-27A90192D865}"/>
                </a:ext>
              </a:extLst>
            </p:cNvPr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3;p2">
              <a:extLst>
                <a:ext uri="{FF2B5EF4-FFF2-40B4-BE49-F238E27FC236}">
                  <a16:creationId xmlns:a16="http://schemas.microsoft.com/office/drawing/2014/main" id="{C48CB3B0-CA2E-4E86-8605-5B03D5DFAFFE}"/>
                </a:ext>
              </a:extLst>
            </p:cNvPr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4;p2">
              <a:extLst>
                <a:ext uri="{FF2B5EF4-FFF2-40B4-BE49-F238E27FC236}">
                  <a16:creationId xmlns:a16="http://schemas.microsoft.com/office/drawing/2014/main" id="{642299AE-1E9E-4D37-ADC6-517D95E6387B}"/>
                </a:ext>
              </a:extLst>
            </p:cNvPr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5;p2">
              <a:extLst>
                <a:ext uri="{FF2B5EF4-FFF2-40B4-BE49-F238E27FC236}">
                  <a16:creationId xmlns:a16="http://schemas.microsoft.com/office/drawing/2014/main" id="{2CA54E7D-5486-479B-9C37-1B3657579A00}"/>
                </a:ext>
              </a:extLst>
            </p:cNvPr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6;p2">
              <a:extLst>
                <a:ext uri="{FF2B5EF4-FFF2-40B4-BE49-F238E27FC236}">
                  <a16:creationId xmlns:a16="http://schemas.microsoft.com/office/drawing/2014/main" id="{80FA06BE-C13A-4F0A-9D77-CD21EA6EDB98}"/>
                </a:ext>
              </a:extLst>
            </p:cNvPr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7;p2">
              <a:extLst>
                <a:ext uri="{FF2B5EF4-FFF2-40B4-BE49-F238E27FC236}">
                  <a16:creationId xmlns:a16="http://schemas.microsoft.com/office/drawing/2014/main" id="{0EB909EA-BD90-47C9-A2E1-26177011DF10}"/>
                </a:ext>
              </a:extLst>
            </p:cNvPr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;p2">
              <a:extLst>
                <a:ext uri="{FF2B5EF4-FFF2-40B4-BE49-F238E27FC236}">
                  <a16:creationId xmlns:a16="http://schemas.microsoft.com/office/drawing/2014/main" id="{97BBC287-8D0D-4531-9770-1DA9C9A8C8C2}"/>
                </a:ext>
              </a:extLst>
            </p:cNvPr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9;p2">
              <a:extLst>
                <a:ext uri="{FF2B5EF4-FFF2-40B4-BE49-F238E27FC236}">
                  <a16:creationId xmlns:a16="http://schemas.microsoft.com/office/drawing/2014/main" id="{4064AE16-77CC-421D-AB4F-6226AD05FE19}"/>
                </a:ext>
              </a:extLst>
            </p:cNvPr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0;p2">
              <a:extLst>
                <a:ext uri="{FF2B5EF4-FFF2-40B4-BE49-F238E27FC236}">
                  <a16:creationId xmlns:a16="http://schemas.microsoft.com/office/drawing/2014/main" id="{DB101D85-0CC1-4235-9B92-169F9B06F144}"/>
                </a:ext>
              </a:extLst>
            </p:cNvPr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11;p2">
              <a:extLst>
                <a:ext uri="{FF2B5EF4-FFF2-40B4-BE49-F238E27FC236}">
                  <a16:creationId xmlns:a16="http://schemas.microsoft.com/office/drawing/2014/main" id="{39F995C8-88D7-4725-BA6D-005469B74166}"/>
                </a:ext>
              </a:extLst>
            </p:cNvPr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12;p2">
              <a:extLst>
                <a:ext uri="{FF2B5EF4-FFF2-40B4-BE49-F238E27FC236}">
                  <a16:creationId xmlns:a16="http://schemas.microsoft.com/office/drawing/2014/main" id="{ECAA23FD-0462-4093-ADCB-2CA4141D4CEF}"/>
                </a:ext>
              </a:extLst>
            </p:cNvPr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3;p2">
              <a:extLst>
                <a:ext uri="{FF2B5EF4-FFF2-40B4-BE49-F238E27FC236}">
                  <a16:creationId xmlns:a16="http://schemas.microsoft.com/office/drawing/2014/main" id="{9BFF9CCB-2214-41CC-8040-45339592C1DA}"/>
                </a:ext>
              </a:extLst>
            </p:cNvPr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4;p2">
              <a:extLst>
                <a:ext uri="{FF2B5EF4-FFF2-40B4-BE49-F238E27FC236}">
                  <a16:creationId xmlns:a16="http://schemas.microsoft.com/office/drawing/2014/main" id="{C51639FE-A6F7-4AE0-9F90-05EFCEB0417D}"/>
                </a:ext>
              </a:extLst>
            </p:cNvPr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5;p2">
              <a:extLst>
                <a:ext uri="{FF2B5EF4-FFF2-40B4-BE49-F238E27FC236}">
                  <a16:creationId xmlns:a16="http://schemas.microsoft.com/office/drawing/2014/main" id="{C5C32E90-F28D-4A34-88F1-183345DC11C6}"/>
                </a:ext>
              </a:extLst>
            </p:cNvPr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6;p2">
              <a:extLst>
                <a:ext uri="{FF2B5EF4-FFF2-40B4-BE49-F238E27FC236}">
                  <a16:creationId xmlns:a16="http://schemas.microsoft.com/office/drawing/2014/main" id="{1A4B7A1E-92DE-40D1-80B9-A4C375A9E9EE}"/>
                </a:ext>
              </a:extLst>
            </p:cNvPr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7;p2">
              <a:extLst>
                <a:ext uri="{FF2B5EF4-FFF2-40B4-BE49-F238E27FC236}">
                  <a16:creationId xmlns:a16="http://schemas.microsoft.com/office/drawing/2014/main" id="{BDE3CE0F-75CB-4105-BABE-01183B39C575}"/>
                </a:ext>
              </a:extLst>
            </p:cNvPr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8;p2">
              <a:extLst>
                <a:ext uri="{FF2B5EF4-FFF2-40B4-BE49-F238E27FC236}">
                  <a16:creationId xmlns:a16="http://schemas.microsoft.com/office/drawing/2014/main" id="{2287889A-CDCC-4D6D-9072-96C1CB673E0A}"/>
                </a:ext>
              </a:extLst>
            </p:cNvPr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9;p2">
              <a:extLst>
                <a:ext uri="{FF2B5EF4-FFF2-40B4-BE49-F238E27FC236}">
                  <a16:creationId xmlns:a16="http://schemas.microsoft.com/office/drawing/2014/main" id="{CD82F086-3D74-4E3E-8798-5A8AA8322191}"/>
                </a:ext>
              </a:extLst>
            </p:cNvPr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0;p2">
              <a:extLst>
                <a:ext uri="{FF2B5EF4-FFF2-40B4-BE49-F238E27FC236}">
                  <a16:creationId xmlns:a16="http://schemas.microsoft.com/office/drawing/2014/main" id="{3587EA36-DFA0-46A8-B38F-F83954C32A07}"/>
                </a:ext>
              </a:extLst>
            </p:cNvPr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1;p2">
              <a:extLst>
                <a:ext uri="{FF2B5EF4-FFF2-40B4-BE49-F238E27FC236}">
                  <a16:creationId xmlns:a16="http://schemas.microsoft.com/office/drawing/2014/main" id="{3E3880B6-1A63-45E4-84BA-5A98263A0451}"/>
                </a:ext>
              </a:extLst>
            </p:cNvPr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2;p2">
              <a:extLst>
                <a:ext uri="{FF2B5EF4-FFF2-40B4-BE49-F238E27FC236}">
                  <a16:creationId xmlns:a16="http://schemas.microsoft.com/office/drawing/2014/main" id="{2F7582C3-5FFC-49A9-8B4E-B427A2695D8F}"/>
                </a:ext>
              </a:extLst>
            </p:cNvPr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3;p2">
              <a:extLst>
                <a:ext uri="{FF2B5EF4-FFF2-40B4-BE49-F238E27FC236}">
                  <a16:creationId xmlns:a16="http://schemas.microsoft.com/office/drawing/2014/main" id="{0817D863-4740-43D6-9B71-FC30CAAAA342}"/>
                </a:ext>
              </a:extLst>
            </p:cNvPr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4;p2">
              <a:extLst>
                <a:ext uri="{FF2B5EF4-FFF2-40B4-BE49-F238E27FC236}">
                  <a16:creationId xmlns:a16="http://schemas.microsoft.com/office/drawing/2014/main" id="{45BA5E86-1302-4A2B-9D0C-2DCB501005E7}"/>
                </a:ext>
              </a:extLst>
            </p:cNvPr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5;p2">
              <a:extLst>
                <a:ext uri="{FF2B5EF4-FFF2-40B4-BE49-F238E27FC236}">
                  <a16:creationId xmlns:a16="http://schemas.microsoft.com/office/drawing/2014/main" id="{2083EA5B-5BF9-4817-B64D-9CDF63241075}"/>
                </a:ext>
              </a:extLst>
            </p:cNvPr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6;p2">
              <a:extLst>
                <a:ext uri="{FF2B5EF4-FFF2-40B4-BE49-F238E27FC236}">
                  <a16:creationId xmlns:a16="http://schemas.microsoft.com/office/drawing/2014/main" id="{EEB63323-CC50-4936-9475-8C2E3AA509C9}"/>
                </a:ext>
              </a:extLst>
            </p:cNvPr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7;p2">
              <a:extLst>
                <a:ext uri="{FF2B5EF4-FFF2-40B4-BE49-F238E27FC236}">
                  <a16:creationId xmlns:a16="http://schemas.microsoft.com/office/drawing/2014/main" id="{CED0B236-8FE4-45B9-8F45-944289DE3E6D}"/>
                </a:ext>
              </a:extLst>
            </p:cNvPr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8;p2">
              <a:extLst>
                <a:ext uri="{FF2B5EF4-FFF2-40B4-BE49-F238E27FC236}">
                  <a16:creationId xmlns:a16="http://schemas.microsoft.com/office/drawing/2014/main" id="{E452AB45-A171-4F07-A94E-90A5BBE4D82E}"/>
                </a:ext>
              </a:extLst>
            </p:cNvPr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9;p2">
              <a:extLst>
                <a:ext uri="{FF2B5EF4-FFF2-40B4-BE49-F238E27FC236}">
                  <a16:creationId xmlns:a16="http://schemas.microsoft.com/office/drawing/2014/main" id="{8C60C9CC-6D08-4B3F-8A40-4B6EDC561CEB}"/>
                </a:ext>
              </a:extLst>
            </p:cNvPr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0;p2">
              <a:extLst>
                <a:ext uri="{FF2B5EF4-FFF2-40B4-BE49-F238E27FC236}">
                  <a16:creationId xmlns:a16="http://schemas.microsoft.com/office/drawing/2014/main" id="{7F0A7EE3-1733-4F3F-BF9B-5015B2E06D56}"/>
                </a:ext>
              </a:extLst>
            </p:cNvPr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1;p2">
              <a:extLst>
                <a:ext uri="{FF2B5EF4-FFF2-40B4-BE49-F238E27FC236}">
                  <a16:creationId xmlns:a16="http://schemas.microsoft.com/office/drawing/2014/main" id="{6B2C70A0-6FD0-466C-AC10-BB71B3D75587}"/>
                </a:ext>
              </a:extLst>
            </p:cNvPr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2;p2">
              <a:extLst>
                <a:ext uri="{FF2B5EF4-FFF2-40B4-BE49-F238E27FC236}">
                  <a16:creationId xmlns:a16="http://schemas.microsoft.com/office/drawing/2014/main" id="{EC67ADA6-851F-4C65-8C46-3EE21537CA23}"/>
                </a:ext>
              </a:extLst>
            </p:cNvPr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;p2">
              <a:extLst>
                <a:ext uri="{FF2B5EF4-FFF2-40B4-BE49-F238E27FC236}">
                  <a16:creationId xmlns:a16="http://schemas.microsoft.com/office/drawing/2014/main" id="{81DA156B-1E80-4B8B-9BF2-B75A18631A8D}"/>
                </a:ext>
              </a:extLst>
            </p:cNvPr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4;p2">
              <a:extLst>
                <a:ext uri="{FF2B5EF4-FFF2-40B4-BE49-F238E27FC236}">
                  <a16:creationId xmlns:a16="http://schemas.microsoft.com/office/drawing/2014/main" id="{26A8E48A-E0CC-4550-A7A3-C4926D48FA51}"/>
                </a:ext>
              </a:extLst>
            </p:cNvPr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5;p2">
              <a:extLst>
                <a:ext uri="{FF2B5EF4-FFF2-40B4-BE49-F238E27FC236}">
                  <a16:creationId xmlns:a16="http://schemas.microsoft.com/office/drawing/2014/main" id="{838E6F2B-4CC1-4BDF-B0FD-68295088D9A9}"/>
                </a:ext>
              </a:extLst>
            </p:cNvPr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6;p2">
              <a:extLst>
                <a:ext uri="{FF2B5EF4-FFF2-40B4-BE49-F238E27FC236}">
                  <a16:creationId xmlns:a16="http://schemas.microsoft.com/office/drawing/2014/main" id="{995EB453-CEA2-4304-B516-C60DBB76B027}"/>
                </a:ext>
              </a:extLst>
            </p:cNvPr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7;p2">
              <a:extLst>
                <a:ext uri="{FF2B5EF4-FFF2-40B4-BE49-F238E27FC236}">
                  <a16:creationId xmlns:a16="http://schemas.microsoft.com/office/drawing/2014/main" id="{D3387F77-92F9-49E7-848E-60D5231D0C27}"/>
                </a:ext>
              </a:extLst>
            </p:cNvPr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8;p2">
            <a:extLst>
              <a:ext uri="{FF2B5EF4-FFF2-40B4-BE49-F238E27FC236}">
                <a16:creationId xmlns:a16="http://schemas.microsoft.com/office/drawing/2014/main" id="{36124E80-AE7F-4D78-A3D0-FC3C3FF759F0}"/>
              </a:ext>
            </a:extLst>
          </p:cNvPr>
          <p:cNvGrpSpPr/>
          <p:nvPr/>
        </p:nvGrpSpPr>
        <p:grpSpPr>
          <a:xfrm rot="131350">
            <a:off x="210941" y="1569069"/>
            <a:ext cx="8920296" cy="3193092"/>
            <a:chOff x="889515" y="539996"/>
            <a:chExt cx="7364580" cy="1982240"/>
          </a:xfrm>
        </p:grpSpPr>
        <p:grpSp>
          <p:nvGrpSpPr>
            <p:cNvPr id="233" name="Google Shape;239;p2">
              <a:extLst>
                <a:ext uri="{FF2B5EF4-FFF2-40B4-BE49-F238E27FC236}">
                  <a16:creationId xmlns:a16="http://schemas.microsoft.com/office/drawing/2014/main" id="{4644F03F-3327-4D56-A5B3-F2AEC6309F56}"/>
                </a:ext>
              </a:extLst>
            </p:cNvPr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35" name="Google Shape;240;p2">
                <a:extLst>
                  <a:ext uri="{FF2B5EF4-FFF2-40B4-BE49-F238E27FC236}">
                    <a16:creationId xmlns:a16="http://schemas.microsoft.com/office/drawing/2014/main" id="{43160596-C730-4587-93DE-0DF0C3525903}"/>
                  </a:ext>
                </a:extLst>
              </p:cNvPr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41;p2">
                <a:extLst>
                  <a:ext uri="{FF2B5EF4-FFF2-40B4-BE49-F238E27FC236}">
                    <a16:creationId xmlns:a16="http://schemas.microsoft.com/office/drawing/2014/main" id="{601518FC-4FAB-4E08-B48B-6719C1F053A0}"/>
                  </a:ext>
                </a:extLst>
              </p:cNvPr>
              <p:cNvSpPr/>
              <p:nvPr/>
            </p:nvSpPr>
            <p:spPr>
              <a:xfrm>
                <a:off x="5267700" y="4214974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42;p2">
                <a:extLst>
                  <a:ext uri="{FF2B5EF4-FFF2-40B4-BE49-F238E27FC236}">
                    <a16:creationId xmlns:a16="http://schemas.microsoft.com/office/drawing/2014/main" id="{5B8BC44E-A13F-4E50-B930-C1269AD7408B}"/>
                  </a:ext>
                </a:extLst>
              </p:cNvPr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43;p2">
                <a:extLst>
                  <a:ext uri="{FF2B5EF4-FFF2-40B4-BE49-F238E27FC236}">
                    <a16:creationId xmlns:a16="http://schemas.microsoft.com/office/drawing/2014/main" id="{2ED99D44-4627-4EB9-80E3-8A9B93B5DF8D}"/>
                  </a:ext>
                </a:extLst>
              </p:cNvPr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44;p2">
                <a:extLst>
                  <a:ext uri="{FF2B5EF4-FFF2-40B4-BE49-F238E27FC236}">
                    <a16:creationId xmlns:a16="http://schemas.microsoft.com/office/drawing/2014/main" id="{2AC8647C-A1EF-4B49-9AAE-3A9D896903AB}"/>
                  </a:ext>
                </a:extLst>
              </p:cNvPr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5;p2">
                <a:extLst>
                  <a:ext uri="{FF2B5EF4-FFF2-40B4-BE49-F238E27FC236}">
                    <a16:creationId xmlns:a16="http://schemas.microsoft.com/office/drawing/2014/main" id="{42C1D8FE-D90E-4D2C-979F-DA56016EF4FC}"/>
                  </a:ext>
                </a:extLst>
              </p:cNvPr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6;p2">
                <a:extLst>
                  <a:ext uri="{FF2B5EF4-FFF2-40B4-BE49-F238E27FC236}">
                    <a16:creationId xmlns:a16="http://schemas.microsoft.com/office/drawing/2014/main" id="{17F0E299-BAD2-4A0C-8EA2-098EAF1CE2C6}"/>
                  </a:ext>
                </a:extLst>
              </p:cNvPr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7;p2">
                <a:extLst>
                  <a:ext uri="{FF2B5EF4-FFF2-40B4-BE49-F238E27FC236}">
                    <a16:creationId xmlns:a16="http://schemas.microsoft.com/office/drawing/2014/main" id="{D08D3391-674E-4C3E-BB89-2E8CEFF3C53F}"/>
                  </a:ext>
                </a:extLst>
              </p:cNvPr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8;p2">
                <a:extLst>
                  <a:ext uri="{FF2B5EF4-FFF2-40B4-BE49-F238E27FC236}">
                    <a16:creationId xmlns:a16="http://schemas.microsoft.com/office/drawing/2014/main" id="{FF111B54-CA2A-4DCD-9DD0-EFEAD6CC8797}"/>
                  </a:ext>
                </a:extLst>
              </p:cNvPr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9;p2">
                <a:extLst>
                  <a:ext uri="{FF2B5EF4-FFF2-40B4-BE49-F238E27FC236}">
                    <a16:creationId xmlns:a16="http://schemas.microsoft.com/office/drawing/2014/main" id="{FAE8D86D-C68D-458B-83B9-1AF29E48AAF3}"/>
                  </a:ext>
                </a:extLst>
              </p:cNvPr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50;p2">
                <a:extLst>
                  <a:ext uri="{FF2B5EF4-FFF2-40B4-BE49-F238E27FC236}">
                    <a16:creationId xmlns:a16="http://schemas.microsoft.com/office/drawing/2014/main" id="{352E9F7A-4296-4E71-A371-373814E6EA61}"/>
                  </a:ext>
                </a:extLst>
              </p:cNvPr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51;p2">
                <a:extLst>
                  <a:ext uri="{FF2B5EF4-FFF2-40B4-BE49-F238E27FC236}">
                    <a16:creationId xmlns:a16="http://schemas.microsoft.com/office/drawing/2014/main" id="{56E639FB-AE35-46D2-A357-2A618E49DCD3}"/>
                  </a:ext>
                </a:extLst>
              </p:cNvPr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52;p2">
                <a:extLst>
                  <a:ext uri="{FF2B5EF4-FFF2-40B4-BE49-F238E27FC236}">
                    <a16:creationId xmlns:a16="http://schemas.microsoft.com/office/drawing/2014/main" id="{15FE5808-4760-487A-9C2A-031EB50532D3}"/>
                  </a:ext>
                </a:extLst>
              </p:cNvPr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53;p2">
                <a:extLst>
                  <a:ext uri="{FF2B5EF4-FFF2-40B4-BE49-F238E27FC236}">
                    <a16:creationId xmlns:a16="http://schemas.microsoft.com/office/drawing/2014/main" id="{789D31A0-00EF-409E-96BF-D8C9B1B9230A}"/>
                  </a:ext>
                </a:extLst>
              </p:cNvPr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54;p2">
              <a:extLst>
                <a:ext uri="{FF2B5EF4-FFF2-40B4-BE49-F238E27FC236}">
                  <a16:creationId xmlns:a16="http://schemas.microsoft.com/office/drawing/2014/main" id="{8F927881-DA3C-47AD-A19A-604FA76EFFBC}"/>
                </a:ext>
              </a:extLst>
            </p:cNvPr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6FBEBDE0-7B3B-4598-A93D-147B0F790F51}"/>
              </a:ext>
            </a:extLst>
          </p:cNvPr>
          <p:cNvSpPr txBox="1"/>
          <p:nvPr/>
        </p:nvSpPr>
        <p:spPr>
          <a:xfrm>
            <a:off x="1653737" y="2875002"/>
            <a:ext cx="5836533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Phần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2.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Nguyên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nhân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phát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sinh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và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tính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chất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của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đột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biến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#9Slide03 Open Sans SemiBold" panose="020B0706030804020204" pitchFamily="34" charset="0"/>
            </a:endParaRPr>
          </a:p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cấu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trúc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#9Slide03 Open Sans SemiBold" panose="020B0706030804020204" pitchFamily="34" charset="0"/>
              </a:rPr>
              <a:t> NST</a:t>
            </a:r>
          </a:p>
        </p:txBody>
      </p:sp>
    </p:spTree>
    <p:extLst>
      <p:ext uri="{BB962C8B-B14F-4D97-AF65-F5344CB8AC3E}">
        <p14:creationId xmlns:p14="http://schemas.microsoft.com/office/powerpoint/2010/main" val="33439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609;p22">
            <a:extLst>
              <a:ext uri="{FF2B5EF4-FFF2-40B4-BE49-F238E27FC236}">
                <a16:creationId xmlns:a16="http://schemas.microsoft.com/office/drawing/2014/main" id="{F721DA56-0F93-4FE9-BF5A-46C080D67E4D}"/>
              </a:ext>
            </a:extLst>
          </p:cNvPr>
          <p:cNvGrpSpPr/>
          <p:nvPr/>
        </p:nvGrpSpPr>
        <p:grpSpPr>
          <a:xfrm>
            <a:off x="-548381" y="5643756"/>
            <a:ext cx="1606980" cy="2271789"/>
            <a:chOff x="-2044593" y="909364"/>
            <a:chExt cx="494516" cy="699098"/>
          </a:xfrm>
        </p:grpSpPr>
        <p:sp>
          <p:nvSpPr>
            <p:cNvPr id="3" name="Google Shape;2610;p22">
              <a:extLst>
                <a:ext uri="{FF2B5EF4-FFF2-40B4-BE49-F238E27FC236}">
                  <a16:creationId xmlns:a16="http://schemas.microsoft.com/office/drawing/2014/main" id="{65BB00C4-355F-4332-BD56-B3E605DAAD01}"/>
                </a:ext>
              </a:extLst>
            </p:cNvPr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611;p22">
              <a:extLst>
                <a:ext uri="{FF2B5EF4-FFF2-40B4-BE49-F238E27FC236}">
                  <a16:creationId xmlns:a16="http://schemas.microsoft.com/office/drawing/2014/main" id="{59C7DF8A-075D-464A-AF7A-F52D4EFF2B82}"/>
                </a:ext>
              </a:extLst>
            </p:cNvPr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12;p22">
              <a:extLst>
                <a:ext uri="{FF2B5EF4-FFF2-40B4-BE49-F238E27FC236}">
                  <a16:creationId xmlns:a16="http://schemas.microsoft.com/office/drawing/2014/main" id="{D39023BE-4D97-46A1-9C7E-81BD6C40B82A}"/>
                </a:ext>
              </a:extLst>
            </p:cNvPr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13;p22">
              <a:extLst>
                <a:ext uri="{FF2B5EF4-FFF2-40B4-BE49-F238E27FC236}">
                  <a16:creationId xmlns:a16="http://schemas.microsoft.com/office/drawing/2014/main" id="{FD9B481C-0BCB-49AC-BEF3-D9E0F32DBFBF}"/>
                </a:ext>
              </a:extLst>
            </p:cNvPr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14;p22">
              <a:extLst>
                <a:ext uri="{FF2B5EF4-FFF2-40B4-BE49-F238E27FC236}">
                  <a16:creationId xmlns:a16="http://schemas.microsoft.com/office/drawing/2014/main" id="{348BDBEE-83EE-4391-872B-5725C1F4CE4E}"/>
                </a:ext>
              </a:extLst>
            </p:cNvPr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15;p22">
              <a:extLst>
                <a:ext uri="{FF2B5EF4-FFF2-40B4-BE49-F238E27FC236}">
                  <a16:creationId xmlns:a16="http://schemas.microsoft.com/office/drawing/2014/main" id="{C9FD4C73-CFA4-4B06-8895-86866649BEB3}"/>
                </a:ext>
              </a:extLst>
            </p:cNvPr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16;p22">
              <a:extLst>
                <a:ext uri="{FF2B5EF4-FFF2-40B4-BE49-F238E27FC236}">
                  <a16:creationId xmlns:a16="http://schemas.microsoft.com/office/drawing/2014/main" id="{05252B45-9A53-4382-9487-AE980DA369AA}"/>
                </a:ext>
              </a:extLst>
            </p:cNvPr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17;p22">
              <a:extLst>
                <a:ext uri="{FF2B5EF4-FFF2-40B4-BE49-F238E27FC236}">
                  <a16:creationId xmlns:a16="http://schemas.microsoft.com/office/drawing/2014/main" id="{BC064F27-61B4-4EEF-9F6E-B4432F519506}"/>
                </a:ext>
              </a:extLst>
            </p:cNvPr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18;p22">
              <a:extLst>
                <a:ext uri="{FF2B5EF4-FFF2-40B4-BE49-F238E27FC236}">
                  <a16:creationId xmlns:a16="http://schemas.microsoft.com/office/drawing/2014/main" id="{849BD5A5-35FB-41EA-AE88-BDE22E0FA8CE}"/>
                </a:ext>
              </a:extLst>
            </p:cNvPr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19;p22">
              <a:extLst>
                <a:ext uri="{FF2B5EF4-FFF2-40B4-BE49-F238E27FC236}">
                  <a16:creationId xmlns:a16="http://schemas.microsoft.com/office/drawing/2014/main" id="{87F05B16-395D-4F5D-96C2-F633CE4BF9FA}"/>
                </a:ext>
              </a:extLst>
            </p:cNvPr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20;p22">
              <a:extLst>
                <a:ext uri="{FF2B5EF4-FFF2-40B4-BE49-F238E27FC236}">
                  <a16:creationId xmlns:a16="http://schemas.microsoft.com/office/drawing/2014/main" id="{04C0C8E3-0B81-470F-8BEA-A80885833224}"/>
                </a:ext>
              </a:extLst>
            </p:cNvPr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621;p22">
            <a:extLst>
              <a:ext uri="{FF2B5EF4-FFF2-40B4-BE49-F238E27FC236}">
                <a16:creationId xmlns:a16="http://schemas.microsoft.com/office/drawing/2014/main" id="{5C5346C1-3B65-48B8-BE32-6AA648D068B0}"/>
              </a:ext>
            </a:extLst>
          </p:cNvPr>
          <p:cNvGrpSpPr/>
          <p:nvPr/>
        </p:nvGrpSpPr>
        <p:grpSpPr>
          <a:xfrm>
            <a:off x="-379805" y="5530711"/>
            <a:ext cx="1466856" cy="1899922"/>
            <a:chOff x="4291295" y="3242473"/>
            <a:chExt cx="234350" cy="303550"/>
          </a:xfrm>
        </p:grpSpPr>
        <p:sp>
          <p:nvSpPr>
            <p:cNvPr id="15" name="Google Shape;2622;p22">
              <a:extLst>
                <a:ext uri="{FF2B5EF4-FFF2-40B4-BE49-F238E27FC236}">
                  <a16:creationId xmlns:a16="http://schemas.microsoft.com/office/drawing/2014/main" id="{95FF16A8-45E9-453C-8268-7217D563F549}"/>
                </a:ext>
              </a:extLst>
            </p:cNvPr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23;p22">
              <a:extLst>
                <a:ext uri="{FF2B5EF4-FFF2-40B4-BE49-F238E27FC236}">
                  <a16:creationId xmlns:a16="http://schemas.microsoft.com/office/drawing/2014/main" id="{688A8329-7B28-4FD9-891A-CE1053726968}"/>
                </a:ext>
              </a:extLst>
            </p:cNvPr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24;p22">
              <a:extLst>
                <a:ext uri="{FF2B5EF4-FFF2-40B4-BE49-F238E27FC236}">
                  <a16:creationId xmlns:a16="http://schemas.microsoft.com/office/drawing/2014/main" id="{CAD7DDC9-AB61-40A3-B769-754E80F0E362}"/>
                </a:ext>
              </a:extLst>
            </p:cNvPr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25;p22">
              <a:extLst>
                <a:ext uri="{FF2B5EF4-FFF2-40B4-BE49-F238E27FC236}">
                  <a16:creationId xmlns:a16="http://schemas.microsoft.com/office/drawing/2014/main" id="{A65E1E33-6C9D-43FE-B0D6-252C8364A636}"/>
                </a:ext>
              </a:extLst>
            </p:cNvPr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26;p22">
              <a:extLst>
                <a:ext uri="{FF2B5EF4-FFF2-40B4-BE49-F238E27FC236}">
                  <a16:creationId xmlns:a16="http://schemas.microsoft.com/office/drawing/2014/main" id="{A1175368-C744-4542-95E0-B8C75A71E682}"/>
                </a:ext>
              </a:extLst>
            </p:cNvPr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27;p22">
              <a:extLst>
                <a:ext uri="{FF2B5EF4-FFF2-40B4-BE49-F238E27FC236}">
                  <a16:creationId xmlns:a16="http://schemas.microsoft.com/office/drawing/2014/main" id="{9915690F-0D41-4F30-8DB8-6F17EA667E6A}"/>
                </a:ext>
              </a:extLst>
            </p:cNvPr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28;p22">
              <a:extLst>
                <a:ext uri="{FF2B5EF4-FFF2-40B4-BE49-F238E27FC236}">
                  <a16:creationId xmlns:a16="http://schemas.microsoft.com/office/drawing/2014/main" id="{BB9EDB6D-5FC3-4E6E-BB16-7F4E0F45E9D0}"/>
                </a:ext>
              </a:extLst>
            </p:cNvPr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29;p22">
              <a:extLst>
                <a:ext uri="{FF2B5EF4-FFF2-40B4-BE49-F238E27FC236}">
                  <a16:creationId xmlns:a16="http://schemas.microsoft.com/office/drawing/2014/main" id="{A6AA63FF-8F0C-4C9F-8EF9-C80703951CBB}"/>
                </a:ext>
              </a:extLst>
            </p:cNvPr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30;p22">
              <a:extLst>
                <a:ext uri="{FF2B5EF4-FFF2-40B4-BE49-F238E27FC236}">
                  <a16:creationId xmlns:a16="http://schemas.microsoft.com/office/drawing/2014/main" id="{83F3E80A-1A17-42C7-9819-289ED1707DF5}"/>
                </a:ext>
              </a:extLst>
            </p:cNvPr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31;p22">
              <a:extLst>
                <a:ext uri="{FF2B5EF4-FFF2-40B4-BE49-F238E27FC236}">
                  <a16:creationId xmlns:a16="http://schemas.microsoft.com/office/drawing/2014/main" id="{ED9CF972-254C-4992-8640-7D7DAB0253E5}"/>
                </a:ext>
              </a:extLst>
            </p:cNvPr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32;p22">
              <a:extLst>
                <a:ext uri="{FF2B5EF4-FFF2-40B4-BE49-F238E27FC236}">
                  <a16:creationId xmlns:a16="http://schemas.microsoft.com/office/drawing/2014/main" id="{9275BA79-304C-4EC8-AAB8-C54B848241DF}"/>
                </a:ext>
              </a:extLst>
            </p:cNvPr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33;p22">
              <a:extLst>
                <a:ext uri="{FF2B5EF4-FFF2-40B4-BE49-F238E27FC236}">
                  <a16:creationId xmlns:a16="http://schemas.microsoft.com/office/drawing/2014/main" id="{81E81B1D-DE66-4B20-9BA7-489081B251F7}"/>
                </a:ext>
              </a:extLst>
            </p:cNvPr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634;p22">
            <a:extLst>
              <a:ext uri="{FF2B5EF4-FFF2-40B4-BE49-F238E27FC236}">
                <a16:creationId xmlns:a16="http://schemas.microsoft.com/office/drawing/2014/main" id="{E49C44D0-08E9-49F5-AB19-E2AD0C784755}"/>
              </a:ext>
            </a:extLst>
          </p:cNvPr>
          <p:cNvGrpSpPr/>
          <p:nvPr/>
        </p:nvGrpSpPr>
        <p:grpSpPr>
          <a:xfrm>
            <a:off x="7973744" y="5979900"/>
            <a:ext cx="1813649" cy="1203647"/>
            <a:chOff x="7864278" y="4137775"/>
            <a:chExt cx="1813649" cy="1203647"/>
          </a:xfrm>
        </p:grpSpPr>
        <p:sp>
          <p:nvSpPr>
            <p:cNvPr id="28" name="Google Shape;2635;p22">
              <a:extLst>
                <a:ext uri="{FF2B5EF4-FFF2-40B4-BE49-F238E27FC236}">
                  <a16:creationId xmlns:a16="http://schemas.microsoft.com/office/drawing/2014/main" id="{197209EE-0441-42F8-8E63-40FE8F431822}"/>
                </a:ext>
              </a:extLst>
            </p:cNvPr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2636;p22">
              <a:extLst>
                <a:ext uri="{FF2B5EF4-FFF2-40B4-BE49-F238E27FC236}">
                  <a16:creationId xmlns:a16="http://schemas.microsoft.com/office/drawing/2014/main" id="{2CCF66BA-7E56-45D1-9DBF-C9B34389E5F2}"/>
                </a:ext>
              </a:extLst>
            </p:cNvPr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2637;p22">
              <a:extLst>
                <a:ext uri="{FF2B5EF4-FFF2-40B4-BE49-F238E27FC236}">
                  <a16:creationId xmlns:a16="http://schemas.microsoft.com/office/drawing/2014/main" id="{3C0D2C9C-C92D-4FFB-A120-DA232B6355D9}"/>
                </a:ext>
              </a:extLst>
            </p:cNvPr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2638;p22">
              <a:extLst>
                <a:ext uri="{FF2B5EF4-FFF2-40B4-BE49-F238E27FC236}">
                  <a16:creationId xmlns:a16="http://schemas.microsoft.com/office/drawing/2014/main" id="{F3F06B2B-3DA3-46FD-AD1B-6A1FA0CEB170}"/>
                </a:ext>
              </a:extLst>
            </p:cNvPr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2639;p22">
              <a:extLst>
                <a:ext uri="{FF2B5EF4-FFF2-40B4-BE49-F238E27FC236}">
                  <a16:creationId xmlns:a16="http://schemas.microsoft.com/office/drawing/2014/main" id="{6B1AB696-15D8-4AA6-8BD0-D4DFC12227E7}"/>
                </a:ext>
              </a:extLst>
            </p:cNvPr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2640;p22">
              <a:extLst>
                <a:ext uri="{FF2B5EF4-FFF2-40B4-BE49-F238E27FC236}">
                  <a16:creationId xmlns:a16="http://schemas.microsoft.com/office/drawing/2014/main" id="{18554A7C-CDC0-477E-9E95-FB8414FEED9D}"/>
                </a:ext>
              </a:extLst>
            </p:cNvPr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2641;p22">
              <a:extLst>
                <a:ext uri="{FF2B5EF4-FFF2-40B4-BE49-F238E27FC236}">
                  <a16:creationId xmlns:a16="http://schemas.microsoft.com/office/drawing/2014/main" id="{E44E5EF7-FA1D-4DCA-ABFE-1A758FBBF5AA}"/>
                </a:ext>
              </a:extLst>
            </p:cNvPr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2642;p22">
              <a:extLst>
                <a:ext uri="{FF2B5EF4-FFF2-40B4-BE49-F238E27FC236}">
                  <a16:creationId xmlns:a16="http://schemas.microsoft.com/office/drawing/2014/main" id="{ADC6FF51-D3D0-441D-8FE3-F06A05CF94F7}"/>
                </a:ext>
              </a:extLst>
            </p:cNvPr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643;p22">
              <a:extLst>
                <a:ext uri="{FF2B5EF4-FFF2-40B4-BE49-F238E27FC236}">
                  <a16:creationId xmlns:a16="http://schemas.microsoft.com/office/drawing/2014/main" id="{B7012A59-93A3-486B-8BCA-17617BAD7B66}"/>
                </a:ext>
              </a:extLst>
            </p:cNvPr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2644;p22">
              <a:extLst>
                <a:ext uri="{FF2B5EF4-FFF2-40B4-BE49-F238E27FC236}">
                  <a16:creationId xmlns:a16="http://schemas.microsoft.com/office/drawing/2014/main" id="{B70FC89E-AB7A-495A-BBAF-A3B0F3AAD185}"/>
                </a:ext>
              </a:extLst>
            </p:cNvPr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2645;p22">
              <a:extLst>
                <a:ext uri="{FF2B5EF4-FFF2-40B4-BE49-F238E27FC236}">
                  <a16:creationId xmlns:a16="http://schemas.microsoft.com/office/drawing/2014/main" id="{D20AD432-0558-4713-BA5F-4D4E8102E06B}"/>
                </a:ext>
              </a:extLst>
            </p:cNvPr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2646;p22">
              <a:extLst>
                <a:ext uri="{FF2B5EF4-FFF2-40B4-BE49-F238E27FC236}">
                  <a16:creationId xmlns:a16="http://schemas.microsoft.com/office/drawing/2014/main" id="{0AD00726-9C25-4534-B977-C48AEA8828E7}"/>
                </a:ext>
              </a:extLst>
            </p:cNvPr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2647;p22">
              <a:extLst>
                <a:ext uri="{FF2B5EF4-FFF2-40B4-BE49-F238E27FC236}">
                  <a16:creationId xmlns:a16="http://schemas.microsoft.com/office/drawing/2014/main" id="{AA2E3E1D-6142-4A0A-A64C-C63D613439E9}"/>
                </a:ext>
              </a:extLst>
            </p:cNvPr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2648;p22">
              <a:extLst>
                <a:ext uri="{FF2B5EF4-FFF2-40B4-BE49-F238E27FC236}">
                  <a16:creationId xmlns:a16="http://schemas.microsoft.com/office/drawing/2014/main" id="{669E472E-204D-4CBA-B819-54B0463AC7DC}"/>
                </a:ext>
              </a:extLst>
            </p:cNvPr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2649;p22">
              <a:extLst>
                <a:ext uri="{FF2B5EF4-FFF2-40B4-BE49-F238E27FC236}">
                  <a16:creationId xmlns:a16="http://schemas.microsoft.com/office/drawing/2014/main" id="{0E6CD27B-23B7-4D35-AE2A-08BBA8720B22}"/>
                </a:ext>
              </a:extLst>
            </p:cNvPr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Google Shape;2650;p22">
              <a:extLst>
                <a:ext uri="{FF2B5EF4-FFF2-40B4-BE49-F238E27FC236}">
                  <a16:creationId xmlns:a16="http://schemas.microsoft.com/office/drawing/2014/main" id="{ADE01DCA-7B75-4AD0-8BA0-FE6C39A67B39}"/>
                </a:ext>
              </a:extLst>
            </p:cNvPr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2651;p22">
              <a:extLst>
                <a:ext uri="{FF2B5EF4-FFF2-40B4-BE49-F238E27FC236}">
                  <a16:creationId xmlns:a16="http://schemas.microsoft.com/office/drawing/2014/main" id="{7838F024-9408-4133-ABA3-DF8726477CDC}"/>
                </a:ext>
              </a:extLst>
            </p:cNvPr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2652;p22">
              <a:extLst>
                <a:ext uri="{FF2B5EF4-FFF2-40B4-BE49-F238E27FC236}">
                  <a16:creationId xmlns:a16="http://schemas.microsoft.com/office/drawing/2014/main" id="{AF89AEAB-A5B7-4AEB-AABB-7E94036E0B37}"/>
                </a:ext>
              </a:extLst>
            </p:cNvPr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oogle Shape;2653;p22">
            <a:extLst>
              <a:ext uri="{FF2B5EF4-FFF2-40B4-BE49-F238E27FC236}">
                <a16:creationId xmlns:a16="http://schemas.microsoft.com/office/drawing/2014/main" id="{24417C08-F5AC-4F30-BA10-0A4E5E03095D}"/>
              </a:ext>
            </a:extLst>
          </p:cNvPr>
          <p:cNvGrpSpPr/>
          <p:nvPr/>
        </p:nvGrpSpPr>
        <p:grpSpPr>
          <a:xfrm>
            <a:off x="8177205" y="5369465"/>
            <a:ext cx="1499664" cy="1946517"/>
            <a:chOff x="8050134" y="3089685"/>
            <a:chExt cx="290250" cy="376750"/>
          </a:xfrm>
        </p:grpSpPr>
        <p:sp>
          <p:nvSpPr>
            <p:cNvPr id="47" name="Google Shape;2654;p22">
              <a:extLst>
                <a:ext uri="{FF2B5EF4-FFF2-40B4-BE49-F238E27FC236}">
                  <a16:creationId xmlns:a16="http://schemas.microsoft.com/office/drawing/2014/main" id="{3F6B4232-FA51-4529-A4CD-105C13C54336}"/>
                </a:ext>
              </a:extLst>
            </p:cNvPr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2655;p22">
              <a:extLst>
                <a:ext uri="{FF2B5EF4-FFF2-40B4-BE49-F238E27FC236}">
                  <a16:creationId xmlns:a16="http://schemas.microsoft.com/office/drawing/2014/main" id="{83F63535-AA37-4B52-9747-D96AC3191E26}"/>
                </a:ext>
              </a:extLst>
            </p:cNvPr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2656;p22">
              <a:extLst>
                <a:ext uri="{FF2B5EF4-FFF2-40B4-BE49-F238E27FC236}">
                  <a16:creationId xmlns:a16="http://schemas.microsoft.com/office/drawing/2014/main" id="{A7AB9F14-EF32-407B-8570-B7D28C8858E3}"/>
                </a:ext>
              </a:extLst>
            </p:cNvPr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2657;p22">
              <a:extLst>
                <a:ext uri="{FF2B5EF4-FFF2-40B4-BE49-F238E27FC236}">
                  <a16:creationId xmlns:a16="http://schemas.microsoft.com/office/drawing/2014/main" id="{446CD55A-AB8E-40D2-8AFA-FFC829912EBD}"/>
                </a:ext>
              </a:extLst>
            </p:cNvPr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2658;p22">
              <a:extLst>
                <a:ext uri="{FF2B5EF4-FFF2-40B4-BE49-F238E27FC236}">
                  <a16:creationId xmlns:a16="http://schemas.microsoft.com/office/drawing/2014/main" id="{D41EB26F-28FB-4CC2-A7C5-98AE0330DDAC}"/>
                </a:ext>
              </a:extLst>
            </p:cNvPr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2659;p22">
              <a:extLst>
                <a:ext uri="{FF2B5EF4-FFF2-40B4-BE49-F238E27FC236}">
                  <a16:creationId xmlns:a16="http://schemas.microsoft.com/office/drawing/2014/main" id="{5C200D43-E645-4E44-BFBE-7DCBA8981470}"/>
                </a:ext>
              </a:extLst>
            </p:cNvPr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2660;p22">
              <a:extLst>
                <a:ext uri="{FF2B5EF4-FFF2-40B4-BE49-F238E27FC236}">
                  <a16:creationId xmlns:a16="http://schemas.microsoft.com/office/drawing/2014/main" id="{8949FF56-AC1E-4AE3-A523-3D141413E664}"/>
                </a:ext>
              </a:extLst>
            </p:cNvPr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oogle Shape;2661;p22">
              <a:extLst>
                <a:ext uri="{FF2B5EF4-FFF2-40B4-BE49-F238E27FC236}">
                  <a16:creationId xmlns:a16="http://schemas.microsoft.com/office/drawing/2014/main" id="{A08F89A3-67F8-48E2-B798-DB3549BABFE4}"/>
                </a:ext>
              </a:extLst>
            </p:cNvPr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oogle Shape;2662;p22">
              <a:extLst>
                <a:ext uri="{FF2B5EF4-FFF2-40B4-BE49-F238E27FC236}">
                  <a16:creationId xmlns:a16="http://schemas.microsoft.com/office/drawing/2014/main" id="{988CA722-DF71-437E-B181-8FB535B384C2}"/>
                </a:ext>
              </a:extLst>
            </p:cNvPr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2663;p22">
              <a:extLst>
                <a:ext uri="{FF2B5EF4-FFF2-40B4-BE49-F238E27FC236}">
                  <a16:creationId xmlns:a16="http://schemas.microsoft.com/office/drawing/2014/main" id="{7B92C31C-8946-408F-8465-C381F0D65881}"/>
                </a:ext>
              </a:extLst>
            </p:cNvPr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2664;p22">
              <a:extLst>
                <a:ext uri="{FF2B5EF4-FFF2-40B4-BE49-F238E27FC236}">
                  <a16:creationId xmlns:a16="http://schemas.microsoft.com/office/drawing/2014/main" id="{44D846FA-1315-4D48-8AC0-B904B557B318}"/>
                </a:ext>
              </a:extLst>
            </p:cNvPr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2665;p22">
              <a:extLst>
                <a:ext uri="{FF2B5EF4-FFF2-40B4-BE49-F238E27FC236}">
                  <a16:creationId xmlns:a16="http://schemas.microsoft.com/office/drawing/2014/main" id="{1AE991A4-364B-47EA-A52A-E8AE9E73C14D}"/>
                </a:ext>
              </a:extLst>
            </p:cNvPr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Google Shape;2666;p22">
              <a:extLst>
                <a:ext uri="{FF2B5EF4-FFF2-40B4-BE49-F238E27FC236}">
                  <a16:creationId xmlns:a16="http://schemas.microsoft.com/office/drawing/2014/main" id="{9C90B486-1222-4E9E-975B-96BD40737655}"/>
                </a:ext>
              </a:extLst>
            </p:cNvPr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Google Shape;2667;p22">
              <a:extLst>
                <a:ext uri="{FF2B5EF4-FFF2-40B4-BE49-F238E27FC236}">
                  <a16:creationId xmlns:a16="http://schemas.microsoft.com/office/drawing/2014/main" id="{2DC2FC49-67C9-4CF0-99DC-21E074AFF9B3}"/>
                </a:ext>
              </a:extLst>
            </p:cNvPr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Google Shape;2668;p22">
              <a:extLst>
                <a:ext uri="{FF2B5EF4-FFF2-40B4-BE49-F238E27FC236}">
                  <a16:creationId xmlns:a16="http://schemas.microsoft.com/office/drawing/2014/main" id="{00F8165B-77B5-4811-B6B8-278281A3F30D}"/>
                </a:ext>
              </a:extLst>
            </p:cNvPr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Google Shape;2669;p22">
              <a:extLst>
                <a:ext uri="{FF2B5EF4-FFF2-40B4-BE49-F238E27FC236}">
                  <a16:creationId xmlns:a16="http://schemas.microsoft.com/office/drawing/2014/main" id="{F33A5CB5-83B1-43C8-9D44-A01B338ACC59}"/>
                </a:ext>
              </a:extLst>
            </p:cNvPr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Google Shape;2670;p22">
              <a:extLst>
                <a:ext uri="{FF2B5EF4-FFF2-40B4-BE49-F238E27FC236}">
                  <a16:creationId xmlns:a16="http://schemas.microsoft.com/office/drawing/2014/main" id="{4CF6E693-DAB5-4B54-8E96-EBBEDEF01B94}"/>
                </a:ext>
              </a:extLst>
            </p:cNvPr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Google Shape;2671;p22">
              <a:extLst>
                <a:ext uri="{FF2B5EF4-FFF2-40B4-BE49-F238E27FC236}">
                  <a16:creationId xmlns:a16="http://schemas.microsoft.com/office/drawing/2014/main" id="{2A08B830-B77D-4CEB-90D2-B811F07A7121}"/>
                </a:ext>
              </a:extLst>
            </p:cNvPr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Google Shape;2672;p22">
              <a:extLst>
                <a:ext uri="{FF2B5EF4-FFF2-40B4-BE49-F238E27FC236}">
                  <a16:creationId xmlns:a16="http://schemas.microsoft.com/office/drawing/2014/main" id="{16B5B8BC-9CE7-46F1-B622-8359E64349FC}"/>
                </a:ext>
              </a:extLst>
            </p:cNvPr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oogle Shape;2673;p22">
            <a:extLst>
              <a:ext uri="{FF2B5EF4-FFF2-40B4-BE49-F238E27FC236}">
                <a16:creationId xmlns:a16="http://schemas.microsoft.com/office/drawing/2014/main" id="{A81B862B-0E2E-4AC9-B8EF-C1161444C247}"/>
              </a:ext>
            </a:extLst>
          </p:cNvPr>
          <p:cNvGrpSpPr/>
          <p:nvPr/>
        </p:nvGrpSpPr>
        <p:grpSpPr>
          <a:xfrm>
            <a:off x="-441934" y="-429005"/>
            <a:ext cx="1872975" cy="1829015"/>
            <a:chOff x="3081970" y="3217891"/>
            <a:chExt cx="525187" cy="512861"/>
          </a:xfrm>
        </p:grpSpPr>
        <p:sp>
          <p:nvSpPr>
            <p:cNvPr id="67" name="Google Shape;2674;p22">
              <a:extLst>
                <a:ext uri="{FF2B5EF4-FFF2-40B4-BE49-F238E27FC236}">
                  <a16:creationId xmlns:a16="http://schemas.microsoft.com/office/drawing/2014/main" id="{A6978904-31B9-4AAE-8F40-AD5658098289}"/>
                </a:ext>
              </a:extLst>
            </p:cNvPr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75;p22">
              <a:extLst>
                <a:ext uri="{FF2B5EF4-FFF2-40B4-BE49-F238E27FC236}">
                  <a16:creationId xmlns:a16="http://schemas.microsoft.com/office/drawing/2014/main" id="{60D54FC8-1C65-4541-9C4B-D1052EA7216F}"/>
                </a:ext>
              </a:extLst>
            </p:cNvPr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76;p22">
              <a:extLst>
                <a:ext uri="{FF2B5EF4-FFF2-40B4-BE49-F238E27FC236}">
                  <a16:creationId xmlns:a16="http://schemas.microsoft.com/office/drawing/2014/main" id="{DDA21366-4FBE-406C-94E7-7F4393DD56A0}"/>
                </a:ext>
              </a:extLst>
            </p:cNvPr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77;p22">
              <a:extLst>
                <a:ext uri="{FF2B5EF4-FFF2-40B4-BE49-F238E27FC236}">
                  <a16:creationId xmlns:a16="http://schemas.microsoft.com/office/drawing/2014/main" id="{D85C4702-369C-4469-9D3F-63838A720282}"/>
                </a:ext>
              </a:extLst>
            </p:cNvPr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78;p22">
              <a:extLst>
                <a:ext uri="{FF2B5EF4-FFF2-40B4-BE49-F238E27FC236}">
                  <a16:creationId xmlns:a16="http://schemas.microsoft.com/office/drawing/2014/main" id="{35E99718-F84A-4E9A-ADA3-F467EF335A98}"/>
                </a:ext>
              </a:extLst>
            </p:cNvPr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79;p22">
              <a:extLst>
                <a:ext uri="{FF2B5EF4-FFF2-40B4-BE49-F238E27FC236}">
                  <a16:creationId xmlns:a16="http://schemas.microsoft.com/office/drawing/2014/main" id="{AEE28D70-728E-4505-8499-CB8484B3CC4A}"/>
                </a:ext>
              </a:extLst>
            </p:cNvPr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80;p22">
              <a:extLst>
                <a:ext uri="{FF2B5EF4-FFF2-40B4-BE49-F238E27FC236}">
                  <a16:creationId xmlns:a16="http://schemas.microsoft.com/office/drawing/2014/main" id="{9D7833C5-1C45-49C5-AC3C-4FEA5368F763}"/>
                </a:ext>
              </a:extLst>
            </p:cNvPr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81;p22">
              <a:extLst>
                <a:ext uri="{FF2B5EF4-FFF2-40B4-BE49-F238E27FC236}">
                  <a16:creationId xmlns:a16="http://schemas.microsoft.com/office/drawing/2014/main" id="{ED02144C-7554-4CFD-A66F-EC52BE5F4654}"/>
                </a:ext>
              </a:extLst>
            </p:cNvPr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82;p22">
              <a:extLst>
                <a:ext uri="{FF2B5EF4-FFF2-40B4-BE49-F238E27FC236}">
                  <a16:creationId xmlns:a16="http://schemas.microsoft.com/office/drawing/2014/main" id="{A0DA485C-BF4D-4030-A9AA-FFED5A9B1A16}"/>
                </a:ext>
              </a:extLst>
            </p:cNvPr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83;p22">
              <a:extLst>
                <a:ext uri="{FF2B5EF4-FFF2-40B4-BE49-F238E27FC236}">
                  <a16:creationId xmlns:a16="http://schemas.microsoft.com/office/drawing/2014/main" id="{A4A4B64F-8C83-46DF-A509-091FEB28C3E7}"/>
                </a:ext>
              </a:extLst>
            </p:cNvPr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84;p22">
              <a:extLst>
                <a:ext uri="{FF2B5EF4-FFF2-40B4-BE49-F238E27FC236}">
                  <a16:creationId xmlns:a16="http://schemas.microsoft.com/office/drawing/2014/main" id="{C6D04962-EDF4-4694-8974-129A0396FD98}"/>
                </a:ext>
              </a:extLst>
            </p:cNvPr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85;p22">
              <a:extLst>
                <a:ext uri="{FF2B5EF4-FFF2-40B4-BE49-F238E27FC236}">
                  <a16:creationId xmlns:a16="http://schemas.microsoft.com/office/drawing/2014/main" id="{E751D8F3-B341-4B0C-8A1C-EF775679A8B7}"/>
                </a:ext>
              </a:extLst>
            </p:cNvPr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86;p22">
              <a:extLst>
                <a:ext uri="{FF2B5EF4-FFF2-40B4-BE49-F238E27FC236}">
                  <a16:creationId xmlns:a16="http://schemas.microsoft.com/office/drawing/2014/main" id="{D443C7E0-DB52-48EB-9017-D8BCD7950738}"/>
                </a:ext>
              </a:extLst>
            </p:cNvPr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2687;p22">
              <a:extLst>
                <a:ext uri="{FF2B5EF4-FFF2-40B4-BE49-F238E27FC236}">
                  <a16:creationId xmlns:a16="http://schemas.microsoft.com/office/drawing/2014/main" id="{4BC9BE45-B731-4AD8-98BD-D052F483B46D}"/>
                </a:ext>
              </a:extLst>
            </p:cNvPr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88;p22">
              <a:extLst>
                <a:ext uri="{FF2B5EF4-FFF2-40B4-BE49-F238E27FC236}">
                  <a16:creationId xmlns:a16="http://schemas.microsoft.com/office/drawing/2014/main" id="{03D61224-1EB4-4F5C-B1C7-E7E3D078563A}"/>
                </a:ext>
              </a:extLst>
            </p:cNvPr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89;p22">
              <a:extLst>
                <a:ext uri="{FF2B5EF4-FFF2-40B4-BE49-F238E27FC236}">
                  <a16:creationId xmlns:a16="http://schemas.microsoft.com/office/drawing/2014/main" id="{0BB3EA79-1CCC-4D22-8599-F1DDC6842A0F}"/>
                </a:ext>
              </a:extLst>
            </p:cNvPr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90;p22">
              <a:extLst>
                <a:ext uri="{FF2B5EF4-FFF2-40B4-BE49-F238E27FC236}">
                  <a16:creationId xmlns:a16="http://schemas.microsoft.com/office/drawing/2014/main" id="{A5F1A798-2723-4704-B170-8AA21E3D2699}"/>
                </a:ext>
              </a:extLst>
            </p:cNvPr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91;p22">
              <a:extLst>
                <a:ext uri="{FF2B5EF4-FFF2-40B4-BE49-F238E27FC236}">
                  <a16:creationId xmlns:a16="http://schemas.microsoft.com/office/drawing/2014/main" id="{EC5CA03C-9FE8-4128-A12A-2E1E9A9A3772}"/>
                </a:ext>
              </a:extLst>
            </p:cNvPr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92;p22">
              <a:extLst>
                <a:ext uri="{FF2B5EF4-FFF2-40B4-BE49-F238E27FC236}">
                  <a16:creationId xmlns:a16="http://schemas.microsoft.com/office/drawing/2014/main" id="{AFC1D922-D328-4AC5-9647-A7F331C985CB}"/>
                </a:ext>
              </a:extLst>
            </p:cNvPr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93;p22">
              <a:extLst>
                <a:ext uri="{FF2B5EF4-FFF2-40B4-BE49-F238E27FC236}">
                  <a16:creationId xmlns:a16="http://schemas.microsoft.com/office/drawing/2014/main" id="{FA353D82-3185-46D0-B902-A7FD4359DE1A}"/>
                </a:ext>
              </a:extLst>
            </p:cNvPr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94;p22">
              <a:extLst>
                <a:ext uri="{FF2B5EF4-FFF2-40B4-BE49-F238E27FC236}">
                  <a16:creationId xmlns:a16="http://schemas.microsoft.com/office/drawing/2014/main" id="{E10101CC-F502-46AB-A430-2E0FB83F6CD3}"/>
                </a:ext>
              </a:extLst>
            </p:cNvPr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95;p22">
              <a:extLst>
                <a:ext uri="{FF2B5EF4-FFF2-40B4-BE49-F238E27FC236}">
                  <a16:creationId xmlns:a16="http://schemas.microsoft.com/office/drawing/2014/main" id="{FDF13F49-CE5D-4B68-97A1-EE7796D105F9}"/>
                </a:ext>
              </a:extLst>
            </p:cNvPr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96;p22">
              <a:extLst>
                <a:ext uri="{FF2B5EF4-FFF2-40B4-BE49-F238E27FC236}">
                  <a16:creationId xmlns:a16="http://schemas.microsoft.com/office/drawing/2014/main" id="{B3DE46C3-A565-4B73-B526-05392ACC0273}"/>
                </a:ext>
              </a:extLst>
            </p:cNvPr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97;p22">
              <a:extLst>
                <a:ext uri="{FF2B5EF4-FFF2-40B4-BE49-F238E27FC236}">
                  <a16:creationId xmlns:a16="http://schemas.microsoft.com/office/drawing/2014/main" id="{0C43FB50-550C-4ED1-ADDB-C28056397B4C}"/>
                </a:ext>
              </a:extLst>
            </p:cNvPr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98;p22">
              <a:extLst>
                <a:ext uri="{FF2B5EF4-FFF2-40B4-BE49-F238E27FC236}">
                  <a16:creationId xmlns:a16="http://schemas.microsoft.com/office/drawing/2014/main" id="{1BD85326-1A6D-49FD-984D-3234924E4E1F}"/>
                </a:ext>
              </a:extLst>
            </p:cNvPr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99;p22">
              <a:extLst>
                <a:ext uri="{FF2B5EF4-FFF2-40B4-BE49-F238E27FC236}">
                  <a16:creationId xmlns:a16="http://schemas.microsoft.com/office/drawing/2014/main" id="{0DEF4F4E-C142-4CBE-AB9F-90F04F588A8F}"/>
                </a:ext>
              </a:extLst>
            </p:cNvPr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00;p22">
              <a:extLst>
                <a:ext uri="{FF2B5EF4-FFF2-40B4-BE49-F238E27FC236}">
                  <a16:creationId xmlns:a16="http://schemas.microsoft.com/office/drawing/2014/main" id="{3B42C69F-AEEC-49B2-B22F-E01FCC7111E3}"/>
                </a:ext>
              </a:extLst>
            </p:cNvPr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01;p22">
              <a:extLst>
                <a:ext uri="{FF2B5EF4-FFF2-40B4-BE49-F238E27FC236}">
                  <a16:creationId xmlns:a16="http://schemas.microsoft.com/office/drawing/2014/main" id="{DC56E0FA-FDD0-4195-ABD9-9D461F63EBA1}"/>
                </a:ext>
              </a:extLst>
            </p:cNvPr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2;p22">
              <a:extLst>
                <a:ext uri="{FF2B5EF4-FFF2-40B4-BE49-F238E27FC236}">
                  <a16:creationId xmlns:a16="http://schemas.microsoft.com/office/drawing/2014/main" id="{9E930756-C7AD-4C6F-85AD-27B6202B184C}"/>
                </a:ext>
              </a:extLst>
            </p:cNvPr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03;p22">
              <a:extLst>
                <a:ext uri="{FF2B5EF4-FFF2-40B4-BE49-F238E27FC236}">
                  <a16:creationId xmlns:a16="http://schemas.microsoft.com/office/drawing/2014/main" id="{2A8D4E78-05F9-4698-A61C-856ACA7DE8ED}"/>
                </a:ext>
              </a:extLst>
            </p:cNvPr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2704;p22">
            <a:extLst>
              <a:ext uri="{FF2B5EF4-FFF2-40B4-BE49-F238E27FC236}">
                <a16:creationId xmlns:a16="http://schemas.microsoft.com/office/drawing/2014/main" id="{BC18AF7D-44E3-4B3F-857D-39E8CC12939B}"/>
              </a:ext>
            </a:extLst>
          </p:cNvPr>
          <p:cNvGrpSpPr/>
          <p:nvPr/>
        </p:nvGrpSpPr>
        <p:grpSpPr>
          <a:xfrm>
            <a:off x="7745053" y="-403736"/>
            <a:ext cx="1872975" cy="1829015"/>
            <a:chOff x="3814193" y="3217891"/>
            <a:chExt cx="525187" cy="512861"/>
          </a:xfrm>
        </p:grpSpPr>
        <p:sp>
          <p:nvSpPr>
            <p:cNvPr id="98" name="Google Shape;2705;p22">
              <a:extLst>
                <a:ext uri="{FF2B5EF4-FFF2-40B4-BE49-F238E27FC236}">
                  <a16:creationId xmlns:a16="http://schemas.microsoft.com/office/drawing/2014/main" id="{60FA03D7-A51E-4F15-9568-3B401562F2B5}"/>
                </a:ext>
              </a:extLst>
            </p:cNvPr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06;p22">
              <a:extLst>
                <a:ext uri="{FF2B5EF4-FFF2-40B4-BE49-F238E27FC236}">
                  <a16:creationId xmlns:a16="http://schemas.microsoft.com/office/drawing/2014/main" id="{AAB05375-AAA0-4632-A675-0082EFC67EF4}"/>
                </a:ext>
              </a:extLst>
            </p:cNvPr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07;p22">
              <a:extLst>
                <a:ext uri="{FF2B5EF4-FFF2-40B4-BE49-F238E27FC236}">
                  <a16:creationId xmlns:a16="http://schemas.microsoft.com/office/drawing/2014/main" id="{76EF3DE4-EB3B-4391-BED0-2E0B373889BE}"/>
                </a:ext>
              </a:extLst>
            </p:cNvPr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08;p22">
              <a:extLst>
                <a:ext uri="{FF2B5EF4-FFF2-40B4-BE49-F238E27FC236}">
                  <a16:creationId xmlns:a16="http://schemas.microsoft.com/office/drawing/2014/main" id="{F5800483-D8B8-4D6F-BEFD-23C17E69A74C}"/>
                </a:ext>
              </a:extLst>
            </p:cNvPr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09;p22">
              <a:extLst>
                <a:ext uri="{FF2B5EF4-FFF2-40B4-BE49-F238E27FC236}">
                  <a16:creationId xmlns:a16="http://schemas.microsoft.com/office/drawing/2014/main" id="{7FAF28D4-1119-4DBF-8E03-E63FC8EBEF4C}"/>
                </a:ext>
              </a:extLst>
            </p:cNvPr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10;p22">
              <a:extLst>
                <a:ext uri="{FF2B5EF4-FFF2-40B4-BE49-F238E27FC236}">
                  <a16:creationId xmlns:a16="http://schemas.microsoft.com/office/drawing/2014/main" id="{1279C93F-D6EE-43C1-9FF1-5E2670B2F46B}"/>
                </a:ext>
              </a:extLst>
            </p:cNvPr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11;p22">
              <a:extLst>
                <a:ext uri="{FF2B5EF4-FFF2-40B4-BE49-F238E27FC236}">
                  <a16:creationId xmlns:a16="http://schemas.microsoft.com/office/drawing/2014/main" id="{B668DE93-831D-41E3-AAD6-D3FB5B30187D}"/>
                </a:ext>
              </a:extLst>
            </p:cNvPr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12;p22">
              <a:extLst>
                <a:ext uri="{FF2B5EF4-FFF2-40B4-BE49-F238E27FC236}">
                  <a16:creationId xmlns:a16="http://schemas.microsoft.com/office/drawing/2014/main" id="{745C4EE7-E477-43C0-90D9-D2A86A668B08}"/>
                </a:ext>
              </a:extLst>
            </p:cNvPr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13;p22">
              <a:extLst>
                <a:ext uri="{FF2B5EF4-FFF2-40B4-BE49-F238E27FC236}">
                  <a16:creationId xmlns:a16="http://schemas.microsoft.com/office/drawing/2014/main" id="{20D5ABE3-DE43-4CCB-8722-12B1BC9D4A40}"/>
                </a:ext>
              </a:extLst>
            </p:cNvPr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14;p22">
              <a:extLst>
                <a:ext uri="{FF2B5EF4-FFF2-40B4-BE49-F238E27FC236}">
                  <a16:creationId xmlns:a16="http://schemas.microsoft.com/office/drawing/2014/main" id="{0F9EDD48-0D35-46B2-9354-C59FB4DD9FBB}"/>
                </a:ext>
              </a:extLst>
            </p:cNvPr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15;p22">
              <a:extLst>
                <a:ext uri="{FF2B5EF4-FFF2-40B4-BE49-F238E27FC236}">
                  <a16:creationId xmlns:a16="http://schemas.microsoft.com/office/drawing/2014/main" id="{5579D664-2CFB-415F-B21B-D9012B7808AA}"/>
                </a:ext>
              </a:extLst>
            </p:cNvPr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16;p22">
              <a:extLst>
                <a:ext uri="{FF2B5EF4-FFF2-40B4-BE49-F238E27FC236}">
                  <a16:creationId xmlns:a16="http://schemas.microsoft.com/office/drawing/2014/main" id="{75B34519-B982-4E45-A10E-BE44D37BF0A9}"/>
                </a:ext>
              </a:extLst>
            </p:cNvPr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17;p22">
              <a:extLst>
                <a:ext uri="{FF2B5EF4-FFF2-40B4-BE49-F238E27FC236}">
                  <a16:creationId xmlns:a16="http://schemas.microsoft.com/office/drawing/2014/main" id="{B2C64C30-D6A9-49DE-9C09-E72E9F438B59}"/>
                </a:ext>
              </a:extLst>
            </p:cNvPr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18;p22">
              <a:extLst>
                <a:ext uri="{FF2B5EF4-FFF2-40B4-BE49-F238E27FC236}">
                  <a16:creationId xmlns:a16="http://schemas.microsoft.com/office/drawing/2014/main" id="{76ACE856-5AB4-4A3E-A257-882F3B8FDEE5}"/>
                </a:ext>
              </a:extLst>
            </p:cNvPr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19;p22">
              <a:extLst>
                <a:ext uri="{FF2B5EF4-FFF2-40B4-BE49-F238E27FC236}">
                  <a16:creationId xmlns:a16="http://schemas.microsoft.com/office/drawing/2014/main" id="{0CE920E2-6794-4907-9AC8-2208AFF40D28}"/>
                </a:ext>
              </a:extLst>
            </p:cNvPr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20;p22">
              <a:extLst>
                <a:ext uri="{FF2B5EF4-FFF2-40B4-BE49-F238E27FC236}">
                  <a16:creationId xmlns:a16="http://schemas.microsoft.com/office/drawing/2014/main" id="{53630EC0-CE50-4DBB-ABF7-EF6AD43EA74E}"/>
                </a:ext>
              </a:extLst>
            </p:cNvPr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21;p22">
              <a:extLst>
                <a:ext uri="{FF2B5EF4-FFF2-40B4-BE49-F238E27FC236}">
                  <a16:creationId xmlns:a16="http://schemas.microsoft.com/office/drawing/2014/main" id="{6DC05EDB-64BA-4F96-90A2-79E4AE751004}"/>
                </a:ext>
              </a:extLst>
            </p:cNvPr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22;p22">
              <a:extLst>
                <a:ext uri="{FF2B5EF4-FFF2-40B4-BE49-F238E27FC236}">
                  <a16:creationId xmlns:a16="http://schemas.microsoft.com/office/drawing/2014/main" id="{447BE601-2814-4D98-AB3F-56CC4F010C49}"/>
                </a:ext>
              </a:extLst>
            </p:cNvPr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23;p22">
              <a:extLst>
                <a:ext uri="{FF2B5EF4-FFF2-40B4-BE49-F238E27FC236}">
                  <a16:creationId xmlns:a16="http://schemas.microsoft.com/office/drawing/2014/main" id="{4AB06C5A-03A5-4684-A08E-2025D05F0FBF}"/>
                </a:ext>
              </a:extLst>
            </p:cNvPr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24;p22">
              <a:extLst>
                <a:ext uri="{FF2B5EF4-FFF2-40B4-BE49-F238E27FC236}">
                  <a16:creationId xmlns:a16="http://schemas.microsoft.com/office/drawing/2014/main" id="{90CE3387-C109-4F0E-80AB-46353E25CC8E}"/>
                </a:ext>
              </a:extLst>
            </p:cNvPr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25;p22">
              <a:extLst>
                <a:ext uri="{FF2B5EF4-FFF2-40B4-BE49-F238E27FC236}">
                  <a16:creationId xmlns:a16="http://schemas.microsoft.com/office/drawing/2014/main" id="{525A40D8-DA8A-4487-98A3-D575A89A84C0}"/>
                </a:ext>
              </a:extLst>
            </p:cNvPr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6;p22">
              <a:extLst>
                <a:ext uri="{FF2B5EF4-FFF2-40B4-BE49-F238E27FC236}">
                  <a16:creationId xmlns:a16="http://schemas.microsoft.com/office/drawing/2014/main" id="{3B12414B-CD2D-4543-A10A-5977A466ED54}"/>
                </a:ext>
              </a:extLst>
            </p:cNvPr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27;p22">
              <a:extLst>
                <a:ext uri="{FF2B5EF4-FFF2-40B4-BE49-F238E27FC236}">
                  <a16:creationId xmlns:a16="http://schemas.microsoft.com/office/drawing/2014/main" id="{0746EC9B-9FB4-42F8-9479-AAF9AEAF24E8}"/>
                </a:ext>
              </a:extLst>
            </p:cNvPr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28;p22">
              <a:extLst>
                <a:ext uri="{FF2B5EF4-FFF2-40B4-BE49-F238E27FC236}">
                  <a16:creationId xmlns:a16="http://schemas.microsoft.com/office/drawing/2014/main" id="{D0950B58-2CDF-46DB-8FDB-36213DBBD670}"/>
                </a:ext>
              </a:extLst>
            </p:cNvPr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29;p22">
              <a:extLst>
                <a:ext uri="{FF2B5EF4-FFF2-40B4-BE49-F238E27FC236}">
                  <a16:creationId xmlns:a16="http://schemas.microsoft.com/office/drawing/2014/main" id="{B24DA385-A324-44C7-9A3A-BF54E6BE3816}"/>
                </a:ext>
              </a:extLst>
            </p:cNvPr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30;p22">
              <a:extLst>
                <a:ext uri="{FF2B5EF4-FFF2-40B4-BE49-F238E27FC236}">
                  <a16:creationId xmlns:a16="http://schemas.microsoft.com/office/drawing/2014/main" id="{EED0E3FD-7CC2-48A3-A637-3E8BAA67EB3B}"/>
                </a:ext>
              </a:extLst>
            </p:cNvPr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31;p22">
              <a:extLst>
                <a:ext uri="{FF2B5EF4-FFF2-40B4-BE49-F238E27FC236}">
                  <a16:creationId xmlns:a16="http://schemas.microsoft.com/office/drawing/2014/main" id="{9F44D5A1-FA0E-45CA-BF0E-51F8953D77B6}"/>
                </a:ext>
              </a:extLst>
            </p:cNvPr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32;p22">
              <a:extLst>
                <a:ext uri="{FF2B5EF4-FFF2-40B4-BE49-F238E27FC236}">
                  <a16:creationId xmlns:a16="http://schemas.microsoft.com/office/drawing/2014/main" id="{8C1CF464-8161-4C4B-9FBE-A02E670715B5}"/>
                </a:ext>
              </a:extLst>
            </p:cNvPr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33;p22">
              <a:extLst>
                <a:ext uri="{FF2B5EF4-FFF2-40B4-BE49-F238E27FC236}">
                  <a16:creationId xmlns:a16="http://schemas.microsoft.com/office/drawing/2014/main" id="{4A56E7D3-CB7B-4376-A356-B2339FF0EBC1}"/>
                </a:ext>
              </a:extLst>
            </p:cNvPr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34;p22">
              <a:extLst>
                <a:ext uri="{FF2B5EF4-FFF2-40B4-BE49-F238E27FC236}">
                  <a16:creationId xmlns:a16="http://schemas.microsoft.com/office/drawing/2014/main" id="{B4658228-9D2A-4C1D-99A1-6D4525C06F8B}"/>
                </a:ext>
              </a:extLst>
            </p:cNvPr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81D0D537-540A-4686-9AF1-AB7F0C549BE5}"/>
              </a:ext>
            </a:extLst>
          </p:cNvPr>
          <p:cNvSpPr txBox="1"/>
          <p:nvPr/>
        </p:nvSpPr>
        <p:spPr>
          <a:xfrm>
            <a:off x="1572846" y="1698175"/>
            <a:ext cx="606820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3" name="Google Shape;2139;p15">
            <a:extLst>
              <a:ext uri="{FF2B5EF4-FFF2-40B4-BE49-F238E27FC236}">
                <a16:creationId xmlns:a16="http://schemas.microsoft.com/office/drawing/2014/main" id="{C2384887-A850-462A-AA2C-F38C60A56036}"/>
              </a:ext>
            </a:extLst>
          </p:cNvPr>
          <p:cNvGrpSpPr/>
          <p:nvPr/>
        </p:nvGrpSpPr>
        <p:grpSpPr>
          <a:xfrm>
            <a:off x="997037" y="1546101"/>
            <a:ext cx="408320" cy="1054021"/>
            <a:chOff x="2014958" y="1510123"/>
            <a:chExt cx="797101" cy="2057605"/>
          </a:xfrm>
        </p:grpSpPr>
        <p:sp>
          <p:nvSpPr>
            <p:cNvPr id="134" name="Google Shape;2140;p15">
              <a:extLst>
                <a:ext uri="{FF2B5EF4-FFF2-40B4-BE49-F238E27FC236}">
                  <a16:creationId xmlns:a16="http://schemas.microsoft.com/office/drawing/2014/main" id="{797B71F1-8F0F-40E4-AE17-68199E390F34}"/>
                </a:ext>
              </a:extLst>
            </p:cNvPr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41;p15">
              <a:extLst>
                <a:ext uri="{FF2B5EF4-FFF2-40B4-BE49-F238E27FC236}">
                  <a16:creationId xmlns:a16="http://schemas.microsoft.com/office/drawing/2014/main" id="{96D206E3-B68A-45B0-AA17-734867B029B3}"/>
                </a:ext>
              </a:extLst>
            </p:cNvPr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42;p15">
              <a:extLst>
                <a:ext uri="{FF2B5EF4-FFF2-40B4-BE49-F238E27FC236}">
                  <a16:creationId xmlns:a16="http://schemas.microsoft.com/office/drawing/2014/main" id="{281CB761-9EE2-4A35-806B-6F5AB9B91C8C}"/>
                </a:ext>
              </a:extLst>
            </p:cNvPr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43;p15">
              <a:extLst>
                <a:ext uri="{FF2B5EF4-FFF2-40B4-BE49-F238E27FC236}">
                  <a16:creationId xmlns:a16="http://schemas.microsoft.com/office/drawing/2014/main" id="{CC77252B-BA56-403A-AE9F-9F1401504254}"/>
                </a:ext>
              </a:extLst>
            </p:cNvPr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44;p15">
              <a:extLst>
                <a:ext uri="{FF2B5EF4-FFF2-40B4-BE49-F238E27FC236}">
                  <a16:creationId xmlns:a16="http://schemas.microsoft.com/office/drawing/2014/main" id="{FAF9A464-DE24-4905-ABC7-38179CC99E63}"/>
                </a:ext>
              </a:extLst>
            </p:cNvPr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45;p15">
              <a:extLst>
                <a:ext uri="{FF2B5EF4-FFF2-40B4-BE49-F238E27FC236}">
                  <a16:creationId xmlns:a16="http://schemas.microsoft.com/office/drawing/2014/main" id="{DB66EB3B-F50F-4D17-8A9C-3E1B706F3172}"/>
                </a:ext>
              </a:extLst>
            </p:cNvPr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46;p15">
              <a:extLst>
                <a:ext uri="{FF2B5EF4-FFF2-40B4-BE49-F238E27FC236}">
                  <a16:creationId xmlns:a16="http://schemas.microsoft.com/office/drawing/2014/main" id="{225AC20F-A5FE-4698-948F-D8D61D7BF9C3}"/>
                </a:ext>
              </a:extLst>
            </p:cNvPr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47;p15">
              <a:extLst>
                <a:ext uri="{FF2B5EF4-FFF2-40B4-BE49-F238E27FC236}">
                  <a16:creationId xmlns:a16="http://schemas.microsoft.com/office/drawing/2014/main" id="{7CF96823-F353-4BDA-8DF5-5879351BA3E8}"/>
                </a:ext>
              </a:extLst>
            </p:cNvPr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48;p15">
              <a:extLst>
                <a:ext uri="{FF2B5EF4-FFF2-40B4-BE49-F238E27FC236}">
                  <a16:creationId xmlns:a16="http://schemas.microsoft.com/office/drawing/2014/main" id="{230059EB-AA6C-4F22-B574-04AB4E67D15C}"/>
                </a:ext>
              </a:extLst>
            </p:cNvPr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49;p15">
              <a:extLst>
                <a:ext uri="{FF2B5EF4-FFF2-40B4-BE49-F238E27FC236}">
                  <a16:creationId xmlns:a16="http://schemas.microsoft.com/office/drawing/2014/main" id="{492F25C9-B471-4EB7-A511-85E78519C96F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50;p15">
              <a:extLst>
                <a:ext uri="{FF2B5EF4-FFF2-40B4-BE49-F238E27FC236}">
                  <a16:creationId xmlns:a16="http://schemas.microsoft.com/office/drawing/2014/main" id="{C0A7B793-32D4-4E4D-9AC7-89572486FFC0}"/>
                </a:ext>
              </a:extLst>
            </p:cNvPr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51;p15">
              <a:extLst>
                <a:ext uri="{FF2B5EF4-FFF2-40B4-BE49-F238E27FC236}">
                  <a16:creationId xmlns:a16="http://schemas.microsoft.com/office/drawing/2014/main" id="{00F52A47-F2EB-4F0E-996E-C4251BDD2D13}"/>
                </a:ext>
              </a:extLst>
            </p:cNvPr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52;p15">
              <a:extLst>
                <a:ext uri="{FF2B5EF4-FFF2-40B4-BE49-F238E27FC236}">
                  <a16:creationId xmlns:a16="http://schemas.microsoft.com/office/drawing/2014/main" id="{1E285A1F-8EF0-43F8-98BD-855E38AA5A98}"/>
                </a:ext>
              </a:extLst>
            </p:cNvPr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53;p15">
              <a:extLst>
                <a:ext uri="{FF2B5EF4-FFF2-40B4-BE49-F238E27FC236}">
                  <a16:creationId xmlns:a16="http://schemas.microsoft.com/office/drawing/2014/main" id="{2132BC0A-4B85-4367-AF40-3A620A5D0169}"/>
                </a:ext>
              </a:extLst>
            </p:cNvPr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54;p15">
              <a:extLst>
                <a:ext uri="{FF2B5EF4-FFF2-40B4-BE49-F238E27FC236}">
                  <a16:creationId xmlns:a16="http://schemas.microsoft.com/office/drawing/2014/main" id="{66274F1D-46AB-4C93-9488-AA18E52EC189}"/>
                </a:ext>
              </a:extLst>
            </p:cNvPr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55;p15">
              <a:extLst>
                <a:ext uri="{FF2B5EF4-FFF2-40B4-BE49-F238E27FC236}">
                  <a16:creationId xmlns:a16="http://schemas.microsoft.com/office/drawing/2014/main" id="{590788F8-D602-48CB-A83D-A018286FE11F}"/>
                </a:ext>
              </a:extLst>
            </p:cNvPr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56;p15">
              <a:extLst>
                <a:ext uri="{FF2B5EF4-FFF2-40B4-BE49-F238E27FC236}">
                  <a16:creationId xmlns:a16="http://schemas.microsoft.com/office/drawing/2014/main" id="{186A1FE2-2F51-4784-A225-FF4E49BFD7FD}"/>
                </a:ext>
              </a:extLst>
            </p:cNvPr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57;p15">
              <a:extLst>
                <a:ext uri="{FF2B5EF4-FFF2-40B4-BE49-F238E27FC236}">
                  <a16:creationId xmlns:a16="http://schemas.microsoft.com/office/drawing/2014/main" id="{4D44B3B0-3B7B-4516-B3E9-DD08AB90026B}"/>
                </a:ext>
              </a:extLst>
            </p:cNvPr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58;p15">
              <a:extLst>
                <a:ext uri="{FF2B5EF4-FFF2-40B4-BE49-F238E27FC236}">
                  <a16:creationId xmlns:a16="http://schemas.microsoft.com/office/drawing/2014/main" id="{C2BB4A4A-4488-4CBE-B1E2-42FCF2B46003}"/>
                </a:ext>
              </a:extLst>
            </p:cNvPr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59;p15">
              <a:extLst>
                <a:ext uri="{FF2B5EF4-FFF2-40B4-BE49-F238E27FC236}">
                  <a16:creationId xmlns:a16="http://schemas.microsoft.com/office/drawing/2014/main" id="{F1C973B9-8D4E-4D85-96CB-6DCD6F347809}"/>
                </a:ext>
              </a:extLst>
            </p:cNvPr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60;p15">
              <a:extLst>
                <a:ext uri="{FF2B5EF4-FFF2-40B4-BE49-F238E27FC236}">
                  <a16:creationId xmlns:a16="http://schemas.microsoft.com/office/drawing/2014/main" id="{658A32A6-FB1D-4C12-ACD1-FD94CA86C372}"/>
                </a:ext>
              </a:extLst>
            </p:cNvPr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61;p15">
              <a:extLst>
                <a:ext uri="{FF2B5EF4-FFF2-40B4-BE49-F238E27FC236}">
                  <a16:creationId xmlns:a16="http://schemas.microsoft.com/office/drawing/2014/main" id="{DEE575FD-9CEF-449C-B2A2-CC70574E2087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62;p15">
              <a:extLst>
                <a:ext uri="{FF2B5EF4-FFF2-40B4-BE49-F238E27FC236}">
                  <a16:creationId xmlns:a16="http://schemas.microsoft.com/office/drawing/2014/main" id="{B2FA5477-9D61-4793-85D6-CC042A431997}"/>
                </a:ext>
              </a:extLst>
            </p:cNvPr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63;p15">
              <a:extLst>
                <a:ext uri="{FF2B5EF4-FFF2-40B4-BE49-F238E27FC236}">
                  <a16:creationId xmlns:a16="http://schemas.microsoft.com/office/drawing/2014/main" id="{F6B78D2D-5A2D-4652-86C2-9107BDEB5358}"/>
                </a:ext>
              </a:extLst>
            </p:cNvPr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64;p15">
              <a:extLst>
                <a:ext uri="{FF2B5EF4-FFF2-40B4-BE49-F238E27FC236}">
                  <a16:creationId xmlns:a16="http://schemas.microsoft.com/office/drawing/2014/main" id="{2A276133-30D4-465A-8C1E-4FA9D1E2B3AB}"/>
                </a:ext>
              </a:extLst>
            </p:cNvPr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65;p15">
              <a:extLst>
                <a:ext uri="{FF2B5EF4-FFF2-40B4-BE49-F238E27FC236}">
                  <a16:creationId xmlns:a16="http://schemas.microsoft.com/office/drawing/2014/main" id="{72DB0774-711B-4FEC-B2C8-97839FF2C040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66;p15">
              <a:extLst>
                <a:ext uri="{FF2B5EF4-FFF2-40B4-BE49-F238E27FC236}">
                  <a16:creationId xmlns:a16="http://schemas.microsoft.com/office/drawing/2014/main" id="{22A78AED-B91F-4000-9F6F-8C5A032A8939}"/>
                </a:ext>
              </a:extLst>
            </p:cNvPr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67;p15">
              <a:extLst>
                <a:ext uri="{FF2B5EF4-FFF2-40B4-BE49-F238E27FC236}">
                  <a16:creationId xmlns:a16="http://schemas.microsoft.com/office/drawing/2014/main" id="{4C763133-25A8-4F2D-BBFE-5D603B2A2FC9}"/>
                </a:ext>
              </a:extLst>
            </p:cNvPr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68;p15">
              <a:extLst>
                <a:ext uri="{FF2B5EF4-FFF2-40B4-BE49-F238E27FC236}">
                  <a16:creationId xmlns:a16="http://schemas.microsoft.com/office/drawing/2014/main" id="{B58676A2-6BC4-4D11-BF03-CE22B74D4DFD}"/>
                </a:ext>
              </a:extLst>
            </p:cNvPr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69;p15">
              <a:extLst>
                <a:ext uri="{FF2B5EF4-FFF2-40B4-BE49-F238E27FC236}">
                  <a16:creationId xmlns:a16="http://schemas.microsoft.com/office/drawing/2014/main" id="{B06527F6-42D5-41A9-9673-E88307EB3AC6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70;p15">
              <a:extLst>
                <a:ext uri="{FF2B5EF4-FFF2-40B4-BE49-F238E27FC236}">
                  <a16:creationId xmlns:a16="http://schemas.microsoft.com/office/drawing/2014/main" id="{34604FDD-2E80-4CE1-872C-09EDBD50A32C}"/>
                </a:ext>
              </a:extLst>
            </p:cNvPr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71;p15">
              <a:extLst>
                <a:ext uri="{FF2B5EF4-FFF2-40B4-BE49-F238E27FC236}">
                  <a16:creationId xmlns:a16="http://schemas.microsoft.com/office/drawing/2014/main" id="{4538B98B-3969-4F27-88EB-5DC8424C2F23}"/>
                </a:ext>
              </a:extLst>
            </p:cNvPr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72;p15">
              <a:extLst>
                <a:ext uri="{FF2B5EF4-FFF2-40B4-BE49-F238E27FC236}">
                  <a16:creationId xmlns:a16="http://schemas.microsoft.com/office/drawing/2014/main" id="{6EA3AC86-E117-43A2-A2D9-4717503B10E8}"/>
                </a:ext>
              </a:extLst>
            </p:cNvPr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73;p15">
              <a:extLst>
                <a:ext uri="{FF2B5EF4-FFF2-40B4-BE49-F238E27FC236}">
                  <a16:creationId xmlns:a16="http://schemas.microsoft.com/office/drawing/2014/main" id="{DB279783-0F5E-4140-8C29-BCB913A231AD}"/>
                </a:ext>
              </a:extLst>
            </p:cNvPr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74;p15">
              <a:extLst>
                <a:ext uri="{FF2B5EF4-FFF2-40B4-BE49-F238E27FC236}">
                  <a16:creationId xmlns:a16="http://schemas.microsoft.com/office/drawing/2014/main" id="{4C29FC04-FA2B-413A-B1C7-C84245A1719E}"/>
                </a:ext>
              </a:extLst>
            </p:cNvPr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75;p15">
              <a:extLst>
                <a:ext uri="{FF2B5EF4-FFF2-40B4-BE49-F238E27FC236}">
                  <a16:creationId xmlns:a16="http://schemas.microsoft.com/office/drawing/2014/main" id="{BE36C34A-108B-49D4-8AB9-4EB5130E5978}"/>
                </a:ext>
              </a:extLst>
            </p:cNvPr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76;p15">
              <a:extLst>
                <a:ext uri="{FF2B5EF4-FFF2-40B4-BE49-F238E27FC236}">
                  <a16:creationId xmlns:a16="http://schemas.microsoft.com/office/drawing/2014/main" id="{C1176FCD-54EA-4DA5-AFD4-F2B94F6E6B94}"/>
                </a:ext>
              </a:extLst>
            </p:cNvPr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77;p15">
              <a:extLst>
                <a:ext uri="{FF2B5EF4-FFF2-40B4-BE49-F238E27FC236}">
                  <a16:creationId xmlns:a16="http://schemas.microsoft.com/office/drawing/2014/main" id="{E7D01029-2E70-4BB5-A5E2-944EFFA8291C}"/>
                </a:ext>
              </a:extLst>
            </p:cNvPr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78;p15">
              <a:extLst>
                <a:ext uri="{FF2B5EF4-FFF2-40B4-BE49-F238E27FC236}">
                  <a16:creationId xmlns:a16="http://schemas.microsoft.com/office/drawing/2014/main" id="{2C0A339E-FF2D-4154-8F43-0E2526EA3B3D}"/>
                </a:ext>
              </a:extLst>
            </p:cNvPr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79;p15">
              <a:extLst>
                <a:ext uri="{FF2B5EF4-FFF2-40B4-BE49-F238E27FC236}">
                  <a16:creationId xmlns:a16="http://schemas.microsoft.com/office/drawing/2014/main" id="{83A3C92B-11E8-49FD-8860-6A0CA278E646}"/>
                </a:ext>
              </a:extLst>
            </p:cNvPr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80;p15">
              <a:extLst>
                <a:ext uri="{FF2B5EF4-FFF2-40B4-BE49-F238E27FC236}">
                  <a16:creationId xmlns:a16="http://schemas.microsoft.com/office/drawing/2014/main" id="{491F07EC-A5A8-4A76-A6D1-D10F3FBC91D2}"/>
                </a:ext>
              </a:extLst>
            </p:cNvPr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81;p15">
              <a:extLst>
                <a:ext uri="{FF2B5EF4-FFF2-40B4-BE49-F238E27FC236}">
                  <a16:creationId xmlns:a16="http://schemas.microsoft.com/office/drawing/2014/main" id="{403F49D3-BE24-452D-9F0A-DD448EDDB6F6}"/>
                </a:ext>
              </a:extLst>
            </p:cNvPr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82;p15">
              <a:extLst>
                <a:ext uri="{FF2B5EF4-FFF2-40B4-BE49-F238E27FC236}">
                  <a16:creationId xmlns:a16="http://schemas.microsoft.com/office/drawing/2014/main" id="{4C3337DF-D670-4EEE-A6AF-4FF121A42C65}"/>
                </a:ext>
              </a:extLst>
            </p:cNvPr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83;p15">
              <a:extLst>
                <a:ext uri="{FF2B5EF4-FFF2-40B4-BE49-F238E27FC236}">
                  <a16:creationId xmlns:a16="http://schemas.microsoft.com/office/drawing/2014/main" id="{8DEB3B9C-1558-47DF-8464-FF0C9CDD25FC}"/>
                </a:ext>
              </a:extLst>
            </p:cNvPr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84;p15">
              <a:extLst>
                <a:ext uri="{FF2B5EF4-FFF2-40B4-BE49-F238E27FC236}">
                  <a16:creationId xmlns:a16="http://schemas.microsoft.com/office/drawing/2014/main" id="{9B3473A3-9B11-438A-B0A9-58E1C403F667}"/>
                </a:ext>
              </a:extLst>
            </p:cNvPr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85;p15">
              <a:extLst>
                <a:ext uri="{FF2B5EF4-FFF2-40B4-BE49-F238E27FC236}">
                  <a16:creationId xmlns:a16="http://schemas.microsoft.com/office/drawing/2014/main" id="{95AA830E-0B1C-488A-B4DA-D437A0C1CACF}"/>
                </a:ext>
              </a:extLst>
            </p:cNvPr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86;p15">
              <a:extLst>
                <a:ext uri="{FF2B5EF4-FFF2-40B4-BE49-F238E27FC236}">
                  <a16:creationId xmlns:a16="http://schemas.microsoft.com/office/drawing/2014/main" id="{9CA74D80-E935-4057-ABF5-3ECB0BD20C93}"/>
                </a:ext>
              </a:extLst>
            </p:cNvPr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87;p15">
              <a:extLst>
                <a:ext uri="{FF2B5EF4-FFF2-40B4-BE49-F238E27FC236}">
                  <a16:creationId xmlns:a16="http://schemas.microsoft.com/office/drawing/2014/main" id="{21C5AF41-27CF-4902-AB91-2F28FCEE5576}"/>
                </a:ext>
              </a:extLst>
            </p:cNvPr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88;p15">
              <a:extLst>
                <a:ext uri="{FF2B5EF4-FFF2-40B4-BE49-F238E27FC236}">
                  <a16:creationId xmlns:a16="http://schemas.microsoft.com/office/drawing/2014/main" id="{6B4806D7-56B3-4E55-A62E-320D49887B46}"/>
                </a:ext>
              </a:extLst>
            </p:cNvPr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89;p15">
              <a:extLst>
                <a:ext uri="{FF2B5EF4-FFF2-40B4-BE49-F238E27FC236}">
                  <a16:creationId xmlns:a16="http://schemas.microsoft.com/office/drawing/2014/main" id="{C32F95F1-62D2-4F40-9C66-8FAB3C57DA8C}"/>
                </a:ext>
              </a:extLst>
            </p:cNvPr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90;p15">
              <a:extLst>
                <a:ext uri="{FF2B5EF4-FFF2-40B4-BE49-F238E27FC236}">
                  <a16:creationId xmlns:a16="http://schemas.microsoft.com/office/drawing/2014/main" id="{3971CDE2-12C9-41F8-A492-88BEFB734E6E}"/>
                </a:ext>
              </a:extLst>
            </p:cNvPr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91;p15">
              <a:extLst>
                <a:ext uri="{FF2B5EF4-FFF2-40B4-BE49-F238E27FC236}">
                  <a16:creationId xmlns:a16="http://schemas.microsoft.com/office/drawing/2014/main" id="{4C7CD30D-988C-40B5-928B-EBFEBB4BF84C}"/>
                </a:ext>
              </a:extLst>
            </p:cNvPr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92;p15">
              <a:extLst>
                <a:ext uri="{FF2B5EF4-FFF2-40B4-BE49-F238E27FC236}">
                  <a16:creationId xmlns:a16="http://schemas.microsoft.com/office/drawing/2014/main" id="{DB363CDD-25B8-4D0A-B3FA-095432CD627B}"/>
                </a:ext>
              </a:extLst>
            </p:cNvPr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93;p15">
              <a:extLst>
                <a:ext uri="{FF2B5EF4-FFF2-40B4-BE49-F238E27FC236}">
                  <a16:creationId xmlns:a16="http://schemas.microsoft.com/office/drawing/2014/main" id="{CD364423-52D6-4FA4-8F62-656BAB775D05}"/>
                </a:ext>
              </a:extLst>
            </p:cNvPr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94;p15">
              <a:extLst>
                <a:ext uri="{FF2B5EF4-FFF2-40B4-BE49-F238E27FC236}">
                  <a16:creationId xmlns:a16="http://schemas.microsoft.com/office/drawing/2014/main" id="{4F26E105-EF61-444A-AB65-9C8C0EB89503}"/>
                </a:ext>
              </a:extLst>
            </p:cNvPr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95;p15">
              <a:extLst>
                <a:ext uri="{FF2B5EF4-FFF2-40B4-BE49-F238E27FC236}">
                  <a16:creationId xmlns:a16="http://schemas.microsoft.com/office/drawing/2014/main" id="{4EBD2238-7182-413A-AB9D-CF34600D113B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96;p15">
              <a:extLst>
                <a:ext uri="{FF2B5EF4-FFF2-40B4-BE49-F238E27FC236}">
                  <a16:creationId xmlns:a16="http://schemas.microsoft.com/office/drawing/2014/main" id="{B19D9895-2DFC-4591-89BF-F6C7895CC521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97;p15">
              <a:extLst>
                <a:ext uri="{FF2B5EF4-FFF2-40B4-BE49-F238E27FC236}">
                  <a16:creationId xmlns:a16="http://schemas.microsoft.com/office/drawing/2014/main" id="{1369269D-19C0-478D-9F92-00390CDCE003}"/>
                </a:ext>
              </a:extLst>
            </p:cNvPr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98;p15">
              <a:extLst>
                <a:ext uri="{FF2B5EF4-FFF2-40B4-BE49-F238E27FC236}">
                  <a16:creationId xmlns:a16="http://schemas.microsoft.com/office/drawing/2014/main" id="{0A45796E-AB9F-4837-B3FA-74166FE254A2}"/>
                </a:ext>
              </a:extLst>
            </p:cNvPr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99;p15">
              <a:extLst>
                <a:ext uri="{FF2B5EF4-FFF2-40B4-BE49-F238E27FC236}">
                  <a16:creationId xmlns:a16="http://schemas.microsoft.com/office/drawing/2014/main" id="{E3E32ADF-1D72-42F7-9635-44184736ABA4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00;p15">
              <a:extLst>
                <a:ext uri="{FF2B5EF4-FFF2-40B4-BE49-F238E27FC236}">
                  <a16:creationId xmlns:a16="http://schemas.microsoft.com/office/drawing/2014/main" id="{E2F2B0A9-5ECE-4603-AD8D-77BA46F133D6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01;p15">
              <a:extLst>
                <a:ext uri="{FF2B5EF4-FFF2-40B4-BE49-F238E27FC236}">
                  <a16:creationId xmlns:a16="http://schemas.microsoft.com/office/drawing/2014/main" id="{B15BEA86-027C-4405-A374-A976E5E4E8B6}"/>
                </a:ext>
              </a:extLst>
            </p:cNvPr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02;p15">
              <a:extLst>
                <a:ext uri="{FF2B5EF4-FFF2-40B4-BE49-F238E27FC236}">
                  <a16:creationId xmlns:a16="http://schemas.microsoft.com/office/drawing/2014/main" id="{C1B33A97-5C89-4C91-A5ED-B4FBB747552F}"/>
                </a:ext>
              </a:extLst>
            </p:cNvPr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03;p15">
              <a:extLst>
                <a:ext uri="{FF2B5EF4-FFF2-40B4-BE49-F238E27FC236}">
                  <a16:creationId xmlns:a16="http://schemas.microsoft.com/office/drawing/2014/main" id="{B5B1ECC3-4C88-48FB-94DA-2DA571057B22}"/>
                </a:ext>
              </a:extLst>
            </p:cNvPr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04;p15">
              <a:extLst>
                <a:ext uri="{FF2B5EF4-FFF2-40B4-BE49-F238E27FC236}">
                  <a16:creationId xmlns:a16="http://schemas.microsoft.com/office/drawing/2014/main" id="{2E780010-47F7-42FF-9423-50EB2312FF50}"/>
                </a:ext>
              </a:extLst>
            </p:cNvPr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05;p15">
              <a:extLst>
                <a:ext uri="{FF2B5EF4-FFF2-40B4-BE49-F238E27FC236}">
                  <a16:creationId xmlns:a16="http://schemas.microsoft.com/office/drawing/2014/main" id="{68778EB0-9BEB-4166-A773-D7BBA659BB9F}"/>
                </a:ext>
              </a:extLst>
            </p:cNvPr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06;p15">
              <a:extLst>
                <a:ext uri="{FF2B5EF4-FFF2-40B4-BE49-F238E27FC236}">
                  <a16:creationId xmlns:a16="http://schemas.microsoft.com/office/drawing/2014/main" id="{4A4FE4CC-7D03-45F3-A63B-21C997AEE3B0}"/>
                </a:ext>
              </a:extLst>
            </p:cNvPr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07;p15">
              <a:extLst>
                <a:ext uri="{FF2B5EF4-FFF2-40B4-BE49-F238E27FC236}">
                  <a16:creationId xmlns:a16="http://schemas.microsoft.com/office/drawing/2014/main" id="{56D3B12F-5C0D-4A8F-AEFA-0A81DC46971B}"/>
                </a:ext>
              </a:extLst>
            </p:cNvPr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08;p15">
              <a:extLst>
                <a:ext uri="{FF2B5EF4-FFF2-40B4-BE49-F238E27FC236}">
                  <a16:creationId xmlns:a16="http://schemas.microsoft.com/office/drawing/2014/main" id="{97D8B93C-6AA7-41BE-A808-373E787BB21A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09;p15">
              <a:extLst>
                <a:ext uri="{FF2B5EF4-FFF2-40B4-BE49-F238E27FC236}">
                  <a16:creationId xmlns:a16="http://schemas.microsoft.com/office/drawing/2014/main" id="{D13EAE07-79AA-4D1D-9569-A4BE1A924C82}"/>
                </a:ext>
              </a:extLst>
            </p:cNvPr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10;p15">
              <a:extLst>
                <a:ext uri="{FF2B5EF4-FFF2-40B4-BE49-F238E27FC236}">
                  <a16:creationId xmlns:a16="http://schemas.microsoft.com/office/drawing/2014/main" id="{AB01F26A-51E6-4EDF-BE02-343C14185F84}"/>
                </a:ext>
              </a:extLst>
            </p:cNvPr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11;p15">
              <a:extLst>
                <a:ext uri="{FF2B5EF4-FFF2-40B4-BE49-F238E27FC236}">
                  <a16:creationId xmlns:a16="http://schemas.microsoft.com/office/drawing/2014/main" id="{C0221173-0F28-4BEB-AA5E-947AB902E541}"/>
                </a:ext>
              </a:extLst>
            </p:cNvPr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12;p15">
              <a:extLst>
                <a:ext uri="{FF2B5EF4-FFF2-40B4-BE49-F238E27FC236}">
                  <a16:creationId xmlns:a16="http://schemas.microsoft.com/office/drawing/2014/main" id="{478B2054-FB46-41DC-BCE0-BE2095F02F20}"/>
                </a:ext>
              </a:extLst>
            </p:cNvPr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13;p15">
              <a:extLst>
                <a:ext uri="{FF2B5EF4-FFF2-40B4-BE49-F238E27FC236}">
                  <a16:creationId xmlns:a16="http://schemas.microsoft.com/office/drawing/2014/main" id="{D7499555-FC62-4B9F-A8A6-8A67FCAC28A6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14;p15">
              <a:extLst>
                <a:ext uri="{FF2B5EF4-FFF2-40B4-BE49-F238E27FC236}">
                  <a16:creationId xmlns:a16="http://schemas.microsoft.com/office/drawing/2014/main" id="{88840607-398D-4A24-85B6-0F743BD11467}"/>
                </a:ext>
              </a:extLst>
            </p:cNvPr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15;p15">
              <a:extLst>
                <a:ext uri="{FF2B5EF4-FFF2-40B4-BE49-F238E27FC236}">
                  <a16:creationId xmlns:a16="http://schemas.microsoft.com/office/drawing/2014/main" id="{5C478C66-8F37-436E-BEFB-11D203FED2D7}"/>
                </a:ext>
              </a:extLst>
            </p:cNvPr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16;p15">
              <a:extLst>
                <a:ext uri="{FF2B5EF4-FFF2-40B4-BE49-F238E27FC236}">
                  <a16:creationId xmlns:a16="http://schemas.microsoft.com/office/drawing/2014/main" id="{FFDF085A-9ADD-4AEC-BB2D-621A0BD0BAF7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17;p15">
              <a:extLst>
                <a:ext uri="{FF2B5EF4-FFF2-40B4-BE49-F238E27FC236}">
                  <a16:creationId xmlns:a16="http://schemas.microsoft.com/office/drawing/2014/main" id="{F2209BB8-6D87-4A14-9541-117F382C1CB7}"/>
                </a:ext>
              </a:extLst>
            </p:cNvPr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8;p15">
              <a:extLst>
                <a:ext uri="{FF2B5EF4-FFF2-40B4-BE49-F238E27FC236}">
                  <a16:creationId xmlns:a16="http://schemas.microsoft.com/office/drawing/2014/main" id="{5D5FAD9F-53DE-42D9-BB6D-8D68E834552F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19;p15">
              <a:extLst>
                <a:ext uri="{FF2B5EF4-FFF2-40B4-BE49-F238E27FC236}">
                  <a16:creationId xmlns:a16="http://schemas.microsoft.com/office/drawing/2014/main" id="{0B3B4261-6FEB-4E70-A97A-FDFFB917AEE1}"/>
                </a:ext>
              </a:extLst>
            </p:cNvPr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Atomic bombings of Hiroshima and Nagasaki - Wikipedia">
            <a:extLst>
              <a:ext uri="{FF2B5EF4-FFF2-40B4-BE49-F238E27FC236}">
                <a16:creationId xmlns:a16="http://schemas.microsoft.com/office/drawing/2014/main" id="{FE3EEEEE-F711-4CF3-88C9-050C6327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34" y="2564978"/>
            <a:ext cx="5038696" cy="2989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004C23AD-58C6-4E0F-AAC4-F25B01E8C8CD}"/>
              </a:ext>
            </a:extLst>
          </p:cNvPr>
          <p:cNvSpPr txBox="1"/>
          <p:nvPr/>
        </p:nvSpPr>
        <p:spPr>
          <a:xfrm>
            <a:off x="2276500" y="5750726"/>
            <a:ext cx="459100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Hiroshima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Nagasaki ở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</a:p>
        </p:txBody>
      </p:sp>
      <p:grpSp>
        <p:nvGrpSpPr>
          <p:cNvPr id="238" name="Google Shape;4242;p66">
            <a:extLst>
              <a:ext uri="{FF2B5EF4-FFF2-40B4-BE49-F238E27FC236}">
                <a16:creationId xmlns:a16="http://schemas.microsoft.com/office/drawing/2014/main" id="{7D37A78A-D3DA-4414-98F2-E0A356CCEDB3}"/>
              </a:ext>
            </a:extLst>
          </p:cNvPr>
          <p:cNvGrpSpPr/>
          <p:nvPr/>
        </p:nvGrpSpPr>
        <p:grpSpPr>
          <a:xfrm>
            <a:off x="-1194313" y="4280592"/>
            <a:ext cx="643887" cy="1034625"/>
            <a:chOff x="5251500" y="2774450"/>
            <a:chExt cx="261600" cy="420350"/>
          </a:xfrm>
        </p:grpSpPr>
        <p:sp>
          <p:nvSpPr>
            <p:cNvPr id="239" name="Google Shape;4243;p66">
              <a:extLst>
                <a:ext uri="{FF2B5EF4-FFF2-40B4-BE49-F238E27FC236}">
                  <a16:creationId xmlns:a16="http://schemas.microsoft.com/office/drawing/2014/main" id="{AA1B33E7-EE40-49EC-A571-6EDBC8F55AF8}"/>
                </a:ext>
              </a:extLst>
            </p:cNvPr>
            <p:cNvSpPr/>
            <p:nvPr/>
          </p:nvSpPr>
          <p:spPr>
            <a:xfrm>
              <a:off x="5256700" y="2776900"/>
              <a:ext cx="61325" cy="147050"/>
            </a:xfrm>
            <a:custGeom>
              <a:avLst/>
              <a:gdLst/>
              <a:ahLst/>
              <a:cxnLst/>
              <a:rect l="l" t="t" r="r" b="b"/>
              <a:pathLst>
                <a:path w="2453" h="5882" extrusionOk="0">
                  <a:moveTo>
                    <a:pt x="1026" y="0"/>
                  </a:moveTo>
                  <a:cubicBezTo>
                    <a:pt x="984" y="0"/>
                    <a:pt x="938" y="5"/>
                    <a:pt x="887" y="18"/>
                  </a:cubicBezTo>
                  <a:cubicBezTo>
                    <a:pt x="566" y="113"/>
                    <a:pt x="489" y="376"/>
                    <a:pt x="512" y="566"/>
                  </a:cubicBezTo>
                  <a:cubicBezTo>
                    <a:pt x="530" y="769"/>
                    <a:pt x="625" y="1149"/>
                    <a:pt x="625" y="1149"/>
                  </a:cubicBezTo>
                  <a:lnTo>
                    <a:pt x="738" y="1430"/>
                  </a:lnTo>
                  <a:lnTo>
                    <a:pt x="0" y="1507"/>
                  </a:lnTo>
                  <a:lnTo>
                    <a:pt x="566" y="3823"/>
                  </a:lnTo>
                  <a:lnTo>
                    <a:pt x="738" y="3656"/>
                  </a:lnTo>
                  <a:lnTo>
                    <a:pt x="417" y="1864"/>
                  </a:lnTo>
                  <a:lnTo>
                    <a:pt x="792" y="1787"/>
                  </a:lnTo>
                  <a:lnTo>
                    <a:pt x="1394" y="5881"/>
                  </a:lnTo>
                  <a:cubicBezTo>
                    <a:pt x="1584" y="5859"/>
                    <a:pt x="1774" y="5859"/>
                    <a:pt x="1941" y="5859"/>
                  </a:cubicBezTo>
                  <a:cubicBezTo>
                    <a:pt x="2113" y="5841"/>
                    <a:pt x="2280" y="5804"/>
                    <a:pt x="2452" y="5804"/>
                  </a:cubicBezTo>
                  <a:lnTo>
                    <a:pt x="1715" y="1335"/>
                  </a:lnTo>
                  <a:lnTo>
                    <a:pt x="1620" y="769"/>
                  </a:lnTo>
                  <a:lnTo>
                    <a:pt x="1321" y="132"/>
                  </a:lnTo>
                  <a:cubicBezTo>
                    <a:pt x="1321" y="132"/>
                    <a:pt x="1231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Google Shape;4244;p66">
              <a:extLst>
                <a:ext uri="{FF2B5EF4-FFF2-40B4-BE49-F238E27FC236}">
                  <a16:creationId xmlns:a16="http://schemas.microsoft.com/office/drawing/2014/main" id="{B26E34BD-D5F0-4CEC-9099-DD2D355075DC}"/>
                </a:ext>
              </a:extLst>
            </p:cNvPr>
            <p:cNvSpPr/>
            <p:nvPr/>
          </p:nvSpPr>
          <p:spPr>
            <a:xfrm>
              <a:off x="5330650" y="2777350"/>
              <a:ext cx="28300" cy="144225"/>
            </a:xfrm>
            <a:custGeom>
              <a:avLst/>
              <a:gdLst/>
              <a:ahLst/>
              <a:cxnLst/>
              <a:rect l="l" t="t" r="r" b="b"/>
              <a:pathLst>
                <a:path w="1132" h="5769" extrusionOk="0">
                  <a:moveTo>
                    <a:pt x="417" y="0"/>
                  </a:moveTo>
                  <a:lnTo>
                    <a:pt x="1" y="1204"/>
                  </a:lnTo>
                  <a:lnTo>
                    <a:pt x="155" y="5768"/>
                  </a:lnTo>
                  <a:cubicBezTo>
                    <a:pt x="471" y="5768"/>
                    <a:pt x="811" y="5768"/>
                    <a:pt x="1132" y="5709"/>
                  </a:cubicBezTo>
                  <a:lnTo>
                    <a:pt x="870" y="1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Google Shape;4245;p66">
              <a:extLst>
                <a:ext uri="{FF2B5EF4-FFF2-40B4-BE49-F238E27FC236}">
                  <a16:creationId xmlns:a16="http://schemas.microsoft.com/office/drawing/2014/main" id="{D1399DAA-D406-463E-ACB6-911038EBD77B}"/>
                </a:ext>
              </a:extLst>
            </p:cNvPr>
            <p:cNvSpPr/>
            <p:nvPr/>
          </p:nvSpPr>
          <p:spPr>
            <a:xfrm>
              <a:off x="5382000" y="2821575"/>
              <a:ext cx="39150" cy="97875"/>
            </a:xfrm>
            <a:custGeom>
              <a:avLst/>
              <a:gdLst/>
              <a:ahLst/>
              <a:cxnLst/>
              <a:rect l="l" t="t" r="r" b="b"/>
              <a:pathLst>
                <a:path w="1566" h="3915" extrusionOk="0">
                  <a:moveTo>
                    <a:pt x="1154" y="0"/>
                  </a:moveTo>
                  <a:lnTo>
                    <a:pt x="1" y="3886"/>
                  </a:lnTo>
                  <a:cubicBezTo>
                    <a:pt x="114" y="3904"/>
                    <a:pt x="209" y="3904"/>
                    <a:pt x="322" y="3904"/>
                  </a:cubicBezTo>
                  <a:cubicBezTo>
                    <a:pt x="359" y="3910"/>
                    <a:pt x="398" y="3914"/>
                    <a:pt x="437" y="3914"/>
                  </a:cubicBezTo>
                  <a:cubicBezTo>
                    <a:pt x="517" y="3914"/>
                    <a:pt x="597" y="3897"/>
                    <a:pt x="661" y="3845"/>
                  </a:cubicBezTo>
                  <a:lnTo>
                    <a:pt x="661" y="3845"/>
                  </a:lnTo>
                  <a:lnTo>
                    <a:pt x="607" y="3868"/>
                  </a:lnTo>
                  <a:lnTo>
                    <a:pt x="1566" y="9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Google Shape;4246;p66">
              <a:extLst>
                <a:ext uri="{FF2B5EF4-FFF2-40B4-BE49-F238E27FC236}">
                  <a16:creationId xmlns:a16="http://schemas.microsoft.com/office/drawing/2014/main" id="{D634A76D-E9C3-49F8-9E29-428698DEA925}"/>
                </a:ext>
              </a:extLst>
            </p:cNvPr>
            <p:cNvSpPr/>
            <p:nvPr/>
          </p:nvSpPr>
          <p:spPr>
            <a:xfrm>
              <a:off x="5251500" y="2916800"/>
              <a:ext cx="247025" cy="278000"/>
            </a:xfrm>
            <a:custGeom>
              <a:avLst/>
              <a:gdLst/>
              <a:ahLst/>
              <a:cxnLst/>
              <a:rect l="l" t="t" r="r" b="b"/>
              <a:pathLst>
                <a:path w="9881" h="11120" extrusionOk="0">
                  <a:moveTo>
                    <a:pt x="9880" y="0"/>
                  </a:moveTo>
                  <a:lnTo>
                    <a:pt x="5827" y="245"/>
                  </a:lnTo>
                  <a:cubicBezTo>
                    <a:pt x="5732" y="321"/>
                    <a:pt x="5601" y="321"/>
                    <a:pt x="5488" y="321"/>
                  </a:cubicBezTo>
                  <a:cubicBezTo>
                    <a:pt x="5356" y="321"/>
                    <a:pt x="5243" y="303"/>
                    <a:pt x="5108" y="303"/>
                  </a:cubicBezTo>
                  <a:cubicBezTo>
                    <a:pt x="5090" y="303"/>
                    <a:pt x="5090" y="303"/>
                    <a:pt x="5090" y="285"/>
                  </a:cubicBezTo>
                  <a:lnTo>
                    <a:pt x="4262" y="340"/>
                  </a:lnTo>
                  <a:lnTo>
                    <a:pt x="4244" y="340"/>
                  </a:lnTo>
                  <a:cubicBezTo>
                    <a:pt x="3922" y="398"/>
                    <a:pt x="3565" y="398"/>
                    <a:pt x="3226" y="398"/>
                  </a:cubicBezTo>
                  <a:lnTo>
                    <a:pt x="2583" y="435"/>
                  </a:lnTo>
                  <a:lnTo>
                    <a:pt x="2565" y="435"/>
                  </a:lnTo>
                  <a:cubicBezTo>
                    <a:pt x="2416" y="435"/>
                    <a:pt x="2244" y="453"/>
                    <a:pt x="2077" y="471"/>
                  </a:cubicBezTo>
                  <a:cubicBezTo>
                    <a:pt x="1887" y="489"/>
                    <a:pt x="1715" y="489"/>
                    <a:pt x="1529" y="489"/>
                  </a:cubicBezTo>
                  <a:lnTo>
                    <a:pt x="1529" y="511"/>
                  </a:lnTo>
                  <a:lnTo>
                    <a:pt x="0" y="602"/>
                  </a:lnTo>
                  <a:lnTo>
                    <a:pt x="1511" y="10238"/>
                  </a:lnTo>
                  <a:cubicBezTo>
                    <a:pt x="2416" y="10351"/>
                    <a:pt x="3280" y="10577"/>
                    <a:pt x="4149" y="10762"/>
                  </a:cubicBezTo>
                  <a:cubicBezTo>
                    <a:pt x="4452" y="10821"/>
                    <a:pt x="4750" y="10875"/>
                    <a:pt x="5053" y="10916"/>
                  </a:cubicBezTo>
                  <a:cubicBezTo>
                    <a:pt x="5356" y="10952"/>
                    <a:pt x="5655" y="11007"/>
                    <a:pt x="5958" y="11065"/>
                  </a:cubicBezTo>
                  <a:cubicBezTo>
                    <a:pt x="6261" y="11102"/>
                    <a:pt x="6542" y="11120"/>
                    <a:pt x="6845" y="11120"/>
                  </a:cubicBezTo>
                  <a:cubicBezTo>
                    <a:pt x="6986" y="11109"/>
                    <a:pt x="7121" y="11099"/>
                    <a:pt x="7253" y="11099"/>
                  </a:cubicBezTo>
                  <a:cubicBezTo>
                    <a:pt x="7350" y="11099"/>
                    <a:pt x="7446" y="11104"/>
                    <a:pt x="7541" y="11120"/>
                  </a:cubicBezTo>
                  <a:lnTo>
                    <a:pt x="8559" y="6578"/>
                  </a:lnTo>
                  <a:lnTo>
                    <a:pt x="988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Google Shape;4247;p66">
              <a:extLst>
                <a:ext uri="{FF2B5EF4-FFF2-40B4-BE49-F238E27FC236}">
                  <a16:creationId xmlns:a16="http://schemas.microsoft.com/office/drawing/2014/main" id="{2C5F73F2-2621-43AE-96B9-CEB4412D76D6}"/>
                </a:ext>
              </a:extLst>
            </p:cNvPr>
            <p:cNvSpPr/>
            <p:nvPr/>
          </p:nvSpPr>
          <p:spPr>
            <a:xfrm>
              <a:off x="5251500" y="2911600"/>
              <a:ext cx="250750" cy="280875"/>
            </a:xfrm>
            <a:custGeom>
              <a:avLst/>
              <a:gdLst/>
              <a:ahLst/>
              <a:cxnLst/>
              <a:rect l="l" t="t" r="r" b="b"/>
              <a:pathLst>
                <a:path w="10030" h="11235" extrusionOk="0">
                  <a:moveTo>
                    <a:pt x="9953" y="0"/>
                  </a:moveTo>
                  <a:cubicBezTo>
                    <a:pt x="6673" y="303"/>
                    <a:pt x="3375" y="303"/>
                    <a:pt x="95" y="606"/>
                  </a:cubicBezTo>
                  <a:cubicBezTo>
                    <a:pt x="41" y="624"/>
                    <a:pt x="0" y="661"/>
                    <a:pt x="0" y="719"/>
                  </a:cubicBezTo>
                  <a:cubicBezTo>
                    <a:pt x="530" y="3904"/>
                    <a:pt x="964" y="7107"/>
                    <a:pt x="1434" y="10292"/>
                  </a:cubicBezTo>
                  <a:cubicBezTo>
                    <a:pt x="1442" y="10337"/>
                    <a:pt x="1469" y="10355"/>
                    <a:pt x="1501" y="10355"/>
                  </a:cubicBezTo>
                  <a:cubicBezTo>
                    <a:pt x="1548" y="10355"/>
                    <a:pt x="1602" y="10313"/>
                    <a:pt x="1602" y="10256"/>
                  </a:cubicBezTo>
                  <a:cubicBezTo>
                    <a:pt x="1208" y="7691"/>
                    <a:pt x="869" y="5130"/>
                    <a:pt x="471" y="2547"/>
                  </a:cubicBezTo>
                  <a:cubicBezTo>
                    <a:pt x="435" y="2339"/>
                    <a:pt x="77" y="774"/>
                    <a:pt x="340" y="756"/>
                  </a:cubicBezTo>
                  <a:cubicBezTo>
                    <a:pt x="1000" y="679"/>
                    <a:pt x="1661" y="643"/>
                    <a:pt x="2321" y="606"/>
                  </a:cubicBezTo>
                  <a:cubicBezTo>
                    <a:pt x="3601" y="511"/>
                    <a:pt x="4881" y="471"/>
                    <a:pt x="6148" y="416"/>
                  </a:cubicBezTo>
                  <a:cubicBezTo>
                    <a:pt x="6786" y="380"/>
                    <a:pt x="7410" y="339"/>
                    <a:pt x="8048" y="303"/>
                  </a:cubicBezTo>
                  <a:cubicBezTo>
                    <a:pt x="8369" y="285"/>
                    <a:pt x="8672" y="267"/>
                    <a:pt x="8994" y="244"/>
                  </a:cubicBezTo>
                  <a:cubicBezTo>
                    <a:pt x="9146" y="236"/>
                    <a:pt x="9353" y="177"/>
                    <a:pt x="9520" y="177"/>
                  </a:cubicBezTo>
                  <a:cubicBezTo>
                    <a:pt x="9706" y="177"/>
                    <a:pt x="9844" y="250"/>
                    <a:pt x="9803" y="548"/>
                  </a:cubicBezTo>
                  <a:cubicBezTo>
                    <a:pt x="9672" y="1547"/>
                    <a:pt x="9405" y="2547"/>
                    <a:pt x="9220" y="3547"/>
                  </a:cubicBezTo>
                  <a:cubicBezTo>
                    <a:pt x="8994" y="4845"/>
                    <a:pt x="8691" y="6148"/>
                    <a:pt x="8387" y="7428"/>
                  </a:cubicBezTo>
                  <a:cubicBezTo>
                    <a:pt x="8089" y="8672"/>
                    <a:pt x="7673" y="9880"/>
                    <a:pt x="7465" y="11142"/>
                  </a:cubicBezTo>
                  <a:cubicBezTo>
                    <a:pt x="7454" y="11198"/>
                    <a:pt x="7502" y="11234"/>
                    <a:pt x="7547" y="11234"/>
                  </a:cubicBezTo>
                  <a:cubicBezTo>
                    <a:pt x="7579" y="11234"/>
                    <a:pt x="7609" y="11217"/>
                    <a:pt x="7618" y="11178"/>
                  </a:cubicBezTo>
                  <a:cubicBezTo>
                    <a:pt x="7958" y="9201"/>
                    <a:pt x="8614" y="7279"/>
                    <a:pt x="9048" y="5297"/>
                  </a:cubicBezTo>
                  <a:cubicBezTo>
                    <a:pt x="9428" y="3583"/>
                    <a:pt x="9803" y="1828"/>
                    <a:pt x="10030" y="95"/>
                  </a:cubicBezTo>
                  <a:cubicBezTo>
                    <a:pt x="10030" y="41"/>
                    <a:pt x="9993" y="0"/>
                    <a:pt x="9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Google Shape;4248;p66">
              <a:extLst>
                <a:ext uri="{FF2B5EF4-FFF2-40B4-BE49-F238E27FC236}">
                  <a16:creationId xmlns:a16="http://schemas.microsoft.com/office/drawing/2014/main" id="{573F6017-40DF-4671-89B8-61AFBFDDD515}"/>
                </a:ext>
              </a:extLst>
            </p:cNvPr>
            <p:cNvSpPr/>
            <p:nvPr/>
          </p:nvSpPr>
          <p:spPr>
            <a:xfrm>
              <a:off x="5271275" y="2794300"/>
              <a:ext cx="49825" cy="131775"/>
            </a:xfrm>
            <a:custGeom>
              <a:avLst/>
              <a:gdLst/>
              <a:ahLst/>
              <a:cxnLst/>
              <a:rect l="l" t="t" r="r" b="b"/>
              <a:pathLst>
                <a:path w="1993" h="5271" extrusionOk="0">
                  <a:moveTo>
                    <a:pt x="983" y="1"/>
                  </a:moveTo>
                  <a:cubicBezTo>
                    <a:pt x="643" y="73"/>
                    <a:pt x="381" y="168"/>
                    <a:pt x="60" y="300"/>
                  </a:cubicBezTo>
                  <a:cubicBezTo>
                    <a:pt x="19" y="322"/>
                    <a:pt x="1" y="358"/>
                    <a:pt x="1" y="395"/>
                  </a:cubicBezTo>
                  <a:cubicBezTo>
                    <a:pt x="268" y="1996"/>
                    <a:pt x="585" y="3579"/>
                    <a:pt x="756" y="5185"/>
                  </a:cubicBezTo>
                  <a:cubicBezTo>
                    <a:pt x="765" y="5242"/>
                    <a:pt x="807" y="5270"/>
                    <a:pt x="847" y="5270"/>
                  </a:cubicBezTo>
                  <a:cubicBezTo>
                    <a:pt x="886" y="5270"/>
                    <a:pt x="924" y="5242"/>
                    <a:pt x="924" y="5185"/>
                  </a:cubicBezTo>
                  <a:cubicBezTo>
                    <a:pt x="811" y="4240"/>
                    <a:pt x="661" y="3317"/>
                    <a:pt x="512" y="2394"/>
                  </a:cubicBezTo>
                  <a:cubicBezTo>
                    <a:pt x="417" y="1865"/>
                    <a:pt x="322" y="1340"/>
                    <a:pt x="227" y="793"/>
                  </a:cubicBezTo>
                  <a:cubicBezTo>
                    <a:pt x="173" y="413"/>
                    <a:pt x="381" y="300"/>
                    <a:pt x="720" y="227"/>
                  </a:cubicBezTo>
                  <a:cubicBezTo>
                    <a:pt x="740" y="222"/>
                    <a:pt x="759" y="220"/>
                    <a:pt x="777" y="220"/>
                  </a:cubicBezTo>
                  <a:cubicBezTo>
                    <a:pt x="1100" y="220"/>
                    <a:pt x="1135" y="993"/>
                    <a:pt x="1191" y="1263"/>
                  </a:cubicBezTo>
                  <a:cubicBezTo>
                    <a:pt x="1286" y="1734"/>
                    <a:pt x="1376" y="2222"/>
                    <a:pt x="1453" y="2697"/>
                  </a:cubicBezTo>
                  <a:cubicBezTo>
                    <a:pt x="1584" y="3525"/>
                    <a:pt x="1679" y="4371"/>
                    <a:pt x="1810" y="5203"/>
                  </a:cubicBezTo>
                  <a:cubicBezTo>
                    <a:pt x="1818" y="5250"/>
                    <a:pt x="1852" y="5270"/>
                    <a:pt x="1887" y="5270"/>
                  </a:cubicBezTo>
                  <a:cubicBezTo>
                    <a:pt x="1938" y="5270"/>
                    <a:pt x="1993" y="5229"/>
                    <a:pt x="1982" y="5163"/>
                  </a:cubicBezTo>
                  <a:cubicBezTo>
                    <a:pt x="1697" y="3448"/>
                    <a:pt x="1489" y="1752"/>
                    <a:pt x="1078" y="55"/>
                  </a:cubicBezTo>
                  <a:cubicBezTo>
                    <a:pt x="1060" y="19"/>
                    <a:pt x="1019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Google Shape;4249;p66">
              <a:extLst>
                <a:ext uri="{FF2B5EF4-FFF2-40B4-BE49-F238E27FC236}">
                  <a16:creationId xmlns:a16="http://schemas.microsoft.com/office/drawing/2014/main" id="{ED4A3A2E-0065-49ED-92D6-73D0F2A41055}"/>
                </a:ext>
              </a:extLst>
            </p:cNvPr>
            <p:cNvSpPr/>
            <p:nvPr/>
          </p:nvSpPr>
          <p:spPr>
            <a:xfrm>
              <a:off x="5274125" y="2810250"/>
              <a:ext cx="27825" cy="8525"/>
            </a:xfrm>
            <a:custGeom>
              <a:avLst/>
              <a:gdLst/>
              <a:ahLst/>
              <a:cxnLst/>
              <a:rect l="l" t="t" r="r" b="b"/>
              <a:pathLst>
                <a:path w="1113" h="341" extrusionOk="0">
                  <a:moveTo>
                    <a:pt x="1018" y="1"/>
                  </a:moveTo>
                  <a:cubicBezTo>
                    <a:pt x="719" y="42"/>
                    <a:pt x="416" y="137"/>
                    <a:pt x="113" y="173"/>
                  </a:cubicBezTo>
                  <a:cubicBezTo>
                    <a:pt x="0" y="191"/>
                    <a:pt x="0" y="340"/>
                    <a:pt x="113" y="340"/>
                  </a:cubicBezTo>
                  <a:cubicBezTo>
                    <a:pt x="416" y="304"/>
                    <a:pt x="719" y="209"/>
                    <a:pt x="1018" y="173"/>
                  </a:cubicBezTo>
                  <a:cubicBezTo>
                    <a:pt x="1113" y="155"/>
                    <a:pt x="1113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Google Shape;4250;p66">
              <a:extLst>
                <a:ext uri="{FF2B5EF4-FFF2-40B4-BE49-F238E27FC236}">
                  <a16:creationId xmlns:a16="http://schemas.microsoft.com/office/drawing/2014/main" id="{7088DCB0-A710-46C6-8F48-F1A82659CA59}"/>
                </a:ext>
              </a:extLst>
            </p:cNvPr>
            <p:cNvSpPr/>
            <p:nvPr/>
          </p:nvSpPr>
          <p:spPr>
            <a:xfrm>
              <a:off x="5264275" y="2774450"/>
              <a:ext cx="33225" cy="31925"/>
            </a:xfrm>
            <a:custGeom>
              <a:avLst/>
              <a:gdLst/>
              <a:ahLst/>
              <a:cxnLst/>
              <a:rect l="l" t="t" r="r" b="b"/>
              <a:pathLst>
                <a:path w="1329" h="1277" extrusionOk="0">
                  <a:moveTo>
                    <a:pt x="715" y="0"/>
                  </a:moveTo>
                  <a:cubicBezTo>
                    <a:pt x="650" y="0"/>
                    <a:pt x="586" y="13"/>
                    <a:pt x="525" y="40"/>
                  </a:cubicBezTo>
                  <a:cubicBezTo>
                    <a:pt x="0" y="230"/>
                    <a:pt x="55" y="849"/>
                    <a:pt x="299" y="1247"/>
                  </a:cubicBezTo>
                  <a:cubicBezTo>
                    <a:pt x="316" y="1268"/>
                    <a:pt x="340" y="1277"/>
                    <a:pt x="364" y="1277"/>
                  </a:cubicBezTo>
                  <a:cubicBezTo>
                    <a:pt x="426" y="1277"/>
                    <a:pt x="492" y="1220"/>
                    <a:pt x="453" y="1152"/>
                  </a:cubicBezTo>
                  <a:cubicBezTo>
                    <a:pt x="245" y="849"/>
                    <a:pt x="168" y="397"/>
                    <a:pt x="548" y="211"/>
                  </a:cubicBezTo>
                  <a:cubicBezTo>
                    <a:pt x="618" y="171"/>
                    <a:pt x="682" y="153"/>
                    <a:pt x="739" y="153"/>
                  </a:cubicBezTo>
                  <a:cubicBezTo>
                    <a:pt x="1030" y="153"/>
                    <a:pt x="1152" y="618"/>
                    <a:pt x="1168" y="867"/>
                  </a:cubicBezTo>
                  <a:cubicBezTo>
                    <a:pt x="1168" y="924"/>
                    <a:pt x="1211" y="952"/>
                    <a:pt x="1251" y="952"/>
                  </a:cubicBezTo>
                  <a:cubicBezTo>
                    <a:pt x="1291" y="952"/>
                    <a:pt x="1328" y="924"/>
                    <a:pt x="1317" y="867"/>
                  </a:cubicBezTo>
                  <a:cubicBezTo>
                    <a:pt x="1317" y="605"/>
                    <a:pt x="1263" y="302"/>
                    <a:pt x="1055" y="116"/>
                  </a:cubicBezTo>
                  <a:cubicBezTo>
                    <a:pt x="958" y="43"/>
                    <a:pt x="836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Google Shape;4251;p66">
              <a:extLst>
                <a:ext uri="{FF2B5EF4-FFF2-40B4-BE49-F238E27FC236}">
                  <a16:creationId xmlns:a16="http://schemas.microsoft.com/office/drawing/2014/main" id="{7BC30973-ABDE-4A15-84E9-9325F91D6D96}"/>
                </a:ext>
              </a:extLst>
            </p:cNvPr>
            <p:cNvSpPr/>
            <p:nvPr/>
          </p:nvSpPr>
          <p:spPr>
            <a:xfrm>
              <a:off x="5253875" y="2808875"/>
              <a:ext cx="25475" cy="65525"/>
            </a:xfrm>
            <a:custGeom>
              <a:avLst/>
              <a:gdLst/>
              <a:ahLst/>
              <a:cxnLst/>
              <a:rect l="l" t="t" r="r" b="b"/>
              <a:pathLst>
                <a:path w="1019" h="2621" extrusionOk="0">
                  <a:moveTo>
                    <a:pt x="753" y="0"/>
                  </a:moveTo>
                  <a:cubicBezTo>
                    <a:pt x="748" y="0"/>
                    <a:pt x="743" y="1"/>
                    <a:pt x="738" y="2"/>
                  </a:cubicBezTo>
                  <a:cubicBezTo>
                    <a:pt x="511" y="56"/>
                    <a:pt x="285" y="97"/>
                    <a:pt x="59" y="151"/>
                  </a:cubicBezTo>
                  <a:cubicBezTo>
                    <a:pt x="18" y="169"/>
                    <a:pt x="0" y="210"/>
                    <a:pt x="0" y="246"/>
                  </a:cubicBezTo>
                  <a:cubicBezTo>
                    <a:pt x="113" y="1037"/>
                    <a:pt x="376" y="1793"/>
                    <a:pt x="511" y="2567"/>
                  </a:cubicBezTo>
                  <a:cubicBezTo>
                    <a:pt x="530" y="2585"/>
                    <a:pt x="566" y="2621"/>
                    <a:pt x="602" y="2621"/>
                  </a:cubicBezTo>
                  <a:cubicBezTo>
                    <a:pt x="715" y="2603"/>
                    <a:pt x="810" y="2585"/>
                    <a:pt x="923" y="2508"/>
                  </a:cubicBezTo>
                  <a:cubicBezTo>
                    <a:pt x="964" y="2490"/>
                    <a:pt x="964" y="2453"/>
                    <a:pt x="964" y="2413"/>
                  </a:cubicBezTo>
                  <a:cubicBezTo>
                    <a:pt x="905" y="2073"/>
                    <a:pt x="851" y="1734"/>
                    <a:pt x="774" y="1395"/>
                  </a:cubicBezTo>
                  <a:cubicBezTo>
                    <a:pt x="738" y="1227"/>
                    <a:pt x="697" y="1056"/>
                    <a:pt x="643" y="888"/>
                  </a:cubicBezTo>
                  <a:cubicBezTo>
                    <a:pt x="566" y="603"/>
                    <a:pt x="602" y="603"/>
                    <a:pt x="923" y="585"/>
                  </a:cubicBezTo>
                  <a:cubicBezTo>
                    <a:pt x="1018" y="585"/>
                    <a:pt x="1018" y="418"/>
                    <a:pt x="923" y="418"/>
                  </a:cubicBezTo>
                  <a:cubicBezTo>
                    <a:pt x="756" y="436"/>
                    <a:pt x="602" y="454"/>
                    <a:pt x="453" y="490"/>
                  </a:cubicBezTo>
                  <a:cubicBezTo>
                    <a:pt x="398" y="490"/>
                    <a:pt x="376" y="549"/>
                    <a:pt x="398" y="585"/>
                  </a:cubicBezTo>
                  <a:cubicBezTo>
                    <a:pt x="548" y="1096"/>
                    <a:pt x="661" y="1603"/>
                    <a:pt x="756" y="2132"/>
                  </a:cubicBezTo>
                  <a:cubicBezTo>
                    <a:pt x="828" y="2263"/>
                    <a:pt x="792" y="2358"/>
                    <a:pt x="661" y="2431"/>
                  </a:cubicBezTo>
                  <a:cubicBezTo>
                    <a:pt x="643" y="2358"/>
                    <a:pt x="625" y="2300"/>
                    <a:pt x="625" y="2227"/>
                  </a:cubicBezTo>
                  <a:cubicBezTo>
                    <a:pt x="566" y="2019"/>
                    <a:pt x="511" y="1829"/>
                    <a:pt x="471" y="1621"/>
                  </a:cubicBezTo>
                  <a:cubicBezTo>
                    <a:pt x="376" y="1246"/>
                    <a:pt x="285" y="870"/>
                    <a:pt x="208" y="490"/>
                  </a:cubicBezTo>
                  <a:cubicBezTo>
                    <a:pt x="172" y="323"/>
                    <a:pt x="131" y="282"/>
                    <a:pt x="321" y="246"/>
                  </a:cubicBezTo>
                  <a:cubicBezTo>
                    <a:pt x="471" y="210"/>
                    <a:pt x="625" y="192"/>
                    <a:pt x="774" y="151"/>
                  </a:cubicBezTo>
                  <a:cubicBezTo>
                    <a:pt x="881" y="134"/>
                    <a:pt x="834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Google Shape;4252;p66">
              <a:extLst>
                <a:ext uri="{FF2B5EF4-FFF2-40B4-BE49-F238E27FC236}">
                  <a16:creationId xmlns:a16="http://schemas.microsoft.com/office/drawing/2014/main" id="{5B5DE7D9-5AFF-483D-B343-E6037DF7E610}"/>
                </a:ext>
              </a:extLst>
            </p:cNvPr>
            <p:cNvSpPr/>
            <p:nvPr/>
          </p:nvSpPr>
          <p:spPr>
            <a:xfrm>
              <a:off x="5329300" y="2800875"/>
              <a:ext cx="30400" cy="122825"/>
            </a:xfrm>
            <a:custGeom>
              <a:avLst/>
              <a:gdLst/>
              <a:ahLst/>
              <a:cxnLst/>
              <a:rect l="l" t="t" r="r" b="b"/>
              <a:pathLst>
                <a:path w="1216" h="4913" extrusionOk="0">
                  <a:moveTo>
                    <a:pt x="942" y="0"/>
                  </a:moveTo>
                  <a:cubicBezTo>
                    <a:pt x="661" y="37"/>
                    <a:pt x="376" y="77"/>
                    <a:pt x="96" y="113"/>
                  </a:cubicBezTo>
                  <a:cubicBezTo>
                    <a:pt x="55" y="113"/>
                    <a:pt x="37" y="150"/>
                    <a:pt x="37" y="190"/>
                  </a:cubicBezTo>
                  <a:cubicBezTo>
                    <a:pt x="1" y="1733"/>
                    <a:pt x="37" y="3280"/>
                    <a:pt x="132" y="4827"/>
                  </a:cubicBezTo>
                  <a:cubicBezTo>
                    <a:pt x="132" y="4884"/>
                    <a:pt x="174" y="4912"/>
                    <a:pt x="216" y="4912"/>
                  </a:cubicBezTo>
                  <a:cubicBezTo>
                    <a:pt x="257" y="4912"/>
                    <a:pt x="299" y="4884"/>
                    <a:pt x="299" y="4827"/>
                  </a:cubicBezTo>
                  <a:cubicBezTo>
                    <a:pt x="245" y="3959"/>
                    <a:pt x="227" y="3090"/>
                    <a:pt x="209" y="2226"/>
                  </a:cubicBezTo>
                  <a:cubicBezTo>
                    <a:pt x="209" y="1774"/>
                    <a:pt x="186" y="1321"/>
                    <a:pt x="186" y="869"/>
                  </a:cubicBezTo>
                  <a:lnTo>
                    <a:pt x="186" y="435"/>
                  </a:lnTo>
                  <a:cubicBezTo>
                    <a:pt x="186" y="214"/>
                    <a:pt x="346" y="198"/>
                    <a:pt x="532" y="198"/>
                  </a:cubicBezTo>
                  <a:cubicBezTo>
                    <a:pt x="564" y="198"/>
                    <a:pt x="596" y="199"/>
                    <a:pt x="629" y="199"/>
                  </a:cubicBezTo>
                  <a:cubicBezTo>
                    <a:pt x="684" y="199"/>
                    <a:pt x="740" y="197"/>
                    <a:pt x="792" y="190"/>
                  </a:cubicBezTo>
                  <a:cubicBezTo>
                    <a:pt x="803" y="189"/>
                    <a:pt x="812" y="189"/>
                    <a:pt x="821" y="189"/>
                  </a:cubicBezTo>
                  <a:cubicBezTo>
                    <a:pt x="953" y="189"/>
                    <a:pt x="905" y="314"/>
                    <a:pt x="905" y="471"/>
                  </a:cubicBezTo>
                  <a:cubicBezTo>
                    <a:pt x="924" y="679"/>
                    <a:pt x="924" y="905"/>
                    <a:pt x="942" y="1113"/>
                  </a:cubicBezTo>
                  <a:cubicBezTo>
                    <a:pt x="942" y="1584"/>
                    <a:pt x="960" y="2054"/>
                    <a:pt x="978" y="2525"/>
                  </a:cubicBezTo>
                  <a:cubicBezTo>
                    <a:pt x="1000" y="3280"/>
                    <a:pt x="1000" y="4054"/>
                    <a:pt x="1055" y="4827"/>
                  </a:cubicBezTo>
                  <a:cubicBezTo>
                    <a:pt x="1055" y="4884"/>
                    <a:pt x="1098" y="4912"/>
                    <a:pt x="1138" y="4912"/>
                  </a:cubicBezTo>
                  <a:cubicBezTo>
                    <a:pt x="1178" y="4912"/>
                    <a:pt x="1215" y="4884"/>
                    <a:pt x="1204" y="4827"/>
                  </a:cubicBezTo>
                  <a:cubicBezTo>
                    <a:pt x="1132" y="3244"/>
                    <a:pt x="1150" y="1661"/>
                    <a:pt x="1055" y="77"/>
                  </a:cubicBezTo>
                  <a:cubicBezTo>
                    <a:pt x="1055" y="18"/>
                    <a:pt x="1000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Google Shape;4253;p66">
              <a:extLst>
                <a:ext uri="{FF2B5EF4-FFF2-40B4-BE49-F238E27FC236}">
                  <a16:creationId xmlns:a16="http://schemas.microsoft.com/office/drawing/2014/main" id="{497CAAA8-5824-4292-8341-BFF30C3BB941}"/>
                </a:ext>
              </a:extLst>
            </p:cNvPr>
            <p:cNvSpPr/>
            <p:nvPr/>
          </p:nvSpPr>
          <p:spPr>
            <a:xfrm>
              <a:off x="5330375" y="2774600"/>
              <a:ext cx="24100" cy="33050"/>
            </a:xfrm>
            <a:custGeom>
              <a:avLst/>
              <a:gdLst/>
              <a:ahLst/>
              <a:cxnLst/>
              <a:rect l="l" t="t" r="r" b="b"/>
              <a:pathLst>
                <a:path w="964" h="1322" extrusionOk="0">
                  <a:moveTo>
                    <a:pt x="447" y="1"/>
                  </a:moveTo>
                  <a:cubicBezTo>
                    <a:pt x="412" y="1"/>
                    <a:pt x="382" y="20"/>
                    <a:pt x="369" y="52"/>
                  </a:cubicBezTo>
                  <a:cubicBezTo>
                    <a:pt x="238" y="450"/>
                    <a:pt x="89" y="825"/>
                    <a:pt x="12" y="1223"/>
                  </a:cubicBezTo>
                  <a:cubicBezTo>
                    <a:pt x="1" y="1278"/>
                    <a:pt x="52" y="1322"/>
                    <a:pt x="99" y="1322"/>
                  </a:cubicBezTo>
                  <a:cubicBezTo>
                    <a:pt x="129" y="1322"/>
                    <a:pt x="157" y="1304"/>
                    <a:pt x="166" y="1259"/>
                  </a:cubicBezTo>
                  <a:cubicBezTo>
                    <a:pt x="228" y="918"/>
                    <a:pt x="350" y="594"/>
                    <a:pt x="466" y="271"/>
                  </a:cubicBezTo>
                  <a:lnTo>
                    <a:pt x="466" y="271"/>
                  </a:lnTo>
                  <a:cubicBezTo>
                    <a:pt x="616" y="535"/>
                    <a:pt x="675" y="861"/>
                    <a:pt x="786" y="1146"/>
                  </a:cubicBezTo>
                  <a:cubicBezTo>
                    <a:pt x="803" y="1174"/>
                    <a:pt x="826" y="1186"/>
                    <a:pt x="850" y="1186"/>
                  </a:cubicBezTo>
                  <a:cubicBezTo>
                    <a:pt x="906" y="1186"/>
                    <a:pt x="964" y="1119"/>
                    <a:pt x="935" y="1051"/>
                  </a:cubicBezTo>
                  <a:cubicBezTo>
                    <a:pt x="786" y="712"/>
                    <a:pt x="749" y="337"/>
                    <a:pt x="523" y="34"/>
                  </a:cubicBezTo>
                  <a:cubicBezTo>
                    <a:pt x="499" y="11"/>
                    <a:pt x="471" y="1"/>
                    <a:pt x="4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Google Shape;4254;p66">
              <a:extLst>
                <a:ext uri="{FF2B5EF4-FFF2-40B4-BE49-F238E27FC236}">
                  <a16:creationId xmlns:a16="http://schemas.microsoft.com/office/drawing/2014/main" id="{FEFE6905-D73E-4CBB-8B35-E0D80D42F72D}"/>
                </a:ext>
              </a:extLst>
            </p:cNvPr>
            <p:cNvSpPr/>
            <p:nvPr/>
          </p:nvSpPr>
          <p:spPr>
            <a:xfrm>
              <a:off x="5335875" y="2779950"/>
              <a:ext cx="10425" cy="9175"/>
            </a:xfrm>
            <a:custGeom>
              <a:avLst/>
              <a:gdLst/>
              <a:ahLst/>
              <a:cxnLst/>
              <a:rect l="l" t="t" r="r" b="b"/>
              <a:pathLst>
                <a:path w="417" h="367" extrusionOk="0">
                  <a:moveTo>
                    <a:pt x="227" y="0"/>
                  </a:moveTo>
                  <a:cubicBezTo>
                    <a:pt x="178" y="0"/>
                    <a:pt x="125" y="40"/>
                    <a:pt x="149" y="105"/>
                  </a:cubicBezTo>
                  <a:cubicBezTo>
                    <a:pt x="149" y="141"/>
                    <a:pt x="172" y="177"/>
                    <a:pt x="172" y="195"/>
                  </a:cubicBezTo>
                  <a:lnTo>
                    <a:pt x="113" y="195"/>
                  </a:lnTo>
                  <a:cubicBezTo>
                    <a:pt x="0" y="195"/>
                    <a:pt x="0" y="367"/>
                    <a:pt x="113" y="367"/>
                  </a:cubicBezTo>
                  <a:cubicBezTo>
                    <a:pt x="190" y="367"/>
                    <a:pt x="262" y="367"/>
                    <a:pt x="339" y="349"/>
                  </a:cubicBezTo>
                  <a:cubicBezTo>
                    <a:pt x="416" y="331"/>
                    <a:pt x="416" y="236"/>
                    <a:pt x="357" y="195"/>
                  </a:cubicBezTo>
                  <a:cubicBezTo>
                    <a:pt x="398" y="177"/>
                    <a:pt x="376" y="123"/>
                    <a:pt x="339" y="82"/>
                  </a:cubicBezTo>
                  <a:cubicBezTo>
                    <a:pt x="339" y="64"/>
                    <a:pt x="321" y="46"/>
                    <a:pt x="285" y="28"/>
                  </a:cubicBezTo>
                  <a:cubicBezTo>
                    <a:pt x="272" y="9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Google Shape;4255;p66">
              <a:extLst>
                <a:ext uri="{FF2B5EF4-FFF2-40B4-BE49-F238E27FC236}">
                  <a16:creationId xmlns:a16="http://schemas.microsoft.com/office/drawing/2014/main" id="{34FFC391-7CDB-4D6A-9BE7-A244E41CA5CF}"/>
                </a:ext>
              </a:extLst>
            </p:cNvPr>
            <p:cNvSpPr/>
            <p:nvPr/>
          </p:nvSpPr>
          <p:spPr>
            <a:xfrm>
              <a:off x="5340625" y="2817975"/>
              <a:ext cx="7025" cy="47350"/>
            </a:xfrm>
            <a:custGeom>
              <a:avLst/>
              <a:gdLst/>
              <a:ahLst/>
              <a:cxnLst/>
              <a:rect l="l" t="t" r="r" b="b"/>
              <a:pathLst>
                <a:path w="281" h="1894" extrusionOk="0">
                  <a:moveTo>
                    <a:pt x="122" y="1"/>
                  </a:moveTo>
                  <a:cubicBezTo>
                    <a:pt x="61" y="1"/>
                    <a:pt x="0" y="24"/>
                    <a:pt x="0" y="72"/>
                  </a:cubicBezTo>
                  <a:cubicBezTo>
                    <a:pt x="18" y="655"/>
                    <a:pt x="54" y="1239"/>
                    <a:pt x="54" y="1823"/>
                  </a:cubicBezTo>
                  <a:cubicBezTo>
                    <a:pt x="54" y="1870"/>
                    <a:pt x="111" y="1894"/>
                    <a:pt x="167" y="1894"/>
                  </a:cubicBezTo>
                  <a:cubicBezTo>
                    <a:pt x="224" y="1894"/>
                    <a:pt x="281" y="1870"/>
                    <a:pt x="281" y="1823"/>
                  </a:cubicBezTo>
                  <a:cubicBezTo>
                    <a:pt x="281" y="1239"/>
                    <a:pt x="262" y="655"/>
                    <a:pt x="244" y="72"/>
                  </a:cubicBezTo>
                  <a:cubicBezTo>
                    <a:pt x="244" y="24"/>
                    <a:pt x="18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Google Shape;4256;p66">
              <a:extLst>
                <a:ext uri="{FF2B5EF4-FFF2-40B4-BE49-F238E27FC236}">
                  <a16:creationId xmlns:a16="http://schemas.microsoft.com/office/drawing/2014/main" id="{64EE1831-E94A-4C9E-8A5D-25D1B7CC766C}"/>
                </a:ext>
              </a:extLst>
            </p:cNvPr>
            <p:cNvSpPr/>
            <p:nvPr/>
          </p:nvSpPr>
          <p:spPr>
            <a:xfrm>
              <a:off x="5380125" y="2818175"/>
              <a:ext cx="44325" cy="103325"/>
            </a:xfrm>
            <a:custGeom>
              <a:avLst/>
              <a:gdLst/>
              <a:ahLst/>
              <a:cxnLst/>
              <a:rect l="l" t="t" r="r" b="b"/>
              <a:pathLst>
                <a:path w="1773" h="4133" extrusionOk="0">
                  <a:moveTo>
                    <a:pt x="1226" y="0"/>
                  </a:moveTo>
                  <a:cubicBezTo>
                    <a:pt x="1194" y="0"/>
                    <a:pt x="1167" y="31"/>
                    <a:pt x="1152" y="64"/>
                  </a:cubicBezTo>
                  <a:cubicBezTo>
                    <a:pt x="700" y="1362"/>
                    <a:pt x="415" y="2719"/>
                    <a:pt x="21" y="4040"/>
                  </a:cubicBezTo>
                  <a:cubicBezTo>
                    <a:pt x="0" y="4096"/>
                    <a:pt x="50" y="4132"/>
                    <a:pt x="98" y="4132"/>
                  </a:cubicBezTo>
                  <a:cubicBezTo>
                    <a:pt x="131" y="4132"/>
                    <a:pt x="163" y="4115"/>
                    <a:pt x="171" y="4076"/>
                  </a:cubicBezTo>
                  <a:cubicBezTo>
                    <a:pt x="551" y="2832"/>
                    <a:pt x="813" y="1570"/>
                    <a:pt x="1229" y="326"/>
                  </a:cubicBezTo>
                  <a:cubicBezTo>
                    <a:pt x="1297" y="240"/>
                    <a:pt x="1357" y="198"/>
                    <a:pt x="1406" y="198"/>
                  </a:cubicBezTo>
                  <a:cubicBezTo>
                    <a:pt x="1465" y="198"/>
                    <a:pt x="1508" y="261"/>
                    <a:pt x="1528" y="385"/>
                  </a:cubicBezTo>
                  <a:cubicBezTo>
                    <a:pt x="1492" y="534"/>
                    <a:pt x="1456" y="684"/>
                    <a:pt x="1397" y="855"/>
                  </a:cubicBezTo>
                  <a:cubicBezTo>
                    <a:pt x="1302" y="1231"/>
                    <a:pt x="1189" y="1629"/>
                    <a:pt x="1094" y="2005"/>
                  </a:cubicBezTo>
                  <a:cubicBezTo>
                    <a:pt x="926" y="2665"/>
                    <a:pt x="777" y="3344"/>
                    <a:pt x="569" y="3981"/>
                  </a:cubicBezTo>
                  <a:cubicBezTo>
                    <a:pt x="558" y="4040"/>
                    <a:pt x="609" y="4084"/>
                    <a:pt x="655" y="4084"/>
                  </a:cubicBezTo>
                  <a:cubicBezTo>
                    <a:pt x="684" y="4084"/>
                    <a:pt x="711" y="4066"/>
                    <a:pt x="718" y="4022"/>
                  </a:cubicBezTo>
                  <a:cubicBezTo>
                    <a:pt x="1116" y="2760"/>
                    <a:pt x="1379" y="1457"/>
                    <a:pt x="1754" y="195"/>
                  </a:cubicBezTo>
                  <a:cubicBezTo>
                    <a:pt x="1772" y="159"/>
                    <a:pt x="1754" y="118"/>
                    <a:pt x="1700" y="100"/>
                  </a:cubicBezTo>
                  <a:cubicBezTo>
                    <a:pt x="1546" y="64"/>
                    <a:pt x="1397" y="23"/>
                    <a:pt x="1247" y="5"/>
                  </a:cubicBezTo>
                  <a:cubicBezTo>
                    <a:pt x="1240" y="2"/>
                    <a:pt x="1233" y="0"/>
                    <a:pt x="1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Google Shape;4257;p66">
              <a:extLst>
                <a:ext uri="{FF2B5EF4-FFF2-40B4-BE49-F238E27FC236}">
                  <a16:creationId xmlns:a16="http://schemas.microsoft.com/office/drawing/2014/main" id="{6B2F6E5A-97F5-4E32-872D-3989904125E4}"/>
                </a:ext>
              </a:extLst>
            </p:cNvPr>
            <p:cNvSpPr/>
            <p:nvPr/>
          </p:nvSpPr>
          <p:spPr>
            <a:xfrm>
              <a:off x="5402750" y="2834475"/>
              <a:ext cx="16375" cy="8075"/>
            </a:xfrm>
            <a:custGeom>
              <a:avLst/>
              <a:gdLst/>
              <a:ahLst/>
              <a:cxnLst/>
              <a:rect l="l" t="t" r="r" b="b"/>
              <a:pathLst>
                <a:path w="655" h="323" extrusionOk="0">
                  <a:moveTo>
                    <a:pt x="108" y="1"/>
                  </a:moveTo>
                  <a:cubicBezTo>
                    <a:pt x="38" y="1"/>
                    <a:pt x="0" y="99"/>
                    <a:pt x="76" y="145"/>
                  </a:cubicBezTo>
                  <a:cubicBezTo>
                    <a:pt x="211" y="222"/>
                    <a:pt x="361" y="240"/>
                    <a:pt x="492" y="317"/>
                  </a:cubicBezTo>
                  <a:cubicBezTo>
                    <a:pt x="503" y="321"/>
                    <a:pt x="514" y="323"/>
                    <a:pt x="524" y="323"/>
                  </a:cubicBezTo>
                  <a:cubicBezTo>
                    <a:pt x="603" y="323"/>
                    <a:pt x="655" y="215"/>
                    <a:pt x="587" y="163"/>
                  </a:cubicBezTo>
                  <a:cubicBezTo>
                    <a:pt x="437" y="108"/>
                    <a:pt x="284" y="72"/>
                    <a:pt x="152" y="13"/>
                  </a:cubicBezTo>
                  <a:cubicBezTo>
                    <a:pt x="137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Google Shape;4258;p66">
              <a:extLst>
                <a:ext uri="{FF2B5EF4-FFF2-40B4-BE49-F238E27FC236}">
                  <a16:creationId xmlns:a16="http://schemas.microsoft.com/office/drawing/2014/main" id="{40CE24FC-D3D8-4C8D-A466-1FF706FF3F02}"/>
                </a:ext>
              </a:extLst>
            </p:cNvPr>
            <p:cNvSpPr/>
            <p:nvPr/>
          </p:nvSpPr>
          <p:spPr>
            <a:xfrm>
              <a:off x="5430075" y="2800875"/>
              <a:ext cx="83025" cy="116400"/>
            </a:xfrm>
            <a:custGeom>
              <a:avLst/>
              <a:gdLst/>
              <a:ahLst/>
              <a:cxnLst/>
              <a:rect l="l" t="t" r="r" b="b"/>
              <a:pathLst>
                <a:path w="3321" h="4656" extrusionOk="0">
                  <a:moveTo>
                    <a:pt x="1321" y="0"/>
                  </a:moveTo>
                  <a:cubicBezTo>
                    <a:pt x="1226" y="398"/>
                    <a:pt x="322" y="3637"/>
                    <a:pt x="0" y="4655"/>
                  </a:cubicBezTo>
                  <a:lnTo>
                    <a:pt x="2077" y="4524"/>
                  </a:lnTo>
                  <a:cubicBezTo>
                    <a:pt x="2488" y="3262"/>
                    <a:pt x="2905" y="1715"/>
                    <a:pt x="3321" y="471"/>
                  </a:cubicBezTo>
                  <a:cubicBezTo>
                    <a:pt x="2810" y="376"/>
                    <a:pt x="1964" y="77"/>
                    <a:pt x="1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Google Shape;4259;p66">
              <a:extLst>
                <a:ext uri="{FF2B5EF4-FFF2-40B4-BE49-F238E27FC236}">
                  <a16:creationId xmlns:a16="http://schemas.microsoft.com/office/drawing/2014/main" id="{D9A3D566-B3DB-4CC1-A789-9BA5C64488B0}"/>
                </a:ext>
              </a:extLst>
            </p:cNvPr>
            <p:cNvSpPr/>
            <p:nvPr/>
          </p:nvSpPr>
          <p:spPr>
            <a:xfrm>
              <a:off x="5462650" y="2817375"/>
              <a:ext cx="5225" cy="4225"/>
            </a:xfrm>
            <a:custGeom>
              <a:avLst/>
              <a:gdLst/>
              <a:ahLst/>
              <a:cxnLst/>
              <a:rect l="l" t="t" r="r" b="b"/>
              <a:pathLst>
                <a:path w="209" h="169" extrusionOk="0">
                  <a:moveTo>
                    <a:pt x="113" y="1"/>
                  </a:moveTo>
                  <a:cubicBezTo>
                    <a:pt x="0" y="1"/>
                    <a:pt x="0" y="168"/>
                    <a:pt x="113" y="168"/>
                  </a:cubicBezTo>
                  <a:cubicBezTo>
                    <a:pt x="208" y="168"/>
                    <a:pt x="20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Google Shape;4260;p66">
              <a:extLst>
                <a:ext uri="{FF2B5EF4-FFF2-40B4-BE49-F238E27FC236}">
                  <a16:creationId xmlns:a16="http://schemas.microsoft.com/office/drawing/2014/main" id="{2CD0CEEB-3543-43CD-B0E3-2A3EDD90C6F7}"/>
                </a:ext>
              </a:extLst>
            </p:cNvPr>
            <p:cNvSpPr/>
            <p:nvPr/>
          </p:nvSpPr>
          <p:spPr>
            <a:xfrm>
              <a:off x="5470675" y="2808450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extrusionOk="0">
                  <a:moveTo>
                    <a:pt x="114" y="0"/>
                  </a:moveTo>
                  <a:cubicBezTo>
                    <a:pt x="0" y="0"/>
                    <a:pt x="0" y="168"/>
                    <a:pt x="114" y="168"/>
                  </a:cubicBezTo>
                  <a:cubicBezTo>
                    <a:pt x="227" y="168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Google Shape;4261;p66">
              <a:extLst>
                <a:ext uri="{FF2B5EF4-FFF2-40B4-BE49-F238E27FC236}">
                  <a16:creationId xmlns:a16="http://schemas.microsoft.com/office/drawing/2014/main" id="{9B2725A2-60CF-42CC-881D-4B5B88D1F3EA}"/>
                </a:ext>
              </a:extLst>
            </p:cNvPr>
            <p:cNvSpPr/>
            <p:nvPr/>
          </p:nvSpPr>
          <p:spPr>
            <a:xfrm>
              <a:off x="5470675" y="2817375"/>
              <a:ext cx="5675" cy="4225"/>
            </a:xfrm>
            <a:custGeom>
              <a:avLst/>
              <a:gdLst/>
              <a:ahLst/>
              <a:cxnLst/>
              <a:rect l="l" t="t" r="r" b="b"/>
              <a:pathLst>
                <a:path w="227" h="169" extrusionOk="0">
                  <a:moveTo>
                    <a:pt x="114" y="1"/>
                  </a:moveTo>
                  <a:cubicBezTo>
                    <a:pt x="0" y="1"/>
                    <a:pt x="0" y="168"/>
                    <a:pt x="114" y="168"/>
                  </a:cubicBezTo>
                  <a:cubicBezTo>
                    <a:pt x="227" y="168"/>
                    <a:pt x="22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Google Shape;4262;p66">
              <a:extLst>
                <a:ext uri="{FF2B5EF4-FFF2-40B4-BE49-F238E27FC236}">
                  <a16:creationId xmlns:a16="http://schemas.microsoft.com/office/drawing/2014/main" id="{916E6CA4-432E-438A-BF9C-6C05B96BE8EE}"/>
                </a:ext>
              </a:extLst>
            </p:cNvPr>
            <p:cNvSpPr/>
            <p:nvPr/>
          </p:nvSpPr>
          <p:spPr>
            <a:xfrm>
              <a:off x="5477225" y="2849850"/>
              <a:ext cx="5225" cy="3850"/>
            </a:xfrm>
            <a:custGeom>
              <a:avLst/>
              <a:gdLst/>
              <a:ahLst/>
              <a:cxnLst/>
              <a:rect l="l" t="t" r="r" b="b"/>
              <a:pathLst>
                <a:path w="209" h="154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Google Shape;4263;p66">
              <a:extLst>
                <a:ext uri="{FF2B5EF4-FFF2-40B4-BE49-F238E27FC236}">
                  <a16:creationId xmlns:a16="http://schemas.microsoft.com/office/drawing/2014/main" id="{16638229-9A36-4C36-B42F-2D7CB2D043BB}"/>
                </a:ext>
              </a:extLst>
            </p:cNvPr>
            <p:cNvSpPr/>
            <p:nvPr/>
          </p:nvSpPr>
          <p:spPr>
            <a:xfrm>
              <a:off x="5481975" y="2843275"/>
              <a:ext cx="6150" cy="3775"/>
            </a:xfrm>
            <a:custGeom>
              <a:avLst/>
              <a:gdLst/>
              <a:ahLst/>
              <a:cxnLst/>
              <a:rect l="l" t="t" r="r" b="b"/>
              <a:pathLst>
                <a:path w="246" h="151" extrusionOk="0">
                  <a:moveTo>
                    <a:pt x="114" y="1"/>
                  </a:moveTo>
                  <a:cubicBezTo>
                    <a:pt x="1" y="1"/>
                    <a:pt x="1" y="150"/>
                    <a:pt x="114" y="150"/>
                  </a:cubicBezTo>
                  <a:lnTo>
                    <a:pt x="150" y="150"/>
                  </a:lnTo>
                  <a:cubicBezTo>
                    <a:pt x="245" y="150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Google Shape;4264;p66">
              <a:extLst>
                <a:ext uri="{FF2B5EF4-FFF2-40B4-BE49-F238E27FC236}">
                  <a16:creationId xmlns:a16="http://schemas.microsoft.com/office/drawing/2014/main" id="{0FBE89EE-8BFB-4684-A5BD-EF4EB8487F35}"/>
                </a:ext>
              </a:extLst>
            </p:cNvPr>
            <p:cNvSpPr/>
            <p:nvPr/>
          </p:nvSpPr>
          <p:spPr>
            <a:xfrm>
              <a:off x="5484800" y="2852675"/>
              <a:ext cx="5700" cy="3875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27" y="154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Google Shape;4265;p66">
              <a:extLst>
                <a:ext uri="{FF2B5EF4-FFF2-40B4-BE49-F238E27FC236}">
                  <a16:creationId xmlns:a16="http://schemas.microsoft.com/office/drawing/2014/main" id="{0CF3A491-EC84-4CCA-9380-2B3869F43B55}"/>
                </a:ext>
              </a:extLst>
            </p:cNvPr>
            <p:cNvSpPr/>
            <p:nvPr/>
          </p:nvSpPr>
          <p:spPr>
            <a:xfrm>
              <a:off x="5450425" y="287065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91" y="1"/>
                  </a:moveTo>
                  <a:cubicBezTo>
                    <a:pt x="1" y="1"/>
                    <a:pt x="1" y="168"/>
                    <a:pt x="91" y="168"/>
                  </a:cubicBezTo>
                  <a:cubicBezTo>
                    <a:pt x="204" y="168"/>
                    <a:pt x="204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Google Shape;4266;p66">
              <a:extLst>
                <a:ext uri="{FF2B5EF4-FFF2-40B4-BE49-F238E27FC236}">
                  <a16:creationId xmlns:a16="http://schemas.microsoft.com/office/drawing/2014/main" id="{FF71E745-E46E-449A-9F14-FB5C5DEDB321}"/>
                </a:ext>
              </a:extLst>
            </p:cNvPr>
            <p:cNvSpPr/>
            <p:nvPr/>
          </p:nvSpPr>
          <p:spPr>
            <a:xfrm>
              <a:off x="5456525" y="2866350"/>
              <a:ext cx="5250" cy="3875"/>
            </a:xfrm>
            <a:custGeom>
              <a:avLst/>
              <a:gdLst/>
              <a:ahLst/>
              <a:cxnLst/>
              <a:rect l="l" t="t" r="r" b="b"/>
              <a:pathLst>
                <a:path w="210" h="155" extrusionOk="0">
                  <a:moveTo>
                    <a:pt x="96" y="1"/>
                  </a:moveTo>
                  <a:cubicBezTo>
                    <a:pt x="1" y="1"/>
                    <a:pt x="1" y="154"/>
                    <a:pt x="96" y="154"/>
                  </a:cubicBezTo>
                  <a:cubicBezTo>
                    <a:pt x="209" y="154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Google Shape;4267;p66">
              <a:extLst>
                <a:ext uri="{FF2B5EF4-FFF2-40B4-BE49-F238E27FC236}">
                  <a16:creationId xmlns:a16="http://schemas.microsoft.com/office/drawing/2014/main" id="{32C5A62B-DD5A-4A92-862A-A6BFD17BD1FF}"/>
                </a:ext>
              </a:extLst>
            </p:cNvPr>
            <p:cNvSpPr/>
            <p:nvPr/>
          </p:nvSpPr>
          <p:spPr>
            <a:xfrm>
              <a:off x="5456525" y="2877200"/>
              <a:ext cx="5250" cy="3775"/>
            </a:xfrm>
            <a:custGeom>
              <a:avLst/>
              <a:gdLst/>
              <a:ahLst/>
              <a:cxnLst/>
              <a:rect l="l" t="t" r="r" b="b"/>
              <a:pathLst>
                <a:path w="210" h="151" extrusionOk="0">
                  <a:moveTo>
                    <a:pt x="96" y="1"/>
                  </a:moveTo>
                  <a:cubicBezTo>
                    <a:pt x="1" y="1"/>
                    <a:pt x="1" y="150"/>
                    <a:pt x="96" y="150"/>
                  </a:cubicBezTo>
                  <a:cubicBezTo>
                    <a:pt x="209" y="150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Google Shape;4268;p66">
              <a:extLst>
                <a:ext uri="{FF2B5EF4-FFF2-40B4-BE49-F238E27FC236}">
                  <a16:creationId xmlns:a16="http://schemas.microsoft.com/office/drawing/2014/main" id="{40AE44FE-0455-4206-BE25-2C514FAD2103}"/>
                </a:ext>
              </a:extLst>
            </p:cNvPr>
            <p:cNvSpPr/>
            <p:nvPr/>
          </p:nvSpPr>
          <p:spPr>
            <a:xfrm>
              <a:off x="5462650" y="2899375"/>
              <a:ext cx="5225" cy="4200"/>
            </a:xfrm>
            <a:custGeom>
              <a:avLst/>
              <a:gdLst/>
              <a:ahLst/>
              <a:cxnLst/>
              <a:rect l="l" t="t" r="r" b="b"/>
              <a:pathLst>
                <a:path w="209" h="168" extrusionOk="0">
                  <a:moveTo>
                    <a:pt x="95" y="1"/>
                  </a:moveTo>
                  <a:cubicBezTo>
                    <a:pt x="0" y="1"/>
                    <a:pt x="0" y="168"/>
                    <a:pt x="95" y="168"/>
                  </a:cubicBezTo>
                  <a:cubicBezTo>
                    <a:pt x="208" y="168"/>
                    <a:pt x="208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Google Shape;4269;p66">
              <a:extLst>
                <a:ext uri="{FF2B5EF4-FFF2-40B4-BE49-F238E27FC236}">
                  <a16:creationId xmlns:a16="http://schemas.microsoft.com/office/drawing/2014/main" id="{4A40DCAC-27BF-49C3-B54E-7E2B52877018}"/>
                </a:ext>
              </a:extLst>
            </p:cNvPr>
            <p:cNvSpPr/>
            <p:nvPr/>
          </p:nvSpPr>
          <p:spPr>
            <a:xfrm>
              <a:off x="5469200" y="28918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Google Shape;4270;p66">
              <a:extLst>
                <a:ext uri="{FF2B5EF4-FFF2-40B4-BE49-F238E27FC236}">
                  <a16:creationId xmlns:a16="http://schemas.microsoft.com/office/drawing/2014/main" id="{3E5D3F2D-CC17-4332-B13E-2830809FDDC2}"/>
                </a:ext>
              </a:extLst>
            </p:cNvPr>
            <p:cNvSpPr/>
            <p:nvPr/>
          </p:nvSpPr>
          <p:spPr>
            <a:xfrm>
              <a:off x="5471125" y="29031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1"/>
                  </a:moveTo>
                  <a:cubicBezTo>
                    <a:pt x="1" y="1"/>
                    <a:pt x="1" y="155"/>
                    <a:pt x="114" y="155"/>
                  </a:cubicBezTo>
                  <a:cubicBezTo>
                    <a:pt x="209" y="155"/>
                    <a:pt x="20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Google Shape;4271;p66">
              <a:extLst>
                <a:ext uri="{FF2B5EF4-FFF2-40B4-BE49-F238E27FC236}">
                  <a16:creationId xmlns:a16="http://schemas.microsoft.com/office/drawing/2014/main" id="{3C7E6592-EF93-47FE-B387-C77006AD6D79}"/>
                </a:ext>
              </a:extLst>
            </p:cNvPr>
            <p:cNvSpPr/>
            <p:nvPr/>
          </p:nvSpPr>
          <p:spPr>
            <a:xfrm>
              <a:off x="5318900" y="2982275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extrusionOk="0">
                  <a:moveTo>
                    <a:pt x="2167" y="0"/>
                  </a:moveTo>
                  <a:cubicBezTo>
                    <a:pt x="964" y="0"/>
                    <a:pt x="0" y="964"/>
                    <a:pt x="0" y="2167"/>
                  </a:cubicBezTo>
                  <a:cubicBezTo>
                    <a:pt x="0" y="3375"/>
                    <a:pt x="964" y="4357"/>
                    <a:pt x="2167" y="4357"/>
                  </a:cubicBezTo>
                  <a:cubicBezTo>
                    <a:pt x="3375" y="4357"/>
                    <a:pt x="4357" y="3375"/>
                    <a:pt x="4357" y="2167"/>
                  </a:cubicBezTo>
                  <a:cubicBezTo>
                    <a:pt x="4357" y="964"/>
                    <a:pt x="3375" y="0"/>
                    <a:pt x="216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Google Shape;4272;p66">
              <a:extLst>
                <a:ext uri="{FF2B5EF4-FFF2-40B4-BE49-F238E27FC236}">
                  <a16:creationId xmlns:a16="http://schemas.microsoft.com/office/drawing/2014/main" id="{C0907D4E-A720-4CF1-B8C7-CE18C66B35E3}"/>
                </a:ext>
              </a:extLst>
            </p:cNvPr>
            <p:cNvSpPr/>
            <p:nvPr/>
          </p:nvSpPr>
          <p:spPr>
            <a:xfrm>
              <a:off x="5269400" y="2928025"/>
              <a:ext cx="215150" cy="37125"/>
            </a:xfrm>
            <a:custGeom>
              <a:avLst/>
              <a:gdLst/>
              <a:ahLst/>
              <a:cxnLst/>
              <a:rect l="l" t="t" r="r" b="b"/>
              <a:pathLst>
                <a:path w="8606" h="1485" extrusionOk="0">
                  <a:moveTo>
                    <a:pt x="8366" y="1"/>
                  </a:moveTo>
                  <a:cubicBezTo>
                    <a:pt x="8355" y="1"/>
                    <a:pt x="8344" y="2"/>
                    <a:pt x="8332" y="4"/>
                  </a:cubicBezTo>
                  <a:cubicBezTo>
                    <a:pt x="7707" y="158"/>
                    <a:pt x="7398" y="884"/>
                    <a:pt x="6799" y="884"/>
                  </a:cubicBezTo>
                  <a:cubicBezTo>
                    <a:pt x="6730" y="884"/>
                    <a:pt x="6658" y="875"/>
                    <a:pt x="6581" y="854"/>
                  </a:cubicBezTo>
                  <a:cubicBezTo>
                    <a:pt x="6065" y="700"/>
                    <a:pt x="5712" y="130"/>
                    <a:pt x="5219" y="130"/>
                  </a:cubicBezTo>
                  <a:cubicBezTo>
                    <a:pt x="5048" y="130"/>
                    <a:pt x="4859" y="199"/>
                    <a:pt x="4640" y="379"/>
                  </a:cubicBezTo>
                  <a:cubicBezTo>
                    <a:pt x="4505" y="474"/>
                    <a:pt x="4414" y="587"/>
                    <a:pt x="4301" y="718"/>
                  </a:cubicBezTo>
                  <a:cubicBezTo>
                    <a:pt x="4178" y="842"/>
                    <a:pt x="4046" y="890"/>
                    <a:pt x="3916" y="890"/>
                  </a:cubicBezTo>
                  <a:cubicBezTo>
                    <a:pt x="3688" y="890"/>
                    <a:pt x="3462" y="742"/>
                    <a:pt x="3283" y="587"/>
                  </a:cubicBezTo>
                  <a:cubicBezTo>
                    <a:pt x="3016" y="379"/>
                    <a:pt x="2790" y="194"/>
                    <a:pt x="2433" y="194"/>
                  </a:cubicBezTo>
                  <a:cubicBezTo>
                    <a:pt x="2152" y="194"/>
                    <a:pt x="1944" y="456"/>
                    <a:pt x="1790" y="646"/>
                  </a:cubicBezTo>
                  <a:cubicBezTo>
                    <a:pt x="1641" y="857"/>
                    <a:pt x="1527" y="1156"/>
                    <a:pt x="1240" y="1156"/>
                  </a:cubicBezTo>
                  <a:cubicBezTo>
                    <a:pt x="1171" y="1156"/>
                    <a:pt x="1091" y="1139"/>
                    <a:pt x="999" y="1098"/>
                  </a:cubicBezTo>
                  <a:cubicBezTo>
                    <a:pt x="718" y="967"/>
                    <a:pt x="546" y="628"/>
                    <a:pt x="379" y="402"/>
                  </a:cubicBezTo>
                  <a:cubicBezTo>
                    <a:pt x="341" y="357"/>
                    <a:pt x="290" y="338"/>
                    <a:pt x="240" y="338"/>
                  </a:cubicBezTo>
                  <a:cubicBezTo>
                    <a:pt x="117" y="338"/>
                    <a:pt x="1" y="450"/>
                    <a:pt x="94" y="569"/>
                  </a:cubicBezTo>
                  <a:cubicBezTo>
                    <a:pt x="377" y="949"/>
                    <a:pt x="782" y="1485"/>
                    <a:pt x="1243" y="1485"/>
                  </a:cubicBezTo>
                  <a:cubicBezTo>
                    <a:pt x="1402" y="1485"/>
                    <a:pt x="1567" y="1421"/>
                    <a:pt x="1736" y="1266"/>
                  </a:cubicBezTo>
                  <a:cubicBezTo>
                    <a:pt x="1867" y="1153"/>
                    <a:pt x="1962" y="967"/>
                    <a:pt x="2075" y="813"/>
                  </a:cubicBezTo>
                  <a:cubicBezTo>
                    <a:pt x="2203" y="630"/>
                    <a:pt x="2344" y="560"/>
                    <a:pt x="2487" y="560"/>
                  </a:cubicBezTo>
                  <a:cubicBezTo>
                    <a:pt x="2725" y="560"/>
                    <a:pt x="2970" y="751"/>
                    <a:pt x="3170" y="926"/>
                  </a:cubicBezTo>
                  <a:cubicBezTo>
                    <a:pt x="3386" y="1119"/>
                    <a:pt x="3595" y="1211"/>
                    <a:pt x="3842" y="1211"/>
                  </a:cubicBezTo>
                  <a:cubicBezTo>
                    <a:pt x="3937" y="1211"/>
                    <a:pt x="4038" y="1197"/>
                    <a:pt x="4147" y="1171"/>
                  </a:cubicBezTo>
                  <a:cubicBezTo>
                    <a:pt x="4659" y="1058"/>
                    <a:pt x="4754" y="515"/>
                    <a:pt x="5355" y="474"/>
                  </a:cubicBezTo>
                  <a:cubicBezTo>
                    <a:pt x="5363" y="474"/>
                    <a:pt x="5370" y="473"/>
                    <a:pt x="5378" y="473"/>
                  </a:cubicBezTo>
                  <a:cubicBezTo>
                    <a:pt x="5630" y="473"/>
                    <a:pt x="5831" y="763"/>
                    <a:pt x="5998" y="890"/>
                  </a:cubicBezTo>
                  <a:cubicBezTo>
                    <a:pt x="6201" y="1040"/>
                    <a:pt x="6409" y="1135"/>
                    <a:pt x="6654" y="1211"/>
                  </a:cubicBezTo>
                  <a:cubicBezTo>
                    <a:pt x="6737" y="1235"/>
                    <a:pt x="6815" y="1246"/>
                    <a:pt x="6889" y="1246"/>
                  </a:cubicBezTo>
                  <a:cubicBezTo>
                    <a:pt x="7510" y="1246"/>
                    <a:pt x="7802" y="474"/>
                    <a:pt x="8409" y="325"/>
                  </a:cubicBezTo>
                  <a:cubicBezTo>
                    <a:pt x="8605" y="269"/>
                    <a:pt x="8548" y="1"/>
                    <a:pt x="8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Google Shape;4273;p66">
              <a:extLst>
                <a:ext uri="{FF2B5EF4-FFF2-40B4-BE49-F238E27FC236}">
                  <a16:creationId xmlns:a16="http://schemas.microsoft.com/office/drawing/2014/main" id="{BF17A8EC-3A4A-4977-951F-75C094AAE00C}"/>
                </a:ext>
              </a:extLst>
            </p:cNvPr>
            <p:cNvSpPr/>
            <p:nvPr/>
          </p:nvSpPr>
          <p:spPr>
            <a:xfrm>
              <a:off x="5339150" y="2999725"/>
              <a:ext cx="37225" cy="36400"/>
            </a:xfrm>
            <a:custGeom>
              <a:avLst/>
              <a:gdLst/>
              <a:ahLst/>
              <a:cxnLst/>
              <a:rect l="l" t="t" r="r" b="b"/>
              <a:pathLst>
                <a:path w="1489" h="1456" extrusionOk="0">
                  <a:moveTo>
                    <a:pt x="418" y="1"/>
                  </a:moveTo>
                  <a:cubicBezTo>
                    <a:pt x="341" y="1"/>
                    <a:pt x="267" y="51"/>
                    <a:pt x="267" y="153"/>
                  </a:cubicBezTo>
                  <a:cubicBezTo>
                    <a:pt x="267" y="266"/>
                    <a:pt x="285" y="397"/>
                    <a:pt x="285" y="510"/>
                  </a:cubicBezTo>
                  <a:cubicBezTo>
                    <a:pt x="226" y="547"/>
                    <a:pt x="172" y="605"/>
                    <a:pt x="113" y="642"/>
                  </a:cubicBezTo>
                  <a:cubicBezTo>
                    <a:pt x="0" y="718"/>
                    <a:pt x="18" y="868"/>
                    <a:pt x="154" y="927"/>
                  </a:cubicBezTo>
                  <a:cubicBezTo>
                    <a:pt x="208" y="945"/>
                    <a:pt x="285" y="963"/>
                    <a:pt x="340" y="963"/>
                  </a:cubicBezTo>
                  <a:cubicBezTo>
                    <a:pt x="358" y="1094"/>
                    <a:pt x="398" y="1225"/>
                    <a:pt x="435" y="1356"/>
                  </a:cubicBezTo>
                  <a:cubicBezTo>
                    <a:pt x="450" y="1420"/>
                    <a:pt x="493" y="1456"/>
                    <a:pt x="548" y="1456"/>
                  </a:cubicBezTo>
                  <a:cubicBezTo>
                    <a:pt x="560" y="1456"/>
                    <a:pt x="571" y="1454"/>
                    <a:pt x="584" y="1451"/>
                  </a:cubicBezTo>
                  <a:cubicBezTo>
                    <a:pt x="594" y="1454"/>
                    <a:pt x="604" y="1456"/>
                    <a:pt x="615" y="1456"/>
                  </a:cubicBezTo>
                  <a:cubicBezTo>
                    <a:pt x="667" y="1456"/>
                    <a:pt x="723" y="1420"/>
                    <a:pt x="738" y="1356"/>
                  </a:cubicBezTo>
                  <a:cubicBezTo>
                    <a:pt x="792" y="1243"/>
                    <a:pt x="833" y="1130"/>
                    <a:pt x="887" y="1017"/>
                  </a:cubicBezTo>
                  <a:lnTo>
                    <a:pt x="1285" y="1017"/>
                  </a:lnTo>
                  <a:cubicBezTo>
                    <a:pt x="1416" y="1017"/>
                    <a:pt x="1489" y="850"/>
                    <a:pt x="1398" y="755"/>
                  </a:cubicBezTo>
                  <a:cubicBezTo>
                    <a:pt x="1303" y="678"/>
                    <a:pt x="1208" y="587"/>
                    <a:pt x="1095" y="510"/>
                  </a:cubicBezTo>
                  <a:cubicBezTo>
                    <a:pt x="1149" y="415"/>
                    <a:pt x="1190" y="320"/>
                    <a:pt x="1226" y="207"/>
                  </a:cubicBezTo>
                  <a:cubicBezTo>
                    <a:pt x="1254" y="120"/>
                    <a:pt x="1172" y="33"/>
                    <a:pt x="1081" y="33"/>
                  </a:cubicBezTo>
                  <a:cubicBezTo>
                    <a:pt x="1054" y="33"/>
                    <a:pt x="1026" y="40"/>
                    <a:pt x="1000" y="58"/>
                  </a:cubicBezTo>
                  <a:cubicBezTo>
                    <a:pt x="905" y="94"/>
                    <a:pt x="833" y="153"/>
                    <a:pt x="738" y="207"/>
                  </a:cubicBezTo>
                  <a:cubicBezTo>
                    <a:pt x="661" y="153"/>
                    <a:pt x="606" y="94"/>
                    <a:pt x="530" y="40"/>
                  </a:cubicBezTo>
                  <a:cubicBezTo>
                    <a:pt x="497" y="14"/>
                    <a:pt x="457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Google Shape;4274;p66">
              <a:extLst>
                <a:ext uri="{FF2B5EF4-FFF2-40B4-BE49-F238E27FC236}">
                  <a16:creationId xmlns:a16="http://schemas.microsoft.com/office/drawing/2014/main" id="{7F1D1433-115A-4C6F-9582-890EB2DA3407}"/>
                </a:ext>
              </a:extLst>
            </p:cNvPr>
            <p:cNvSpPr/>
            <p:nvPr/>
          </p:nvSpPr>
          <p:spPr>
            <a:xfrm>
              <a:off x="5387200" y="3022625"/>
              <a:ext cx="30675" cy="28250"/>
            </a:xfrm>
            <a:custGeom>
              <a:avLst/>
              <a:gdLst/>
              <a:ahLst/>
              <a:cxnLst/>
              <a:rect l="l" t="t" r="r" b="b"/>
              <a:pathLst>
                <a:path w="1227" h="1130" extrusionOk="0">
                  <a:moveTo>
                    <a:pt x="812" y="0"/>
                  </a:moveTo>
                  <a:cubicBezTo>
                    <a:pt x="788" y="0"/>
                    <a:pt x="763" y="9"/>
                    <a:pt x="738" y="29"/>
                  </a:cubicBezTo>
                  <a:cubicBezTo>
                    <a:pt x="661" y="83"/>
                    <a:pt x="584" y="142"/>
                    <a:pt x="512" y="196"/>
                  </a:cubicBezTo>
                  <a:cubicBezTo>
                    <a:pt x="453" y="178"/>
                    <a:pt x="399" y="160"/>
                    <a:pt x="340" y="142"/>
                  </a:cubicBezTo>
                  <a:cubicBezTo>
                    <a:pt x="328" y="139"/>
                    <a:pt x="316" y="138"/>
                    <a:pt x="305" y="138"/>
                  </a:cubicBezTo>
                  <a:cubicBezTo>
                    <a:pt x="224" y="138"/>
                    <a:pt x="159" y="192"/>
                    <a:pt x="191" y="291"/>
                  </a:cubicBezTo>
                  <a:cubicBezTo>
                    <a:pt x="209" y="350"/>
                    <a:pt x="227" y="404"/>
                    <a:pt x="245" y="440"/>
                  </a:cubicBezTo>
                  <a:cubicBezTo>
                    <a:pt x="173" y="517"/>
                    <a:pt x="96" y="594"/>
                    <a:pt x="42" y="666"/>
                  </a:cubicBezTo>
                  <a:cubicBezTo>
                    <a:pt x="1" y="725"/>
                    <a:pt x="1" y="780"/>
                    <a:pt x="42" y="820"/>
                  </a:cubicBezTo>
                  <a:cubicBezTo>
                    <a:pt x="56" y="850"/>
                    <a:pt x="95" y="879"/>
                    <a:pt x="141" y="879"/>
                  </a:cubicBezTo>
                  <a:cubicBezTo>
                    <a:pt x="151" y="879"/>
                    <a:pt x="162" y="878"/>
                    <a:pt x="173" y="875"/>
                  </a:cubicBezTo>
                  <a:cubicBezTo>
                    <a:pt x="268" y="856"/>
                    <a:pt x="358" y="838"/>
                    <a:pt x="453" y="820"/>
                  </a:cubicBezTo>
                  <a:cubicBezTo>
                    <a:pt x="530" y="893"/>
                    <a:pt x="584" y="988"/>
                    <a:pt x="643" y="1083"/>
                  </a:cubicBezTo>
                  <a:cubicBezTo>
                    <a:pt x="665" y="1114"/>
                    <a:pt x="703" y="1129"/>
                    <a:pt x="742" y="1129"/>
                  </a:cubicBezTo>
                  <a:cubicBezTo>
                    <a:pt x="800" y="1129"/>
                    <a:pt x="859" y="1096"/>
                    <a:pt x="869" y="1028"/>
                  </a:cubicBezTo>
                  <a:cubicBezTo>
                    <a:pt x="869" y="933"/>
                    <a:pt x="869" y="820"/>
                    <a:pt x="888" y="725"/>
                  </a:cubicBezTo>
                  <a:cubicBezTo>
                    <a:pt x="964" y="707"/>
                    <a:pt x="1059" y="689"/>
                    <a:pt x="1132" y="666"/>
                  </a:cubicBezTo>
                  <a:cubicBezTo>
                    <a:pt x="1227" y="648"/>
                    <a:pt x="1227" y="499"/>
                    <a:pt x="1132" y="463"/>
                  </a:cubicBezTo>
                  <a:cubicBezTo>
                    <a:pt x="1059" y="422"/>
                    <a:pt x="983" y="386"/>
                    <a:pt x="906" y="350"/>
                  </a:cubicBezTo>
                  <a:cubicBezTo>
                    <a:pt x="906" y="291"/>
                    <a:pt x="924" y="214"/>
                    <a:pt x="924" y="142"/>
                  </a:cubicBezTo>
                  <a:cubicBezTo>
                    <a:pt x="941" y="71"/>
                    <a:pt x="882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Google Shape;4275;p66">
              <a:extLst>
                <a:ext uri="{FF2B5EF4-FFF2-40B4-BE49-F238E27FC236}">
                  <a16:creationId xmlns:a16="http://schemas.microsoft.com/office/drawing/2014/main" id="{2264E01A-2ADD-4EC4-BD06-97F0FDA49B2D}"/>
                </a:ext>
              </a:extLst>
            </p:cNvPr>
            <p:cNvSpPr/>
            <p:nvPr/>
          </p:nvSpPr>
          <p:spPr>
            <a:xfrm>
              <a:off x="5350000" y="3047900"/>
              <a:ext cx="18900" cy="18775"/>
            </a:xfrm>
            <a:custGeom>
              <a:avLst/>
              <a:gdLst/>
              <a:ahLst/>
              <a:cxnLst/>
              <a:rect l="l" t="t" r="r" b="b"/>
              <a:pathLst>
                <a:path w="756" h="751" extrusionOk="0">
                  <a:moveTo>
                    <a:pt x="220" y="1"/>
                  </a:moveTo>
                  <a:cubicBezTo>
                    <a:pt x="184" y="1"/>
                    <a:pt x="150" y="26"/>
                    <a:pt x="150" y="72"/>
                  </a:cubicBezTo>
                  <a:lnTo>
                    <a:pt x="150" y="262"/>
                  </a:lnTo>
                  <a:cubicBezTo>
                    <a:pt x="114" y="280"/>
                    <a:pt x="77" y="298"/>
                    <a:pt x="59" y="316"/>
                  </a:cubicBezTo>
                  <a:cubicBezTo>
                    <a:pt x="1" y="357"/>
                    <a:pt x="1" y="429"/>
                    <a:pt x="59" y="470"/>
                  </a:cubicBezTo>
                  <a:cubicBezTo>
                    <a:pt x="96" y="470"/>
                    <a:pt x="132" y="488"/>
                    <a:pt x="172" y="506"/>
                  </a:cubicBezTo>
                  <a:cubicBezTo>
                    <a:pt x="172" y="560"/>
                    <a:pt x="191" y="637"/>
                    <a:pt x="191" y="696"/>
                  </a:cubicBezTo>
                  <a:cubicBezTo>
                    <a:pt x="209" y="732"/>
                    <a:pt x="245" y="750"/>
                    <a:pt x="263" y="750"/>
                  </a:cubicBezTo>
                  <a:cubicBezTo>
                    <a:pt x="304" y="750"/>
                    <a:pt x="340" y="750"/>
                    <a:pt x="358" y="714"/>
                  </a:cubicBezTo>
                  <a:cubicBezTo>
                    <a:pt x="376" y="655"/>
                    <a:pt x="417" y="601"/>
                    <a:pt x="435" y="542"/>
                  </a:cubicBezTo>
                  <a:lnTo>
                    <a:pt x="643" y="542"/>
                  </a:lnTo>
                  <a:cubicBezTo>
                    <a:pt x="715" y="542"/>
                    <a:pt x="756" y="470"/>
                    <a:pt x="715" y="411"/>
                  </a:cubicBezTo>
                  <a:cubicBezTo>
                    <a:pt x="661" y="375"/>
                    <a:pt x="625" y="334"/>
                    <a:pt x="566" y="280"/>
                  </a:cubicBezTo>
                  <a:cubicBezTo>
                    <a:pt x="584" y="244"/>
                    <a:pt x="625" y="185"/>
                    <a:pt x="643" y="130"/>
                  </a:cubicBezTo>
                  <a:cubicBezTo>
                    <a:pt x="659" y="79"/>
                    <a:pt x="603" y="32"/>
                    <a:pt x="552" y="32"/>
                  </a:cubicBezTo>
                  <a:cubicBezTo>
                    <a:pt x="545" y="32"/>
                    <a:pt x="537" y="33"/>
                    <a:pt x="530" y="35"/>
                  </a:cubicBezTo>
                  <a:cubicBezTo>
                    <a:pt x="489" y="72"/>
                    <a:pt x="435" y="90"/>
                    <a:pt x="399" y="130"/>
                  </a:cubicBezTo>
                  <a:cubicBezTo>
                    <a:pt x="358" y="90"/>
                    <a:pt x="322" y="54"/>
                    <a:pt x="286" y="35"/>
                  </a:cubicBezTo>
                  <a:cubicBezTo>
                    <a:pt x="269" y="12"/>
                    <a:pt x="24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Google Shape;4276;p66">
              <a:extLst>
                <a:ext uri="{FF2B5EF4-FFF2-40B4-BE49-F238E27FC236}">
                  <a16:creationId xmlns:a16="http://schemas.microsoft.com/office/drawing/2014/main" id="{E895CC20-0538-451A-89AF-9DD8E98941F9}"/>
                </a:ext>
              </a:extLst>
            </p:cNvPr>
            <p:cNvSpPr/>
            <p:nvPr/>
          </p:nvSpPr>
          <p:spPr>
            <a:xfrm>
              <a:off x="5283625" y="2994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Google Shape;4277;p66">
              <a:extLst>
                <a:ext uri="{FF2B5EF4-FFF2-40B4-BE49-F238E27FC236}">
                  <a16:creationId xmlns:a16="http://schemas.microsoft.com/office/drawing/2014/main" id="{3E2E0E5A-BE39-4496-ACB7-89899C8A0B86}"/>
                </a:ext>
              </a:extLst>
            </p:cNvPr>
            <p:cNvSpPr/>
            <p:nvPr/>
          </p:nvSpPr>
          <p:spPr>
            <a:xfrm>
              <a:off x="5290625" y="29827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4" y="1"/>
                  </a:moveTo>
                  <a:cubicBezTo>
                    <a:pt x="1" y="1"/>
                    <a:pt x="1" y="209"/>
                    <a:pt x="114" y="209"/>
                  </a:cubicBezTo>
                  <a:cubicBezTo>
                    <a:pt x="245" y="209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Google Shape;4278;p66">
              <a:extLst>
                <a:ext uri="{FF2B5EF4-FFF2-40B4-BE49-F238E27FC236}">
                  <a16:creationId xmlns:a16="http://schemas.microsoft.com/office/drawing/2014/main" id="{7997C7A7-EB62-465F-B082-7A43167EE817}"/>
                </a:ext>
              </a:extLst>
            </p:cNvPr>
            <p:cNvSpPr/>
            <p:nvPr/>
          </p:nvSpPr>
          <p:spPr>
            <a:xfrm>
              <a:off x="5294350" y="2993125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1"/>
                  </a:moveTo>
                  <a:cubicBezTo>
                    <a:pt x="1" y="1"/>
                    <a:pt x="1" y="191"/>
                    <a:pt x="137" y="191"/>
                  </a:cubicBezTo>
                  <a:cubicBezTo>
                    <a:pt x="268" y="191"/>
                    <a:pt x="26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Google Shape;4279;p66">
              <a:extLst>
                <a:ext uri="{FF2B5EF4-FFF2-40B4-BE49-F238E27FC236}">
                  <a16:creationId xmlns:a16="http://schemas.microsoft.com/office/drawing/2014/main" id="{6043B816-F90D-449A-A1B5-816B243FBD75}"/>
                </a:ext>
              </a:extLst>
            </p:cNvPr>
            <p:cNvSpPr/>
            <p:nvPr/>
          </p:nvSpPr>
          <p:spPr>
            <a:xfrm>
              <a:off x="5406550" y="3127950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0" y="0"/>
                    <a:pt x="0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Google Shape;4280;p66">
              <a:extLst>
                <a:ext uri="{FF2B5EF4-FFF2-40B4-BE49-F238E27FC236}">
                  <a16:creationId xmlns:a16="http://schemas.microsoft.com/office/drawing/2014/main" id="{5B6A10CE-A9A7-40D5-8BC9-27C11AE507DD}"/>
                </a:ext>
              </a:extLst>
            </p:cNvPr>
            <p:cNvSpPr/>
            <p:nvPr/>
          </p:nvSpPr>
          <p:spPr>
            <a:xfrm>
              <a:off x="5384375" y="3005900"/>
              <a:ext cx="6700" cy="5125"/>
            </a:xfrm>
            <a:custGeom>
              <a:avLst/>
              <a:gdLst/>
              <a:ahLst/>
              <a:cxnLst/>
              <a:rect l="l" t="t" r="r" b="b"/>
              <a:pathLst>
                <a:path w="268" h="205" extrusionOk="0">
                  <a:moveTo>
                    <a:pt x="132" y="1"/>
                  </a:moveTo>
                  <a:cubicBezTo>
                    <a:pt x="1" y="1"/>
                    <a:pt x="1" y="205"/>
                    <a:pt x="132" y="205"/>
                  </a:cubicBezTo>
                  <a:cubicBezTo>
                    <a:pt x="268" y="205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Google Shape;4281;p66">
              <a:extLst>
                <a:ext uri="{FF2B5EF4-FFF2-40B4-BE49-F238E27FC236}">
                  <a16:creationId xmlns:a16="http://schemas.microsoft.com/office/drawing/2014/main" id="{1878DDFD-CB84-4BA9-8AA1-1B1FF8D21CDC}"/>
                </a:ext>
              </a:extLst>
            </p:cNvPr>
            <p:cNvSpPr/>
            <p:nvPr/>
          </p:nvSpPr>
          <p:spPr>
            <a:xfrm>
              <a:off x="5381550" y="305295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Google Shape;4282;p66">
              <a:extLst>
                <a:ext uri="{FF2B5EF4-FFF2-40B4-BE49-F238E27FC236}">
                  <a16:creationId xmlns:a16="http://schemas.microsoft.com/office/drawing/2014/main" id="{497EF159-7957-4B2A-9546-D454A5D0ABC7}"/>
                </a:ext>
              </a:extLst>
            </p:cNvPr>
            <p:cNvSpPr/>
            <p:nvPr/>
          </p:nvSpPr>
          <p:spPr>
            <a:xfrm>
              <a:off x="5340625" y="30318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Google Shape;4283;p66">
              <a:extLst>
                <a:ext uri="{FF2B5EF4-FFF2-40B4-BE49-F238E27FC236}">
                  <a16:creationId xmlns:a16="http://schemas.microsoft.com/office/drawing/2014/main" id="{C871C1C1-162D-4F45-A4DC-FAB395AEA3A4}"/>
                </a:ext>
              </a:extLst>
            </p:cNvPr>
            <p:cNvSpPr/>
            <p:nvPr/>
          </p:nvSpPr>
          <p:spPr>
            <a:xfrm>
              <a:off x="5448500" y="2974800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2" y="1"/>
                  </a:moveTo>
                  <a:cubicBezTo>
                    <a:pt x="1" y="1"/>
                    <a:pt x="1" y="204"/>
                    <a:pt x="132" y="204"/>
                  </a:cubicBezTo>
                  <a:cubicBezTo>
                    <a:pt x="263" y="204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Google Shape;4284;p66">
              <a:extLst>
                <a:ext uri="{FF2B5EF4-FFF2-40B4-BE49-F238E27FC236}">
                  <a16:creationId xmlns:a16="http://schemas.microsoft.com/office/drawing/2014/main" id="{41C5BFC0-535C-4CE4-B618-94AA1802976B}"/>
                </a:ext>
              </a:extLst>
            </p:cNvPr>
            <p:cNvSpPr/>
            <p:nvPr/>
          </p:nvSpPr>
          <p:spPr>
            <a:xfrm>
              <a:off x="5455525" y="29657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6" y="0"/>
                  </a:moveTo>
                  <a:cubicBezTo>
                    <a:pt x="0" y="0"/>
                    <a:pt x="0" y="208"/>
                    <a:pt x="136" y="208"/>
                  </a:cubicBezTo>
                  <a:cubicBezTo>
                    <a:pt x="267" y="208"/>
                    <a:pt x="267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Google Shape;4285;p66">
              <a:extLst>
                <a:ext uri="{FF2B5EF4-FFF2-40B4-BE49-F238E27FC236}">
                  <a16:creationId xmlns:a16="http://schemas.microsoft.com/office/drawing/2014/main" id="{B2F12C09-4BD6-4755-98A7-C4DEF3FE35E9}"/>
                </a:ext>
              </a:extLst>
            </p:cNvPr>
            <p:cNvSpPr/>
            <p:nvPr/>
          </p:nvSpPr>
          <p:spPr>
            <a:xfrm>
              <a:off x="5461750" y="29790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3" y="0"/>
                  </a:moveTo>
                  <a:cubicBezTo>
                    <a:pt x="0" y="0"/>
                    <a:pt x="0" y="208"/>
                    <a:pt x="113" y="208"/>
                  </a:cubicBezTo>
                  <a:cubicBezTo>
                    <a:pt x="244" y="208"/>
                    <a:pt x="24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Google Shape;4286;p66">
              <a:extLst>
                <a:ext uri="{FF2B5EF4-FFF2-40B4-BE49-F238E27FC236}">
                  <a16:creationId xmlns:a16="http://schemas.microsoft.com/office/drawing/2014/main" id="{444357D0-526C-4985-9084-EC4F22B83B2E}"/>
                </a:ext>
              </a:extLst>
            </p:cNvPr>
            <p:cNvSpPr/>
            <p:nvPr/>
          </p:nvSpPr>
          <p:spPr>
            <a:xfrm>
              <a:off x="5317550" y="312692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1" y="0"/>
                  </a:moveTo>
                  <a:cubicBezTo>
                    <a:pt x="0" y="0"/>
                    <a:pt x="0" y="208"/>
                    <a:pt x="131" y="208"/>
                  </a:cubicBezTo>
                  <a:cubicBezTo>
                    <a:pt x="263" y="208"/>
                    <a:pt x="263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oogle Shape;4199;p66">
            <a:extLst>
              <a:ext uri="{FF2B5EF4-FFF2-40B4-BE49-F238E27FC236}">
                <a16:creationId xmlns:a16="http://schemas.microsoft.com/office/drawing/2014/main" id="{049B4454-DAF9-4A43-B84F-EBEC835CF0AB}"/>
              </a:ext>
            </a:extLst>
          </p:cNvPr>
          <p:cNvGrpSpPr/>
          <p:nvPr/>
        </p:nvGrpSpPr>
        <p:grpSpPr>
          <a:xfrm>
            <a:off x="1352245" y="5948005"/>
            <a:ext cx="654326" cy="309220"/>
            <a:chOff x="3480626" y="3705049"/>
            <a:chExt cx="764311" cy="361196"/>
          </a:xfrm>
          <a:solidFill>
            <a:schemeClr val="accent6">
              <a:lumMod val="75000"/>
            </a:schemeClr>
          </a:solidFill>
        </p:grpSpPr>
        <p:sp>
          <p:nvSpPr>
            <p:cNvPr id="284" name="Google Shape;4200;p66">
              <a:extLst>
                <a:ext uri="{FF2B5EF4-FFF2-40B4-BE49-F238E27FC236}">
                  <a16:creationId xmlns:a16="http://schemas.microsoft.com/office/drawing/2014/main" id="{F2F5A4BD-9B81-4ACC-A3CB-DD9CA6834F2E}"/>
                </a:ext>
              </a:extLst>
            </p:cNvPr>
            <p:cNvSpPr/>
            <p:nvPr/>
          </p:nvSpPr>
          <p:spPr>
            <a:xfrm>
              <a:off x="3480626" y="3912049"/>
              <a:ext cx="764311" cy="154196"/>
            </a:xfrm>
            <a:custGeom>
              <a:avLst/>
              <a:gdLst/>
              <a:ahLst/>
              <a:cxnLst/>
              <a:rect l="l" t="t" r="r" b="b"/>
              <a:pathLst>
                <a:path w="13983" h="2821" extrusionOk="0">
                  <a:moveTo>
                    <a:pt x="2092" y="0"/>
                  </a:moveTo>
                  <a:cubicBezTo>
                    <a:pt x="1914" y="0"/>
                    <a:pt x="1732" y="38"/>
                    <a:pt x="1560" y="108"/>
                  </a:cubicBezTo>
                  <a:cubicBezTo>
                    <a:pt x="1244" y="221"/>
                    <a:pt x="959" y="429"/>
                    <a:pt x="750" y="714"/>
                  </a:cubicBezTo>
                  <a:cubicBezTo>
                    <a:pt x="506" y="1013"/>
                    <a:pt x="357" y="1352"/>
                    <a:pt x="226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0" y="2335"/>
                    <a:pt x="96" y="2415"/>
                    <a:pt x="191" y="2415"/>
                  </a:cubicBezTo>
                  <a:cubicBezTo>
                    <a:pt x="253" y="2415"/>
                    <a:pt x="315" y="2380"/>
                    <a:pt x="339" y="2297"/>
                  </a:cubicBezTo>
                  <a:cubicBezTo>
                    <a:pt x="542" y="1673"/>
                    <a:pt x="791" y="940"/>
                    <a:pt x="1375" y="542"/>
                  </a:cubicBezTo>
                  <a:cubicBezTo>
                    <a:pt x="1577" y="419"/>
                    <a:pt x="1818" y="320"/>
                    <a:pt x="2065" y="320"/>
                  </a:cubicBezTo>
                  <a:cubicBezTo>
                    <a:pt x="2117" y="320"/>
                    <a:pt x="2169" y="325"/>
                    <a:pt x="2221" y="334"/>
                  </a:cubicBezTo>
                  <a:cubicBezTo>
                    <a:pt x="2488" y="375"/>
                    <a:pt x="2691" y="524"/>
                    <a:pt x="2863" y="714"/>
                  </a:cubicBezTo>
                  <a:cubicBezTo>
                    <a:pt x="3220" y="1072"/>
                    <a:pt x="3465" y="1578"/>
                    <a:pt x="3917" y="1827"/>
                  </a:cubicBezTo>
                  <a:cubicBezTo>
                    <a:pt x="4062" y="1899"/>
                    <a:pt x="4223" y="1940"/>
                    <a:pt x="4384" y="1940"/>
                  </a:cubicBezTo>
                  <a:cubicBezTo>
                    <a:pt x="4475" y="1940"/>
                    <a:pt x="4566" y="1927"/>
                    <a:pt x="4655" y="1899"/>
                  </a:cubicBezTo>
                  <a:cubicBezTo>
                    <a:pt x="4881" y="1845"/>
                    <a:pt x="5089" y="1714"/>
                    <a:pt x="5274" y="1560"/>
                  </a:cubicBezTo>
                  <a:lnTo>
                    <a:pt x="5785" y="1053"/>
                  </a:lnTo>
                  <a:cubicBezTo>
                    <a:pt x="5935" y="882"/>
                    <a:pt x="6084" y="732"/>
                    <a:pt x="6292" y="619"/>
                  </a:cubicBezTo>
                  <a:cubicBezTo>
                    <a:pt x="6420" y="548"/>
                    <a:pt x="6555" y="510"/>
                    <a:pt x="6695" y="510"/>
                  </a:cubicBezTo>
                  <a:cubicBezTo>
                    <a:pt x="6742" y="510"/>
                    <a:pt x="6791" y="515"/>
                    <a:pt x="6840" y="524"/>
                  </a:cubicBezTo>
                  <a:cubicBezTo>
                    <a:pt x="6935" y="542"/>
                    <a:pt x="7011" y="583"/>
                    <a:pt x="7102" y="655"/>
                  </a:cubicBezTo>
                  <a:cubicBezTo>
                    <a:pt x="7179" y="714"/>
                    <a:pt x="7274" y="787"/>
                    <a:pt x="7351" y="863"/>
                  </a:cubicBezTo>
                  <a:cubicBezTo>
                    <a:pt x="7667" y="1221"/>
                    <a:pt x="7916" y="1673"/>
                    <a:pt x="8346" y="1940"/>
                  </a:cubicBezTo>
                  <a:cubicBezTo>
                    <a:pt x="8513" y="2037"/>
                    <a:pt x="8713" y="2092"/>
                    <a:pt x="8912" y="2092"/>
                  </a:cubicBezTo>
                  <a:cubicBezTo>
                    <a:pt x="8982" y="2092"/>
                    <a:pt x="9051" y="2085"/>
                    <a:pt x="9120" y="2071"/>
                  </a:cubicBezTo>
                  <a:cubicBezTo>
                    <a:pt x="9423" y="2012"/>
                    <a:pt x="9685" y="1827"/>
                    <a:pt x="9929" y="1655"/>
                  </a:cubicBezTo>
                  <a:cubicBezTo>
                    <a:pt x="10178" y="1465"/>
                    <a:pt x="10404" y="1280"/>
                    <a:pt x="10685" y="1148"/>
                  </a:cubicBezTo>
                  <a:cubicBezTo>
                    <a:pt x="10868" y="1067"/>
                    <a:pt x="11063" y="1034"/>
                    <a:pt x="11261" y="1034"/>
                  </a:cubicBezTo>
                  <a:cubicBezTo>
                    <a:pt x="11390" y="1034"/>
                    <a:pt x="11521" y="1048"/>
                    <a:pt x="11648" y="1072"/>
                  </a:cubicBezTo>
                  <a:cubicBezTo>
                    <a:pt x="12363" y="1239"/>
                    <a:pt x="12892" y="1768"/>
                    <a:pt x="13345" y="2334"/>
                  </a:cubicBezTo>
                  <a:cubicBezTo>
                    <a:pt x="13458" y="2465"/>
                    <a:pt x="13548" y="2596"/>
                    <a:pt x="13661" y="2750"/>
                  </a:cubicBezTo>
                  <a:cubicBezTo>
                    <a:pt x="13704" y="2789"/>
                    <a:pt x="13755" y="2821"/>
                    <a:pt x="13807" y="2821"/>
                  </a:cubicBezTo>
                  <a:cubicBezTo>
                    <a:pt x="13828" y="2821"/>
                    <a:pt x="13849" y="2816"/>
                    <a:pt x="13869" y="2804"/>
                  </a:cubicBezTo>
                  <a:cubicBezTo>
                    <a:pt x="13946" y="2750"/>
                    <a:pt x="13983" y="2655"/>
                    <a:pt x="13928" y="2578"/>
                  </a:cubicBezTo>
                  <a:cubicBezTo>
                    <a:pt x="13476" y="1976"/>
                    <a:pt x="13005" y="1352"/>
                    <a:pt x="12304" y="995"/>
                  </a:cubicBezTo>
                  <a:cubicBezTo>
                    <a:pt x="11988" y="827"/>
                    <a:pt x="11626" y="714"/>
                    <a:pt x="11250" y="714"/>
                  </a:cubicBezTo>
                  <a:cubicBezTo>
                    <a:pt x="10911" y="714"/>
                    <a:pt x="10572" y="827"/>
                    <a:pt x="10269" y="1013"/>
                  </a:cubicBezTo>
                  <a:cubicBezTo>
                    <a:pt x="10006" y="1185"/>
                    <a:pt x="9780" y="1393"/>
                    <a:pt x="9518" y="1560"/>
                  </a:cubicBezTo>
                  <a:cubicBezTo>
                    <a:pt x="9329" y="1670"/>
                    <a:pt x="9112" y="1782"/>
                    <a:pt x="8892" y="1782"/>
                  </a:cubicBezTo>
                  <a:cubicBezTo>
                    <a:pt x="8849" y="1782"/>
                    <a:pt x="8805" y="1778"/>
                    <a:pt x="8762" y="1768"/>
                  </a:cubicBezTo>
                  <a:cubicBezTo>
                    <a:pt x="8536" y="1732"/>
                    <a:pt x="8387" y="1601"/>
                    <a:pt x="8215" y="1429"/>
                  </a:cubicBezTo>
                  <a:cubicBezTo>
                    <a:pt x="8047" y="1239"/>
                    <a:pt x="7894" y="1035"/>
                    <a:pt x="7744" y="845"/>
                  </a:cubicBezTo>
                  <a:cubicBezTo>
                    <a:pt x="7595" y="655"/>
                    <a:pt x="7423" y="470"/>
                    <a:pt x="7197" y="334"/>
                  </a:cubicBezTo>
                  <a:cubicBezTo>
                    <a:pt x="7039" y="235"/>
                    <a:pt x="6850" y="190"/>
                    <a:pt x="6661" y="190"/>
                  </a:cubicBezTo>
                  <a:cubicBezTo>
                    <a:pt x="6601" y="190"/>
                    <a:pt x="6541" y="194"/>
                    <a:pt x="6482" y="203"/>
                  </a:cubicBezTo>
                  <a:cubicBezTo>
                    <a:pt x="6012" y="298"/>
                    <a:pt x="5654" y="714"/>
                    <a:pt x="5333" y="1053"/>
                  </a:cubicBezTo>
                  <a:cubicBezTo>
                    <a:pt x="5179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1" y="1619"/>
                  </a:cubicBezTo>
                  <a:lnTo>
                    <a:pt x="4410" y="1619"/>
                  </a:lnTo>
                  <a:cubicBezTo>
                    <a:pt x="4333" y="1619"/>
                    <a:pt x="4315" y="1619"/>
                    <a:pt x="4256" y="1601"/>
                  </a:cubicBezTo>
                  <a:cubicBezTo>
                    <a:pt x="4125" y="1578"/>
                    <a:pt x="4048" y="1542"/>
                    <a:pt x="3958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24" y="1013"/>
                    <a:pt x="3370" y="809"/>
                    <a:pt x="3184" y="601"/>
                  </a:cubicBezTo>
                  <a:cubicBezTo>
                    <a:pt x="3012" y="393"/>
                    <a:pt x="2804" y="203"/>
                    <a:pt x="2542" y="90"/>
                  </a:cubicBezTo>
                  <a:cubicBezTo>
                    <a:pt x="2401" y="29"/>
                    <a:pt x="2248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Google Shape;4201;p66">
              <a:extLst>
                <a:ext uri="{FF2B5EF4-FFF2-40B4-BE49-F238E27FC236}">
                  <a16:creationId xmlns:a16="http://schemas.microsoft.com/office/drawing/2014/main" id="{9740D521-EFD8-4708-BCA4-182E5F371FC0}"/>
                </a:ext>
              </a:extLst>
            </p:cNvPr>
            <p:cNvSpPr/>
            <p:nvPr/>
          </p:nvSpPr>
          <p:spPr>
            <a:xfrm>
              <a:off x="3480626" y="3810052"/>
              <a:ext cx="764311" cy="153868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3" y="0"/>
                    <a:pt x="1727" y="33"/>
                    <a:pt x="1560" y="92"/>
                  </a:cubicBezTo>
                  <a:cubicBezTo>
                    <a:pt x="1244" y="223"/>
                    <a:pt x="959" y="431"/>
                    <a:pt x="750" y="712"/>
                  </a:cubicBezTo>
                  <a:cubicBezTo>
                    <a:pt x="506" y="997"/>
                    <a:pt x="357" y="1354"/>
                    <a:pt x="226" y="1693"/>
                  </a:cubicBezTo>
                  <a:cubicBezTo>
                    <a:pt x="149" y="1861"/>
                    <a:pt x="90" y="2051"/>
                    <a:pt x="36" y="2223"/>
                  </a:cubicBezTo>
                  <a:cubicBezTo>
                    <a:pt x="1" y="2333"/>
                    <a:pt x="94" y="2405"/>
                    <a:pt x="188" y="2405"/>
                  </a:cubicBezTo>
                  <a:cubicBezTo>
                    <a:pt x="251" y="2405"/>
                    <a:pt x="315" y="2372"/>
                    <a:pt x="339" y="2295"/>
                  </a:cubicBezTo>
                  <a:cubicBezTo>
                    <a:pt x="542" y="1675"/>
                    <a:pt x="791" y="920"/>
                    <a:pt x="1375" y="544"/>
                  </a:cubicBezTo>
                  <a:cubicBezTo>
                    <a:pt x="1585" y="412"/>
                    <a:pt x="1839" y="310"/>
                    <a:pt x="2096" y="310"/>
                  </a:cubicBezTo>
                  <a:cubicBezTo>
                    <a:pt x="2137" y="310"/>
                    <a:pt x="2179" y="313"/>
                    <a:pt x="2221" y="318"/>
                  </a:cubicBezTo>
                  <a:cubicBezTo>
                    <a:pt x="2488" y="373"/>
                    <a:pt x="2691" y="526"/>
                    <a:pt x="2863" y="694"/>
                  </a:cubicBezTo>
                  <a:cubicBezTo>
                    <a:pt x="3220" y="1069"/>
                    <a:pt x="3465" y="1580"/>
                    <a:pt x="3917" y="1807"/>
                  </a:cubicBezTo>
                  <a:cubicBezTo>
                    <a:pt x="4066" y="1893"/>
                    <a:pt x="4232" y="1930"/>
                    <a:pt x="4398" y="1930"/>
                  </a:cubicBezTo>
                  <a:cubicBezTo>
                    <a:pt x="4485" y="1930"/>
                    <a:pt x="4571" y="1920"/>
                    <a:pt x="4655" y="1902"/>
                  </a:cubicBezTo>
                  <a:cubicBezTo>
                    <a:pt x="4881" y="1843"/>
                    <a:pt x="5089" y="1712"/>
                    <a:pt x="5274" y="1562"/>
                  </a:cubicBezTo>
                  <a:cubicBezTo>
                    <a:pt x="5446" y="1390"/>
                    <a:pt x="5614" y="1223"/>
                    <a:pt x="5785" y="1033"/>
                  </a:cubicBezTo>
                  <a:cubicBezTo>
                    <a:pt x="5935" y="884"/>
                    <a:pt x="6084" y="730"/>
                    <a:pt x="6292" y="617"/>
                  </a:cubicBezTo>
                  <a:cubicBezTo>
                    <a:pt x="6416" y="552"/>
                    <a:pt x="6547" y="503"/>
                    <a:pt x="6682" y="503"/>
                  </a:cubicBezTo>
                  <a:cubicBezTo>
                    <a:pt x="6734" y="503"/>
                    <a:pt x="6787" y="510"/>
                    <a:pt x="6840" y="526"/>
                  </a:cubicBezTo>
                  <a:cubicBezTo>
                    <a:pt x="6935" y="544"/>
                    <a:pt x="7011" y="581"/>
                    <a:pt x="7102" y="658"/>
                  </a:cubicBezTo>
                  <a:cubicBezTo>
                    <a:pt x="7179" y="694"/>
                    <a:pt x="7274" y="789"/>
                    <a:pt x="7351" y="866"/>
                  </a:cubicBezTo>
                  <a:cubicBezTo>
                    <a:pt x="7667" y="1223"/>
                    <a:pt x="7916" y="1675"/>
                    <a:pt x="8346" y="1938"/>
                  </a:cubicBezTo>
                  <a:cubicBezTo>
                    <a:pt x="8513" y="2034"/>
                    <a:pt x="8711" y="2092"/>
                    <a:pt x="8909" y="2092"/>
                  </a:cubicBezTo>
                  <a:cubicBezTo>
                    <a:pt x="8980" y="2092"/>
                    <a:pt x="9050" y="2084"/>
                    <a:pt x="9120" y="2069"/>
                  </a:cubicBezTo>
                  <a:cubicBezTo>
                    <a:pt x="9423" y="2015"/>
                    <a:pt x="9685" y="1825"/>
                    <a:pt x="9929" y="1657"/>
                  </a:cubicBezTo>
                  <a:cubicBezTo>
                    <a:pt x="10178" y="1467"/>
                    <a:pt x="10404" y="1259"/>
                    <a:pt x="10685" y="1146"/>
                  </a:cubicBezTo>
                  <a:cubicBezTo>
                    <a:pt x="10872" y="1065"/>
                    <a:pt x="11073" y="1027"/>
                    <a:pt x="11276" y="1027"/>
                  </a:cubicBezTo>
                  <a:cubicBezTo>
                    <a:pt x="11400" y="1027"/>
                    <a:pt x="11526" y="1042"/>
                    <a:pt x="11648" y="1069"/>
                  </a:cubicBezTo>
                  <a:cubicBezTo>
                    <a:pt x="12363" y="1241"/>
                    <a:pt x="12892" y="1770"/>
                    <a:pt x="13345" y="2313"/>
                  </a:cubicBezTo>
                  <a:cubicBezTo>
                    <a:pt x="13458" y="2467"/>
                    <a:pt x="13548" y="2598"/>
                    <a:pt x="13661" y="2729"/>
                  </a:cubicBezTo>
                  <a:cubicBezTo>
                    <a:pt x="13701" y="2781"/>
                    <a:pt x="13748" y="2814"/>
                    <a:pt x="13797" y="2814"/>
                  </a:cubicBezTo>
                  <a:cubicBezTo>
                    <a:pt x="13821" y="2814"/>
                    <a:pt x="13846" y="2806"/>
                    <a:pt x="13869" y="2788"/>
                  </a:cubicBezTo>
                  <a:cubicBezTo>
                    <a:pt x="13946" y="2748"/>
                    <a:pt x="13983" y="2653"/>
                    <a:pt x="13928" y="2580"/>
                  </a:cubicBezTo>
                  <a:cubicBezTo>
                    <a:pt x="13476" y="1974"/>
                    <a:pt x="13005" y="1354"/>
                    <a:pt x="12304" y="997"/>
                  </a:cubicBezTo>
                  <a:cubicBezTo>
                    <a:pt x="11988" y="825"/>
                    <a:pt x="11626" y="712"/>
                    <a:pt x="11250" y="712"/>
                  </a:cubicBezTo>
                  <a:cubicBezTo>
                    <a:pt x="10911" y="712"/>
                    <a:pt x="10572" y="825"/>
                    <a:pt x="10269" y="1015"/>
                  </a:cubicBezTo>
                  <a:cubicBezTo>
                    <a:pt x="10006" y="1182"/>
                    <a:pt x="9780" y="1390"/>
                    <a:pt x="9518" y="1562"/>
                  </a:cubicBezTo>
                  <a:cubicBezTo>
                    <a:pt x="9327" y="1673"/>
                    <a:pt x="9108" y="1783"/>
                    <a:pt x="8887" y="1783"/>
                  </a:cubicBezTo>
                  <a:cubicBezTo>
                    <a:pt x="8846" y="1783"/>
                    <a:pt x="8804" y="1779"/>
                    <a:pt x="8762" y="1770"/>
                  </a:cubicBezTo>
                  <a:cubicBezTo>
                    <a:pt x="8536" y="1712"/>
                    <a:pt x="8387" y="1598"/>
                    <a:pt x="8215" y="1431"/>
                  </a:cubicBezTo>
                  <a:cubicBezTo>
                    <a:pt x="8047" y="1241"/>
                    <a:pt x="7894" y="1033"/>
                    <a:pt x="7744" y="843"/>
                  </a:cubicBezTo>
                  <a:cubicBezTo>
                    <a:pt x="7595" y="658"/>
                    <a:pt x="7423" y="468"/>
                    <a:pt x="7197" y="336"/>
                  </a:cubicBezTo>
                  <a:cubicBezTo>
                    <a:pt x="7040" y="238"/>
                    <a:pt x="6853" y="190"/>
                    <a:pt x="6665" y="190"/>
                  </a:cubicBezTo>
                  <a:cubicBezTo>
                    <a:pt x="6604" y="190"/>
                    <a:pt x="6542" y="195"/>
                    <a:pt x="6482" y="205"/>
                  </a:cubicBezTo>
                  <a:cubicBezTo>
                    <a:pt x="6012" y="300"/>
                    <a:pt x="5654" y="712"/>
                    <a:pt x="5333" y="1051"/>
                  </a:cubicBezTo>
                  <a:cubicBezTo>
                    <a:pt x="5179" y="1223"/>
                    <a:pt x="5012" y="1372"/>
                    <a:pt x="4822" y="1503"/>
                  </a:cubicBezTo>
                  <a:cubicBezTo>
                    <a:pt x="4709" y="1562"/>
                    <a:pt x="4655" y="1580"/>
                    <a:pt x="4541" y="1598"/>
                  </a:cubicBezTo>
                  <a:cubicBezTo>
                    <a:pt x="4523" y="1617"/>
                    <a:pt x="4523" y="1617"/>
                    <a:pt x="4501" y="1617"/>
                  </a:cubicBezTo>
                  <a:lnTo>
                    <a:pt x="4410" y="1617"/>
                  </a:lnTo>
                  <a:cubicBezTo>
                    <a:pt x="4333" y="1617"/>
                    <a:pt x="4315" y="1617"/>
                    <a:pt x="4256" y="1598"/>
                  </a:cubicBezTo>
                  <a:cubicBezTo>
                    <a:pt x="4125" y="1580"/>
                    <a:pt x="4048" y="1544"/>
                    <a:pt x="3958" y="1467"/>
                  </a:cubicBezTo>
                  <a:cubicBezTo>
                    <a:pt x="3863" y="1408"/>
                    <a:pt x="3768" y="1295"/>
                    <a:pt x="3691" y="1223"/>
                  </a:cubicBezTo>
                  <a:cubicBezTo>
                    <a:pt x="3524" y="1015"/>
                    <a:pt x="3370" y="789"/>
                    <a:pt x="3184" y="599"/>
                  </a:cubicBezTo>
                  <a:cubicBezTo>
                    <a:pt x="3012" y="391"/>
                    <a:pt x="2804" y="205"/>
                    <a:pt x="2542" y="92"/>
                  </a:cubicBezTo>
                  <a:cubicBezTo>
                    <a:pt x="2396" y="29"/>
                    <a:pt x="2237" y="0"/>
                    <a:pt x="2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Google Shape;4202;p66">
              <a:extLst>
                <a:ext uri="{FF2B5EF4-FFF2-40B4-BE49-F238E27FC236}">
                  <a16:creationId xmlns:a16="http://schemas.microsoft.com/office/drawing/2014/main" id="{2353AB64-0C1E-41CB-A823-1ED7C99AD5AD}"/>
                </a:ext>
              </a:extLst>
            </p:cNvPr>
            <p:cNvSpPr/>
            <p:nvPr/>
          </p:nvSpPr>
          <p:spPr>
            <a:xfrm>
              <a:off x="3480626" y="3705049"/>
              <a:ext cx="764311" cy="154141"/>
            </a:xfrm>
            <a:custGeom>
              <a:avLst/>
              <a:gdLst/>
              <a:ahLst/>
              <a:cxnLst/>
              <a:rect l="l" t="t" r="r" b="b"/>
              <a:pathLst>
                <a:path w="13983" h="2820" extrusionOk="0">
                  <a:moveTo>
                    <a:pt x="2092" y="1"/>
                  </a:moveTo>
                  <a:cubicBezTo>
                    <a:pt x="1914" y="1"/>
                    <a:pt x="1732" y="38"/>
                    <a:pt x="1560" y="109"/>
                  </a:cubicBezTo>
                  <a:cubicBezTo>
                    <a:pt x="1244" y="222"/>
                    <a:pt x="959" y="430"/>
                    <a:pt x="750" y="710"/>
                  </a:cubicBezTo>
                  <a:cubicBezTo>
                    <a:pt x="506" y="1013"/>
                    <a:pt x="357" y="1353"/>
                    <a:pt x="226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0" y="2333"/>
                    <a:pt x="96" y="2411"/>
                    <a:pt x="190" y="2411"/>
                  </a:cubicBezTo>
                  <a:cubicBezTo>
                    <a:pt x="253" y="2411"/>
                    <a:pt x="315" y="2377"/>
                    <a:pt x="339" y="2294"/>
                  </a:cubicBezTo>
                  <a:cubicBezTo>
                    <a:pt x="542" y="1674"/>
                    <a:pt x="791" y="936"/>
                    <a:pt x="1375" y="543"/>
                  </a:cubicBezTo>
                  <a:cubicBezTo>
                    <a:pt x="1574" y="417"/>
                    <a:pt x="1813" y="319"/>
                    <a:pt x="2056" y="319"/>
                  </a:cubicBezTo>
                  <a:cubicBezTo>
                    <a:pt x="2111" y="319"/>
                    <a:pt x="2166" y="324"/>
                    <a:pt x="2221" y="335"/>
                  </a:cubicBezTo>
                  <a:cubicBezTo>
                    <a:pt x="2488" y="371"/>
                    <a:pt x="2691" y="525"/>
                    <a:pt x="2863" y="710"/>
                  </a:cubicBezTo>
                  <a:cubicBezTo>
                    <a:pt x="3220" y="1068"/>
                    <a:pt x="3465" y="1579"/>
                    <a:pt x="3917" y="1823"/>
                  </a:cubicBezTo>
                  <a:cubicBezTo>
                    <a:pt x="4064" y="1896"/>
                    <a:pt x="4228" y="1937"/>
                    <a:pt x="4391" y="1937"/>
                  </a:cubicBezTo>
                  <a:cubicBezTo>
                    <a:pt x="4480" y="1937"/>
                    <a:pt x="4569" y="1925"/>
                    <a:pt x="4655" y="1900"/>
                  </a:cubicBezTo>
                  <a:cubicBezTo>
                    <a:pt x="4881" y="1841"/>
                    <a:pt x="5089" y="1710"/>
                    <a:pt x="5274" y="1561"/>
                  </a:cubicBezTo>
                  <a:lnTo>
                    <a:pt x="5785" y="1050"/>
                  </a:lnTo>
                  <a:cubicBezTo>
                    <a:pt x="5935" y="882"/>
                    <a:pt x="6084" y="728"/>
                    <a:pt x="6292" y="615"/>
                  </a:cubicBezTo>
                  <a:cubicBezTo>
                    <a:pt x="6419" y="549"/>
                    <a:pt x="6553" y="509"/>
                    <a:pt x="6690" y="509"/>
                  </a:cubicBezTo>
                  <a:cubicBezTo>
                    <a:pt x="6740" y="509"/>
                    <a:pt x="6789" y="514"/>
                    <a:pt x="6840" y="525"/>
                  </a:cubicBezTo>
                  <a:cubicBezTo>
                    <a:pt x="6935" y="543"/>
                    <a:pt x="7011" y="579"/>
                    <a:pt x="7102" y="656"/>
                  </a:cubicBezTo>
                  <a:cubicBezTo>
                    <a:pt x="7179" y="710"/>
                    <a:pt x="7274" y="787"/>
                    <a:pt x="7351" y="864"/>
                  </a:cubicBezTo>
                  <a:cubicBezTo>
                    <a:pt x="7667" y="1221"/>
                    <a:pt x="7916" y="1674"/>
                    <a:pt x="8346" y="1936"/>
                  </a:cubicBezTo>
                  <a:cubicBezTo>
                    <a:pt x="8513" y="2033"/>
                    <a:pt x="8711" y="2090"/>
                    <a:pt x="8909" y="2090"/>
                  </a:cubicBezTo>
                  <a:cubicBezTo>
                    <a:pt x="8980" y="2090"/>
                    <a:pt x="9050" y="2083"/>
                    <a:pt x="9120" y="2067"/>
                  </a:cubicBezTo>
                  <a:cubicBezTo>
                    <a:pt x="9423" y="2013"/>
                    <a:pt x="9685" y="1823"/>
                    <a:pt x="9929" y="1656"/>
                  </a:cubicBezTo>
                  <a:cubicBezTo>
                    <a:pt x="10178" y="1466"/>
                    <a:pt x="10404" y="1276"/>
                    <a:pt x="10685" y="1145"/>
                  </a:cubicBezTo>
                  <a:cubicBezTo>
                    <a:pt x="10856" y="1070"/>
                    <a:pt x="11040" y="1038"/>
                    <a:pt x="11225" y="1038"/>
                  </a:cubicBezTo>
                  <a:cubicBezTo>
                    <a:pt x="11366" y="1038"/>
                    <a:pt x="11509" y="1057"/>
                    <a:pt x="11648" y="1090"/>
                  </a:cubicBezTo>
                  <a:cubicBezTo>
                    <a:pt x="12363" y="1240"/>
                    <a:pt x="12892" y="1769"/>
                    <a:pt x="13345" y="2334"/>
                  </a:cubicBezTo>
                  <a:cubicBezTo>
                    <a:pt x="13458" y="2465"/>
                    <a:pt x="13548" y="2597"/>
                    <a:pt x="13661" y="2746"/>
                  </a:cubicBezTo>
                  <a:cubicBezTo>
                    <a:pt x="13704" y="2788"/>
                    <a:pt x="13756" y="2819"/>
                    <a:pt x="13809" y="2819"/>
                  </a:cubicBezTo>
                  <a:cubicBezTo>
                    <a:pt x="13829" y="2819"/>
                    <a:pt x="13850" y="2815"/>
                    <a:pt x="13869" y="2805"/>
                  </a:cubicBezTo>
                  <a:cubicBezTo>
                    <a:pt x="13946" y="2764"/>
                    <a:pt x="13983" y="2651"/>
                    <a:pt x="13928" y="2579"/>
                  </a:cubicBezTo>
                  <a:cubicBezTo>
                    <a:pt x="13476" y="1972"/>
                    <a:pt x="13005" y="1353"/>
                    <a:pt x="12304" y="995"/>
                  </a:cubicBezTo>
                  <a:cubicBezTo>
                    <a:pt x="11988" y="823"/>
                    <a:pt x="11626" y="728"/>
                    <a:pt x="11250" y="710"/>
                  </a:cubicBezTo>
                  <a:cubicBezTo>
                    <a:pt x="10911" y="710"/>
                    <a:pt x="10572" y="823"/>
                    <a:pt x="10269" y="1013"/>
                  </a:cubicBezTo>
                  <a:cubicBezTo>
                    <a:pt x="10006" y="1181"/>
                    <a:pt x="9780" y="1389"/>
                    <a:pt x="9518" y="1561"/>
                  </a:cubicBezTo>
                  <a:cubicBezTo>
                    <a:pt x="9327" y="1671"/>
                    <a:pt x="9108" y="1781"/>
                    <a:pt x="8887" y="1781"/>
                  </a:cubicBezTo>
                  <a:cubicBezTo>
                    <a:pt x="8846" y="1781"/>
                    <a:pt x="8804" y="1777"/>
                    <a:pt x="8762" y="1769"/>
                  </a:cubicBezTo>
                  <a:cubicBezTo>
                    <a:pt x="8536" y="1728"/>
                    <a:pt x="8387" y="1597"/>
                    <a:pt x="8215" y="1430"/>
                  </a:cubicBezTo>
                  <a:cubicBezTo>
                    <a:pt x="8047" y="1240"/>
                    <a:pt x="7894" y="1031"/>
                    <a:pt x="7744" y="841"/>
                  </a:cubicBezTo>
                  <a:cubicBezTo>
                    <a:pt x="7595" y="656"/>
                    <a:pt x="7423" y="466"/>
                    <a:pt x="7197" y="335"/>
                  </a:cubicBezTo>
                  <a:cubicBezTo>
                    <a:pt x="7040" y="236"/>
                    <a:pt x="6853" y="188"/>
                    <a:pt x="6665" y="188"/>
                  </a:cubicBezTo>
                  <a:cubicBezTo>
                    <a:pt x="6604" y="188"/>
                    <a:pt x="6542" y="194"/>
                    <a:pt x="6482" y="204"/>
                  </a:cubicBezTo>
                  <a:cubicBezTo>
                    <a:pt x="6012" y="299"/>
                    <a:pt x="5654" y="710"/>
                    <a:pt x="5333" y="1050"/>
                  </a:cubicBezTo>
                  <a:cubicBezTo>
                    <a:pt x="5179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1" y="1615"/>
                  </a:cubicBezTo>
                  <a:lnTo>
                    <a:pt x="4256" y="1615"/>
                  </a:lnTo>
                  <a:cubicBezTo>
                    <a:pt x="4125" y="1579"/>
                    <a:pt x="4048" y="1543"/>
                    <a:pt x="3958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24" y="1013"/>
                    <a:pt x="3370" y="805"/>
                    <a:pt x="3184" y="597"/>
                  </a:cubicBezTo>
                  <a:cubicBezTo>
                    <a:pt x="3012" y="389"/>
                    <a:pt x="2804" y="204"/>
                    <a:pt x="2542" y="90"/>
                  </a:cubicBezTo>
                  <a:cubicBezTo>
                    <a:pt x="2401" y="29"/>
                    <a:pt x="2248" y="1"/>
                    <a:pt x="2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7" name="Google Shape;4199;p66">
            <a:extLst>
              <a:ext uri="{FF2B5EF4-FFF2-40B4-BE49-F238E27FC236}">
                <a16:creationId xmlns:a16="http://schemas.microsoft.com/office/drawing/2014/main" id="{35EB7AB8-CFA6-451A-B2FC-5A9F2EE06B95}"/>
              </a:ext>
            </a:extLst>
          </p:cNvPr>
          <p:cNvGrpSpPr/>
          <p:nvPr/>
        </p:nvGrpSpPr>
        <p:grpSpPr>
          <a:xfrm flipH="1">
            <a:off x="7182951" y="5977302"/>
            <a:ext cx="654326" cy="309220"/>
            <a:chOff x="3480626" y="3705049"/>
            <a:chExt cx="764311" cy="361196"/>
          </a:xfrm>
          <a:solidFill>
            <a:schemeClr val="accent6">
              <a:lumMod val="75000"/>
            </a:schemeClr>
          </a:solidFill>
        </p:grpSpPr>
        <p:sp>
          <p:nvSpPr>
            <p:cNvPr id="288" name="Google Shape;4200;p66">
              <a:extLst>
                <a:ext uri="{FF2B5EF4-FFF2-40B4-BE49-F238E27FC236}">
                  <a16:creationId xmlns:a16="http://schemas.microsoft.com/office/drawing/2014/main" id="{5F04599F-6688-4205-802C-69F1F57D4C68}"/>
                </a:ext>
              </a:extLst>
            </p:cNvPr>
            <p:cNvSpPr/>
            <p:nvPr/>
          </p:nvSpPr>
          <p:spPr>
            <a:xfrm>
              <a:off x="3480626" y="3912049"/>
              <a:ext cx="764311" cy="154196"/>
            </a:xfrm>
            <a:custGeom>
              <a:avLst/>
              <a:gdLst/>
              <a:ahLst/>
              <a:cxnLst/>
              <a:rect l="l" t="t" r="r" b="b"/>
              <a:pathLst>
                <a:path w="13983" h="2821" extrusionOk="0">
                  <a:moveTo>
                    <a:pt x="2092" y="0"/>
                  </a:moveTo>
                  <a:cubicBezTo>
                    <a:pt x="1914" y="0"/>
                    <a:pt x="1732" y="38"/>
                    <a:pt x="1560" y="108"/>
                  </a:cubicBezTo>
                  <a:cubicBezTo>
                    <a:pt x="1244" y="221"/>
                    <a:pt x="959" y="429"/>
                    <a:pt x="750" y="714"/>
                  </a:cubicBezTo>
                  <a:cubicBezTo>
                    <a:pt x="506" y="1013"/>
                    <a:pt x="357" y="1352"/>
                    <a:pt x="226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0" y="2335"/>
                    <a:pt x="96" y="2415"/>
                    <a:pt x="191" y="2415"/>
                  </a:cubicBezTo>
                  <a:cubicBezTo>
                    <a:pt x="253" y="2415"/>
                    <a:pt x="315" y="2380"/>
                    <a:pt x="339" y="2297"/>
                  </a:cubicBezTo>
                  <a:cubicBezTo>
                    <a:pt x="542" y="1673"/>
                    <a:pt x="791" y="940"/>
                    <a:pt x="1375" y="542"/>
                  </a:cubicBezTo>
                  <a:cubicBezTo>
                    <a:pt x="1577" y="419"/>
                    <a:pt x="1818" y="320"/>
                    <a:pt x="2065" y="320"/>
                  </a:cubicBezTo>
                  <a:cubicBezTo>
                    <a:pt x="2117" y="320"/>
                    <a:pt x="2169" y="325"/>
                    <a:pt x="2221" y="334"/>
                  </a:cubicBezTo>
                  <a:cubicBezTo>
                    <a:pt x="2488" y="375"/>
                    <a:pt x="2691" y="524"/>
                    <a:pt x="2863" y="714"/>
                  </a:cubicBezTo>
                  <a:cubicBezTo>
                    <a:pt x="3220" y="1072"/>
                    <a:pt x="3465" y="1578"/>
                    <a:pt x="3917" y="1827"/>
                  </a:cubicBezTo>
                  <a:cubicBezTo>
                    <a:pt x="4062" y="1899"/>
                    <a:pt x="4223" y="1940"/>
                    <a:pt x="4384" y="1940"/>
                  </a:cubicBezTo>
                  <a:cubicBezTo>
                    <a:pt x="4475" y="1940"/>
                    <a:pt x="4566" y="1927"/>
                    <a:pt x="4655" y="1899"/>
                  </a:cubicBezTo>
                  <a:cubicBezTo>
                    <a:pt x="4881" y="1845"/>
                    <a:pt x="5089" y="1714"/>
                    <a:pt x="5274" y="1560"/>
                  </a:cubicBezTo>
                  <a:lnTo>
                    <a:pt x="5785" y="1053"/>
                  </a:lnTo>
                  <a:cubicBezTo>
                    <a:pt x="5935" y="882"/>
                    <a:pt x="6084" y="732"/>
                    <a:pt x="6292" y="619"/>
                  </a:cubicBezTo>
                  <a:cubicBezTo>
                    <a:pt x="6420" y="548"/>
                    <a:pt x="6555" y="510"/>
                    <a:pt x="6695" y="510"/>
                  </a:cubicBezTo>
                  <a:cubicBezTo>
                    <a:pt x="6742" y="510"/>
                    <a:pt x="6791" y="515"/>
                    <a:pt x="6840" y="524"/>
                  </a:cubicBezTo>
                  <a:cubicBezTo>
                    <a:pt x="6935" y="542"/>
                    <a:pt x="7011" y="583"/>
                    <a:pt x="7102" y="655"/>
                  </a:cubicBezTo>
                  <a:cubicBezTo>
                    <a:pt x="7179" y="714"/>
                    <a:pt x="7274" y="787"/>
                    <a:pt x="7351" y="863"/>
                  </a:cubicBezTo>
                  <a:cubicBezTo>
                    <a:pt x="7667" y="1221"/>
                    <a:pt x="7916" y="1673"/>
                    <a:pt x="8346" y="1940"/>
                  </a:cubicBezTo>
                  <a:cubicBezTo>
                    <a:pt x="8513" y="2037"/>
                    <a:pt x="8713" y="2092"/>
                    <a:pt x="8912" y="2092"/>
                  </a:cubicBezTo>
                  <a:cubicBezTo>
                    <a:pt x="8982" y="2092"/>
                    <a:pt x="9051" y="2085"/>
                    <a:pt x="9120" y="2071"/>
                  </a:cubicBezTo>
                  <a:cubicBezTo>
                    <a:pt x="9423" y="2012"/>
                    <a:pt x="9685" y="1827"/>
                    <a:pt x="9929" y="1655"/>
                  </a:cubicBezTo>
                  <a:cubicBezTo>
                    <a:pt x="10178" y="1465"/>
                    <a:pt x="10404" y="1280"/>
                    <a:pt x="10685" y="1148"/>
                  </a:cubicBezTo>
                  <a:cubicBezTo>
                    <a:pt x="10868" y="1067"/>
                    <a:pt x="11063" y="1034"/>
                    <a:pt x="11261" y="1034"/>
                  </a:cubicBezTo>
                  <a:cubicBezTo>
                    <a:pt x="11390" y="1034"/>
                    <a:pt x="11521" y="1048"/>
                    <a:pt x="11648" y="1072"/>
                  </a:cubicBezTo>
                  <a:cubicBezTo>
                    <a:pt x="12363" y="1239"/>
                    <a:pt x="12892" y="1768"/>
                    <a:pt x="13345" y="2334"/>
                  </a:cubicBezTo>
                  <a:cubicBezTo>
                    <a:pt x="13458" y="2465"/>
                    <a:pt x="13548" y="2596"/>
                    <a:pt x="13661" y="2750"/>
                  </a:cubicBezTo>
                  <a:cubicBezTo>
                    <a:pt x="13704" y="2789"/>
                    <a:pt x="13755" y="2821"/>
                    <a:pt x="13807" y="2821"/>
                  </a:cubicBezTo>
                  <a:cubicBezTo>
                    <a:pt x="13828" y="2821"/>
                    <a:pt x="13849" y="2816"/>
                    <a:pt x="13869" y="2804"/>
                  </a:cubicBezTo>
                  <a:cubicBezTo>
                    <a:pt x="13946" y="2750"/>
                    <a:pt x="13983" y="2655"/>
                    <a:pt x="13928" y="2578"/>
                  </a:cubicBezTo>
                  <a:cubicBezTo>
                    <a:pt x="13476" y="1976"/>
                    <a:pt x="13005" y="1352"/>
                    <a:pt x="12304" y="995"/>
                  </a:cubicBezTo>
                  <a:cubicBezTo>
                    <a:pt x="11988" y="827"/>
                    <a:pt x="11626" y="714"/>
                    <a:pt x="11250" y="714"/>
                  </a:cubicBezTo>
                  <a:cubicBezTo>
                    <a:pt x="10911" y="714"/>
                    <a:pt x="10572" y="827"/>
                    <a:pt x="10269" y="1013"/>
                  </a:cubicBezTo>
                  <a:cubicBezTo>
                    <a:pt x="10006" y="1185"/>
                    <a:pt x="9780" y="1393"/>
                    <a:pt x="9518" y="1560"/>
                  </a:cubicBezTo>
                  <a:cubicBezTo>
                    <a:pt x="9329" y="1670"/>
                    <a:pt x="9112" y="1782"/>
                    <a:pt x="8892" y="1782"/>
                  </a:cubicBezTo>
                  <a:cubicBezTo>
                    <a:pt x="8849" y="1782"/>
                    <a:pt x="8805" y="1778"/>
                    <a:pt x="8762" y="1768"/>
                  </a:cubicBezTo>
                  <a:cubicBezTo>
                    <a:pt x="8536" y="1732"/>
                    <a:pt x="8387" y="1601"/>
                    <a:pt x="8215" y="1429"/>
                  </a:cubicBezTo>
                  <a:cubicBezTo>
                    <a:pt x="8047" y="1239"/>
                    <a:pt x="7894" y="1035"/>
                    <a:pt x="7744" y="845"/>
                  </a:cubicBezTo>
                  <a:cubicBezTo>
                    <a:pt x="7595" y="655"/>
                    <a:pt x="7423" y="470"/>
                    <a:pt x="7197" y="334"/>
                  </a:cubicBezTo>
                  <a:cubicBezTo>
                    <a:pt x="7039" y="235"/>
                    <a:pt x="6850" y="190"/>
                    <a:pt x="6661" y="190"/>
                  </a:cubicBezTo>
                  <a:cubicBezTo>
                    <a:pt x="6601" y="190"/>
                    <a:pt x="6541" y="194"/>
                    <a:pt x="6482" y="203"/>
                  </a:cubicBezTo>
                  <a:cubicBezTo>
                    <a:pt x="6012" y="298"/>
                    <a:pt x="5654" y="714"/>
                    <a:pt x="5333" y="1053"/>
                  </a:cubicBezTo>
                  <a:cubicBezTo>
                    <a:pt x="5179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1" y="1619"/>
                  </a:cubicBezTo>
                  <a:lnTo>
                    <a:pt x="4410" y="1619"/>
                  </a:lnTo>
                  <a:cubicBezTo>
                    <a:pt x="4333" y="1619"/>
                    <a:pt x="4315" y="1619"/>
                    <a:pt x="4256" y="1601"/>
                  </a:cubicBezTo>
                  <a:cubicBezTo>
                    <a:pt x="4125" y="1578"/>
                    <a:pt x="4048" y="1542"/>
                    <a:pt x="3958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24" y="1013"/>
                    <a:pt x="3370" y="809"/>
                    <a:pt x="3184" y="601"/>
                  </a:cubicBezTo>
                  <a:cubicBezTo>
                    <a:pt x="3012" y="393"/>
                    <a:pt x="2804" y="203"/>
                    <a:pt x="2542" y="90"/>
                  </a:cubicBezTo>
                  <a:cubicBezTo>
                    <a:pt x="2401" y="29"/>
                    <a:pt x="2248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Google Shape;4201;p66">
              <a:extLst>
                <a:ext uri="{FF2B5EF4-FFF2-40B4-BE49-F238E27FC236}">
                  <a16:creationId xmlns:a16="http://schemas.microsoft.com/office/drawing/2014/main" id="{6CF892EF-6703-44DA-B51E-8B05690AAD2A}"/>
                </a:ext>
              </a:extLst>
            </p:cNvPr>
            <p:cNvSpPr/>
            <p:nvPr/>
          </p:nvSpPr>
          <p:spPr>
            <a:xfrm>
              <a:off x="3480626" y="3810052"/>
              <a:ext cx="764311" cy="153868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3" y="0"/>
                    <a:pt x="1727" y="33"/>
                    <a:pt x="1560" y="92"/>
                  </a:cubicBezTo>
                  <a:cubicBezTo>
                    <a:pt x="1244" y="223"/>
                    <a:pt x="959" y="431"/>
                    <a:pt x="750" y="712"/>
                  </a:cubicBezTo>
                  <a:cubicBezTo>
                    <a:pt x="506" y="997"/>
                    <a:pt x="357" y="1354"/>
                    <a:pt x="226" y="1693"/>
                  </a:cubicBezTo>
                  <a:cubicBezTo>
                    <a:pt x="149" y="1861"/>
                    <a:pt x="90" y="2051"/>
                    <a:pt x="36" y="2223"/>
                  </a:cubicBezTo>
                  <a:cubicBezTo>
                    <a:pt x="1" y="2333"/>
                    <a:pt x="94" y="2405"/>
                    <a:pt x="188" y="2405"/>
                  </a:cubicBezTo>
                  <a:cubicBezTo>
                    <a:pt x="251" y="2405"/>
                    <a:pt x="315" y="2372"/>
                    <a:pt x="339" y="2295"/>
                  </a:cubicBezTo>
                  <a:cubicBezTo>
                    <a:pt x="542" y="1675"/>
                    <a:pt x="791" y="920"/>
                    <a:pt x="1375" y="544"/>
                  </a:cubicBezTo>
                  <a:cubicBezTo>
                    <a:pt x="1585" y="412"/>
                    <a:pt x="1839" y="310"/>
                    <a:pt x="2096" y="310"/>
                  </a:cubicBezTo>
                  <a:cubicBezTo>
                    <a:pt x="2137" y="310"/>
                    <a:pt x="2179" y="313"/>
                    <a:pt x="2221" y="318"/>
                  </a:cubicBezTo>
                  <a:cubicBezTo>
                    <a:pt x="2488" y="373"/>
                    <a:pt x="2691" y="526"/>
                    <a:pt x="2863" y="694"/>
                  </a:cubicBezTo>
                  <a:cubicBezTo>
                    <a:pt x="3220" y="1069"/>
                    <a:pt x="3465" y="1580"/>
                    <a:pt x="3917" y="1807"/>
                  </a:cubicBezTo>
                  <a:cubicBezTo>
                    <a:pt x="4066" y="1893"/>
                    <a:pt x="4232" y="1930"/>
                    <a:pt x="4398" y="1930"/>
                  </a:cubicBezTo>
                  <a:cubicBezTo>
                    <a:pt x="4485" y="1930"/>
                    <a:pt x="4571" y="1920"/>
                    <a:pt x="4655" y="1902"/>
                  </a:cubicBezTo>
                  <a:cubicBezTo>
                    <a:pt x="4881" y="1843"/>
                    <a:pt x="5089" y="1712"/>
                    <a:pt x="5274" y="1562"/>
                  </a:cubicBezTo>
                  <a:cubicBezTo>
                    <a:pt x="5446" y="1390"/>
                    <a:pt x="5614" y="1223"/>
                    <a:pt x="5785" y="1033"/>
                  </a:cubicBezTo>
                  <a:cubicBezTo>
                    <a:pt x="5935" y="884"/>
                    <a:pt x="6084" y="730"/>
                    <a:pt x="6292" y="617"/>
                  </a:cubicBezTo>
                  <a:cubicBezTo>
                    <a:pt x="6416" y="552"/>
                    <a:pt x="6547" y="503"/>
                    <a:pt x="6682" y="503"/>
                  </a:cubicBezTo>
                  <a:cubicBezTo>
                    <a:pt x="6734" y="503"/>
                    <a:pt x="6787" y="510"/>
                    <a:pt x="6840" y="526"/>
                  </a:cubicBezTo>
                  <a:cubicBezTo>
                    <a:pt x="6935" y="544"/>
                    <a:pt x="7011" y="581"/>
                    <a:pt x="7102" y="658"/>
                  </a:cubicBezTo>
                  <a:cubicBezTo>
                    <a:pt x="7179" y="694"/>
                    <a:pt x="7274" y="789"/>
                    <a:pt x="7351" y="866"/>
                  </a:cubicBezTo>
                  <a:cubicBezTo>
                    <a:pt x="7667" y="1223"/>
                    <a:pt x="7916" y="1675"/>
                    <a:pt x="8346" y="1938"/>
                  </a:cubicBezTo>
                  <a:cubicBezTo>
                    <a:pt x="8513" y="2034"/>
                    <a:pt x="8711" y="2092"/>
                    <a:pt x="8909" y="2092"/>
                  </a:cubicBezTo>
                  <a:cubicBezTo>
                    <a:pt x="8980" y="2092"/>
                    <a:pt x="9050" y="2084"/>
                    <a:pt x="9120" y="2069"/>
                  </a:cubicBezTo>
                  <a:cubicBezTo>
                    <a:pt x="9423" y="2015"/>
                    <a:pt x="9685" y="1825"/>
                    <a:pt x="9929" y="1657"/>
                  </a:cubicBezTo>
                  <a:cubicBezTo>
                    <a:pt x="10178" y="1467"/>
                    <a:pt x="10404" y="1259"/>
                    <a:pt x="10685" y="1146"/>
                  </a:cubicBezTo>
                  <a:cubicBezTo>
                    <a:pt x="10872" y="1065"/>
                    <a:pt x="11073" y="1027"/>
                    <a:pt x="11276" y="1027"/>
                  </a:cubicBezTo>
                  <a:cubicBezTo>
                    <a:pt x="11400" y="1027"/>
                    <a:pt x="11526" y="1042"/>
                    <a:pt x="11648" y="1069"/>
                  </a:cubicBezTo>
                  <a:cubicBezTo>
                    <a:pt x="12363" y="1241"/>
                    <a:pt x="12892" y="1770"/>
                    <a:pt x="13345" y="2313"/>
                  </a:cubicBezTo>
                  <a:cubicBezTo>
                    <a:pt x="13458" y="2467"/>
                    <a:pt x="13548" y="2598"/>
                    <a:pt x="13661" y="2729"/>
                  </a:cubicBezTo>
                  <a:cubicBezTo>
                    <a:pt x="13701" y="2781"/>
                    <a:pt x="13748" y="2814"/>
                    <a:pt x="13797" y="2814"/>
                  </a:cubicBezTo>
                  <a:cubicBezTo>
                    <a:pt x="13821" y="2814"/>
                    <a:pt x="13846" y="2806"/>
                    <a:pt x="13869" y="2788"/>
                  </a:cubicBezTo>
                  <a:cubicBezTo>
                    <a:pt x="13946" y="2748"/>
                    <a:pt x="13983" y="2653"/>
                    <a:pt x="13928" y="2580"/>
                  </a:cubicBezTo>
                  <a:cubicBezTo>
                    <a:pt x="13476" y="1974"/>
                    <a:pt x="13005" y="1354"/>
                    <a:pt x="12304" y="997"/>
                  </a:cubicBezTo>
                  <a:cubicBezTo>
                    <a:pt x="11988" y="825"/>
                    <a:pt x="11626" y="712"/>
                    <a:pt x="11250" y="712"/>
                  </a:cubicBezTo>
                  <a:cubicBezTo>
                    <a:pt x="10911" y="712"/>
                    <a:pt x="10572" y="825"/>
                    <a:pt x="10269" y="1015"/>
                  </a:cubicBezTo>
                  <a:cubicBezTo>
                    <a:pt x="10006" y="1182"/>
                    <a:pt x="9780" y="1390"/>
                    <a:pt x="9518" y="1562"/>
                  </a:cubicBezTo>
                  <a:cubicBezTo>
                    <a:pt x="9327" y="1673"/>
                    <a:pt x="9108" y="1783"/>
                    <a:pt x="8887" y="1783"/>
                  </a:cubicBezTo>
                  <a:cubicBezTo>
                    <a:pt x="8846" y="1783"/>
                    <a:pt x="8804" y="1779"/>
                    <a:pt x="8762" y="1770"/>
                  </a:cubicBezTo>
                  <a:cubicBezTo>
                    <a:pt x="8536" y="1712"/>
                    <a:pt x="8387" y="1598"/>
                    <a:pt x="8215" y="1431"/>
                  </a:cubicBezTo>
                  <a:cubicBezTo>
                    <a:pt x="8047" y="1241"/>
                    <a:pt x="7894" y="1033"/>
                    <a:pt x="7744" y="843"/>
                  </a:cubicBezTo>
                  <a:cubicBezTo>
                    <a:pt x="7595" y="658"/>
                    <a:pt x="7423" y="468"/>
                    <a:pt x="7197" y="336"/>
                  </a:cubicBezTo>
                  <a:cubicBezTo>
                    <a:pt x="7040" y="238"/>
                    <a:pt x="6853" y="190"/>
                    <a:pt x="6665" y="190"/>
                  </a:cubicBezTo>
                  <a:cubicBezTo>
                    <a:pt x="6604" y="190"/>
                    <a:pt x="6542" y="195"/>
                    <a:pt x="6482" y="205"/>
                  </a:cubicBezTo>
                  <a:cubicBezTo>
                    <a:pt x="6012" y="300"/>
                    <a:pt x="5654" y="712"/>
                    <a:pt x="5333" y="1051"/>
                  </a:cubicBezTo>
                  <a:cubicBezTo>
                    <a:pt x="5179" y="1223"/>
                    <a:pt x="5012" y="1372"/>
                    <a:pt x="4822" y="1503"/>
                  </a:cubicBezTo>
                  <a:cubicBezTo>
                    <a:pt x="4709" y="1562"/>
                    <a:pt x="4655" y="1580"/>
                    <a:pt x="4541" y="1598"/>
                  </a:cubicBezTo>
                  <a:cubicBezTo>
                    <a:pt x="4523" y="1617"/>
                    <a:pt x="4523" y="1617"/>
                    <a:pt x="4501" y="1617"/>
                  </a:cubicBezTo>
                  <a:lnTo>
                    <a:pt x="4410" y="1617"/>
                  </a:lnTo>
                  <a:cubicBezTo>
                    <a:pt x="4333" y="1617"/>
                    <a:pt x="4315" y="1617"/>
                    <a:pt x="4256" y="1598"/>
                  </a:cubicBezTo>
                  <a:cubicBezTo>
                    <a:pt x="4125" y="1580"/>
                    <a:pt x="4048" y="1544"/>
                    <a:pt x="3958" y="1467"/>
                  </a:cubicBezTo>
                  <a:cubicBezTo>
                    <a:pt x="3863" y="1408"/>
                    <a:pt x="3768" y="1295"/>
                    <a:pt x="3691" y="1223"/>
                  </a:cubicBezTo>
                  <a:cubicBezTo>
                    <a:pt x="3524" y="1015"/>
                    <a:pt x="3370" y="789"/>
                    <a:pt x="3184" y="599"/>
                  </a:cubicBezTo>
                  <a:cubicBezTo>
                    <a:pt x="3012" y="391"/>
                    <a:pt x="2804" y="205"/>
                    <a:pt x="2542" y="92"/>
                  </a:cubicBezTo>
                  <a:cubicBezTo>
                    <a:pt x="2396" y="29"/>
                    <a:pt x="2237" y="0"/>
                    <a:pt x="2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Google Shape;4202;p66">
              <a:extLst>
                <a:ext uri="{FF2B5EF4-FFF2-40B4-BE49-F238E27FC236}">
                  <a16:creationId xmlns:a16="http://schemas.microsoft.com/office/drawing/2014/main" id="{E58BC2E6-D568-4B0F-AB58-E8AEB5C77551}"/>
                </a:ext>
              </a:extLst>
            </p:cNvPr>
            <p:cNvSpPr/>
            <p:nvPr/>
          </p:nvSpPr>
          <p:spPr>
            <a:xfrm>
              <a:off x="3480626" y="3705049"/>
              <a:ext cx="764311" cy="154141"/>
            </a:xfrm>
            <a:custGeom>
              <a:avLst/>
              <a:gdLst/>
              <a:ahLst/>
              <a:cxnLst/>
              <a:rect l="l" t="t" r="r" b="b"/>
              <a:pathLst>
                <a:path w="13983" h="2820" extrusionOk="0">
                  <a:moveTo>
                    <a:pt x="2092" y="1"/>
                  </a:moveTo>
                  <a:cubicBezTo>
                    <a:pt x="1914" y="1"/>
                    <a:pt x="1732" y="38"/>
                    <a:pt x="1560" y="109"/>
                  </a:cubicBezTo>
                  <a:cubicBezTo>
                    <a:pt x="1244" y="222"/>
                    <a:pt x="959" y="430"/>
                    <a:pt x="750" y="710"/>
                  </a:cubicBezTo>
                  <a:cubicBezTo>
                    <a:pt x="506" y="1013"/>
                    <a:pt x="357" y="1353"/>
                    <a:pt x="226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0" y="2333"/>
                    <a:pt x="96" y="2411"/>
                    <a:pt x="190" y="2411"/>
                  </a:cubicBezTo>
                  <a:cubicBezTo>
                    <a:pt x="253" y="2411"/>
                    <a:pt x="315" y="2377"/>
                    <a:pt x="339" y="2294"/>
                  </a:cubicBezTo>
                  <a:cubicBezTo>
                    <a:pt x="542" y="1674"/>
                    <a:pt x="791" y="936"/>
                    <a:pt x="1375" y="543"/>
                  </a:cubicBezTo>
                  <a:cubicBezTo>
                    <a:pt x="1574" y="417"/>
                    <a:pt x="1813" y="319"/>
                    <a:pt x="2056" y="319"/>
                  </a:cubicBezTo>
                  <a:cubicBezTo>
                    <a:pt x="2111" y="319"/>
                    <a:pt x="2166" y="324"/>
                    <a:pt x="2221" y="335"/>
                  </a:cubicBezTo>
                  <a:cubicBezTo>
                    <a:pt x="2488" y="371"/>
                    <a:pt x="2691" y="525"/>
                    <a:pt x="2863" y="710"/>
                  </a:cubicBezTo>
                  <a:cubicBezTo>
                    <a:pt x="3220" y="1068"/>
                    <a:pt x="3465" y="1579"/>
                    <a:pt x="3917" y="1823"/>
                  </a:cubicBezTo>
                  <a:cubicBezTo>
                    <a:pt x="4064" y="1896"/>
                    <a:pt x="4228" y="1937"/>
                    <a:pt x="4391" y="1937"/>
                  </a:cubicBezTo>
                  <a:cubicBezTo>
                    <a:pt x="4480" y="1937"/>
                    <a:pt x="4569" y="1925"/>
                    <a:pt x="4655" y="1900"/>
                  </a:cubicBezTo>
                  <a:cubicBezTo>
                    <a:pt x="4881" y="1841"/>
                    <a:pt x="5089" y="1710"/>
                    <a:pt x="5274" y="1561"/>
                  </a:cubicBezTo>
                  <a:lnTo>
                    <a:pt x="5785" y="1050"/>
                  </a:lnTo>
                  <a:cubicBezTo>
                    <a:pt x="5935" y="882"/>
                    <a:pt x="6084" y="728"/>
                    <a:pt x="6292" y="615"/>
                  </a:cubicBezTo>
                  <a:cubicBezTo>
                    <a:pt x="6419" y="549"/>
                    <a:pt x="6553" y="509"/>
                    <a:pt x="6690" y="509"/>
                  </a:cubicBezTo>
                  <a:cubicBezTo>
                    <a:pt x="6740" y="509"/>
                    <a:pt x="6789" y="514"/>
                    <a:pt x="6840" y="525"/>
                  </a:cubicBezTo>
                  <a:cubicBezTo>
                    <a:pt x="6935" y="543"/>
                    <a:pt x="7011" y="579"/>
                    <a:pt x="7102" y="656"/>
                  </a:cubicBezTo>
                  <a:cubicBezTo>
                    <a:pt x="7179" y="710"/>
                    <a:pt x="7274" y="787"/>
                    <a:pt x="7351" y="864"/>
                  </a:cubicBezTo>
                  <a:cubicBezTo>
                    <a:pt x="7667" y="1221"/>
                    <a:pt x="7916" y="1674"/>
                    <a:pt x="8346" y="1936"/>
                  </a:cubicBezTo>
                  <a:cubicBezTo>
                    <a:pt x="8513" y="2033"/>
                    <a:pt x="8711" y="2090"/>
                    <a:pt x="8909" y="2090"/>
                  </a:cubicBezTo>
                  <a:cubicBezTo>
                    <a:pt x="8980" y="2090"/>
                    <a:pt x="9050" y="2083"/>
                    <a:pt x="9120" y="2067"/>
                  </a:cubicBezTo>
                  <a:cubicBezTo>
                    <a:pt x="9423" y="2013"/>
                    <a:pt x="9685" y="1823"/>
                    <a:pt x="9929" y="1656"/>
                  </a:cubicBezTo>
                  <a:cubicBezTo>
                    <a:pt x="10178" y="1466"/>
                    <a:pt x="10404" y="1276"/>
                    <a:pt x="10685" y="1145"/>
                  </a:cubicBezTo>
                  <a:cubicBezTo>
                    <a:pt x="10856" y="1070"/>
                    <a:pt x="11040" y="1038"/>
                    <a:pt x="11225" y="1038"/>
                  </a:cubicBezTo>
                  <a:cubicBezTo>
                    <a:pt x="11366" y="1038"/>
                    <a:pt x="11509" y="1057"/>
                    <a:pt x="11648" y="1090"/>
                  </a:cubicBezTo>
                  <a:cubicBezTo>
                    <a:pt x="12363" y="1240"/>
                    <a:pt x="12892" y="1769"/>
                    <a:pt x="13345" y="2334"/>
                  </a:cubicBezTo>
                  <a:cubicBezTo>
                    <a:pt x="13458" y="2465"/>
                    <a:pt x="13548" y="2597"/>
                    <a:pt x="13661" y="2746"/>
                  </a:cubicBezTo>
                  <a:cubicBezTo>
                    <a:pt x="13704" y="2788"/>
                    <a:pt x="13756" y="2819"/>
                    <a:pt x="13809" y="2819"/>
                  </a:cubicBezTo>
                  <a:cubicBezTo>
                    <a:pt x="13829" y="2819"/>
                    <a:pt x="13850" y="2815"/>
                    <a:pt x="13869" y="2805"/>
                  </a:cubicBezTo>
                  <a:cubicBezTo>
                    <a:pt x="13946" y="2764"/>
                    <a:pt x="13983" y="2651"/>
                    <a:pt x="13928" y="2579"/>
                  </a:cubicBezTo>
                  <a:cubicBezTo>
                    <a:pt x="13476" y="1972"/>
                    <a:pt x="13005" y="1353"/>
                    <a:pt x="12304" y="995"/>
                  </a:cubicBezTo>
                  <a:cubicBezTo>
                    <a:pt x="11988" y="823"/>
                    <a:pt x="11626" y="728"/>
                    <a:pt x="11250" y="710"/>
                  </a:cubicBezTo>
                  <a:cubicBezTo>
                    <a:pt x="10911" y="710"/>
                    <a:pt x="10572" y="823"/>
                    <a:pt x="10269" y="1013"/>
                  </a:cubicBezTo>
                  <a:cubicBezTo>
                    <a:pt x="10006" y="1181"/>
                    <a:pt x="9780" y="1389"/>
                    <a:pt x="9518" y="1561"/>
                  </a:cubicBezTo>
                  <a:cubicBezTo>
                    <a:pt x="9327" y="1671"/>
                    <a:pt x="9108" y="1781"/>
                    <a:pt x="8887" y="1781"/>
                  </a:cubicBezTo>
                  <a:cubicBezTo>
                    <a:pt x="8846" y="1781"/>
                    <a:pt x="8804" y="1777"/>
                    <a:pt x="8762" y="1769"/>
                  </a:cubicBezTo>
                  <a:cubicBezTo>
                    <a:pt x="8536" y="1728"/>
                    <a:pt x="8387" y="1597"/>
                    <a:pt x="8215" y="1430"/>
                  </a:cubicBezTo>
                  <a:cubicBezTo>
                    <a:pt x="8047" y="1240"/>
                    <a:pt x="7894" y="1031"/>
                    <a:pt x="7744" y="841"/>
                  </a:cubicBezTo>
                  <a:cubicBezTo>
                    <a:pt x="7595" y="656"/>
                    <a:pt x="7423" y="466"/>
                    <a:pt x="7197" y="335"/>
                  </a:cubicBezTo>
                  <a:cubicBezTo>
                    <a:pt x="7040" y="236"/>
                    <a:pt x="6853" y="188"/>
                    <a:pt x="6665" y="188"/>
                  </a:cubicBezTo>
                  <a:cubicBezTo>
                    <a:pt x="6604" y="188"/>
                    <a:pt x="6542" y="194"/>
                    <a:pt x="6482" y="204"/>
                  </a:cubicBezTo>
                  <a:cubicBezTo>
                    <a:pt x="6012" y="299"/>
                    <a:pt x="5654" y="710"/>
                    <a:pt x="5333" y="1050"/>
                  </a:cubicBezTo>
                  <a:cubicBezTo>
                    <a:pt x="5179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1" y="1615"/>
                  </a:cubicBezTo>
                  <a:lnTo>
                    <a:pt x="4256" y="1615"/>
                  </a:lnTo>
                  <a:cubicBezTo>
                    <a:pt x="4125" y="1579"/>
                    <a:pt x="4048" y="1543"/>
                    <a:pt x="3958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24" y="1013"/>
                    <a:pt x="3370" y="805"/>
                    <a:pt x="3184" y="597"/>
                  </a:cubicBezTo>
                  <a:cubicBezTo>
                    <a:pt x="3012" y="389"/>
                    <a:pt x="2804" y="204"/>
                    <a:pt x="2542" y="90"/>
                  </a:cubicBezTo>
                  <a:cubicBezTo>
                    <a:pt x="2401" y="29"/>
                    <a:pt x="2248" y="1"/>
                    <a:pt x="2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1" name="Google Shape;4035;p55">
            <a:extLst>
              <a:ext uri="{FF2B5EF4-FFF2-40B4-BE49-F238E27FC236}">
                <a16:creationId xmlns:a16="http://schemas.microsoft.com/office/drawing/2014/main" id="{855845FF-F698-4E3C-B42C-6F3644529F48}"/>
              </a:ext>
            </a:extLst>
          </p:cNvPr>
          <p:cNvSpPr/>
          <p:nvPr/>
        </p:nvSpPr>
        <p:spPr>
          <a:xfrm rot="5400000">
            <a:off x="3922711" y="-2126414"/>
            <a:ext cx="1298577" cy="6120111"/>
          </a:xfrm>
          <a:custGeom>
            <a:avLst/>
            <a:gdLst>
              <a:gd name="connsiteX0" fmla="*/ 0 w 1298577"/>
              <a:gd name="connsiteY0" fmla="*/ 216434 h 6120111"/>
              <a:gd name="connsiteX1" fmla="*/ 216434 w 1298577"/>
              <a:gd name="connsiteY1" fmla="*/ 0 h 6120111"/>
              <a:gd name="connsiteX2" fmla="*/ 1082143 w 1298577"/>
              <a:gd name="connsiteY2" fmla="*/ 0 h 6120111"/>
              <a:gd name="connsiteX3" fmla="*/ 1298577 w 1298577"/>
              <a:gd name="connsiteY3" fmla="*/ 216434 h 6120111"/>
              <a:gd name="connsiteX4" fmla="*/ 1298577 w 1298577"/>
              <a:gd name="connsiteY4" fmla="*/ 5903677 h 6120111"/>
              <a:gd name="connsiteX5" fmla="*/ 1082143 w 1298577"/>
              <a:gd name="connsiteY5" fmla="*/ 6120111 h 6120111"/>
              <a:gd name="connsiteX6" fmla="*/ 216434 w 1298577"/>
              <a:gd name="connsiteY6" fmla="*/ 6120111 h 6120111"/>
              <a:gd name="connsiteX7" fmla="*/ 0 w 1298577"/>
              <a:gd name="connsiteY7" fmla="*/ 5903677 h 6120111"/>
              <a:gd name="connsiteX8" fmla="*/ 0 w 1298577"/>
              <a:gd name="connsiteY8" fmla="*/ 216434 h 61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577" h="6120111" fill="none" extrusionOk="0">
                <a:moveTo>
                  <a:pt x="0" y="216434"/>
                </a:moveTo>
                <a:cubicBezTo>
                  <a:pt x="9410" y="116714"/>
                  <a:pt x="101057" y="6015"/>
                  <a:pt x="216434" y="0"/>
                </a:cubicBezTo>
                <a:cubicBezTo>
                  <a:pt x="400317" y="49305"/>
                  <a:pt x="962103" y="18675"/>
                  <a:pt x="1082143" y="0"/>
                </a:cubicBezTo>
                <a:cubicBezTo>
                  <a:pt x="1208525" y="13159"/>
                  <a:pt x="1300866" y="103736"/>
                  <a:pt x="1298577" y="216434"/>
                </a:cubicBezTo>
                <a:cubicBezTo>
                  <a:pt x="1271095" y="1561744"/>
                  <a:pt x="1159996" y="3692478"/>
                  <a:pt x="1298577" y="5903677"/>
                </a:cubicBezTo>
                <a:cubicBezTo>
                  <a:pt x="1291419" y="6022394"/>
                  <a:pt x="1181874" y="6122314"/>
                  <a:pt x="1082143" y="6120111"/>
                </a:cubicBezTo>
                <a:cubicBezTo>
                  <a:pt x="947563" y="6055034"/>
                  <a:pt x="347929" y="6118255"/>
                  <a:pt x="216434" y="6120111"/>
                </a:cubicBezTo>
                <a:cubicBezTo>
                  <a:pt x="92214" y="6124927"/>
                  <a:pt x="5209" y="6038630"/>
                  <a:pt x="0" y="5903677"/>
                </a:cubicBezTo>
                <a:cubicBezTo>
                  <a:pt x="-68061" y="4654674"/>
                  <a:pt x="119264" y="835806"/>
                  <a:pt x="0" y="216434"/>
                </a:cubicBezTo>
                <a:close/>
              </a:path>
              <a:path w="1298577" h="6120111" stroke="0" extrusionOk="0">
                <a:moveTo>
                  <a:pt x="0" y="216434"/>
                </a:moveTo>
                <a:cubicBezTo>
                  <a:pt x="-11855" y="106579"/>
                  <a:pt x="108443" y="703"/>
                  <a:pt x="216434" y="0"/>
                </a:cubicBezTo>
                <a:cubicBezTo>
                  <a:pt x="457736" y="27547"/>
                  <a:pt x="809547" y="-77320"/>
                  <a:pt x="1082143" y="0"/>
                </a:cubicBezTo>
                <a:cubicBezTo>
                  <a:pt x="1207688" y="21928"/>
                  <a:pt x="1291156" y="101734"/>
                  <a:pt x="1298577" y="216434"/>
                </a:cubicBezTo>
                <a:cubicBezTo>
                  <a:pt x="1385786" y="1101853"/>
                  <a:pt x="1353179" y="4088139"/>
                  <a:pt x="1298577" y="5903677"/>
                </a:cubicBezTo>
                <a:cubicBezTo>
                  <a:pt x="1319107" y="6019787"/>
                  <a:pt x="1216293" y="6122629"/>
                  <a:pt x="1082143" y="6120111"/>
                </a:cubicBezTo>
                <a:cubicBezTo>
                  <a:pt x="890424" y="6105238"/>
                  <a:pt x="303725" y="6158428"/>
                  <a:pt x="216434" y="6120111"/>
                </a:cubicBezTo>
                <a:cubicBezTo>
                  <a:pt x="102417" y="6110069"/>
                  <a:pt x="-5816" y="6001188"/>
                  <a:pt x="0" y="5903677"/>
                </a:cubicBezTo>
                <a:cubicBezTo>
                  <a:pt x="-116430" y="4825715"/>
                  <a:pt x="-100440" y="2060170"/>
                  <a:pt x="0" y="21643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758108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50770B9F-1874-425F-BAFC-ED3279D43BFE}"/>
              </a:ext>
            </a:extLst>
          </p:cNvPr>
          <p:cNvSpPr txBox="1"/>
          <p:nvPr/>
        </p:nvSpPr>
        <p:spPr>
          <a:xfrm>
            <a:off x="1372660" y="627217"/>
            <a:ext cx="63986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Nguyên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phát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sinh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0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609;p22">
            <a:extLst>
              <a:ext uri="{FF2B5EF4-FFF2-40B4-BE49-F238E27FC236}">
                <a16:creationId xmlns:a16="http://schemas.microsoft.com/office/drawing/2014/main" id="{F721DA56-0F93-4FE9-BF5A-46C080D67E4D}"/>
              </a:ext>
            </a:extLst>
          </p:cNvPr>
          <p:cNvGrpSpPr/>
          <p:nvPr/>
        </p:nvGrpSpPr>
        <p:grpSpPr>
          <a:xfrm>
            <a:off x="-621960" y="5567756"/>
            <a:ext cx="1606980" cy="2271789"/>
            <a:chOff x="-2044593" y="909364"/>
            <a:chExt cx="494516" cy="699098"/>
          </a:xfrm>
        </p:grpSpPr>
        <p:sp>
          <p:nvSpPr>
            <p:cNvPr id="3" name="Google Shape;2610;p22">
              <a:extLst>
                <a:ext uri="{FF2B5EF4-FFF2-40B4-BE49-F238E27FC236}">
                  <a16:creationId xmlns:a16="http://schemas.microsoft.com/office/drawing/2014/main" id="{65BB00C4-355F-4332-BD56-B3E605DAAD01}"/>
                </a:ext>
              </a:extLst>
            </p:cNvPr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611;p22">
              <a:extLst>
                <a:ext uri="{FF2B5EF4-FFF2-40B4-BE49-F238E27FC236}">
                  <a16:creationId xmlns:a16="http://schemas.microsoft.com/office/drawing/2014/main" id="{59C7DF8A-075D-464A-AF7A-F52D4EFF2B82}"/>
                </a:ext>
              </a:extLst>
            </p:cNvPr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12;p22">
              <a:extLst>
                <a:ext uri="{FF2B5EF4-FFF2-40B4-BE49-F238E27FC236}">
                  <a16:creationId xmlns:a16="http://schemas.microsoft.com/office/drawing/2014/main" id="{D39023BE-4D97-46A1-9C7E-81BD6C40B82A}"/>
                </a:ext>
              </a:extLst>
            </p:cNvPr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13;p22">
              <a:extLst>
                <a:ext uri="{FF2B5EF4-FFF2-40B4-BE49-F238E27FC236}">
                  <a16:creationId xmlns:a16="http://schemas.microsoft.com/office/drawing/2014/main" id="{FD9B481C-0BCB-49AC-BEF3-D9E0F32DBFBF}"/>
                </a:ext>
              </a:extLst>
            </p:cNvPr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14;p22">
              <a:extLst>
                <a:ext uri="{FF2B5EF4-FFF2-40B4-BE49-F238E27FC236}">
                  <a16:creationId xmlns:a16="http://schemas.microsoft.com/office/drawing/2014/main" id="{348BDBEE-83EE-4391-872B-5725C1F4CE4E}"/>
                </a:ext>
              </a:extLst>
            </p:cNvPr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15;p22">
              <a:extLst>
                <a:ext uri="{FF2B5EF4-FFF2-40B4-BE49-F238E27FC236}">
                  <a16:creationId xmlns:a16="http://schemas.microsoft.com/office/drawing/2014/main" id="{C9FD4C73-CFA4-4B06-8895-86866649BEB3}"/>
                </a:ext>
              </a:extLst>
            </p:cNvPr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16;p22">
              <a:extLst>
                <a:ext uri="{FF2B5EF4-FFF2-40B4-BE49-F238E27FC236}">
                  <a16:creationId xmlns:a16="http://schemas.microsoft.com/office/drawing/2014/main" id="{05252B45-9A53-4382-9487-AE980DA369AA}"/>
                </a:ext>
              </a:extLst>
            </p:cNvPr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17;p22">
              <a:extLst>
                <a:ext uri="{FF2B5EF4-FFF2-40B4-BE49-F238E27FC236}">
                  <a16:creationId xmlns:a16="http://schemas.microsoft.com/office/drawing/2014/main" id="{BC064F27-61B4-4EEF-9F6E-B4432F519506}"/>
                </a:ext>
              </a:extLst>
            </p:cNvPr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18;p22">
              <a:extLst>
                <a:ext uri="{FF2B5EF4-FFF2-40B4-BE49-F238E27FC236}">
                  <a16:creationId xmlns:a16="http://schemas.microsoft.com/office/drawing/2014/main" id="{849BD5A5-35FB-41EA-AE88-BDE22E0FA8CE}"/>
                </a:ext>
              </a:extLst>
            </p:cNvPr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19;p22">
              <a:extLst>
                <a:ext uri="{FF2B5EF4-FFF2-40B4-BE49-F238E27FC236}">
                  <a16:creationId xmlns:a16="http://schemas.microsoft.com/office/drawing/2014/main" id="{87F05B16-395D-4F5D-96C2-F633CE4BF9FA}"/>
                </a:ext>
              </a:extLst>
            </p:cNvPr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20;p22">
              <a:extLst>
                <a:ext uri="{FF2B5EF4-FFF2-40B4-BE49-F238E27FC236}">
                  <a16:creationId xmlns:a16="http://schemas.microsoft.com/office/drawing/2014/main" id="{04C0C8E3-0B81-470F-8BEA-A80885833224}"/>
                </a:ext>
              </a:extLst>
            </p:cNvPr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621;p22">
            <a:extLst>
              <a:ext uri="{FF2B5EF4-FFF2-40B4-BE49-F238E27FC236}">
                <a16:creationId xmlns:a16="http://schemas.microsoft.com/office/drawing/2014/main" id="{5C5346C1-3B65-48B8-BE32-6AA648D068B0}"/>
              </a:ext>
            </a:extLst>
          </p:cNvPr>
          <p:cNvGrpSpPr/>
          <p:nvPr/>
        </p:nvGrpSpPr>
        <p:grpSpPr>
          <a:xfrm>
            <a:off x="-300956" y="5696511"/>
            <a:ext cx="1210840" cy="1568321"/>
            <a:chOff x="4291295" y="3242473"/>
            <a:chExt cx="234350" cy="303550"/>
          </a:xfrm>
        </p:grpSpPr>
        <p:sp>
          <p:nvSpPr>
            <p:cNvPr id="15" name="Google Shape;2622;p22">
              <a:extLst>
                <a:ext uri="{FF2B5EF4-FFF2-40B4-BE49-F238E27FC236}">
                  <a16:creationId xmlns:a16="http://schemas.microsoft.com/office/drawing/2014/main" id="{95FF16A8-45E9-453C-8268-7217D563F549}"/>
                </a:ext>
              </a:extLst>
            </p:cNvPr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623;p22">
              <a:extLst>
                <a:ext uri="{FF2B5EF4-FFF2-40B4-BE49-F238E27FC236}">
                  <a16:creationId xmlns:a16="http://schemas.microsoft.com/office/drawing/2014/main" id="{688A8329-7B28-4FD9-891A-CE1053726968}"/>
                </a:ext>
              </a:extLst>
            </p:cNvPr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624;p22">
              <a:extLst>
                <a:ext uri="{FF2B5EF4-FFF2-40B4-BE49-F238E27FC236}">
                  <a16:creationId xmlns:a16="http://schemas.microsoft.com/office/drawing/2014/main" id="{CAD7DDC9-AB61-40A3-B769-754E80F0E362}"/>
                </a:ext>
              </a:extLst>
            </p:cNvPr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625;p22">
              <a:extLst>
                <a:ext uri="{FF2B5EF4-FFF2-40B4-BE49-F238E27FC236}">
                  <a16:creationId xmlns:a16="http://schemas.microsoft.com/office/drawing/2014/main" id="{A65E1E33-6C9D-43FE-B0D6-252C8364A636}"/>
                </a:ext>
              </a:extLst>
            </p:cNvPr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626;p22">
              <a:extLst>
                <a:ext uri="{FF2B5EF4-FFF2-40B4-BE49-F238E27FC236}">
                  <a16:creationId xmlns:a16="http://schemas.microsoft.com/office/drawing/2014/main" id="{A1175368-C744-4542-95E0-B8C75A71E682}"/>
                </a:ext>
              </a:extLst>
            </p:cNvPr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2627;p22">
              <a:extLst>
                <a:ext uri="{FF2B5EF4-FFF2-40B4-BE49-F238E27FC236}">
                  <a16:creationId xmlns:a16="http://schemas.microsoft.com/office/drawing/2014/main" id="{9915690F-0D41-4F30-8DB8-6F17EA667E6A}"/>
                </a:ext>
              </a:extLst>
            </p:cNvPr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2628;p22">
              <a:extLst>
                <a:ext uri="{FF2B5EF4-FFF2-40B4-BE49-F238E27FC236}">
                  <a16:creationId xmlns:a16="http://schemas.microsoft.com/office/drawing/2014/main" id="{BB9EDB6D-5FC3-4E6E-BB16-7F4E0F45E9D0}"/>
                </a:ext>
              </a:extLst>
            </p:cNvPr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2629;p22">
              <a:extLst>
                <a:ext uri="{FF2B5EF4-FFF2-40B4-BE49-F238E27FC236}">
                  <a16:creationId xmlns:a16="http://schemas.microsoft.com/office/drawing/2014/main" id="{A6AA63FF-8F0C-4C9F-8EF9-C80703951CBB}"/>
                </a:ext>
              </a:extLst>
            </p:cNvPr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2630;p22">
              <a:extLst>
                <a:ext uri="{FF2B5EF4-FFF2-40B4-BE49-F238E27FC236}">
                  <a16:creationId xmlns:a16="http://schemas.microsoft.com/office/drawing/2014/main" id="{83F3E80A-1A17-42C7-9819-289ED1707DF5}"/>
                </a:ext>
              </a:extLst>
            </p:cNvPr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2631;p22">
              <a:extLst>
                <a:ext uri="{FF2B5EF4-FFF2-40B4-BE49-F238E27FC236}">
                  <a16:creationId xmlns:a16="http://schemas.microsoft.com/office/drawing/2014/main" id="{ED9CF972-254C-4992-8640-7D7DAB0253E5}"/>
                </a:ext>
              </a:extLst>
            </p:cNvPr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2632;p22">
              <a:extLst>
                <a:ext uri="{FF2B5EF4-FFF2-40B4-BE49-F238E27FC236}">
                  <a16:creationId xmlns:a16="http://schemas.microsoft.com/office/drawing/2014/main" id="{9275BA79-304C-4EC8-AAB8-C54B848241DF}"/>
                </a:ext>
              </a:extLst>
            </p:cNvPr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2633;p22">
              <a:extLst>
                <a:ext uri="{FF2B5EF4-FFF2-40B4-BE49-F238E27FC236}">
                  <a16:creationId xmlns:a16="http://schemas.microsoft.com/office/drawing/2014/main" id="{81E81B1D-DE66-4B20-9BA7-489081B251F7}"/>
                </a:ext>
              </a:extLst>
            </p:cNvPr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oogle Shape;2634;p22">
            <a:extLst>
              <a:ext uri="{FF2B5EF4-FFF2-40B4-BE49-F238E27FC236}">
                <a16:creationId xmlns:a16="http://schemas.microsoft.com/office/drawing/2014/main" id="{E49C44D0-08E9-49F5-AB19-E2AD0C784755}"/>
              </a:ext>
            </a:extLst>
          </p:cNvPr>
          <p:cNvGrpSpPr/>
          <p:nvPr/>
        </p:nvGrpSpPr>
        <p:grpSpPr>
          <a:xfrm>
            <a:off x="7973744" y="5979900"/>
            <a:ext cx="1813649" cy="1203647"/>
            <a:chOff x="7864278" y="4137775"/>
            <a:chExt cx="1813649" cy="1203647"/>
          </a:xfrm>
        </p:grpSpPr>
        <p:sp>
          <p:nvSpPr>
            <p:cNvPr id="28" name="Google Shape;2635;p22">
              <a:extLst>
                <a:ext uri="{FF2B5EF4-FFF2-40B4-BE49-F238E27FC236}">
                  <a16:creationId xmlns:a16="http://schemas.microsoft.com/office/drawing/2014/main" id="{197209EE-0441-42F8-8E63-40FE8F431822}"/>
                </a:ext>
              </a:extLst>
            </p:cNvPr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2636;p22">
              <a:extLst>
                <a:ext uri="{FF2B5EF4-FFF2-40B4-BE49-F238E27FC236}">
                  <a16:creationId xmlns:a16="http://schemas.microsoft.com/office/drawing/2014/main" id="{2CCF66BA-7E56-45D1-9DBF-C9B34389E5F2}"/>
                </a:ext>
              </a:extLst>
            </p:cNvPr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2637;p22">
              <a:extLst>
                <a:ext uri="{FF2B5EF4-FFF2-40B4-BE49-F238E27FC236}">
                  <a16:creationId xmlns:a16="http://schemas.microsoft.com/office/drawing/2014/main" id="{3C0D2C9C-C92D-4FFB-A120-DA232B6355D9}"/>
                </a:ext>
              </a:extLst>
            </p:cNvPr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2638;p22">
              <a:extLst>
                <a:ext uri="{FF2B5EF4-FFF2-40B4-BE49-F238E27FC236}">
                  <a16:creationId xmlns:a16="http://schemas.microsoft.com/office/drawing/2014/main" id="{F3F06B2B-3DA3-46FD-AD1B-6A1FA0CEB170}"/>
                </a:ext>
              </a:extLst>
            </p:cNvPr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2639;p22">
              <a:extLst>
                <a:ext uri="{FF2B5EF4-FFF2-40B4-BE49-F238E27FC236}">
                  <a16:creationId xmlns:a16="http://schemas.microsoft.com/office/drawing/2014/main" id="{6B1AB696-15D8-4AA6-8BD0-D4DFC12227E7}"/>
                </a:ext>
              </a:extLst>
            </p:cNvPr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2640;p22">
              <a:extLst>
                <a:ext uri="{FF2B5EF4-FFF2-40B4-BE49-F238E27FC236}">
                  <a16:creationId xmlns:a16="http://schemas.microsoft.com/office/drawing/2014/main" id="{18554A7C-CDC0-477E-9E95-FB8414FEED9D}"/>
                </a:ext>
              </a:extLst>
            </p:cNvPr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2641;p22">
              <a:extLst>
                <a:ext uri="{FF2B5EF4-FFF2-40B4-BE49-F238E27FC236}">
                  <a16:creationId xmlns:a16="http://schemas.microsoft.com/office/drawing/2014/main" id="{E44E5EF7-FA1D-4DCA-ABFE-1A758FBBF5AA}"/>
                </a:ext>
              </a:extLst>
            </p:cNvPr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2642;p22">
              <a:extLst>
                <a:ext uri="{FF2B5EF4-FFF2-40B4-BE49-F238E27FC236}">
                  <a16:creationId xmlns:a16="http://schemas.microsoft.com/office/drawing/2014/main" id="{ADC6FF51-D3D0-441D-8FE3-F06A05CF94F7}"/>
                </a:ext>
              </a:extLst>
            </p:cNvPr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643;p22">
              <a:extLst>
                <a:ext uri="{FF2B5EF4-FFF2-40B4-BE49-F238E27FC236}">
                  <a16:creationId xmlns:a16="http://schemas.microsoft.com/office/drawing/2014/main" id="{B7012A59-93A3-486B-8BCA-17617BAD7B66}"/>
                </a:ext>
              </a:extLst>
            </p:cNvPr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2644;p22">
              <a:extLst>
                <a:ext uri="{FF2B5EF4-FFF2-40B4-BE49-F238E27FC236}">
                  <a16:creationId xmlns:a16="http://schemas.microsoft.com/office/drawing/2014/main" id="{B70FC89E-AB7A-495A-BBAF-A3B0F3AAD185}"/>
                </a:ext>
              </a:extLst>
            </p:cNvPr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2645;p22">
              <a:extLst>
                <a:ext uri="{FF2B5EF4-FFF2-40B4-BE49-F238E27FC236}">
                  <a16:creationId xmlns:a16="http://schemas.microsoft.com/office/drawing/2014/main" id="{D20AD432-0558-4713-BA5F-4D4E8102E06B}"/>
                </a:ext>
              </a:extLst>
            </p:cNvPr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2646;p22">
              <a:extLst>
                <a:ext uri="{FF2B5EF4-FFF2-40B4-BE49-F238E27FC236}">
                  <a16:creationId xmlns:a16="http://schemas.microsoft.com/office/drawing/2014/main" id="{0AD00726-9C25-4534-B977-C48AEA8828E7}"/>
                </a:ext>
              </a:extLst>
            </p:cNvPr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2647;p22">
              <a:extLst>
                <a:ext uri="{FF2B5EF4-FFF2-40B4-BE49-F238E27FC236}">
                  <a16:creationId xmlns:a16="http://schemas.microsoft.com/office/drawing/2014/main" id="{AA2E3E1D-6142-4A0A-A64C-C63D613439E9}"/>
                </a:ext>
              </a:extLst>
            </p:cNvPr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2648;p22">
              <a:extLst>
                <a:ext uri="{FF2B5EF4-FFF2-40B4-BE49-F238E27FC236}">
                  <a16:creationId xmlns:a16="http://schemas.microsoft.com/office/drawing/2014/main" id="{669E472E-204D-4CBA-B819-54B0463AC7DC}"/>
                </a:ext>
              </a:extLst>
            </p:cNvPr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2649;p22">
              <a:extLst>
                <a:ext uri="{FF2B5EF4-FFF2-40B4-BE49-F238E27FC236}">
                  <a16:creationId xmlns:a16="http://schemas.microsoft.com/office/drawing/2014/main" id="{0E6CD27B-23B7-4D35-AE2A-08BBA8720B22}"/>
                </a:ext>
              </a:extLst>
            </p:cNvPr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Google Shape;2650;p22">
              <a:extLst>
                <a:ext uri="{FF2B5EF4-FFF2-40B4-BE49-F238E27FC236}">
                  <a16:creationId xmlns:a16="http://schemas.microsoft.com/office/drawing/2014/main" id="{ADE01DCA-7B75-4AD0-8BA0-FE6C39A67B39}"/>
                </a:ext>
              </a:extLst>
            </p:cNvPr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2651;p22">
              <a:extLst>
                <a:ext uri="{FF2B5EF4-FFF2-40B4-BE49-F238E27FC236}">
                  <a16:creationId xmlns:a16="http://schemas.microsoft.com/office/drawing/2014/main" id="{7838F024-9408-4133-ABA3-DF8726477CDC}"/>
                </a:ext>
              </a:extLst>
            </p:cNvPr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2652;p22">
              <a:extLst>
                <a:ext uri="{FF2B5EF4-FFF2-40B4-BE49-F238E27FC236}">
                  <a16:creationId xmlns:a16="http://schemas.microsoft.com/office/drawing/2014/main" id="{AF89AEAB-A5B7-4AEB-AABB-7E94036E0B37}"/>
                </a:ext>
              </a:extLst>
            </p:cNvPr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oogle Shape;2653;p22">
            <a:extLst>
              <a:ext uri="{FF2B5EF4-FFF2-40B4-BE49-F238E27FC236}">
                <a16:creationId xmlns:a16="http://schemas.microsoft.com/office/drawing/2014/main" id="{24417C08-F5AC-4F30-BA10-0A4E5E03095D}"/>
              </a:ext>
            </a:extLst>
          </p:cNvPr>
          <p:cNvGrpSpPr/>
          <p:nvPr/>
        </p:nvGrpSpPr>
        <p:grpSpPr>
          <a:xfrm>
            <a:off x="8177205" y="5369465"/>
            <a:ext cx="1499664" cy="1946517"/>
            <a:chOff x="8050134" y="3089685"/>
            <a:chExt cx="290250" cy="376750"/>
          </a:xfrm>
        </p:grpSpPr>
        <p:sp>
          <p:nvSpPr>
            <p:cNvPr id="47" name="Google Shape;2654;p22">
              <a:extLst>
                <a:ext uri="{FF2B5EF4-FFF2-40B4-BE49-F238E27FC236}">
                  <a16:creationId xmlns:a16="http://schemas.microsoft.com/office/drawing/2014/main" id="{3F6B4232-FA51-4529-A4CD-105C13C54336}"/>
                </a:ext>
              </a:extLst>
            </p:cNvPr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2655;p22">
              <a:extLst>
                <a:ext uri="{FF2B5EF4-FFF2-40B4-BE49-F238E27FC236}">
                  <a16:creationId xmlns:a16="http://schemas.microsoft.com/office/drawing/2014/main" id="{83F63535-AA37-4B52-9747-D96AC3191E26}"/>
                </a:ext>
              </a:extLst>
            </p:cNvPr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2656;p22">
              <a:extLst>
                <a:ext uri="{FF2B5EF4-FFF2-40B4-BE49-F238E27FC236}">
                  <a16:creationId xmlns:a16="http://schemas.microsoft.com/office/drawing/2014/main" id="{A7AB9F14-EF32-407B-8570-B7D28C8858E3}"/>
                </a:ext>
              </a:extLst>
            </p:cNvPr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2657;p22">
              <a:extLst>
                <a:ext uri="{FF2B5EF4-FFF2-40B4-BE49-F238E27FC236}">
                  <a16:creationId xmlns:a16="http://schemas.microsoft.com/office/drawing/2014/main" id="{446CD55A-AB8E-40D2-8AFA-FFC829912EBD}"/>
                </a:ext>
              </a:extLst>
            </p:cNvPr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2658;p22">
              <a:extLst>
                <a:ext uri="{FF2B5EF4-FFF2-40B4-BE49-F238E27FC236}">
                  <a16:creationId xmlns:a16="http://schemas.microsoft.com/office/drawing/2014/main" id="{D41EB26F-28FB-4CC2-A7C5-98AE0330DDAC}"/>
                </a:ext>
              </a:extLst>
            </p:cNvPr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2659;p22">
              <a:extLst>
                <a:ext uri="{FF2B5EF4-FFF2-40B4-BE49-F238E27FC236}">
                  <a16:creationId xmlns:a16="http://schemas.microsoft.com/office/drawing/2014/main" id="{5C200D43-E645-4E44-BFBE-7DCBA8981470}"/>
                </a:ext>
              </a:extLst>
            </p:cNvPr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2660;p22">
              <a:extLst>
                <a:ext uri="{FF2B5EF4-FFF2-40B4-BE49-F238E27FC236}">
                  <a16:creationId xmlns:a16="http://schemas.microsoft.com/office/drawing/2014/main" id="{8949FF56-AC1E-4AE3-A523-3D141413E664}"/>
                </a:ext>
              </a:extLst>
            </p:cNvPr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oogle Shape;2661;p22">
              <a:extLst>
                <a:ext uri="{FF2B5EF4-FFF2-40B4-BE49-F238E27FC236}">
                  <a16:creationId xmlns:a16="http://schemas.microsoft.com/office/drawing/2014/main" id="{A08F89A3-67F8-48E2-B798-DB3549BABFE4}"/>
                </a:ext>
              </a:extLst>
            </p:cNvPr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oogle Shape;2662;p22">
              <a:extLst>
                <a:ext uri="{FF2B5EF4-FFF2-40B4-BE49-F238E27FC236}">
                  <a16:creationId xmlns:a16="http://schemas.microsoft.com/office/drawing/2014/main" id="{988CA722-DF71-437E-B181-8FB535B384C2}"/>
                </a:ext>
              </a:extLst>
            </p:cNvPr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2663;p22">
              <a:extLst>
                <a:ext uri="{FF2B5EF4-FFF2-40B4-BE49-F238E27FC236}">
                  <a16:creationId xmlns:a16="http://schemas.microsoft.com/office/drawing/2014/main" id="{7B92C31C-8946-408F-8465-C381F0D65881}"/>
                </a:ext>
              </a:extLst>
            </p:cNvPr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2664;p22">
              <a:extLst>
                <a:ext uri="{FF2B5EF4-FFF2-40B4-BE49-F238E27FC236}">
                  <a16:creationId xmlns:a16="http://schemas.microsoft.com/office/drawing/2014/main" id="{44D846FA-1315-4D48-8AC0-B904B557B318}"/>
                </a:ext>
              </a:extLst>
            </p:cNvPr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2665;p22">
              <a:extLst>
                <a:ext uri="{FF2B5EF4-FFF2-40B4-BE49-F238E27FC236}">
                  <a16:creationId xmlns:a16="http://schemas.microsoft.com/office/drawing/2014/main" id="{1AE991A4-364B-47EA-A52A-E8AE9E73C14D}"/>
                </a:ext>
              </a:extLst>
            </p:cNvPr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Google Shape;2666;p22">
              <a:extLst>
                <a:ext uri="{FF2B5EF4-FFF2-40B4-BE49-F238E27FC236}">
                  <a16:creationId xmlns:a16="http://schemas.microsoft.com/office/drawing/2014/main" id="{9C90B486-1222-4E9E-975B-96BD40737655}"/>
                </a:ext>
              </a:extLst>
            </p:cNvPr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Google Shape;2667;p22">
              <a:extLst>
                <a:ext uri="{FF2B5EF4-FFF2-40B4-BE49-F238E27FC236}">
                  <a16:creationId xmlns:a16="http://schemas.microsoft.com/office/drawing/2014/main" id="{2DC2FC49-67C9-4CF0-99DC-21E074AFF9B3}"/>
                </a:ext>
              </a:extLst>
            </p:cNvPr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Google Shape;2668;p22">
              <a:extLst>
                <a:ext uri="{FF2B5EF4-FFF2-40B4-BE49-F238E27FC236}">
                  <a16:creationId xmlns:a16="http://schemas.microsoft.com/office/drawing/2014/main" id="{00F8165B-77B5-4811-B6B8-278281A3F30D}"/>
                </a:ext>
              </a:extLst>
            </p:cNvPr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Google Shape;2669;p22">
              <a:extLst>
                <a:ext uri="{FF2B5EF4-FFF2-40B4-BE49-F238E27FC236}">
                  <a16:creationId xmlns:a16="http://schemas.microsoft.com/office/drawing/2014/main" id="{F33A5CB5-83B1-43C8-9D44-A01B338ACC59}"/>
                </a:ext>
              </a:extLst>
            </p:cNvPr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Google Shape;2670;p22">
              <a:extLst>
                <a:ext uri="{FF2B5EF4-FFF2-40B4-BE49-F238E27FC236}">
                  <a16:creationId xmlns:a16="http://schemas.microsoft.com/office/drawing/2014/main" id="{4CF6E693-DAB5-4B54-8E96-EBBEDEF01B94}"/>
                </a:ext>
              </a:extLst>
            </p:cNvPr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Google Shape;2671;p22">
              <a:extLst>
                <a:ext uri="{FF2B5EF4-FFF2-40B4-BE49-F238E27FC236}">
                  <a16:creationId xmlns:a16="http://schemas.microsoft.com/office/drawing/2014/main" id="{2A08B830-B77D-4CEB-90D2-B811F07A7121}"/>
                </a:ext>
              </a:extLst>
            </p:cNvPr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Google Shape;2672;p22">
              <a:extLst>
                <a:ext uri="{FF2B5EF4-FFF2-40B4-BE49-F238E27FC236}">
                  <a16:creationId xmlns:a16="http://schemas.microsoft.com/office/drawing/2014/main" id="{16B5B8BC-9CE7-46F1-B622-8359E64349FC}"/>
                </a:ext>
              </a:extLst>
            </p:cNvPr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oogle Shape;2673;p22">
            <a:extLst>
              <a:ext uri="{FF2B5EF4-FFF2-40B4-BE49-F238E27FC236}">
                <a16:creationId xmlns:a16="http://schemas.microsoft.com/office/drawing/2014/main" id="{A81B862B-0E2E-4AC9-B8EF-C1161444C247}"/>
              </a:ext>
            </a:extLst>
          </p:cNvPr>
          <p:cNvGrpSpPr/>
          <p:nvPr/>
        </p:nvGrpSpPr>
        <p:grpSpPr>
          <a:xfrm>
            <a:off x="-441934" y="-429005"/>
            <a:ext cx="1872975" cy="1829015"/>
            <a:chOff x="3081970" y="3217891"/>
            <a:chExt cx="525187" cy="512861"/>
          </a:xfrm>
        </p:grpSpPr>
        <p:sp>
          <p:nvSpPr>
            <p:cNvPr id="67" name="Google Shape;2674;p22">
              <a:extLst>
                <a:ext uri="{FF2B5EF4-FFF2-40B4-BE49-F238E27FC236}">
                  <a16:creationId xmlns:a16="http://schemas.microsoft.com/office/drawing/2014/main" id="{A6978904-31B9-4AAE-8F40-AD5658098289}"/>
                </a:ext>
              </a:extLst>
            </p:cNvPr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75;p22">
              <a:extLst>
                <a:ext uri="{FF2B5EF4-FFF2-40B4-BE49-F238E27FC236}">
                  <a16:creationId xmlns:a16="http://schemas.microsoft.com/office/drawing/2014/main" id="{60D54FC8-1C65-4541-9C4B-D1052EA7216F}"/>
                </a:ext>
              </a:extLst>
            </p:cNvPr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76;p22">
              <a:extLst>
                <a:ext uri="{FF2B5EF4-FFF2-40B4-BE49-F238E27FC236}">
                  <a16:creationId xmlns:a16="http://schemas.microsoft.com/office/drawing/2014/main" id="{DDA21366-4FBE-406C-94E7-7F4393DD56A0}"/>
                </a:ext>
              </a:extLst>
            </p:cNvPr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77;p22">
              <a:extLst>
                <a:ext uri="{FF2B5EF4-FFF2-40B4-BE49-F238E27FC236}">
                  <a16:creationId xmlns:a16="http://schemas.microsoft.com/office/drawing/2014/main" id="{D85C4702-369C-4469-9D3F-63838A720282}"/>
                </a:ext>
              </a:extLst>
            </p:cNvPr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78;p22">
              <a:extLst>
                <a:ext uri="{FF2B5EF4-FFF2-40B4-BE49-F238E27FC236}">
                  <a16:creationId xmlns:a16="http://schemas.microsoft.com/office/drawing/2014/main" id="{35E99718-F84A-4E9A-ADA3-F467EF335A98}"/>
                </a:ext>
              </a:extLst>
            </p:cNvPr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79;p22">
              <a:extLst>
                <a:ext uri="{FF2B5EF4-FFF2-40B4-BE49-F238E27FC236}">
                  <a16:creationId xmlns:a16="http://schemas.microsoft.com/office/drawing/2014/main" id="{AEE28D70-728E-4505-8499-CB8484B3CC4A}"/>
                </a:ext>
              </a:extLst>
            </p:cNvPr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80;p22">
              <a:extLst>
                <a:ext uri="{FF2B5EF4-FFF2-40B4-BE49-F238E27FC236}">
                  <a16:creationId xmlns:a16="http://schemas.microsoft.com/office/drawing/2014/main" id="{9D7833C5-1C45-49C5-AC3C-4FEA5368F763}"/>
                </a:ext>
              </a:extLst>
            </p:cNvPr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81;p22">
              <a:extLst>
                <a:ext uri="{FF2B5EF4-FFF2-40B4-BE49-F238E27FC236}">
                  <a16:creationId xmlns:a16="http://schemas.microsoft.com/office/drawing/2014/main" id="{ED02144C-7554-4CFD-A66F-EC52BE5F4654}"/>
                </a:ext>
              </a:extLst>
            </p:cNvPr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82;p22">
              <a:extLst>
                <a:ext uri="{FF2B5EF4-FFF2-40B4-BE49-F238E27FC236}">
                  <a16:creationId xmlns:a16="http://schemas.microsoft.com/office/drawing/2014/main" id="{A0DA485C-BF4D-4030-A9AA-FFED5A9B1A16}"/>
                </a:ext>
              </a:extLst>
            </p:cNvPr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83;p22">
              <a:extLst>
                <a:ext uri="{FF2B5EF4-FFF2-40B4-BE49-F238E27FC236}">
                  <a16:creationId xmlns:a16="http://schemas.microsoft.com/office/drawing/2014/main" id="{A4A4B64F-8C83-46DF-A509-091FEB28C3E7}"/>
                </a:ext>
              </a:extLst>
            </p:cNvPr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84;p22">
              <a:extLst>
                <a:ext uri="{FF2B5EF4-FFF2-40B4-BE49-F238E27FC236}">
                  <a16:creationId xmlns:a16="http://schemas.microsoft.com/office/drawing/2014/main" id="{C6D04962-EDF4-4694-8974-129A0396FD98}"/>
                </a:ext>
              </a:extLst>
            </p:cNvPr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85;p22">
              <a:extLst>
                <a:ext uri="{FF2B5EF4-FFF2-40B4-BE49-F238E27FC236}">
                  <a16:creationId xmlns:a16="http://schemas.microsoft.com/office/drawing/2014/main" id="{E751D8F3-B341-4B0C-8A1C-EF775679A8B7}"/>
                </a:ext>
              </a:extLst>
            </p:cNvPr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86;p22">
              <a:extLst>
                <a:ext uri="{FF2B5EF4-FFF2-40B4-BE49-F238E27FC236}">
                  <a16:creationId xmlns:a16="http://schemas.microsoft.com/office/drawing/2014/main" id="{D443C7E0-DB52-48EB-9017-D8BCD7950738}"/>
                </a:ext>
              </a:extLst>
            </p:cNvPr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2687;p22">
              <a:extLst>
                <a:ext uri="{FF2B5EF4-FFF2-40B4-BE49-F238E27FC236}">
                  <a16:creationId xmlns:a16="http://schemas.microsoft.com/office/drawing/2014/main" id="{4BC9BE45-B731-4AD8-98BD-D052F483B46D}"/>
                </a:ext>
              </a:extLst>
            </p:cNvPr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88;p22">
              <a:extLst>
                <a:ext uri="{FF2B5EF4-FFF2-40B4-BE49-F238E27FC236}">
                  <a16:creationId xmlns:a16="http://schemas.microsoft.com/office/drawing/2014/main" id="{03D61224-1EB4-4F5C-B1C7-E7E3D078563A}"/>
                </a:ext>
              </a:extLst>
            </p:cNvPr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89;p22">
              <a:extLst>
                <a:ext uri="{FF2B5EF4-FFF2-40B4-BE49-F238E27FC236}">
                  <a16:creationId xmlns:a16="http://schemas.microsoft.com/office/drawing/2014/main" id="{0BB3EA79-1CCC-4D22-8599-F1DDC6842A0F}"/>
                </a:ext>
              </a:extLst>
            </p:cNvPr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90;p22">
              <a:extLst>
                <a:ext uri="{FF2B5EF4-FFF2-40B4-BE49-F238E27FC236}">
                  <a16:creationId xmlns:a16="http://schemas.microsoft.com/office/drawing/2014/main" id="{A5F1A798-2723-4704-B170-8AA21E3D2699}"/>
                </a:ext>
              </a:extLst>
            </p:cNvPr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91;p22">
              <a:extLst>
                <a:ext uri="{FF2B5EF4-FFF2-40B4-BE49-F238E27FC236}">
                  <a16:creationId xmlns:a16="http://schemas.microsoft.com/office/drawing/2014/main" id="{EC5CA03C-9FE8-4128-A12A-2E1E9A9A3772}"/>
                </a:ext>
              </a:extLst>
            </p:cNvPr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92;p22">
              <a:extLst>
                <a:ext uri="{FF2B5EF4-FFF2-40B4-BE49-F238E27FC236}">
                  <a16:creationId xmlns:a16="http://schemas.microsoft.com/office/drawing/2014/main" id="{AFC1D922-D328-4AC5-9647-A7F331C985CB}"/>
                </a:ext>
              </a:extLst>
            </p:cNvPr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93;p22">
              <a:extLst>
                <a:ext uri="{FF2B5EF4-FFF2-40B4-BE49-F238E27FC236}">
                  <a16:creationId xmlns:a16="http://schemas.microsoft.com/office/drawing/2014/main" id="{FA353D82-3185-46D0-B902-A7FD4359DE1A}"/>
                </a:ext>
              </a:extLst>
            </p:cNvPr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94;p22">
              <a:extLst>
                <a:ext uri="{FF2B5EF4-FFF2-40B4-BE49-F238E27FC236}">
                  <a16:creationId xmlns:a16="http://schemas.microsoft.com/office/drawing/2014/main" id="{E10101CC-F502-46AB-A430-2E0FB83F6CD3}"/>
                </a:ext>
              </a:extLst>
            </p:cNvPr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95;p22">
              <a:extLst>
                <a:ext uri="{FF2B5EF4-FFF2-40B4-BE49-F238E27FC236}">
                  <a16:creationId xmlns:a16="http://schemas.microsoft.com/office/drawing/2014/main" id="{FDF13F49-CE5D-4B68-97A1-EE7796D105F9}"/>
                </a:ext>
              </a:extLst>
            </p:cNvPr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96;p22">
              <a:extLst>
                <a:ext uri="{FF2B5EF4-FFF2-40B4-BE49-F238E27FC236}">
                  <a16:creationId xmlns:a16="http://schemas.microsoft.com/office/drawing/2014/main" id="{B3DE46C3-A565-4B73-B526-05392ACC0273}"/>
                </a:ext>
              </a:extLst>
            </p:cNvPr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97;p22">
              <a:extLst>
                <a:ext uri="{FF2B5EF4-FFF2-40B4-BE49-F238E27FC236}">
                  <a16:creationId xmlns:a16="http://schemas.microsoft.com/office/drawing/2014/main" id="{0C43FB50-550C-4ED1-ADDB-C28056397B4C}"/>
                </a:ext>
              </a:extLst>
            </p:cNvPr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98;p22">
              <a:extLst>
                <a:ext uri="{FF2B5EF4-FFF2-40B4-BE49-F238E27FC236}">
                  <a16:creationId xmlns:a16="http://schemas.microsoft.com/office/drawing/2014/main" id="{1BD85326-1A6D-49FD-984D-3234924E4E1F}"/>
                </a:ext>
              </a:extLst>
            </p:cNvPr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99;p22">
              <a:extLst>
                <a:ext uri="{FF2B5EF4-FFF2-40B4-BE49-F238E27FC236}">
                  <a16:creationId xmlns:a16="http://schemas.microsoft.com/office/drawing/2014/main" id="{0DEF4F4E-C142-4CBE-AB9F-90F04F588A8F}"/>
                </a:ext>
              </a:extLst>
            </p:cNvPr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00;p22">
              <a:extLst>
                <a:ext uri="{FF2B5EF4-FFF2-40B4-BE49-F238E27FC236}">
                  <a16:creationId xmlns:a16="http://schemas.microsoft.com/office/drawing/2014/main" id="{3B42C69F-AEEC-49B2-B22F-E01FCC7111E3}"/>
                </a:ext>
              </a:extLst>
            </p:cNvPr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01;p22">
              <a:extLst>
                <a:ext uri="{FF2B5EF4-FFF2-40B4-BE49-F238E27FC236}">
                  <a16:creationId xmlns:a16="http://schemas.microsoft.com/office/drawing/2014/main" id="{DC56E0FA-FDD0-4195-ABD9-9D461F63EBA1}"/>
                </a:ext>
              </a:extLst>
            </p:cNvPr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2;p22">
              <a:extLst>
                <a:ext uri="{FF2B5EF4-FFF2-40B4-BE49-F238E27FC236}">
                  <a16:creationId xmlns:a16="http://schemas.microsoft.com/office/drawing/2014/main" id="{9E930756-C7AD-4C6F-85AD-27B6202B184C}"/>
                </a:ext>
              </a:extLst>
            </p:cNvPr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03;p22">
              <a:extLst>
                <a:ext uri="{FF2B5EF4-FFF2-40B4-BE49-F238E27FC236}">
                  <a16:creationId xmlns:a16="http://schemas.microsoft.com/office/drawing/2014/main" id="{2A8D4E78-05F9-4698-A61C-856ACA7DE8ED}"/>
                </a:ext>
              </a:extLst>
            </p:cNvPr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2704;p22">
            <a:extLst>
              <a:ext uri="{FF2B5EF4-FFF2-40B4-BE49-F238E27FC236}">
                <a16:creationId xmlns:a16="http://schemas.microsoft.com/office/drawing/2014/main" id="{BC18AF7D-44E3-4B3F-857D-39E8CC12939B}"/>
              </a:ext>
            </a:extLst>
          </p:cNvPr>
          <p:cNvGrpSpPr/>
          <p:nvPr/>
        </p:nvGrpSpPr>
        <p:grpSpPr>
          <a:xfrm>
            <a:off x="7745053" y="-403736"/>
            <a:ext cx="1872975" cy="1829015"/>
            <a:chOff x="3814193" y="3217891"/>
            <a:chExt cx="525187" cy="512861"/>
          </a:xfrm>
        </p:grpSpPr>
        <p:sp>
          <p:nvSpPr>
            <p:cNvPr id="98" name="Google Shape;2705;p22">
              <a:extLst>
                <a:ext uri="{FF2B5EF4-FFF2-40B4-BE49-F238E27FC236}">
                  <a16:creationId xmlns:a16="http://schemas.microsoft.com/office/drawing/2014/main" id="{60FA03D7-A51E-4F15-9568-3B401562F2B5}"/>
                </a:ext>
              </a:extLst>
            </p:cNvPr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06;p22">
              <a:extLst>
                <a:ext uri="{FF2B5EF4-FFF2-40B4-BE49-F238E27FC236}">
                  <a16:creationId xmlns:a16="http://schemas.microsoft.com/office/drawing/2014/main" id="{AAB05375-AAA0-4632-A675-0082EFC67EF4}"/>
                </a:ext>
              </a:extLst>
            </p:cNvPr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07;p22">
              <a:extLst>
                <a:ext uri="{FF2B5EF4-FFF2-40B4-BE49-F238E27FC236}">
                  <a16:creationId xmlns:a16="http://schemas.microsoft.com/office/drawing/2014/main" id="{76EF3DE4-EB3B-4391-BED0-2E0B373889BE}"/>
                </a:ext>
              </a:extLst>
            </p:cNvPr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08;p22">
              <a:extLst>
                <a:ext uri="{FF2B5EF4-FFF2-40B4-BE49-F238E27FC236}">
                  <a16:creationId xmlns:a16="http://schemas.microsoft.com/office/drawing/2014/main" id="{F5800483-D8B8-4D6F-BEFD-23C17E69A74C}"/>
                </a:ext>
              </a:extLst>
            </p:cNvPr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09;p22">
              <a:extLst>
                <a:ext uri="{FF2B5EF4-FFF2-40B4-BE49-F238E27FC236}">
                  <a16:creationId xmlns:a16="http://schemas.microsoft.com/office/drawing/2014/main" id="{7FAF28D4-1119-4DBF-8E03-E63FC8EBEF4C}"/>
                </a:ext>
              </a:extLst>
            </p:cNvPr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10;p22">
              <a:extLst>
                <a:ext uri="{FF2B5EF4-FFF2-40B4-BE49-F238E27FC236}">
                  <a16:creationId xmlns:a16="http://schemas.microsoft.com/office/drawing/2014/main" id="{1279C93F-D6EE-43C1-9FF1-5E2670B2F46B}"/>
                </a:ext>
              </a:extLst>
            </p:cNvPr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11;p22">
              <a:extLst>
                <a:ext uri="{FF2B5EF4-FFF2-40B4-BE49-F238E27FC236}">
                  <a16:creationId xmlns:a16="http://schemas.microsoft.com/office/drawing/2014/main" id="{B668DE93-831D-41E3-AAD6-D3FB5B30187D}"/>
                </a:ext>
              </a:extLst>
            </p:cNvPr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12;p22">
              <a:extLst>
                <a:ext uri="{FF2B5EF4-FFF2-40B4-BE49-F238E27FC236}">
                  <a16:creationId xmlns:a16="http://schemas.microsoft.com/office/drawing/2014/main" id="{745C4EE7-E477-43C0-90D9-D2A86A668B08}"/>
                </a:ext>
              </a:extLst>
            </p:cNvPr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13;p22">
              <a:extLst>
                <a:ext uri="{FF2B5EF4-FFF2-40B4-BE49-F238E27FC236}">
                  <a16:creationId xmlns:a16="http://schemas.microsoft.com/office/drawing/2014/main" id="{20D5ABE3-DE43-4CCB-8722-12B1BC9D4A40}"/>
                </a:ext>
              </a:extLst>
            </p:cNvPr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14;p22">
              <a:extLst>
                <a:ext uri="{FF2B5EF4-FFF2-40B4-BE49-F238E27FC236}">
                  <a16:creationId xmlns:a16="http://schemas.microsoft.com/office/drawing/2014/main" id="{0F9EDD48-0D35-46B2-9354-C59FB4DD9FBB}"/>
                </a:ext>
              </a:extLst>
            </p:cNvPr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15;p22">
              <a:extLst>
                <a:ext uri="{FF2B5EF4-FFF2-40B4-BE49-F238E27FC236}">
                  <a16:creationId xmlns:a16="http://schemas.microsoft.com/office/drawing/2014/main" id="{5579D664-2CFB-415F-B21B-D9012B7808AA}"/>
                </a:ext>
              </a:extLst>
            </p:cNvPr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16;p22">
              <a:extLst>
                <a:ext uri="{FF2B5EF4-FFF2-40B4-BE49-F238E27FC236}">
                  <a16:creationId xmlns:a16="http://schemas.microsoft.com/office/drawing/2014/main" id="{75B34519-B982-4E45-A10E-BE44D37BF0A9}"/>
                </a:ext>
              </a:extLst>
            </p:cNvPr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17;p22">
              <a:extLst>
                <a:ext uri="{FF2B5EF4-FFF2-40B4-BE49-F238E27FC236}">
                  <a16:creationId xmlns:a16="http://schemas.microsoft.com/office/drawing/2014/main" id="{B2C64C30-D6A9-49DE-9C09-E72E9F438B59}"/>
                </a:ext>
              </a:extLst>
            </p:cNvPr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18;p22">
              <a:extLst>
                <a:ext uri="{FF2B5EF4-FFF2-40B4-BE49-F238E27FC236}">
                  <a16:creationId xmlns:a16="http://schemas.microsoft.com/office/drawing/2014/main" id="{76ACE856-5AB4-4A3E-A257-882F3B8FDEE5}"/>
                </a:ext>
              </a:extLst>
            </p:cNvPr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19;p22">
              <a:extLst>
                <a:ext uri="{FF2B5EF4-FFF2-40B4-BE49-F238E27FC236}">
                  <a16:creationId xmlns:a16="http://schemas.microsoft.com/office/drawing/2014/main" id="{0CE920E2-6794-4907-9AC8-2208AFF40D28}"/>
                </a:ext>
              </a:extLst>
            </p:cNvPr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20;p22">
              <a:extLst>
                <a:ext uri="{FF2B5EF4-FFF2-40B4-BE49-F238E27FC236}">
                  <a16:creationId xmlns:a16="http://schemas.microsoft.com/office/drawing/2014/main" id="{53630EC0-CE50-4DBB-ABF7-EF6AD43EA74E}"/>
                </a:ext>
              </a:extLst>
            </p:cNvPr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21;p22">
              <a:extLst>
                <a:ext uri="{FF2B5EF4-FFF2-40B4-BE49-F238E27FC236}">
                  <a16:creationId xmlns:a16="http://schemas.microsoft.com/office/drawing/2014/main" id="{6DC05EDB-64BA-4F96-90A2-79E4AE751004}"/>
                </a:ext>
              </a:extLst>
            </p:cNvPr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22;p22">
              <a:extLst>
                <a:ext uri="{FF2B5EF4-FFF2-40B4-BE49-F238E27FC236}">
                  <a16:creationId xmlns:a16="http://schemas.microsoft.com/office/drawing/2014/main" id="{447BE601-2814-4D98-AB3F-56CC4F010C49}"/>
                </a:ext>
              </a:extLst>
            </p:cNvPr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23;p22">
              <a:extLst>
                <a:ext uri="{FF2B5EF4-FFF2-40B4-BE49-F238E27FC236}">
                  <a16:creationId xmlns:a16="http://schemas.microsoft.com/office/drawing/2014/main" id="{4AB06C5A-03A5-4684-A08E-2025D05F0FBF}"/>
                </a:ext>
              </a:extLst>
            </p:cNvPr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24;p22">
              <a:extLst>
                <a:ext uri="{FF2B5EF4-FFF2-40B4-BE49-F238E27FC236}">
                  <a16:creationId xmlns:a16="http://schemas.microsoft.com/office/drawing/2014/main" id="{90CE3387-C109-4F0E-80AB-46353E25CC8E}"/>
                </a:ext>
              </a:extLst>
            </p:cNvPr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25;p22">
              <a:extLst>
                <a:ext uri="{FF2B5EF4-FFF2-40B4-BE49-F238E27FC236}">
                  <a16:creationId xmlns:a16="http://schemas.microsoft.com/office/drawing/2014/main" id="{525A40D8-DA8A-4487-98A3-D575A89A84C0}"/>
                </a:ext>
              </a:extLst>
            </p:cNvPr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6;p22">
              <a:extLst>
                <a:ext uri="{FF2B5EF4-FFF2-40B4-BE49-F238E27FC236}">
                  <a16:creationId xmlns:a16="http://schemas.microsoft.com/office/drawing/2014/main" id="{3B12414B-CD2D-4543-A10A-5977A466ED54}"/>
                </a:ext>
              </a:extLst>
            </p:cNvPr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27;p22">
              <a:extLst>
                <a:ext uri="{FF2B5EF4-FFF2-40B4-BE49-F238E27FC236}">
                  <a16:creationId xmlns:a16="http://schemas.microsoft.com/office/drawing/2014/main" id="{0746EC9B-9FB4-42F8-9479-AAF9AEAF24E8}"/>
                </a:ext>
              </a:extLst>
            </p:cNvPr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28;p22">
              <a:extLst>
                <a:ext uri="{FF2B5EF4-FFF2-40B4-BE49-F238E27FC236}">
                  <a16:creationId xmlns:a16="http://schemas.microsoft.com/office/drawing/2014/main" id="{D0950B58-2CDF-46DB-8FDB-36213DBBD670}"/>
                </a:ext>
              </a:extLst>
            </p:cNvPr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29;p22">
              <a:extLst>
                <a:ext uri="{FF2B5EF4-FFF2-40B4-BE49-F238E27FC236}">
                  <a16:creationId xmlns:a16="http://schemas.microsoft.com/office/drawing/2014/main" id="{B24DA385-A324-44C7-9A3A-BF54E6BE3816}"/>
                </a:ext>
              </a:extLst>
            </p:cNvPr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30;p22">
              <a:extLst>
                <a:ext uri="{FF2B5EF4-FFF2-40B4-BE49-F238E27FC236}">
                  <a16:creationId xmlns:a16="http://schemas.microsoft.com/office/drawing/2014/main" id="{EED0E3FD-7CC2-48A3-A637-3E8BAA67EB3B}"/>
                </a:ext>
              </a:extLst>
            </p:cNvPr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31;p22">
              <a:extLst>
                <a:ext uri="{FF2B5EF4-FFF2-40B4-BE49-F238E27FC236}">
                  <a16:creationId xmlns:a16="http://schemas.microsoft.com/office/drawing/2014/main" id="{9F44D5A1-FA0E-45CA-BF0E-51F8953D77B6}"/>
                </a:ext>
              </a:extLst>
            </p:cNvPr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32;p22">
              <a:extLst>
                <a:ext uri="{FF2B5EF4-FFF2-40B4-BE49-F238E27FC236}">
                  <a16:creationId xmlns:a16="http://schemas.microsoft.com/office/drawing/2014/main" id="{8C1CF464-8161-4C4B-9FBE-A02E670715B5}"/>
                </a:ext>
              </a:extLst>
            </p:cNvPr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33;p22">
              <a:extLst>
                <a:ext uri="{FF2B5EF4-FFF2-40B4-BE49-F238E27FC236}">
                  <a16:creationId xmlns:a16="http://schemas.microsoft.com/office/drawing/2014/main" id="{4A56E7D3-CB7B-4376-A356-B2339FF0EBC1}"/>
                </a:ext>
              </a:extLst>
            </p:cNvPr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34;p22">
              <a:extLst>
                <a:ext uri="{FF2B5EF4-FFF2-40B4-BE49-F238E27FC236}">
                  <a16:creationId xmlns:a16="http://schemas.microsoft.com/office/drawing/2014/main" id="{B4658228-9D2A-4C1D-99A1-6D4525C06F8B}"/>
                </a:ext>
              </a:extLst>
            </p:cNvPr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04C23AD-58C6-4E0F-AAC4-F25B01E8C8CD}"/>
              </a:ext>
            </a:extLst>
          </p:cNvPr>
          <p:cNvSpPr txBox="1"/>
          <p:nvPr/>
        </p:nvSpPr>
        <p:spPr>
          <a:xfrm>
            <a:off x="907964" y="4691445"/>
            <a:ext cx="296074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ạm dụng thuốc bảo vệ thực vật trong sản xuất nông nghiệp - Chi tiết tin -  Văn phòng nông thôn mới">
            <a:extLst>
              <a:ext uri="{FF2B5EF4-FFF2-40B4-BE49-F238E27FC236}">
                <a16:creationId xmlns:a16="http://schemas.microsoft.com/office/drawing/2014/main" id="{E5F3201D-959D-4816-85CF-2F292BD1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1" y="1806051"/>
            <a:ext cx="3957973" cy="2713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ạm đình chỉ hoạt động của Công ty Vedan">
            <a:extLst>
              <a:ext uri="{FF2B5EF4-FFF2-40B4-BE49-F238E27FC236}">
                <a16:creationId xmlns:a16="http://schemas.microsoft.com/office/drawing/2014/main" id="{9B6D8CAB-4F91-485A-978B-00925987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75" y="1806051"/>
            <a:ext cx="3957973" cy="2710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D120AF06-AC9A-412E-969E-881D22BEDF84}"/>
              </a:ext>
            </a:extLst>
          </p:cNvPr>
          <p:cNvSpPr txBox="1"/>
          <p:nvPr/>
        </p:nvSpPr>
        <p:spPr>
          <a:xfrm>
            <a:off x="5232451" y="4691445"/>
            <a:ext cx="288784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1" name="Google Shape;4199;p66">
            <a:extLst>
              <a:ext uri="{FF2B5EF4-FFF2-40B4-BE49-F238E27FC236}">
                <a16:creationId xmlns:a16="http://schemas.microsoft.com/office/drawing/2014/main" id="{789702E7-0123-455D-8E51-49875744D15A}"/>
              </a:ext>
            </a:extLst>
          </p:cNvPr>
          <p:cNvGrpSpPr/>
          <p:nvPr/>
        </p:nvGrpSpPr>
        <p:grpSpPr>
          <a:xfrm rot="16200000">
            <a:off x="447001" y="5016314"/>
            <a:ext cx="377338" cy="178322"/>
            <a:chOff x="3480626" y="3705049"/>
            <a:chExt cx="764311" cy="361196"/>
          </a:xfrm>
          <a:solidFill>
            <a:schemeClr val="accent6">
              <a:lumMod val="75000"/>
            </a:schemeClr>
          </a:solidFill>
        </p:grpSpPr>
        <p:sp>
          <p:nvSpPr>
            <p:cNvPr id="242" name="Google Shape;4200;p66">
              <a:extLst>
                <a:ext uri="{FF2B5EF4-FFF2-40B4-BE49-F238E27FC236}">
                  <a16:creationId xmlns:a16="http://schemas.microsoft.com/office/drawing/2014/main" id="{52C76ED1-1357-49A7-A2BE-AC9DE3F46999}"/>
                </a:ext>
              </a:extLst>
            </p:cNvPr>
            <p:cNvSpPr/>
            <p:nvPr/>
          </p:nvSpPr>
          <p:spPr>
            <a:xfrm>
              <a:off x="3480626" y="3912049"/>
              <a:ext cx="764311" cy="154196"/>
            </a:xfrm>
            <a:custGeom>
              <a:avLst/>
              <a:gdLst/>
              <a:ahLst/>
              <a:cxnLst/>
              <a:rect l="l" t="t" r="r" b="b"/>
              <a:pathLst>
                <a:path w="13983" h="2821" extrusionOk="0">
                  <a:moveTo>
                    <a:pt x="2092" y="0"/>
                  </a:moveTo>
                  <a:cubicBezTo>
                    <a:pt x="1914" y="0"/>
                    <a:pt x="1732" y="38"/>
                    <a:pt x="1560" y="108"/>
                  </a:cubicBezTo>
                  <a:cubicBezTo>
                    <a:pt x="1244" y="221"/>
                    <a:pt x="959" y="429"/>
                    <a:pt x="750" y="714"/>
                  </a:cubicBezTo>
                  <a:cubicBezTo>
                    <a:pt x="506" y="1013"/>
                    <a:pt x="357" y="1352"/>
                    <a:pt x="226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0" y="2335"/>
                    <a:pt x="96" y="2415"/>
                    <a:pt x="191" y="2415"/>
                  </a:cubicBezTo>
                  <a:cubicBezTo>
                    <a:pt x="253" y="2415"/>
                    <a:pt x="315" y="2380"/>
                    <a:pt x="339" y="2297"/>
                  </a:cubicBezTo>
                  <a:cubicBezTo>
                    <a:pt x="542" y="1673"/>
                    <a:pt x="791" y="940"/>
                    <a:pt x="1375" y="542"/>
                  </a:cubicBezTo>
                  <a:cubicBezTo>
                    <a:pt x="1577" y="419"/>
                    <a:pt x="1818" y="320"/>
                    <a:pt x="2065" y="320"/>
                  </a:cubicBezTo>
                  <a:cubicBezTo>
                    <a:pt x="2117" y="320"/>
                    <a:pt x="2169" y="325"/>
                    <a:pt x="2221" y="334"/>
                  </a:cubicBezTo>
                  <a:cubicBezTo>
                    <a:pt x="2488" y="375"/>
                    <a:pt x="2691" y="524"/>
                    <a:pt x="2863" y="714"/>
                  </a:cubicBezTo>
                  <a:cubicBezTo>
                    <a:pt x="3220" y="1072"/>
                    <a:pt x="3465" y="1578"/>
                    <a:pt x="3917" y="1827"/>
                  </a:cubicBezTo>
                  <a:cubicBezTo>
                    <a:pt x="4062" y="1899"/>
                    <a:pt x="4223" y="1940"/>
                    <a:pt x="4384" y="1940"/>
                  </a:cubicBezTo>
                  <a:cubicBezTo>
                    <a:pt x="4475" y="1940"/>
                    <a:pt x="4566" y="1927"/>
                    <a:pt x="4655" y="1899"/>
                  </a:cubicBezTo>
                  <a:cubicBezTo>
                    <a:pt x="4881" y="1845"/>
                    <a:pt x="5089" y="1714"/>
                    <a:pt x="5274" y="1560"/>
                  </a:cubicBezTo>
                  <a:lnTo>
                    <a:pt x="5785" y="1053"/>
                  </a:lnTo>
                  <a:cubicBezTo>
                    <a:pt x="5935" y="882"/>
                    <a:pt x="6084" y="732"/>
                    <a:pt x="6292" y="619"/>
                  </a:cubicBezTo>
                  <a:cubicBezTo>
                    <a:pt x="6420" y="548"/>
                    <a:pt x="6555" y="510"/>
                    <a:pt x="6695" y="510"/>
                  </a:cubicBezTo>
                  <a:cubicBezTo>
                    <a:pt x="6742" y="510"/>
                    <a:pt x="6791" y="515"/>
                    <a:pt x="6840" y="524"/>
                  </a:cubicBezTo>
                  <a:cubicBezTo>
                    <a:pt x="6935" y="542"/>
                    <a:pt x="7011" y="583"/>
                    <a:pt x="7102" y="655"/>
                  </a:cubicBezTo>
                  <a:cubicBezTo>
                    <a:pt x="7179" y="714"/>
                    <a:pt x="7274" y="787"/>
                    <a:pt x="7351" y="863"/>
                  </a:cubicBezTo>
                  <a:cubicBezTo>
                    <a:pt x="7667" y="1221"/>
                    <a:pt x="7916" y="1673"/>
                    <a:pt x="8346" y="1940"/>
                  </a:cubicBezTo>
                  <a:cubicBezTo>
                    <a:pt x="8513" y="2037"/>
                    <a:pt x="8713" y="2092"/>
                    <a:pt x="8912" y="2092"/>
                  </a:cubicBezTo>
                  <a:cubicBezTo>
                    <a:pt x="8982" y="2092"/>
                    <a:pt x="9051" y="2085"/>
                    <a:pt x="9120" y="2071"/>
                  </a:cubicBezTo>
                  <a:cubicBezTo>
                    <a:pt x="9423" y="2012"/>
                    <a:pt x="9685" y="1827"/>
                    <a:pt x="9929" y="1655"/>
                  </a:cubicBezTo>
                  <a:cubicBezTo>
                    <a:pt x="10178" y="1465"/>
                    <a:pt x="10404" y="1280"/>
                    <a:pt x="10685" y="1148"/>
                  </a:cubicBezTo>
                  <a:cubicBezTo>
                    <a:pt x="10868" y="1067"/>
                    <a:pt x="11063" y="1034"/>
                    <a:pt x="11261" y="1034"/>
                  </a:cubicBezTo>
                  <a:cubicBezTo>
                    <a:pt x="11390" y="1034"/>
                    <a:pt x="11521" y="1048"/>
                    <a:pt x="11648" y="1072"/>
                  </a:cubicBezTo>
                  <a:cubicBezTo>
                    <a:pt x="12363" y="1239"/>
                    <a:pt x="12892" y="1768"/>
                    <a:pt x="13345" y="2334"/>
                  </a:cubicBezTo>
                  <a:cubicBezTo>
                    <a:pt x="13458" y="2465"/>
                    <a:pt x="13548" y="2596"/>
                    <a:pt x="13661" y="2750"/>
                  </a:cubicBezTo>
                  <a:cubicBezTo>
                    <a:pt x="13704" y="2789"/>
                    <a:pt x="13755" y="2821"/>
                    <a:pt x="13807" y="2821"/>
                  </a:cubicBezTo>
                  <a:cubicBezTo>
                    <a:pt x="13828" y="2821"/>
                    <a:pt x="13849" y="2816"/>
                    <a:pt x="13869" y="2804"/>
                  </a:cubicBezTo>
                  <a:cubicBezTo>
                    <a:pt x="13946" y="2750"/>
                    <a:pt x="13983" y="2655"/>
                    <a:pt x="13928" y="2578"/>
                  </a:cubicBezTo>
                  <a:cubicBezTo>
                    <a:pt x="13476" y="1976"/>
                    <a:pt x="13005" y="1352"/>
                    <a:pt x="12304" y="995"/>
                  </a:cubicBezTo>
                  <a:cubicBezTo>
                    <a:pt x="11988" y="827"/>
                    <a:pt x="11626" y="714"/>
                    <a:pt x="11250" y="714"/>
                  </a:cubicBezTo>
                  <a:cubicBezTo>
                    <a:pt x="10911" y="714"/>
                    <a:pt x="10572" y="827"/>
                    <a:pt x="10269" y="1013"/>
                  </a:cubicBezTo>
                  <a:cubicBezTo>
                    <a:pt x="10006" y="1185"/>
                    <a:pt x="9780" y="1393"/>
                    <a:pt x="9518" y="1560"/>
                  </a:cubicBezTo>
                  <a:cubicBezTo>
                    <a:pt x="9329" y="1670"/>
                    <a:pt x="9112" y="1782"/>
                    <a:pt x="8892" y="1782"/>
                  </a:cubicBezTo>
                  <a:cubicBezTo>
                    <a:pt x="8849" y="1782"/>
                    <a:pt x="8805" y="1778"/>
                    <a:pt x="8762" y="1768"/>
                  </a:cubicBezTo>
                  <a:cubicBezTo>
                    <a:pt x="8536" y="1732"/>
                    <a:pt x="8387" y="1601"/>
                    <a:pt x="8215" y="1429"/>
                  </a:cubicBezTo>
                  <a:cubicBezTo>
                    <a:pt x="8047" y="1239"/>
                    <a:pt x="7894" y="1035"/>
                    <a:pt x="7744" y="845"/>
                  </a:cubicBezTo>
                  <a:cubicBezTo>
                    <a:pt x="7595" y="655"/>
                    <a:pt x="7423" y="470"/>
                    <a:pt x="7197" y="334"/>
                  </a:cubicBezTo>
                  <a:cubicBezTo>
                    <a:pt x="7039" y="235"/>
                    <a:pt x="6850" y="190"/>
                    <a:pt x="6661" y="190"/>
                  </a:cubicBezTo>
                  <a:cubicBezTo>
                    <a:pt x="6601" y="190"/>
                    <a:pt x="6541" y="194"/>
                    <a:pt x="6482" y="203"/>
                  </a:cubicBezTo>
                  <a:cubicBezTo>
                    <a:pt x="6012" y="298"/>
                    <a:pt x="5654" y="714"/>
                    <a:pt x="5333" y="1053"/>
                  </a:cubicBezTo>
                  <a:cubicBezTo>
                    <a:pt x="5179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1" y="1619"/>
                  </a:cubicBezTo>
                  <a:lnTo>
                    <a:pt x="4410" y="1619"/>
                  </a:lnTo>
                  <a:cubicBezTo>
                    <a:pt x="4333" y="1619"/>
                    <a:pt x="4315" y="1619"/>
                    <a:pt x="4256" y="1601"/>
                  </a:cubicBezTo>
                  <a:cubicBezTo>
                    <a:pt x="4125" y="1578"/>
                    <a:pt x="4048" y="1542"/>
                    <a:pt x="3958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24" y="1013"/>
                    <a:pt x="3370" y="809"/>
                    <a:pt x="3184" y="601"/>
                  </a:cubicBezTo>
                  <a:cubicBezTo>
                    <a:pt x="3012" y="393"/>
                    <a:pt x="2804" y="203"/>
                    <a:pt x="2542" y="90"/>
                  </a:cubicBezTo>
                  <a:cubicBezTo>
                    <a:pt x="2401" y="29"/>
                    <a:pt x="2248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Google Shape;4201;p66">
              <a:extLst>
                <a:ext uri="{FF2B5EF4-FFF2-40B4-BE49-F238E27FC236}">
                  <a16:creationId xmlns:a16="http://schemas.microsoft.com/office/drawing/2014/main" id="{6A90712C-BA1A-4E1F-9D18-2E77D26ED088}"/>
                </a:ext>
              </a:extLst>
            </p:cNvPr>
            <p:cNvSpPr/>
            <p:nvPr/>
          </p:nvSpPr>
          <p:spPr>
            <a:xfrm>
              <a:off x="3480626" y="3810052"/>
              <a:ext cx="764311" cy="153868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3" y="0"/>
                    <a:pt x="1727" y="33"/>
                    <a:pt x="1560" y="92"/>
                  </a:cubicBezTo>
                  <a:cubicBezTo>
                    <a:pt x="1244" y="223"/>
                    <a:pt x="959" y="431"/>
                    <a:pt x="750" y="712"/>
                  </a:cubicBezTo>
                  <a:cubicBezTo>
                    <a:pt x="506" y="997"/>
                    <a:pt x="357" y="1354"/>
                    <a:pt x="226" y="1693"/>
                  </a:cubicBezTo>
                  <a:cubicBezTo>
                    <a:pt x="149" y="1861"/>
                    <a:pt x="90" y="2051"/>
                    <a:pt x="36" y="2223"/>
                  </a:cubicBezTo>
                  <a:cubicBezTo>
                    <a:pt x="1" y="2333"/>
                    <a:pt x="94" y="2405"/>
                    <a:pt x="188" y="2405"/>
                  </a:cubicBezTo>
                  <a:cubicBezTo>
                    <a:pt x="251" y="2405"/>
                    <a:pt x="315" y="2372"/>
                    <a:pt x="339" y="2295"/>
                  </a:cubicBezTo>
                  <a:cubicBezTo>
                    <a:pt x="542" y="1675"/>
                    <a:pt x="791" y="920"/>
                    <a:pt x="1375" y="544"/>
                  </a:cubicBezTo>
                  <a:cubicBezTo>
                    <a:pt x="1585" y="412"/>
                    <a:pt x="1839" y="310"/>
                    <a:pt x="2096" y="310"/>
                  </a:cubicBezTo>
                  <a:cubicBezTo>
                    <a:pt x="2137" y="310"/>
                    <a:pt x="2179" y="313"/>
                    <a:pt x="2221" y="318"/>
                  </a:cubicBezTo>
                  <a:cubicBezTo>
                    <a:pt x="2488" y="373"/>
                    <a:pt x="2691" y="526"/>
                    <a:pt x="2863" y="694"/>
                  </a:cubicBezTo>
                  <a:cubicBezTo>
                    <a:pt x="3220" y="1069"/>
                    <a:pt x="3465" y="1580"/>
                    <a:pt x="3917" y="1807"/>
                  </a:cubicBezTo>
                  <a:cubicBezTo>
                    <a:pt x="4066" y="1893"/>
                    <a:pt x="4232" y="1930"/>
                    <a:pt x="4398" y="1930"/>
                  </a:cubicBezTo>
                  <a:cubicBezTo>
                    <a:pt x="4485" y="1930"/>
                    <a:pt x="4571" y="1920"/>
                    <a:pt x="4655" y="1902"/>
                  </a:cubicBezTo>
                  <a:cubicBezTo>
                    <a:pt x="4881" y="1843"/>
                    <a:pt x="5089" y="1712"/>
                    <a:pt x="5274" y="1562"/>
                  </a:cubicBezTo>
                  <a:cubicBezTo>
                    <a:pt x="5446" y="1390"/>
                    <a:pt x="5614" y="1223"/>
                    <a:pt x="5785" y="1033"/>
                  </a:cubicBezTo>
                  <a:cubicBezTo>
                    <a:pt x="5935" y="884"/>
                    <a:pt x="6084" y="730"/>
                    <a:pt x="6292" y="617"/>
                  </a:cubicBezTo>
                  <a:cubicBezTo>
                    <a:pt x="6416" y="552"/>
                    <a:pt x="6547" y="503"/>
                    <a:pt x="6682" y="503"/>
                  </a:cubicBezTo>
                  <a:cubicBezTo>
                    <a:pt x="6734" y="503"/>
                    <a:pt x="6787" y="510"/>
                    <a:pt x="6840" y="526"/>
                  </a:cubicBezTo>
                  <a:cubicBezTo>
                    <a:pt x="6935" y="544"/>
                    <a:pt x="7011" y="581"/>
                    <a:pt x="7102" y="658"/>
                  </a:cubicBezTo>
                  <a:cubicBezTo>
                    <a:pt x="7179" y="694"/>
                    <a:pt x="7274" y="789"/>
                    <a:pt x="7351" y="866"/>
                  </a:cubicBezTo>
                  <a:cubicBezTo>
                    <a:pt x="7667" y="1223"/>
                    <a:pt x="7916" y="1675"/>
                    <a:pt x="8346" y="1938"/>
                  </a:cubicBezTo>
                  <a:cubicBezTo>
                    <a:pt x="8513" y="2034"/>
                    <a:pt x="8711" y="2092"/>
                    <a:pt x="8909" y="2092"/>
                  </a:cubicBezTo>
                  <a:cubicBezTo>
                    <a:pt x="8980" y="2092"/>
                    <a:pt x="9050" y="2084"/>
                    <a:pt x="9120" y="2069"/>
                  </a:cubicBezTo>
                  <a:cubicBezTo>
                    <a:pt x="9423" y="2015"/>
                    <a:pt x="9685" y="1825"/>
                    <a:pt x="9929" y="1657"/>
                  </a:cubicBezTo>
                  <a:cubicBezTo>
                    <a:pt x="10178" y="1467"/>
                    <a:pt x="10404" y="1259"/>
                    <a:pt x="10685" y="1146"/>
                  </a:cubicBezTo>
                  <a:cubicBezTo>
                    <a:pt x="10872" y="1065"/>
                    <a:pt x="11073" y="1027"/>
                    <a:pt x="11276" y="1027"/>
                  </a:cubicBezTo>
                  <a:cubicBezTo>
                    <a:pt x="11400" y="1027"/>
                    <a:pt x="11526" y="1042"/>
                    <a:pt x="11648" y="1069"/>
                  </a:cubicBezTo>
                  <a:cubicBezTo>
                    <a:pt x="12363" y="1241"/>
                    <a:pt x="12892" y="1770"/>
                    <a:pt x="13345" y="2313"/>
                  </a:cubicBezTo>
                  <a:cubicBezTo>
                    <a:pt x="13458" y="2467"/>
                    <a:pt x="13548" y="2598"/>
                    <a:pt x="13661" y="2729"/>
                  </a:cubicBezTo>
                  <a:cubicBezTo>
                    <a:pt x="13701" y="2781"/>
                    <a:pt x="13748" y="2814"/>
                    <a:pt x="13797" y="2814"/>
                  </a:cubicBezTo>
                  <a:cubicBezTo>
                    <a:pt x="13821" y="2814"/>
                    <a:pt x="13846" y="2806"/>
                    <a:pt x="13869" y="2788"/>
                  </a:cubicBezTo>
                  <a:cubicBezTo>
                    <a:pt x="13946" y="2748"/>
                    <a:pt x="13983" y="2653"/>
                    <a:pt x="13928" y="2580"/>
                  </a:cubicBezTo>
                  <a:cubicBezTo>
                    <a:pt x="13476" y="1974"/>
                    <a:pt x="13005" y="1354"/>
                    <a:pt x="12304" y="997"/>
                  </a:cubicBezTo>
                  <a:cubicBezTo>
                    <a:pt x="11988" y="825"/>
                    <a:pt x="11626" y="712"/>
                    <a:pt x="11250" y="712"/>
                  </a:cubicBezTo>
                  <a:cubicBezTo>
                    <a:pt x="10911" y="712"/>
                    <a:pt x="10572" y="825"/>
                    <a:pt x="10269" y="1015"/>
                  </a:cubicBezTo>
                  <a:cubicBezTo>
                    <a:pt x="10006" y="1182"/>
                    <a:pt x="9780" y="1390"/>
                    <a:pt x="9518" y="1562"/>
                  </a:cubicBezTo>
                  <a:cubicBezTo>
                    <a:pt x="9327" y="1673"/>
                    <a:pt x="9108" y="1783"/>
                    <a:pt x="8887" y="1783"/>
                  </a:cubicBezTo>
                  <a:cubicBezTo>
                    <a:pt x="8846" y="1783"/>
                    <a:pt x="8804" y="1779"/>
                    <a:pt x="8762" y="1770"/>
                  </a:cubicBezTo>
                  <a:cubicBezTo>
                    <a:pt x="8536" y="1712"/>
                    <a:pt x="8387" y="1598"/>
                    <a:pt x="8215" y="1431"/>
                  </a:cubicBezTo>
                  <a:cubicBezTo>
                    <a:pt x="8047" y="1241"/>
                    <a:pt x="7894" y="1033"/>
                    <a:pt x="7744" y="843"/>
                  </a:cubicBezTo>
                  <a:cubicBezTo>
                    <a:pt x="7595" y="658"/>
                    <a:pt x="7423" y="468"/>
                    <a:pt x="7197" y="336"/>
                  </a:cubicBezTo>
                  <a:cubicBezTo>
                    <a:pt x="7040" y="238"/>
                    <a:pt x="6853" y="190"/>
                    <a:pt x="6665" y="190"/>
                  </a:cubicBezTo>
                  <a:cubicBezTo>
                    <a:pt x="6604" y="190"/>
                    <a:pt x="6542" y="195"/>
                    <a:pt x="6482" y="205"/>
                  </a:cubicBezTo>
                  <a:cubicBezTo>
                    <a:pt x="6012" y="300"/>
                    <a:pt x="5654" y="712"/>
                    <a:pt x="5333" y="1051"/>
                  </a:cubicBezTo>
                  <a:cubicBezTo>
                    <a:pt x="5179" y="1223"/>
                    <a:pt x="5012" y="1372"/>
                    <a:pt x="4822" y="1503"/>
                  </a:cubicBezTo>
                  <a:cubicBezTo>
                    <a:pt x="4709" y="1562"/>
                    <a:pt x="4655" y="1580"/>
                    <a:pt x="4541" y="1598"/>
                  </a:cubicBezTo>
                  <a:cubicBezTo>
                    <a:pt x="4523" y="1617"/>
                    <a:pt x="4523" y="1617"/>
                    <a:pt x="4501" y="1617"/>
                  </a:cubicBezTo>
                  <a:lnTo>
                    <a:pt x="4410" y="1617"/>
                  </a:lnTo>
                  <a:cubicBezTo>
                    <a:pt x="4333" y="1617"/>
                    <a:pt x="4315" y="1617"/>
                    <a:pt x="4256" y="1598"/>
                  </a:cubicBezTo>
                  <a:cubicBezTo>
                    <a:pt x="4125" y="1580"/>
                    <a:pt x="4048" y="1544"/>
                    <a:pt x="3958" y="1467"/>
                  </a:cubicBezTo>
                  <a:cubicBezTo>
                    <a:pt x="3863" y="1408"/>
                    <a:pt x="3768" y="1295"/>
                    <a:pt x="3691" y="1223"/>
                  </a:cubicBezTo>
                  <a:cubicBezTo>
                    <a:pt x="3524" y="1015"/>
                    <a:pt x="3370" y="789"/>
                    <a:pt x="3184" y="599"/>
                  </a:cubicBezTo>
                  <a:cubicBezTo>
                    <a:pt x="3012" y="391"/>
                    <a:pt x="2804" y="205"/>
                    <a:pt x="2542" y="92"/>
                  </a:cubicBezTo>
                  <a:cubicBezTo>
                    <a:pt x="2396" y="29"/>
                    <a:pt x="2237" y="0"/>
                    <a:pt x="2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Google Shape;4202;p66">
              <a:extLst>
                <a:ext uri="{FF2B5EF4-FFF2-40B4-BE49-F238E27FC236}">
                  <a16:creationId xmlns:a16="http://schemas.microsoft.com/office/drawing/2014/main" id="{43478382-5D72-4C0B-A579-E13796F009AF}"/>
                </a:ext>
              </a:extLst>
            </p:cNvPr>
            <p:cNvSpPr/>
            <p:nvPr/>
          </p:nvSpPr>
          <p:spPr>
            <a:xfrm>
              <a:off x="3480626" y="3705049"/>
              <a:ext cx="764311" cy="154141"/>
            </a:xfrm>
            <a:custGeom>
              <a:avLst/>
              <a:gdLst/>
              <a:ahLst/>
              <a:cxnLst/>
              <a:rect l="l" t="t" r="r" b="b"/>
              <a:pathLst>
                <a:path w="13983" h="2820" extrusionOk="0">
                  <a:moveTo>
                    <a:pt x="2092" y="1"/>
                  </a:moveTo>
                  <a:cubicBezTo>
                    <a:pt x="1914" y="1"/>
                    <a:pt x="1732" y="38"/>
                    <a:pt x="1560" y="109"/>
                  </a:cubicBezTo>
                  <a:cubicBezTo>
                    <a:pt x="1244" y="222"/>
                    <a:pt x="959" y="430"/>
                    <a:pt x="750" y="710"/>
                  </a:cubicBezTo>
                  <a:cubicBezTo>
                    <a:pt x="506" y="1013"/>
                    <a:pt x="357" y="1353"/>
                    <a:pt x="226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0" y="2333"/>
                    <a:pt x="96" y="2411"/>
                    <a:pt x="190" y="2411"/>
                  </a:cubicBezTo>
                  <a:cubicBezTo>
                    <a:pt x="253" y="2411"/>
                    <a:pt x="315" y="2377"/>
                    <a:pt x="339" y="2294"/>
                  </a:cubicBezTo>
                  <a:cubicBezTo>
                    <a:pt x="542" y="1674"/>
                    <a:pt x="791" y="936"/>
                    <a:pt x="1375" y="543"/>
                  </a:cubicBezTo>
                  <a:cubicBezTo>
                    <a:pt x="1574" y="417"/>
                    <a:pt x="1813" y="319"/>
                    <a:pt x="2056" y="319"/>
                  </a:cubicBezTo>
                  <a:cubicBezTo>
                    <a:pt x="2111" y="319"/>
                    <a:pt x="2166" y="324"/>
                    <a:pt x="2221" y="335"/>
                  </a:cubicBezTo>
                  <a:cubicBezTo>
                    <a:pt x="2488" y="371"/>
                    <a:pt x="2691" y="525"/>
                    <a:pt x="2863" y="710"/>
                  </a:cubicBezTo>
                  <a:cubicBezTo>
                    <a:pt x="3220" y="1068"/>
                    <a:pt x="3465" y="1579"/>
                    <a:pt x="3917" y="1823"/>
                  </a:cubicBezTo>
                  <a:cubicBezTo>
                    <a:pt x="4064" y="1896"/>
                    <a:pt x="4228" y="1937"/>
                    <a:pt x="4391" y="1937"/>
                  </a:cubicBezTo>
                  <a:cubicBezTo>
                    <a:pt x="4480" y="1937"/>
                    <a:pt x="4569" y="1925"/>
                    <a:pt x="4655" y="1900"/>
                  </a:cubicBezTo>
                  <a:cubicBezTo>
                    <a:pt x="4881" y="1841"/>
                    <a:pt x="5089" y="1710"/>
                    <a:pt x="5274" y="1561"/>
                  </a:cubicBezTo>
                  <a:lnTo>
                    <a:pt x="5785" y="1050"/>
                  </a:lnTo>
                  <a:cubicBezTo>
                    <a:pt x="5935" y="882"/>
                    <a:pt x="6084" y="728"/>
                    <a:pt x="6292" y="615"/>
                  </a:cubicBezTo>
                  <a:cubicBezTo>
                    <a:pt x="6419" y="549"/>
                    <a:pt x="6553" y="509"/>
                    <a:pt x="6690" y="509"/>
                  </a:cubicBezTo>
                  <a:cubicBezTo>
                    <a:pt x="6740" y="509"/>
                    <a:pt x="6789" y="514"/>
                    <a:pt x="6840" y="525"/>
                  </a:cubicBezTo>
                  <a:cubicBezTo>
                    <a:pt x="6935" y="543"/>
                    <a:pt x="7011" y="579"/>
                    <a:pt x="7102" y="656"/>
                  </a:cubicBezTo>
                  <a:cubicBezTo>
                    <a:pt x="7179" y="710"/>
                    <a:pt x="7274" y="787"/>
                    <a:pt x="7351" y="864"/>
                  </a:cubicBezTo>
                  <a:cubicBezTo>
                    <a:pt x="7667" y="1221"/>
                    <a:pt x="7916" y="1674"/>
                    <a:pt x="8346" y="1936"/>
                  </a:cubicBezTo>
                  <a:cubicBezTo>
                    <a:pt x="8513" y="2033"/>
                    <a:pt x="8711" y="2090"/>
                    <a:pt x="8909" y="2090"/>
                  </a:cubicBezTo>
                  <a:cubicBezTo>
                    <a:pt x="8980" y="2090"/>
                    <a:pt x="9050" y="2083"/>
                    <a:pt x="9120" y="2067"/>
                  </a:cubicBezTo>
                  <a:cubicBezTo>
                    <a:pt x="9423" y="2013"/>
                    <a:pt x="9685" y="1823"/>
                    <a:pt x="9929" y="1656"/>
                  </a:cubicBezTo>
                  <a:cubicBezTo>
                    <a:pt x="10178" y="1466"/>
                    <a:pt x="10404" y="1276"/>
                    <a:pt x="10685" y="1145"/>
                  </a:cubicBezTo>
                  <a:cubicBezTo>
                    <a:pt x="10856" y="1070"/>
                    <a:pt x="11040" y="1038"/>
                    <a:pt x="11225" y="1038"/>
                  </a:cubicBezTo>
                  <a:cubicBezTo>
                    <a:pt x="11366" y="1038"/>
                    <a:pt x="11509" y="1057"/>
                    <a:pt x="11648" y="1090"/>
                  </a:cubicBezTo>
                  <a:cubicBezTo>
                    <a:pt x="12363" y="1240"/>
                    <a:pt x="12892" y="1769"/>
                    <a:pt x="13345" y="2334"/>
                  </a:cubicBezTo>
                  <a:cubicBezTo>
                    <a:pt x="13458" y="2465"/>
                    <a:pt x="13548" y="2597"/>
                    <a:pt x="13661" y="2746"/>
                  </a:cubicBezTo>
                  <a:cubicBezTo>
                    <a:pt x="13704" y="2788"/>
                    <a:pt x="13756" y="2819"/>
                    <a:pt x="13809" y="2819"/>
                  </a:cubicBezTo>
                  <a:cubicBezTo>
                    <a:pt x="13829" y="2819"/>
                    <a:pt x="13850" y="2815"/>
                    <a:pt x="13869" y="2805"/>
                  </a:cubicBezTo>
                  <a:cubicBezTo>
                    <a:pt x="13946" y="2764"/>
                    <a:pt x="13983" y="2651"/>
                    <a:pt x="13928" y="2579"/>
                  </a:cubicBezTo>
                  <a:cubicBezTo>
                    <a:pt x="13476" y="1972"/>
                    <a:pt x="13005" y="1353"/>
                    <a:pt x="12304" y="995"/>
                  </a:cubicBezTo>
                  <a:cubicBezTo>
                    <a:pt x="11988" y="823"/>
                    <a:pt x="11626" y="728"/>
                    <a:pt x="11250" y="710"/>
                  </a:cubicBezTo>
                  <a:cubicBezTo>
                    <a:pt x="10911" y="710"/>
                    <a:pt x="10572" y="823"/>
                    <a:pt x="10269" y="1013"/>
                  </a:cubicBezTo>
                  <a:cubicBezTo>
                    <a:pt x="10006" y="1181"/>
                    <a:pt x="9780" y="1389"/>
                    <a:pt x="9518" y="1561"/>
                  </a:cubicBezTo>
                  <a:cubicBezTo>
                    <a:pt x="9327" y="1671"/>
                    <a:pt x="9108" y="1781"/>
                    <a:pt x="8887" y="1781"/>
                  </a:cubicBezTo>
                  <a:cubicBezTo>
                    <a:pt x="8846" y="1781"/>
                    <a:pt x="8804" y="1777"/>
                    <a:pt x="8762" y="1769"/>
                  </a:cubicBezTo>
                  <a:cubicBezTo>
                    <a:pt x="8536" y="1728"/>
                    <a:pt x="8387" y="1597"/>
                    <a:pt x="8215" y="1430"/>
                  </a:cubicBezTo>
                  <a:cubicBezTo>
                    <a:pt x="8047" y="1240"/>
                    <a:pt x="7894" y="1031"/>
                    <a:pt x="7744" y="841"/>
                  </a:cubicBezTo>
                  <a:cubicBezTo>
                    <a:pt x="7595" y="656"/>
                    <a:pt x="7423" y="466"/>
                    <a:pt x="7197" y="335"/>
                  </a:cubicBezTo>
                  <a:cubicBezTo>
                    <a:pt x="7040" y="236"/>
                    <a:pt x="6853" y="188"/>
                    <a:pt x="6665" y="188"/>
                  </a:cubicBezTo>
                  <a:cubicBezTo>
                    <a:pt x="6604" y="188"/>
                    <a:pt x="6542" y="194"/>
                    <a:pt x="6482" y="204"/>
                  </a:cubicBezTo>
                  <a:cubicBezTo>
                    <a:pt x="6012" y="299"/>
                    <a:pt x="5654" y="710"/>
                    <a:pt x="5333" y="1050"/>
                  </a:cubicBezTo>
                  <a:cubicBezTo>
                    <a:pt x="5179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1" y="1615"/>
                  </a:cubicBezTo>
                  <a:lnTo>
                    <a:pt x="4256" y="1615"/>
                  </a:lnTo>
                  <a:cubicBezTo>
                    <a:pt x="4125" y="1579"/>
                    <a:pt x="4048" y="1543"/>
                    <a:pt x="3958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24" y="1013"/>
                    <a:pt x="3370" y="805"/>
                    <a:pt x="3184" y="597"/>
                  </a:cubicBezTo>
                  <a:cubicBezTo>
                    <a:pt x="3012" y="389"/>
                    <a:pt x="2804" y="204"/>
                    <a:pt x="2542" y="90"/>
                  </a:cubicBezTo>
                  <a:cubicBezTo>
                    <a:pt x="2401" y="29"/>
                    <a:pt x="2248" y="1"/>
                    <a:pt x="2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5" name="Google Shape;4199;p66">
            <a:extLst>
              <a:ext uri="{FF2B5EF4-FFF2-40B4-BE49-F238E27FC236}">
                <a16:creationId xmlns:a16="http://schemas.microsoft.com/office/drawing/2014/main" id="{441BBF9C-E970-4CD8-A986-BE26821E1CFE}"/>
              </a:ext>
            </a:extLst>
          </p:cNvPr>
          <p:cNvGrpSpPr/>
          <p:nvPr/>
        </p:nvGrpSpPr>
        <p:grpSpPr>
          <a:xfrm rot="5400000" flipH="1">
            <a:off x="4002854" y="5016314"/>
            <a:ext cx="377338" cy="178322"/>
            <a:chOff x="3480626" y="3705049"/>
            <a:chExt cx="764311" cy="361196"/>
          </a:xfrm>
          <a:solidFill>
            <a:schemeClr val="accent6">
              <a:lumMod val="75000"/>
            </a:schemeClr>
          </a:solidFill>
        </p:grpSpPr>
        <p:sp>
          <p:nvSpPr>
            <p:cNvPr id="246" name="Google Shape;4200;p66">
              <a:extLst>
                <a:ext uri="{FF2B5EF4-FFF2-40B4-BE49-F238E27FC236}">
                  <a16:creationId xmlns:a16="http://schemas.microsoft.com/office/drawing/2014/main" id="{033D39CE-6495-4636-BEF4-D51CE69A60F6}"/>
                </a:ext>
              </a:extLst>
            </p:cNvPr>
            <p:cNvSpPr/>
            <p:nvPr/>
          </p:nvSpPr>
          <p:spPr>
            <a:xfrm>
              <a:off x="3480626" y="3912049"/>
              <a:ext cx="764311" cy="154196"/>
            </a:xfrm>
            <a:custGeom>
              <a:avLst/>
              <a:gdLst/>
              <a:ahLst/>
              <a:cxnLst/>
              <a:rect l="l" t="t" r="r" b="b"/>
              <a:pathLst>
                <a:path w="13983" h="2821" extrusionOk="0">
                  <a:moveTo>
                    <a:pt x="2092" y="0"/>
                  </a:moveTo>
                  <a:cubicBezTo>
                    <a:pt x="1914" y="0"/>
                    <a:pt x="1732" y="38"/>
                    <a:pt x="1560" y="108"/>
                  </a:cubicBezTo>
                  <a:cubicBezTo>
                    <a:pt x="1244" y="221"/>
                    <a:pt x="959" y="429"/>
                    <a:pt x="750" y="714"/>
                  </a:cubicBezTo>
                  <a:cubicBezTo>
                    <a:pt x="506" y="1013"/>
                    <a:pt x="357" y="1352"/>
                    <a:pt x="226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0" y="2335"/>
                    <a:pt x="96" y="2415"/>
                    <a:pt x="191" y="2415"/>
                  </a:cubicBezTo>
                  <a:cubicBezTo>
                    <a:pt x="253" y="2415"/>
                    <a:pt x="315" y="2380"/>
                    <a:pt x="339" y="2297"/>
                  </a:cubicBezTo>
                  <a:cubicBezTo>
                    <a:pt x="542" y="1673"/>
                    <a:pt x="791" y="940"/>
                    <a:pt x="1375" y="542"/>
                  </a:cubicBezTo>
                  <a:cubicBezTo>
                    <a:pt x="1577" y="419"/>
                    <a:pt x="1818" y="320"/>
                    <a:pt x="2065" y="320"/>
                  </a:cubicBezTo>
                  <a:cubicBezTo>
                    <a:pt x="2117" y="320"/>
                    <a:pt x="2169" y="325"/>
                    <a:pt x="2221" y="334"/>
                  </a:cubicBezTo>
                  <a:cubicBezTo>
                    <a:pt x="2488" y="375"/>
                    <a:pt x="2691" y="524"/>
                    <a:pt x="2863" y="714"/>
                  </a:cubicBezTo>
                  <a:cubicBezTo>
                    <a:pt x="3220" y="1072"/>
                    <a:pt x="3465" y="1578"/>
                    <a:pt x="3917" y="1827"/>
                  </a:cubicBezTo>
                  <a:cubicBezTo>
                    <a:pt x="4062" y="1899"/>
                    <a:pt x="4223" y="1940"/>
                    <a:pt x="4384" y="1940"/>
                  </a:cubicBezTo>
                  <a:cubicBezTo>
                    <a:pt x="4475" y="1940"/>
                    <a:pt x="4566" y="1927"/>
                    <a:pt x="4655" y="1899"/>
                  </a:cubicBezTo>
                  <a:cubicBezTo>
                    <a:pt x="4881" y="1845"/>
                    <a:pt x="5089" y="1714"/>
                    <a:pt x="5274" y="1560"/>
                  </a:cubicBezTo>
                  <a:lnTo>
                    <a:pt x="5785" y="1053"/>
                  </a:lnTo>
                  <a:cubicBezTo>
                    <a:pt x="5935" y="882"/>
                    <a:pt x="6084" y="732"/>
                    <a:pt x="6292" y="619"/>
                  </a:cubicBezTo>
                  <a:cubicBezTo>
                    <a:pt x="6420" y="548"/>
                    <a:pt x="6555" y="510"/>
                    <a:pt x="6695" y="510"/>
                  </a:cubicBezTo>
                  <a:cubicBezTo>
                    <a:pt x="6742" y="510"/>
                    <a:pt x="6791" y="515"/>
                    <a:pt x="6840" y="524"/>
                  </a:cubicBezTo>
                  <a:cubicBezTo>
                    <a:pt x="6935" y="542"/>
                    <a:pt x="7011" y="583"/>
                    <a:pt x="7102" y="655"/>
                  </a:cubicBezTo>
                  <a:cubicBezTo>
                    <a:pt x="7179" y="714"/>
                    <a:pt x="7274" y="787"/>
                    <a:pt x="7351" y="863"/>
                  </a:cubicBezTo>
                  <a:cubicBezTo>
                    <a:pt x="7667" y="1221"/>
                    <a:pt x="7916" y="1673"/>
                    <a:pt x="8346" y="1940"/>
                  </a:cubicBezTo>
                  <a:cubicBezTo>
                    <a:pt x="8513" y="2037"/>
                    <a:pt x="8713" y="2092"/>
                    <a:pt x="8912" y="2092"/>
                  </a:cubicBezTo>
                  <a:cubicBezTo>
                    <a:pt x="8982" y="2092"/>
                    <a:pt x="9051" y="2085"/>
                    <a:pt x="9120" y="2071"/>
                  </a:cubicBezTo>
                  <a:cubicBezTo>
                    <a:pt x="9423" y="2012"/>
                    <a:pt x="9685" y="1827"/>
                    <a:pt x="9929" y="1655"/>
                  </a:cubicBezTo>
                  <a:cubicBezTo>
                    <a:pt x="10178" y="1465"/>
                    <a:pt x="10404" y="1280"/>
                    <a:pt x="10685" y="1148"/>
                  </a:cubicBezTo>
                  <a:cubicBezTo>
                    <a:pt x="10868" y="1067"/>
                    <a:pt x="11063" y="1034"/>
                    <a:pt x="11261" y="1034"/>
                  </a:cubicBezTo>
                  <a:cubicBezTo>
                    <a:pt x="11390" y="1034"/>
                    <a:pt x="11521" y="1048"/>
                    <a:pt x="11648" y="1072"/>
                  </a:cubicBezTo>
                  <a:cubicBezTo>
                    <a:pt x="12363" y="1239"/>
                    <a:pt x="12892" y="1768"/>
                    <a:pt x="13345" y="2334"/>
                  </a:cubicBezTo>
                  <a:cubicBezTo>
                    <a:pt x="13458" y="2465"/>
                    <a:pt x="13548" y="2596"/>
                    <a:pt x="13661" y="2750"/>
                  </a:cubicBezTo>
                  <a:cubicBezTo>
                    <a:pt x="13704" y="2789"/>
                    <a:pt x="13755" y="2821"/>
                    <a:pt x="13807" y="2821"/>
                  </a:cubicBezTo>
                  <a:cubicBezTo>
                    <a:pt x="13828" y="2821"/>
                    <a:pt x="13849" y="2816"/>
                    <a:pt x="13869" y="2804"/>
                  </a:cubicBezTo>
                  <a:cubicBezTo>
                    <a:pt x="13946" y="2750"/>
                    <a:pt x="13983" y="2655"/>
                    <a:pt x="13928" y="2578"/>
                  </a:cubicBezTo>
                  <a:cubicBezTo>
                    <a:pt x="13476" y="1976"/>
                    <a:pt x="13005" y="1352"/>
                    <a:pt x="12304" y="995"/>
                  </a:cubicBezTo>
                  <a:cubicBezTo>
                    <a:pt x="11988" y="827"/>
                    <a:pt x="11626" y="714"/>
                    <a:pt x="11250" y="714"/>
                  </a:cubicBezTo>
                  <a:cubicBezTo>
                    <a:pt x="10911" y="714"/>
                    <a:pt x="10572" y="827"/>
                    <a:pt x="10269" y="1013"/>
                  </a:cubicBezTo>
                  <a:cubicBezTo>
                    <a:pt x="10006" y="1185"/>
                    <a:pt x="9780" y="1393"/>
                    <a:pt x="9518" y="1560"/>
                  </a:cubicBezTo>
                  <a:cubicBezTo>
                    <a:pt x="9329" y="1670"/>
                    <a:pt x="9112" y="1782"/>
                    <a:pt x="8892" y="1782"/>
                  </a:cubicBezTo>
                  <a:cubicBezTo>
                    <a:pt x="8849" y="1782"/>
                    <a:pt x="8805" y="1778"/>
                    <a:pt x="8762" y="1768"/>
                  </a:cubicBezTo>
                  <a:cubicBezTo>
                    <a:pt x="8536" y="1732"/>
                    <a:pt x="8387" y="1601"/>
                    <a:pt x="8215" y="1429"/>
                  </a:cubicBezTo>
                  <a:cubicBezTo>
                    <a:pt x="8047" y="1239"/>
                    <a:pt x="7894" y="1035"/>
                    <a:pt x="7744" y="845"/>
                  </a:cubicBezTo>
                  <a:cubicBezTo>
                    <a:pt x="7595" y="655"/>
                    <a:pt x="7423" y="470"/>
                    <a:pt x="7197" y="334"/>
                  </a:cubicBezTo>
                  <a:cubicBezTo>
                    <a:pt x="7039" y="235"/>
                    <a:pt x="6850" y="190"/>
                    <a:pt x="6661" y="190"/>
                  </a:cubicBezTo>
                  <a:cubicBezTo>
                    <a:pt x="6601" y="190"/>
                    <a:pt x="6541" y="194"/>
                    <a:pt x="6482" y="203"/>
                  </a:cubicBezTo>
                  <a:cubicBezTo>
                    <a:pt x="6012" y="298"/>
                    <a:pt x="5654" y="714"/>
                    <a:pt x="5333" y="1053"/>
                  </a:cubicBezTo>
                  <a:cubicBezTo>
                    <a:pt x="5179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1" y="1619"/>
                  </a:cubicBezTo>
                  <a:lnTo>
                    <a:pt x="4410" y="1619"/>
                  </a:lnTo>
                  <a:cubicBezTo>
                    <a:pt x="4333" y="1619"/>
                    <a:pt x="4315" y="1619"/>
                    <a:pt x="4256" y="1601"/>
                  </a:cubicBezTo>
                  <a:cubicBezTo>
                    <a:pt x="4125" y="1578"/>
                    <a:pt x="4048" y="1542"/>
                    <a:pt x="3958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24" y="1013"/>
                    <a:pt x="3370" y="809"/>
                    <a:pt x="3184" y="601"/>
                  </a:cubicBezTo>
                  <a:cubicBezTo>
                    <a:pt x="3012" y="393"/>
                    <a:pt x="2804" y="203"/>
                    <a:pt x="2542" y="90"/>
                  </a:cubicBezTo>
                  <a:cubicBezTo>
                    <a:pt x="2401" y="29"/>
                    <a:pt x="2248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Google Shape;4201;p66">
              <a:extLst>
                <a:ext uri="{FF2B5EF4-FFF2-40B4-BE49-F238E27FC236}">
                  <a16:creationId xmlns:a16="http://schemas.microsoft.com/office/drawing/2014/main" id="{2144D66C-457C-4F2C-93CE-53E01A3E36C6}"/>
                </a:ext>
              </a:extLst>
            </p:cNvPr>
            <p:cNvSpPr/>
            <p:nvPr/>
          </p:nvSpPr>
          <p:spPr>
            <a:xfrm>
              <a:off x="3480626" y="3810052"/>
              <a:ext cx="764311" cy="153868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3" y="0"/>
                    <a:pt x="1727" y="33"/>
                    <a:pt x="1560" y="92"/>
                  </a:cubicBezTo>
                  <a:cubicBezTo>
                    <a:pt x="1244" y="223"/>
                    <a:pt x="959" y="431"/>
                    <a:pt x="750" y="712"/>
                  </a:cubicBezTo>
                  <a:cubicBezTo>
                    <a:pt x="506" y="997"/>
                    <a:pt x="357" y="1354"/>
                    <a:pt x="226" y="1693"/>
                  </a:cubicBezTo>
                  <a:cubicBezTo>
                    <a:pt x="149" y="1861"/>
                    <a:pt x="90" y="2051"/>
                    <a:pt x="36" y="2223"/>
                  </a:cubicBezTo>
                  <a:cubicBezTo>
                    <a:pt x="1" y="2333"/>
                    <a:pt x="94" y="2405"/>
                    <a:pt x="188" y="2405"/>
                  </a:cubicBezTo>
                  <a:cubicBezTo>
                    <a:pt x="251" y="2405"/>
                    <a:pt x="315" y="2372"/>
                    <a:pt x="339" y="2295"/>
                  </a:cubicBezTo>
                  <a:cubicBezTo>
                    <a:pt x="542" y="1675"/>
                    <a:pt x="791" y="920"/>
                    <a:pt x="1375" y="544"/>
                  </a:cubicBezTo>
                  <a:cubicBezTo>
                    <a:pt x="1585" y="412"/>
                    <a:pt x="1839" y="310"/>
                    <a:pt x="2096" y="310"/>
                  </a:cubicBezTo>
                  <a:cubicBezTo>
                    <a:pt x="2137" y="310"/>
                    <a:pt x="2179" y="313"/>
                    <a:pt x="2221" y="318"/>
                  </a:cubicBezTo>
                  <a:cubicBezTo>
                    <a:pt x="2488" y="373"/>
                    <a:pt x="2691" y="526"/>
                    <a:pt x="2863" y="694"/>
                  </a:cubicBezTo>
                  <a:cubicBezTo>
                    <a:pt x="3220" y="1069"/>
                    <a:pt x="3465" y="1580"/>
                    <a:pt x="3917" y="1807"/>
                  </a:cubicBezTo>
                  <a:cubicBezTo>
                    <a:pt x="4066" y="1893"/>
                    <a:pt x="4232" y="1930"/>
                    <a:pt x="4398" y="1930"/>
                  </a:cubicBezTo>
                  <a:cubicBezTo>
                    <a:pt x="4485" y="1930"/>
                    <a:pt x="4571" y="1920"/>
                    <a:pt x="4655" y="1902"/>
                  </a:cubicBezTo>
                  <a:cubicBezTo>
                    <a:pt x="4881" y="1843"/>
                    <a:pt x="5089" y="1712"/>
                    <a:pt x="5274" y="1562"/>
                  </a:cubicBezTo>
                  <a:cubicBezTo>
                    <a:pt x="5446" y="1390"/>
                    <a:pt x="5614" y="1223"/>
                    <a:pt x="5785" y="1033"/>
                  </a:cubicBezTo>
                  <a:cubicBezTo>
                    <a:pt x="5935" y="884"/>
                    <a:pt x="6084" y="730"/>
                    <a:pt x="6292" y="617"/>
                  </a:cubicBezTo>
                  <a:cubicBezTo>
                    <a:pt x="6416" y="552"/>
                    <a:pt x="6547" y="503"/>
                    <a:pt x="6682" y="503"/>
                  </a:cubicBezTo>
                  <a:cubicBezTo>
                    <a:pt x="6734" y="503"/>
                    <a:pt x="6787" y="510"/>
                    <a:pt x="6840" y="526"/>
                  </a:cubicBezTo>
                  <a:cubicBezTo>
                    <a:pt x="6935" y="544"/>
                    <a:pt x="7011" y="581"/>
                    <a:pt x="7102" y="658"/>
                  </a:cubicBezTo>
                  <a:cubicBezTo>
                    <a:pt x="7179" y="694"/>
                    <a:pt x="7274" y="789"/>
                    <a:pt x="7351" y="866"/>
                  </a:cubicBezTo>
                  <a:cubicBezTo>
                    <a:pt x="7667" y="1223"/>
                    <a:pt x="7916" y="1675"/>
                    <a:pt x="8346" y="1938"/>
                  </a:cubicBezTo>
                  <a:cubicBezTo>
                    <a:pt x="8513" y="2034"/>
                    <a:pt x="8711" y="2092"/>
                    <a:pt x="8909" y="2092"/>
                  </a:cubicBezTo>
                  <a:cubicBezTo>
                    <a:pt x="8980" y="2092"/>
                    <a:pt x="9050" y="2084"/>
                    <a:pt x="9120" y="2069"/>
                  </a:cubicBezTo>
                  <a:cubicBezTo>
                    <a:pt x="9423" y="2015"/>
                    <a:pt x="9685" y="1825"/>
                    <a:pt x="9929" y="1657"/>
                  </a:cubicBezTo>
                  <a:cubicBezTo>
                    <a:pt x="10178" y="1467"/>
                    <a:pt x="10404" y="1259"/>
                    <a:pt x="10685" y="1146"/>
                  </a:cubicBezTo>
                  <a:cubicBezTo>
                    <a:pt x="10872" y="1065"/>
                    <a:pt x="11073" y="1027"/>
                    <a:pt x="11276" y="1027"/>
                  </a:cubicBezTo>
                  <a:cubicBezTo>
                    <a:pt x="11400" y="1027"/>
                    <a:pt x="11526" y="1042"/>
                    <a:pt x="11648" y="1069"/>
                  </a:cubicBezTo>
                  <a:cubicBezTo>
                    <a:pt x="12363" y="1241"/>
                    <a:pt x="12892" y="1770"/>
                    <a:pt x="13345" y="2313"/>
                  </a:cubicBezTo>
                  <a:cubicBezTo>
                    <a:pt x="13458" y="2467"/>
                    <a:pt x="13548" y="2598"/>
                    <a:pt x="13661" y="2729"/>
                  </a:cubicBezTo>
                  <a:cubicBezTo>
                    <a:pt x="13701" y="2781"/>
                    <a:pt x="13748" y="2814"/>
                    <a:pt x="13797" y="2814"/>
                  </a:cubicBezTo>
                  <a:cubicBezTo>
                    <a:pt x="13821" y="2814"/>
                    <a:pt x="13846" y="2806"/>
                    <a:pt x="13869" y="2788"/>
                  </a:cubicBezTo>
                  <a:cubicBezTo>
                    <a:pt x="13946" y="2748"/>
                    <a:pt x="13983" y="2653"/>
                    <a:pt x="13928" y="2580"/>
                  </a:cubicBezTo>
                  <a:cubicBezTo>
                    <a:pt x="13476" y="1974"/>
                    <a:pt x="13005" y="1354"/>
                    <a:pt x="12304" y="997"/>
                  </a:cubicBezTo>
                  <a:cubicBezTo>
                    <a:pt x="11988" y="825"/>
                    <a:pt x="11626" y="712"/>
                    <a:pt x="11250" y="712"/>
                  </a:cubicBezTo>
                  <a:cubicBezTo>
                    <a:pt x="10911" y="712"/>
                    <a:pt x="10572" y="825"/>
                    <a:pt x="10269" y="1015"/>
                  </a:cubicBezTo>
                  <a:cubicBezTo>
                    <a:pt x="10006" y="1182"/>
                    <a:pt x="9780" y="1390"/>
                    <a:pt x="9518" y="1562"/>
                  </a:cubicBezTo>
                  <a:cubicBezTo>
                    <a:pt x="9327" y="1673"/>
                    <a:pt x="9108" y="1783"/>
                    <a:pt x="8887" y="1783"/>
                  </a:cubicBezTo>
                  <a:cubicBezTo>
                    <a:pt x="8846" y="1783"/>
                    <a:pt x="8804" y="1779"/>
                    <a:pt x="8762" y="1770"/>
                  </a:cubicBezTo>
                  <a:cubicBezTo>
                    <a:pt x="8536" y="1712"/>
                    <a:pt x="8387" y="1598"/>
                    <a:pt x="8215" y="1431"/>
                  </a:cubicBezTo>
                  <a:cubicBezTo>
                    <a:pt x="8047" y="1241"/>
                    <a:pt x="7894" y="1033"/>
                    <a:pt x="7744" y="843"/>
                  </a:cubicBezTo>
                  <a:cubicBezTo>
                    <a:pt x="7595" y="658"/>
                    <a:pt x="7423" y="468"/>
                    <a:pt x="7197" y="336"/>
                  </a:cubicBezTo>
                  <a:cubicBezTo>
                    <a:pt x="7040" y="238"/>
                    <a:pt x="6853" y="190"/>
                    <a:pt x="6665" y="190"/>
                  </a:cubicBezTo>
                  <a:cubicBezTo>
                    <a:pt x="6604" y="190"/>
                    <a:pt x="6542" y="195"/>
                    <a:pt x="6482" y="205"/>
                  </a:cubicBezTo>
                  <a:cubicBezTo>
                    <a:pt x="6012" y="300"/>
                    <a:pt x="5654" y="712"/>
                    <a:pt x="5333" y="1051"/>
                  </a:cubicBezTo>
                  <a:cubicBezTo>
                    <a:pt x="5179" y="1223"/>
                    <a:pt x="5012" y="1372"/>
                    <a:pt x="4822" y="1503"/>
                  </a:cubicBezTo>
                  <a:cubicBezTo>
                    <a:pt x="4709" y="1562"/>
                    <a:pt x="4655" y="1580"/>
                    <a:pt x="4541" y="1598"/>
                  </a:cubicBezTo>
                  <a:cubicBezTo>
                    <a:pt x="4523" y="1617"/>
                    <a:pt x="4523" y="1617"/>
                    <a:pt x="4501" y="1617"/>
                  </a:cubicBezTo>
                  <a:lnTo>
                    <a:pt x="4410" y="1617"/>
                  </a:lnTo>
                  <a:cubicBezTo>
                    <a:pt x="4333" y="1617"/>
                    <a:pt x="4315" y="1617"/>
                    <a:pt x="4256" y="1598"/>
                  </a:cubicBezTo>
                  <a:cubicBezTo>
                    <a:pt x="4125" y="1580"/>
                    <a:pt x="4048" y="1544"/>
                    <a:pt x="3958" y="1467"/>
                  </a:cubicBezTo>
                  <a:cubicBezTo>
                    <a:pt x="3863" y="1408"/>
                    <a:pt x="3768" y="1295"/>
                    <a:pt x="3691" y="1223"/>
                  </a:cubicBezTo>
                  <a:cubicBezTo>
                    <a:pt x="3524" y="1015"/>
                    <a:pt x="3370" y="789"/>
                    <a:pt x="3184" y="599"/>
                  </a:cubicBezTo>
                  <a:cubicBezTo>
                    <a:pt x="3012" y="391"/>
                    <a:pt x="2804" y="205"/>
                    <a:pt x="2542" y="92"/>
                  </a:cubicBezTo>
                  <a:cubicBezTo>
                    <a:pt x="2396" y="29"/>
                    <a:pt x="2237" y="0"/>
                    <a:pt x="2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Google Shape;4202;p66">
              <a:extLst>
                <a:ext uri="{FF2B5EF4-FFF2-40B4-BE49-F238E27FC236}">
                  <a16:creationId xmlns:a16="http://schemas.microsoft.com/office/drawing/2014/main" id="{C7D7E9D7-8E2A-4E4D-87AD-A3ACAA5C1D62}"/>
                </a:ext>
              </a:extLst>
            </p:cNvPr>
            <p:cNvSpPr/>
            <p:nvPr/>
          </p:nvSpPr>
          <p:spPr>
            <a:xfrm>
              <a:off x="3480626" y="3705049"/>
              <a:ext cx="764311" cy="154141"/>
            </a:xfrm>
            <a:custGeom>
              <a:avLst/>
              <a:gdLst/>
              <a:ahLst/>
              <a:cxnLst/>
              <a:rect l="l" t="t" r="r" b="b"/>
              <a:pathLst>
                <a:path w="13983" h="2820" extrusionOk="0">
                  <a:moveTo>
                    <a:pt x="2092" y="1"/>
                  </a:moveTo>
                  <a:cubicBezTo>
                    <a:pt x="1914" y="1"/>
                    <a:pt x="1732" y="38"/>
                    <a:pt x="1560" y="109"/>
                  </a:cubicBezTo>
                  <a:cubicBezTo>
                    <a:pt x="1244" y="222"/>
                    <a:pt x="959" y="430"/>
                    <a:pt x="750" y="710"/>
                  </a:cubicBezTo>
                  <a:cubicBezTo>
                    <a:pt x="506" y="1013"/>
                    <a:pt x="357" y="1353"/>
                    <a:pt x="226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0" y="2333"/>
                    <a:pt x="96" y="2411"/>
                    <a:pt x="190" y="2411"/>
                  </a:cubicBezTo>
                  <a:cubicBezTo>
                    <a:pt x="253" y="2411"/>
                    <a:pt x="315" y="2377"/>
                    <a:pt x="339" y="2294"/>
                  </a:cubicBezTo>
                  <a:cubicBezTo>
                    <a:pt x="542" y="1674"/>
                    <a:pt x="791" y="936"/>
                    <a:pt x="1375" y="543"/>
                  </a:cubicBezTo>
                  <a:cubicBezTo>
                    <a:pt x="1574" y="417"/>
                    <a:pt x="1813" y="319"/>
                    <a:pt x="2056" y="319"/>
                  </a:cubicBezTo>
                  <a:cubicBezTo>
                    <a:pt x="2111" y="319"/>
                    <a:pt x="2166" y="324"/>
                    <a:pt x="2221" y="335"/>
                  </a:cubicBezTo>
                  <a:cubicBezTo>
                    <a:pt x="2488" y="371"/>
                    <a:pt x="2691" y="525"/>
                    <a:pt x="2863" y="710"/>
                  </a:cubicBezTo>
                  <a:cubicBezTo>
                    <a:pt x="3220" y="1068"/>
                    <a:pt x="3465" y="1579"/>
                    <a:pt x="3917" y="1823"/>
                  </a:cubicBezTo>
                  <a:cubicBezTo>
                    <a:pt x="4064" y="1896"/>
                    <a:pt x="4228" y="1937"/>
                    <a:pt x="4391" y="1937"/>
                  </a:cubicBezTo>
                  <a:cubicBezTo>
                    <a:pt x="4480" y="1937"/>
                    <a:pt x="4569" y="1925"/>
                    <a:pt x="4655" y="1900"/>
                  </a:cubicBezTo>
                  <a:cubicBezTo>
                    <a:pt x="4881" y="1841"/>
                    <a:pt x="5089" y="1710"/>
                    <a:pt x="5274" y="1561"/>
                  </a:cubicBezTo>
                  <a:lnTo>
                    <a:pt x="5785" y="1050"/>
                  </a:lnTo>
                  <a:cubicBezTo>
                    <a:pt x="5935" y="882"/>
                    <a:pt x="6084" y="728"/>
                    <a:pt x="6292" y="615"/>
                  </a:cubicBezTo>
                  <a:cubicBezTo>
                    <a:pt x="6419" y="549"/>
                    <a:pt x="6553" y="509"/>
                    <a:pt x="6690" y="509"/>
                  </a:cubicBezTo>
                  <a:cubicBezTo>
                    <a:pt x="6740" y="509"/>
                    <a:pt x="6789" y="514"/>
                    <a:pt x="6840" y="525"/>
                  </a:cubicBezTo>
                  <a:cubicBezTo>
                    <a:pt x="6935" y="543"/>
                    <a:pt x="7011" y="579"/>
                    <a:pt x="7102" y="656"/>
                  </a:cubicBezTo>
                  <a:cubicBezTo>
                    <a:pt x="7179" y="710"/>
                    <a:pt x="7274" y="787"/>
                    <a:pt x="7351" y="864"/>
                  </a:cubicBezTo>
                  <a:cubicBezTo>
                    <a:pt x="7667" y="1221"/>
                    <a:pt x="7916" y="1674"/>
                    <a:pt x="8346" y="1936"/>
                  </a:cubicBezTo>
                  <a:cubicBezTo>
                    <a:pt x="8513" y="2033"/>
                    <a:pt x="8711" y="2090"/>
                    <a:pt x="8909" y="2090"/>
                  </a:cubicBezTo>
                  <a:cubicBezTo>
                    <a:pt x="8980" y="2090"/>
                    <a:pt x="9050" y="2083"/>
                    <a:pt x="9120" y="2067"/>
                  </a:cubicBezTo>
                  <a:cubicBezTo>
                    <a:pt x="9423" y="2013"/>
                    <a:pt x="9685" y="1823"/>
                    <a:pt x="9929" y="1656"/>
                  </a:cubicBezTo>
                  <a:cubicBezTo>
                    <a:pt x="10178" y="1466"/>
                    <a:pt x="10404" y="1276"/>
                    <a:pt x="10685" y="1145"/>
                  </a:cubicBezTo>
                  <a:cubicBezTo>
                    <a:pt x="10856" y="1070"/>
                    <a:pt x="11040" y="1038"/>
                    <a:pt x="11225" y="1038"/>
                  </a:cubicBezTo>
                  <a:cubicBezTo>
                    <a:pt x="11366" y="1038"/>
                    <a:pt x="11509" y="1057"/>
                    <a:pt x="11648" y="1090"/>
                  </a:cubicBezTo>
                  <a:cubicBezTo>
                    <a:pt x="12363" y="1240"/>
                    <a:pt x="12892" y="1769"/>
                    <a:pt x="13345" y="2334"/>
                  </a:cubicBezTo>
                  <a:cubicBezTo>
                    <a:pt x="13458" y="2465"/>
                    <a:pt x="13548" y="2597"/>
                    <a:pt x="13661" y="2746"/>
                  </a:cubicBezTo>
                  <a:cubicBezTo>
                    <a:pt x="13704" y="2788"/>
                    <a:pt x="13756" y="2819"/>
                    <a:pt x="13809" y="2819"/>
                  </a:cubicBezTo>
                  <a:cubicBezTo>
                    <a:pt x="13829" y="2819"/>
                    <a:pt x="13850" y="2815"/>
                    <a:pt x="13869" y="2805"/>
                  </a:cubicBezTo>
                  <a:cubicBezTo>
                    <a:pt x="13946" y="2764"/>
                    <a:pt x="13983" y="2651"/>
                    <a:pt x="13928" y="2579"/>
                  </a:cubicBezTo>
                  <a:cubicBezTo>
                    <a:pt x="13476" y="1972"/>
                    <a:pt x="13005" y="1353"/>
                    <a:pt x="12304" y="995"/>
                  </a:cubicBezTo>
                  <a:cubicBezTo>
                    <a:pt x="11988" y="823"/>
                    <a:pt x="11626" y="728"/>
                    <a:pt x="11250" y="710"/>
                  </a:cubicBezTo>
                  <a:cubicBezTo>
                    <a:pt x="10911" y="710"/>
                    <a:pt x="10572" y="823"/>
                    <a:pt x="10269" y="1013"/>
                  </a:cubicBezTo>
                  <a:cubicBezTo>
                    <a:pt x="10006" y="1181"/>
                    <a:pt x="9780" y="1389"/>
                    <a:pt x="9518" y="1561"/>
                  </a:cubicBezTo>
                  <a:cubicBezTo>
                    <a:pt x="9327" y="1671"/>
                    <a:pt x="9108" y="1781"/>
                    <a:pt x="8887" y="1781"/>
                  </a:cubicBezTo>
                  <a:cubicBezTo>
                    <a:pt x="8846" y="1781"/>
                    <a:pt x="8804" y="1777"/>
                    <a:pt x="8762" y="1769"/>
                  </a:cubicBezTo>
                  <a:cubicBezTo>
                    <a:pt x="8536" y="1728"/>
                    <a:pt x="8387" y="1597"/>
                    <a:pt x="8215" y="1430"/>
                  </a:cubicBezTo>
                  <a:cubicBezTo>
                    <a:pt x="8047" y="1240"/>
                    <a:pt x="7894" y="1031"/>
                    <a:pt x="7744" y="841"/>
                  </a:cubicBezTo>
                  <a:cubicBezTo>
                    <a:pt x="7595" y="656"/>
                    <a:pt x="7423" y="466"/>
                    <a:pt x="7197" y="335"/>
                  </a:cubicBezTo>
                  <a:cubicBezTo>
                    <a:pt x="7040" y="236"/>
                    <a:pt x="6853" y="188"/>
                    <a:pt x="6665" y="188"/>
                  </a:cubicBezTo>
                  <a:cubicBezTo>
                    <a:pt x="6604" y="188"/>
                    <a:pt x="6542" y="194"/>
                    <a:pt x="6482" y="204"/>
                  </a:cubicBezTo>
                  <a:cubicBezTo>
                    <a:pt x="6012" y="299"/>
                    <a:pt x="5654" y="710"/>
                    <a:pt x="5333" y="1050"/>
                  </a:cubicBezTo>
                  <a:cubicBezTo>
                    <a:pt x="5179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1" y="1615"/>
                  </a:cubicBezTo>
                  <a:lnTo>
                    <a:pt x="4256" y="1615"/>
                  </a:lnTo>
                  <a:cubicBezTo>
                    <a:pt x="4125" y="1579"/>
                    <a:pt x="4048" y="1543"/>
                    <a:pt x="3958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24" y="1013"/>
                    <a:pt x="3370" y="805"/>
                    <a:pt x="3184" y="597"/>
                  </a:cubicBezTo>
                  <a:cubicBezTo>
                    <a:pt x="3012" y="389"/>
                    <a:pt x="2804" y="204"/>
                    <a:pt x="2542" y="90"/>
                  </a:cubicBezTo>
                  <a:cubicBezTo>
                    <a:pt x="2401" y="29"/>
                    <a:pt x="2248" y="1"/>
                    <a:pt x="2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9" name="Google Shape;4199;p66">
            <a:extLst>
              <a:ext uri="{FF2B5EF4-FFF2-40B4-BE49-F238E27FC236}">
                <a16:creationId xmlns:a16="http://schemas.microsoft.com/office/drawing/2014/main" id="{BBE765C1-5923-44C1-8B2F-C4CB1CC7BAE5}"/>
              </a:ext>
            </a:extLst>
          </p:cNvPr>
          <p:cNvGrpSpPr/>
          <p:nvPr/>
        </p:nvGrpSpPr>
        <p:grpSpPr>
          <a:xfrm rot="16200000">
            <a:off x="4799823" y="5016314"/>
            <a:ext cx="377338" cy="178322"/>
            <a:chOff x="3480626" y="3705049"/>
            <a:chExt cx="764311" cy="361196"/>
          </a:xfrm>
          <a:solidFill>
            <a:schemeClr val="accent6">
              <a:lumMod val="75000"/>
            </a:schemeClr>
          </a:solidFill>
        </p:grpSpPr>
        <p:sp>
          <p:nvSpPr>
            <p:cNvPr id="250" name="Google Shape;4200;p66">
              <a:extLst>
                <a:ext uri="{FF2B5EF4-FFF2-40B4-BE49-F238E27FC236}">
                  <a16:creationId xmlns:a16="http://schemas.microsoft.com/office/drawing/2014/main" id="{82CC1AAF-7827-4027-8656-BF8DAA532359}"/>
                </a:ext>
              </a:extLst>
            </p:cNvPr>
            <p:cNvSpPr/>
            <p:nvPr/>
          </p:nvSpPr>
          <p:spPr>
            <a:xfrm>
              <a:off x="3480626" y="3912049"/>
              <a:ext cx="764311" cy="154196"/>
            </a:xfrm>
            <a:custGeom>
              <a:avLst/>
              <a:gdLst/>
              <a:ahLst/>
              <a:cxnLst/>
              <a:rect l="l" t="t" r="r" b="b"/>
              <a:pathLst>
                <a:path w="13983" h="2821" extrusionOk="0">
                  <a:moveTo>
                    <a:pt x="2092" y="0"/>
                  </a:moveTo>
                  <a:cubicBezTo>
                    <a:pt x="1914" y="0"/>
                    <a:pt x="1732" y="38"/>
                    <a:pt x="1560" y="108"/>
                  </a:cubicBezTo>
                  <a:cubicBezTo>
                    <a:pt x="1244" y="221"/>
                    <a:pt x="959" y="429"/>
                    <a:pt x="750" y="714"/>
                  </a:cubicBezTo>
                  <a:cubicBezTo>
                    <a:pt x="506" y="1013"/>
                    <a:pt x="357" y="1352"/>
                    <a:pt x="226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0" y="2335"/>
                    <a:pt x="96" y="2415"/>
                    <a:pt x="191" y="2415"/>
                  </a:cubicBezTo>
                  <a:cubicBezTo>
                    <a:pt x="253" y="2415"/>
                    <a:pt x="315" y="2380"/>
                    <a:pt x="339" y="2297"/>
                  </a:cubicBezTo>
                  <a:cubicBezTo>
                    <a:pt x="542" y="1673"/>
                    <a:pt x="791" y="940"/>
                    <a:pt x="1375" y="542"/>
                  </a:cubicBezTo>
                  <a:cubicBezTo>
                    <a:pt x="1577" y="419"/>
                    <a:pt x="1818" y="320"/>
                    <a:pt x="2065" y="320"/>
                  </a:cubicBezTo>
                  <a:cubicBezTo>
                    <a:pt x="2117" y="320"/>
                    <a:pt x="2169" y="325"/>
                    <a:pt x="2221" y="334"/>
                  </a:cubicBezTo>
                  <a:cubicBezTo>
                    <a:pt x="2488" y="375"/>
                    <a:pt x="2691" y="524"/>
                    <a:pt x="2863" y="714"/>
                  </a:cubicBezTo>
                  <a:cubicBezTo>
                    <a:pt x="3220" y="1072"/>
                    <a:pt x="3465" y="1578"/>
                    <a:pt x="3917" y="1827"/>
                  </a:cubicBezTo>
                  <a:cubicBezTo>
                    <a:pt x="4062" y="1899"/>
                    <a:pt x="4223" y="1940"/>
                    <a:pt x="4384" y="1940"/>
                  </a:cubicBezTo>
                  <a:cubicBezTo>
                    <a:pt x="4475" y="1940"/>
                    <a:pt x="4566" y="1927"/>
                    <a:pt x="4655" y="1899"/>
                  </a:cubicBezTo>
                  <a:cubicBezTo>
                    <a:pt x="4881" y="1845"/>
                    <a:pt x="5089" y="1714"/>
                    <a:pt x="5274" y="1560"/>
                  </a:cubicBezTo>
                  <a:lnTo>
                    <a:pt x="5785" y="1053"/>
                  </a:lnTo>
                  <a:cubicBezTo>
                    <a:pt x="5935" y="882"/>
                    <a:pt x="6084" y="732"/>
                    <a:pt x="6292" y="619"/>
                  </a:cubicBezTo>
                  <a:cubicBezTo>
                    <a:pt x="6420" y="548"/>
                    <a:pt x="6555" y="510"/>
                    <a:pt x="6695" y="510"/>
                  </a:cubicBezTo>
                  <a:cubicBezTo>
                    <a:pt x="6742" y="510"/>
                    <a:pt x="6791" y="515"/>
                    <a:pt x="6840" y="524"/>
                  </a:cubicBezTo>
                  <a:cubicBezTo>
                    <a:pt x="6935" y="542"/>
                    <a:pt x="7011" y="583"/>
                    <a:pt x="7102" y="655"/>
                  </a:cubicBezTo>
                  <a:cubicBezTo>
                    <a:pt x="7179" y="714"/>
                    <a:pt x="7274" y="787"/>
                    <a:pt x="7351" y="863"/>
                  </a:cubicBezTo>
                  <a:cubicBezTo>
                    <a:pt x="7667" y="1221"/>
                    <a:pt x="7916" y="1673"/>
                    <a:pt x="8346" y="1940"/>
                  </a:cubicBezTo>
                  <a:cubicBezTo>
                    <a:pt x="8513" y="2037"/>
                    <a:pt x="8713" y="2092"/>
                    <a:pt x="8912" y="2092"/>
                  </a:cubicBezTo>
                  <a:cubicBezTo>
                    <a:pt x="8982" y="2092"/>
                    <a:pt x="9051" y="2085"/>
                    <a:pt x="9120" y="2071"/>
                  </a:cubicBezTo>
                  <a:cubicBezTo>
                    <a:pt x="9423" y="2012"/>
                    <a:pt x="9685" y="1827"/>
                    <a:pt x="9929" y="1655"/>
                  </a:cubicBezTo>
                  <a:cubicBezTo>
                    <a:pt x="10178" y="1465"/>
                    <a:pt x="10404" y="1280"/>
                    <a:pt x="10685" y="1148"/>
                  </a:cubicBezTo>
                  <a:cubicBezTo>
                    <a:pt x="10868" y="1067"/>
                    <a:pt x="11063" y="1034"/>
                    <a:pt x="11261" y="1034"/>
                  </a:cubicBezTo>
                  <a:cubicBezTo>
                    <a:pt x="11390" y="1034"/>
                    <a:pt x="11521" y="1048"/>
                    <a:pt x="11648" y="1072"/>
                  </a:cubicBezTo>
                  <a:cubicBezTo>
                    <a:pt x="12363" y="1239"/>
                    <a:pt x="12892" y="1768"/>
                    <a:pt x="13345" y="2334"/>
                  </a:cubicBezTo>
                  <a:cubicBezTo>
                    <a:pt x="13458" y="2465"/>
                    <a:pt x="13548" y="2596"/>
                    <a:pt x="13661" y="2750"/>
                  </a:cubicBezTo>
                  <a:cubicBezTo>
                    <a:pt x="13704" y="2789"/>
                    <a:pt x="13755" y="2821"/>
                    <a:pt x="13807" y="2821"/>
                  </a:cubicBezTo>
                  <a:cubicBezTo>
                    <a:pt x="13828" y="2821"/>
                    <a:pt x="13849" y="2816"/>
                    <a:pt x="13869" y="2804"/>
                  </a:cubicBezTo>
                  <a:cubicBezTo>
                    <a:pt x="13946" y="2750"/>
                    <a:pt x="13983" y="2655"/>
                    <a:pt x="13928" y="2578"/>
                  </a:cubicBezTo>
                  <a:cubicBezTo>
                    <a:pt x="13476" y="1976"/>
                    <a:pt x="13005" y="1352"/>
                    <a:pt x="12304" y="995"/>
                  </a:cubicBezTo>
                  <a:cubicBezTo>
                    <a:pt x="11988" y="827"/>
                    <a:pt x="11626" y="714"/>
                    <a:pt x="11250" y="714"/>
                  </a:cubicBezTo>
                  <a:cubicBezTo>
                    <a:pt x="10911" y="714"/>
                    <a:pt x="10572" y="827"/>
                    <a:pt x="10269" y="1013"/>
                  </a:cubicBezTo>
                  <a:cubicBezTo>
                    <a:pt x="10006" y="1185"/>
                    <a:pt x="9780" y="1393"/>
                    <a:pt x="9518" y="1560"/>
                  </a:cubicBezTo>
                  <a:cubicBezTo>
                    <a:pt x="9329" y="1670"/>
                    <a:pt x="9112" y="1782"/>
                    <a:pt x="8892" y="1782"/>
                  </a:cubicBezTo>
                  <a:cubicBezTo>
                    <a:pt x="8849" y="1782"/>
                    <a:pt x="8805" y="1778"/>
                    <a:pt x="8762" y="1768"/>
                  </a:cubicBezTo>
                  <a:cubicBezTo>
                    <a:pt x="8536" y="1732"/>
                    <a:pt x="8387" y="1601"/>
                    <a:pt x="8215" y="1429"/>
                  </a:cubicBezTo>
                  <a:cubicBezTo>
                    <a:pt x="8047" y="1239"/>
                    <a:pt x="7894" y="1035"/>
                    <a:pt x="7744" y="845"/>
                  </a:cubicBezTo>
                  <a:cubicBezTo>
                    <a:pt x="7595" y="655"/>
                    <a:pt x="7423" y="470"/>
                    <a:pt x="7197" y="334"/>
                  </a:cubicBezTo>
                  <a:cubicBezTo>
                    <a:pt x="7039" y="235"/>
                    <a:pt x="6850" y="190"/>
                    <a:pt x="6661" y="190"/>
                  </a:cubicBezTo>
                  <a:cubicBezTo>
                    <a:pt x="6601" y="190"/>
                    <a:pt x="6541" y="194"/>
                    <a:pt x="6482" y="203"/>
                  </a:cubicBezTo>
                  <a:cubicBezTo>
                    <a:pt x="6012" y="298"/>
                    <a:pt x="5654" y="714"/>
                    <a:pt x="5333" y="1053"/>
                  </a:cubicBezTo>
                  <a:cubicBezTo>
                    <a:pt x="5179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1" y="1619"/>
                  </a:cubicBezTo>
                  <a:lnTo>
                    <a:pt x="4410" y="1619"/>
                  </a:lnTo>
                  <a:cubicBezTo>
                    <a:pt x="4333" y="1619"/>
                    <a:pt x="4315" y="1619"/>
                    <a:pt x="4256" y="1601"/>
                  </a:cubicBezTo>
                  <a:cubicBezTo>
                    <a:pt x="4125" y="1578"/>
                    <a:pt x="4048" y="1542"/>
                    <a:pt x="3958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24" y="1013"/>
                    <a:pt x="3370" y="809"/>
                    <a:pt x="3184" y="601"/>
                  </a:cubicBezTo>
                  <a:cubicBezTo>
                    <a:pt x="3012" y="393"/>
                    <a:pt x="2804" y="203"/>
                    <a:pt x="2542" y="90"/>
                  </a:cubicBezTo>
                  <a:cubicBezTo>
                    <a:pt x="2401" y="29"/>
                    <a:pt x="2248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Google Shape;4201;p66">
              <a:extLst>
                <a:ext uri="{FF2B5EF4-FFF2-40B4-BE49-F238E27FC236}">
                  <a16:creationId xmlns:a16="http://schemas.microsoft.com/office/drawing/2014/main" id="{1B39AC91-A38A-4A01-8952-008C787F914C}"/>
                </a:ext>
              </a:extLst>
            </p:cNvPr>
            <p:cNvSpPr/>
            <p:nvPr/>
          </p:nvSpPr>
          <p:spPr>
            <a:xfrm>
              <a:off x="3480626" y="3810052"/>
              <a:ext cx="764311" cy="153868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3" y="0"/>
                    <a:pt x="1727" y="33"/>
                    <a:pt x="1560" y="92"/>
                  </a:cubicBezTo>
                  <a:cubicBezTo>
                    <a:pt x="1244" y="223"/>
                    <a:pt x="959" y="431"/>
                    <a:pt x="750" y="712"/>
                  </a:cubicBezTo>
                  <a:cubicBezTo>
                    <a:pt x="506" y="997"/>
                    <a:pt x="357" y="1354"/>
                    <a:pt x="226" y="1693"/>
                  </a:cubicBezTo>
                  <a:cubicBezTo>
                    <a:pt x="149" y="1861"/>
                    <a:pt x="90" y="2051"/>
                    <a:pt x="36" y="2223"/>
                  </a:cubicBezTo>
                  <a:cubicBezTo>
                    <a:pt x="1" y="2333"/>
                    <a:pt x="94" y="2405"/>
                    <a:pt x="188" y="2405"/>
                  </a:cubicBezTo>
                  <a:cubicBezTo>
                    <a:pt x="251" y="2405"/>
                    <a:pt x="315" y="2372"/>
                    <a:pt x="339" y="2295"/>
                  </a:cubicBezTo>
                  <a:cubicBezTo>
                    <a:pt x="542" y="1675"/>
                    <a:pt x="791" y="920"/>
                    <a:pt x="1375" y="544"/>
                  </a:cubicBezTo>
                  <a:cubicBezTo>
                    <a:pt x="1585" y="412"/>
                    <a:pt x="1839" y="310"/>
                    <a:pt x="2096" y="310"/>
                  </a:cubicBezTo>
                  <a:cubicBezTo>
                    <a:pt x="2137" y="310"/>
                    <a:pt x="2179" y="313"/>
                    <a:pt x="2221" y="318"/>
                  </a:cubicBezTo>
                  <a:cubicBezTo>
                    <a:pt x="2488" y="373"/>
                    <a:pt x="2691" y="526"/>
                    <a:pt x="2863" y="694"/>
                  </a:cubicBezTo>
                  <a:cubicBezTo>
                    <a:pt x="3220" y="1069"/>
                    <a:pt x="3465" y="1580"/>
                    <a:pt x="3917" y="1807"/>
                  </a:cubicBezTo>
                  <a:cubicBezTo>
                    <a:pt x="4066" y="1893"/>
                    <a:pt x="4232" y="1930"/>
                    <a:pt x="4398" y="1930"/>
                  </a:cubicBezTo>
                  <a:cubicBezTo>
                    <a:pt x="4485" y="1930"/>
                    <a:pt x="4571" y="1920"/>
                    <a:pt x="4655" y="1902"/>
                  </a:cubicBezTo>
                  <a:cubicBezTo>
                    <a:pt x="4881" y="1843"/>
                    <a:pt x="5089" y="1712"/>
                    <a:pt x="5274" y="1562"/>
                  </a:cubicBezTo>
                  <a:cubicBezTo>
                    <a:pt x="5446" y="1390"/>
                    <a:pt x="5614" y="1223"/>
                    <a:pt x="5785" y="1033"/>
                  </a:cubicBezTo>
                  <a:cubicBezTo>
                    <a:pt x="5935" y="884"/>
                    <a:pt x="6084" y="730"/>
                    <a:pt x="6292" y="617"/>
                  </a:cubicBezTo>
                  <a:cubicBezTo>
                    <a:pt x="6416" y="552"/>
                    <a:pt x="6547" y="503"/>
                    <a:pt x="6682" y="503"/>
                  </a:cubicBezTo>
                  <a:cubicBezTo>
                    <a:pt x="6734" y="503"/>
                    <a:pt x="6787" y="510"/>
                    <a:pt x="6840" y="526"/>
                  </a:cubicBezTo>
                  <a:cubicBezTo>
                    <a:pt x="6935" y="544"/>
                    <a:pt x="7011" y="581"/>
                    <a:pt x="7102" y="658"/>
                  </a:cubicBezTo>
                  <a:cubicBezTo>
                    <a:pt x="7179" y="694"/>
                    <a:pt x="7274" y="789"/>
                    <a:pt x="7351" y="866"/>
                  </a:cubicBezTo>
                  <a:cubicBezTo>
                    <a:pt x="7667" y="1223"/>
                    <a:pt x="7916" y="1675"/>
                    <a:pt x="8346" y="1938"/>
                  </a:cubicBezTo>
                  <a:cubicBezTo>
                    <a:pt x="8513" y="2034"/>
                    <a:pt x="8711" y="2092"/>
                    <a:pt x="8909" y="2092"/>
                  </a:cubicBezTo>
                  <a:cubicBezTo>
                    <a:pt x="8980" y="2092"/>
                    <a:pt x="9050" y="2084"/>
                    <a:pt x="9120" y="2069"/>
                  </a:cubicBezTo>
                  <a:cubicBezTo>
                    <a:pt x="9423" y="2015"/>
                    <a:pt x="9685" y="1825"/>
                    <a:pt x="9929" y="1657"/>
                  </a:cubicBezTo>
                  <a:cubicBezTo>
                    <a:pt x="10178" y="1467"/>
                    <a:pt x="10404" y="1259"/>
                    <a:pt x="10685" y="1146"/>
                  </a:cubicBezTo>
                  <a:cubicBezTo>
                    <a:pt x="10872" y="1065"/>
                    <a:pt x="11073" y="1027"/>
                    <a:pt x="11276" y="1027"/>
                  </a:cubicBezTo>
                  <a:cubicBezTo>
                    <a:pt x="11400" y="1027"/>
                    <a:pt x="11526" y="1042"/>
                    <a:pt x="11648" y="1069"/>
                  </a:cubicBezTo>
                  <a:cubicBezTo>
                    <a:pt x="12363" y="1241"/>
                    <a:pt x="12892" y="1770"/>
                    <a:pt x="13345" y="2313"/>
                  </a:cubicBezTo>
                  <a:cubicBezTo>
                    <a:pt x="13458" y="2467"/>
                    <a:pt x="13548" y="2598"/>
                    <a:pt x="13661" y="2729"/>
                  </a:cubicBezTo>
                  <a:cubicBezTo>
                    <a:pt x="13701" y="2781"/>
                    <a:pt x="13748" y="2814"/>
                    <a:pt x="13797" y="2814"/>
                  </a:cubicBezTo>
                  <a:cubicBezTo>
                    <a:pt x="13821" y="2814"/>
                    <a:pt x="13846" y="2806"/>
                    <a:pt x="13869" y="2788"/>
                  </a:cubicBezTo>
                  <a:cubicBezTo>
                    <a:pt x="13946" y="2748"/>
                    <a:pt x="13983" y="2653"/>
                    <a:pt x="13928" y="2580"/>
                  </a:cubicBezTo>
                  <a:cubicBezTo>
                    <a:pt x="13476" y="1974"/>
                    <a:pt x="13005" y="1354"/>
                    <a:pt x="12304" y="997"/>
                  </a:cubicBezTo>
                  <a:cubicBezTo>
                    <a:pt x="11988" y="825"/>
                    <a:pt x="11626" y="712"/>
                    <a:pt x="11250" y="712"/>
                  </a:cubicBezTo>
                  <a:cubicBezTo>
                    <a:pt x="10911" y="712"/>
                    <a:pt x="10572" y="825"/>
                    <a:pt x="10269" y="1015"/>
                  </a:cubicBezTo>
                  <a:cubicBezTo>
                    <a:pt x="10006" y="1182"/>
                    <a:pt x="9780" y="1390"/>
                    <a:pt x="9518" y="1562"/>
                  </a:cubicBezTo>
                  <a:cubicBezTo>
                    <a:pt x="9327" y="1673"/>
                    <a:pt x="9108" y="1783"/>
                    <a:pt x="8887" y="1783"/>
                  </a:cubicBezTo>
                  <a:cubicBezTo>
                    <a:pt x="8846" y="1783"/>
                    <a:pt x="8804" y="1779"/>
                    <a:pt x="8762" y="1770"/>
                  </a:cubicBezTo>
                  <a:cubicBezTo>
                    <a:pt x="8536" y="1712"/>
                    <a:pt x="8387" y="1598"/>
                    <a:pt x="8215" y="1431"/>
                  </a:cubicBezTo>
                  <a:cubicBezTo>
                    <a:pt x="8047" y="1241"/>
                    <a:pt x="7894" y="1033"/>
                    <a:pt x="7744" y="843"/>
                  </a:cubicBezTo>
                  <a:cubicBezTo>
                    <a:pt x="7595" y="658"/>
                    <a:pt x="7423" y="468"/>
                    <a:pt x="7197" y="336"/>
                  </a:cubicBezTo>
                  <a:cubicBezTo>
                    <a:pt x="7040" y="238"/>
                    <a:pt x="6853" y="190"/>
                    <a:pt x="6665" y="190"/>
                  </a:cubicBezTo>
                  <a:cubicBezTo>
                    <a:pt x="6604" y="190"/>
                    <a:pt x="6542" y="195"/>
                    <a:pt x="6482" y="205"/>
                  </a:cubicBezTo>
                  <a:cubicBezTo>
                    <a:pt x="6012" y="300"/>
                    <a:pt x="5654" y="712"/>
                    <a:pt x="5333" y="1051"/>
                  </a:cubicBezTo>
                  <a:cubicBezTo>
                    <a:pt x="5179" y="1223"/>
                    <a:pt x="5012" y="1372"/>
                    <a:pt x="4822" y="1503"/>
                  </a:cubicBezTo>
                  <a:cubicBezTo>
                    <a:pt x="4709" y="1562"/>
                    <a:pt x="4655" y="1580"/>
                    <a:pt x="4541" y="1598"/>
                  </a:cubicBezTo>
                  <a:cubicBezTo>
                    <a:pt x="4523" y="1617"/>
                    <a:pt x="4523" y="1617"/>
                    <a:pt x="4501" y="1617"/>
                  </a:cubicBezTo>
                  <a:lnTo>
                    <a:pt x="4410" y="1617"/>
                  </a:lnTo>
                  <a:cubicBezTo>
                    <a:pt x="4333" y="1617"/>
                    <a:pt x="4315" y="1617"/>
                    <a:pt x="4256" y="1598"/>
                  </a:cubicBezTo>
                  <a:cubicBezTo>
                    <a:pt x="4125" y="1580"/>
                    <a:pt x="4048" y="1544"/>
                    <a:pt x="3958" y="1467"/>
                  </a:cubicBezTo>
                  <a:cubicBezTo>
                    <a:pt x="3863" y="1408"/>
                    <a:pt x="3768" y="1295"/>
                    <a:pt x="3691" y="1223"/>
                  </a:cubicBezTo>
                  <a:cubicBezTo>
                    <a:pt x="3524" y="1015"/>
                    <a:pt x="3370" y="789"/>
                    <a:pt x="3184" y="599"/>
                  </a:cubicBezTo>
                  <a:cubicBezTo>
                    <a:pt x="3012" y="391"/>
                    <a:pt x="2804" y="205"/>
                    <a:pt x="2542" y="92"/>
                  </a:cubicBezTo>
                  <a:cubicBezTo>
                    <a:pt x="2396" y="29"/>
                    <a:pt x="2237" y="0"/>
                    <a:pt x="2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Google Shape;4202;p66">
              <a:extLst>
                <a:ext uri="{FF2B5EF4-FFF2-40B4-BE49-F238E27FC236}">
                  <a16:creationId xmlns:a16="http://schemas.microsoft.com/office/drawing/2014/main" id="{6B36BFB3-9F59-49EE-B086-79D388E900A7}"/>
                </a:ext>
              </a:extLst>
            </p:cNvPr>
            <p:cNvSpPr/>
            <p:nvPr/>
          </p:nvSpPr>
          <p:spPr>
            <a:xfrm>
              <a:off x="3480626" y="3705049"/>
              <a:ext cx="764311" cy="154141"/>
            </a:xfrm>
            <a:custGeom>
              <a:avLst/>
              <a:gdLst/>
              <a:ahLst/>
              <a:cxnLst/>
              <a:rect l="l" t="t" r="r" b="b"/>
              <a:pathLst>
                <a:path w="13983" h="2820" extrusionOk="0">
                  <a:moveTo>
                    <a:pt x="2092" y="1"/>
                  </a:moveTo>
                  <a:cubicBezTo>
                    <a:pt x="1914" y="1"/>
                    <a:pt x="1732" y="38"/>
                    <a:pt x="1560" y="109"/>
                  </a:cubicBezTo>
                  <a:cubicBezTo>
                    <a:pt x="1244" y="222"/>
                    <a:pt x="959" y="430"/>
                    <a:pt x="750" y="710"/>
                  </a:cubicBezTo>
                  <a:cubicBezTo>
                    <a:pt x="506" y="1013"/>
                    <a:pt x="357" y="1353"/>
                    <a:pt x="226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0" y="2333"/>
                    <a:pt x="96" y="2411"/>
                    <a:pt x="190" y="2411"/>
                  </a:cubicBezTo>
                  <a:cubicBezTo>
                    <a:pt x="253" y="2411"/>
                    <a:pt x="315" y="2377"/>
                    <a:pt x="339" y="2294"/>
                  </a:cubicBezTo>
                  <a:cubicBezTo>
                    <a:pt x="542" y="1674"/>
                    <a:pt x="791" y="936"/>
                    <a:pt x="1375" y="543"/>
                  </a:cubicBezTo>
                  <a:cubicBezTo>
                    <a:pt x="1574" y="417"/>
                    <a:pt x="1813" y="319"/>
                    <a:pt x="2056" y="319"/>
                  </a:cubicBezTo>
                  <a:cubicBezTo>
                    <a:pt x="2111" y="319"/>
                    <a:pt x="2166" y="324"/>
                    <a:pt x="2221" y="335"/>
                  </a:cubicBezTo>
                  <a:cubicBezTo>
                    <a:pt x="2488" y="371"/>
                    <a:pt x="2691" y="525"/>
                    <a:pt x="2863" y="710"/>
                  </a:cubicBezTo>
                  <a:cubicBezTo>
                    <a:pt x="3220" y="1068"/>
                    <a:pt x="3465" y="1579"/>
                    <a:pt x="3917" y="1823"/>
                  </a:cubicBezTo>
                  <a:cubicBezTo>
                    <a:pt x="4064" y="1896"/>
                    <a:pt x="4228" y="1937"/>
                    <a:pt x="4391" y="1937"/>
                  </a:cubicBezTo>
                  <a:cubicBezTo>
                    <a:pt x="4480" y="1937"/>
                    <a:pt x="4569" y="1925"/>
                    <a:pt x="4655" y="1900"/>
                  </a:cubicBezTo>
                  <a:cubicBezTo>
                    <a:pt x="4881" y="1841"/>
                    <a:pt x="5089" y="1710"/>
                    <a:pt x="5274" y="1561"/>
                  </a:cubicBezTo>
                  <a:lnTo>
                    <a:pt x="5785" y="1050"/>
                  </a:lnTo>
                  <a:cubicBezTo>
                    <a:pt x="5935" y="882"/>
                    <a:pt x="6084" y="728"/>
                    <a:pt x="6292" y="615"/>
                  </a:cubicBezTo>
                  <a:cubicBezTo>
                    <a:pt x="6419" y="549"/>
                    <a:pt x="6553" y="509"/>
                    <a:pt x="6690" y="509"/>
                  </a:cubicBezTo>
                  <a:cubicBezTo>
                    <a:pt x="6740" y="509"/>
                    <a:pt x="6789" y="514"/>
                    <a:pt x="6840" y="525"/>
                  </a:cubicBezTo>
                  <a:cubicBezTo>
                    <a:pt x="6935" y="543"/>
                    <a:pt x="7011" y="579"/>
                    <a:pt x="7102" y="656"/>
                  </a:cubicBezTo>
                  <a:cubicBezTo>
                    <a:pt x="7179" y="710"/>
                    <a:pt x="7274" y="787"/>
                    <a:pt x="7351" y="864"/>
                  </a:cubicBezTo>
                  <a:cubicBezTo>
                    <a:pt x="7667" y="1221"/>
                    <a:pt x="7916" y="1674"/>
                    <a:pt x="8346" y="1936"/>
                  </a:cubicBezTo>
                  <a:cubicBezTo>
                    <a:pt x="8513" y="2033"/>
                    <a:pt x="8711" y="2090"/>
                    <a:pt x="8909" y="2090"/>
                  </a:cubicBezTo>
                  <a:cubicBezTo>
                    <a:pt x="8980" y="2090"/>
                    <a:pt x="9050" y="2083"/>
                    <a:pt x="9120" y="2067"/>
                  </a:cubicBezTo>
                  <a:cubicBezTo>
                    <a:pt x="9423" y="2013"/>
                    <a:pt x="9685" y="1823"/>
                    <a:pt x="9929" y="1656"/>
                  </a:cubicBezTo>
                  <a:cubicBezTo>
                    <a:pt x="10178" y="1466"/>
                    <a:pt x="10404" y="1276"/>
                    <a:pt x="10685" y="1145"/>
                  </a:cubicBezTo>
                  <a:cubicBezTo>
                    <a:pt x="10856" y="1070"/>
                    <a:pt x="11040" y="1038"/>
                    <a:pt x="11225" y="1038"/>
                  </a:cubicBezTo>
                  <a:cubicBezTo>
                    <a:pt x="11366" y="1038"/>
                    <a:pt x="11509" y="1057"/>
                    <a:pt x="11648" y="1090"/>
                  </a:cubicBezTo>
                  <a:cubicBezTo>
                    <a:pt x="12363" y="1240"/>
                    <a:pt x="12892" y="1769"/>
                    <a:pt x="13345" y="2334"/>
                  </a:cubicBezTo>
                  <a:cubicBezTo>
                    <a:pt x="13458" y="2465"/>
                    <a:pt x="13548" y="2597"/>
                    <a:pt x="13661" y="2746"/>
                  </a:cubicBezTo>
                  <a:cubicBezTo>
                    <a:pt x="13704" y="2788"/>
                    <a:pt x="13756" y="2819"/>
                    <a:pt x="13809" y="2819"/>
                  </a:cubicBezTo>
                  <a:cubicBezTo>
                    <a:pt x="13829" y="2819"/>
                    <a:pt x="13850" y="2815"/>
                    <a:pt x="13869" y="2805"/>
                  </a:cubicBezTo>
                  <a:cubicBezTo>
                    <a:pt x="13946" y="2764"/>
                    <a:pt x="13983" y="2651"/>
                    <a:pt x="13928" y="2579"/>
                  </a:cubicBezTo>
                  <a:cubicBezTo>
                    <a:pt x="13476" y="1972"/>
                    <a:pt x="13005" y="1353"/>
                    <a:pt x="12304" y="995"/>
                  </a:cubicBezTo>
                  <a:cubicBezTo>
                    <a:pt x="11988" y="823"/>
                    <a:pt x="11626" y="728"/>
                    <a:pt x="11250" y="710"/>
                  </a:cubicBezTo>
                  <a:cubicBezTo>
                    <a:pt x="10911" y="710"/>
                    <a:pt x="10572" y="823"/>
                    <a:pt x="10269" y="1013"/>
                  </a:cubicBezTo>
                  <a:cubicBezTo>
                    <a:pt x="10006" y="1181"/>
                    <a:pt x="9780" y="1389"/>
                    <a:pt x="9518" y="1561"/>
                  </a:cubicBezTo>
                  <a:cubicBezTo>
                    <a:pt x="9327" y="1671"/>
                    <a:pt x="9108" y="1781"/>
                    <a:pt x="8887" y="1781"/>
                  </a:cubicBezTo>
                  <a:cubicBezTo>
                    <a:pt x="8846" y="1781"/>
                    <a:pt x="8804" y="1777"/>
                    <a:pt x="8762" y="1769"/>
                  </a:cubicBezTo>
                  <a:cubicBezTo>
                    <a:pt x="8536" y="1728"/>
                    <a:pt x="8387" y="1597"/>
                    <a:pt x="8215" y="1430"/>
                  </a:cubicBezTo>
                  <a:cubicBezTo>
                    <a:pt x="8047" y="1240"/>
                    <a:pt x="7894" y="1031"/>
                    <a:pt x="7744" y="841"/>
                  </a:cubicBezTo>
                  <a:cubicBezTo>
                    <a:pt x="7595" y="656"/>
                    <a:pt x="7423" y="466"/>
                    <a:pt x="7197" y="335"/>
                  </a:cubicBezTo>
                  <a:cubicBezTo>
                    <a:pt x="7040" y="236"/>
                    <a:pt x="6853" y="188"/>
                    <a:pt x="6665" y="188"/>
                  </a:cubicBezTo>
                  <a:cubicBezTo>
                    <a:pt x="6604" y="188"/>
                    <a:pt x="6542" y="194"/>
                    <a:pt x="6482" y="204"/>
                  </a:cubicBezTo>
                  <a:cubicBezTo>
                    <a:pt x="6012" y="299"/>
                    <a:pt x="5654" y="710"/>
                    <a:pt x="5333" y="1050"/>
                  </a:cubicBezTo>
                  <a:cubicBezTo>
                    <a:pt x="5179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1" y="1615"/>
                  </a:cubicBezTo>
                  <a:lnTo>
                    <a:pt x="4256" y="1615"/>
                  </a:lnTo>
                  <a:cubicBezTo>
                    <a:pt x="4125" y="1579"/>
                    <a:pt x="4048" y="1543"/>
                    <a:pt x="3958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24" y="1013"/>
                    <a:pt x="3370" y="805"/>
                    <a:pt x="3184" y="597"/>
                  </a:cubicBezTo>
                  <a:cubicBezTo>
                    <a:pt x="3012" y="389"/>
                    <a:pt x="2804" y="204"/>
                    <a:pt x="2542" y="90"/>
                  </a:cubicBezTo>
                  <a:cubicBezTo>
                    <a:pt x="2401" y="29"/>
                    <a:pt x="2248" y="1"/>
                    <a:pt x="2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3" name="Google Shape;4199;p66">
            <a:extLst>
              <a:ext uri="{FF2B5EF4-FFF2-40B4-BE49-F238E27FC236}">
                <a16:creationId xmlns:a16="http://schemas.microsoft.com/office/drawing/2014/main" id="{66ED1ED2-85E6-4C20-AB4B-CB9572DFFCFF}"/>
              </a:ext>
            </a:extLst>
          </p:cNvPr>
          <p:cNvGrpSpPr/>
          <p:nvPr/>
        </p:nvGrpSpPr>
        <p:grpSpPr>
          <a:xfrm rot="5400000" flipH="1">
            <a:off x="8224273" y="5016313"/>
            <a:ext cx="377338" cy="178322"/>
            <a:chOff x="3480626" y="3705049"/>
            <a:chExt cx="764311" cy="361196"/>
          </a:xfrm>
          <a:solidFill>
            <a:schemeClr val="accent6">
              <a:lumMod val="75000"/>
            </a:schemeClr>
          </a:solidFill>
        </p:grpSpPr>
        <p:sp>
          <p:nvSpPr>
            <p:cNvPr id="254" name="Google Shape;4200;p66">
              <a:extLst>
                <a:ext uri="{FF2B5EF4-FFF2-40B4-BE49-F238E27FC236}">
                  <a16:creationId xmlns:a16="http://schemas.microsoft.com/office/drawing/2014/main" id="{DA8D1BA5-F52E-476B-896B-F29578661FCB}"/>
                </a:ext>
              </a:extLst>
            </p:cNvPr>
            <p:cNvSpPr/>
            <p:nvPr/>
          </p:nvSpPr>
          <p:spPr>
            <a:xfrm>
              <a:off x="3480626" y="3912049"/>
              <a:ext cx="764311" cy="154196"/>
            </a:xfrm>
            <a:custGeom>
              <a:avLst/>
              <a:gdLst/>
              <a:ahLst/>
              <a:cxnLst/>
              <a:rect l="l" t="t" r="r" b="b"/>
              <a:pathLst>
                <a:path w="13983" h="2821" extrusionOk="0">
                  <a:moveTo>
                    <a:pt x="2092" y="0"/>
                  </a:moveTo>
                  <a:cubicBezTo>
                    <a:pt x="1914" y="0"/>
                    <a:pt x="1732" y="38"/>
                    <a:pt x="1560" y="108"/>
                  </a:cubicBezTo>
                  <a:cubicBezTo>
                    <a:pt x="1244" y="221"/>
                    <a:pt x="959" y="429"/>
                    <a:pt x="750" y="714"/>
                  </a:cubicBezTo>
                  <a:cubicBezTo>
                    <a:pt x="506" y="1013"/>
                    <a:pt x="357" y="1352"/>
                    <a:pt x="226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0" y="2335"/>
                    <a:pt x="96" y="2415"/>
                    <a:pt x="191" y="2415"/>
                  </a:cubicBezTo>
                  <a:cubicBezTo>
                    <a:pt x="253" y="2415"/>
                    <a:pt x="315" y="2380"/>
                    <a:pt x="339" y="2297"/>
                  </a:cubicBezTo>
                  <a:cubicBezTo>
                    <a:pt x="542" y="1673"/>
                    <a:pt x="791" y="940"/>
                    <a:pt x="1375" y="542"/>
                  </a:cubicBezTo>
                  <a:cubicBezTo>
                    <a:pt x="1577" y="419"/>
                    <a:pt x="1818" y="320"/>
                    <a:pt x="2065" y="320"/>
                  </a:cubicBezTo>
                  <a:cubicBezTo>
                    <a:pt x="2117" y="320"/>
                    <a:pt x="2169" y="325"/>
                    <a:pt x="2221" y="334"/>
                  </a:cubicBezTo>
                  <a:cubicBezTo>
                    <a:pt x="2488" y="375"/>
                    <a:pt x="2691" y="524"/>
                    <a:pt x="2863" y="714"/>
                  </a:cubicBezTo>
                  <a:cubicBezTo>
                    <a:pt x="3220" y="1072"/>
                    <a:pt x="3465" y="1578"/>
                    <a:pt x="3917" y="1827"/>
                  </a:cubicBezTo>
                  <a:cubicBezTo>
                    <a:pt x="4062" y="1899"/>
                    <a:pt x="4223" y="1940"/>
                    <a:pt x="4384" y="1940"/>
                  </a:cubicBezTo>
                  <a:cubicBezTo>
                    <a:pt x="4475" y="1940"/>
                    <a:pt x="4566" y="1927"/>
                    <a:pt x="4655" y="1899"/>
                  </a:cubicBezTo>
                  <a:cubicBezTo>
                    <a:pt x="4881" y="1845"/>
                    <a:pt x="5089" y="1714"/>
                    <a:pt x="5274" y="1560"/>
                  </a:cubicBezTo>
                  <a:lnTo>
                    <a:pt x="5785" y="1053"/>
                  </a:lnTo>
                  <a:cubicBezTo>
                    <a:pt x="5935" y="882"/>
                    <a:pt x="6084" y="732"/>
                    <a:pt x="6292" y="619"/>
                  </a:cubicBezTo>
                  <a:cubicBezTo>
                    <a:pt x="6420" y="548"/>
                    <a:pt x="6555" y="510"/>
                    <a:pt x="6695" y="510"/>
                  </a:cubicBezTo>
                  <a:cubicBezTo>
                    <a:pt x="6742" y="510"/>
                    <a:pt x="6791" y="515"/>
                    <a:pt x="6840" y="524"/>
                  </a:cubicBezTo>
                  <a:cubicBezTo>
                    <a:pt x="6935" y="542"/>
                    <a:pt x="7011" y="583"/>
                    <a:pt x="7102" y="655"/>
                  </a:cubicBezTo>
                  <a:cubicBezTo>
                    <a:pt x="7179" y="714"/>
                    <a:pt x="7274" y="787"/>
                    <a:pt x="7351" y="863"/>
                  </a:cubicBezTo>
                  <a:cubicBezTo>
                    <a:pt x="7667" y="1221"/>
                    <a:pt x="7916" y="1673"/>
                    <a:pt x="8346" y="1940"/>
                  </a:cubicBezTo>
                  <a:cubicBezTo>
                    <a:pt x="8513" y="2037"/>
                    <a:pt x="8713" y="2092"/>
                    <a:pt x="8912" y="2092"/>
                  </a:cubicBezTo>
                  <a:cubicBezTo>
                    <a:pt x="8982" y="2092"/>
                    <a:pt x="9051" y="2085"/>
                    <a:pt x="9120" y="2071"/>
                  </a:cubicBezTo>
                  <a:cubicBezTo>
                    <a:pt x="9423" y="2012"/>
                    <a:pt x="9685" y="1827"/>
                    <a:pt x="9929" y="1655"/>
                  </a:cubicBezTo>
                  <a:cubicBezTo>
                    <a:pt x="10178" y="1465"/>
                    <a:pt x="10404" y="1280"/>
                    <a:pt x="10685" y="1148"/>
                  </a:cubicBezTo>
                  <a:cubicBezTo>
                    <a:pt x="10868" y="1067"/>
                    <a:pt x="11063" y="1034"/>
                    <a:pt x="11261" y="1034"/>
                  </a:cubicBezTo>
                  <a:cubicBezTo>
                    <a:pt x="11390" y="1034"/>
                    <a:pt x="11521" y="1048"/>
                    <a:pt x="11648" y="1072"/>
                  </a:cubicBezTo>
                  <a:cubicBezTo>
                    <a:pt x="12363" y="1239"/>
                    <a:pt x="12892" y="1768"/>
                    <a:pt x="13345" y="2334"/>
                  </a:cubicBezTo>
                  <a:cubicBezTo>
                    <a:pt x="13458" y="2465"/>
                    <a:pt x="13548" y="2596"/>
                    <a:pt x="13661" y="2750"/>
                  </a:cubicBezTo>
                  <a:cubicBezTo>
                    <a:pt x="13704" y="2789"/>
                    <a:pt x="13755" y="2821"/>
                    <a:pt x="13807" y="2821"/>
                  </a:cubicBezTo>
                  <a:cubicBezTo>
                    <a:pt x="13828" y="2821"/>
                    <a:pt x="13849" y="2816"/>
                    <a:pt x="13869" y="2804"/>
                  </a:cubicBezTo>
                  <a:cubicBezTo>
                    <a:pt x="13946" y="2750"/>
                    <a:pt x="13983" y="2655"/>
                    <a:pt x="13928" y="2578"/>
                  </a:cubicBezTo>
                  <a:cubicBezTo>
                    <a:pt x="13476" y="1976"/>
                    <a:pt x="13005" y="1352"/>
                    <a:pt x="12304" y="995"/>
                  </a:cubicBezTo>
                  <a:cubicBezTo>
                    <a:pt x="11988" y="827"/>
                    <a:pt x="11626" y="714"/>
                    <a:pt x="11250" y="714"/>
                  </a:cubicBezTo>
                  <a:cubicBezTo>
                    <a:pt x="10911" y="714"/>
                    <a:pt x="10572" y="827"/>
                    <a:pt x="10269" y="1013"/>
                  </a:cubicBezTo>
                  <a:cubicBezTo>
                    <a:pt x="10006" y="1185"/>
                    <a:pt x="9780" y="1393"/>
                    <a:pt x="9518" y="1560"/>
                  </a:cubicBezTo>
                  <a:cubicBezTo>
                    <a:pt x="9329" y="1670"/>
                    <a:pt x="9112" y="1782"/>
                    <a:pt x="8892" y="1782"/>
                  </a:cubicBezTo>
                  <a:cubicBezTo>
                    <a:pt x="8849" y="1782"/>
                    <a:pt x="8805" y="1778"/>
                    <a:pt x="8762" y="1768"/>
                  </a:cubicBezTo>
                  <a:cubicBezTo>
                    <a:pt x="8536" y="1732"/>
                    <a:pt x="8387" y="1601"/>
                    <a:pt x="8215" y="1429"/>
                  </a:cubicBezTo>
                  <a:cubicBezTo>
                    <a:pt x="8047" y="1239"/>
                    <a:pt x="7894" y="1035"/>
                    <a:pt x="7744" y="845"/>
                  </a:cubicBezTo>
                  <a:cubicBezTo>
                    <a:pt x="7595" y="655"/>
                    <a:pt x="7423" y="470"/>
                    <a:pt x="7197" y="334"/>
                  </a:cubicBezTo>
                  <a:cubicBezTo>
                    <a:pt x="7039" y="235"/>
                    <a:pt x="6850" y="190"/>
                    <a:pt x="6661" y="190"/>
                  </a:cubicBezTo>
                  <a:cubicBezTo>
                    <a:pt x="6601" y="190"/>
                    <a:pt x="6541" y="194"/>
                    <a:pt x="6482" y="203"/>
                  </a:cubicBezTo>
                  <a:cubicBezTo>
                    <a:pt x="6012" y="298"/>
                    <a:pt x="5654" y="714"/>
                    <a:pt x="5333" y="1053"/>
                  </a:cubicBezTo>
                  <a:cubicBezTo>
                    <a:pt x="5179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1" y="1619"/>
                  </a:cubicBezTo>
                  <a:lnTo>
                    <a:pt x="4410" y="1619"/>
                  </a:lnTo>
                  <a:cubicBezTo>
                    <a:pt x="4333" y="1619"/>
                    <a:pt x="4315" y="1619"/>
                    <a:pt x="4256" y="1601"/>
                  </a:cubicBezTo>
                  <a:cubicBezTo>
                    <a:pt x="4125" y="1578"/>
                    <a:pt x="4048" y="1542"/>
                    <a:pt x="3958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24" y="1013"/>
                    <a:pt x="3370" y="809"/>
                    <a:pt x="3184" y="601"/>
                  </a:cubicBezTo>
                  <a:cubicBezTo>
                    <a:pt x="3012" y="393"/>
                    <a:pt x="2804" y="203"/>
                    <a:pt x="2542" y="90"/>
                  </a:cubicBezTo>
                  <a:cubicBezTo>
                    <a:pt x="2401" y="29"/>
                    <a:pt x="2248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Google Shape;4201;p66">
              <a:extLst>
                <a:ext uri="{FF2B5EF4-FFF2-40B4-BE49-F238E27FC236}">
                  <a16:creationId xmlns:a16="http://schemas.microsoft.com/office/drawing/2014/main" id="{43833C18-8042-4C12-9D03-23F79DB15375}"/>
                </a:ext>
              </a:extLst>
            </p:cNvPr>
            <p:cNvSpPr/>
            <p:nvPr/>
          </p:nvSpPr>
          <p:spPr>
            <a:xfrm>
              <a:off x="3480626" y="3810052"/>
              <a:ext cx="764311" cy="153868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3" y="0"/>
                    <a:pt x="1727" y="33"/>
                    <a:pt x="1560" y="92"/>
                  </a:cubicBezTo>
                  <a:cubicBezTo>
                    <a:pt x="1244" y="223"/>
                    <a:pt x="959" y="431"/>
                    <a:pt x="750" y="712"/>
                  </a:cubicBezTo>
                  <a:cubicBezTo>
                    <a:pt x="506" y="997"/>
                    <a:pt x="357" y="1354"/>
                    <a:pt x="226" y="1693"/>
                  </a:cubicBezTo>
                  <a:cubicBezTo>
                    <a:pt x="149" y="1861"/>
                    <a:pt x="90" y="2051"/>
                    <a:pt x="36" y="2223"/>
                  </a:cubicBezTo>
                  <a:cubicBezTo>
                    <a:pt x="1" y="2333"/>
                    <a:pt x="94" y="2405"/>
                    <a:pt x="188" y="2405"/>
                  </a:cubicBezTo>
                  <a:cubicBezTo>
                    <a:pt x="251" y="2405"/>
                    <a:pt x="315" y="2372"/>
                    <a:pt x="339" y="2295"/>
                  </a:cubicBezTo>
                  <a:cubicBezTo>
                    <a:pt x="542" y="1675"/>
                    <a:pt x="791" y="920"/>
                    <a:pt x="1375" y="544"/>
                  </a:cubicBezTo>
                  <a:cubicBezTo>
                    <a:pt x="1585" y="412"/>
                    <a:pt x="1839" y="310"/>
                    <a:pt x="2096" y="310"/>
                  </a:cubicBezTo>
                  <a:cubicBezTo>
                    <a:pt x="2137" y="310"/>
                    <a:pt x="2179" y="313"/>
                    <a:pt x="2221" y="318"/>
                  </a:cubicBezTo>
                  <a:cubicBezTo>
                    <a:pt x="2488" y="373"/>
                    <a:pt x="2691" y="526"/>
                    <a:pt x="2863" y="694"/>
                  </a:cubicBezTo>
                  <a:cubicBezTo>
                    <a:pt x="3220" y="1069"/>
                    <a:pt x="3465" y="1580"/>
                    <a:pt x="3917" y="1807"/>
                  </a:cubicBezTo>
                  <a:cubicBezTo>
                    <a:pt x="4066" y="1893"/>
                    <a:pt x="4232" y="1930"/>
                    <a:pt x="4398" y="1930"/>
                  </a:cubicBezTo>
                  <a:cubicBezTo>
                    <a:pt x="4485" y="1930"/>
                    <a:pt x="4571" y="1920"/>
                    <a:pt x="4655" y="1902"/>
                  </a:cubicBezTo>
                  <a:cubicBezTo>
                    <a:pt x="4881" y="1843"/>
                    <a:pt x="5089" y="1712"/>
                    <a:pt x="5274" y="1562"/>
                  </a:cubicBezTo>
                  <a:cubicBezTo>
                    <a:pt x="5446" y="1390"/>
                    <a:pt x="5614" y="1223"/>
                    <a:pt x="5785" y="1033"/>
                  </a:cubicBezTo>
                  <a:cubicBezTo>
                    <a:pt x="5935" y="884"/>
                    <a:pt x="6084" y="730"/>
                    <a:pt x="6292" y="617"/>
                  </a:cubicBezTo>
                  <a:cubicBezTo>
                    <a:pt x="6416" y="552"/>
                    <a:pt x="6547" y="503"/>
                    <a:pt x="6682" y="503"/>
                  </a:cubicBezTo>
                  <a:cubicBezTo>
                    <a:pt x="6734" y="503"/>
                    <a:pt x="6787" y="510"/>
                    <a:pt x="6840" y="526"/>
                  </a:cubicBezTo>
                  <a:cubicBezTo>
                    <a:pt x="6935" y="544"/>
                    <a:pt x="7011" y="581"/>
                    <a:pt x="7102" y="658"/>
                  </a:cubicBezTo>
                  <a:cubicBezTo>
                    <a:pt x="7179" y="694"/>
                    <a:pt x="7274" y="789"/>
                    <a:pt x="7351" y="866"/>
                  </a:cubicBezTo>
                  <a:cubicBezTo>
                    <a:pt x="7667" y="1223"/>
                    <a:pt x="7916" y="1675"/>
                    <a:pt x="8346" y="1938"/>
                  </a:cubicBezTo>
                  <a:cubicBezTo>
                    <a:pt x="8513" y="2034"/>
                    <a:pt x="8711" y="2092"/>
                    <a:pt x="8909" y="2092"/>
                  </a:cubicBezTo>
                  <a:cubicBezTo>
                    <a:pt x="8980" y="2092"/>
                    <a:pt x="9050" y="2084"/>
                    <a:pt x="9120" y="2069"/>
                  </a:cubicBezTo>
                  <a:cubicBezTo>
                    <a:pt x="9423" y="2015"/>
                    <a:pt x="9685" y="1825"/>
                    <a:pt x="9929" y="1657"/>
                  </a:cubicBezTo>
                  <a:cubicBezTo>
                    <a:pt x="10178" y="1467"/>
                    <a:pt x="10404" y="1259"/>
                    <a:pt x="10685" y="1146"/>
                  </a:cubicBezTo>
                  <a:cubicBezTo>
                    <a:pt x="10872" y="1065"/>
                    <a:pt x="11073" y="1027"/>
                    <a:pt x="11276" y="1027"/>
                  </a:cubicBezTo>
                  <a:cubicBezTo>
                    <a:pt x="11400" y="1027"/>
                    <a:pt x="11526" y="1042"/>
                    <a:pt x="11648" y="1069"/>
                  </a:cubicBezTo>
                  <a:cubicBezTo>
                    <a:pt x="12363" y="1241"/>
                    <a:pt x="12892" y="1770"/>
                    <a:pt x="13345" y="2313"/>
                  </a:cubicBezTo>
                  <a:cubicBezTo>
                    <a:pt x="13458" y="2467"/>
                    <a:pt x="13548" y="2598"/>
                    <a:pt x="13661" y="2729"/>
                  </a:cubicBezTo>
                  <a:cubicBezTo>
                    <a:pt x="13701" y="2781"/>
                    <a:pt x="13748" y="2814"/>
                    <a:pt x="13797" y="2814"/>
                  </a:cubicBezTo>
                  <a:cubicBezTo>
                    <a:pt x="13821" y="2814"/>
                    <a:pt x="13846" y="2806"/>
                    <a:pt x="13869" y="2788"/>
                  </a:cubicBezTo>
                  <a:cubicBezTo>
                    <a:pt x="13946" y="2748"/>
                    <a:pt x="13983" y="2653"/>
                    <a:pt x="13928" y="2580"/>
                  </a:cubicBezTo>
                  <a:cubicBezTo>
                    <a:pt x="13476" y="1974"/>
                    <a:pt x="13005" y="1354"/>
                    <a:pt x="12304" y="997"/>
                  </a:cubicBezTo>
                  <a:cubicBezTo>
                    <a:pt x="11988" y="825"/>
                    <a:pt x="11626" y="712"/>
                    <a:pt x="11250" y="712"/>
                  </a:cubicBezTo>
                  <a:cubicBezTo>
                    <a:pt x="10911" y="712"/>
                    <a:pt x="10572" y="825"/>
                    <a:pt x="10269" y="1015"/>
                  </a:cubicBezTo>
                  <a:cubicBezTo>
                    <a:pt x="10006" y="1182"/>
                    <a:pt x="9780" y="1390"/>
                    <a:pt x="9518" y="1562"/>
                  </a:cubicBezTo>
                  <a:cubicBezTo>
                    <a:pt x="9327" y="1673"/>
                    <a:pt x="9108" y="1783"/>
                    <a:pt x="8887" y="1783"/>
                  </a:cubicBezTo>
                  <a:cubicBezTo>
                    <a:pt x="8846" y="1783"/>
                    <a:pt x="8804" y="1779"/>
                    <a:pt x="8762" y="1770"/>
                  </a:cubicBezTo>
                  <a:cubicBezTo>
                    <a:pt x="8536" y="1712"/>
                    <a:pt x="8387" y="1598"/>
                    <a:pt x="8215" y="1431"/>
                  </a:cubicBezTo>
                  <a:cubicBezTo>
                    <a:pt x="8047" y="1241"/>
                    <a:pt x="7894" y="1033"/>
                    <a:pt x="7744" y="843"/>
                  </a:cubicBezTo>
                  <a:cubicBezTo>
                    <a:pt x="7595" y="658"/>
                    <a:pt x="7423" y="468"/>
                    <a:pt x="7197" y="336"/>
                  </a:cubicBezTo>
                  <a:cubicBezTo>
                    <a:pt x="7040" y="238"/>
                    <a:pt x="6853" y="190"/>
                    <a:pt x="6665" y="190"/>
                  </a:cubicBezTo>
                  <a:cubicBezTo>
                    <a:pt x="6604" y="190"/>
                    <a:pt x="6542" y="195"/>
                    <a:pt x="6482" y="205"/>
                  </a:cubicBezTo>
                  <a:cubicBezTo>
                    <a:pt x="6012" y="300"/>
                    <a:pt x="5654" y="712"/>
                    <a:pt x="5333" y="1051"/>
                  </a:cubicBezTo>
                  <a:cubicBezTo>
                    <a:pt x="5179" y="1223"/>
                    <a:pt x="5012" y="1372"/>
                    <a:pt x="4822" y="1503"/>
                  </a:cubicBezTo>
                  <a:cubicBezTo>
                    <a:pt x="4709" y="1562"/>
                    <a:pt x="4655" y="1580"/>
                    <a:pt x="4541" y="1598"/>
                  </a:cubicBezTo>
                  <a:cubicBezTo>
                    <a:pt x="4523" y="1617"/>
                    <a:pt x="4523" y="1617"/>
                    <a:pt x="4501" y="1617"/>
                  </a:cubicBezTo>
                  <a:lnTo>
                    <a:pt x="4410" y="1617"/>
                  </a:lnTo>
                  <a:cubicBezTo>
                    <a:pt x="4333" y="1617"/>
                    <a:pt x="4315" y="1617"/>
                    <a:pt x="4256" y="1598"/>
                  </a:cubicBezTo>
                  <a:cubicBezTo>
                    <a:pt x="4125" y="1580"/>
                    <a:pt x="4048" y="1544"/>
                    <a:pt x="3958" y="1467"/>
                  </a:cubicBezTo>
                  <a:cubicBezTo>
                    <a:pt x="3863" y="1408"/>
                    <a:pt x="3768" y="1295"/>
                    <a:pt x="3691" y="1223"/>
                  </a:cubicBezTo>
                  <a:cubicBezTo>
                    <a:pt x="3524" y="1015"/>
                    <a:pt x="3370" y="789"/>
                    <a:pt x="3184" y="599"/>
                  </a:cubicBezTo>
                  <a:cubicBezTo>
                    <a:pt x="3012" y="391"/>
                    <a:pt x="2804" y="205"/>
                    <a:pt x="2542" y="92"/>
                  </a:cubicBezTo>
                  <a:cubicBezTo>
                    <a:pt x="2396" y="29"/>
                    <a:pt x="2237" y="0"/>
                    <a:pt x="2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Google Shape;4202;p66">
              <a:extLst>
                <a:ext uri="{FF2B5EF4-FFF2-40B4-BE49-F238E27FC236}">
                  <a16:creationId xmlns:a16="http://schemas.microsoft.com/office/drawing/2014/main" id="{8DEF211A-E135-4CEA-9184-1F3D448B4147}"/>
                </a:ext>
              </a:extLst>
            </p:cNvPr>
            <p:cNvSpPr/>
            <p:nvPr/>
          </p:nvSpPr>
          <p:spPr>
            <a:xfrm>
              <a:off x="3480626" y="3705049"/>
              <a:ext cx="764311" cy="154141"/>
            </a:xfrm>
            <a:custGeom>
              <a:avLst/>
              <a:gdLst/>
              <a:ahLst/>
              <a:cxnLst/>
              <a:rect l="l" t="t" r="r" b="b"/>
              <a:pathLst>
                <a:path w="13983" h="2820" extrusionOk="0">
                  <a:moveTo>
                    <a:pt x="2092" y="1"/>
                  </a:moveTo>
                  <a:cubicBezTo>
                    <a:pt x="1914" y="1"/>
                    <a:pt x="1732" y="38"/>
                    <a:pt x="1560" y="109"/>
                  </a:cubicBezTo>
                  <a:cubicBezTo>
                    <a:pt x="1244" y="222"/>
                    <a:pt x="959" y="430"/>
                    <a:pt x="750" y="710"/>
                  </a:cubicBezTo>
                  <a:cubicBezTo>
                    <a:pt x="506" y="1013"/>
                    <a:pt x="357" y="1353"/>
                    <a:pt x="226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0" y="2333"/>
                    <a:pt x="96" y="2411"/>
                    <a:pt x="190" y="2411"/>
                  </a:cubicBezTo>
                  <a:cubicBezTo>
                    <a:pt x="253" y="2411"/>
                    <a:pt x="315" y="2377"/>
                    <a:pt x="339" y="2294"/>
                  </a:cubicBezTo>
                  <a:cubicBezTo>
                    <a:pt x="542" y="1674"/>
                    <a:pt x="791" y="936"/>
                    <a:pt x="1375" y="543"/>
                  </a:cubicBezTo>
                  <a:cubicBezTo>
                    <a:pt x="1574" y="417"/>
                    <a:pt x="1813" y="319"/>
                    <a:pt x="2056" y="319"/>
                  </a:cubicBezTo>
                  <a:cubicBezTo>
                    <a:pt x="2111" y="319"/>
                    <a:pt x="2166" y="324"/>
                    <a:pt x="2221" y="335"/>
                  </a:cubicBezTo>
                  <a:cubicBezTo>
                    <a:pt x="2488" y="371"/>
                    <a:pt x="2691" y="525"/>
                    <a:pt x="2863" y="710"/>
                  </a:cubicBezTo>
                  <a:cubicBezTo>
                    <a:pt x="3220" y="1068"/>
                    <a:pt x="3465" y="1579"/>
                    <a:pt x="3917" y="1823"/>
                  </a:cubicBezTo>
                  <a:cubicBezTo>
                    <a:pt x="4064" y="1896"/>
                    <a:pt x="4228" y="1937"/>
                    <a:pt x="4391" y="1937"/>
                  </a:cubicBezTo>
                  <a:cubicBezTo>
                    <a:pt x="4480" y="1937"/>
                    <a:pt x="4569" y="1925"/>
                    <a:pt x="4655" y="1900"/>
                  </a:cubicBezTo>
                  <a:cubicBezTo>
                    <a:pt x="4881" y="1841"/>
                    <a:pt x="5089" y="1710"/>
                    <a:pt x="5274" y="1561"/>
                  </a:cubicBezTo>
                  <a:lnTo>
                    <a:pt x="5785" y="1050"/>
                  </a:lnTo>
                  <a:cubicBezTo>
                    <a:pt x="5935" y="882"/>
                    <a:pt x="6084" y="728"/>
                    <a:pt x="6292" y="615"/>
                  </a:cubicBezTo>
                  <a:cubicBezTo>
                    <a:pt x="6419" y="549"/>
                    <a:pt x="6553" y="509"/>
                    <a:pt x="6690" y="509"/>
                  </a:cubicBezTo>
                  <a:cubicBezTo>
                    <a:pt x="6740" y="509"/>
                    <a:pt x="6789" y="514"/>
                    <a:pt x="6840" y="525"/>
                  </a:cubicBezTo>
                  <a:cubicBezTo>
                    <a:pt x="6935" y="543"/>
                    <a:pt x="7011" y="579"/>
                    <a:pt x="7102" y="656"/>
                  </a:cubicBezTo>
                  <a:cubicBezTo>
                    <a:pt x="7179" y="710"/>
                    <a:pt x="7274" y="787"/>
                    <a:pt x="7351" y="864"/>
                  </a:cubicBezTo>
                  <a:cubicBezTo>
                    <a:pt x="7667" y="1221"/>
                    <a:pt x="7916" y="1674"/>
                    <a:pt x="8346" y="1936"/>
                  </a:cubicBezTo>
                  <a:cubicBezTo>
                    <a:pt x="8513" y="2033"/>
                    <a:pt x="8711" y="2090"/>
                    <a:pt x="8909" y="2090"/>
                  </a:cubicBezTo>
                  <a:cubicBezTo>
                    <a:pt x="8980" y="2090"/>
                    <a:pt x="9050" y="2083"/>
                    <a:pt x="9120" y="2067"/>
                  </a:cubicBezTo>
                  <a:cubicBezTo>
                    <a:pt x="9423" y="2013"/>
                    <a:pt x="9685" y="1823"/>
                    <a:pt x="9929" y="1656"/>
                  </a:cubicBezTo>
                  <a:cubicBezTo>
                    <a:pt x="10178" y="1466"/>
                    <a:pt x="10404" y="1276"/>
                    <a:pt x="10685" y="1145"/>
                  </a:cubicBezTo>
                  <a:cubicBezTo>
                    <a:pt x="10856" y="1070"/>
                    <a:pt x="11040" y="1038"/>
                    <a:pt x="11225" y="1038"/>
                  </a:cubicBezTo>
                  <a:cubicBezTo>
                    <a:pt x="11366" y="1038"/>
                    <a:pt x="11509" y="1057"/>
                    <a:pt x="11648" y="1090"/>
                  </a:cubicBezTo>
                  <a:cubicBezTo>
                    <a:pt x="12363" y="1240"/>
                    <a:pt x="12892" y="1769"/>
                    <a:pt x="13345" y="2334"/>
                  </a:cubicBezTo>
                  <a:cubicBezTo>
                    <a:pt x="13458" y="2465"/>
                    <a:pt x="13548" y="2597"/>
                    <a:pt x="13661" y="2746"/>
                  </a:cubicBezTo>
                  <a:cubicBezTo>
                    <a:pt x="13704" y="2788"/>
                    <a:pt x="13756" y="2819"/>
                    <a:pt x="13809" y="2819"/>
                  </a:cubicBezTo>
                  <a:cubicBezTo>
                    <a:pt x="13829" y="2819"/>
                    <a:pt x="13850" y="2815"/>
                    <a:pt x="13869" y="2805"/>
                  </a:cubicBezTo>
                  <a:cubicBezTo>
                    <a:pt x="13946" y="2764"/>
                    <a:pt x="13983" y="2651"/>
                    <a:pt x="13928" y="2579"/>
                  </a:cubicBezTo>
                  <a:cubicBezTo>
                    <a:pt x="13476" y="1972"/>
                    <a:pt x="13005" y="1353"/>
                    <a:pt x="12304" y="995"/>
                  </a:cubicBezTo>
                  <a:cubicBezTo>
                    <a:pt x="11988" y="823"/>
                    <a:pt x="11626" y="728"/>
                    <a:pt x="11250" y="710"/>
                  </a:cubicBezTo>
                  <a:cubicBezTo>
                    <a:pt x="10911" y="710"/>
                    <a:pt x="10572" y="823"/>
                    <a:pt x="10269" y="1013"/>
                  </a:cubicBezTo>
                  <a:cubicBezTo>
                    <a:pt x="10006" y="1181"/>
                    <a:pt x="9780" y="1389"/>
                    <a:pt x="9518" y="1561"/>
                  </a:cubicBezTo>
                  <a:cubicBezTo>
                    <a:pt x="9327" y="1671"/>
                    <a:pt x="9108" y="1781"/>
                    <a:pt x="8887" y="1781"/>
                  </a:cubicBezTo>
                  <a:cubicBezTo>
                    <a:pt x="8846" y="1781"/>
                    <a:pt x="8804" y="1777"/>
                    <a:pt x="8762" y="1769"/>
                  </a:cubicBezTo>
                  <a:cubicBezTo>
                    <a:pt x="8536" y="1728"/>
                    <a:pt x="8387" y="1597"/>
                    <a:pt x="8215" y="1430"/>
                  </a:cubicBezTo>
                  <a:cubicBezTo>
                    <a:pt x="8047" y="1240"/>
                    <a:pt x="7894" y="1031"/>
                    <a:pt x="7744" y="841"/>
                  </a:cubicBezTo>
                  <a:cubicBezTo>
                    <a:pt x="7595" y="656"/>
                    <a:pt x="7423" y="466"/>
                    <a:pt x="7197" y="335"/>
                  </a:cubicBezTo>
                  <a:cubicBezTo>
                    <a:pt x="7040" y="236"/>
                    <a:pt x="6853" y="188"/>
                    <a:pt x="6665" y="188"/>
                  </a:cubicBezTo>
                  <a:cubicBezTo>
                    <a:pt x="6604" y="188"/>
                    <a:pt x="6542" y="194"/>
                    <a:pt x="6482" y="204"/>
                  </a:cubicBezTo>
                  <a:cubicBezTo>
                    <a:pt x="6012" y="299"/>
                    <a:pt x="5654" y="710"/>
                    <a:pt x="5333" y="1050"/>
                  </a:cubicBezTo>
                  <a:cubicBezTo>
                    <a:pt x="5179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1" y="1615"/>
                  </a:cubicBezTo>
                  <a:lnTo>
                    <a:pt x="4256" y="1615"/>
                  </a:lnTo>
                  <a:cubicBezTo>
                    <a:pt x="4125" y="1579"/>
                    <a:pt x="4048" y="1543"/>
                    <a:pt x="3958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24" y="1013"/>
                    <a:pt x="3370" y="805"/>
                    <a:pt x="3184" y="597"/>
                  </a:cubicBezTo>
                  <a:cubicBezTo>
                    <a:pt x="3012" y="389"/>
                    <a:pt x="2804" y="204"/>
                    <a:pt x="2542" y="90"/>
                  </a:cubicBezTo>
                  <a:cubicBezTo>
                    <a:pt x="2401" y="29"/>
                    <a:pt x="2248" y="1"/>
                    <a:pt x="2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7" name="Google Shape;1928;p11">
            <a:extLst>
              <a:ext uri="{FF2B5EF4-FFF2-40B4-BE49-F238E27FC236}">
                <a16:creationId xmlns:a16="http://schemas.microsoft.com/office/drawing/2014/main" id="{5794E67F-167B-4E74-B707-183FACAB3C85}"/>
              </a:ext>
            </a:extLst>
          </p:cNvPr>
          <p:cNvSpPr/>
          <p:nvPr/>
        </p:nvSpPr>
        <p:spPr>
          <a:xfrm>
            <a:off x="2365860" y="5853188"/>
            <a:ext cx="4064925" cy="1673257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Google Shape;2018;p11">
            <a:extLst>
              <a:ext uri="{FF2B5EF4-FFF2-40B4-BE49-F238E27FC236}">
                <a16:creationId xmlns:a16="http://schemas.microsoft.com/office/drawing/2014/main" id="{E078EBE6-4AF9-4B6D-B645-7F3626ACC267}"/>
              </a:ext>
            </a:extLst>
          </p:cNvPr>
          <p:cNvSpPr/>
          <p:nvPr/>
        </p:nvSpPr>
        <p:spPr>
          <a:xfrm rot="7192781">
            <a:off x="3733994" y="6131916"/>
            <a:ext cx="901670" cy="784600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Google Shape;2019;p11">
            <a:extLst>
              <a:ext uri="{FF2B5EF4-FFF2-40B4-BE49-F238E27FC236}">
                <a16:creationId xmlns:a16="http://schemas.microsoft.com/office/drawing/2014/main" id="{622D64D1-D22D-4ECC-B087-C4D4F73182EC}"/>
              </a:ext>
            </a:extLst>
          </p:cNvPr>
          <p:cNvSpPr/>
          <p:nvPr/>
        </p:nvSpPr>
        <p:spPr>
          <a:xfrm rot="15078244">
            <a:off x="2598521" y="6278287"/>
            <a:ext cx="1030181" cy="643165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Google Shape;4035;p55">
            <a:extLst>
              <a:ext uri="{FF2B5EF4-FFF2-40B4-BE49-F238E27FC236}">
                <a16:creationId xmlns:a16="http://schemas.microsoft.com/office/drawing/2014/main" id="{51A8C539-2B82-4D2F-A0A3-CAB0159A76CA}"/>
              </a:ext>
            </a:extLst>
          </p:cNvPr>
          <p:cNvSpPr/>
          <p:nvPr/>
        </p:nvSpPr>
        <p:spPr>
          <a:xfrm rot="5400000">
            <a:off x="3922711" y="-2126414"/>
            <a:ext cx="1298577" cy="6120111"/>
          </a:xfrm>
          <a:custGeom>
            <a:avLst/>
            <a:gdLst>
              <a:gd name="connsiteX0" fmla="*/ 0 w 1298577"/>
              <a:gd name="connsiteY0" fmla="*/ 216434 h 6120111"/>
              <a:gd name="connsiteX1" fmla="*/ 216434 w 1298577"/>
              <a:gd name="connsiteY1" fmla="*/ 0 h 6120111"/>
              <a:gd name="connsiteX2" fmla="*/ 1082143 w 1298577"/>
              <a:gd name="connsiteY2" fmla="*/ 0 h 6120111"/>
              <a:gd name="connsiteX3" fmla="*/ 1298577 w 1298577"/>
              <a:gd name="connsiteY3" fmla="*/ 216434 h 6120111"/>
              <a:gd name="connsiteX4" fmla="*/ 1298577 w 1298577"/>
              <a:gd name="connsiteY4" fmla="*/ 5903677 h 6120111"/>
              <a:gd name="connsiteX5" fmla="*/ 1082143 w 1298577"/>
              <a:gd name="connsiteY5" fmla="*/ 6120111 h 6120111"/>
              <a:gd name="connsiteX6" fmla="*/ 216434 w 1298577"/>
              <a:gd name="connsiteY6" fmla="*/ 6120111 h 6120111"/>
              <a:gd name="connsiteX7" fmla="*/ 0 w 1298577"/>
              <a:gd name="connsiteY7" fmla="*/ 5903677 h 6120111"/>
              <a:gd name="connsiteX8" fmla="*/ 0 w 1298577"/>
              <a:gd name="connsiteY8" fmla="*/ 216434 h 61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577" h="6120111" fill="none" extrusionOk="0">
                <a:moveTo>
                  <a:pt x="0" y="216434"/>
                </a:moveTo>
                <a:cubicBezTo>
                  <a:pt x="9410" y="116714"/>
                  <a:pt x="101057" y="6015"/>
                  <a:pt x="216434" y="0"/>
                </a:cubicBezTo>
                <a:cubicBezTo>
                  <a:pt x="400317" y="49305"/>
                  <a:pt x="962103" y="18675"/>
                  <a:pt x="1082143" y="0"/>
                </a:cubicBezTo>
                <a:cubicBezTo>
                  <a:pt x="1208525" y="13159"/>
                  <a:pt x="1300866" y="103736"/>
                  <a:pt x="1298577" y="216434"/>
                </a:cubicBezTo>
                <a:cubicBezTo>
                  <a:pt x="1271095" y="1561744"/>
                  <a:pt x="1159996" y="3692478"/>
                  <a:pt x="1298577" y="5903677"/>
                </a:cubicBezTo>
                <a:cubicBezTo>
                  <a:pt x="1291419" y="6022394"/>
                  <a:pt x="1181874" y="6122314"/>
                  <a:pt x="1082143" y="6120111"/>
                </a:cubicBezTo>
                <a:cubicBezTo>
                  <a:pt x="947563" y="6055034"/>
                  <a:pt x="347929" y="6118255"/>
                  <a:pt x="216434" y="6120111"/>
                </a:cubicBezTo>
                <a:cubicBezTo>
                  <a:pt x="92214" y="6124927"/>
                  <a:pt x="5209" y="6038630"/>
                  <a:pt x="0" y="5903677"/>
                </a:cubicBezTo>
                <a:cubicBezTo>
                  <a:pt x="-68061" y="4654674"/>
                  <a:pt x="119264" y="835806"/>
                  <a:pt x="0" y="216434"/>
                </a:cubicBezTo>
                <a:close/>
              </a:path>
              <a:path w="1298577" h="6120111" stroke="0" extrusionOk="0">
                <a:moveTo>
                  <a:pt x="0" y="216434"/>
                </a:moveTo>
                <a:cubicBezTo>
                  <a:pt x="-11855" y="106579"/>
                  <a:pt x="108443" y="703"/>
                  <a:pt x="216434" y="0"/>
                </a:cubicBezTo>
                <a:cubicBezTo>
                  <a:pt x="457736" y="27547"/>
                  <a:pt x="809547" y="-77320"/>
                  <a:pt x="1082143" y="0"/>
                </a:cubicBezTo>
                <a:cubicBezTo>
                  <a:pt x="1207688" y="21928"/>
                  <a:pt x="1291156" y="101734"/>
                  <a:pt x="1298577" y="216434"/>
                </a:cubicBezTo>
                <a:cubicBezTo>
                  <a:pt x="1385786" y="1101853"/>
                  <a:pt x="1353179" y="4088139"/>
                  <a:pt x="1298577" y="5903677"/>
                </a:cubicBezTo>
                <a:cubicBezTo>
                  <a:pt x="1319107" y="6019787"/>
                  <a:pt x="1216293" y="6122629"/>
                  <a:pt x="1082143" y="6120111"/>
                </a:cubicBezTo>
                <a:cubicBezTo>
                  <a:pt x="890424" y="6105238"/>
                  <a:pt x="303725" y="6158428"/>
                  <a:pt x="216434" y="6120111"/>
                </a:cubicBezTo>
                <a:cubicBezTo>
                  <a:pt x="102417" y="6110069"/>
                  <a:pt x="-5816" y="6001188"/>
                  <a:pt x="0" y="5903677"/>
                </a:cubicBezTo>
                <a:cubicBezTo>
                  <a:pt x="-116430" y="4825715"/>
                  <a:pt x="-100440" y="2060170"/>
                  <a:pt x="0" y="21643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758108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8D187895-4A86-4320-B861-7775133BC3CC}"/>
              </a:ext>
            </a:extLst>
          </p:cNvPr>
          <p:cNvSpPr txBox="1"/>
          <p:nvPr/>
        </p:nvSpPr>
        <p:spPr>
          <a:xfrm>
            <a:off x="1372660" y="627217"/>
            <a:ext cx="63986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Nguyên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phát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sinh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609;p22">
            <a:extLst>
              <a:ext uri="{FF2B5EF4-FFF2-40B4-BE49-F238E27FC236}">
                <a16:creationId xmlns:a16="http://schemas.microsoft.com/office/drawing/2014/main" id="{F721DA56-0F93-4FE9-BF5A-46C080D67E4D}"/>
              </a:ext>
            </a:extLst>
          </p:cNvPr>
          <p:cNvGrpSpPr/>
          <p:nvPr/>
        </p:nvGrpSpPr>
        <p:grpSpPr>
          <a:xfrm>
            <a:off x="-548381" y="5643756"/>
            <a:ext cx="1606980" cy="2271789"/>
            <a:chOff x="-2044593" y="909364"/>
            <a:chExt cx="494516" cy="699098"/>
          </a:xfrm>
        </p:grpSpPr>
        <p:sp>
          <p:nvSpPr>
            <p:cNvPr id="3" name="Google Shape;2610;p22">
              <a:extLst>
                <a:ext uri="{FF2B5EF4-FFF2-40B4-BE49-F238E27FC236}">
                  <a16:creationId xmlns:a16="http://schemas.microsoft.com/office/drawing/2014/main" id="{65BB00C4-355F-4332-BD56-B3E605DAAD01}"/>
                </a:ext>
              </a:extLst>
            </p:cNvPr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611;p22">
              <a:extLst>
                <a:ext uri="{FF2B5EF4-FFF2-40B4-BE49-F238E27FC236}">
                  <a16:creationId xmlns:a16="http://schemas.microsoft.com/office/drawing/2014/main" id="{59C7DF8A-075D-464A-AF7A-F52D4EFF2B82}"/>
                </a:ext>
              </a:extLst>
            </p:cNvPr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12;p22">
              <a:extLst>
                <a:ext uri="{FF2B5EF4-FFF2-40B4-BE49-F238E27FC236}">
                  <a16:creationId xmlns:a16="http://schemas.microsoft.com/office/drawing/2014/main" id="{D39023BE-4D97-46A1-9C7E-81BD6C40B82A}"/>
                </a:ext>
              </a:extLst>
            </p:cNvPr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13;p22">
              <a:extLst>
                <a:ext uri="{FF2B5EF4-FFF2-40B4-BE49-F238E27FC236}">
                  <a16:creationId xmlns:a16="http://schemas.microsoft.com/office/drawing/2014/main" id="{FD9B481C-0BCB-49AC-BEF3-D9E0F32DBFBF}"/>
                </a:ext>
              </a:extLst>
            </p:cNvPr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14;p22">
              <a:extLst>
                <a:ext uri="{FF2B5EF4-FFF2-40B4-BE49-F238E27FC236}">
                  <a16:creationId xmlns:a16="http://schemas.microsoft.com/office/drawing/2014/main" id="{348BDBEE-83EE-4391-872B-5725C1F4CE4E}"/>
                </a:ext>
              </a:extLst>
            </p:cNvPr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15;p22">
              <a:extLst>
                <a:ext uri="{FF2B5EF4-FFF2-40B4-BE49-F238E27FC236}">
                  <a16:creationId xmlns:a16="http://schemas.microsoft.com/office/drawing/2014/main" id="{C9FD4C73-CFA4-4B06-8895-86866649BEB3}"/>
                </a:ext>
              </a:extLst>
            </p:cNvPr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16;p22">
              <a:extLst>
                <a:ext uri="{FF2B5EF4-FFF2-40B4-BE49-F238E27FC236}">
                  <a16:creationId xmlns:a16="http://schemas.microsoft.com/office/drawing/2014/main" id="{05252B45-9A53-4382-9487-AE980DA369AA}"/>
                </a:ext>
              </a:extLst>
            </p:cNvPr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17;p22">
              <a:extLst>
                <a:ext uri="{FF2B5EF4-FFF2-40B4-BE49-F238E27FC236}">
                  <a16:creationId xmlns:a16="http://schemas.microsoft.com/office/drawing/2014/main" id="{BC064F27-61B4-4EEF-9F6E-B4432F519506}"/>
                </a:ext>
              </a:extLst>
            </p:cNvPr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18;p22">
              <a:extLst>
                <a:ext uri="{FF2B5EF4-FFF2-40B4-BE49-F238E27FC236}">
                  <a16:creationId xmlns:a16="http://schemas.microsoft.com/office/drawing/2014/main" id="{849BD5A5-35FB-41EA-AE88-BDE22E0FA8CE}"/>
                </a:ext>
              </a:extLst>
            </p:cNvPr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19;p22">
              <a:extLst>
                <a:ext uri="{FF2B5EF4-FFF2-40B4-BE49-F238E27FC236}">
                  <a16:creationId xmlns:a16="http://schemas.microsoft.com/office/drawing/2014/main" id="{87F05B16-395D-4F5D-96C2-F633CE4BF9FA}"/>
                </a:ext>
              </a:extLst>
            </p:cNvPr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20;p22">
              <a:extLst>
                <a:ext uri="{FF2B5EF4-FFF2-40B4-BE49-F238E27FC236}">
                  <a16:creationId xmlns:a16="http://schemas.microsoft.com/office/drawing/2014/main" id="{04C0C8E3-0B81-470F-8BEA-A80885833224}"/>
                </a:ext>
              </a:extLst>
            </p:cNvPr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621;p22">
            <a:extLst>
              <a:ext uri="{FF2B5EF4-FFF2-40B4-BE49-F238E27FC236}">
                <a16:creationId xmlns:a16="http://schemas.microsoft.com/office/drawing/2014/main" id="{5C5346C1-3B65-48B8-BE32-6AA648D068B0}"/>
              </a:ext>
            </a:extLst>
          </p:cNvPr>
          <p:cNvGrpSpPr/>
          <p:nvPr/>
        </p:nvGrpSpPr>
        <p:grpSpPr>
          <a:xfrm>
            <a:off x="-379805" y="5530711"/>
            <a:ext cx="1466856" cy="1899922"/>
            <a:chOff x="4291295" y="3242473"/>
            <a:chExt cx="234350" cy="303550"/>
          </a:xfrm>
        </p:grpSpPr>
        <p:sp>
          <p:nvSpPr>
            <p:cNvPr id="15" name="Google Shape;2622;p22">
              <a:extLst>
                <a:ext uri="{FF2B5EF4-FFF2-40B4-BE49-F238E27FC236}">
                  <a16:creationId xmlns:a16="http://schemas.microsoft.com/office/drawing/2014/main" id="{95FF16A8-45E9-453C-8268-7217D563F549}"/>
                </a:ext>
              </a:extLst>
            </p:cNvPr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23;p22">
              <a:extLst>
                <a:ext uri="{FF2B5EF4-FFF2-40B4-BE49-F238E27FC236}">
                  <a16:creationId xmlns:a16="http://schemas.microsoft.com/office/drawing/2014/main" id="{688A8329-7B28-4FD9-891A-CE1053726968}"/>
                </a:ext>
              </a:extLst>
            </p:cNvPr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24;p22">
              <a:extLst>
                <a:ext uri="{FF2B5EF4-FFF2-40B4-BE49-F238E27FC236}">
                  <a16:creationId xmlns:a16="http://schemas.microsoft.com/office/drawing/2014/main" id="{CAD7DDC9-AB61-40A3-B769-754E80F0E362}"/>
                </a:ext>
              </a:extLst>
            </p:cNvPr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25;p22">
              <a:extLst>
                <a:ext uri="{FF2B5EF4-FFF2-40B4-BE49-F238E27FC236}">
                  <a16:creationId xmlns:a16="http://schemas.microsoft.com/office/drawing/2014/main" id="{A65E1E33-6C9D-43FE-B0D6-252C8364A636}"/>
                </a:ext>
              </a:extLst>
            </p:cNvPr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26;p22">
              <a:extLst>
                <a:ext uri="{FF2B5EF4-FFF2-40B4-BE49-F238E27FC236}">
                  <a16:creationId xmlns:a16="http://schemas.microsoft.com/office/drawing/2014/main" id="{A1175368-C744-4542-95E0-B8C75A71E682}"/>
                </a:ext>
              </a:extLst>
            </p:cNvPr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27;p22">
              <a:extLst>
                <a:ext uri="{FF2B5EF4-FFF2-40B4-BE49-F238E27FC236}">
                  <a16:creationId xmlns:a16="http://schemas.microsoft.com/office/drawing/2014/main" id="{9915690F-0D41-4F30-8DB8-6F17EA667E6A}"/>
                </a:ext>
              </a:extLst>
            </p:cNvPr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28;p22">
              <a:extLst>
                <a:ext uri="{FF2B5EF4-FFF2-40B4-BE49-F238E27FC236}">
                  <a16:creationId xmlns:a16="http://schemas.microsoft.com/office/drawing/2014/main" id="{BB9EDB6D-5FC3-4E6E-BB16-7F4E0F45E9D0}"/>
                </a:ext>
              </a:extLst>
            </p:cNvPr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29;p22">
              <a:extLst>
                <a:ext uri="{FF2B5EF4-FFF2-40B4-BE49-F238E27FC236}">
                  <a16:creationId xmlns:a16="http://schemas.microsoft.com/office/drawing/2014/main" id="{A6AA63FF-8F0C-4C9F-8EF9-C80703951CBB}"/>
                </a:ext>
              </a:extLst>
            </p:cNvPr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30;p22">
              <a:extLst>
                <a:ext uri="{FF2B5EF4-FFF2-40B4-BE49-F238E27FC236}">
                  <a16:creationId xmlns:a16="http://schemas.microsoft.com/office/drawing/2014/main" id="{83F3E80A-1A17-42C7-9819-289ED1707DF5}"/>
                </a:ext>
              </a:extLst>
            </p:cNvPr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31;p22">
              <a:extLst>
                <a:ext uri="{FF2B5EF4-FFF2-40B4-BE49-F238E27FC236}">
                  <a16:creationId xmlns:a16="http://schemas.microsoft.com/office/drawing/2014/main" id="{ED9CF972-254C-4992-8640-7D7DAB0253E5}"/>
                </a:ext>
              </a:extLst>
            </p:cNvPr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32;p22">
              <a:extLst>
                <a:ext uri="{FF2B5EF4-FFF2-40B4-BE49-F238E27FC236}">
                  <a16:creationId xmlns:a16="http://schemas.microsoft.com/office/drawing/2014/main" id="{9275BA79-304C-4EC8-AAB8-C54B848241DF}"/>
                </a:ext>
              </a:extLst>
            </p:cNvPr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33;p22">
              <a:extLst>
                <a:ext uri="{FF2B5EF4-FFF2-40B4-BE49-F238E27FC236}">
                  <a16:creationId xmlns:a16="http://schemas.microsoft.com/office/drawing/2014/main" id="{81E81B1D-DE66-4B20-9BA7-489081B251F7}"/>
                </a:ext>
              </a:extLst>
            </p:cNvPr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634;p22">
            <a:extLst>
              <a:ext uri="{FF2B5EF4-FFF2-40B4-BE49-F238E27FC236}">
                <a16:creationId xmlns:a16="http://schemas.microsoft.com/office/drawing/2014/main" id="{E49C44D0-08E9-49F5-AB19-E2AD0C784755}"/>
              </a:ext>
            </a:extLst>
          </p:cNvPr>
          <p:cNvGrpSpPr/>
          <p:nvPr/>
        </p:nvGrpSpPr>
        <p:grpSpPr>
          <a:xfrm>
            <a:off x="7973744" y="5979900"/>
            <a:ext cx="1813649" cy="1203647"/>
            <a:chOff x="7864278" y="4137775"/>
            <a:chExt cx="1813649" cy="1203647"/>
          </a:xfrm>
        </p:grpSpPr>
        <p:sp>
          <p:nvSpPr>
            <p:cNvPr id="28" name="Google Shape;2635;p22">
              <a:extLst>
                <a:ext uri="{FF2B5EF4-FFF2-40B4-BE49-F238E27FC236}">
                  <a16:creationId xmlns:a16="http://schemas.microsoft.com/office/drawing/2014/main" id="{197209EE-0441-42F8-8E63-40FE8F431822}"/>
                </a:ext>
              </a:extLst>
            </p:cNvPr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oogle Shape;2636;p22">
              <a:extLst>
                <a:ext uri="{FF2B5EF4-FFF2-40B4-BE49-F238E27FC236}">
                  <a16:creationId xmlns:a16="http://schemas.microsoft.com/office/drawing/2014/main" id="{2CCF66BA-7E56-45D1-9DBF-C9B34389E5F2}"/>
                </a:ext>
              </a:extLst>
            </p:cNvPr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oogle Shape;2637;p22">
              <a:extLst>
                <a:ext uri="{FF2B5EF4-FFF2-40B4-BE49-F238E27FC236}">
                  <a16:creationId xmlns:a16="http://schemas.microsoft.com/office/drawing/2014/main" id="{3C0D2C9C-C92D-4FFB-A120-DA232B6355D9}"/>
                </a:ext>
              </a:extLst>
            </p:cNvPr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2638;p22">
              <a:extLst>
                <a:ext uri="{FF2B5EF4-FFF2-40B4-BE49-F238E27FC236}">
                  <a16:creationId xmlns:a16="http://schemas.microsoft.com/office/drawing/2014/main" id="{F3F06B2B-3DA3-46FD-AD1B-6A1FA0CEB170}"/>
                </a:ext>
              </a:extLst>
            </p:cNvPr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2639;p22">
              <a:extLst>
                <a:ext uri="{FF2B5EF4-FFF2-40B4-BE49-F238E27FC236}">
                  <a16:creationId xmlns:a16="http://schemas.microsoft.com/office/drawing/2014/main" id="{6B1AB696-15D8-4AA6-8BD0-D4DFC12227E7}"/>
                </a:ext>
              </a:extLst>
            </p:cNvPr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Google Shape;2640;p22">
              <a:extLst>
                <a:ext uri="{FF2B5EF4-FFF2-40B4-BE49-F238E27FC236}">
                  <a16:creationId xmlns:a16="http://schemas.microsoft.com/office/drawing/2014/main" id="{18554A7C-CDC0-477E-9E95-FB8414FEED9D}"/>
                </a:ext>
              </a:extLst>
            </p:cNvPr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2641;p22">
              <a:extLst>
                <a:ext uri="{FF2B5EF4-FFF2-40B4-BE49-F238E27FC236}">
                  <a16:creationId xmlns:a16="http://schemas.microsoft.com/office/drawing/2014/main" id="{E44E5EF7-FA1D-4DCA-ABFE-1A758FBBF5AA}"/>
                </a:ext>
              </a:extLst>
            </p:cNvPr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2642;p22">
              <a:extLst>
                <a:ext uri="{FF2B5EF4-FFF2-40B4-BE49-F238E27FC236}">
                  <a16:creationId xmlns:a16="http://schemas.microsoft.com/office/drawing/2014/main" id="{ADC6FF51-D3D0-441D-8FE3-F06A05CF94F7}"/>
                </a:ext>
              </a:extLst>
            </p:cNvPr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643;p22">
              <a:extLst>
                <a:ext uri="{FF2B5EF4-FFF2-40B4-BE49-F238E27FC236}">
                  <a16:creationId xmlns:a16="http://schemas.microsoft.com/office/drawing/2014/main" id="{B7012A59-93A3-486B-8BCA-17617BAD7B66}"/>
                </a:ext>
              </a:extLst>
            </p:cNvPr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2644;p22">
              <a:extLst>
                <a:ext uri="{FF2B5EF4-FFF2-40B4-BE49-F238E27FC236}">
                  <a16:creationId xmlns:a16="http://schemas.microsoft.com/office/drawing/2014/main" id="{B70FC89E-AB7A-495A-BBAF-A3B0F3AAD185}"/>
                </a:ext>
              </a:extLst>
            </p:cNvPr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2645;p22">
              <a:extLst>
                <a:ext uri="{FF2B5EF4-FFF2-40B4-BE49-F238E27FC236}">
                  <a16:creationId xmlns:a16="http://schemas.microsoft.com/office/drawing/2014/main" id="{D20AD432-0558-4713-BA5F-4D4E8102E06B}"/>
                </a:ext>
              </a:extLst>
            </p:cNvPr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2646;p22">
              <a:extLst>
                <a:ext uri="{FF2B5EF4-FFF2-40B4-BE49-F238E27FC236}">
                  <a16:creationId xmlns:a16="http://schemas.microsoft.com/office/drawing/2014/main" id="{0AD00726-9C25-4534-B977-C48AEA8828E7}"/>
                </a:ext>
              </a:extLst>
            </p:cNvPr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2647;p22">
              <a:extLst>
                <a:ext uri="{FF2B5EF4-FFF2-40B4-BE49-F238E27FC236}">
                  <a16:creationId xmlns:a16="http://schemas.microsoft.com/office/drawing/2014/main" id="{AA2E3E1D-6142-4A0A-A64C-C63D613439E9}"/>
                </a:ext>
              </a:extLst>
            </p:cNvPr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2648;p22">
              <a:extLst>
                <a:ext uri="{FF2B5EF4-FFF2-40B4-BE49-F238E27FC236}">
                  <a16:creationId xmlns:a16="http://schemas.microsoft.com/office/drawing/2014/main" id="{669E472E-204D-4CBA-B819-54B0463AC7DC}"/>
                </a:ext>
              </a:extLst>
            </p:cNvPr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2649;p22">
              <a:extLst>
                <a:ext uri="{FF2B5EF4-FFF2-40B4-BE49-F238E27FC236}">
                  <a16:creationId xmlns:a16="http://schemas.microsoft.com/office/drawing/2014/main" id="{0E6CD27B-23B7-4D35-AE2A-08BBA8720B22}"/>
                </a:ext>
              </a:extLst>
            </p:cNvPr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Google Shape;2650;p22">
              <a:extLst>
                <a:ext uri="{FF2B5EF4-FFF2-40B4-BE49-F238E27FC236}">
                  <a16:creationId xmlns:a16="http://schemas.microsoft.com/office/drawing/2014/main" id="{ADE01DCA-7B75-4AD0-8BA0-FE6C39A67B39}"/>
                </a:ext>
              </a:extLst>
            </p:cNvPr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2651;p22">
              <a:extLst>
                <a:ext uri="{FF2B5EF4-FFF2-40B4-BE49-F238E27FC236}">
                  <a16:creationId xmlns:a16="http://schemas.microsoft.com/office/drawing/2014/main" id="{7838F024-9408-4133-ABA3-DF8726477CDC}"/>
                </a:ext>
              </a:extLst>
            </p:cNvPr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2652;p22">
              <a:extLst>
                <a:ext uri="{FF2B5EF4-FFF2-40B4-BE49-F238E27FC236}">
                  <a16:creationId xmlns:a16="http://schemas.microsoft.com/office/drawing/2014/main" id="{AF89AEAB-A5B7-4AEB-AABB-7E94036E0B37}"/>
                </a:ext>
              </a:extLst>
            </p:cNvPr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oogle Shape;2653;p22">
            <a:extLst>
              <a:ext uri="{FF2B5EF4-FFF2-40B4-BE49-F238E27FC236}">
                <a16:creationId xmlns:a16="http://schemas.microsoft.com/office/drawing/2014/main" id="{24417C08-F5AC-4F30-BA10-0A4E5E03095D}"/>
              </a:ext>
            </a:extLst>
          </p:cNvPr>
          <p:cNvGrpSpPr/>
          <p:nvPr/>
        </p:nvGrpSpPr>
        <p:grpSpPr>
          <a:xfrm>
            <a:off x="8177205" y="5369465"/>
            <a:ext cx="1499664" cy="1946517"/>
            <a:chOff x="8050134" y="3089685"/>
            <a:chExt cx="290250" cy="376750"/>
          </a:xfrm>
        </p:grpSpPr>
        <p:sp>
          <p:nvSpPr>
            <p:cNvPr id="47" name="Google Shape;2654;p22">
              <a:extLst>
                <a:ext uri="{FF2B5EF4-FFF2-40B4-BE49-F238E27FC236}">
                  <a16:creationId xmlns:a16="http://schemas.microsoft.com/office/drawing/2014/main" id="{3F6B4232-FA51-4529-A4CD-105C13C54336}"/>
                </a:ext>
              </a:extLst>
            </p:cNvPr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2655;p22">
              <a:extLst>
                <a:ext uri="{FF2B5EF4-FFF2-40B4-BE49-F238E27FC236}">
                  <a16:creationId xmlns:a16="http://schemas.microsoft.com/office/drawing/2014/main" id="{83F63535-AA37-4B52-9747-D96AC3191E26}"/>
                </a:ext>
              </a:extLst>
            </p:cNvPr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2656;p22">
              <a:extLst>
                <a:ext uri="{FF2B5EF4-FFF2-40B4-BE49-F238E27FC236}">
                  <a16:creationId xmlns:a16="http://schemas.microsoft.com/office/drawing/2014/main" id="{A7AB9F14-EF32-407B-8570-B7D28C8858E3}"/>
                </a:ext>
              </a:extLst>
            </p:cNvPr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2657;p22">
              <a:extLst>
                <a:ext uri="{FF2B5EF4-FFF2-40B4-BE49-F238E27FC236}">
                  <a16:creationId xmlns:a16="http://schemas.microsoft.com/office/drawing/2014/main" id="{446CD55A-AB8E-40D2-8AFA-FFC829912EBD}"/>
                </a:ext>
              </a:extLst>
            </p:cNvPr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2658;p22">
              <a:extLst>
                <a:ext uri="{FF2B5EF4-FFF2-40B4-BE49-F238E27FC236}">
                  <a16:creationId xmlns:a16="http://schemas.microsoft.com/office/drawing/2014/main" id="{D41EB26F-28FB-4CC2-A7C5-98AE0330DDAC}"/>
                </a:ext>
              </a:extLst>
            </p:cNvPr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2659;p22">
              <a:extLst>
                <a:ext uri="{FF2B5EF4-FFF2-40B4-BE49-F238E27FC236}">
                  <a16:creationId xmlns:a16="http://schemas.microsoft.com/office/drawing/2014/main" id="{5C200D43-E645-4E44-BFBE-7DCBA8981470}"/>
                </a:ext>
              </a:extLst>
            </p:cNvPr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2660;p22">
              <a:extLst>
                <a:ext uri="{FF2B5EF4-FFF2-40B4-BE49-F238E27FC236}">
                  <a16:creationId xmlns:a16="http://schemas.microsoft.com/office/drawing/2014/main" id="{8949FF56-AC1E-4AE3-A523-3D141413E664}"/>
                </a:ext>
              </a:extLst>
            </p:cNvPr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oogle Shape;2661;p22">
              <a:extLst>
                <a:ext uri="{FF2B5EF4-FFF2-40B4-BE49-F238E27FC236}">
                  <a16:creationId xmlns:a16="http://schemas.microsoft.com/office/drawing/2014/main" id="{A08F89A3-67F8-48E2-B798-DB3549BABFE4}"/>
                </a:ext>
              </a:extLst>
            </p:cNvPr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oogle Shape;2662;p22">
              <a:extLst>
                <a:ext uri="{FF2B5EF4-FFF2-40B4-BE49-F238E27FC236}">
                  <a16:creationId xmlns:a16="http://schemas.microsoft.com/office/drawing/2014/main" id="{988CA722-DF71-437E-B181-8FB535B384C2}"/>
                </a:ext>
              </a:extLst>
            </p:cNvPr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2663;p22">
              <a:extLst>
                <a:ext uri="{FF2B5EF4-FFF2-40B4-BE49-F238E27FC236}">
                  <a16:creationId xmlns:a16="http://schemas.microsoft.com/office/drawing/2014/main" id="{7B92C31C-8946-408F-8465-C381F0D65881}"/>
                </a:ext>
              </a:extLst>
            </p:cNvPr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2664;p22">
              <a:extLst>
                <a:ext uri="{FF2B5EF4-FFF2-40B4-BE49-F238E27FC236}">
                  <a16:creationId xmlns:a16="http://schemas.microsoft.com/office/drawing/2014/main" id="{44D846FA-1315-4D48-8AC0-B904B557B318}"/>
                </a:ext>
              </a:extLst>
            </p:cNvPr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2665;p22">
              <a:extLst>
                <a:ext uri="{FF2B5EF4-FFF2-40B4-BE49-F238E27FC236}">
                  <a16:creationId xmlns:a16="http://schemas.microsoft.com/office/drawing/2014/main" id="{1AE991A4-364B-47EA-A52A-E8AE9E73C14D}"/>
                </a:ext>
              </a:extLst>
            </p:cNvPr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Google Shape;2666;p22">
              <a:extLst>
                <a:ext uri="{FF2B5EF4-FFF2-40B4-BE49-F238E27FC236}">
                  <a16:creationId xmlns:a16="http://schemas.microsoft.com/office/drawing/2014/main" id="{9C90B486-1222-4E9E-975B-96BD40737655}"/>
                </a:ext>
              </a:extLst>
            </p:cNvPr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Google Shape;2667;p22">
              <a:extLst>
                <a:ext uri="{FF2B5EF4-FFF2-40B4-BE49-F238E27FC236}">
                  <a16:creationId xmlns:a16="http://schemas.microsoft.com/office/drawing/2014/main" id="{2DC2FC49-67C9-4CF0-99DC-21E074AFF9B3}"/>
                </a:ext>
              </a:extLst>
            </p:cNvPr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Google Shape;2668;p22">
              <a:extLst>
                <a:ext uri="{FF2B5EF4-FFF2-40B4-BE49-F238E27FC236}">
                  <a16:creationId xmlns:a16="http://schemas.microsoft.com/office/drawing/2014/main" id="{00F8165B-77B5-4811-B6B8-278281A3F30D}"/>
                </a:ext>
              </a:extLst>
            </p:cNvPr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Google Shape;2669;p22">
              <a:extLst>
                <a:ext uri="{FF2B5EF4-FFF2-40B4-BE49-F238E27FC236}">
                  <a16:creationId xmlns:a16="http://schemas.microsoft.com/office/drawing/2014/main" id="{F33A5CB5-83B1-43C8-9D44-A01B338ACC59}"/>
                </a:ext>
              </a:extLst>
            </p:cNvPr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Google Shape;2670;p22">
              <a:extLst>
                <a:ext uri="{FF2B5EF4-FFF2-40B4-BE49-F238E27FC236}">
                  <a16:creationId xmlns:a16="http://schemas.microsoft.com/office/drawing/2014/main" id="{4CF6E693-DAB5-4B54-8E96-EBBEDEF01B94}"/>
                </a:ext>
              </a:extLst>
            </p:cNvPr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Google Shape;2671;p22">
              <a:extLst>
                <a:ext uri="{FF2B5EF4-FFF2-40B4-BE49-F238E27FC236}">
                  <a16:creationId xmlns:a16="http://schemas.microsoft.com/office/drawing/2014/main" id="{2A08B830-B77D-4CEB-90D2-B811F07A7121}"/>
                </a:ext>
              </a:extLst>
            </p:cNvPr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Google Shape;2672;p22">
              <a:extLst>
                <a:ext uri="{FF2B5EF4-FFF2-40B4-BE49-F238E27FC236}">
                  <a16:creationId xmlns:a16="http://schemas.microsoft.com/office/drawing/2014/main" id="{16B5B8BC-9CE7-46F1-B622-8359E64349FC}"/>
                </a:ext>
              </a:extLst>
            </p:cNvPr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oogle Shape;2673;p22">
            <a:extLst>
              <a:ext uri="{FF2B5EF4-FFF2-40B4-BE49-F238E27FC236}">
                <a16:creationId xmlns:a16="http://schemas.microsoft.com/office/drawing/2014/main" id="{A81B862B-0E2E-4AC9-B8EF-C1161444C247}"/>
              </a:ext>
            </a:extLst>
          </p:cNvPr>
          <p:cNvGrpSpPr/>
          <p:nvPr/>
        </p:nvGrpSpPr>
        <p:grpSpPr>
          <a:xfrm>
            <a:off x="-441934" y="-429005"/>
            <a:ext cx="1872975" cy="1829015"/>
            <a:chOff x="3081970" y="3217891"/>
            <a:chExt cx="525187" cy="512861"/>
          </a:xfrm>
        </p:grpSpPr>
        <p:sp>
          <p:nvSpPr>
            <p:cNvPr id="67" name="Google Shape;2674;p22">
              <a:extLst>
                <a:ext uri="{FF2B5EF4-FFF2-40B4-BE49-F238E27FC236}">
                  <a16:creationId xmlns:a16="http://schemas.microsoft.com/office/drawing/2014/main" id="{A6978904-31B9-4AAE-8F40-AD5658098289}"/>
                </a:ext>
              </a:extLst>
            </p:cNvPr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75;p22">
              <a:extLst>
                <a:ext uri="{FF2B5EF4-FFF2-40B4-BE49-F238E27FC236}">
                  <a16:creationId xmlns:a16="http://schemas.microsoft.com/office/drawing/2014/main" id="{60D54FC8-1C65-4541-9C4B-D1052EA7216F}"/>
                </a:ext>
              </a:extLst>
            </p:cNvPr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76;p22">
              <a:extLst>
                <a:ext uri="{FF2B5EF4-FFF2-40B4-BE49-F238E27FC236}">
                  <a16:creationId xmlns:a16="http://schemas.microsoft.com/office/drawing/2014/main" id="{DDA21366-4FBE-406C-94E7-7F4393DD56A0}"/>
                </a:ext>
              </a:extLst>
            </p:cNvPr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77;p22">
              <a:extLst>
                <a:ext uri="{FF2B5EF4-FFF2-40B4-BE49-F238E27FC236}">
                  <a16:creationId xmlns:a16="http://schemas.microsoft.com/office/drawing/2014/main" id="{D85C4702-369C-4469-9D3F-63838A720282}"/>
                </a:ext>
              </a:extLst>
            </p:cNvPr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78;p22">
              <a:extLst>
                <a:ext uri="{FF2B5EF4-FFF2-40B4-BE49-F238E27FC236}">
                  <a16:creationId xmlns:a16="http://schemas.microsoft.com/office/drawing/2014/main" id="{35E99718-F84A-4E9A-ADA3-F467EF335A98}"/>
                </a:ext>
              </a:extLst>
            </p:cNvPr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79;p22">
              <a:extLst>
                <a:ext uri="{FF2B5EF4-FFF2-40B4-BE49-F238E27FC236}">
                  <a16:creationId xmlns:a16="http://schemas.microsoft.com/office/drawing/2014/main" id="{AEE28D70-728E-4505-8499-CB8484B3CC4A}"/>
                </a:ext>
              </a:extLst>
            </p:cNvPr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80;p22">
              <a:extLst>
                <a:ext uri="{FF2B5EF4-FFF2-40B4-BE49-F238E27FC236}">
                  <a16:creationId xmlns:a16="http://schemas.microsoft.com/office/drawing/2014/main" id="{9D7833C5-1C45-49C5-AC3C-4FEA5368F763}"/>
                </a:ext>
              </a:extLst>
            </p:cNvPr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81;p22">
              <a:extLst>
                <a:ext uri="{FF2B5EF4-FFF2-40B4-BE49-F238E27FC236}">
                  <a16:creationId xmlns:a16="http://schemas.microsoft.com/office/drawing/2014/main" id="{ED02144C-7554-4CFD-A66F-EC52BE5F4654}"/>
                </a:ext>
              </a:extLst>
            </p:cNvPr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82;p22">
              <a:extLst>
                <a:ext uri="{FF2B5EF4-FFF2-40B4-BE49-F238E27FC236}">
                  <a16:creationId xmlns:a16="http://schemas.microsoft.com/office/drawing/2014/main" id="{A0DA485C-BF4D-4030-A9AA-FFED5A9B1A16}"/>
                </a:ext>
              </a:extLst>
            </p:cNvPr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83;p22">
              <a:extLst>
                <a:ext uri="{FF2B5EF4-FFF2-40B4-BE49-F238E27FC236}">
                  <a16:creationId xmlns:a16="http://schemas.microsoft.com/office/drawing/2014/main" id="{A4A4B64F-8C83-46DF-A509-091FEB28C3E7}"/>
                </a:ext>
              </a:extLst>
            </p:cNvPr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84;p22">
              <a:extLst>
                <a:ext uri="{FF2B5EF4-FFF2-40B4-BE49-F238E27FC236}">
                  <a16:creationId xmlns:a16="http://schemas.microsoft.com/office/drawing/2014/main" id="{C6D04962-EDF4-4694-8974-129A0396FD98}"/>
                </a:ext>
              </a:extLst>
            </p:cNvPr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85;p22">
              <a:extLst>
                <a:ext uri="{FF2B5EF4-FFF2-40B4-BE49-F238E27FC236}">
                  <a16:creationId xmlns:a16="http://schemas.microsoft.com/office/drawing/2014/main" id="{E751D8F3-B341-4B0C-8A1C-EF775679A8B7}"/>
                </a:ext>
              </a:extLst>
            </p:cNvPr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86;p22">
              <a:extLst>
                <a:ext uri="{FF2B5EF4-FFF2-40B4-BE49-F238E27FC236}">
                  <a16:creationId xmlns:a16="http://schemas.microsoft.com/office/drawing/2014/main" id="{D443C7E0-DB52-48EB-9017-D8BCD7950738}"/>
                </a:ext>
              </a:extLst>
            </p:cNvPr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2687;p22">
              <a:extLst>
                <a:ext uri="{FF2B5EF4-FFF2-40B4-BE49-F238E27FC236}">
                  <a16:creationId xmlns:a16="http://schemas.microsoft.com/office/drawing/2014/main" id="{4BC9BE45-B731-4AD8-98BD-D052F483B46D}"/>
                </a:ext>
              </a:extLst>
            </p:cNvPr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88;p22">
              <a:extLst>
                <a:ext uri="{FF2B5EF4-FFF2-40B4-BE49-F238E27FC236}">
                  <a16:creationId xmlns:a16="http://schemas.microsoft.com/office/drawing/2014/main" id="{03D61224-1EB4-4F5C-B1C7-E7E3D078563A}"/>
                </a:ext>
              </a:extLst>
            </p:cNvPr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89;p22">
              <a:extLst>
                <a:ext uri="{FF2B5EF4-FFF2-40B4-BE49-F238E27FC236}">
                  <a16:creationId xmlns:a16="http://schemas.microsoft.com/office/drawing/2014/main" id="{0BB3EA79-1CCC-4D22-8599-F1DDC6842A0F}"/>
                </a:ext>
              </a:extLst>
            </p:cNvPr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90;p22">
              <a:extLst>
                <a:ext uri="{FF2B5EF4-FFF2-40B4-BE49-F238E27FC236}">
                  <a16:creationId xmlns:a16="http://schemas.microsoft.com/office/drawing/2014/main" id="{A5F1A798-2723-4704-B170-8AA21E3D2699}"/>
                </a:ext>
              </a:extLst>
            </p:cNvPr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91;p22">
              <a:extLst>
                <a:ext uri="{FF2B5EF4-FFF2-40B4-BE49-F238E27FC236}">
                  <a16:creationId xmlns:a16="http://schemas.microsoft.com/office/drawing/2014/main" id="{EC5CA03C-9FE8-4128-A12A-2E1E9A9A3772}"/>
                </a:ext>
              </a:extLst>
            </p:cNvPr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92;p22">
              <a:extLst>
                <a:ext uri="{FF2B5EF4-FFF2-40B4-BE49-F238E27FC236}">
                  <a16:creationId xmlns:a16="http://schemas.microsoft.com/office/drawing/2014/main" id="{AFC1D922-D328-4AC5-9647-A7F331C985CB}"/>
                </a:ext>
              </a:extLst>
            </p:cNvPr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93;p22">
              <a:extLst>
                <a:ext uri="{FF2B5EF4-FFF2-40B4-BE49-F238E27FC236}">
                  <a16:creationId xmlns:a16="http://schemas.microsoft.com/office/drawing/2014/main" id="{FA353D82-3185-46D0-B902-A7FD4359DE1A}"/>
                </a:ext>
              </a:extLst>
            </p:cNvPr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94;p22">
              <a:extLst>
                <a:ext uri="{FF2B5EF4-FFF2-40B4-BE49-F238E27FC236}">
                  <a16:creationId xmlns:a16="http://schemas.microsoft.com/office/drawing/2014/main" id="{E10101CC-F502-46AB-A430-2E0FB83F6CD3}"/>
                </a:ext>
              </a:extLst>
            </p:cNvPr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95;p22">
              <a:extLst>
                <a:ext uri="{FF2B5EF4-FFF2-40B4-BE49-F238E27FC236}">
                  <a16:creationId xmlns:a16="http://schemas.microsoft.com/office/drawing/2014/main" id="{FDF13F49-CE5D-4B68-97A1-EE7796D105F9}"/>
                </a:ext>
              </a:extLst>
            </p:cNvPr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96;p22">
              <a:extLst>
                <a:ext uri="{FF2B5EF4-FFF2-40B4-BE49-F238E27FC236}">
                  <a16:creationId xmlns:a16="http://schemas.microsoft.com/office/drawing/2014/main" id="{B3DE46C3-A565-4B73-B526-05392ACC0273}"/>
                </a:ext>
              </a:extLst>
            </p:cNvPr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97;p22">
              <a:extLst>
                <a:ext uri="{FF2B5EF4-FFF2-40B4-BE49-F238E27FC236}">
                  <a16:creationId xmlns:a16="http://schemas.microsoft.com/office/drawing/2014/main" id="{0C43FB50-550C-4ED1-ADDB-C28056397B4C}"/>
                </a:ext>
              </a:extLst>
            </p:cNvPr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98;p22">
              <a:extLst>
                <a:ext uri="{FF2B5EF4-FFF2-40B4-BE49-F238E27FC236}">
                  <a16:creationId xmlns:a16="http://schemas.microsoft.com/office/drawing/2014/main" id="{1BD85326-1A6D-49FD-984D-3234924E4E1F}"/>
                </a:ext>
              </a:extLst>
            </p:cNvPr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99;p22">
              <a:extLst>
                <a:ext uri="{FF2B5EF4-FFF2-40B4-BE49-F238E27FC236}">
                  <a16:creationId xmlns:a16="http://schemas.microsoft.com/office/drawing/2014/main" id="{0DEF4F4E-C142-4CBE-AB9F-90F04F588A8F}"/>
                </a:ext>
              </a:extLst>
            </p:cNvPr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00;p22">
              <a:extLst>
                <a:ext uri="{FF2B5EF4-FFF2-40B4-BE49-F238E27FC236}">
                  <a16:creationId xmlns:a16="http://schemas.microsoft.com/office/drawing/2014/main" id="{3B42C69F-AEEC-49B2-B22F-E01FCC7111E3}"/>
                </a:ext>
              </a:extLst>
            </p:cNvPr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01;p22">
              <a:extLst>
                <a:ext uri="{FF2B5EF4-FFF2-40B4-BE49-F238E27FC236}">
                  <a16:creationId xmlns:a16="http://schemas.microsoft.com/office/drawing/2014/main" id="{DC56E0FA-FDD0-4195-ABD9-9D461F63EBA1}"/>
                </a:ext>
              </a:extLst>
            </p:cNvPr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2;p22">
              <a:extLst>
                <a:ext uri="{FF2B5EF4-FFF2-40B4-BE49-F238E27FC236}">
                  <a16:creationId xmlns:a16="http://schemas.microsoft.com/office/drawing/2014/main" id="{9E930756-C7AD-4C6F-85AD-27B6202B184C}"/>
                </a:ext>
              </a:extLst>
            </p:cNvPr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03;p22">
              <a:extLst>
                <a:ext uri="{FF2B5EF4-FFF2-40B4-BE49-F238E27FC236}">
                  <a16:creationId xmlns:a16="http://schemas.microsoft.com/office/drawing/2014/main" id="{2A8D4E78-05F9-4698-A61C-856ACA7DE8ED}"/>
                </a:ext>
              </a:extLst>
            </p:cNvPr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2704;p22">
            <a:extLst>
              <a:ext uri="{FF2B5EF4-FFF2-40B4-BE49-F238E27FC236}">
                <a16:creationId xmlns:a16="http://schemas.microsoft.com/office/drawing/2014/main" id="{BC18AF7D-44E3-4B3F-857D-39E8CC12939B}"/>
              </a:ext>
            </a:extLst>
          </p:cNvPr>
          <p:cNvGrpSpPr/>
          <p:nvPr/>
        </p:nvGrpSpPr>
        <p:grpSpPr>
          <a:xfrm>
            <a:off x="7745053" y="-403736"/>
            <a:ext cx="1872975" cy="1829015"/>
            <a:chOff x="3814193" y="3217891"/>
            <a:chExt cx="525187" cy="512861"/>
          </a:xfrm>
        </p:grpSpPr>
        <p:sp>
          <p:nvSpPr>
            <p:cNvPr id="98" name="Google Shape;2705;p22">
              <a:extLst>
                <a:ext uri="{FF2B5EF4-FFF2-40B4-BE49-F238E27FC236}">
                  <a16:creationId xmlns:a16="http://schemas.microsoft.com/office/drawing/2014/main" id="{60FA03D7-A51E-4F15-9568-3B401562F2B5}"/>
                </a:ext>
              </a:extLst>
            </p:cNvPr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06;p22">
              <a:extLst>
                <a:ext uri="{FF2B5EF4-FFF2-40B4-BE49-F238E27FC236}">
                  <a16:creationId xmlns:a16="http://schemas.microsoft.com/office/drawing/2014/main" id="{AAB05375-AAA0-4632-A675-0082EFC67EF4}"/>
                </a:ext>
              </a:extLst>
            </p:cNvPr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07;p22">
              <a:extLst>
                <a:ext uri="{FF2B5EF4-FFF2-40B4-BE49-F238E27FC236}">
                  <a16:creationId xmlns:a16="http://schemas.microsoft.com/office/drawing/2014/main" id="{76EF3DE4-EB3B-4391-BED0-2E0B373889BE}"/>
                </a:ext>
              </a:extLst>
            </p:cNvPr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08;p22">
              <a:extLst>
                <a:ext uri="{FF2B5EF4-FFF2-40B4-BE49-F238E27FC236}">
                  <a16:creationId xmlns:a16="http://schemas.microsoft.com/office/drawing/2014/main" id="{F5800483-D8B8-4D6F-BEFD-23C17E69A74C}"/>
                </a:ext>
              </a:extLst>
            </p:cNvPr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09;p22">
              <a:extLst>
                <a:ext uri="{FF2B5EF4-FFF2-40B4-BE49-F238E27FC236}">
                  <a16:creationId xmlns:a16="http://schemas.microsoft.com/office/drawing/2014/main" id="{7FAF28D4-1119-4DBF-8E03-E63FC8EBEF4C}"/>
                </a:ext>
              </a:extLst>
            </p:cNvPr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10;p22">
              <a:extLst>
                <a:ext uri="{FF2B5EF4-FFF2-40B4-BE49-F238E27FC236}">
                  <a16:creationId xmlns:a16="http://schemas.microsoft.com/office/drawing/2014/main" id="{1279C93F-D6EE-43C1-9FF1-5E2670B2F46B}"/>
                </a:ext>
              </a:extLst>
            </p:cNvPr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11;p22">
              <a:extLst>
                <a:ext uri="{FF2B5EF4-FFF2-40B4-BE49-F238E27FC236}">
                  <a16:creationId xmlns:a16="http://schemas.microsoft.com/office/drawing/2014/main" id="{B668DE93-831D-41E3-AAD6-D3FB5B30187D}"/>
                </a:ext>
              </a:extLst>
            </p:cNvPr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12;p22">
              <a:extLst>
                <a:ext uri="{FF2B5EF4-FFF2-40B4-BE49-F238E27FC236}">
                  <a16:creationId xmlns:a16="http://schemas.microsoft.com/office/drawing/2014/main" id="{745C4EE7-E477-43C0-90D9-D2A86A668B08}"/>
                </a:ext>
              </a:extLst>
            </p:cNvPr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13;p22">
              <a:extLst>
                <a:ext uri="{FF2B5EF4-FFF2-40B4-BE49-F238E27FC236}">
                  <a16:creationId xmlns:a16="http://schemas.microsoft.com/office/drawing/2014/main" id="{20D5ABE3-DE43-4CCB-8722-12B1BC9D4A40}"/>
                </a:ext>
              </a:extLst>
            </p:cNvPr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14;p22">
              <a:extLst>
                <a:ext uri="{FF2B5EF4-FFF2-40B4-BE49-F238E27FC236}">
                  <a16:creationId xmlns:a16="http://schemas.microsoft.com/office/drawing/2014/main" id="{0F9EDD48-0D35-46B2-9354-C59FB4DD9FBB}"/>
                </a:ext>
              </a:extLst>
            </p:cNvPr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15;p22">
              <a:extLst>
                <a:ext uri="{FF2B5EF4-FFF2-40B4-BE49-F238E27FC236}">
                  <a16:creationId xmlns:a16="http://schemas.microsoft.com/office/drawing/2014/main" id="{5579D664-2CFB-415F-B21B-D9012B7808AA}"/>
                </a:ext>
              </a:extLst>
            </p:cNvPr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16;p22">
              <a:extLst>
                <a:ext uri="{FF2B5EF4-FFF2-40B4-BE49-F238E27FC236}">
                  <a16:creationId xmlns:a16="http://schemas.microsoft.com/office/drawing/2014/main" id="{75B34519-B982-4E45-A10E-BE44D37BF0A9}"/>
                </a:ext>
              </a:extLst>
            </p:cNvPr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17;p22">
              <a:extLst>
                <a:ext uri="{FF2B5EF4-FFF2-40B4-BE49-F238E27FC236}">
                  <a16:creationId xmlns:a16="http://schemas.microsoft.com/office/drawing/2014/main" id="{B2C64C30-D6A9-49DE-9C09-E72E9F438B59}"/>
                </a:ext>
              </a:extLst>
            </p:cNvPr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18;p22">
              <a:extLst>
                <a:ext uri="{FF2B5EF4-FFF2-40B4-BE49-F238E27FC236}">
                  <a16:creationId xmlns:a16="http://schemas.microsoft.com/office/drawing/2014/main" id="{76ACE856-5AB4-4A3E-A257-882F3B8FDEE5}"/>
                </a:ext>
              </a:extLst>
            </p:cNvPr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19;p22">
              <a:extLst>
                <a:ext uri="{FF2B5EF4-FFF2-40B4-BE49-F238E27FC236}">
                  <a16:creationId xmlns:a16="http://schemas.microsoft.com/office/drawing/2014/main" id="{0CE920E2-6794-4907-9AC8-2208AFF40D28}"/>
                </a:ext>
              </a:extLst>
            </p:cNvPr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20;p22">
              <a:extLst>
                <a:ext uri="{FF2B5EF4-FFF2-40B4-BE49-F238E27FC236}">
                  <a16:creationId xmlns:a16="http://schemas.microsoft.com/office/drawing/2014/main" id="{53630EC0-CE50-4DBB-ABF7-EF6AD43EA74E}"/>
                </a:ext>
              </a:extLst>
            </p:cNvPr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21;p22">
              <a:extLst>
                <a:ext uri="{FF2B5EF4-FFF2-40B4-BE49-F238E27FC236}">
                  <a16:creationId xmlns:a16="http://schemas.microsoft.com/office/drawing/2014/main" id="{6DC05EDB-64BA-4F96-90A2-79E4AE751004}"/>
                </a:ext>
              </a:extLst>
            </p:cNvPr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22;p22">
              <a:extLst>
                <a:ext uri="{FF2B5EF4-FFF2-40B4-BE49-F238E27FC236}">
                  <a16:creationId xmlns:a16="http://schemas.microsoft.com/office/drawing/2014/main" id="{447BE601-2814-4D98-AB3F-56CC4F010C49}"/>
                </a:ext>
              </a:extLst>
            </p:cNvPr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23;p22">
              <a:extLst>
                <a:ext uri="{FF2B5EF4-FFF2-40B4-BE49-F238E27FC236}">
                  <a16:creationId xmlns:a16="http://schemas.microsoft.com/office/drawing/2014/main" id="{4AB06C5A-03A5-4684-A08E-2025D05F0FBF}"/>
                </a:ext>
              </a:extLst>
            </p:cNvPr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24;p22">
              <a:extLst>
                <a:ext uri="{FF2B5EF4-FFF2-40B4-BE49-F238E27FC236}">
                  <a16:creationId xmlns:a16="http://schemas.microsoft.com/office/drawing/2014/main" id="{90CE3387-C109-4F0E-80AB-46353E25CC8E}"/>
                </a:ext>
              </a:extLst>
            </p:cNvPr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25;p22">
              <a:extLst>
                <a:ext uri="{FF2B5EF4-FFF2-40B4-BE49-F238E27FC236}">
                  <a16:creationId xmlns:a16="http://schemas.microsoft.com/office/drawing/2014/main" id="{525A40D8-DA8A-4487-98A3-D575A89A84C0}"/>
                </a:ext>
              </a:extLst>
            </p:cNvPr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6;p22">
              <a:extLst>
                <a:ext uri="{FF2B5EF4-FFF2-40B4-BE49-F238E27FC236}">
                  <a16:creationId xmlns:a16="http://schemas.microsoft.com/office/drawing/2014/main" id="{3B12414B-CD2D-4543-A10A-5977A466ED54}"/>
                </a:ext>
              </a:extLst>
            </p:cNvPr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27;p22">
              <a:extLst>
                <a:ext uri="{FF2B5EF4-FFF2-40B4-BE49-F238E27FC236}">
                  <a16:creationId xmlns:a16="http://schemas.microsoft.com/office/drawing/2014/main" id="{0746EC9B-9FB4-42F8-9479-AAF9AEAF24E8}"/>
                </a:ext>
              </a:extLst>
            </p:cNvPr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28;p22">
              <a:extLst>
                <a:ext uri="{FF2B5EF4-FFF2-40B4-BE49-F238E27FC236}">
                  <a16:creationId xmlns:a16="http://schemas.microsoft.com/office/drawing/2014/main" id="{D0950B58-2CDF-46DB-8FDB-36213DBBD670}"/>
                </a:ext>
              </a:extLst>
            </p:cNvPr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29;p22">
              <a:extLst>
                <a:ext uri="{FF2B5EF4-FFF2-40B4-BE49-F238E27FC236}">
                  <a16:creationId xmlns:a16="http://schemas.microsoft.com/office/drawing/2014/main" id="{B24DA385-A324-44C7-9A3A-BF54E6BE3816}"/>
                </a:ext>
              </a:extLst>
            </p:cNvPr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30;p22">
              <a:extLst>
                <a:ext uri="{FF2B5EF4-FFF2-40B4-BE49-F238E27FC236}">
                  <a16:creationId xmlns:a16="http://schemas.microsoft.com/office/drawing/2014/main" id="{EED0E3FD-7CC2-48A3-A637-3E8BAA67EB3B}"/>
                </a:ext>
              </a:extLst>
            </p:cNvPr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31;p22">
              <a:extLst>
                <a:ext uri="{FF2B5EF4-FFF2-40B4-BE49-F238E27FC236}">
                  <a16:creationId xmlns:a16="http://schemas.microsoft.com/office/drawing/2014/main" id="{9F44D5A1-FA0E-45CA-BF0E-51F8953D77B6}"/>
                </a:ext>
              </a:extLst>
            </p:cNvPr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32;p22">
              <a:extLst>
                <a:ext uri="{FF2B5EF4-FFF2-40B4-BE49-F238E27FC236}">
                  <a16:creationId xmlns:a16="http://schemas.microsoft.com/office/drawing/2014/main" id="{8C1CF464-8161-4C4B-9FBE-A02E670715B5}"/>
                </a:ext>
              </a:extLst>
            </p:cNvPr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33;p22">
              <a:extLst>
                <a:ext uri="{FF2B5EF4-FFF2-40B4-BE49-F238E27FC236}">
                  <a16:creationId xmlns:a16="http://schemas.microsoft.com/office/drawing/2014/main" id="{4A56E7D3-CB7B-4376-A356-B2339FF0EBC1}"/>
                </a:ext>
              </a:extLst>
            </p:cNvPr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34;p22">
              <a:extLst>
                <a:ext uri="{FF2B5EF4-FFF2-40B4-BE49-F238E27FC236}">
                  <a16:creationId xmlns:a16="http://schemas.microsoft.com/office/drawing/2014/main" id="{B4658228-9D2A-4C1D-99A1-6D4525C06F8B}"/>
                </a:ext>
              </a:extLst>
            </p:cNvPr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81D0D537-540A-4686-9AF1-AB7F0C549BE5}"/>
              </a:ext>
            </a:extLst>
          </p:cNvPr>
          <p:cNvSpPr txBox="1"/>
          <p:nvPr/>
        </p:nvSpPr>
        <p:spPr>
          <a:xfrm>
            <a:off x="1542921" y="2015254"/>
            <a:ext cx="6068200" cy="7771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3" name="Google Shape;2139;p15">
            <a:extLst>
              <a:ext uri="{FF2B5EF4-FFF2-40B4-BE49-F238E27FC236}">
                <a16:creationId xmlns:a16="http://schemas.microsoft.com/office/drawing/2014/main" id="{C2384887-A850-462A-AA2C-F38C60A56036}"/>
              </a:ext>
            </a:extLst>
          </p:cNvPr>
          <p:cNvGrpSpPr/>
          <p:nvPr/>
        </p:nvGrpSpPr>
        <p:grpSpPr>
          <a:xfrm>
            <a:off x="823911" y="1853834"/>
            <a:ext cx="408320" cy="1054021"/>
            <a:chOff x="2014958" y="1510123"/>
            <a:chExt cx="797101" cy="2057605"/>
          </a:xfrm>
        </p:grpSpPr>
        <p:sp>
          <p:nvSpPr>
            <p:cNvPr id="134" name="Google Shape;2140;p15">
              <a:extLst>
                <a:ext uri="{FF2B5EF4-FFF2-40B4-BE49-F238E27FC236}">
                  <a16:creationId xmlns:a16="http://schemas.microsoft.com/office/drawing/2014/main" id="{797B71F1-8F0F-40E4-AE17-68199E390F34}"/>
                </a:ext>
              </a:extLst>
            </p:cNvPr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Google Shape;2141;p15">
              <a:extLst>
                <a:ext uri="{FF2B5EF4-FFF2-40B4-BE49-F238E27FC236}">
                  <a16:creationId xmlns:a16="http://schemas.microsoft.com/office/drawing/2014/main" id="{96D206E3-B68A-45B0-AA17-734867B029B3}"/>
                </a:ext>
              </a:extLst>
            </p:cNvPr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Google Shape;2142;p15">
              <a:extLst>
                <a:ext uri="{FF2B5EF4-FFF2-40B4-BE49-F238E27FC236}">
                  <a16:creationId xmlns:a16="http://schemas.microsoft.com/office/drawing/2014/main" id="{281CB761-9EE2-4A35-806B-6F5AB9B91C8C}"/>
                </a:ext>
              </a:extLst>
            </p:cNvPr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2143;p15">
              <a:extLst>
                <a:ext uri="{FF2B5EF4-FFF2-40B4-BE49-F238E27FC236}">
                  <a16:creationId xmlns:a16="http://schemas.microsoft.com/office/drawing/2014/main" id="{CC77252B-BA56-403A-AE9F-9F1401504254}"/>
                </a:ext>
              </a:extLst>
            </p:cNvPr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Google Shape;2144;p15">
              <a:extLst>
                <a:ext uri="{FF2B5EF4-FFF2-40B4-BE49-F238E27FC236}">
                  <a16:creationId xmlns:a16="http://schemas.microsoft.com/office/drawing/2014/main" id="{FAF9A464-DE24-4905-ABC7-38179CC99E63}"/>
                </a:ext>
              </a:extLst>
            </p:cNvPr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Google Shape;2145;p15">
              <a:extLst>
                <a:ext uri="{FF2B5EF4-FFF2-40B4-BE49-F238E27FC236}">
                  <a16:creationId xmlns:a16="http://schemas.microsoft.com/office/drawing/2014/main" id="{DB66EB3B-F50F-4D17-8A9C-3E1B706F3172}"/>
                </a:ext>
              </a:extLst>
            </p:cNvPr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Google Shape;2146;p15">
              <a:extLst>
                <a:ext uri="{FF2B5EF4-FFF2-40B4-BE49-F238E27FC236}">
                  <a16:creationId xmlns:a16="http://schemas.microsoft.com/office/drawing/2014/main" id="{225AC20F-A5FE-4698-948F-D8D61D7BF9C3}"/>
                </a:ext>
              </a:extLst>
            </p:cNvPr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Google Shape;2147;p15">
              <a:extLst>
                <a:ext uri="{FF2B5EF4-FFF2-40B4-BE49-F238E27FC236}">
                  <a16:creationId xmlns:a16="http://schemas.microsoft.com/office/drawing/2014/main" id="{7CF96823-F353-4BDA-8DF5-5879351BA3E8}"/>
                </a:ext>
              </a:extLst>
            </p:cNvPr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Google Shape;2148;p15">
              <a:extLst>
                <a:ext uri="{FF2B5EF4-FFF2-40B4-BE49-F238E27FC236}">
                  <a16:creationId xmlns:a16="http://schemas.microsoft.com/office/drawing/2014/main" id="{230059EB-AA6C-4F22-B574-04AB4E67D15C}"/>
                </a:ext>
              </a:extLst>
            </p:cNvPr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Google Shape;2149;p15">
              <a:extLst>
                <a:ext uri="{FF2B5EF4-FFF2-40B4-BE49-F238E27FC236}">
                  <a16:creationId xmlns:a16="http://schemas.microsoft.com/office/drawing/2014/main" id="{492F25C9-B471-4EB7-A511-85E78519C96F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Google Shape;2150;p15">
              <a:extLst>
                <a:ext uri="{FF2B5EF4-FFF2-40B4-BE49-F238E27FC236}">
                  <a16:creationId xmlns:a16="http://schemas.microsoft.com/office/drawing/2014/main" id="{C0A7B793-32D4-4E4D-9AC7-89572486FFC0}"/>
                </a:ext>
              </a:extLst>
            </p:cNvPr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Google Shape;2151;p15">
              <a:extLst>
                <a:ext uri="{FF2B5EF4-FFF2-40B4-BE49-F238E27FC236}">
                  <a16:creationId xmlns:a16="http://schemas.microsoft.com/office/drawing/2014/main" id="{00F52A47-F2EB-4F0E-996E-C4251BDD2D13}"/>
                </a:ext>
              </a:extLst>
            </p:cNvPr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Google Shape;2152;p15">
              <a:extLst>
                <a:ext uri="{FF2B5EF4-FFF2-40B4-BE49-F238E27FC236}">
                  <a16:creationId xmlns:a16="http://schemas.microsoft.com/office/drawing/2014/main" id="{1E285A1F-8EF0-43F8-98BD-855E38AA5A98}"/>
                </a:ext>
              </a:extLst>
            </p:cNvPr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Google Shape;2153;p15">
              <a:extLst>
                <a:ext uri="{FF2B5EF4-FFF2-40B4-BE49-F238E27FC236}">
                  <a16:creationId xmlns:a16="http://schemas.microsoft.com/office/drawing/2014/main" id="{2132BC0A-4B85-4367-AF40-3A620A5D0169}"/>
                </a:ext>
              </a:extLst>
            </p:cNvPr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Google Shape;2154;p15">
              <a:extLst>
                <a:ext uri="{FF2B5EF4-FFF2-40B4-BE49-F238E27FC236}">
                  <a16:creationId xmlns:a16="http://schemas.microsoft.com/office/drawing/2014/main" id="{66274F1D-46AB-4C93-9488-AA18E52EC189}"/>
                </a:ext>
              </a:extLst>
            </p:cNvPr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Google Shape;2155;p15">
              <a:extLst>
                <a:ext uri="{FF2B5EF4-FFF2-40B4-BE49-F238E27FC236}">
                  <a16:creationId xmlns:a16="http://schemas.microsoft.com/office/drawing/2014/main" id="{590788F8-D602-48CB-A83D-A018286FE11F}"/>
                </a:ext>
              </a:extLst>
            </p:cNvPr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Google Shape;2156;p15">
              <a:extLst>
                <a:ext uri="{FF2B5EF4-FFF2-40B4-BE49-F238E27FC236}">
                  <a16:creationId xmlns:a16="http://schemas.microsoft.com/office/drawing/2014/main" id="{186A1FE2-2F51-4784-A225-FF4E49BFD7FD}"/>
                </a:ext>
              </a:extLst>
            </p:cNvPr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Google Shape;2157;p15">
              <a:extLst>
                <a:ext uri="{FF2B5EF4-FFF2-40B4-BE49-F238E27FC236}">
                  <a16:creationId xmlns:a16="http://schemas.microsoft.com/office/drawing/2014/main" id="{4D44B3B0-3B7B-4516-B3E9-DD08AB90026B}"/>
                </a:ext>
              </a:extLst>
            </p:cNvPr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Google Shape;2158;p15">
              <a:extLst>
                <a:ext uri="{FF2B5EF4-FFF2-40B4-BE49-F238E27FC236}">
                  <a16:creationId xmlns:a16="http://schemas.microsoft.com/office/drawing/2014/main" id="{C2BB4A4A-4488-4CBE-B1E2-42FCF2B46003}"/>
                </a:ext>
              </a:extLst>
            </p:cNvPr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Google Shape;2159;p15">
              <a:extLst>
                <a:ext uri="{FF2B5EF4-FFF2-40B4-BE49-F238E27FC236}">
                  <a16:creationId xmlns:a16="http://schemas.microsoft.com/office/drawing/2014/main" id="{F1C973B9-8D4E-4D85-96CB-6DCD6F347809}"/>
                </a:ext>
              </a:extLst>
            </p:cNvPr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Google Shape;2160;p15">
              <a:extLst>
                <a:ext uri="{FF2B5EF4-FFF2-40B4-BE49-F238E27FC236}">
                  <a16:creationId xmlns:a16="http://schemas.microsoft.com/office/drawing/2014/main" id="{658A32A6-FB1D-4C12-ACD1-FD94CA86C372}"/>
                </a:ext>
              </a:extLst>
            </p:cNvPr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Google Shape;2161;p15">
              <a:extLst>
                <a:ext uri="{FF2B5EF4-FFF2-40B4-BE49-F238E27FC236}">
                  <a16:creationId xmlns:a16="http://schemas.microsoft.com/office/drawing/2014/main" id="{DEE575FD-9CEF-449C-B2A2-CC70574E2087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Google Shape;2162;p15">
              <a:extLst>
                <a:ext uri="{FF2B5EF4-FFF2-40B4-BE49-F238E27FC236}">
                  <a16:creationId xmlns:a16="http://schemas.microsoft.com/office/drawing/2014/main" id="{B2FA5477-9D61-4793-85D6-CC042A431997}"/>
                </a:ext>
              </a:extLst>
            </p:cNvPr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Google Shape;2163;p15">
              <a:extLst>
                <a:ext uri="{FF2B5EF4-FFF2-40B4-BE49-F238E27FC236}">
                  <a16:creationId xmlns:a16="http://schemas.microsoft.com/office/drawing/2014/main" id="{F6B78D2D-5A2D-4652-86C2-9107BDEB5358}"/>
                </a:ext>
              </a:extLst>
            </p:cNvPr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Google Shape;2164;p15">
              <a:extLst>
                <a:ext uri="{FF2B5EF4-FFF2-40B4-BE49-F238E27FC236}">
                  <a16:creationId xmlns:a16="http://schemas.microsoft.com/office/drawing/2014/main" id="{2A276133-30D4-465A-8C1E-4FA9D1E2B3AB}"/>
                </a:ext>
              </a:extLst>
            </p:cNvPr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Google Shape;2165;p15">
              <a:extLst>
                <a:ext uri="{FF2B5EF4-FFF2-40B4-BE49-F238E27FC236}">
                  <a16:creationId xmlns:a16="http://schemas.microsoft.com/office/drawing/2014/main" id="{72DB0774-711B-4FEC-B2C8-97839FF2C040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Google Shape;2166;p15">
              <a:extLst>
                <a:ext uri="{FF2B5EF4-FFF2-40B4-BE49-F238E27FC236}">
                  <a16:creationId xmlns:a16="http://schemas.microsoft.com/office/drawing/2014/main" id="{22A78AED-B91F-4000-9F6F-8C5A032A8939}"/>
                </a:ext>
              </a:extLst>
            </p:cNvPr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Google Shape;2167;p15">
              <a:extLst>
                <a:ext uri="{FF2B5EF4-FFF2-40B4-BE49-F238E27FC236}">
                  <a16:creationId xmlns:a16="http://schemas.microsoft.com/office/drawing/2014/main" id="{4C763133-25A8-4F2D-BBFE-5D603B2A2FC9}"/>
                </a:ext>
              </a:extLst>
            </p:cNvPr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Google Shape;2168;p15">
              <a:extLst>
                <a:ext uri="{FF2B5EF4-FFF2-40B4-BE49-F238E27FC236}">
                  <a16:creationId xmlns:a16="http://schemas.microsoft.com/office/drawing/2014/main" id="{B58676A2-6BC4-4D11-BF03-CE22B74D4DFD}"/>
                </a:ext>
              </a:extLst>
            </p:cNvPr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Google Shape;2169;p15">
              <a:extLst>
                <a:ext uri="{FF2B5EF4-FFF2-40B4-BE49-F238E27FC236}">
                  <a16:creationId xmlns:a16="http://schemas.microsoft.com/office/drawing/2014/main" id="{B06527F6-42D5-41A9-9673-E88307EB3AC6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Google Shape;2170;p15">
              <a:extLst>
                <a:ext uri="{FF2B5EF4-FFF2-40B4-BE49-F238E27FC236}">
                  <a16:creationId xmlns:a16="http://schemas.microsoft.com/office/drawing/2014/main" id="{34604FDD-2E80-4CE1-872C-09EDBD50A32C}"/>
                </a:ext>
              </a:extLst>
            </p:cNvPr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Google Shape;2171;p15">
              <a:extLst>
                <a:ext uri="{FF2B5EF4-FFF2-40B4-BE49-F238E27FC236}">
                  <a16:creationId xmlns:a16="http://schemas.microsoft.com/office/drawing/2014/main" id="{4538B98B-3969-4F27-88EB-5DC8424C2F23}"/>
                </a:ext>
              </a:extLst>
            </p:cNvPr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Google Shape;2172;p15">
              <a:extLst>
                <a:ext uri="{FF2B5EF4-FFF2-40B4-BE49-F238E27FC236}">
                  <a16:creationId xmlns:a16="http://schemas.microsoft.com/office/drawing/2014/main" id="{6EA3AC86-E117-43A2-A2D9-4717503B10E8}"/>
                </a:ext>
              </a:extLst>
            </p:cNvPr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Google Shape;2173;p15">
              <a:extLst>
                <a:ext uri="{FF2B5EF4-FFF2-40B4-BE49-F238E27FC236}">
                  <a16:creationId xmlns:a16="http://schemas.microsoft.com/office/drawing/2014/main" id="{DB279783-0F5E-4140-8C29-BCB913A231AD}"/>
                </a:ext>
              </a:extLst>
            </p:cNvPr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Google Shape;2174;p15">
              <a:extLst>
                <a:ext uri="{FF2B5EF4-FFF2-40B4-BE49-F238E27FC236}">
                  <a16:creationId xmlns:a16="http://schemas.microsoft.com/office/drawing/2014/main" id="{4C29FC04-FA2B-413A-B1C7-C84245A1719E}"/>
                </a:ext>
              </a:extLst>
            </p:cNvPr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Google Shape;2175;p15">
              <a:extLst>
                <a:ext uri="{FF2B5EF4-FFF2-40B4-BE49-F238E27FC236}">
                  <a16:creationId xmlns:a16="http://schemas.microsoft.com/office/drawing/2014/main" id="{BE36C34A-108B-49D4-8AB9-4EB5130E5978}"/>
                </a:ext>
              </a:extLst>
            </p:cNvPr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Google Shape;2176;p15">
              <a:extLst>
                <a:ext uri="{FF2B5EF4-FFF2-40B4-BE49-F238E27FC236}">
                  <a16:creationId xmlns:a16="http://schemas.microsoft.com/office/drawing/2014/main" id="{C1176FCD-54EA-4DA5-AFD4-F2B94F6E6B94}"/>
                </a:ext>
              </a:extLst>
            </p:cNvPr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Google Shape;2177;p15">
              <a:extLst>
                <a:ext uri="{FF2B5EF4-FFF2-40B4-BE49-F238E27FC236}">
                  <a16:creationId xmlns:a16="http://schemas.microsoft.com/office/drawing/2014/main" id="{E7D01029-2E70-4BB5-A5E2-944EFFA8291C}"/>
                </a:ext>
              </a:extLst>
            </p:cNvPr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Google Shape;2178;p15">
              <a:extLst>
                <a:ext uri="{FF2B5EF4-FFF2-40B4-BE49-F238E27FC236}">
                  <a16:creationId xmlns:a16="http://schemas.microsoft.com/office/drawing/2014/main" id="{2C0A339E-FF2D-4154-8F43-0E2526EA3B3D}"/>
                </a:ext>
              </a:extLst>
            </p:cNvPr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Google Shape;2179;p15">
              <a:extLst>
                <a:ext uri="{FF2B5EF4-FFF2-40B4-BE49-F238E27FC236}">
                  <a16:creationId xmlns:a16="http://schemas.microsoft.com/office/drawing/2014/main" id="{83A3C92B-11E8-49FD-8860-6A0CA278E646}"/>
                </a:ext>
              </a:extLst>
            </p:cNvPr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Google Shape;2180;p15">
              <a:extLst>
                <a:ext uri="{FF2B5EF4-FFF2-40B4-BE49-F238E27FC236}">
                  <a16:creationId xmlns:a16="http://schemas.microsoft.com/office/drawing/2014/main" id="{491F07EC-A5A8-4A76-A6D1-D10F3FBC91D2}"/>
                </a:ext>
              </a:extLst>
            </p:cNvPr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Google Shape;2181;p15">
              <a:extLst>
                <a:ext uri="{FF2B5EF4-FFF2-40B4-BE49-F238E27FC236}">
                  <a16:creationId xmlns:a16="http://schemas.microsoft.com/office/drawing/2014/main" id="{403F49D3-BE24-452D-9F0A-DD448EDDB6F6}"/>
                </a:ext>
              </a:extLst>
            </p:cNvPr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Google Shape;2182;p15">
              <a:extLst>
                <a:ext uri="{FF2B5EF4-FFF2-40B4-BE49-F238E27FC236}">
                  <a16:creationId xmlns:a16="http://schemas.microsoft.com/office/drawing/2014/main" id="{4C3337DF-D670-4EEE-A6AF-4FF121A42C65}"/>
                </a:ext>
              </a:extLst>
            </p:cNvPr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Google Shape;2183;p15">
              <a:extLst>
                <a:ext uri="{FF2B5EF4-FFF2-40B4-BE49-F238E27FC236}">
                  <a16:creationId xmlns:a16="http://schemas.microsoft.com/office/drawing/2014/main" id="{8DEB3B9C-1558-47DF-8464-FF0C9CDD25FC}"/>
                </a:ext>
              </a:extLst>
            </p:cNvPr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Google Shape;2184;p15">
              <a:extLst>
                <a:ext uri="{FF2B5EF4-FFF2-40B4-BE49-F238E27FC236}">
                  <a16:creationId xmlns:a16="http://schemas.microsoft.com/office/drawing/2014/main" id="{9B3473A3-9B11-438A-B0A9-58E1C403F667}"/>
                </a:ext>
              </a:extLst>
            </p:cNvPr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Google Shape;2185;p15">
              <a:extLst>
                <a:ext uri="{FF2B5EF4-FFF2-40B4-BE49-F238E27FC236}">
                  <a16:creationId xmlns:a16="http://schemas.microsoft.com/office/drawing/2014/main" id="{95AA830E-0B1C-488A-B4DA-D437A0C1CACF}"/>
                </a:ext>
              </a:extLst>
            </p:cNvPr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Google Shape;2186;p15">
              <a:extLst>
                <a:ext uri="{FF2B5EF4-FFF2-40B4-BE49-F238E27FC236}">
                  <a16:creationId xmlns:a16="http://schemas.microsoft.com/office/drawing/2014/main" id="{9CA74D80-E935-4057-ABF5-3ECB0BD20C93}"/>
                </a:ext>
              </a:extLst>
            </p:cNvPr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Google Shape;2187;p15">
              <a:extLst>
                <a:ext uri="{FF2B5EF4-FFF2-40B4-BE49-F238E27FC236}">
                  <a16:creationId xmlns:a16="http://schemas.microsoft.com/office/drawing/2014/main" id="{21C5AF41-27CF-4902-AB91-2F28FCEE5576}"/>
                </a:ext>
              </a:extLst>
            </p:cNvPr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Google Shape;2188;p15">
              <a:extLst>
                <a:ext uri="{FF2B5EF4-FFF2-40B4-BE49-F238E27FC236}">
                  <a16:creationId xmlns:a16="http://schemas.microsoft.com/office/drawing/2014/main" id="{6B4806D7-56B3-4E55-A62E-320D49887B46}"/>
                </a:ext>
              </a:extLst>
            </p:cNvPr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Google Shape;2189;p15">
              <a:extLst>
                <a:ext uri="{FF2B5EF4-FFF2-40B4-BE49-F238E27FC236}">
                  <a16:creationId xmlns:a16="http://schemas.microsoft.com/office/drawing/2014/main" id="{C32F95F1-62D2-4F40-9C66-8FAB3C57DA8C}"/>
                </a:ext>
              </a:extLst>
            </p:cNvPr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Google Shape;2190;p15">
              <a:extLst>
                <a:ext uri="{FF2B5EF4-FFF2-40B4-BE49-F238E27FC236}">
                  <a16:creationId xmlns:a16="http://schemas.microsoft.com/office/drawing/2014/main" id="{3971CDE2-12C9-41F8-A492-88BEFB734E6E}"/>
                </a:ext>
              </a:extLst>
            </p:cNvPr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Google Shape;2191;p15">
              <a:extLst>
                <a:ext uri="{FF2B5EF4-FFF2-40B4-BE49-F238E27FC236}">
                  <a16:creationId xmlns:a16="http://schemas.microsoft.com/office/drawing/2014/main" id="{4C7CD30D-988C-40B5-928B-EBFEBB4BF84C}"/>
                </a:ext>
              </a:extLst>
            </p:cNvPr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Google Shape;2192;p15">
              <a:extLst>
                <a:ext uri="{FF2B5EF4-FFF2-40B4-BE49-F238E27FC236}">
                  <a16:creationId xmlns:a16="http://schemas.microsoft.com/office/drawing/2014/main" id="{DB363CDD-25B8-4D0A-B3FA-095432CD627B}"/>
                </a:ext>
              </a:extLst>
            </p:cNvPr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Google Shape;2193;p15">
              <a:extLst>
                <a:ext uri="{FF2B5EF4-FFF2-40B4-BE49-F238E27FC236}">
                  <a16:creationId xmlns:a16="http://schemas.microsoft.com/office/drawing/2014/main" id="{CD364423-52D6-4FA4-8F62-656BAB775D05}"/>
                </a:ext>
              </a:extLst>
            </p:cNvPr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Google Shape;2194;p15">
              <a:extLst>
                <a:ext uri="{FF2B5EF4-FFF2-40B4-BE49-F238E27FC236}">
                  <a16:creationId xmlns:a16="http://schemas.microsoft.com/office/drawing/2014/main" id="{4F26E105-EF61-444A-AB65-9C8C0EB89503}"/>
                </a:ext>
              </a:extLst>
            </p:cNvPr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Google Shape;2195;p15">
              <a:extLst>
                <a:ext uri="{FF2B5EF4-FFF2-40B4-BE49-F238E27FC236}">
                  <a16:creationId xmlns:a16="http://schemas.microsoft.com/office/drawing/2014/main" id="{4EBD2238-7182-413A-AB9D-CF34600D113B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Google Shape;2196;p15">
              <a:extLst>
                <a:ext uri="{FF2B5EF4-FFF2-40B4-BE49-F238E27FC236}">
                  <a16:creationId xmlns:a16="http://schemas.microsoft.com/office/drawing/2014/main" id="{B19D9895-2DFC-4591-89BF-F6C7895CC521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Google Shape;2197;p15">
              <a:extLst>
                <a:ext uri="{FF2B5EF4-FFF2-40B4-BE49-F238E27FC236}">
                  <a16:creationId xmlns:a16="http://schemas.microsoft.com/office/drawing/2014/main" id="{1369269D-19C0-478D-9F92-00390CDCE003}"/>
                </a:ext>
              </a:extLst>
            </p:cNvPr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Google Shape;2198;p15">
              <a:extLst>
                <a:ext uri="{FF2B5EF4-FFF2-40B4-BE49-F238E27FC236}">
                  <a16:creationId xmlns:a16="http://schemas.microsoft.com/office/drawing/2014/main" id="{0A45796E-AB9F-4837-B3FA-74166FE254A2}"/>
                </a:ext>
              </a:extLst>
            </p:cNvPr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Google Shape;2199;p15">
              <a:extLst>
                <a:ext uri="{FF2B5EF4-FFF2-40B4-BE49-F238E27FC236}">
                  <a16:creationId xmlns:a16="http://schemas.microsoft.com/office/drawing/2014/main" id="{E3E32ADF-1D72-42F7-9635-44184736ABA4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Google Shape;2200;p15">
              <a:extLst>
                <a:ext uri="{FF2B5EF4-FFF2-40B4-BE49-F238E27FC236}">
                  <a16:creationId xmlns:a16="http://schemas.microsoft.com/office/drawing/2014/main" id="{E2F2B0A9-5ECE-4603-AD8D-77BA46F133D6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Google Shape;2201;p15">
              <a:extLst>
                <a:ext uri="{FF2B5EF4-FFF2-40B4-BE49-F238E27FC236}">
                  <a16:creationId xmlns:a16="http://schemas.microsoft.com/office/drawing/2014/main" id="{B15BEA86-027C-4405-A374-A976E5E4E8B6}"/>
                </a:ext>
              </a:extLst>
            </p:cNvPr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Google Shape;2202;p15">
              <a:extLst>
                <a:ext uri="{FF2B5EF4-FFF2-40B4-BE49-F238E27FC236}">
                  <a16:creationId xmlns:a16="http://schemas.microsoft.com/office/drawing/2014/main" id="{C1B33A97-5C89-4C91-A5ED-B4FBB747552F}"/>
                </a:ext>
              </a:extLst>
            </p:cNvPr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Google Shape;2203;p15">
              <a:extLst>
                <a:ext uri="{FF2B5EF4-FFF2-40B4-BE49-F238E27FC236}">
                  <a16:creationId xmlns:a16="http://schemas.microsoft.com/office/drawing/2014/main" id="{B5B1ECC3-4C88-48FB-94DA-2DA571057B22}"/>
                </a:ext>
              </a:extLst>
            </p:cNvPr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Google Shape;2204;p15">
              <a:extLst>
                <a:ext uri="{FF2B5EF4-FFF2-40B4-BE49-F238E27FC236}">
                  <a16:creationId xmlns:a16="http://schemas.microsoft.com/office/drawing/2014/main" id="{2E780010-47F7-42FF-9423-50EB2312FF50}"/>
                </a:ext>
              </a:extLst>
            </p:cNvPr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Google Shape;2205;p15">
              <a:extLst>
                <a:ext uri="{FF2B5EF4-FFF2-40B4-BE49-F238E27FC236}">
                  <a16:creationId xmlns:a16="http://schemas.microsoft.com/office/drawing/2014/main" id="{68778EB0-9BEB-4166-A773-D7BBA659BB9F}"/>
                </a:ext>
              </a:extLst>
            </p:cNvPr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Google Shape;2206;p15">
              <a:extLst>
                <a:ext uri="{FF2B5EF4-FFF2-40B4-BE49-F238E27FC236}">
                  <a16:creationId xmlns:a16="http://schemas.microsoft.com/office/drawing/2014/main" id="{4A4FE4CC-7D03-45F3-A63B-21C997AEE3B0}"/>
                </a:ext>
              </a:extLst>
            </p:cNvPr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Google Shape;2207;p15">
              <a:extLst>
                <a:ext uri="{FF2B5EF4-FFF2-40B4-BE49-F238E27FC236}">
                  <a16:creationId xmlns:a16="http://schemas.microsoft.com/office/drawing/2014/main" id="{56D3B12F-5C0D-4A8F-AEFA-0A81DC46971B}"/>
                </a:ext>
              </a:extLst>
            </p:cNvPr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Google Shape;2208;p15">
              <a:extLst>
                <a:ext uri="{FF2B5EF4-FFF2-40B4-BE49-F238E27FC236}">
                  <a16:creationId xmlns:a16="http://schemas.microsoft.com/office/drawing/2014/main" id="{97D8B93C-6AA7-41BE-A808-373E787BB21A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Google Shape;2209;p15">
              <a:extLst>
                <a:ext uri="{FF2B5EF4-FFF2-40B4-BE49-F238E27FC236}">
                  <a16:creationId xmlns:a16="http://schemas.microsoft.com/office/drawing/2014/main" id="{D13EAE07-79AA-4D1D-9569-A4BE1A924C82}"/>
                </a:ext>
              </a:extLst>
            </p:cNvPr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Google Shape;2210;p15">
              <a:extLst>
                <a:ext uri="{FF2B5EF4-FFF2-40B4-BE49-F238E27FC236}">
                  <a16:creationId xmlns:a16="http://schemas.microsoft.com/office/drawing/2014/main" id="{AB01F26A-51E6-4EDF-BE02-343C14185F84}"/>
                </a:ext>
              </a:extLst>
            </p:cNvPr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Google Shape;2211;p15">
              <a:extLst>
                <a:ext uri="{FF2B5EF4-FFF2-40B4-BE49-F238E27FC236}">
                  <a16:creationId xmlns:a16="http://schemas.microsoft.com/office/drawing/2014/main" id="{C0221173-0F28-4BEB-AA5E-947AB902E541}"/>
                </a:ext>
              </a:extLst>
            </p:cNvPr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Google Shape;2212;p15">
              <a:extLst>
                <a:ext uri="{FF2B5EF4-FFF2-40B4-BE49-F238E27FC236}">
                  <a16:creationId xmlns:a16="http://schemas.microsoft.com/office/drawing/2014/main" id="{478B2054-FB46-41DC-BCE0-BE2095F02F20}"/>
                </a:ext>
              </a:extLst>
            </p:cNvPr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Google Shape;2213;p15">
              <a:extLst>
                <a:ext uri="{FF2B5EF4-FFF2-40B4-BE49-F238E27FC236}">
                  <a16:creationId xmlns:a16="http://schemas.microsoft.com/office/drawing/2014/main" id="{D7499555-FC62-4B9F-A8A6-8A67FCAC28A6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Google Shape;2214;p15">
              <a:extLst>
                <a:ext uri="{FF2B5EF4-FFF2-40B4-BE49-F238E27FC236}">
                  <a16:creationId xmlns:a16="http://schemas.microsoft.com/office/drawing/2014/main" id="{88840607-398D-4A24-85B6-0F743BD11467}"/>
                </a:ext>
              </a:extLst>
            </p:cNvPr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Google Shape;2215;p15">
              <a:extLst>
                <a:ext uri="{FF2B5EF4-FFF2-40B4-BE49-F238E27FC236}">
                  <a16:creationId xmlns:a16="http://schemas.microsoft.com/office/drawing/2014/main" id="{5C478C66-8F37-436E-BEFB-11D203FED2D7}"/>
                </a:ext>
              </a:extLst>
            </p:cNvPr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Google Shape;2216;p15">
              <a:extLst>
                <a:ext uri="{FF2B5EF4-FFF2-40B4-BE49-F238E27FC236}">
                  <a16:creationId xmlns:a16="http://schemas.microsoft.com/office/drawing/2014/main" id="{FFDF085A-9ADD-4AEC-BB2D-621A0BD0BAF7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Google Shape;2217;p15">
              <a:extLst>
                <a:ext uri="{FF2B5EF4-FFF2-40B4-BE49-F238E27FC236}">
                  <a16:creationId xmlns:a16="http://schemas.microsoft.com/office/drawing/2014/main" id="{F2209BB8-6D87-4A14-9541-117F382C1CB7}"/>
                </a:ext>
              </a:extLst>
            </p:cNvPr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Google Shape;2218;p15">
              <a:extLst>
                <a:ext uri="{FF2B5EF4-FFF2-40B4-BE49-F238E27FC236}">
                  <a16:creationId xmlns:a16="http://schemas.microsoft.com/office/drawing/2014/main" id="{5D5FAD9F-53DE-42D9-BB6D-8D68E834552F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Google Shape;2219;p15">
              <a:extLst>
                <a:ext uri="{FF2B5EF4-FFF2-40B4-BE49-F238E27FC236}">
                  <a16:creationId xmlns:a16="http://schemas.microsoft.com/office/drawing/2014/main" id="{0B3B4261-6FEB-4E70-A97A-FDFFB917AEE1}"/>
                </a:ext>
              </a:extLst>
            </p:cNvPr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Google Shape;4242;p66">
            <a:extLst>
              <a:ext uri="{FF2B5EF4-FFF2-40B4-BE49-F238E27FC236}">
                <a16:creationId xmlns:a16="http://schemas.microsoft.com/office/drawing/2014/main" id="{7D37A78A-D3DA-4414-98F2-E0A356CCEDB3}"/>
              </a:ext>
            </a:extLst>
          </p:cNvPr>
          <p:cNvGrpSpPr/>
          <p:nvPr/>
        </p:nvGrpSpPr>
        <p:grpSpPr>
          <a:xfrm>
            <a:off x="-1194313" y="4280592"/>
            <a:ext cx="643887" cy="1034625"/>
            <a:chOff x="5251500" y="2774450"/>
            <a:chExt cx="261600" cy="420350"/>
          </a:xfrm>
        </p:grpSpPr>
        <p:sp>
          <p:nvSpPr>
            <p:cNvPr id="239" name="Google Shape;4243;p66">
              <a:extLst>
                <a:ext uri="{FF2B5EF4-FFF2-40B4-BE49-F238E27FC236}">
                  <a16:creationId xmlns:a16="http://schemas.microsoft.com/office/drawing/2014/main" id="{AA1B33E7-EE40-49EC-A571-6EDBC8F55AF8}"/>
                </a:ext>
              </a:extLst>
            </p:cNvPr>
            <p:cNvSpPr/>
            <p:nvPr/>
          </p:nvSpPr>
          <p:spPr>
            <a:xfrm>
              <a:off x="5256700" y="2776900"/>
              <a:ext cx="61325" cy="147050"/>
            </a:xfrm>
            <a:custGeom>
              <a:avLst/>
              <a:gdLst/>
              <a:ahLst/>
              <a:cxnLst/>
              <a:rect l="l" t="t" r="r" b="b"/>
              <a:pathLst>
                <a:path w="2453" h="5882" extrusionOk="0">
                  <a:moveTo>
                    <a:pt x="1026" y="0"/>
                  </a:moveTo>
                  <a:cubicBezTo>
                    <a:pt x="984" y="0"/>
                    <a:pt x="938" y="5"/>
                    <a:pt x="887" y="18"/>
                  </a:cubicBezTo>
                  <a:cubicBezTo>
                    <a:pt x="566" y="113"/>
                    <a:pt x="489" y="376"/>
                    <a:pt x="512" y="566"/>
                  </a:cubicBezTo>
                  <a:cubicBezTo>
                    <a:pt x="530" y="769"/>
                    <a:pt x="625" y="1149"/>
                    <a:pt x="625" y="1149"/>
                  </a:cubicBezTo>
                  <a:lnTo>
                    <a:pt x="738" y="1430"/>
                  </a:lnTo>
                  <a:lnTo>
                    <a:pt x="0" y="1507"/>
                  </a:lnTo>
                  <a:lnTo>
                    <a:pt x="566" y="3823"/>
                  </a:lnTo>
                  <a:lnTo>
                    <a:pt x="738" y="3656"/>
                  </a:lnTo>
                  <a:lnTo>
                    <a:pt x="417" y="1864"/>
                  </a:lnTo>
                  <a:lnTo>
                    <a:pt x="792" y="1787"/>
                  </a:lnTo>
                  <a:lnTo>
                    <a:pt x="1394" y="5881"/>
                  </a:lnTo>
                  <a:cubicBezTo>
                    <a:pt x="1584" y="5859"/>
                    <a:pt x="1774" y="5859"/>
                    <a:pt x="1941" y="5859"/>
                  </a:cubicBezTo>
                  <a:cubicBezTo>
                    <a:pt x="2113" y="5841"/>
                    <a:pt x="2280" y="5804"/>
                    <a:pt x="2452" y="5804"/>
                  </a:cubicBezTo>
                  <a:lnTo>
                    <a:pt x="1715" y="1335"/>
                  </a:lnTo>
                  <a:lnTo>
                    <a:pt x="1620" y="769"/>
                  </a:lnTo>
                  <a:lnTo>
                    <a:pt x="1321" y="132"/>
                  </a:lnTo>
                  <a:cubicBezTo>
                    <a:pt x="1321" y="132"/>
                    <a:pt x="1231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Google Shape;4244;p66">
              <a:extLst>
                <a:ext uri="{FF2B5EF4-FFF2-40B4-BE49-F238E27FC236}">
                  <a16:creationId xmlns:a16="http://schemas.microsoft.com/office/drawing/2014/main" id="{B26E34BD-D5F0-4CEC-9099-DD2D355075DC}"/>
                </a:ext>
              </a:extLst>
            </p:cNvPr>
            <p:cNvSpPr/>
            <p:nvPr/>
          </p:nvSpPr>
          <p:spPr>
            <a:xfrm>
              <a:off x="5330650" y="2777350"/>
              <a:ext cx="28300" cy="144225"/>
            </a:xfrm>
            <a:custGeom>
              <a:avLst/>
              <a:gdLst/>
              <a:ahLst/>
              <a:cxnLst/>
              <a:rect l="l" t="t" r="r" b="b"/>
              <a:pathLst>
                <a:path w="1132" h="5769" extrusionOk="0">
                  <a:moveTo>
                    <a:pt x="417" y="0"/>
                  </a:moveTo>
                  <a:lnTo>
                    <a:pt x="1" y="1204"/>
                  </a:lnTo>
                  <a:lnTo>
                    <a:pt x="155" y="5768"/>
                  </a:lnTo>
                  <a:cubicBezTo>
                    <a:pt x="471" y="5768"/>
                    <a:pt x="811" y="5768"/>
                    <a:pt x="1132" y="5709"/>
                  </a:cubicBezTo>
                  <a:lnTo>
                    <a:pt x="870" y="1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Google Shape;4245;p66">
              <a:extLst>
                <a:ext uri="{FF2B5EF4-FFF2-40B4-BE49-F238E27FC236}">
                  <a16:creationId xmlns:a16="http://schemas.microsoft.com/office/drawing/2014/main" id="{D1399DAA-D406-463E-ACB6-911038EBD77B}"/>
                </a:ext>
              </a:extLst>
            </p:cNvPr>
            <p:cNvSpPr/>
            <p:nvPr/>
          </p:nvSpPr>
          <p:spPr>
            <a:xfrm>
              <a:off x="5382000" y="2821575"/>
              <a:ext cx="39150" cy="97875"/>
            </a:xfrm>
            <a:custGeom>
              <a:avLst/>
              <a:gdLst/>
              <a:ahLst/>
              <a:cxnLst/>
              <a:rect l="l" t="t" r="r" b="b"/>
              <a:pathLst>
                <a:path w="1566" h="3915" extrusionOk="0">
                  <a:moveTo>
                    <a:pt x="1154" y="0"/>
                  </a:moveTo>
                  <a:lnTo>
                    <a:pt x="1" y="3886"/>
                  </a:lnTo>
                  <a:cubicBezTo>
                    <a:pt x="114" y="3904"/>
                    <a:pt x="209" y="3904"/>
                    <a:pt x="322" y="3904"/>
                  </a:cubicBezTo>
                  <a:cubicBezTo>
                    <a:pt x="359" y="3910"/>
                    <a:pt x="398" y="3914"/>
                    <a:pt x="437" y="3914"/>
                  </a:cubicBezTo>
                  <a:cubicBezTo>
                    <a:pt x="517" y="3914"/>
                    <a:pt x="597" y="3897"/>
                    <a:pt x="661" y="3845"/>
                  </a:cubicBezTo>
                  <a:lnTo>
                    <a:pt x="661" y="3845"/>
                  </a:lnTo>
                  <a:lnTo>
                    <a:pt x="607" y="3868"/>
                  </a:lnTo>
                  <a:lnTo>
                    <a:pt x="1566" y="9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Google Shape;4246;p66">
              <a:extLst>
                <a:ext uri="{FF2B5EF4-FFF2-40B4-BE49-F238E27FC236}">
                  <a16:creationId xmlns:a16="http://schemas.microsoft.com/office/drawing/2014/main" id="{D634A76D-E9C3-49F8-9E29-428698DEA925}"/>
                </a:ext>
              </a:extLst>
            </p:cNvPr>
            <p:cNvSpPr/>
            <p:nvPr/>
          </p:nvSpPr>
          <p:spPr>
            <a:xfrm>
              <a:off x="5251500" y="2916800"/>
              <a:ext cx="247025" cy="278000"/>
            </a:xfrm>
            <a:custGeom>
              <a:avLst/>
              <a:gdLst/>
              <a:ahLst/>
              <a:cxnLst/>
              <a:rect l="l" t="t" r="r" b="b"/>
              <a:pathLst>
                <a:path w="9881" h="11120" extrusionOk="0">
                  <a:moveTo>
                    <a:pt x="9880" y="0"/>
                  </a:moveTo>
                  <a:lnTo>
                    <a:pt x="5827" y="245"/>
                  </a:lnTo>
                  <a:cubicBezTo>
                    <a:pt x="5732" y="321"/>
                    <a:pt x="5601" y="321"/>
                    <a:pt x="5488" y="321"/>
                  </a:cubicBezTo>
                  <a:cubicBezTo>
                    <a:pt x="5356" y="321"/>
                    <a:pt x="5243" y="303"/>
                    <a:pt x="5108" y="303"/>
                  </a:cubicBezTo>
                  <a:cubicBezTo>
                    <a:pt x="5090" y="303"/>
                    <a:pt x="5090" y="303"/>
                    <a:pt x="5090" y="285"/>
                  </a:cubicBezTo>
                  <a:lnTo>
                    <a:pt x="4262" y="340"/>
                  </a:lnTo>
                  <a:lnTo>
                    <a:pt x="4244" y="340"/>
                  </a:lnTo>
                  <a:cubicBezTo>
                    <a:pt x="3922" y="398"/>
                    <a:pt x="3565" y="398"/>
                    <a:pt x="3226" y="398"/>
                  </a:cubicBezTo>
                  <a:lnTo>
                    <a:pt x="2583" y="435"/>
                  </a:lnTo>
                  <a:lnTo>
                    <a:pt x="2565" y="435"/>
                  </a:lnTo>
                  <a:cubicBezTo>
                    <a:pt x="2416" y="435"/>
                    <a:pt x="2244" y="453"/>
                    <a:pt x="2077" y="471"/>
                  </a:cubicBezTo>
                  <a:cubicBezTo>
                    <a:pt x="1887" y="489"/>
                    <a:pt x="1715" y="489"/>
                    <a:pt x="1529" y="489"/>
                  </a:cubicBezTo>
                  <a:lnTo>
                    <a:pt x="1529" y="511"/>
                  </a:lnTo>
                  <a:lnTo>
                    <a:pt x="0" y="602"/>
                  </a:lnTo>
                  <a:lnTo>
                    <a:pt x="1511" y="10238"/>
                  </a:lnTo>
                  <a:cubicBezTo>
                    <a:pt x="2416" y="10351"/>
                    <a:pt x="3280" y="10577"/>
                    <a:pt x="4149" y="10762"/>
                  </a:cubicBezTo>
                  <a:cubicBezTo>
                    <a:pt x="4452" y="10821"/>
                    <a:pt x="4750" y="10875"/>
                    <a:pt x="5053" y="10916"/>
                  </a:cubicBezTo>
                  <a:cubicBezTo>
                    <a:pt x="5356" y="10952"/>
                    <a:pt x="5655" y="11007"/>
                    <a:pt x="5958" y="11065"/>
                  </a:cubicBezTo>
                  <a:cubicBezTo>
                    <a:pt x="6261" y="11102"/>
                    <a:pt x="6542" y="11120"/>
                    <a:pt x="6845" y="11120"/>
                  </a:cubicBezTo>
                  <a:cubicBezTo>
                    <a:pt x="6986" y="11109"/>
                    <a:pt x="7121" y="11099"/>
                    <a:pt x="7253" y="11099"/>
                  </a:cubicBezTo>
                  <a:cubicBezTo>
                    <a:pt x="7350" y="11099"/>
                    <a:pt x="7446" y="11104"/>
                    <a:pt x="7541" y="11120"/>
                  </a:cubicBezTo>
                  <a:lnTo>
                    <a:pt x="8559" y="6578"/>
                  </a:lnTo>
                  <a:lnTo>
                    <a:pt x="988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Google Shape;4247;p66">
              <a:extLst>
                <a:ext uri="{FF2B5EF4-FFF2-40B4-BE49-F238E27FC236}">
                  <a16:creationId xmlns:a16="http://schemas.microsoft.com/office/drawing/2014/main" id="{2C5F73F2-2621-43AE-96B9-CEB4412D76D6}"/>
                </a:ext>
              </a:extLst>
            </p:cNvPr>
            <p:cNvSpPr/>
            <p:nvPr/>
          </p:nvSpPr>
          <p:spPr>
            <a:xfrm>
              <a:off x="5251500" y="2911600"/>
              <a:ext cx="250750" cy="280875"/>
            </a:xfrm>
            <a:custGeom>
              <a:avLst/>
              <a:gdLst/>
              <a:ahLst/>
              <a:cxnLst/>
              <a:rect l="l" t="t" r="r" b="b"/>
              <a:pathLst>
                <a:path w="10030" h="11235" extrusionOk="0">
                  <a:moveTo>
                    <a:pt x="9953" y="0"/>
                  </a:moveTo>
                  <a:cubicBezTo>
                    <a:pt x="6673" y="303"/>
                    <a:pt x="3375" y="303"/>
                    <a:pt x="95" y="606"/>
                  </a:cubicBezTo>
                  <a:cubicBezTo>
                    <a:pt x="41" y="624"/>
                    <a:pt x="0" y="661"/>
                    <a:pt x="0" y="719"/>
                  </a:cubicBezTo>
                  <a:cubicBezTo>
                    <a:pt x="530" y="3904"/>
                    <a:pt x="964" y="7107"/>
                    <a:pt x="1434" y="10292"/>
                  </a:cubicBezTo>
                  <a:cubicBezTo>
                    <a:pt x="1442" y="10337"/>
                    <a:pt x="1469" y="10355"/>
                    <a:pt x="1501" y="10355"/>
                  </a:cubicBezTo>
                  <a:cubicBezTo>
                    <a:pt x="1548" y="10355"/>
                    <a:pt x="1602" y="10313"/>
                    <a:pt x="1602" y="10256"/>
                  </a:cubicBezTo>
                  <a:cubicBezTo>
                    <a:pt x="1208" y="7691"/>
                    <a:pt x="869" y="5130"/>
                    <a:pt x="471" y="2547"/>
                  </a:cubicBezTo>
                  <a:cubicBezTo>
                    <a:pt x="435" y="2339"/>
                    <a:pt x="77" y="774"/>
                    <a:pt x="340" y="756"/>
                  </a:cubicBezTo>
                  <a:cubicBezTo>
                    <a:pt x="1000" y="679"/>
                    <a:pt x="1661" y="643"/>
                    <a:pt x="2321" y="606"/>
                  </a:cubicBezTo>
                  <a:cubicBezTo>
                    <a:pt x="3601" y="511"/>
                    <a:pt x="4881" y="471"/>
                    <a:pt x="6148" y="416"/>
                  </a:cubicBezTo>
                  <a:cubicBezTo>
                    <a:pt x="6786" y="380"/>
                    <a:pt x="7410" y="339"/>
                    <a:pt x="8048" y="303"/>
                  </a:cubicBezTo>
                  <a:cubicBezTo>
                    <a:pt x="8369" y="285"/>
                    <a:pt x="8672" y="267"/>
                    <a:pt x="8994" y="244"/>
                  </a:cubicBezTo>
                  <a:cubicBezTo>
                    <a:pt x="9146" y="236"/>
                    <a:pt x="9353" y="177"/>
                    <a:pt x="9520" y="177"/>
                  </a:cubicBezTo>
                  <a:cubicBezTo>
                    <a:pt x="9706" y="177"/>
                    <a:pt x="9844" y="250"/>
                    <a:pt x="9803" y="548"/>
                  </a:cubicBezTo>
                  <a:cubicBezTo>
                    <a:pt x="9672" y="1547"/>
                    <a:pt x="9405" y="2547"/>
                    <a:pt x="9220" y="3547"/>
                  </a:cubicBezTo>
                  <a:cubicBezTo>
                    <a:pt x="8994" y="4845"/>
                    <a:pt x="8691" y="6148"/>
                    <a:pt x="8387" y="7428"/>
                  </a:cubicBezTo>
                  <a:cubicBezTo>
                    <a:pt x="8089" y="8672"/>
                    <a:pt x="7673" y="9880"/>
                    <a:pt x="7465" y="11142"/>
                  </a:cubicBezTo>
                  <a:cubicBezTo>
                    <a:pt x="7454" y="11198"/>
                    <a:pt x="7502" y="11234"/>
                    <a:pt x="7547" y="11234"/>
                  </a:cubicBezTo>
                  <a:cubicBezTo>
                    <a:pt x="7579" y="11234"/>
                    <a:pt x="7609" y="11217"/>
                    <a:pt x="7618" y="11178"/>
                  </a:cubicBezTo>
                  <a:cubicBezTo>
                    <a:pt x="7958" y="9201"/>
                    <a:pt x="8614" y="7279"/>
                    <a:pt x="9048" y="5297"/>
                  </a:cubicBezTo>
                  <a:cubicBezTo>
                    <a:pt x="9428" y="3583"/>
                    <a:pt x="9803" y="1828"/>
                    <a:pt x="10030" y="95"/>
                  </a:cubicBezTo>
                  <a:cubicBezTo>
                    <a:pt x="10030" y="41"/>
                    <a:pt x="9993" y="0"/>
                    <a:pt x="9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Google Shape;4248;p66">
              <a:extLst>
                <a:ext uri="{FF2B5EF4-FFF2-40B4-BE49-F238E27FC236}">
                  <a16:creationId xmlns:a16="http://schemas.microsoft.com/office/drawing/2014/main" id="{573F6017-40DF-4671-89B8-61AFBFDDD515}"/>
                </a:ext>
              </a:extLst>
            </p:cNvPr>
            <p:cNvSpPr/>
            <p:nvPr/>
          </p:nvSpPr>
          <p:spPr>
            <a:xfrm>
              <a:off x="5271275" y="2794300"/>
              <a:ext cx="49825" cy="131775"/>
            </a:xfrm>
            <a:custGeom>
              <a:avLst/>
              <a:gdLst/>
              <a:ahLst/>
              <a:cxnLst/>
              <a:rect l="l" t="t" r="r" b="b"/>
              <a:pathLst>
                <a:path w="1993" h="5271" extrusionOk="0">
                  <a:moveTo>
                    <a:pt x="983" y="1"/>
                  </a:moveTo>
                  <a:cubicBezTo>
                    <a:pt x="643" y="73"/>
                    <a:pt x="381" y="168"/>
                    <a:pt x="60" y="300"/>
                  </a:cubicBezTo>
                  <a:cubicBezTo>
                    <a:pt x="19" y="322"/>
                    <a:pt x="1" y="358"/>
                    <a:pt x="1" y="395"/>
                  </a:cubicBezTo>
                  <a:cubicBezTo>
                    <a:pt x="268" y="1996"/>
                    <a:pt x="585" y="3579"/>
                    <a:pt x="756" y="5185"/>
                  </a:cubicBezTo>
                  <a:cubicBezTo>
                    <a:pt x="765" y="5242"/>
                    <a:pt x="807" y="5270"/>
                    <a:pt x="847" y="5270"/>
                  </a:cubicBezTo>
                  <a:cubicBezTo>
                    <a:pt x="886" y="5270"/>
                    <a:pt x="924" y="5242"/>
                    <a:pt x="924" y="5185"/>
                  </a:cubicBezTo>
                  <a:cubicBezTo>
                    <a:pt x="811" y="4240"/>
                    <a:pt x="661" y="3317"/>
                    <a:pt x="512" y="2394"/>
                  </a:cubicBezTo>
                  <a:cubicBezTo>
                    <a:pt x="417" y="1865"/>
                    <a:pt x="322" y="1340"/>
                    <a:pt x="227" y="793"/>
                  </a:cubicBezTo>
                  <a:cubicBezTo>
                    <a:pt x="173" y="413"/>
                    <a:pt x="381" y="300"/>
                    <a:pt x="720" y="227"/>
                  </a:cubicBezTo>
                  <a:cubicBezTo>
                    <a:pt x="740" y="222"/>
                    <a:pt x="759" y="220"/>
                    <a:pt x="777" y="220"/>
                  </a:cubicBezTo>
                  <a:cubicBezTo>
                    <a:pt x="1100" y="220"/>
                    <a:pt x="1135" y="993"/>
                    <a:pt x="1191" y="1263"/>
                  </a:cubicBezTo>
                  <a:cubicBezTo>
                    <a:pt x="1286" y="1734"/>
                    <a:pt x="1376" y="2222"/>
                    <a:pt x="1453" y="2697"/>
                  </a:cubicBezTo>
                  <a:cubicBezTo>
                    <a:pt x="1584" y="3525"/>
                    <a:pt x="1679" y="4371"/>
                    <a:pt x="1810" y="5203"/>
                  </a:cubicBezTo>
                  <a:cubicBezTo>
                    <a:pt x="1818" y="5250"/>
                    <a:pt x="1852" y="5270"/>
                    <a:pt x="1887" y="5270"/>
                  </a:cubicBezTo>
                  <a:cubicBezTo>
                    <a:pt x="1938" y="5270"/>
                    <a:pt x="1993" y="5229"/>
                    <a:pt x="1982" y="5163"/>
                  </a:cubicBezTo>
                  <a:cubicBezTo>
                    <a:pt x="1697" y="3448"/>
                    <a:pt x="1489" y="1752"/>
                    <a:pt x="1078" y="55"/>
                  </a:cubicBezTo>
                  <a:cubicBezTo>
                    <a:pt x="1060" y="19"/>
                    <a:pt x="1019" y="1"/>
                    <a:pt x="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Google Shape;4249;p66">
              <a:extLst>
                <a:ext uri="{FF2B5EF4-FFF2-40B4-BE49-F238E27FC236}">
                  <a16:creationId xmlns:a16="http://schemas.microsoft.com/office/drawing/2014/main" id="{ED4A3A2E-0065-49ED-92D6-73D0F2A41055}"/>
                </a:ext>
              </a:extLst>
            </p:cNvPr>
            <p:cNvSpPr/>
            <p:nvPr/>
          </p:nvSpPr>
          <p:spPr>
            <a:xfrm>
              <a:off x="5274125" y="2810250"/>
              <a:ext cx="27825" cy="8525"/>
            </a:xfrm>
            <a:custGeom>
              <a:avLst/>
              <a:gdLst/>
              <a:ahLst/>
              <a:cxnLst/>
              <a:rect l="l" t="t" r="r" b="b"/>
              <a:pathLst>
                <a:path w="1113" h="341" extrusionOk="0">
                  <a:moveTo>
                    <a:pt x="1018" y="1"/>
                  </a:moveTo>
                  <a:cubicBezTo>
                    <a:pt x="719" y="42"/>
                    <a:pt x="416" y="137"/>
                    <a:pt x="113" y="173"/>
                  </a:cubicBezTo>
                  <a:cubicBezTo>
                    <a:pt x="0" y="191"/>
                    <a:pt x="0" y="340"/>
                    <a:pt x="113" y="340"/>
                  </a:cubicBezTo>
                  <a:cubicBezTo>
                    <a:pt x="416" y="304"/>
                    <a:pt x="719" y="209"/>
                    <a:pt x="1018" y="173"/>
                  </a:cubicBezTo>
                  <a:cubicBezTo>
                    <a:pt x="1113" y="155"/>
                    <a:pt x="1113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Google Shape;4250;p66">
              <a:extLst>
                <a:ext uri="{FF2B5EF4-FFF2-40B4-BE49-F238E27FC236}">
                  <a16:creationId xmlns:a16="http://schemas.microsoft.com/office/drawing/2014/main" id="{7088DCB0-A710-46C6-8F48-F1A82659CA59}"/>
                </a:ext>
              </a:extLst>
            </p:cNvPr>
            <p:cNvSpPr/>
            <p:nvPr/>
          </p:nvSpPr>
          <p:spPr>
            <a:xfrm>
              <a:off x="5264275" y="2774450"/>
              <a:ext cx="33225" cy="31925"/>
            </a:xfrm>
            <a:custGeom>
              <a:avLst/>
              <a:gdLst/>
              <a:ahLst/>
              <a:cxnLst/>
              <a:rect l="l" t="t" r="r" b="b"/>
              <a:pathLst>
                <a:path w="1329" h="1277" extrusionOk="0">
                  <a:moveTo>
                    <a:pt x="715" y="0"/>
                  </a:moveTo>
                  <a:cubicBezTo>
                    <a:pt x="650" y="0"/>
                    <a:pt x="586" y="13"/>
                    <a:pt x="525" y="40"/>
                  </a:cubicBezTo>
                  <a:cubicBezTo>
                    <a:pt x="0" y="230"/>
                    <a:pt x="55" y="849"/>
                    <a:pt x="299" y="1247"/>
                  </a:cubicBezTo>
                  <a:cubicBezTo>
                    <a:pt x="316" y="1268"/>
                    <a:pt x="340" y="1277"/>
                    <a:pt x="364" y="1277"/>
                  </a:cubicBezTo>
                  <a:cubicBezTo>
                    <a:pt x="426" y="1277"/>
                    <a:pt x="492" y="1220"/>
                    <a:pt x="453" y="1152"/>
                  </a:cubicBezTo>
                  <a:cubicBezTo>
                    <a:pt x="245" y="849"/>
                    <a:pt x="168" y="397"/>
                    <a:pt x="548" y="211"/>
                  </a:cubicBezTo>
                  <a:cubicBezTo>
                    <a:pt x="618" y="171"/>
                    <a:pt x="682" y="153"/>
                    <a:pt x="739" y="153"/>
                  </a:cubicBezTo>
                  <a:cubicBezTo>
                    <a:pt x="1030" y="153"/>
                    <a:pt x="1152" y="618"/>
                    <a:pt x="1168" y="867"/>
                  </a:cubicBezTo>
                  <a:cubicBezTo>
                    <a:pt x="1168" y="924"/>
                    <a:pt x="1211" y="952"/>
                    <a:pt x="1251" y="952"/>
                  </a:cubicBezTo>
                  <a:cubicBezTo>
                    <a:pt x="1291" y="952"/>
                    <a:pt x="1328" y="924"/>
                    <a:pt x="1317" y="867"/>
                  </a:cubicBezTo>
                  <a:cubicBezTo>
                    <a:pt x="1317" y="605"/>
                    <a:pt x="1263" y="302"/>
                    <a:pt x="1055" y="116"/>
                  </a:cubicBezTo>
                  <a:cubicBezTo>
                    <a:pt x="958" y="43"/>
                    <a:pt x="836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Google Shape;4251;p66">
              <a:extLst>
                <a:ext uri="{FF2B5EF4-FFF2-40B4-BE49-F238E27FC236}">
                  <a16:creationId xmlns:a16="http://schemas.microsoft.com/office/drawing/2014/main" id="{7BC30973-ABDE-4A15-84E9-9325F91D6D96}"/>
                </a:ext>
              </a:extLst>
            </p:cNvPr>
            <p:cNvSpPr/>
            <p:nvPr/>
          </p:nvSpPr>
          <p:spPr>
            <a:xfrm>
              <a:off x="5253875" y="2808875"/>
              <a:ext cx="25475" cy="65525"/>
            </a:xfrm>
            <a:custGeom>
              <a:avLst/>
              <a:gdLst/>
              <a:ahLst/>
              <a:cxnLst/>
              <a:rect l="l" t="t" r="r" b="b"/>
              <a:pathLst>
                <a:path w="1019" h="2621" extrusionOk="0">
                  <a:moveTo>
                    <a:pt x="753" y="0"/>
                  </a:moveTo>
                  <a:cubicBezTo>
                    <a:pt x="748" y="0"/>
                    <a:pt x="743" y="1"/>
                    <a:pt x="738" y="2"/>
                  </a:cubicBezTo>
                  <a:cubicBezTo>
                    <a:pt x="511" y="56"/>
                    <a:pt x="285" y="97"/>
                    <a:pt x="59" y="151"/>
                  </a:cubicBezTo>
                  <a:cubicBezTo>
                    <a:pt x="18" y="169"/>
                    <a:pt x="0" y="210"/>
                    <a:pt x="0" y="246"/>
                  </a:cubicBezTo>
                  <a:cubicBezTo>
                    <a:pt x="113" y="1037"/>
                    <a:pt x="376" y="1793"/>
                    <a:pt x="511" y="2567"/>
                  </a:cubicBezTo>
                  <a:cubicBezTo>
                    <a:pt x="530" y="2585"/>
                    <a:pt x="566" y="2621"/>
                    <a:pt x="602" y="2621"/>
                  </a:cubicBezTo>
                  <a:cubicBezTo>
                    <a:pt x="715" y="2603"/>
                    <a:pt x="810" y="2585"/>
                    <a:pt x="923" y="2508"/>
                  </a:cubicBezTo>
                  <a:cubicBezTo>
                    <a:pt x="964" y="2490"/>
                    <a:pt x="964" y="2453"/>
                    <a:pt x="964" y="2413"/>
                  </a:cubicBezTo>
                  <a:cubicBezTo>
                    <a:pt x="905" y="2073"/>
                    <a:pt x="851" y="1734"/>
                    <a:pt x="774" y="1395"/>
                  </a:cubicBezTo>
                  <a:cubicBezTo>
                    <a:pt x="738" y="1227"/>
                    <a:pt x="697" y="1056"/>
                    <a:pt x="643" y="888"/>
                  </a:cubicBezTo>
                  <a:cubicBezTo>
                    <a:pt x="566" y="603"/>
                    <a:pt x="602" y="603"/>
                    <a:pt x="923" y="585"/>
                  </a:cubicBezTo>
                  <a:cubicBezTo>
                    <a:pt x="1018" y="585"/>
                    <a:pt x="1018" y="418"/>
                    <a:pt x="923" y="418"/>
                  </a:cubicBezTo>
                  <a:cubicBezTo>
                    <a:pt x="756" y="436"/>
                    <a:pt x="602" y="454"/>
                    <a:pt x="453" y="490"/>
                  </a:cubicBezTo>
                  <a:cubicBezTo>
                    <a:pt x="398" y="490"/>
                    <a:pt x="376" y="549"/>
                    <a:pt x="398" y="585"/>
                  </a:cubicBezTo>
                  <a:cubicBezTo>
                    <a:pt x="548" y="1096"/>
                    <a:pt x="661" y="1603"/>
                    <a:pt x="756" y="2132"/>
                  </a:cubicBezTo>
                  <a:cubicBezTo>
                    <a:pt x="828" y="2263"/>
                    <a:pt x="792" y="2358"/>
                    <a:pt x="661" y="2431"/>
                  </a:cubicBezTo>
                  <a:cubicBezTo>
                    <a:pt x="643" y="2358"/>
                    <a:pt x="625" y="2300"/>
                    <a:pt x="625" y="2227"/>
                  </a:cubicBezTo>
                  <a:cubicBezTo>
                    <a:pt x="566" y="2019"/>
                    <a:pt x="511" y="1829"/>
                    <a:pt x="471" y="1621"/>
                  </a:cubicBezTo>
                  <a:cubicBezTo>
                    <a:pt x="376" y="1246"/>
                    <a:pt x="285" y="870"/>
                    <a:pt x="208" y="490"/>
                  </a:cubicBezTo>
                  <a:cubicBezTo>
                    <a:pt x="172" y="323"/>
                    <a:pt x="131" y="282"/>
                    <a:pt x="321" y="246"/>
                  </a:cubicBezTo>
                  <a:cubicBezTo>
                    <a:pt x="471" y="210"/>
                    <a:pt x="625" y="192"/>
                    <a:pt x="774" y="151"/>
                  </a:cubicBezTo>
                  <a:cubicBezTo>
                    <a:pt x="881" y="134"/>
                    <a:pt x="834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Google Shape;4252;p66">
              <a:extLst>
                <a:ext uri="{FF2B5EF4-FFF2-40B4-BE49-F238E27FC236}">
                  <a16:creationId xmlns:a16="http://schemas.microsoft.com/office/drawing/2014/main" id="{5B5DE7D9-5AFF-483D-B343-E6037DF7E610}"/>
                </a:ext>
              </a:extLst>
            </p:cNvPr>
            <p:cNvSpPr/>
            <p:nvPr/>
          </p:nvSpPr>
          <p:spPr>
            <a:xfrm>
              <a:off x="5329300" y="2800875"/>
              <a:ext cx="30400" cy="122825"/>
            </a:xfrm>
            <a:custGeom>
              <a:avLst/>
              <a:gdLst/>
              <a:ahLst/>
              <a:cxnLst/>
              <a:rect l="l" t="t" r="r" b="b"/>
              <a:pathLst>
                <a:path w="1216" h="4913" extrusionOk="0">
                  <a:moveTo>
                    <a:pt x="942" y="0"/>
                  </a:moveTo>
                  <a:cubicBezTo>
                    <a:pt x="661" y="37"/>
                    <a:pt x="376" y="77"/>
                    <a:pt x="96" y="113"/>
                  </a:cubicBezTo>
                  <a:cubicBezTo>
                    <a:pt x="55" y="113"/>
                    <a:pt x="37" y="150"/>
                    <a:pt x="37" y="190"/>
                  </a:cubicBezTo>
                  <a:cubicBezTo>
                    <a:pt x="1" y="1733"/>
                    <a:pt x="37" y="3280"/>
                    <a:pt x="132" y="4827"/>
                  </a:cubicBezTo>
                  <a:cubicBezTo>
                    <a:pt x="132" y="4884"/>
                    <a:pt x="174" y="4912"/>
                    <a:pt x="216" y="4912"/>
                  </a:cubicBezTo>
                  <a:cubicBezTo>
                    <a:pt x="257" y="4912"/>
                    <a:pt x="299" y="4884"/>
                    <a:pt x="299" y="4827"/>
                  </a:cubicBezTo>
                  <a:cubicBezTo>
                    <a:pt x="245" y="3959"/>
                    <a:pt x="227" y="3090"/>
                    <a:pt x="209" y="2226"/>
                  </a:cubicBezTo>
                  <a:cubicBezTo>
                    <a:pt x="209" y="1774"/>
                    <a:pt x="186" y="1321"/>
                    <a:pt x="186" y="869"/>
                  </a:cubicBezTo>
                  <a:lnTo>
                    <a:pt x="186" y="435"/>
                  </a:lnTo>
                  <a:cubicBezTo>
                    <a:pt x="186" y="214"/>
                    <a:pt x="346" y="198"/>
                    <a:pt x="532" y="198"/>
                  </a:cubicBezTo>
                  <a:cubicBezTo>
                    <a:pt x="564" y="198"/>
                    <a:pt x="596" y="199"/>
                    <a:pt x="629" y="199"/>
                  </a:cubicBezTo>
                  <a:cubicBezTo>
                    <a:pt x="684" y="199"/>
                    <a:pt x="740" y="197"/>
                    <a:pt x="792" y="190"/>
                  </a:cubicBezTo>
                  <a:cubicBezTo>
                    <a:pt x="803" y="189"/>
                    <a:pt x="812" y="189"/>
                    <a:pt x="821" y="189"/>
                  </a:cubicBezTo>
                  <a:cubicBezTo>
                    <a:pt x="953" y="189"/>
                    <a:pt x="905" y="314"/>
                    <a:pt x="905" y="471"/>
                  </a:cubicBezTo>
                  <a:cubicBezTo>
                    <a:pt x="924" y="679"/>
                    <a:pt x="924" y="905"/>
                    <a:pt x="942" y="1113"/>
                  </a:cubicBezTo>
                  <a:cubicBezTo>
                    <a:pt x="942" y="1584"/>
                    <a:pt x="960" y="2054"/>
                    <a:pt x="978" y="2525"/>
                  </a:cubicBezTo>
                  <a:cubicBezTo>
                    <a:pt x="1000" y="3280"/>
                    <a:pt x="1000" y="4054"/>
                    <a:pt x="1055" y="4827"/>
                  </a:cubicBezTo>
                  <a:cubicBezTo>
                    <a:pt x="1055" y="4884"/>
                    <a:pt x="1098" y="4912"/>
                    <a:pt x="1138" y="4912"/>
                  </a:cubicBezTo>
                  <a:cubicBezTo>
                    <a:pt x="1178" y="4912"/>
                    <a:pt x="1215" y="4884"/>
                    <a:pt x="1204" y="4827"/>
                  </a:cubicBezTo>
                  <a:cubicBezTo>
                    <a:pt x="1132" y="3244"/>
                    <a:pt x="1150" y="1661"/>
                    <a:pt x="1055" y="77"/>
                  </a:cubicBezTo>
                  <a:cubicBezTo>
                    <a:pt x="1055" y="18"/>
                    <a:pt x="1000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Google Shape;4253;p66">
              <a:extLst>
                <a:ext uri="{FF2B5EF4-FFF2-40B4-BE49-F238E27FC236}">
                  <a16:creationId xmlns:a16="http://schemas.microsoft.com/office/drawing/2014/main" id="{497CAAA8-5824-4292-8341-BFF30C3BB941}"/>
                </a:ext>
              </a:extLst>
            </p:cNvPr>
            <p:cNvSpPr/>
            <p:nvPr/>
          </p:nvSpPr>
          <p:spPr>
            <a:xfrm>
              <a:off x="5330375" y="2774600"/>
              <a:ext cx="24100" cy="33050"/>
            </a:xfrm>
            <a:custGeom>
              <a:avLst/>
              <a:gdLst/>
              <a:ahLst/>
              <a:cxnLst/>
              <a:rect l="l" t="t" r="r" b="b"/>
              <a:pathLst>
                <a:path w="964" h="1322" extrusionOk="0">
                  <a:moveTo>
                    <a:pt x="447" y="1"/>
                  </a:moveTo>
                  <a:cubicBezTo>
                    <a:pt x="412" y="1"/>
                    <a:pt x="382" y="20"/>
                    <a:pt x="369" y="52"/>
                  </a:cubicBezTo>
                  <a:cubicBezTo>
                    <a:pt x="238" y="450"/>
                    <a:pt x="89" y="825"/>
                    <a:pt x="12" y="1223"/>
                  </a:cubicBezTo>
                  <a:cubicBezTo>
                    <a:pt x="1" y="1278"/>
                    <a:pt x="52" y="1322"/>
                    <a:pt x="99" y="1322"/>
                  </a:cubicBezTo>
                  <a:cubicBezTo>
                    <a:pt x="129" y="1322"/>
                    <a:pt x="157" y="1304"/>
                    <a:pt x="166" y="1259"/>
                  </a:cubicBezTo>
                  <a:cubicBezTo>
                    <a:pt x="228" y="918"/>
                    <a:pt x="350" y="594"/>
                    <a:pt x="466" y="271"/>
                  </a:cubicBezTo>
                  <a:lnTo>
                    <a:pt x="466" y="271"/>
                  </a:lnTo>
                  <a:cubicBezTo>
                    <a:pt x="616" y="535"/>
                    <a:pt x="675" y="861"/>
                    <a:pt x="786" y="1146"/>
                  </a:cubicBezTo>
                  <a:cubicBezTo>
                    <a:pt x="803" y="1174"/>
                    <a:pt x="826" y="1186"/>
                    <a:pt x="850" y="1186"/>
                  </a:cubicBezTo>
                  <a:cubicBezTo>
                    <a:pt x="906" y="1186"/>
                    <a:pt x="964" y="1119"/>
                    <a:pt x="935" y="1051"/>
                  </a:cubicBezTo>
                  <a:cubicBezTo>
                    <a:pt x="786" y="712"/>
                    <a:pt x="749" y="337"/>
                    <a:pt x="523" y="34"/>
                  </a:cubicBezTo>
                  <a:cubicBezTo>
                    <a:pt x="499" y="11"/>
                    <a:pt x="471" y="1"/>
                    <a:pt x="4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Google Shape;4254;p66">
              <a:extLst>
                <a:ext uri="{FF2B5EF4-FFF2-40B4-BE49-F238E27FC236}">
                  <a16:creationId xmlns:a16="http://schemas.microsoft.com/office/drawing/2014/main" id="{FEFE6905-D73E-4CBB-8B35-E0D80D42F72D}"/>
                </a:ext>
              </a:extLst>
            </p:cNvPr>
            <p:cNvSpPr/>
            <p:nvPr/>
          </p:nvSpPr>
          <p:spPr>
            <a:xfrm>
              <a:off x="5335875" y="2779950"/>
              <a:ext cx="10425" cy="9175"/>
            </a:xfrm>
            <a:custGeom>
              <a:avLst/>
              <a:gdLst/>
              <a:ahLst/>
              <a:cxnLst/>
              <a:rect l="l" t="t" r="r" b="b"/>
              <a:pathLst>
                <a:path w="417" h="367" extrusionOk="0">
                  <a:moveTo>
                    <a:pt x="227" y="0"/>
                  </a:moveTo>
                  <a:cubicBezTo>
                    <a:pt x="178" y="0"/>
                    <a:pt x="125" y="40"/>
                    <a:pt x="149" y="105"/>
                  </a:cubicBezTo>
                  <a:cubicBezTo>
                    <a:pt x="149" y="141"/>
                    <a:pt x="172" y="177"/>
                    <a:pt x="172" y="195"/>
                  </a:cubicBezTo>
                  <a:lnTo>
                    <a:pt x="113" y="195"/>
                  </a:lnTo>
                  <a:cubicBezTo>
                    <a:pt x="0" y="195"/>
                    <a:pt x="0" y="367"/>
                    <a:pt x="113" y="367"/>
                  </a:cubicBezTo>
                  <a:cubicBezTo>
                    <a:pt x="190" y="367"/>
                    <a:pt x="262" y="367"/>
                    <a:pt x="339" y="349"/>
                  </a:cubicBezTo>
                  <a:cubicBezTo>
                    <a:pt x="416" y="331"/>
                    <a:pt x="416" y="236"/>
                    <a:pt x="357" y="195"/>
                  </a:cubicBezTo>
                  <a:cubicBezTo>
                    <a:pt x="398" y="177"/>
                    <a:pt x="376" y="123"/>
                    <a:pt x="339" y="82"/>
                  </a:cubicBezTo>
                  <a:cubicBezTo>
                    <a:pt x="339" y="64"/>
                    <a:pt x="321" y="46"/>
                    <a:pt x="285" y="28"/>
                  </a:cubicBezTo>
                  <a:cubicBezTo>
                    <a:pt x="272" y="9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Google Shape;4255;p66">
              <a:extLst>
                <a:ext uri="{FF2B5EF4-FFF2-40B4-BE49-F238E27FC236}">
                  <a16:creationId xmlns:a16="http://schemas.microsoft.com/office/drawing/2014/main" id="{34FFC391-7CDB-4D6A-9BE7-A244E41CA5CF}"/>
                </a:ext>
              </a:extLst>
            </p:cNvPr>
            <p:cNvSpPr/>
            <p:nvPr/>
          </p:nvSpPr>
          <p:spPr>
            <a:xfrm>
              <a:off x="5340625" y="2817975"/>
              <a:ext cx="7025" cy="47350"/>
            </a:xfrm>
            <a:custGeom>
              <a:avLst/>
              <a:gdLst/>
              <a:ahLst/>
              <a:cxnLst/>
              <a:rect l="l" t="t" r="r" b="b"/>
              <a:pathLst>
                <a:path w="281" h="1894" extrusionOk="0">
                  <a:moveTo>
                    <a:pt x="122" y="1"/>
                  </a:moveTo>
                  <a:cubicBezTo>
                    <a:pt x="61" y="1"/>
                    <a:pt x="0" y="24"/>
                    <a:pt x="0" y="72"/>
                  </a:cubicBezTo>
                  <a:cubicBezTo>
                    <a:pt x="18" y="655"/>
                    <a:pt x="54" y="1239"/>
                    <a:pt x="54" y="1823"/>
                  </a:cubicBezTo>
                  <a:cubicBezTo>
                    <a:pt x="54" y="1870"/>
                    <a:pt x="111" y="1894"/>
                    <a:pt x="167" y="1894"/>
                  </a:cubicBezTo>
                  <a:cubicBezTo>
                    <a:pt x="224" y="1894"/>
                    <a:pt x="281" y="1870"/>
                    <a:pt x="281" y="1823"/>
                  </a:cubicBezTo>
                  <a:cubicBezTo>
                    <a:pt x="281" y="1239"/>
                    <a:pt x="262" y="655"/>
                    <a:pt x="244" y="72"/>
                  </a:cubicBezTo>
                  <a:cubicBezTo>
                    <a:pt x="244" y="24"/>
                    <a:pt x="183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Google Shape;4256;p66">
              <a:extLst>
                <a:ext uri="{FF2B5EF4-FFF2-40B4-BE49-F238E27FC236}">
                  <a16:creationId xmlns:a16="http://schemas.microsoft.com/office/drawing/2014/main" id="{64EE1831-E94A-4C9E-8A5D-25D1B7CC766C}"/>
                </a:ext>
              </a:extLst>
            </p:cNvPr>
            <p:cNvSpPr/>
            <p:nvPr/>
          </p:nvSpPr>
          <p:spPr>
            <a:xfrm>
              <a:off x="5380125" y="2818175"/>
              <a:ext cx="44325" cy="103325"/>
            </a:xfrm>
            <a:custGeom>
              <a:avLst/>
              <a:gdLst/>
              <a:ahLst/>
              <a:cxnLst/>
              <a:rect l="l" t="t" r="r" b="b"/>
              <a:pathLst>
                <a:path w="1773" h="4133" extrusionOk="0">
                  <a:moveTo>
                    <a:pt x="1226" y="0"/>
                  </a:moveTo>
                  <a:cubicBezTo>
                    <a:pt x="1194" y="0"/>
                    <a:pt x="1167" y="31"/>
                    <a:pt x="1152" y="64"/>
                  </a:cubicBezTo>
                  <a:cubicBezTo>
                    <a:pt x="700" y="1362"/>
                    <a:pt x="415" y="2719"/>
                    <a:pt x="21" y="4040"/>
                  </a:cubicBezTo>
                  <a:cubicBezTo>
                    <a:pt x="0" y="4096"/>
                    <a:pt x="50" y="4132"/>
                    <a:pt x="98" y="4132"/>
                  </a:cubicBezTo>
                  <a:cubicBezTo>
                    <a:pt x="131" y="4132"/>
                    <a:pt x="163" y="4115"/>
                    <a:pt x="171" y="4076"/>
                  </a:cubicBezTo>
                  <a:cubicBezTo>
                    <a:pt x="551" y="2832"/>
                    <a:pt x="813" y="1570"/>
                    <a:pt x="1229" y="326"/>
                  </a:cubicBezTo>
                  <a:cubicBezTo>
                    <a:pt x="1297" y="240"/>
                    <a:pt x="1357" y="198"/>
                    <a:pt x="1406" y="198"/>
                  </a:cubicBezTo>
                  <a:cubicBezTo>
                    <a:pt x="1465" y="198"/>
                    <a:pt x="1508" y="261"/>
                    <a:pt x="1528" y="385"/>
                  </a:cubicBezTo>
                  <a:cubicBezTo>
                    <a:pt x="1492" y="534"/>
                    <a:pt x="1456" y="684"/>
                    <a:pt x="1397" y="855"/>
                  </a:cubicBezTo>
                  <a:cubicBezTo>
                    <a:pt x="1302" y="1231"/>
                    <a:pt x="1189" y="1629"/>
                    <a:pt x="1094" y="2005"/>
                  </a:cubicBezTo>
                  <a:cubicBezTo>
                    <a:pt x="926" y="2665"/>
                    <a:pt x="777" y="3344"/>
                    <a:pt x="569" y="3981"/>
                  </a:cubicBezTo>
                  <a:cubicBezTo>
                    <a:pt x="558" y="4040"/>
                    <a:pt x="609" y="4084"/>
                    <a:pt x="655" y="4084"/>
                  </a:cubicBezTo>
                  <a:cubicBezTo>
                    <a:pt x="684" y="4084"/>
                    <a:pt x="711" y="4066"/>
                    <a:pt x="718" y="4022"/>
                  </a:cubicBezTo>
                  <a:cubicBezTo>
                    <a:pt x="1116" y="2760"/>
                    <a:pt x="1379" y="1457"/>
                    <a:pt x="1754" y="195"/>
                  </a:cubicBezTo>
                  <a:cubicBezTo>
                    <a:pt x="1772" y="159"/>
                    <a:pt x="1754" y="118"/>
                    <a:pt x="1700" y="100"/>
                  </a:cubicBezTo>
                  <a:cubicBezTo>
                    <a:pt x="1546" y="64"/>
                    <a:pt x="1397" y="23"/>
                    <a:pt x="1247" y="5"/>
                  </a:cubicBezTo>
                  <a:cubicBezTo>
                    <a:pt x="1240" y="2"/>
                    <a:pt x="1233" y="0"/>
                    <a:pt x="1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Google Shape;4257;p66">
              <a:extLst>
                <a:ext uri="{FF2B5EF4-FFF2-40B4-BE49-F238E27FC236}">
                  <a16:creationId xmlns:a16="http://schemas.microsoft.com/office/drawing/2014/main" id="{6B2F6E5A-97F5-4E32-872D-3989904125E4}"/>
                </a:ext>
              </a:extLst>
            </p:cNvPr>
            <p:cNvSpPr/>
            <p:nvPr/>
          </p:nvSpPr>
          <p:spPr>
            <a:xfrm>
              <a:off x="5402750" y="2834475"/>
              <a:ext cx="16375" cy="8075"/>
            </a:xfrm>
            <a:custGeom>
              <a:avLst/>
              <a:gdLst/>
              <a:ahLst/>
              <a:cxnLst/>
              <a:rect l="l" t="t" r="r" b="b"/>
              <a:pathLst>
                <a:path w="655" h="323" extrusionOk="0">
                  <a:moveTo>
                    <a:pt x="108" y="1"/>
                  </a:moveTo>
                  <a:cubicBezTo>
                    <a:pt x="38" y="1"/>
                    <a:pt x="0" y="99"/>
                    <a:pt x="76" y="145"/>
                  </a:cubicBezTo>
                  <a:cubicBezTo>
                    <a:pt x="211" y="222"/>
                    <a:pt x="361" y="240"/>
                    <a:pt x="492" y="317"/>
                  </a:cubicBezTo>
                  <a:cubicBezTo>
                    <a:pt x="503" y="321"/>
                    <a:pt x="514" y="323"/>
                    <a:pt x="524" y="323"/>
                  </a:cubicBezTo>
                  <a:cubicBezTo>
                    <a:pt x="603" y="323"/>
                    <a:pt x="655" y="215"/>
                    <a:pt x="587" y="163"/>
                  </a:cubicBezTo>
                  <a:cubicBezTo>
                    <a:pt x="437" y="108"/>
                    <a:pt x="284" y="72"/>
                    <a:pt x="152" y="13"/>
                  </a:cubicBezTo>
                  <a:cubicBezTo>
                    <a:pt x="137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Google Shape;4258;p66">
              <a:extLst>
                <a:ext uri="{FF2B5EF4-FFF2-40B4-BE49-F238E27FC236}">
                  <a16:creationId xmlns:a16="http://schemas.microsoft.com/office/drawing/2014/main" id="{40CE24FC-D3D8-4C8D-A466-1FF706FF3F02}"/>
                </a:ext>
              </a:extLst>
            </p:cNvPr>
            <p:cNvSpPr/>
            <p:nvPr/>
          </p:nvSpPr>
          <p:spPr>
            <a:xfrm>
              <a:off x="5430075" y="2800875"/>
              <a:ext cx="83025" cy="116400"/>
            </a:xfrm>
            <a:custGeom>
              <a:avLst/>
              <a:gdLst/>
              <a:ahLst/>
              <a:cxnLst/>
              <a:rect l="l" t="t" r="r" b="b"/>
              <a:pathLst>
                <a:path w="3321" h="4656" extrusionOk="0">
                  <a:moveTo>
                    <a:pt x="1321" y="0"/>
                  </a:moveTo>
                  <a:cubicBezTo>
                    <a:pt x="1226" y="398"/>
                    <a:pt x="322" y="3637"/>
                    <a:pt x="0" y="4655"/>
                  </a:cubicBezTo>
                  <a:lnTo>
                    <a:pt x="2077" y="4524"/>
                  </a:lnTo>
                  <a:cubicBezTo>
                    <a:pt x="2488" y="3262"/>
                    <a:pt x="2905" y="1715"/>
                    <a:pt x="3321" y="471"/>
                  </a:cubicBezTo>
                  <a:cubicBezTo>
                    <a:pt x="2810" y="376"/>
                    <a:pt x="1964" y="77"/>
                    <a:pt x="1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Google Shape;4259;p66">
              <a:extLst>
                <a:ext uri="{FF2B5EF4-FFF2-40B4-BE49-F238E27FC236}">
                  <a16:creationId xmlns:a16="http://schemas.microsoft.com/office/drawing/2014/main" id="{D9A3D566-B3DB-4CC1-A789-9BA5C64488B0}"/>
                </a:ext>
              </a:extLst>
            </p:cNvPr>
            <p:cNvSpPr/>
            <p:nvPr/>
          </p:nvSpPr>
          <p:spPr>
            <a:xfrm>
              <a:off x="5462650" y="2817375"/>
              <a:ext cx="5225" cy="4225"/>
            </a:xfrm>
            <a:custGeom>
              <a:avLst/>
              <a:gdLst/>
              <a:ahLst/>
              <a:cxnLst/>
              <a:rect l="l" t="t" r="r" b="b"/>
              <a:pathLst>
                <a:path w="209" h="169" extrusionOk="0">
                  <a:moveTo>
                    <a:pt x="113" y="1"/>
                  </a:moveTo>
                  <a:cubicBezTo>
                    <a:pt x="0" y="1"/>
                    <a:pt x="0" y="168"/>
                    <a:pt x="113" y="168"/>
                  </a:cubicBezTo>
                  <a:cubicBezTo>
                    <a:pt x="208" y="168"/>
                    <a:pt x="20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Google Shape;4260;p66">
              <a:extLst>
                <a:ext uri="{FF2B5EF4-FFF2-40B4-BE49-F238E27FC236}">
                  <a16:creationId xmlns:a16="http://schemas.microsoft.com/office/drawing/2014/main" id="{2CD0CEEB-3543-43CD-B0E3-2A3EDD90C6F7}"/>
                </a:ext>
              </a:extLst>
            </p:cNvPr>
            <p:cNvSpPr/>
            <p:nvPr/>
          </p:nvSpPr>
          <p:spPr>
            <a:xfrm>
              <a:off x="5470675" y="2808450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extrusionOk="0">
                  <a:moveTo>
                    <a:pt x="114" y="0"/>
                  </a:moveTo>
                  <a:cubicBezTo>
                    <a:pt x="0" y="0"/>
                    <a:pt x="0" y="168"/>
                    <a:pt x="114" y="168"/>
                  </a:cubicBezTo>
                  <a:cubicBezTo>
                    <a:pt x="227" y="168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Google Shape;4261;p66">
              <a:extLst>
                <a:ext uri="{FF2B5EF4-FFF2-40B4-BE49-F238E27FC236}">
                  <a16:creationId xmlns:a16="http://schemas.microsoft.com/office/drawing/2014/main" id="{9B2725A2-60CF-42CC-881D-4B5B88D1F3EA}"/>
                </a:ext>
              </a:extLst>
            </p:cNvPr>
            <p:cNvSpPr/>
            <p:nvPr/>
          </p:nvSpPr>
          <p:spPr>
            <a:xfrm>
              <a:off x="5470675" y="2817375"/>
              <a:ext cx="5675" cy="4225"/>
            </a:xfrm>
            <a:custGeom>
              <a:avLst/>
              <a:gdLst/>
              <a:ahLst/>
              <a:cxnLst/>
              <a:rect l="l" t="t" r="r" b="b"/>
              <a:pathLst>
                <a:path w="227" h="169" extrusionOk="0">
                  <a:moveTo>
                    <a:pt x="114" y="1"/>
                  </a:moveTo>
                  <a:cubicBezTo>
                    <a:pt x="0" y="1"/>
                    <a:pt x="0" y="168"/>
                    <a:pt x="114" y="168"/>
                  </a:cubicBezTo>
                  <a:cubicBezTo>
                    <a:pt x="227" y="168"/>
                    <a:pt x="22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Google Shape;4262;p66">
              <a:extLst>
                <a:ext uri="{FF2B5EF4-FFF2-40B4-BE49-F238E27FC236}">
                  <a16:creationId xmlns:a16="http://schemas.microsoft.com/office/drawing/2014/main" id="{916E6CA4-432E-438A-BF9C-6C05B96BE8EE}"/>
                </a:ext>
              </a:extLst>
            </p:cNvPr>
            <p:cNvSpPr/>
            <p:nvPr/>
          </p:nvSpPr>
          <p:spPr>
            <a:xfrm>
              <a:off x="5477225" y="2849850"/>
              <a:ext cx="5225" cy="3850"/>
            </a:xfrm>
            <a:custGeom>
              <a:avLst/>
              <a:gdLst/>
              <a:ahLst/>
              <a:cxnLst/>
              <a:rect l="l" t="t" r="r" b="b"/>
              <a:pathLst>
                <a:path w="209" h="154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Google Shape;4263;p66">
              <a:extLst>
                <a:ext uri="{FF2B5EF4-FFF2-40B4-BE49-F238E27FC236}">
                  <a16:creationId xmlns:a16="http://schemas.microsoft.com/office/drawing/2014/main" id="{16638229-9A36-4C36-B42F-2D7CB2D043BB}"/>
                </a:ext>
              </a:extLst>
            </p:cNvPr>
            <p:cNvSpPr/>
            <p:nvPr/>
          </p:nvSpPr>
          <p:spPr>
            <a:xfrm>
              <a:off x="5481975" y="2843275"/>
              <a:ext cx="6150" cy="3775"/>
            </a:xfrm>
            <a:custGeom>
              <a:avLst/>
              <a:gdLst/>
              <a:ahLst/>
              <a:cxnLst/>
              <a:rect l="l" t="t" r="r" b="b"/>
              <a:pathLst>
                <a:path w="246" h="151" extrusionOk="0">
                  <a:moveTo>
                    <a:pt x="114" y="1"/>
                  </a:moveTo>
                  <a:cubicBezTo>
                    <a:pt x="1" y="1"/>
                    <a:pt x="1" y="150"/>
                    <a:pt x="114" y="150"/>
                  </a:cubicBezTo>
                  <a:lnTo>
                    <a:pt x="150" y="150"/>
                  </a:lnTo>
                  <a:cubicBezTo>
                    <a:pt x="245" y="150"/>
                    <a:pt x="24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Google Shape;4264;p66">
              <a:extLst>
                <a:ext uri="{FF2B5EF4-FFF2-40B4-BE49-F238E27FC236}">
                  <a16:creationId xmlns:a16="http://schemas.microsoft.com/office/drawing/2014/main" id="{0FBE89EE-8BFB-4684-A5BD-EF4EB8487F35}"/>
                </a:ext>
              </a:extLst>
            </p:cNvPr>
            <p:cNvSpPr/>
            <p:nvPr/>
          </p:nvSpPr>
          <p:spPr>
            <a:xfrm>
              <a:off x="5484800" y="2852675"/>
              <a:ext cx="5700" cy="3875"/>
            </a:xfrm>
            <a:custGeom>
              <a:avLst/>
              <a:gdLst/>
              <a:ahLst/>
              <a:cxnLst/>
              <a:rect l="l" t="t" r="r" b="b"/>
              <a:pathLst>
                <a:path w="228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27" y="154"/>
                    <a:pt x="227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Google Shape;4265;p66">
              <a:extLst>
                <a:ext uri="{FF2B5EF4-FFF2-40B4-BE49-F238E27FC236}">
                  <a16:creationId xmlns:a16="http://schemas.microsoft.com/office/drawing/2014/main" id="{0CF3A491-EC84-4CCA-9380-2B3869F43B55}"/>
                </a:ext>
              </a:extLst>
            </p:cNvPr>
            <p:cNvSpPr/>
            <p:nvPr/>
          </p:nvSpPr>
          <p:spPr>
            <a:xfrm>
              <a:off x="5450425" y="2870650"/>
              <a:ext cx="5125" cy="4200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91" y="1"/>
                  </a:moveTo>
                  <a:cubicBezTo>
                    <a:pt x="1" y="1"/>
                    <a:pt x="1" y="168"/>
                    <a:pt x="91" y="168"/>
                  </a:cubicBezTo>
                  <a:cubicBezTo>
                    <a:pt x="204" y="168"/>
                    <a:pt x="204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Google Shape;4266;p66">
              <a:extLst>
                <a:ext uri="{FF2B5EF4-FFF2-40B4-BE49-F238E27FC236}">
                  <a16:creationId xmlns:a16="http://schemas.microsoft.com/office/drawing/2014/main" id="{FF71E745-E46E-449A-9F14-FB5C5DEDB321}"/>
                </a:ext>
              </a:extLst>
            </p:cNvPr>
            <p:cNvSpPr/>
            <p:nvPr/>
          </p:nvSpPr>
          <p:spPr>
            <a:xfrm>
              <a:off x="5456525" y="2866350"/>
              <a:ext cx="5250" cy="3875"/>
            </a:xfrm>
            <a:custGeom>
              <a:avLst/>
              <a:gdLst/>
              <a:ahLst/>
              <a:cxnLst/>
              <a:rect l="l" t="t" r="r" b="b"/>
              <a:pathLst>
                <a:path w="210" h="155" extrusionOk="0">
                  <a:moveTo>
                    <a:pt x="96" y="1"/>
                  </a:moveTo>
                  <a:cubicBezTo>
                    <a:pt x="1" y="1"/>
                    <a:pt x="1" y="154"/>
                    <a:pt x="96" y="154"/>
                  </a:cubicBezTo>
                  <a:cubicBezTo>
                    <a:pt x="209" y="154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Google Shape;4267;p66">
              <a:extLst>
                <a:ext uri="{FF2B5EF4-FFF2-40B4-BE49-F238E27FC236}">
                  <a16:creationId xmlns:a16="http://schemas.microsoft.com/office/drawing/2014/main" id="{32C5A62B-DD5A-4A92-862A-A6BFD17BD1FF}"/>
                </a:ext>
              </a:extLst>
            </p:cNvPr>
            <p:cNvSpPr/>
            <p:nvPr/>
          </p:nvSpPr>
          <p:spPr>
            <a:xfrm>
              <a:off x="5456525" y="2877200"/>
              <a:ext cx="5250" cy="3775"/>
            </a:xfrm>
            <a:custGeom>
              <a:avLst/>
              <a:gdLst/>
              <a:ahLst/>
              <a:cxnLst/>
              <a:rect l="l" t="t" r="r" b="b"/>
              <a:pathLst>
                <a:path w="210" h="151" extrusionOk="0">
                  <a:moveTo>
                    <a:pt x="96" y="1"/>
                  </a:moveTo>
                  <a:cubicBezTo>
                    <a:pt x="1" y="1"/>
                    <a:pt x="1" y="150"/>
                    <a:pt x="96" y="150"/>
                  </a:cubicBezTo>
                  <a:cubicBezTo>
                    <a:pt x="209" y="150"/>
                    <a:pt x="209" y="1"/>
                    <a:pt x="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Google Shape;4268;p66">
              <a:extLst>
                <a:ext uri="{FF2B5EF4-FFF2-40B4-BE49-F238E27FC236}">
                  <a16:creationId xmlns:a16="http://schemas.microsoft.com/office/drawing/2014/main" id="{40AE44FE-0455-4206-BE25-2C514FAD2103}"/>
                </a:ext>
              </a:extLst>
            </p:cNvPr>
            <p:cNvSpPr/>
            <p:nvPr/>
          </p:nvSpPr>
          <p:spPr>
            <a:xfrm>
              <a:off x="5462650" y="2899375"/>
              <a:ext cx="5225" cy="4200"/>
            </a:xfrm>
            <a:custGeom>
              <a:avLst/>
              <a:gdLst/>
              <a:ahLst/>
              <a:cxnLst/>
              <a:rect l="l" t="t" r="r" b="b"/>
              <a:pathLst>
                <a:path w="209" h="168" extrusionOk="0">
                  <a:moveTo>
                    <a:pt x="95" y="1"/>
                  </a:moveTo>
                  <a:cubicBezTo>
                    <a:pt x="0" y="1"/>
                    <a:pt x="0" y="168"/>
                    <a:pt x="95" y="168"/>
                  </a:cubicBezTo>
                  <a:cubicBezTo>
                    <a:pt x="208" y="168"/>
                    <a:pt x="208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Google Shape;4269;p66">
              <a:extLst>
                <a:ext uri="{FF2B5EF4-FFF2-40B4-BE49-F238E27FC236}">
                  <a16:creationId xmlns:a16="http://schemas.microsoft.com/office/drawing/2014/main" id="{4A40DCAC-27BF-49C3-B54E-7E2B52877018}"/>
                </a:ext>
              </a:extLst>
            </p:cNvPr>
            <p:cNvSpPr/>
            <p:nvPr/>
          </p:nvSpPr>
          <p:spPr>
            <a:xfrm>
              <a:off x="5469200" y="28918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0"/>
                  </a:moveTo>
                  <a:cubicBezTo>
                    <a:pt x="1" y="0"/>
                    <a:pt x="1" y="154"/>
                    <a:pt x="114" y="154"/>
                  </a:cubicBezTo>
                  <a:cubicBezTo>
                    <a:pt x="209" y="154"/>
                    <a:pt x="209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Google Shape;4270;p66">
              <a:extLst>
                <a:ext uri="{FF2B5EF4-FFF2-40B4-BE49-F238E27FC236}">
                  <a16:creationId xmlns:a16="http://schemas.microsoft.com/office/drawing/2014/main" id="{3E5D3F2D-CC17-4332-B13E-2830809FDDC2}"/>
                </a:ext>
              </a:extLst>
            </p:cNvPr>
            <p:cNvSpPr/>
            <p:nvPr/>
          </p:nvSpPr>
          <p:spPr>
            <a:xfrm>
              <a:off x="5471125" y="2903100"/>
              <a:ext cx="5225" cy="3875"/>
            </a:xfrm>
            <a:custGeom>
              <a:avLst/>
              <a:gdLst/>
              <a:ahLst/>
              <a:cxnLst/>
              <a:rect l="l" t="t" r="r" b="b"/>
              <a:pathLst>
                <a:path w="209" h="155" extrusionOk="0">
                  <a:moveTo>
                    <a:pt x="114" y="1"/>
                  </a:moveTo>
                  <a:cubicBezTo>
                    <a:pt x="1" y="1"/>
                    <a:pt x="1" y="155"/>
                    <a:pt x="114" y="155"/>
                  </a:cubicBezTo>
                  <a:cubicBezTo>
                    <a:pt x="209" y="155"/>
                    <a:pt x="209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Google Shape;4271;p66">
              <a:extLst>
                <a:ext uri="{FF2B5EF4-FFF2-40B4-BE49-F238E27FC236}">
                  <a16:creationId xmlns:a16="http://schemas.microsoft.com/office/drawing/2014/main" id="{3C7E6592-EF93-47FE-B387-C77006AD6D79}"/>
                </a:ext>
              </a:extLst>
            </p:cNvPr>
            <p:cNvSpPr/>
            <p:nvPr/>
          </p:nvSpPr>
          <p:spPr>
            <a:xfrm>
              <a:off x="5318900" y="2982275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extrusionOk="0">
                  <a:moveTo>
                    <a:pt x="2167" y="0"/>
                  </a:moveTo>
                  <a:cubicBezTo>
                    <a:pt x="964" y="0"/>
                    <a:pt x="0" y="964"/>
                    <a:pt x="0" y="2167"/>
                  </a:cubicBezTo>
                  <a:cubicBezTo>
                    <a:pt x="0" y="3375"/>
                    <a:pt x="964" y="4357"/>
                    <a:pt x="2167" y="4357"/>
                  </a:cubicBezTo>
                  <a:cubicBezTo>
                    <a:pt x="3375" y="4357"/>
                    <a:pt x="4357" y="3375"/>
                    <a:pt x="4357" y="2167"/>
                  </a:cubicBezTo>
                  <a:cubicBezTo>
                    <a:pt x="4357" y="964"/>
                    <a:pt x="3375" y="0"/>
                    <a:pt x="216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Google Shape;4272;p66">
              <a:extLst>
                <a:ext uri="{FF2B5EF4-FFF2-40B4-BE49-F238E27FC236}">
                  <a16:creationId xmlns:a16="http://schemas.microsoft.com/office/drawing/2014/main" id="{C0907D4E-A720-4CF1-B8C7-CE18C66B35E3}"/>
                </a:ext>
              </a:extLst>
            </p:cNvPr>
            <p:cNvSpPr/>
            <p:nvPr/>
          </p:nvSpPr>
          <p:spPr>
            <a:xfrm>
              <a:off x="5269400" y="2928025"/>
              <a:ext cx="215150" cy="37125"/>
            </a:xfrm>
            <a:custGeom>
              <a:avLst/>
              <a:gdLst/>
              <a:ahLst/>
              <a:cxnLst/>
              <a:rect l="l" t="t" r="r" b="b"/>
              <a:pathLst>
                <a:path w="8606" h="1485" extrusionOk="0">
                  <a:moveTo>
                    <a:pt x="8366" y="1"/>
                  </a:moveTo>
                  <a:cubicBezTo>
                    <a:pt x="8355" y="1"/>
                    <a:pt x="8344" y="2"/>
                    <a:pt x="8332" y="4"/>
                  </a:cubicBezTo>
                  <a:cubicBezTo>
                    <a:pt x="7707" y="158"/>
                    <a:pt x="7398" y="884"/>
                    <a:pt x="6799" y="884"/>
                  </a:cubicBezTo>
                  <a:cubicBezTo>
                    <a:pt x="6730" y="884"/>
                    <a:pt x="6658" y="875"/>
                    <a:pt x="6581" y="854"/>
                  </a:cubicBezTo>
                  <a:cubicBezTo>
                    <a:pt x="6065" y="700"/>
                    <a:pt x="5712" y="130"/>
                    <a:pt x="5219" y="130"/>
                  </a:cubicBezTo>
                  <a:cubicBezTo>
                    <a:pt x="5048" y="130"/>
                    <a:pt x="4859" y="199"/>
                    <a:pt x="4640" y="379"/>
                  </a:cubicBezTo>
                  <a:cubicBezTo>
                    <a:pt x="4505" y="474"/>
                    <a:pt x="4414" y="587"/>
                    <a:pt x="4301" y="718"/>
                  </a:cubicBezTo>
                  <a:cubicBezTo>
                    <a:pt x="4178" y="842"/>
                    <a:pt x="4046" y="890"/>
                    <a:pt x="3916" y="890"/>
                  </a:cubicBezTo>
                  <a:cubicBezTo>
                    <a:pt x="3688" y="890"/>
                    <a:pt x="3462" y="742"/>
                    <a:pt x="3283" y="587"/>
                  </a:cubicBezTo>
                  <a:cubicBezTo>
                    <a:pt x="3016" y="379"/>
                    <a:pt x="2790" y="194"/>
                    <a:pt x="2433" y="194"/>
                  </a:cubicBezTo>
                  <a:cubicBezTo>
                    <a:pt x="2152" y="194"/>
                    <a:pt x="1944" y="456"/>
                    <a:pt x="1790" y="646"/>
                  </a:cubicBezTo>
                  <a:cubicBezTo>
                    <a:pt x="1641" y="857"/>
                    <a:pt x="1527" y="1156"/>
                    <a:pt x="1240" y="1156"/>
                  </a:cubicBezTo>
                  <a:cubicBezTo>
                    <a:pt x="1171" y="1156"/>
                    <a:pt x="1091" y="1139"/>
                    <a:pt x="999" y="1098"/>
                  </a:cubicBezTo>
                  <a:cubicBezTo>
                    <a:pt x="718" y="967"/>
                    <a:pt x="546" y="628"/>
                    <a:pt x="379" y="402"/>
                  </a:cubicBezTo>
                  <a:cubicBezTo>
                    <a:pt x="341" y="357"/>
                    <a:pt x="290" y="338"/>
                    <a:pt x="240" y="338"/>
                  </a:cubicBezTo>
                  <a:cubicBezTo>
                    <a:pt x="117" y="338"/>
                    <a:pt x="1" y="450"/>
                    <a:pt x="94" y="569"/>
                  </a:cubicBezTo>
                  <a:cubicBezTo>
                    <a:pt x="377" y="949"/>
                    <a:pt x="782" y="1485"/>
                    <a:pt x="1243" y="1485"/>
                  </a:cubicBezTo>
                  <a:cubicBezTo>
                    <a:pt x="1402" y="1485"/>
                    <a:pt x="1567" y="1421"/>
                    <a:pt x="1736" y="1266"/>
                  </a:cubicBezTo>
                  <a:cubicBezTo>
                    <a:pt x="1867" y="1153"/>
                    <a:pt x="1962" y="967"/>
                    <a:pt x="2075" y="813"/>
                  </a:cubicBezTo>
                  <a:cubicBezTo>
                    <a:pt x="2203" y="630"/>
                    <a:pt x="2344" y="560"/>
                    <a:pt x="2487" y="560"/>
                  </a:cubicBezTo>
                  <a:cubicBezTo>
                    <a:pt x="2725" y="560"/>
                    <a:pt x="2970" y="751"/>
                    <a:pt x="3170" y="926"/>
                  </a:cubicBezTo>
                  <a:cubicBezTo>
                    <a:pt x="3386" y="1119"/>
                    <a:pt x="3595" y="1211"/>
                    <a:pt x="3842" y="1211"/>
                  </a:cubicBezTo>
                  <a:cubicBezTo>
                    <a:pt x="3937" y="1211"/>
                    <a:pt x="4038" y="1197"/>
                    <a:pt x="4147" y="1171"/>
                  </a:cubicBezTo>
                  <a:cubicBezTo>
                    <a:pt x="4659" y="1058"/>
                    <a:pt x="4754" y="515"/>
                    <a:pt x="5355" y="474"/>
                  </a:cubicBezTo>
                  <a:cubicBezTo>
                    <a:pt x="5363" y="474"/>
                    <a:pt x="5370" y="473"/>
                    <a:pt x="5378" y="473"/>
                  </a:cubicBezTo>
                  <a:cubicBezTo>
                    <a:pt x="5630" y="473"/>
                    <a:pt x="5831" y="763"/>
                    <a:pt x="5998" y="890"/>
                  </a:cubicBezTo>
                  <a:cubicBezTo>
                    <a:pt x="6201" y="1040"/>
                    <a:pt x="6409" y="1135"/>
                    <a:pt x="6654" y="1211"/>
                  </a:cubicBezTo>
                  <a:cubicBezTo>
                    <a:pt x="6737" y="1235"/>
                    <a:pt x="6815" y="1246"/>
                    <a:pt x="6889" y="1246"/>
                  </a:cubicBezTo>
                  <a:cubicBezTo>
                    <a:pt x="7510" y="1246"/>
                    <a:pt x="7802" y="474"/>
                    <a:pt x="8409" y="325"/>
                  </a:cubicBezTo>
                  <a:cubicBezTo>
                    <a:pt x="8605" y="269"/>
                    <a:pt x="8548" y="1"/>
                    <a:pt x="8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Google Shape;4273;p66">
              <a:extLst>
                <a:ext uri="{FF2B5EF4-FFF2-40B4-BE49-F238E27FC236}">
                  <a16:creationId xmlns:a16="http://schemas.microsoft.com/office/drawing/2014/main" id="{BF17A8EC-3A4A-4977-951F-75C094AAE00C}"/>
                </a:ext>
              </a:extLst>
            </p:cNvPr>
            <p:cNvSpPr/>
            <p:nvPr/>
          </p:nvSpPr>
          <p:spPr>
            <a:xfrm>
              <a:off x="5339150" y="2999725"/>
              <a:ext cx="37225" cy="36400"/>
            </a:xfrm>
            <a:custGeom>
              <a:avLst/>
              <a:gdLst/>
              <a:ahLst/>
              <a:cxnLst/>
              <a:rect l="l" t="t" r="r" b="b"/>
              <a:pathLst>
                <a:path w="1489" h="1456" extrusionOk="0">
                  <a:moveTo>
                    <a:pt x="418" y="1"/>
                  </a:moveTo>
                  <a:cubicBezTo>
                    <a:pt x="341" y="1"/>
                    <a:pt x="267" y="51"/>
                    <a:pt x="267" y="153"/>
                  </a:cubicBezTo>
                  <a:cubicBezTo>
                    <a:pt x="267" y="266"/>
                    <a:pt x="285" y="397"/>
                    <a:pt x="285" y="510"/>
                  </a:cubicBezTo>
                  <a:cubicBezTo>
                    <a:pt x="226" y="547"/>
                    <a:pt x="172" y="605"/>
                    <a:pt x="113" y="642"/>
                  </a:cubicBezTo>
                  <a:cubicBezTo>
                    <a:pt x="0" y="718"/>
                    <a:pt x="18" y="868"/>
                    <a:pt x="154" y="927"/>
                  </a:cubicBezTo>
                  <a:cubicBezTo>
                    <a:pt x="208" y="945"/>
                    <a:pt x="285" y="963"/>
                    <a:pt x="340" y="963"/>
                  </a:cubicBezTo>
                  <a:cubicBezTo>
                    <a:pt x="358" y="1094"/>
                    <a:pt x="398" y="1225"/>
                    <a:pt x="435" y="1356"/>
                  </a:cubicBezTo>
                  <a:cubicBezTo>
                    <a:pt x="450" y="1420"/>
                    <a:pt x="493" y="1456"/>
                    <a:pt x="548" y="1456"/>
                  </a:cubicBezTo>
                  <a:cubicBezTo>
                    <a:pt x="560" y="1456"/>
                    <a:pt x="571" y="1454"/>
                    <a:pt x="584" y="1451"/>
                  </a:cubicBezTo>
                  <a:cubicBezTo>
                    <a:pt x="594" y="1454"/>
                    <a:pt x="604" y="1456"/>
                    <a:pt x="615" y="1456"/>
                  </a:cubicBezTo>
                  <a:cubicBezTo>
                    <a:pt x="667" y="1456"/>
                    <a:pt x="723" y="1420"/>
                    <a:pt x="738" y="1356"/>
                  </a:cubicBezTo>
                  <a:cubicBezTo>
                    <a:pt x="792" y="1243"/>
                    <a:pt x="833" y="1130"/>
                    <a:pt x="887" y="1017"/>
                  </a:cubicBezTo>
                  <a:lnTo>
                    <a:pt x="1285" y="1017"/>
                  </a:lnTo>
                  <a:cubicBezTo>
                    <a:pt x="1416" y="1017"/>
                    <a:pt x="1489" y="850"/>
                    <a:pt x="1398" y="755"/>
                  </a:cubicBezTo>
                  <a:cubicBezTo>
                    <a:pt x="1303" y="678"/>
                    <a:pt x="1208" y="587"/>
                    <a:pt x="1095" y="510"/>
                  </a:cubicBezTo>
                  <a:cubicBezTo>
                    <a:pt x="1149" y="415"/>
                    <a:pt x="1190" y="320"/>
                    <a:pt x="1226" y="207"/>
                  </a:cubicBezTo>
                  <a:cubicBezTo>
                    <a:pt x="1254" y="120"/>
                    <a:pt x="1172" y="33"/>
                    <a:pt x="1081" y="33"/>
                  </a:cubicBezTo>
                  <a:cubicBezTo>
                    <a:pt x="1054" y="33"/>
                    <a:pt x="1026" y="40"/>
                    <a:pt x="1000" y="58"/>
                  </a:cubicBezTo>
                  <a:cubicBezTo>
                    <a:pt x="905" y="94"/>
                    <a:pt x="833" y="153"/>
                    <a:pt x="738" y="207"/>
                  </a:cubicBezTo>
                  <a:cubicBezTo>
                    <a:pt x="661" y="153"/>
                    <a:pt x="606" y="94"/>
                    <a:pt x="530" y="40"/>
                  </a:cubicBezTo>
                  <a:cubicBezTo>
                    <a:pt x="497" y="14"/>
                    <a:pt x="457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Google Shape;4274;p66">
              <a:extLst>
                <a:ext uri="{FF2B5EF4-FFF2-40B4-BE49-F238E27FC236}">
                  <a16:creationId xmlns:a16="http://schemas.microsoft.com/office/drawing/2014/main" id="{7F1D1433-115A-4C6F-9582-890EB2DA3407}"/>
                </a:ext>
              </a:extLst>
            </p:cNvPr>
            <p:cNvSpPr/>
            <p:nvPr/>
          </p:nvSpPr>
          <p:spPr>
            <a:xfrm>
              <a:off x="5387200" y="3022625"/>
              <a:ext cx="30675" cy="28250"/>
            </a:xfrm>
            <a:custGeom>
              <a:avLst/>
              <a:gdLst/>
              <a:ahLst/>
              <a:cxnLst/>
              <a:rect l="l" t="t" r="r" b="b"/>
              <a:pathLst>
                <a:path w="1227" h="1130" extrusionOk="0">
                  <a:moveTo>
                    <a:pt x="812" y="0"/>
                  </a:moveTo>
                  <a:cubicBezTo>
                    <a:pt x="788" y="0"/>
                    <a:pt x="763" y="9"/>
                    <a:pt x="738" y="29"/>
                  </a:cubicBezTo>
                  <a:cubicBezTo>
                    <a:pt x="661" y="83"/>
                    <a:pt x="584" y="142"/>
                    <a:pt x="512" y="196"/>
                  </a:cubicBezTo>
                  <a:cubicBezTo>
                    <a:pt x="453" y="178"/>
                    <a:pt x="399" y="160"/>
                    <a:pt x="340" y="142"/>
                  </a:cubicBezTo>
                  <a:cubicBezTo>
                    <a:pt x="328" y="139"/>
                    <a:pt x="316" y="138"/>
                    <a:pt x="305" y="138"/>
                  </a:cubicBezTo>
                  <a:cubicBezTo>
                    <a:pt x="224" y="138"/>
                    <a:pt x="159" y="192"/>
                    <a:pt x="191" y="291"/>
                  </a:cubicBezTo>
                  <a:cubicBezTo>
                    <a:pt x="209" y="350"/>
                    <a:pt x="227" y="404"/>
                    <a:pt x="245" y="440"/>
                  </a:cubicBezTo>
                  <a:cubicBezTo>
                    <a:pt x="173" y="517"/>
                    <a:pt x="96" y="594"/>
                    <a:pt x="42" y="666"/>
                  </a:cubicBezTo>
                  <a:cubicBezTo>
                    <a:pt x="1" y="725"/>
                    <a:pt x="1" y="780"/>
                    <a:pt x="42" y="820"/>
                  </a:cubicBezTo>
                  <a:cubicBezTo>
                    <a:pt x="56" y="850"/>
                    <a:pt x="95" y="879"/>
                    <a:pt x="141" y="879"/>
                  </a:cubicBezTo>
                  <a:cubicBezTo>
                    <a:pt x="151" y="879"/>
                    <a:pt x="162" y="878"/>
                    <a:pt x="173" y="875"/>
                  </a:cubicBezTo>
                  <a:cubicBezTo>
                    <a:pt x="268" y="856"/>
                    <a:pt x="358" y="838"/>
                    <a:pt x="453" y="820"/>
                  </a:cubicBezTo>
                  <a:cubicBezTo>
                    <a:pt x="530" y="893"/>
                    <a:pt x="584" y="988"/>
                    <a:pt x="643" y="1083"/>
                  </a:cubicBezTo>
                  <a:cubicBezTo>
                    <a:pt x="665" y="1114"/>
                    <a:pt x="703" y="1129"/>
                    <a:pt x="742" y="1129"/>
                  </a:cubicBezTo>
                  <a:cubicBezTo>
                    <a:pt x="800" y="1129"/>
                    <a:pt x="859" y="1096"/>
                    <a:pt x="869" y="1028"/>
                  </a:cubicBezTo>
                  <a:cubicBezTo>
                    <a:pt x="869" y="933"/>
                    <a:pt x="869" y="820"/>
                    <a:pt x="888" y="725"/>
                  </a:cubicBezTo>
                  <a:cubicBezTo>
                    <a:pt x="964" y="707"/>
                    <a:pt x="1059" y="689"/>
                    <a:pt x="1132" y="666"/>
                  </a:cubicBezTo>
                  <a:cubicBezTo>
                    <a:pt x="1227" y="648"/>
                    <a:pt x="1227" y="499"/>
                    <a:pt x="1132" y="463"/>
                  </a:cubicBezTo>
                  <a:cubicBezTo>
                    <a:pt x="1059" y="422"/>
                    <a:pt x="983" y="386"/>
                    <a:pt x="906" y="350"/>
                  </a:cubicBezTo>
                  <a:cubicBezTo>
                    <a:pt x="906" y="291"/>
                    <a:pt x="924" y="214"/>
                    <a:pt x="924" y="142"/>
                  </a:cubicBezTo>
                  <a:cubicBezTo>
                    <a:pt x="941" y="71"/>
                    <a:pt x="882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Google Shape;4275;p66">
              <a:extLst>
                <a:ext uri="{FF2B5EF4-FFF2-40B4-BE49-F238E27FC236}">
                  <a16:creationId xmlns:a16="http://schemas.microsoft.com/office/drawing/2014/main" id="{2264E01A-2ADD-4EC4-BD06-97F0FDA49B2D}"/>
                </a:ext>
              </a:extLst>
            </p:cNvPr>
            <p:cNvSpPr/>
            <p:nvPr/>
          </p:nvSpPr>
          <p:spPr>
            <a:xfrm>
              <a:off x="5350000" y="3047900"/>
              <a:ext cx="18900" cy="18775"/>
            </a:xfrm>
            <a:custGeom>
              <a:avLst/>
              <a:gdLst/>
              <a:ahLst/>
              <a:cxnLst/>
              <a:rect l="l" t="t" r="r" b="b"/>
              <a:pathLst>
                <a:path w="756" h="751" extrusionOk="0">
                  <a:moveTo>
                    <a:pt x="220" y="1"/>
                  </a:moveTo>
                  <a:cubicBezTo>
                    <a:pt x="184" y="1"/>
                    <a:pt x="150" y="26"/>
                    <a:pt x="150" y="72"/>
                  </a:cubicBezTo>
                  <a:lnTo>
                    <a:pt x="150" y="262"/>
                  </a:lnTo>
                  <a:cubicBezTo>
                    <a:pt x="114" y="280"/>
                    <a:pt x="77" y="298"/>
                    <a:pt x="59" y="316"/>
                  </a:cubicBezTo>
                  <a:cubicBezTo>
                    <a:pt x="1" y="357"/>
                    <a:pt x="1" y="429"/>
                    <a:pt x="59" y="470"/>
                  </a:cubicBezTo>
                  <a:cubicBezTo>
                    <a:pt x="96" y="470"/>
                    <a:pt x="132" y="488"/>
                    <a:pt x="172" y="506"/>
                  </a:cubicBezTo>
                  <a:cubicBezTo>
                    <a:pt x="172" y="560"/>
                    <a:pt x="191" y="637"/>
                    <a:pt x="191" y="696"/>
                  </a:cubicBezTo>
                  <a:cubicBezTo>
                    <a:pt x="209" y="732"/>
                    <a:pt x="245" y="750"/>
                    <a:pt x="263" y="750"/>
                  </a:cubicBezTo>
                  <a:cubicBezTo>
                    <a:pt x="304" y="750"/>
                    <a:pt x="340" y="750"/>
                    <a:pt x="358" y="714"/>
                  </a:cubicBezTo>
                  <a:cubicBezTo>
                    <a:pt x="376" y="655"/>
                    <a:pt x="417" y="601"/>
                    <a:pt x="435" y="542"/>
                  </a:cubicBezTo>
                  <a:lnTo>
                    <a:pt x="643" y="542"/>
                  </a:lnTo>
                  <a:cubicBezTo>
                    <a:pt x="715" y="542"/>
                    <a:pt x="756" y="470"/>
                    <a:pt x="715" y="411"/>
                  </a:cubicBezTo>
                  <a:cubicBezTo>
                    <a:pt x="661" y="375"/>
                    <a:pt x="625" y="334"/>
                    <a:pt x="566" y="280"/>
                  </a:cubicBezTo>
                  <a:cubicBezTo>
                    <a:pt x="584" y="244"/>
                    <a:pt x="625" y="185"/>
                    <a:pt x="643" y="130"/>
                  </a:cubicBezTo>
                  <a:cubicBezTo>
                    <a:pt x="659" y="79"/>
                    <a:pt x="603" y="32"/>
                    <a:pt x="552" y="32"/>
                  </a:cubicBezTo>
                  <a:cubicBezTo>
                    <a:pt x="545" y="32"/>
                    <a:pt x="537" y="33"/>
                    <a:pt x="530" y="35"/>
                  </a:cubicBezTo>
                  <a:cubicBezTo>
                    <a:pt x="489" y="72"/>
                    <a:pt x="435" y="90"/>
                    <a:pt x="399" y="130"/>
                  </a:cubicBezTo>
                  <a:cubicBezTo>
                    <a:pt x="358" y="90"/>
                    <a:pt x="322" y="54"/>
                    <a:pt x="286" y="35"/>
                  </a:cubicBezTo>
                  <a:cubicBezTo>
                    <a:pt x="269" y="12"/>
                    <a:pt x="244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Google Shape;4276;p66">
              <a:extLst>
                <a:ext uri="{FF2B5EF4-FFF2-40B4-BE49-F238E27FC236}">
                  <a16:creationId xmlns:a16="http://schemas.microsoft.com/office/drawing/2014/main" id="{E895CC20-0538-451A-89AF-9DD8E98941F9}"/>
                </a:ext>
              </a:extLst>
            </p:cNvPr>
            <p:cNvSpPr/>
            <p:nvPr/>
          </p:nvSpPr>
          <p:spPr>
            <a:xfrm>
              <a:off x="5283625" y="2994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Google Shape;4277;p66">
              <a:extLst>
                <a:ext uri="{FF2B5EF4-FFF2-40B4-BE49-F238E27FC236}">
                  <a16:creationId xmlns:a16="http://schemas.microsoft.com/office/drawing/2014/main" id="{3E2E0E5A-BE39-4496-ACB7-89899C8A0B86}"/>
                </a:ext>
              </a:extLst>
            </p:cNvPr>
            <p:cNvSpPr/>
            <p:nvPr/>
          </p:nvSpPr>
          <p:spPr>
            <a:xfrm>
              <a:off x="5290625" y="29827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4" y="1"/>
                  </a:moveTo>
                  <a:cubicBezTo>
                    <a:pt x="1" y="1"/>
                    <a:pt x="1" y="209"/>
                    <a:pt x="114" y="209"/>
                  </a:cubicBezTo>
                  <a:cubicBezTo>
                    <a:pt x="245" y="209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Google Shape;4278;p66">
              <a:extLst>
                <a:ext uri="{FF2B5EF4-FFF2-40B4-BE49-F238E27FC236}">
                  <a16:creationId xmlns:a16="http://schemas.microsoft.com/office/drawing/2014/main" id="{7997C7A7-EB62-465F-B082-7A43167EE817}"/>
                </a:ext>
              </a:extLst>
            </p:cNvPr>
            <p:cNvSpPr/>
            <p:nvPr/>
          </p:nvSpPr>
          <p:spPr>
            <a:xfrm>
              <a:off x="5294350" y="2993125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1"/>
                  </a:moveTo>
                  <a:cubicBezTo>
                    <a:pt x="1" y="1"/>
                    <a:pt x="1" y="191"/>
                    <a:pt x="137" y="191"/>
                  </a:cubicBezTo>
                  <a:cubicBezTo>
                    <a:pt x="268" y="191"/>
                    <a:pt x="26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Google Shape;4279;p66">
              <a:extLst>
                <a:ext uri="{FF2B5EF4-FFF2-40B4-BE49-F238E27FC236}">
                  <a16:creationId xmlns:a16="http://schemas.microsoft.com/office/drawing/2014/main" id="{6043B816-F90D-449A-A1B5-816B243FBD75}"/>
                </a:ext>
              </a:extLst>
            </p:cNvPr>
            <p:cNvSpPr/>
            <p:nvPr/>
          </p:nvSpPr>
          <p:spPr>
            <a:xfrm>
              <a:off x="5406550" y="3127950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0" y="0"/>
                    <a:pt x="0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Google Shape;4280;p66">
              <a:extLst>
                <a:ext uri="{FF2B5EF4-FFF2-40B4-BE49-F238E27FC236}">
                  <a16:creationId xmlns:a16="http://schemas.microsoft.com/office/drawing/2014/main" id="{5B6A10CE-A9A7-40D5-8BC9-27C11AE507DD}"/>
                </a:ext>
              </a:extLst>
            </p:cNvPr>
            <p:cNvSpPr/>
            <p:nvPr/>
          </p:nvSpPr>
          <p:spPr>
            <a:xfrm>
              <a:off x="5384375" y="3005900"/>
              <a:ext cx="6700" cy="5125"/>
            </a:xfrm>
            <a:custGeom>
              <a:avLst/>
              <a:gdLst/>
              <a:ahLst/>
              <a:cxnLst/>
              <a:rect l="l" t="t" r="r" b="b"/>
              <a:pathLst>
                <a:path w="268" h="205" extrusionOk="0">
                  <a:moveTo>
                    <a:pt x="132" y="1"/>
                  </a:moveTo>
                  <a:cubicBezTo>
                    <a:pt x="1" y="1"/>
                    <a:pt x="1" y="205"/>
                    <a:pt x="132" y="205"/>
                  </a:cubicBezTo>
                  <a:cubicBezTo>
                    <a:pt x="268" y="205"/>
                    <a:pt x="268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Google Shape;4281;p66">
              <a:extLst>
                <a:ext uri="{FF2B5EF4-FFF2-40B4-BE49-F238E27FC236}">
                  <a16:creationId xmlns:a16="http://schemas.microsoft.com/office/drawing/2014/main" id="{1878DDFD-CB84-4BA9-8AA1-1B1FF8D21CDC}"/>
                </a:ext>
              </a:extLst>
            </p:cNvPr>
            <p:cNvSpPr/>
            <p:nvPr/>
          </p:nvSpPr>
          <p:spPr>
            <a:xfrm>
              <a:off x="5381550" y="305295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Google Shape;4282;p66">
              <a:extLst>
                <a:ext uri="{FF2B5EF4-FFF2-40B4-BE49-F238E27FC236}">
                  <a16:creationId xmlns:a16="http://schemas.microsoft.com/office/drawing/2014/main" id="{497EF159-7957-4B2A-9546-D454A5D0ABC7}"/>
                </a:ext>
              </a:extLst>
            </p:cNvPr>
            <p:cNvSpPr/>
            <p:nvPr/>
          </p:nvSpPr>
          <p:spPr>
            <a:xfrm>
              <a:off x="5340625" y="30318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Google Shape;4283;p66">
              <a:extLst>
                <a:ext uri="{FF2B5EF4-FFF2-40B4-BE49-F238E27FC236}">
                  <a16:creationId xmlns:a16="http://schemas.microsoft.com/office/drawing/2014/main" id="{C871C1C1-162D-4F45-A4DC-FAB395AEA3A4}"/>
                </a:ext>
              </a:extLst>
            </p:cNvPr>
            <p:cNvSpPr/>
            <p:nvPr/>
          </p:nvSpPr>
          <p:spPr>
            <a:xfrm>
              <a:off x="5448500" y="2974800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2" y="1"/>
                  </a:moveTo>
                  <a:cubicBezTo>
                    <a:pt x="1" y="1"/>
                    <a:pt x="1" y="204"/>
                    <a:pt x="132" y="204"/>
                  </a:cubicBezTo>
                  <a:cubicBezTo>
                    <a:pt x="263" y="204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Google Shape;4284;p66">
              <a:extLst>
                <a:ext uri="{FF2B5EF4-FFF2-40B4-BE49-F238E27FC236}">
                  <a16:creationId xmlns:a16="http://schemas.microsoft.com/office/drawing/2014/main" id="{41C5BFC0-535C-4CE4-B618-94AA1802976B}"/>
                </a:ext>
              </a:extLst>
            </p:cNvPr>
            <p:cNvSpPr/>
            <p:nvPr/>
          </p:nvSpPr>
          <p:spPr>
            <a:xfrm>
              <a:off x="5455525" y="29657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6" y="0"/>
                  </a:moveTo>
                  <a:cubicBezTo>
                    <a:pt x="0" y="0"/>
                    <a:pt x="0" y="208"/>
                    <a:pt x="136" y="208"/>
                  </a:cubicBezTo>
                  <a:cubicBezTo>
                    <a:pt x="267" y="208"/>
                    <a:pt x="267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Google Shape;4285;p66">
              <a:extLst>
                <a:ext uri="{FF2B5EF4-FFF2-40B4-BE49-F238E27FC236}">
                  <a16:creationId xmlns:a16="http://schemas.microsoft.com/office/drawing/2014/main" id="{B2F12C09-4BD6-4755-98A7-C4DEF3FE35E9}"/>
                </a:ext>
              </a:extLst>
            </p:cNvPr>
            <p:cNvSpPr/>
            <p:nvPr/>
          </p:nvSpPr>
          <p:spPr>
            <a:xfrm>
              <a:off x="5461750" y="2979000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13" y="0"/>
                  </a:moveTo>
                  <a:cubicBezTo>
                    <a:pt x="0" y="0"/>
                    <a:pt x="0" y="208"/>
                    <a:pt x="113" y="208"/>
                  </a:cubicBezTo>
                  <a:cubicBezTo>
                    <a:pt x="244" y="208"/>
                    <a:pt x="24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Google Shape;4286;p66">
              <a:extLst>
                <a:ext uri="{FF2B5EF4-FFF2-40B4-BE49-F238E27FC236}">
                  <a16:creationId xmlns:a16="http://schemas.microsoft.com/office/drawing/2014/main" id="{444357D0-526C-4985-9084-EC4F22B83B2E}"/>
                </a:ext>
              </a:extLst>
            </p:cNvPr>
            <p:cNvSpPr/>
            <p:nvPr/>
          </p:nvSpPr>
          <p:spPr>
            <a:xfrm>
              <a:off x="5317550" y="312692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1" y="0"/>
                  </a:moveTo>
                  <a:cubicBezTo>
                    <a:pt x="0" y="0"/>
                    <a:pt x="0" y="208"/>
                    <a:pt x="131" y="208"/>
                  </a:cubicBezTo>
                  <a:cubicBezTo>
                    <a:pt x="263" y="208"/>
                    <a:pt x="263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1" name="TextBox 290">
            <a:extLst>
              <a:ext uri="{FF2B5EF4-FFF2-40B4-BE49-F238E27FC236}">
                <a16:creationId xmlns:a16="http://schemas.microsoft.com/office/drawing/2014/main" id="{E81456DB-CC66-4376-AB0C-8BEBFFA494B5}"/>
              </a:ext>
            </a:extLst>
          </p:cNvPr>
          <p:cNvSpPr txBox="1"/>
          <p:nvPr/>
        </p:nvSpPr>
        <p:spPr>
          <a:xfrm>
            <a:off x="1604359" y="3615920"/>
            <a:ext cx="6910546" cy="1592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</a:t>
            </a:r>
          </a:p>
        </p:txBody>
      </p:sp>
      <p:grpSp>
        <p:nvGrpSpPr>
          <p:cNvPr id="292" name="Google Shape;2139;p15">
            <a:extLst>
              <a:ext uri="{FF2B5EF4-FFF2-40B4-BE49-F238E27FC236}">
                <a16:creationId xmlns:a16="http://schemas.microsoft.com/office/drawing/2014/main" id="{21B231EF-8326-4155-A78B-DECCA425D3C7}"/>
              </a:ext>
            </a:extLst>
          </p:cNvPr>
          <p:cNvGrpSpPr/>
          <p:nvPr/>
        </p:nvGrpSpPr>
        <p:grpSpPr>
          <a:xfrm>
            <a:off x="823911" y="3754353"/>
            <a:ext cx="408320" cy="1054021"/>
            <a:chOff x="2014958" y="1510123"/>
            <a:chExt cx="797101" cy="2057605"/>
          </a:xfrm>
        </p:grpSpPr>
        <p:sp>
          <p:nvSpPr>
            <p:cNvPr id="293" name="Google Shape;2140;p15">
              <a:extLst>
                <a:ext uri="{FF2B5EF4-FFF2-40B4-BE49-F238E27FC236}">
                  <a16:creationId xmlns:a16="http://schemas.microsoft.com/office/drawing/2014/main" id="{94CFBAE8-A47B-4F57-9BB2-B988F0076510}"/>
                </a:ext>
              </a:extLst>
            </p:cNvPr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Google Shape;2141;p15">
              <a:extLst>
                <a:ext uri="{FF2B5EF4-FFF2-40B4-BE49-F238E27FC236}">
                  <a16:creationId xmlns:a16="http://schemas.microsoft.com/office/drawing/2014/main" id="{ED2A8713-980C-482E-8533-EDB93BF953C4}"/>
                </a:ext>
              </a:extLst>
            </p:cNvPr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Google Shape;2142;p15">
              <a:extLst>
                <a:ext uri="{FF2B5EF4-FFF2-40B4-BE49-F238E27FC236}">
                  <a16:creationId xmlns:a16="http://schemas.microsoft.com/office/drawing/2014/main" id="{2691E18E-968B-42E2-95BB-1664865350A0}"/>
                </a:ext>
              </a:extLst>
            </p:cNvPr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Google Shape;2143;p15">
              <a:extLst>
                <a:ext uri="{FF2B5EF4-FFF2-40B4-BE49-F238E27FC236}">
                  <a16:creationId xmlns:a16="http://schemas.microsoft.com/office/drawing/2014/main" id="{568A3FA4-0CB1-46C8-8C9F-8BE584E2A895}"/>
                </a:ext>
              </a:extLst>
            </p:cNvPr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Google Shape;2144;p15">
              <a:extLst>
                <a:ext uri="{FF2B5EF4-FFF2-40B4-BE49-F238E27FC236}">
                  <a16:creationId xmlns:a16="http://schemas.microsoft.com/office/drawing/2014/main" id="{AB7BB630-ED25-4320-A3C4-0959AEA3635C}"/>
                </a:ext>
              </a:extLst>
            </p:cNvPr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Google Shape;2145;p15">
              <a:extLst>
                <a:ext uri="{FF2B5EF4-FFF2-40B4-BE49-F238E27FC236}">
                  <a16:creationId xmlns:a16="http://schemas.microsoft.com/office/drawing/2014/main" id="{DE3D3CCB-F197-430B-A79F-02ABB95CB3E6}"/>
                </a:ext>
              </a:extLst>
            </p:cNvPr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Google Shape;2146;p15">
              <a:extLst>
                <a:ext uri="{FF2B5EF4-FFF2-40B4-BE49-F238E27FC236}">
                  <a16:creationId xmlns:a16="http://schemas.microsoft.com/office/drawing/2014/main" id="{C2E07011-12B1-4EA7-8907-750910B1F6AE}"/>
                </a:ext>
              </a:extLst>
            </p:cNvPr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Google Shape;2147;p15">
              <a:extLst>
                <a:ext uri="{FF2B5EF4-FFF2-40B4-BE49-F238E27FC236}">
                  <a16:creationId xmlns:a16="http://schemas.microsoft.com/office/drawing/2014/main" id="{037E7FD5-05B1-430E-A495-89848E9743E3}"/>
                </a:ext>
              </a:extLst>
            </p:cNvPr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Google Shape;2148;p15">
              <a:extLst>
                <a:ext uri="{FF2B5EF4-FFF2-40B4-BE49-F238E27FC236}">
                  <a16:creationId xmlns:a16="http://schemas.microsoft.com/office/drawing/2014/main" id="{8B09B2B8-BE05-465E-A695-F17D878D3B25}"/>
                </a:ext>
              </a:extLst>
            </p:cNvPr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Google Shape;2149;p15">
              <a:extLst>
                <a:ext uri="{FF2B5EF4-FFF2-40B4-BE49-F238E27FC236}">
                  <a16:creationId xmlns:a16="http://schemas.microsoft.com/office/drawing/2014/main" id="{5F4C9A4E-C6E2-43DD-8CB1-AC81EAC86F3E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Google Shape;2150;p15">
              <a:extLst>
                <a:ext uri="{FF2B5EF4-FFF2-40B4-BE49-F238E27FC236}">
                  <a16:creationId xmlns:a16="http://schemas.microsoft.com/office/drawing/2014/main" id="{3E0AAD35-CB38-49A1-80DD-B87BB9AED4D3}"/>
                </a:ext>
              </a:extLst>
            </p:cNvPr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Google Shape;2151;p15">
              <a:extLst>
                <a:ext uri="{FF2B5EF4-FFF2-40B4-BE49-F238E27FC236}">
                  <a16:creationId xmlns:a16="http://schemas.microsoft.com/office/drawing/2014/main" id="{B0094623-1124-4E6D-8398-945AF57CD46A}"/>
                </a:ext>
              </a:extLst>
            </p:cNvPr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Google Shape;2152;p15">
              <a:extLst>
                <a:ext uri="{FF2B5EF4-FFF2-40B4-BE49-F238E27FC236}">
                  <a16:creationId xmlns:a16="http://schemas.microsoft.com/office/drawing/2014/main" id="{0AB8753B-CA5E-460C-8F8C-5D070DE40E80}"/>
                </a:ext>
              </a:extLst>
            </p:cNvPr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Google Shape;2153;p15">
              <a:extLst>
                <a:ext uri="{FF2B5EF4-FFF2-40B4-BE49-F238E27FC236}">
                  <a16:creationId xmlns:a16="http://schemas.microsoft.com/office/drawing/2014/main" id="{65A20FF8-DD5C-416F-9D11-3FEFE7C95C27}"/>
                </a:ext>
              </a:extLst>
            </p:cNvPr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Google Shape;2154;p15">
              <a:extLst>
                <a:ext uri="{FF2B5EF4-FFF2-40B4-BE49-F238E27FC236}">
                  <a16:creationId xmlns:a16="http://schemas.microsoft.com/office/drawing/2014/main" id="{13AAEA8B-27E1-45B7-B968-113D3057CD34}"/>
                </a:ext>
              </a:extLst>
            </p:cNvPr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Google Shape;2155;p15">
              <a:extLst>
                <a:ext uri="{FF2B5EF4-FFF2-40B4-BE49-F238E27FC236}">
                  <a16:creationId xmlns:a16="http://schemas.microsoft.com/office/drawing/2014/main" id="{72398D82-DAEE-4F35-87D9-19B1C2BEEF41}"/>
                </a:ext>
              </a:extLst>
            </p:cNvPr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Google Shape;2156;p15">
              <a:extLst>
                <a:ext uri="{FF2B5EF4-FFF2-40B4-BE49-F238E27FC236}">
                  <a16:creationId xmlns:a16="http://schemas.microsoft.com/office/drawing/2014/main" id="{98DA69B3-B306-4F2D-9661-6C6F937BE922}"/>
                </a:ext>
              </a:extLst>
            </p:cNvPr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Google Shape;2157;p15">
              <a:extLst>
                <a:ext uri="{FF2B5EF4-FFF2-40B4-BE49-F238E27FC236}">
                  <a16:creationId xmlns:a16="http://schemas.microsoft.com/office/drawing/2014/main" id="{84BE6DB1-5F35-47E4-B293-3B38CFCF0C64}"/>
                </a:ext>
              </a:extLst>
            </p:cNvPr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Google Shape;2158;p15">
              <a:extLst>
                <a:ext uri="{FF2B5EF4-FFF2-40B4-BE49-F238E27FC236}">
                  <a16:creationId xmlns:a16="http://schemas.microsoft.com/office/drawing/2014/main" id="{92BED6F0-3F3D-4EB6-B27E-718B399DC24E}"/>
                </a:ext>
              </a:extLst>
            </p:cNvPr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Google Shape;2159;p15">
              <a:extLst>
                <a:ext uri="{FF2B5EF4-FFF2-40B4-BE49-F238E27FC236}">
                  <a16:creationId xmlns:a16="http://schemas.microsoft.com/office/drawing/2014/main" id="{D2A9FD50-8856-4743-8BDF-EB3908D3870F}"/>
                </a:ext>
              </a:extLst>
            </p:cNvPr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Google Shape;2160;p15">
              <a:extLst>
                <a:ext uri="{FF2B5EF4-FFF2-40B4-BE49-F238E27FC236}">
                  <a16:creationId xmlns:a16="http://schemas.microsoft.com/office/drawing/2014/main" id="{4D22E62D-B8DC-4705-B1F8-58B6C67BE2BF}"/>
                </a:ext>
              </a:extLst>
            </p:cNvPr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Google Shape;2161;p15">
              <a:extLst>
                <a:ext uri="{FF2B5EF4-FFF2-40B4-BE49-F238E27FC236}">
                  <a16:creationId xmlns:a16="http://schemas.microsoft.com/office/drawing/2014/main" id="{85D01B74-53D0-4D08-AB19-5579CA5FA804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Google Shape;2162;p15">
              <a:extLst>
                <a:ext uri="{FF2B5EF4-FFF2-40B4-BE49-F238E27FC236}">
                  <a16:creationId xmlns:a16="http://schemas.microsoft.com/office/drawing/2014/main" id="{E52D0DD1-2C1B-4F4E-BC71-04E4781B3D5D}"/>
                </a:ext>
              </a:extLst>
            </p:cNvPr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Google Shape;2163;p15">
              <a:extLst>
                <a:ext uri="{FF2B5EF4-FFF2-40B4-BE49-F238E27FC236}">
                  <a16:creationId xmlns:a16="http://schemas.microsoft.com/office/drawing/2014/main" id="{235832C2-E991-4B86-8667-95D43E7BC064}"/>
                </a:ext>
              </a:extLst>
            </p:cNvPr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Google Shape;2164;p15">
              <a:extLst>
                <a:ext uri="{FF2B5EF4-FFF2-40B4-BE49-F238E27FC236}">
                  <a16:creationId xmlns:a16="http://schemas.microsoft.com/office/drawing/2014/main" id="{165CB93D-C180-4BFB-8CCF-94940D12DA05}"/>
                </a:ext>
              </a:extLst>
            </p:cNvPr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Google Shape;2165;p15">
              <a:extLst>
                <a:ext uri="{FF2B5EF4-FFF2-40B4-BE49-F238E27FC236}">
                  <a16:creationId xmlns:a16="http://schemas.microsoft.com/office/drawing/2014/main" id="{2E82C2E6-C4A8-4FFF-B690-B7CC6666CC09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Google Shape;2166;p15">
              <a:extLst>
                <a:ext uri="{FF2B5EF4-FFF2-40B4-BE49-F238E27FC236}">
                  <a16:creationId xmlns:a16="http://schemas.microsoft.com/office/drawing/2014/main" id="{004B7676-9B85-4D8E-AC79-C7F48CBE1555}"/>
                </a:ext>
              </a:extLst>
            </p:cNvPr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Google Shape;2167;p15">
              <a:extLst>
                <a:ext uri="{FF2B5EF4-FFF2-40B4-BE49-F238E27FC236}">
                  <a16:creationId xmlns:a16="http://schemas.microsoft.com/office/drawing/2014/main" id="{B560DF88-5DBA-4C38-BDE1-C83DB3CC546C}"/>
                </a:ext>
              </a:extLst>
            </p:cNvPr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Google Shape;2168;p15">
              <a:extLst>
                <a:ext uri="{FF2B5EF4-FFF2-40B4-BE49-F238E27FC236}">
                  <a16:creationId xmlns:a16="http://schemas.microsoft.com/office/drawing/2014/main" id="{B809B945-BCAF-4D44-A43E-58C91430EF1C}"/>
                </a:ext>
              </a:extLst>
            </p:cNvPr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Google Shape;2169;p15">
              <a:extLst>
                <a:ext uri="{FF2B5EF4-FFF2-40B4-BE49-F238E27FC236}">
                  <a16:creationId xmlns:a16="http://schemas.microsoft.com/office/drawing/2014/main" id="{28FE0322-77A7-405A-8406-6F879252176C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Google Shape;2170;p15">
              <a:extLst>
                <a:ext uri="{FF2B5EF4-FFF2-40B4-BE49-F238E27FC236}">
                  <a16:creationId xmlns:a16="http://schemas.microsoft.com/office/drawing/2014/main" id="{9C3CC81D-4C3C-4DC8-9D14-BBC817136F1D}"/>
                </a:ext>
              </a:extLst>
            </p:cNvPr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Google Shape;2171;p15">
              <a:extLst>
                <a:ext uri="{FF2B5EF4-FFF2-40B4-BE49-F238E27FC236}">
                  <a16:creationId xmlns:a16="http://schemas.microsoft.com/office/drawing/2014/main" id="{19DCDAEC-734F-433D-B676-5FE3E6E279AF}"/>
                </a:ext>
              </a:extLst>
            </p:cNvPr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Google Shape;2172;p15">
              <a:extLst>
                <a:ext uri="{FF2B5EF4-FFF2-40B4-BE49-F238E27FC236}">
                  <a16:creationId xmlns:a16="http://schemas.microsoft.com/office/drawing/2014/main" id="{C134861F-E984-4274-B7D2-F3C14C63CF45}"/>
                </a:ext>
              </a:extLst>
            </p:cNvPr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Google Shape;2173;p15">
              <a:extLst>
                <a:ext uri="{FF2B5EF4-FFF2-40B4-BE49-F238E27FC236}">
                  <a16:creationId xmlns:a16="http://schemas.microsoft.com/office/drawing/2014/main" id="{1428B265-C318-4ED6-AF7D-FB06E8FE8F30}"/>
                </a:ext>
              </a:extLst>
            </p:cNvPr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Google Shape;2174;p15">
              <a:extLst>
                <a:ext uri="{FF2B5EF4-FFF2-40B4-BE49-F238E27FC236}">
                  <a16:creationId xmlns:a16="http://schemas.microsoft.com/office/drawing/2014/main" id="{A2D69A06-35CC-463A-9627-5DF2DAC398AA}"/>
                </a:ext>
              </a:extLst>
            </p:cNvPr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Google Shape;2175;p15">
              <a:extLst>
                <a:ext uri="{FF2B5EF4-FFF2-40B4-BE49-F238E27FC236}">
                  <a16:creationId xmlns:a16="http://schemas.microsoft.com/office/drawing/2014/main" id="{4319E17D-4B2F-4D11-922B-77F0A040DA09}"/>
                </a:ext>
              </a:extLst>
            </p:cNvPr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Google Shape;2176;p15">
              <a:extLst>
                <a:ext uri="{FF2B5EF4-FFF2-40B4-BE49-F238E27FC236}">
                  <a16:creationId xmlns:a16="http://schemas.microsoft.com/office/drawing/2014/main" id="{377A2516-B5E1-4129-BCD0-1C02ACA3AD23}"/>
                </a:ext>
              </a:extLst>
            </p:cNvPr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Google Shape;2177;p15">
              <a:extLst>
                <a:ext uri="{FF2B5EF4-FFF2-40B4-BE49-F238E27FC236}">
                  <a16:creationId xmlns:a16="http://schemas.microsoft.com/office/drawing/2014/main" id="{BC8C1F0E-5F7E-4F97-86DB-43AB8901D3D0}"/>
                </a:ext>
              </a:extLst>
            </p:cNvPr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Google Shape;2178;p15">
              <a:extLst>
                <a:ext uri="{FF2B5EF4-FFF2-40B4-BE49-F238E27FC236}">
                  <a16:creationId xmlns:a16="http://schemas.microsoft.com/office/drawing/2014/main" id="{CAA4B8A7-939C-4BFE-8BE9-DF93E83DC821}"/>
                </a:ext>
              </a:extLst>
            </p:cNvPr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Google Shape;2179;p15">
              <a:extLst>
                <a:ext uri="{FF2B5EF4-FFF2-40B4-BE49-F238E27FC236}">
                  <a16:creationId xmlns:a16="http://schemas.microsoft.com/office/drawing/2014/main" id="{4C382C71-0548-4003-9D78-5D9CFACB297A}"/>
                </a:ext>
              </a:extLst>
            </p:cNvPr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Google Shape;2180;p15">
              <a:extLst>
                <a:ext uri="{FF2B5EF4-FFF2-40B4-BE49-F238E27FC236}">
                  <a16:creationId xmlns:a16="http://schemas.microsoft.com/office/drawing/2014/main" id="{6924C8AD-6D91-4A37-8CD8-7E965F84FC93}"/>
                </a:ext>
              </a:extLst>
            </p:cNvPr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Google Shape;2181;p15">
              <a:extLst>
                <a:ext uri="{FF2B5EF4-FFF2-40B4-BE49-F238E27FC236}">
                  <a16:creationId xmlns:a16="http://schemas.microsoft.com/office/drawing/2014/main" id="{240E9AC2-1AE3-41C6-8759-E58BC23DE2A9}"/>
                </a:ext>
              </a:extLst>
            </p:cNvPr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Google Shape;2182;p15">
              <a:extLst>
                <a:ext uri="{FF2B5EF4-FFF2-40B4-BE49-F238E27FC236}">
                  <a16:creationId xmlns:a16="http://schemas.microsoft.com/office/drawing/2014/main" id="{9D2DA0C3-FF59-4FAB-A9D1-B770E90EB6D6}"/>
                </a:ext>
              </a:extLst>
            </p:cNvPr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Google Shape;2183;p15">
              <a:extLst>
                <a:ext uri="{FF2B5EF4-FFF2-40B4-BE49-F238E27FC236}">
                  <a16:creationId xmlns:a16="http://schemas.microsoft.com/office/drawing/2014/main" id="{2EA0EB15-06BC-4642-8E93-675A8A91538B}"/>
                </a:ext>
              </a:extLst>
            </p:cNvPr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Google Shape;2184;p15">
              <a:extLst>
                <a:ext uri="{FF2B5EF4-FFF2-40B4-BE49-F238E27FC236}">
                  <a16:creationId xmlns:a16="http://schemas.microsoft.com/office/drawing/2014/main" id="{62198CD9-E8F5-4375-9038-C532490D6C34}"/>
                </a:ext>
              </a:extLst>
            </p:cNvPr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Google Shape;2185;p15">
              <a:extLst>
                <a:ext uri="{FF2B5EF4-FFF2-40B4-BE49-F238E27FC236}">
                  <a16:creationId xmlns:a16="http://schemas.microsoft.com/office/drawing/2014/main" id="{C1804129-D52E-4A3D-8B40-05AF1BDC7354}"/>
                </a:ext>
              </a:extLst>
            </p:cNvPr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Google Shape;2186;p15">
              <a:extLst>
                <a:ext uri="{FF2B5EF4-FFF2-40B4-BE49-F238E27FC236}">
                  <a16:creationId xmlns:a16="http://schemas.microsoft.com/office/drawing/2014/main" id="{35060809-4D47-4488-8E9F-715A68810032}"/>
                </a:ext>
              </a:extLst>
            </p:cNvPr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Google Shape;2187;p15">
              <a:extLst>
                <a:ext uri="{FF2B5EF4-FFF2-40B4-BE49-F238E27FC236}">
                  <a16:creationId xmlns:a16="http://schemas.microsoft.com/office/drawing/2014/main" id="{C2FE818F-FA60-49E1-A674-4E2BA58D35C8}"/>
                </a:ext>
              </a:extLst>
            </p:cNvPr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Google Shape;2188;p15">
              <a:extLst>
                <a:ext uri="{FF2B5EF4-FFF2-40B4-BE49-F238E27FC236}">
                  <a16:creationId xmlns:a16="http://schemas.microsoft.com/office/drawing/2014/main" id="{13FBB631-D263-4AE1-85BE-C3DC4ABBAF96}"/>
                </a:ext>
              </a:extLst>
            </p:cNvPr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Google Shape;2189;p15">
              <a:extLst>
                <a:ext uri="{FF2B5EF4-FFF2-40B4-BE49-F238E27FC236}">
                  <a16:creationId xmlns:a16="http://schemas.microsoft.com/office/drawing/2014/main" id="{CE3217A0-BE4E-4B0D-8276-0F856DECA0B8}"/>
                </a:ext>
              </a:extLst>
            </p:cNvPr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Google Shape;2190;p15">
              <a:extLst>
                <a:ext uri="{FF2B5EF4-FFF2-40B4-BE49-F238E27FC236}">
                  <a16:creationId xmlns:a16="http://schemas.microsoft.com/office/drawing/2014/main" id="{FE1D6027-B608-4A52-BD26-BE43A1B31A79}"/>
                </a:ext>
              </a:extLst>
            </p:cNvPr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Google Shape;2191;p15">
              <a:extLst>
                <a:ext uri="{FF2B5EF4-FFF2-40B4-BE49-F238E27FC236}">
                  <a16:creationId xmlns:a16="http://schemas.microsoft.com/office/drawing/2014/main" id="{4D94496E-7BFD-4204-BC16-5B21DF196A25}"/>
                </a:ext>
              </a:extLst>
            </p:cNvPr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Google Shape;2192;p15">
              <a:extLst>
                <a:ext uri="{FF2B5EF4-FFF2-40B4-BE49-F238E27FC236}">
                  <a16:creationId xmlns:a16="http://schemas.microsoft.com/office/drawing/2014/main" id="{3C3BA19E-A818-40D9-B6A1-54CE9491F9A5}"/>
                </a:ext>
              </a:extLst>
            </p:cNvPr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Google Shape;2193;p15">
              <a:extLst>
                <a:ext uri="{FF2B5EF4-FFF2-40B4-BE49-F238E27FC236}">
                  <a16:creationId xmlns:a16="http://schemas.microsoft.com/office/drawing/2014/main" id="{82574B9D-CCF8-4BF1-B5CC-0531BE034D46}"/>
                </a:ext>
              </a:extLst>
            </p:cNvPr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Google Shape;2194;p15">
              <a:extLst>
                <a:ext uri="{FF2B5EF4-FFF2-40B4-BE49-F238E27FC236}">
                  <a16:creationId xmlns:a16="http://schemas.microsoft.com/office/drawing/2014/main" id="{B06D10EE-B317-4E73-AD1C-F9307D161EDD}"/>
                </a:ext>
              </a:extLst>
            </p:cNvPr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Google Shape;2195;p15">
              <a:extLst>
                <a:ext uri="{FF2B5EF4-FFF2-40B4-BE49-F238E27FC236}">
                  <a16:creationId xmlns:a16="http://schemas.microsoft.com/office/drawing/2014/main" id="{108C814D-4330-4CD8-9DCA-2428F45D7924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Google Shape;2196;p15">
              <a:extLst>
                <a:ext uri="{FF2B5EF4-FFF2-40B4-BE49-F238E27FC236}">
                  <a16:creationId xmlns:a16="http://schemas.microsoft.com/office/drawing/2014/main" id="{CD3172FE-08DC-42BE-82E9-2A51E10B7075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Google Shape;2197;p15">
              <a:extLst>
                <a:ext uri="{FF2B5EF4-FFF2-40B4-BE49-F238E27FC236}">
                  <a16:creationId xmlns:a16="http://schemas.microsoft.com/office/drawing/2014/main" id="{1D065F91-2B49-4A81-BDEE-21EB42D974F9}"/>
                </a:ext>
              </a:extLst>
            </p:cNvPr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Google Shape;2198;p15">
              <a:extLst>
                <a:ext uri="{FF2B5EF4-FFF2-40B4-BE49-F238E27FC236}">
                  <a16:creationId xmlns:a16="http://schemas.microsoft.com/office/drawing/2014/main" id="{93E80EAA-9C33-48A6-B398-7524212EFDE1}"/>
                </a:ext>
              </a:extLst>
            </p:cNvPr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Google Shape;2199;p15">
              <a:extLst>
                <a:ext uri="{FF2B5EF4-FFF2-40B4-BE49-F238E27FC236}">
                  <a16:creationId xmlns:a16="http://schemas.microsoft.com/office/drawing/2014/main" id="{3FD3D2BE-5CBF-4CDF-AE3E-BEC427EDF54F}"/>
                </a:ext>
              </a:extLst>
            </p:cNvPr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Google Shape;2200;p15">
              <a:extLst>
                <a:ext uri="{FF2B5EF4-FFF2-40B4-BE49-F238E27FC236}">
                  <a16:creationId xmlns:a16="http://schemas.microsoft.com/office/drawing/2014/main" id="{0CD5BA50-E1B2-40BE-A5EC-7C73CA2F98AE}"/>
                </a:ext>
              </a:extLst>
            </p:cNvPr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Google Shape;2201;p15">
              <a:extLst>
                <a:ext uri="{FF2B5EF4-FFF2-40B4-BE49-F238E27FC236}">
                  <a16:creationId xmlns:a16="http://schemas.microsoft.com/office/drawing/2014/main" id="{65D98339-31C1-4ACB-9EF7-189F2F60D493}"/>
                </a:ext>
              </a:extLst>
            </p:cNvPr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Google Shape;2202;p15">
              <a:extLst>
                <a:ext uri="{FF2B5EF4-FFF2-40B4-BE49-F238E27FC236}">
                  <a16:creationId xmlns:a16="http://schemas.microsoft.com/office/drawing/2014/main" id="{B05255DC-6FBB-4542-BE17-925B59FCC68F}"/>
                </a:ext>
              </a:extLst>
            </p:cNvPr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Google Shape;2203;p15">
              <a:extLst>
                <a:ext uri="{FF2B5EF4-FFF2-40B4-BE49-F238E27FC236}">
                  <a16:creationId xmlns:a16="http://schemas.microsoft.com/office/drawing/2014/main" id="{069EEEAE-19D5-4DD6-8ECA-88A681312D41}"/>
                </a:ext>
              </a:extLst>
            </p:cNvPr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Google Shape;2204;p15">
              <a:extLst>
                <a:ext uri="{FF2B5EF4-FFF2-40B4-BE49-F238E27FC236}">
                  <a16:creationId xmlns:a16="http://schemas.microsoft.com/office/drawing/2014/main" id="{A53E30A3-6A3A-4333-8161-EEBB2BB7708B}"/>
                </a:ext>
              </a:extLst>
            </p:cNvPr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Google Shape;2205;p15">
              <a:extLst>
                <a:ext uri="{FF2B5EF4-FFF2-40B4-BE49-F238E27FC236}">
                  <a16:creationId xmlns:a16="http://schemas.microsoft.com/office/drawing/2014/main" id="{92397744-128E-49E5-87AC-7165BAA6192D}"/>
                </a:ext>
              </a:extLst>
            </p:cNvPr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Google Shape;2206;p15">
              <a:extLst>
                <a:ext uri="{FF2B5EF4-FFF2-40B4-BE49-F238E27FC236}">
                  <a16:creationId xmlns:a16="http://schemas.microsoft.com/office/drawing/2014/main" id="{B926D8E1-7EC0-4F41-B347-3F2EF7E84863}"/>
                </a:ext>
              </a:extLst>
            </p:cNvPr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Google Shape;2207;p15">
              <a:extLst>
                <a:ext uri="{FF2B5EF4-FFF2-40B4-BE49-F238E27FC236}">
                  <a16:creationId xmlns:a16="http://schemas.microsoft.com/office/drawing/2014/main" id="{E3804BEE-24A8-4320-A531-88C303F7ED83}"/>
                </a:ext>
              </a:extLst>
            </p:cNvPr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Google Shape;2208;p15">
              <a:extLst>
                <a:ext uri="{FF2B5EF4-FFF2-40B4-BE49-F238E27FC236}">
                  <a16:creationId xmlns:a16="http://schemas.microsoft.com/office/drawing/2014/main" id="{6210B33E-7502-401A-BCA9-11A0B48A58BB}"/>
                </a:ext>
              </a:extLst>
            </p:cNvPr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Google Shape;2209;p15">
              <a:extLst>
                <a:ext uri="{FF2B5EF4-FFF2-40B4-BE49-F238E27FC236}">
                  <a16:creationId xmlns:a16="http://schemas.microsoft.com/office/drawing/2014/main" id="{771F518C-FA38-48EB-B7EF-7E4A15191009}"/>
                </a:ext>
              </a:extLst>
            </p:cNvPr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Google Shape;2210;p15">
              <a:extLst>
                <a:ext uri="{FF2B5EF4-FFF2-40B4-BE49-F238E27FC236}">
                  <a16:creationId xmlns:a16="http://schemas.microsoft.com/office/drawing/2014/main" id="{DDE11766-5EBF-495E-A2B4-A2F57ED39DAC}"/>
                </a:ext>
              </a:extLst>
            </p:cNvPr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Google Shape;2211;p15">
              <a:extLst>
                <a:ext uri="{FF2B5EF4-FFF2-40B4-BE49-F238E27FC236}">
                  <a16:creationId xmlns:a16="http://schemas.microsoft.com/office/drawing/2014/main" id="{D94C0674-611C-451D-A014-088E4DCB6600}"/>
                </a:ext>
              </a:extLst>
            </p:cNvPr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Google Shape;2212;p15">
              <a:extLst>
                <a:ext uri="{FF2B5EF4-FFF2-40B4-BE49-F238E27FC236}">
                  <a16:creationId xmlns:a16="http://schemas.microsoft.com/office/drawing/2014/main" id="{1DD5264C-1F18-46DF-AD34-59435616B53E}"/>
                </a:ext>
              </a:extLst>
            </p:cNvPr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Google Shape;2213;p15">
              <a:extLst>
                <a:ext uri="{FF2B5EF4-FFF2-40B4-BE49-F238E27FC236}">
                  <a16:creationId xmlns:a16="http://schemas.microsoft.com/office/drawing/2014/main" id="{288EA182-3F9A-45D8-B457-3223844357DE}"/>
                </a:ext>
              </a:extLst>
            </p:cNvPr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Google Shape;2214;p15">
              <a:extLst>
                <a:ext uri="{FF2B5EF4-FFF2-40B4-BE49-F238E27FC236}">
                  <a16:creationId xmlns:a16="http://schemas.microsoft.com/office/drawing/2014/main" id="{0840B7F7-A628-4D18-8DFE-1051529C8A3E}"/>
                </a:ext>
              </a:extLst>
            </p:cNvPr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Google Shape;2215;p15">
              <a:extLst>
                <a:ext uri="{FF2B5EF4-FFF2-40B4-BE49-F238E27FC236}">
                  <a16:creationId xmlns:a16="http://schemas.microsoft.com/office/drawing/2014/main" id="{8DA8EA15-4075-4491-8252-E99776902508}"/>
                </a:ext>
              </a:extLst>
            </p:cNvPr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Google Shape;2216;p15">
              <a:extLst>
                <a:ext uri="{FF2B5EF4-FFF2-40B4-BE49-F238E27FC236}">
                  <a16:creationId xmlns:a16="http://schemas.microsoft.com/office/drawing/2014/main" id="{6BCCF58E-6E92-44D7-8221-5993CEC66CF8}"/>
                </a:ext>
              </a:extLst>
            </p:cNvPr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Google Shape;2217;p15">
              <a:extLst>
                <a:ext uri="{FF2B5EF4-FFF2-40B4-BE49-F238E27FC236}">
                  <a16:creationId xmlns:a16="http://schemas.microsoft.com/office/drawing/2014/main" id="{0910FA16-65C7-4E70-9243-939AF5DFF838}"/>
                </a:ext>
              </a:extLst>
            </p:cNvPr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Google Shape;2218;p15">
              <a:extLst>
                <a:ext uri="{FF2B5EF4-FFF2-40B4-BE49-F238E27FC236}">
                  <a16:creationId xmlns:a16="http://schemas.microsoft.com/office/drawing/2014/main" id="{AA7589C8-3216-463E-B8B8-EC88DF17E9B7}"/>
                </a:ext>
              </a:extLst>
            </p:cNvPr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Google Shape;2219;p15">
              <a:extLst>
                <a:ext uri="{FF2B5EF4-FFF2-40B4-BE49-F238E27FC236}">
                  <a16:creationId xmlns:a16="http://schemas.microsoft.com/office/drawing/2014/main" id="{5F77A3F9-7B78-4556-B131-2029D46AEA3C}"/>
                </a:ext>
              </a:extLst>
            </p:cNvPr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3" name="Google Shape;4035;p55">
            <a:extLst>
              <a:ext uri="{FF2B5EF4-FFF2-40B4-BE49-F238E27FC236}">
                <a16:creationId xmlns:a16="http://schemas.microsoft.com/office/drawing/2014/main" id="{C53E85B3-C29C-4DB2-9FB5-C44267ED6693}"/>
              </a:ext>
            </a:extLst>
          </p:cNvPr>
          <p:cNvSpPr/>
          <p:nvPr/>
        </p:nvSpPr>
        <p:spPr>
          <a:xfrm rot="5400000">
            <a:off x="3922711" y="-2126414"/>
            <a:ext cx="1298577" cy="6120111"/>
          </a:xfrm>
          <a:custGeom>
            <a:avLst/>
            <a:gdLst>
              <a:gd name="connsiteX0" fmla="*/ 0 w 1298577"/>
              <a:gd name="connsiteY0" fmla="*/ 216434 h 6120111"/>
              <a:gd name="connsiteX1" fmla="*/ 216434 w 1298577"/>
              <a:gd name="connsiteY1" fmla="*/ 0 h 6120111"/>
              <a:gd name="connsiteX2" fmla="*/ 1082143 w 1298577"/>
              <a:gd name="connsiteY2" fmla="*/ 0 h 6120111"/>
              <a:gd name="connsiteX3" fmla="*/ 1298577 w 1298577"/>
              <a:gd name="connsiteY3" fmla="*/ 216434 h 6120111"/>
              <a:gd name="connsiteX4" fmla="*/ 1298577 w 1298577"/>
              <a:gd name="connsiteY4" fmla="*/ 5903677 h 6120111"/>
              <a:gd name="connsiteX5" fmla="*/ 1082143 w 1298577"/>
              <a:gd name="connsiteY5" fmla="*/ 6120111 h 6120111"/>
              <a:gd name="connsiteX6" fmla="*/ 216434 w 1298577"/>
              <a:gd name="connsiteY6" fmla="*/ 6120111 h 6120111"/>
              <a:gd name="connsiteX7" fmla="*/ 0 w 1298577"/>
              <a:gd name="connsiteY7" fmla="*/ 5903677 h 6120111"/>
              <a:gd name="connsiteX8" fmla="*/ 0 w 1298577"/>
              <a:gd name="connsiteY8" fmla="*/ 216434 h 61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577" h="6120111" fill="none" extrusionOk="0">
                <a:moveTo>
                  <a:pt x="0" y="216434"/>
                </a:moveTo>
                <a:cubicBezTo>
                  <a:pt x="9410" y="116714"/>
                  <a:pt x="101057" y="6015"/>
                  <a:pt x="216434" y="0"/>
                </a:cubicBezTo>
                <a:cubicBezTo>
                  <a:pt x="400317" y="49305"/>
                  <a:pt x="962103" y="18675"/>
                  <a:pt x="1082143" y="0"/>
                </a:cubicBezTo>
                <a:cubicBezTo>
                  <a:pt x="1208525" y="13159"/>
                  <a:pt x="1300866" y="103736"/>
                  <a:pt x="1298577" y="216434"/>
                </a:cubicBezTo>
                <a:cubicBezTo>
                  <a:pt x="1271095" y="1561744"/>
                  <a:pt x="1159996" y="3692478"/>
                  <a:pt x="1298577" y="5903677"/>
                </a:cubicBezTo>
                <a:cubicBezTo>
                  <a:pt x="1291419" y="6022394"/>
                  <a:pt x="1181874" y="6122314"/>
                  <a:pt x="1082143" y="6120111"/>
                </a:cubicBezTo>
                <a:cubicBezTo>
                  <a:pt x="947563" y="6055034"/>
                  <a:pt x="347929" y="6118255"/>
                  <a:pt x="216434" y="6120111"/>
                </a:cubicBezTo>
                <a:cubicBezTo>
                  <a:pt x="92214" y="6124927"/>
                  <a:pt x="5209" y="6038630"/>
                  <a:pt x="0" y="5903677"/>
                </a:cubicBezTo>
                <a:cubicBezTo>
                  <a:pt x="-68061" y="4654674"/>
                  <a:pt x="119264" y="835806"/>
                  <a:pt x="0" y="216434"/>
                </a:cubicBezTo>
                <a:close/>
              </a:path>
              <a:path w="1298577" h="6120111" stroke="0" extrusionOk="0">
                <a:moveTo>
                  <a:pt x="0" y="216434"/>
                </a:moveTo>
                <a:cubicBezTo>
                  <a:pt x="-11855" y="106579"/>
                  <a:pt x="108443" y="703"/>
                  <a:pt x="216434" y="0"/>
                </a:cubicBezTo>
                <a:cubicBezTo>
                  <a:pt x="457736" y="27547"/>
                  <a:pt x="809547" y="-77320"/>
                  <a:pt x="1082143" y="0"/>
                </a:cubicBezTo>
                <a:cubicBezTo>
                  <a:pt x="1207688" y="21928"/>
                  <a:pt x="1291156" y="101734"/>
                  <a:pt x="1298577" y="216434"/>
                </a:cubicBezTo>
                <a:cubicBezTo>
                  <a:pt x="1385786" y="1101853"/>
                  <a:pt x="1353179" y="4088139"/>
                  <a:pt x="1298577" y="5903677"/>
                </a:cubicBezTo>
                <a:cubicBezTo>
                  <a:pt x="1319107" y="6019787"/>
                  <a:pt x="1216293" y="6122629"/>
                  <a:pt x="1082143" y="6120111"/>
                </a:cubicBezTo>
                <a:cubicBezTo>
                  <a:pt x="890424" y="6105238"/>
                  <a:pt x="303725" y="6158428"/>
                  <a:pt x="216434" y="6120111"/>
                </a:cubicBezTo>
                <a:cubicBezTo>
                  <a:pt x="102417" y="6110069"/>
                  <a:pt x="-5816" y="6001188"/>
                  <a:pt x="0" y="5903677"/>
                </a:cubicBezTo>
                <a:cubicBezTo>
                  <a:pt x="-116430" y="4825715"/>
                  <a:pt x="-100440" y="2060170"/>
                  <a:pt x="0" y="21643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758108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663E5B98-05BC-4B48-9FD1-EE025A0FD860}"/>
              </a:ext>
            </a:extLst>
          </p:cNvPr>
          <p:cNvSpPr txBox="1"/>
          <p:nvPr/>
        </p:nvSpPr>
        <p:spPr>
          <a:xfrm>
            <a:off x="1372660" y="627217"/>
            <a:ext cx="63986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Nguyên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phát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sinh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8;p11">
            <a:extLst>
              <a:ext uri="{FF2B5EF4-FFF2-40B4-BE49-F238E27FC236}">
                <a16:creationId xmlns:a16="http://schemas.microsoft.com/office/drawing/2014/main" id="{C8CCF4E9-046A-481C-8F08-D4D181CB61F0}"/>
              </a:ext>
            </a:extLst>
          </p:cNvPr>
          <p:cNvSpPr/>
          <p:nvPr/>
        </p:nvSpPr>
        <p:spPr>
          <a:xfrm rot="-7192781">
            <a:off x="6428160" y="-489207"/>
            <a:ext cx="4064925" cy="1673257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929;p11">
            <a:extLst>
              <a:ext uri="{FF2B5EF4-FFF2-40B4-BE49-F238E27FC236}">
                <a16:creationId xmlns:a16="http://schemas.microsoft.com/office/drawing/2014/main" id="{D6C5166B-2E16-473E-ACFD-8A10B9046C01}"/>
              </a:ext>
            </a:extLst>
          </p:cNvPr>
          <p:cNvSpPr/>
          <p:nvPr/>
        </p:nvSpPr>
        <p:spPr>
          <a:xfrm rot="9899926">
            <a:off x="-170759" y="-570169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931;p11">
            <a:extLst>
              <a:ext uri="{FF2B5EF4-FFF2-40B4-BE49-F238E27FC236}">
                <a16:creationId xmlns:a16="http://schemas.microsoft.com/office/drawing/2014/main" id="{B8B48974-6C52-4264-922E-A1F71D2023B9}"/>
              </a:ext>
            </a:extLst>
          </p:cNvPr>
          <p:cNvGrpSpPr/>
          <p:nvPr/>
        </p:nvGrpSpPr>
        <p:grpSpPr>
          <a:xfrm>
            <a:off x="8270502" y="4895839"/>
            <a:ext cx="1606980" cy="2271789"/>
            <a:chOff x="581498" y="885400"/>
            <a:chExt cx="494516" cy="699098"/>
          </a:xfrm>
        </p:grpSpPr>
        <p:sp>
          <p:nvSpPr>
            <p:cNvPr id="6" name="Google Shape;1932;p11">
              <a:extLst>
                <a:ext uri="{FF2B5EF4-FFF2-40B4-BE49-F238E27FC236}">
                  <a16:creationId xmlns:a16="http://schemas.microsoft.com/office/drawing/2014/main" id="{45285BF7-1CE1-4735-BF4A-F7B6C45C9957}"/>
                </a:ext>
              </a:extLst>
            </p:cNvPr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33;p11">
              <a:extLst>
                <a:ext uri="{FF2B5EF4-FFF2-40B4-BE49-F238E27FC236}">
                  <a16:creationId xmlns:a16="http://schemas.microsoft.com/office/drawing/2014/main" id="{ABDF5D40-40FA-46A5-9256-2076383E6946}"/>
                </a:ext>
              </a:extLst>
            </p:cNvPr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34;p11">
              <a:extLst>
                <a:ext uri="{FF2B5EF4-FFF2-40B4-BE49-F238E27FC236}">
                  <a16:creationId xmlns:a16="http://schemas.microsoft.com/office/drawing/2014/main" id="{EFC35339-96F0-4F03-898E-6EEB7946BF37}"/>
                </a:ext>
              </a:extLst>
            </p:cNvPr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35;p11">
              <a:extLst>
                <a:ext uri="{FF2B5EF4-FFF2-40B4-BE49-F238E27FC236}">
                  <a16:creationId xmlns:a16="http://schemas.microsoft.com/office/drawing/2014/main" id="{793804A3-58A6-46CA-9938-BAFBE8B0EF09}"/>
                </a:ext>
              </a:extLst>
            </p:cNvPr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36;p11">
              <a:extLst>
                <a:ext uri="{FF2B5EF4-FFF2-40B4-BE49-F238E27FC236}">
                  <a16:creationId xmlns:a16="http://schemas.microsoft.com/office/drawing/2014/main" id="{95C3C314-0C23-44C1-AEFB-7436390410A3}"/>
                </a:ext>
              </a:extLst>
            </p:cNvPr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37;p11">
              <a:extLst>
                <a:ext uri="{FF2B5EF4-FFF2-40B4-BE49-F238E27FC236}">
                  <a16:creationId xmlns:a16="http://schemas.microsoft.com/office/drawing/2014/main" id="{D3C09605-FDA5-4C08-935F-1D4AF0F86BAB}"/>
                </a:ext>
              </a:extLst>
            </p:cNvPr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38;p11">
              <a:extLst>
                <a:ext uri="{FF2B5EF4-FFF2-40B4-BE49-F238E27FC236}">
                  <a16:creationId xmlns:a16="http://schemas.microsoft.com/office/drawing/2014/main" id="{8B472768-BD6C-48F7-B4A6-7CBFBD9C4737}"/>
                </a:ext>
              </a:extLst>
            </p:cNvPr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9;p11">
              <a:extLst>
                <a:ext uri="{FF2B5EF4-FFF2-40B4-BE49-F238E27FC236}">
                  <a16:creationId xmlns:a16="http://schemas.microsoft.com/office/drawing/2014/main" id="{C6AE87BD-D51F-4C52-B964-66C36D640783}"/>
                </a:ext>
              </a:extLst>
            </p:cNvPr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40;p11">
              <a:extLst>
                <a:ext uri="{FF2B5EF4-FFF2-40B4-BE49-F238E27FC236}">
                  <a16:creationId xmlns:a16="http://schemas.microsoft.com/office/drawing/2014/main" id="{30D5454A-E0B9-49A8-ADC2-E553F029E874}"/>
                </a:ext>
              </a:extLst>
            </p:cNvPr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41;p11">
              <a:extLst>
                <a:ext uri="{FF2B5EF4-FFF2-40B4-BE49-F238E27FC236}">
                  <a16:creationId xmlns:a16="http://schemas.microsoft.com/office/drawing/2014/main" id="{ADC54852-51BB-45A2-A37A-3E231E36296F}"/>
                </a:ext>
              </a:extLst>
            </p:cNvPr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42;p11">
              <a:extLst>
                <a:ext uri="{FF2B5EF4-FFF2-40B4-BE49-F238E27FC236}">
                  <a16:creationId xmlns:a16="http://schemas.microsoft.com/office/drawing/2014/main" id="{D8FAC3B8-AAEB-48C3-93CF-D89F6357AEEC}"/>
                </a:ext>
              </a:extLst>
            </p:cNvPr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943;p11">
            <a:extLst>
              <a:ext uri="{FF2B5EF4-FFF2-40B4-BE49-F238E27FC236}">
                <a16:creationId xmlns:a16="http://schemas.microsoft.com/office/drawing/2014/main" id="{452756EE-066F-48EF-A421-A470578518B8}"/>
              </a:ext>
            </a:extLst>
          </p:cNvPr>
          <p:cNvSpPr/>
          <p:nvPr/>
        </p:nvSpPr>
        <p:spPr>
          <a:xfrm>
            <a:off x="-948777" y="5650513"/>
            <a:ext cx="2178849" cy="173672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944;p11">
            <a:extLst>
              <a:ext uri="{FF2B5EF4-FFF2-40B4-BE49-F238E27FC236}">
                <a16:creationId xmlns:a16="http://schemas.microsoft.com/office/drawing/2014/main" id="{0A33EF89-1337-41BD-AC88-63264E4A10FD}"/>
              </a:ext>
            </a:extLst>
          </p:cNvPr>
          <p:cNvGrpSpPr/>
          <p:nvPr/>
        </p:nvGrpSpPr>
        <p:grpSpPr>
          <a:xfrm>
            <a:off x="74304" y="6287272"/>
            <a:ext cx="1259736" cy="847039"/>
            <a:chOff x="1229612" y="4497338"/>
            <a:chExt cx="1417663" cy="953229"/>
          </a:xfrm>
        </p:grpSpPr>
        <p:sp>
          <p:nvSpPr>
            <p:cNvPr id="19" name="Google Shape;1945;p11">
              <a:extLst>
                <a:ext uri="{FF2B5EF4-FFF2-40B4-BE49-F238E27FC236}">
                  <a16:creationId xmlns:a16="http://schemas.microsoft.com/office/drawing/2014/main" id="{98FFDA1A-7EAF-4713-A3F8-C4FB5621F870}"/>
                </a:ext>
              </a:extLst>
            </p:cNvPr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6;p11">
              <a:extLst>
                <a:ext uri="{FF2B5EF4-FFF2-40B4-BE49-F238E27FC236}">
                  <a16:creationId xmlns:a16="http://schemas.microsoft.com/office/drawing/2014/main" id="{0F6CA90C-4EC6-4D12-A2CD-208289EB7A29}"/>
                </a:ext>
              </a:extLst>
            </p:cNvPr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7;p11">
              <a:extLst>
                <a:ext uri="{FF2B5EF4-FFF2-40B4-BE49-F238E27FC236}">
                  <a16:creationId xmlns:a16="http://schemas.microsoft.com/office/drawing/2014/main" id="{D2B05334-0B17-43FC-BBEC-7DE4F064E064}"/>
                </a:ext>
              </a:extLst>
            </p:cNvPr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8;p11">
              <a:extLst>
                <a:ext uri="{FF2B5EF4-FFF2-40B4-BE49-F238E27FC236}">
                  <a16:creationId xmlns:a16="http://schemas.microsoft.com/office/drawing/2014/main" id="{3BB86234-3BBE-4F45-A7E1-F8CCF667E219}"/>
                </a:ext>
              </a:extLst>
            </p:cNvPr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49;p11">
              <a:extLst>
                <a:ext uri="{FF2B5EF4-FFF2-40B4-BE49-F238E27FC236}">
                  <a16:creationId xmlns:a16="http://schemas.microsoft.com/office/drawing/2014/main" id="{212E6513-2E6D-47CC-A769-7E52A3EB10AC}"/>
                </a:ext>
              </a:extLst>
            </p:cNvPr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50;p11">
              <a:extLst>
                <a:ext uri="{FF2B5EF4-FFF2-40B4-BE49-F238E27FC236}">
                  <a16:creationId xmlns:a16="http://schemas.microsoft.com/office/drawing/2014/main" id="{350D6ED8-F811-4A0D-8D1C-C04395C2FA40}"/>
                </a:ext>
              </a:extLst>
            </p:cNvPr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51;p11">
              <a:extLst>
                <a:ext uri="{FF2B5EF4-FFF2-40B4-BE49-F238E27FC236}">
                  <a16:creationId xmlns:a16="http://schemas.microsoft.com/office/drawing/2014/main" id="{662815B4-1F5F-430D-B8A0-3C2EF9248F31}"/>
                </a:ext>
              </a:extLst>
            </p:cNvPr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52;p11">
              <a:extLst>
                <a:ext uri="{FF2B5EF4-FFF2-40B4-BE49-F238E27FC236}">
                  <a16:creationId xmlns:a16="http://schemas.microsoft.com/office/drawing/2014/main" id="{9FF66F49-4685-481C-AE83-2DCA7A4F2791}"/>
                </a:ext>
              </a:extLst>
            </p:cNvPr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53;p11">
              <a:extLst>
                <a:ext uri="{FF2B5EF4-FFF2-40B4-BE49-F238E27FC236}">
                  <a16:creationId xmlns:a16="http://schemas.microsoft.com/office/drawing/2014/main" id="{763C87B7-DA4C-461A-B355-AA836196236F}"/>
                </a:ext>
              </a:extLst>
            </p:cNvPr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54;p11">
              <a:extLst>
                <a:ext uri="{FF2B5EF4-FFF2-40B4-BE49-F238E27FC236}">
                  <a16:creationId xmlns:a16="http://schemas.microsoft.com/office/drawing/2014/main" id="{1ED2CB99-A74A-4EED-A5AF-5207FB2CF0BF}"/>
                </a:ext>
              </a:extLst>
            </p:cNvPr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55;p11">
              <a:extLst>
                <a:ext uri="{FF2B5EF4-FFF2-40B4-BE49-F238E27FC236}">
                  <a16:creationId xmlns:a16="http://schemas.microsoft.com/office/drawing/2014/main" id="{08524308-B719-463D-BD74-356C21726836}"/>
                </a:ext>
              </a:extLst>
            </p:cNvPr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56;p11">
              <a:extLst>
                <a:ext uri="{FF2B5EF4-FFF2-40B4-BE49-F238E27FC236}">
                  <a16:creationId xmlns:a16="http://schemas.microsoft.com/office/drawing/2014/main" id="{B3230CA6-8768-4DB6-8EB4-4BB69E3C8ABC}"/>
                </a:ext>
              </a:extLst>
            </p:cNvPr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57;p11">
              <a:extLst>
                <a:ext uri="{FF2B5EF4-FFF2-40B4-BE49-F238E27FC236}">
                  <a16:creationId xmlns:a16="http://schemas.microsoft.com/office/drawing/2014/main" id="{25527602-24BB-452B-9FA2-78D4662BDA86}"/>
                </a:ext>
              </a:extLst>
            </p:cNvPr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58;p11">
              <a:extLst>
                <a:ext uri="{FF2B5EF4-FFF2-40B4-BE49-F238E27FC236}">
                  <a16:creationId xmlns:a16="http://schemas.microsoft.com/office/drawing/2014/main" id="{12EB507F-3333-4C62-AA8F-A2539945CBDF}"/>
                </a:ext>
              </a:extLst>
            </p:cNvPr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59;p11">
              <a:extLst>
                <a:ext uri="{FF2B5EF4-FFF2-40B4-BE49-F238E27FC236}">
                  <a16:creationId xmlns:a16="http://schemas.microsoft.com/office/drawing/2014/main" id="{702E797A-C8A2-4F56-A39F-8D46DA76147E}"/>
                </a:ext>
              </a:extLst>
            </p:cNvPr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0;p11">
              <a:extLst>
                <a:ext uri="{FF2B5EF4-FFF2-40B4-BE49-F238E27FC236}">
                  <a16:creationId xmlns:a16="http://schemas.microsoft.com/office/drawing/2014/main" id="{FD822752-CE68-4C4C-82BA-8B1319AC62F6}"/>
                </a:ext>
              </a:extLst>
            </p:cNvPr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1;p11">
              <a:extLst>
                <a:ext uri="{FF2B5EF4-FFF2-40B4-BE49-F238E27FC236}">
                  <a16:creationId xmlns:a16="http://schemas.microsoft.com/office/drawing/2014/main" id="{2B8F932C-CFE5-4721-BA36-6EC463A6F8F7}"/>
                </a:ext>
              </a:extLst>
            </p:cNvPr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963;p11">
            <a:extLst>
              <a:ext uri="{FF2B5EF4-FFF2-40B4-BE49-F238E27FC236}">
                <a16:creationId xmlns:a16="http://schemas.microsoft.com/office/drawing/2014/main" id="{7E6455A2-3E89-4353-855C-1C79B499F313}"/>
              </a:ext>
            </a:extLst>
          </p:cNvPr>
          <p:cNvGrpSpPr/>
          <p:nvPr/>
        </p:nvGrpSpPr>
        <p:grpSpPr>
          <a:xfrm>
            <a:off x="-465178" y="5446678"/>
            <a:ext cx="1499664" cy="1946517"/>
            <a:chOff x="6458086" y="3089685"/>
            <a:chExt cx="290250" cy="376750"/>
          </a:xfrm>
        </p:grpSpPr>
        <p:sp>
          <p:nvSpPr>
            <p:cNvPr id="37" name="Google Shape;1964;p11">
              <a:extLst>
                <a:ext uri="{FF2B5EF4-FFF2-40B4-BE49-F238E27FC236}">
                  <a16:creationId xmlns:a16="http://schemas.microsoft.com/office/drawing/2014/main" id="{47B55693-C6C0-4985-918B-934AF7245F56}"/>
                </a:ext>
              </a:extLst>
            </p:cNvPr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965;p11">
              <a:extLst>
                <a:ext uri="{FF2B5EF4-FFF2-40B4-BE49-F238E27FC236}">
                  <a16:creationId xmlns:a16="http://schemas.microsoft.com/office/drawing/2014/main" id="{BB32216A-9932-4F67-97A3-A1004DF2244D}"/>
                </a:ext>
              </a:extLst>
            </p:cNvPr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66;p11">
              <a:extLst>
                <a:ext uri="{FF2B5EF4-FFF2-40B4-BE49-F238E27FC236}">
                  <a16:creationId xmlns:a16="http://schemas.microsoft.com/office/drawing/2014/main" id="{4B719D03-9DAD-4CB6-A2C1-9067CFB7BFC9}"/>
                </a:ext>
              </a:extLst>
            </p:cNvPr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67;p11">
              <a:extLst>
                <a:ext uri="{FF2B5EF4-FFF2-40B4-BE49-F238E27FC236}">
                  <a16:creationId xmlns:a16="http://schemas.microsoft.com/office/drawing/2014/main" id="{1EEF0DE2-ADEE-416F-BC5D-509008B51DB9}"/>
                </a:ext>
              </a:extLst>
            </p:cNvPr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68;p11">
              <a:extLst>
                <a:ext uri="{FF2B5EF4-FFF2-40B4-BE49-F238E27FC236}">
                  <a16:creationId xmlns:a16="http://schemas.microsoft.com/office/drawing/2014/main" id="{AAB4B72B-238D-4167-A273-AACEC4EE9EDD}"/>
                </a:ext>
              </a:extLst>
            </p:cNvPr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69;p11">
              <a:extLst>
                <a:ext uri="{FF2B5EF4-FFF2-40B4-BE49-F238E27FC236}">
                  <a16:creationId xmlns:a16="http://schemas.microsoft.com/office/drawing/2014/main" id="{36B050A2-1406-41AE-95F6-768C7B7D4690}"/>
                </a:ext>
              </a:extLst>
            </p:cNvPr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70;p11">
              <a:extLst>
                <a:ext uri="{FF2B5EF4-FFF2-40B4-BE49-F238E27FC236}">
                  <a16:creationId xmlns:a16="http://schemas.microsoft.com/office/drawing/2014/main" id="{252FDFE0-E265-4E70-8009-27B103103391}"/>
                </a:ext>
              </a:extLst>
            </p:cNvPr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71;p11">
              <a:extLst>
                <a:ext uri="{FF2B5EF4-FFF2-40B4-BE49-F238E27FC236}">
                  <a16:creationId xmlns:a16="http://schemas.microsoft.com/office/drawing/2014/main" id="{C69935CE-0390-4D26-866F-E1D46B393528}"/>
                </a:ext>
              </a:extLst>
            </p:cNvPr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72;p11">
              <a:extLst>
                <a:ext uri="{FF2B5EF4-FFF2-40B4-BE49-F238E27FC236}">
                  <a16:creationId xmlns:a16="http://schemas.microsoft.com/office/drawing/2014/main" id="{EEA9AE0E-A77A-4C7B-8549-0A84112915D3}"/>
                </a:ext>
              </a:extLst>
            </p:cNvPr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73;p11">
              <a:extLst>
                <a:ext uri="{FF2B5EF4-FFF2-40B4-BE49-F238E27FC236}">
                  <a16:creationId xmlns:a16="http://schemas.microsoft.com/office/drawing/2014/main" id="{86C2984E-B7D1-4F39-BA4C-897A67E20764}"/>
                </a:ext>
              </a:extLst>
            </p:cNvPr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74;p11">
              <a:extLst>
                <a:ext uri="{FF2B5EF4-FFF2-40B4-BE49-F238E27FC236}">
                  <a16:creationId xmlns:a16="http://schemas.microsoft.com/office/drawing/2014/main" id="{5E90778B-E90E-49A8-A120-9CB075F161EA}"/>
                </a:ext>
              </a:extLst>
            </p:cNvPr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75;p11">
              <a:extLst>
                <a:ext uri="{FF2B5EF4-FFF2-40B4-BE49-F238E27FC236}">
                  <a16:creationId xmlns:a16="http://schemas.microsoft.com/office/drawing/2014/main" id="{B352CC08-FB89-46FB-8B11-11B9C354608C}"/>
                </a:ext>
              </a:extLst>
            </p:cNvPr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76;p11">
              <a:extLst>
                <a:ext uri="{FF2B5EF4-FFF2-40B4-BE49-F238E27FC236}">
                  <a16:creationId xmlns:a16="http://schemas.microsoft.com/office/drawing/2014/main" id="{6B54F828-5DF1-4C4B-8B6E-9C8EB896EE3D}"/>
                </a:ext>
              </a:extLst>
            </p:cNvPr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77;p11">
              <a:extLst>
                <a:ext uri="{FF2B5EF4-FFF2-40B4-BE49-F238E27FC236}">
                  <a16:creationId xmlns:a16="http://schemas.microsoft.com/office/drawing/2014/main" id="{DB3AFD26-B5B4-4035-819D-CE644AA7BE65}"/>
                </a:ext>
              </a:extLst>
            </p:cNvPr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78;p11">
              <a:extLst>
                <a:ext uri="{FF2B5EF4-FFF2-40B4-BE49-F238E27FC236}">
                  <a16:creationId xmlns:a16="http://schemas.microsoft.com/office/drawing/2014/main" id="{2EAC713B-B49C-42BC-873D-6083E9D0EAF6}"/>
                </a:ext>
              </a:extLst>
            </p:cNvPr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79;p11">
              <a:extLst>
                <a:ext uri="{FF2B5EF4-FFF2-40B4-BE49-F238E27FC236}">
                  <a16:creationId xmlns:a16="http://schemas.microsoft.com/office/drawing/2014/main" id="{E05CBED5-202F-43BE-BC32-8B5141330D4E}"/>
                </a:ext>
              </a:extLst>
            </p:cNvPr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80;p11">
              <a:extLst>
                <a:ext uri="{FF2B5EF4-FFF2-40B4-BE49-F238E27FC236}">
                  <a16:creationId xmlns:a16="http://schemas.microsoft.com/office/drawing/2014/main" id="{05AB3423-5C25-4C10-B39F-7DC623A7BA4E}"/>
                </a:ext>
              </a:extLst>
            </p:cNvPr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81;p11">
              <a:extLst>
                <a:ext uri="{FF2B5EF4-FFF2-40B4-BE49-F238E27FC236}">
                  <a16:creationId xmlns:a16="http://schemas.microsoft.com/office/drawing/2014/main" id="{5EEF2937-1948-41B1-8545-5A2EB3C6E688}"/>
                </a:ext>
              </a:extLst>
            </p:cNvPr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82;p11">
              <a:extLst>
                <a:ext uri="{FF2B5EF4-FFF2-40B4-BE49-F238E27FC236}">
                  <a16:creationId xmlns:a16="http://schemas.microsoft.com/office/drawing/2014/main" id="{120F1088-C34F-4EFB-B793-353FB1A4EC41}"/>
                </a:ext>
              </a:extLst>
            </p:cNvPr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983;p11">
            <a:extLst>
              <a:ext uri="{FF2B5EF4-FFF2-40B4-BE49-F238E27FC236}">
                <a16:creationId xmlns:a16="http://schemas.microsoft.com/office/drawing/2014/main" id="{E11007A5-4ADF-41A2-8E4F-80A0F7C16450}"/>
              </a:ext>
            </a:extLst>
          </p:cNvPr>
          <p:cNvGrpSpPr/>
          <p:nvPr/>
        </p:nvGrpSpPr>
        <p:grpSpPr>
          <a:xfrm>
            <a:off x="8145113" y="5746745"/>
            <a:ext cx="1210840" cy="1568321"/>
            <a:chOff x="5879975" y="3227400"/>
            <a:chExt cx="234350" cy="303550"/>
          </a:xfrm>
        </p:grpSpPr>
        <p:sp>
          <p:nvSpPr>
            <p:cNvPr id="57" name="Google Shape;1984;p11">
              <a:extLst>
                <a:ext uri="{FF2B5EF4-FFF2-40B4-BE49-F238E27FC236}">
                  <a16:creationId xmlns:a16="http://schemas.microsoft.com/office/drawing/2014/main" id="{0C57334E-C349-4A73-8B74-5A646F470CD6}"/>
                </a:ext>
              </a:extLst>
            </p:cNvPr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85;p11">
              <a:extLst>
                <a:ext uri="{FF2B5EF4-FFF2-40B4-BE49-F238E27FC236}">
                  <a16:creationId xmlns:a16="http://schemas.microsoft.com/office/drawing/2014/main" id="{F3E0A4C8-2A33-428C-BCA4-B02C7534A3E1}"/>
                </a:ext>
              </a:extLst>
            </p:cNvPr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6;p11">
              <a:extLst>
                <a:ext uri="{FF2B5EF4-FFF2-40B4-BE49-F238E27FC236}">
                  <a16:creationId xmlns:a16="http://schemas.microsoft.com/office/drawing/2014/main" id="{55FE1734-B1A2-432D-818A-6B5B0EAC8723}"/>
                </a:ext>
              </a:extLst>
            </p:cNvPr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7;p11">
              <a:extLst>
                <a:ext uri="{FF2B5EF4-FFF2-40B4-BE49-F238E27FC236}">
                  <a16:creationId xmlns:a16="http://schemas.microsoft.com/office/drawing/2014/main" id="{52EE5643-D18B-4800-A4BE-EED69493E37D}"/>
                </a:ext>
              </a:extLst>
            </p:cNvPr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8;p11">
              <a:extLst>
                <a:ext uri="{FF2B5EF4-FFF2-40B4-BE49-F238E27FC236}">
                  <a16:creationId xmlns:a16="http://schemas.microsoft.com/office/drawing/2014/main" id="{57B63241-E2E3-4EDE-AE13-6E8AB65D2D13}"/>
                </a:ext>
              </a:extLst>
            </p:cNvPr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89;p11">
              <a:extLst>
                <a:ext uri="{FF2B5EF4-FFF2-40B4-BE49-F238E27FC236}">
                  <a16:creationId xmlns:a16="http://schemas.microsoft.com/office/drawing/2014/main" id="{79EDD6C6-2FFC-4F68-A123-4D6B5349DA19}"/>
                </a:ext>
              </a:extLst>
            </p:cNvPr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90;p11">
              <a:extLst>
                <a:ext uri="{FF2B5EF4-FFF2-40B4-BE49-F238E27FC236}">
                  <a16:creationId xmlns:a16="http://schemas.microsoft.com/office/drawing/2014/main" id="{FC42BFF1-0E08-4F40-B004-09CC0762228A}"/>
                </a:ext>
              </a:extLst>
            </p:cNvPr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91;p11">
              <a:extLst>
                <a:ext uri="{FF2B5EF4-FFF2-40B4-BE49-F238E27FC236}">
                  <a16:creationId xmlns:a16="http://schemas.microsoft.com/office/drawing/2014/main" id="{0AC1727E-AD24-4CA8-A1F7-92919312935C}"/>
                </a:ext>
              </a:extLst>
            </p:cNvPr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92;p11">
              <a:extLst>
                <a:ext uri="{FF2B5EF4-FFF2-40B4-BE49-F238E27FC236}">
                  <a16:creationId xmlns:a16="http://schemas.microsoft.com/office/drawing/2014/main" id="{5918E37C-88D5-486A-B440-B01C5CCA9440}"/>
                </a:ext>
              </a:extLst>
            </p:cNvPr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93;p11">
              <a:extLst>
                <a:ext uri="{FF2B5EF4-FFF2-40B4-BE49-F238E27FC236}">
                  <a16:creationId xmlns:a16="http://schemas.microsoft.com/office/drawing/2014/main" id="{E4CB8776-0817-4D2D-A10A-02DC1C8BE361}"/>
                </a:ext>
              </a:extLst>
            </p:cNvPr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94;p11">
              <a:extLst>
                <a:ext uri="{FF2B5EF4-FFF2-40B4-BE49-F238E27FC236}">
                  <a16:creationId xmlns:a16="http://schemas.microsoft.com/office/drawing/2014/main" id="{2F5CB362-E2B3-4D57-B0FA-F48909BFE147}"/>
                </a:ext>
              </a:extLst>
            </p:cNvPr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95;p11">
              <a:extLst>
                <a:ext uri="{FF2B5EF4-FFF2-40B4-BE49-F238E27FC236}">
                  <a16:creationId xmlns:a16="http://schemas.microsoft.com/office/drawing/2014/main" id="{704BB177-2AAB-47AA-AEB6-A3D96D32CEA8}"/>
                </a:ext>
              </a:extLst>
            </p:cNvPr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1996;p11">
            <a:extLst>
              <a:ext uri="{FF2B5EF4-FFF2-40B4-BE49-F238E27FC236}">
                <a16:creationId xmlns:a16="http://schemas.microsoft.com/office/drawing/2014/main" id="{34D0ADFF-8892-48B4-B240-861C4E194225}"/>
              </a:ext>
            </a:extLst>
          </p:cNvPr>
          <p:cNvSpPr/>
          <p:nvPr/>
        </p:nvSpPr>
        <p:spPr>
          <a:xfrm rot="6975567">
            <a:off x="-509065" y="-49008"/>
            <a:ext cx="1573926" cy="1177994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997;p11">
            <a:extLst>
              <a:ext uri="{FF2B5EF4-FFF2-40B4-BE49-F238E27FC236}">
                <a16:creationId xmlns:a16="http://schemas.microsoft.com/office/drawing/2014/main" id="{B0F40AC7-6849-4572-8F24-A633DC6E5CB9}"/>
              </a:ext>
            </a:extLst>
          </p:cNvPr>
          <p:cNvSpPr/>
          <p:nvPr/>
        </p:nvSpPr>
        <p:spPr>
          <a:xfrm>
            <a:off x="716671" y="284354"/>
            <a:ext cx="87407" cy="84936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998;p11">
            <a:extLst>
              <a:ext uri="{FF2B5EF4-FFF2-40B4-BE49-F238E27FC236}">
                <a16:creationId xmlns:a16="http://schemas.microsoft.com/office/drawing/2014/main" id="{4A7DD4D2-66F8-4BE5-B0C5-9919E82C81D1}"/>
              </a:ext>
            </a:extLst>
          </p:cNvPr>
          <p:cNvSpPr/>
          <p:nvPr/>
        </p:nvSpPr>
        <p:spPr>
          <a:xfrm>
            <a:off x="821786" y="79685"/>
            <a:ext cx="74435" cy="74538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999;p11">
            <a:extLst>
              <a:ext uri="{FF2B5EF4-FFF2-40B4-BE49-F238E27FC236}">
                <a16:creationId xmlns:a16="http://schemas.microsoft.com/office/drawing/2014/main" id="{B2B7FDC8-2749-4E70-AB02-8B464C469B8C}"/>
              </a:ext>
            </a:extLst>
          </p:cNvPr>
          <p:cNvSpPr/>
          <p:nvPr/>
        </p:nvSpPr>
        <p:spPr>
          <a:xfrm>
            <a:off x="1106347" y="166371"/>
            <a:ext cx="66507" cy="67125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000;p11">
            <a:extLst>
              <a:ext uri="{FF2B5EF4-FFF2-40B4-BE49-F238E27FC236}">
                <a16:creationId xmlns:a16="http://schemas.microsoft.com/office/drawing/2014/main" id="{D1D7FDCC-0E40-4583-BF18-EDE03672CEAD}"/>
              </a:ext>
            </a:extLst>
          </p:cNvPr>
          <p:cNvSpPr/>
          <p:nvPr/>
        </p:nvSpPr>
        <p:spPr>
          <a:xfrm>
            <a:off x="1157411" y="-73921"/>
            <a:ext cx="51064" cy="53535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2001;p11">
            <a:extLst>
              <a:ext uri="{FF2B5EF4-FFF2-40B4-BE49-F238E27FC236}">
                <a16:creationId xmlns:a16="http://schemas.microsoft.com/office/drawing/2014/main" id="{A591D9A4-B759-43CF-B044-999E9A2440E0}"/>
              </a:ext>
            </a:extLst>
          </p:cNvPr>
          <p:cNvSpPr/>
          <p:nvPr/>
        </p:nvSpPr>
        <p:spPr>
          <a:xfrm>
            <a:off x="955212" y="411089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002;p11">
            <a:extLst>
              <a:ext uri="{FF2B5EF4-FFF2-40B4-BE49-F238E27FC236}">
                <a16:creationId xmlns:a16="http://schemas.microsoft.com/office/drawing/2014/main" id="{CB3C9925-6283-4A34-AAEE-D2E38A0C89B4}"/>
              </a:ext>
            </a:extLst>
          </p:cNvPr>
          <p:cNvSpPr/>
          <p:nvPr/>
        </p:nvSpPr>
        <p:spPr>
          <a:xfrm>
            <a:off x="1003703" y="112938"/>
            <a:ext cx="51167" cy="52197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2003;p11">
            <a:extLst>
              <a:ext uri="{FF2B5EF4-FFF2-40B4-BE49-F238E27FC236}">
                <a16:creationId xmlns:a16="http://schemas.microsoft.com/office/drawing/2014/main" id="{9B66C4FD-0D95-495C-9F23-DC40875ACCDE}"/>
              </a:ext>
            </a:extLst>
          </p:cNvPr>
          <p:cNvSpPr/>
          <p:nvPr/>
        </p:nvSpPr>
        <p:spPr>
          <a:xfrm>
            <a:off x="660768" y="18222"/>
            <a:ext cx="56006" cy="55491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2004;p11">
            <a:extLst>
              <a:ext uri="{FF2B5EF4-FFF2-40B4-BE49-F238E27FC236}">
                <a16:creationId xmlns:a16="http://schemas.microsoft.com/office/drawing/2014/main" id="{834C7BAE-108D-4ECB-A162-A3329F333EBD}"/>
              </a:ext>
            </a:extLst>
          </p:cNvPr>
          <p:cNvSpPr/>
          <p:nvPr/>
        </p:nvSpPr>
        <p:spPr>
          <a:xfrm>
            <a:off x="445700" y="240702"/>
            <a:ext cx="40666" cy="38813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2005;p11">
            <a:extLst>
              <a:ext uri="{FF2B5EF4-FFF2-40B4-BE49-F238E27FC236}">
                <a16:creationId xmlns:a16="http://schemas.microsoft.com/office/drawing/2014/main" id="{843D018B-370D-4C4F-8E90-C0C50961CD1F}"/>
              </a:ext>
            </a:extLst>
          </p:cNvPr>
          <p:cNvSpPr/>
          <p:nvPr/>
        </p:nvSpPr>
        <p:spPr>
          <a:xfrm>
            <a:off x="755381" y="-117572"/>
            <a:ext cx="86789" cy="87407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2006;p11">
            <a:extLst>
              <a:ext uri="{FF2B5EF4-FFF2-40B4-BE49-F238E27FC236}">
                <a16:creationId xmlns:a16="http://schemas.microsoft.com/office/drawing/2014/main" id="{38586D42-BE05-49FC-A33E-2D842AB7E60D}"/>
              </a:ext>
            </a:extLst>
          </p:cNvPr>
          <p:cNvSpPr/>
          <p:nvPr/>
        </p:nvSpPr>
        <p:spPr>
          <a:xfrm>
            <a:off x="1293205" y="192006"/>
            <a:ext cx="53535" cy="47976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2007;p11">
            <a:extLst>
              <a:ext uri="{FF2B5EF4-FFF2-40B4-BE49-F238E27FC236}">
                <a16:creationId xmlns:a16="http://schemas.microsoft.com/office/drawing/2014/main" id="{D23C8AB3-B315-443B-92AC-4C7AE59881A7}"/>
              </a:ext>
            </a:extLst>
          </p:cNvPr>
          <p:cNvSpPr/>
          <p:nvPr/>
        </p:nvSpPr>
        <p:spPr>
          <a:xfrm>
            <a:off x="1223712" y="438063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008;p11">
            <a:extLst>
              <a:ext uri="{FF2B5EF4-FFF2-40B4-BE49-F238E27FC236}">
                <a16:creationId xmlns:a16="http://schemas.microsoft.com/office/drawing/2014/main" id="{EEDBA849-2B14-4390-A07F-03A886CE5DB9}"/>
              </a:ext>
            </a:extLst>
          </p:cNvPr>
          <p:cNvSpPr/>
          <p:nvPr/>
        </p:nvSpPr>
        <p:spPr>
          <a:xfrm>
            <a:off x="1456694" y="133220"/>
            <a:ext cx="46226" cy="51682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009;p11">
            <a:extLst>
              <a:ext uri="{FF2B5EF4-FFF2-40B4-BE49-F238E27FC236}">
                <a16:creationId xmlns:a16="http://schemas.microsoft.com/office/drawing/2014/main" id="{77BAF74F-BDB4-4BFE-B790-98E4563023AB}"/>
              </a:ext>
            </a:extLst>
          </p:cNvPr>
          <p:cNvSpPr/>
          <p:nvPr/>
        </p:nvSpPr>
        <p:spPr>
          <a:xfrm>
            <a:off x="1472034" y="332948"/>
            <a:ext cx="79994" cy="61566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010;p11">
            <a:extLst>
              <a:ext uri="{FF2B5EF4-FFF2-40B4-BE49-F238E27FC236}">
                <a16:creationId xmlns:a16="http://schemas.microsoft.com/office/drawing/2014/main" id="{176C599D-11B0-4981-9C3B-01AFF4BAFF82}"/>
              </a:ext>
            </a:extLst>
          </p:cNvPr>
          <p:cNvSpPr/>
          <p:nvPr/>
        </p:nvSpPr>
        <p:spPr>
          <a:xfrm>
            <a:off x="747454" y="570357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2011;p11">
            <a:extLst>
              <a:ext uri="{FF2B5EF4-FFF2-40B4-BE49-F238E27FC236}">
                <a16:creationId xmlns:a16="http://schemas.microsoft.com/office/drawing/2014/main" id="{B376BAFD-2D56-4B9B-BB14-9917761D80B1}"/>
              </a:ext>
            </a:extLst>
          </p:cNvPr>
          <p:cNvSpPr/>
          <p:nvPr/>
        </p:nvSpPr>
        <p:spPr>
          <a:xfrm>
            <a:off x="1034486" y="630378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2012;p11">
            <a:extLst>
              <a:ext uri="{FF2B5EF4-FFF2-40B4-BE49-F238E27FC236}">
                <a16:creationId xmlns:a16="http://schemas.microsoft.com/office/drawing/2014/main" id="{0F60E9EC-EDBA-44C2-AB94-8830B081995C}"/>
              </a:ext>
            </a:extLst>
          </p:cNvPr>
          <p:cNvSpPr/>
          <p:nvPr/>
        </p:nvSpPr>
        <p:spPr>
          <a:xfrm>
            <a:off x="1398320" y="492113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2013;p11">
            <a:extLst>
              <a:ext uri="{FF2B5EF4-FFF2-40B4-BE49-F238E27FC236}">
                <a16:creationId xmlns:a16="http://schemas.microsoft.com/office/drawing/2014/main" id="{638DD755-F25E-47FC-9FF5-B5CD1CD90EA9}"/>
              </a:ext>
            </a:extLst>
          </p:cNvPr>
          <p:cNvSpPr/>
          <p:nvPr/>
        </p:nvSpPr>
        <p:spPr>
          <a:xfrm>
            <a:off x="499132" y="427561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2014;p11">
            <a:extLst>
              <a:ext uri="{FF2B5EF4-FFF2-40B4-BE49-F238E27FC236}">
                <a16:creationId xmlns:a16="http://schemas.microsoft.com/office/drawing/2014/main" id="{E130C2E5-70F3-4A1A-A30C-142E3065BA23}"/>
              </a:ext>
            </a:extLst>
          </p:cNvPr>
          <p:cNvSpPr/>
          <p:nvPr/>
        </p:nvSpPr>
        <p:spPr>
          <a:xfrm>
            <a:off x="934313" y="-194375"/>
            <a:ext cx="69493" cy="66404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2015;p11">
            <a:extLst>
              <a:ext uri="{FF2B5EF4-FFF2-40B4-BE49-F238E27FC236}">
                <a16:creationId xmlns:a16="http://schemas.microsoft.com/office/drawing/2014/main" id="{49184BE0-BA8D-491C-9B79-7E6163744B4B}"/>
              </a:ext>
            </a:extLst>
          </p:cNvPr>
          <p:cNvSpPr/>
          <p:nvPr/>
        </p:nvSpPr>
        <p:spPr>
          <a:xfrm>
            <a:off x="1382980" y="-48697"/>
            <a:ext cx="86686" cy="87304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016;p11">
            <a:extLst>
              <a:ext uri="{FF2B5EF4-FFF2-40B4-BE49-F238E27FC236}">
                <a16:creationId xmlns:a16="http://schemas.microsoft.com/office/drawing/2014/main" id="{248E38ED-59DA-4682-A718-D24E23C7A729}"/>
              </a:ext>
            </a:extLst>
          </p:cNvPr>
          <p:cNvSpPr/>
          <p:nvPr/>
        </p:nvSpPr>
        <p:spPr>
          <a:xfrm>
            <a:off x="1607931" y="222892"/>
            <a:ext cx="48594" cy="41284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2017;p11">
            <a:extLst>
              <a:ext uri="{FF2B5EF4-FFF2-40B4-BE49-F238E27FC236}">
                <a16:creationId xmlns:a16="http://schemas.microsoft.com/office/drawing/2014/main" id="{6913CD6E-6C25-4D55-9EC6-B78A2C747B2B}"/>
              </a:ext>
            </a:extLst>
          </p:cNvPr>
          <p:cNvSpPr/>
          <p:nvPr/>
        </p:nvSpPr>
        <p:spPr>
          <a:xfrm>
            <a:off x="896117" y="264073"/>
            <a:ext cx="51167" cy="48697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2018;p11">
            <a:extLst>
              <a:ext uri="{FF2B5EF4-FFF2-40B4-BE49-F238E27FC236}">
                <a16:creationId xmlns:a16="http://schemas.microsoft.com/office/drawing/2014/main" id="{5D3CAA37-A655-4E61-BB0D-ED39B678DB3C}"/>
              </a:ext>
            </a:extLst>
          </p:cNvPr>
          <p:cNvSpPr/>
          <p:nvPr/>
        </p:nvSpPr>
        <p:spPr>
          <a:xfrm>
            <a:off x="7973163" y="238924"/>
            <a:ext cx="901670" cy="784600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019;p11">
            <a:extLst>
              <a:ext uri="{FF2B5EF4-FFF2-40B4-BE49-F238E27FC236}">
                <a16:creationId xmlns:a16="http://schemas.microsoft.com/office/drawing/2014/main" id="{C2D51554-B8E6-49E5-BA2B-EC4755BA5F19}"/>
              </a:ext>
            </a:extLst>
          </p:cNvPr>
          <p:cNvSpPr/>
          <p:nvPr/>
        </p:nvSpPr>
        <p:spPr>
          <a:xfrm rot="7885463">
            <a:off x="7720803" y="863391"/>
            <a:ext cx="1030181" cy="643165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020;p11">
            <a:extLst>
              <a:ext uri="{FF2B5EF4-FFF2-40B4-BE49-F238E27FC236}">
                <a16:creationId xmlns:a16="http://schemas.microsoft.com/office/drawing/2014/main" id="{081A2A16-8C4B-4B2D-B85F-9D18750F3085}"/>
              </a:ext>
            </a:extLst>
          </p:cNvPr>
          <p:cNvSpPr/>
          <p:nvPr/>
        </p:nvSpPr>
        <p:spPr>
          <a:xfrm rot="-2860879">
            <a:off x="6467356" y="-51005"/>
            <a:ext cx="1194828" cy="1181988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4035;p55">
            <a:extLst>
              <a:ext uri="{FF2B5EF4-FFF2-40B4-BE49-F238E27FC236}">
                <a16:creationId xmlns:a16="http://schemas.microsoft.com/office/drawing/2014/main" id="{038F1965-A909-485D-B733-D0267E6A3385}"/>
              </a:ext>
            </a:extLst>
          </p:cNvPr>
          <p:cNvSpPr/>
          <p:nvPr/>
        </p:nvSpPr>
        <p:spPr>
          <a:xfrm rot="5400000">
            <a:off x="3824044" y="-2189720"/>
            <a:ext cx="1495913" cy="6120111"/>
          </a:xfrm>
          <a:custGeom>
            <a:avLst/>
            <a:gdLst>
              <a:gd name="connsiteX0" fmla="*/ 0 w 1495913"/>
              <a:gd name="connsiteY0" fmla="*/ 249324 h 6120111"/>
              <a:gd name="connsiteX1" fmla="*/ 249324 w 1495913"/>
              <a:gd name="connsiteY1" fmla="*/ 0 h 6120111"/>
              <a:gd name="connsiteX2" fmla="*/ 1246589 w 1495913"/>
              <a:gd name="connsiteY2" fmla="*/ 0 h 6120111"/>
              <a:gd name="connsiteX3" fmla="*/ 1495913 w 1495913"/>
              <a:gd name="connsiteY3" fmla="*/ 249324 h 6120111"/>
              <a:gd name="connsiteX4" fmla="*/ 1495913 w 1495913"/>
              <a:gd name="connsiteY4" fmla="*/ 5870787 h 6120111"/>
              <a:gd name="connsiteX5" fmla="*/ 1246589 w 1495913"/>
              <a:gd name="connsiteY5" fmla="*/ 6120111 h 6120111"/>
              <a:gd name="connsiteX6" fmla="*/ 249324 w 1495913"/>
              <a:gd name="connsiteY6" fmla="*/ 6120111 h 6120111"/>
              <a:gd name="connsiteX7" fmla="*/ 0 w 1495913"/>
              <a:gd name="connsiteY7" fmla="*/ 5870787 h 6120111"/>
              <a:gd name="connsiteX8" fmla="*/ 0 w 1495913"/>
              <a:gd name="connsiteY8" fmla="*/ 249324 h 61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913" h="6120111" fill="none" extrusionOk="0">
                <a:moveTo>
                  <a:pt x="0" y="249324"/>
                </a:moveTo>
                <a:cubicBezTo>
                  <a:pt x="10422" y="133569"/>
                  <a:pt x="121540" y="14346"/>
                  <a:pt x="249324" y="0"/>
                </a:cubicBezTo>
                <a:cubicBezTo>
                  <a:pt x="646179" y="68429"/>
                  <a:pt x="807000" y="-88157"/>
                  <a:pt x="1246589" y="0"/>
                </a:cubicBezTo>
                <a:cubicBezTo>
                  <a:pt x="1385634" y="2587"/>
                  <a:pt x="1498630" y="119740"/>
                  <a:pt x="1495913" y="249324"/>
                </a:cubicBezTo>
                <a:cubicBezTo>
                  <a:pt x="1468431" y="2314906"/>
                  <a:pt x="1357332" y="3751641"/>
                  <a:pt x="1495913" y="5870787"/>
                </a:cubicBezTo>
                <a:cubicBezTo>
                  <a:pt x="1488346" y="6007623"/>
                  <a:pt x="1360105" y="6122801"/>
                  <a:pt x="1246589" y="6120111"/>
                </a:cubicBezTo>
                <a:cubicBezTo>
                  <a:pt x="957658" y="6065771"/>
                  <a:pt x="625674" y="6147484"/>
                  <a:pt x="249324" y="6120111"/>
                </a:cubicBezTo>
                <a:cubicBezTo>
                  <a:pt x="99341" y="6132735"/>
                  <a:pt x="7892" y="6031849"/>
                  <a:pt x="0" y="5870787"/>
                </a:cubicBezTo>
                <a:cubicBezTo>
                  <a:pt x="-68061" y="5185430"/>
                  <a:pt x="119264" y="2128441"/>
                  <a:pt x="0" y="249324"/>
                </a:cubicBezTo>
                <a:close/>
              </a:path>
              <a:path w="1495913" h="6120111" stroke="0" extrusionOk="0">
                <a:moveTo>
                  <a:pt x="0" y="249324"/>
                </a:moveTo>
                <a:cubicBezTo>
                  <a:pt x="-19473" y="127522"/>
                  <a:pt x="137973" y="1606"/>
                  <a:pt x="249324" y="0"/>
                </a:cubicBezTo>
                <a:cubicBezTo>
                  <a:pt x="659454" y="20489"/>
                  <a:pt x="850585" y="62262"/>
                  <a:pt x="1246589" y="0"/>
                </a:cubicBezTo>
                <a:cubicBezTo>
                  <a:pt x="1385356" y="3900"/>
                  <a:pt x="1486635" y="117669"/>
                  <a:pt x="1495913" y="249324"/>
                </a:cubicBezTo>
                <a:cubicBezTo>
                  <a:pt x="1583122" y="2739736"/>
                  <a:pt x="1550515" y="3795359"/>
                  <a:pt x="1495913" y="5870787"/>
                </a:cubicBezTo>
                <a:cubicBezTo>
                  <a:pt x="1497922" y="6008150"/>
                  <a:pt x="1402635" y="6123272"/>
                  <a:pt x="1246589" y="6120111"/>
                </a:cubicBezTo>
                <a:cubicBezTo>
                  <a:pt x="1096101" y="6207614"/>
                  <a:pt x="709963" y="6154345"/>
                  <a:pt x="249324" y="6120111"/>
                </a:cubicBezTo>
                <a:cubicBezTo>
                  <a:pt x="118003" y="6108502"/>
                  <a:pt x="-6194" y="5985030"/>
                  <a:pt x="0" y="5870787"/>
                </a:cubicBezTo>
                <a:cubicBezTo>
                  <a:pt x="-116430" y="3224030"/>
                  <a:pt x="-100440" y="1197401"/>
                  <a:pt x="0" y="24932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7758108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BD54851-053E-4BA6-9590-70E0CF856E47}"/>
              </a:ext>
            </a:extLst>
          </p:cNvPr>
          <p:cNvSpPr txBox="1"/>
          <p:nvPr/>
        </p:nvSpPr>
        <p:spPr>
          <a:xfrm>
            <a:off x="2157762" y="289949"/>
            <a:ext cx="482847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Tính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chất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đột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biến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trúc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NST</a:t>
            </a:r>
          </a:p>
        </p:txBody>
      </p:sp>
      <p:grpSp>
        <p:nvGrpSpPr>
          <p:cNvPr id="3073" name="Group 3072">
            <a:extLst>
              <a:ext uri="{FF2B5EF4-FFF2-40B4-BE49-F238E27FC236}">
                <a16:creationId xmlns:a16="http://schemas.microsoft.com/office/drawing/2014/main" id="{1CD15EFC-C299-405A-AD2E-7E874CA4B1AA}"/>
              </a:ext>
            </a:extLst>
          </p:cNvPr>
          <p:cNvGrpSpPr/>
          <p:nvPr/>
        </p:nvGrpSpPr>
        <p:grpSpPr>
          <a:xfrm>
            <a:off x="1103366" y="2355278"/>
            <a:ext cx="3535493" cy="3467579"/>
            <a:chOff x="1482094" y="1848160"/>
            <a:chExt cx="3535493" cy="3467579"/>
          </a:xfrm>
        </p:grpSpPr>
        <p:pic>
          <p:nvPicPr>
            <p:cNvPr id="3074" name="Picture 2" descr="KIM TRA BI C 1 t bin gen">
              <a:extLst>
                <a:ext uri="{FF2B5EF4-FFF2-40B4-BE49-F238E27FC236}">
                  <a16:creationId xmlns:a16="http://schemas.microsoft.com/office/drawing/2014/main" id="{EA32DDD5-F608-40B0-8D2B-324B483A7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5" r="39326"/>
            <a:stretch/>
          </p:blipFill>
          <p:spPr bwMode="auto">
            <a:xfrm>
              <a:off x="1482094" y="1848160"/>
              <a:ext cx="3535493" cy="34675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" name="Oval 3071">
              <a:extLst>
                <a:ext uri="{FF2B5EF4-FFF2-40B4-BE49-F238E27FC236}">
                  <a16:creationId xmlns:a16="http://schemas.microsoft.com/office/drawing/2014/main" id="{CB485552-58C0-47A1-9744-3CFFBE5E0EFE}"/>
                </a:ext>
              </a:extLst>
            </p:cNvPr>
            <p:cNvSpPr/>
            <p:nvPr/>
          </p:nvSpPr>
          <p:spPr>
            <a:xfrm>
              <a:off x="4261605" y="1916552"/>
              <a:ext cx="464119" cy="590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Hội chứng Cri du chat (Hội chứng mèo kêu)">
            <a:extLst>
              <a:ext uri="{FF2B5EF4-FFF2-40B4-BE49-F238E27FC236}">
                <a16:creationId xmlns:a16="http://schemas.microsoft.com/office/drawing/2014/main" id="{1041B69F-6E12-4118-8762-F7D18FCAF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r="25483"/>
          <a:stretch/>
        </p:blipFill>
        <p:spPr bwMode="auto">
          <a:xfrm>
            <a:off x="5012645" y="2353528"/>
            <a:ext cx="2973492" cy="3471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TextBox 463">
            <a:extLst>
              <a:ext uri="{FF2B5EF4-FFF2-40B4-BE49-F238E27FC236}">
                <a16:creationId xmlns:a16="http://schemas.microsoft.com/office/drawing/2014/main" id="{4DEC0647-7DCE-43C7-B26E-A85B58FEAC82}"/>
              </a:ext>
            </a:extLst>
          </p:cNvPr>
          <p:cNvSpPr txBox="1"/>
          <p:nvPr/>
        </p:nvSpPr>
        <p:spPr>
          <a:xfrm>
            <a:off x="1268555" y="1766916"/>
            <a:ext cx="6606891" cy="4767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6C9E6830-5527-4CD4-B347-C31551C22A55}"/>
              </a:ext>
            </a:extLst>
          </p:cNvPr>
          <p:cNvSpPr txBox="1"/>
          <p:nvPr/>
        </p:nvSpPr>
        <p:spPr>
          <a:xfrm>
            <a:off x="1656523" y="6011233"/>
            <a:ext cx="583095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NST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grpSp>
        <p:nvGrpSpPr>
          <p:cNvPr id="466" name="Google Shape;4199;p66">
            <a:extLst>
              <a:ext uri="{FF2B5EF4-FFF2-40B4-BE49-F238E27FC236}">
                <a16:creationId xmlns:a16="http://schemas.microsoft.com/office/drawing/2014/main" id="{C29EF302-4B6F-443A-8CB6-2206D62DBE2B}"/>
              </a:ext>
            </a:extLst>
          </p:cNvPr>
          <p:cNvGrpSpPr/>
          <p:nvPr/>
        </p:nvGrpSpPr>
        <p:grpSpPr>
          <a:xfrm>
            <a:off x="801502" y="6020452"/>
            <a:ext cx="654326" cy="309220"/>
            <a:chOff x="3480626" y="3705049"/>
            <a:chExt cx="764311" cy="361196"/>
          </a:xfrm>
          <a:solidFill>
            <a:schemeClr val="accent6">
              <a:lumMod val="75000"/>
            </a:schemeClr>
          </a:solidFill>
        </p:grpSpPr>
        <p:sp>
          <p:nvSpPr>
            <p:cNvPr id="467" name="Google Shape;4200;p66">
              <a:extLst>
                <a:ext uri="{FF2B5EF4-FFF2-40B4-BE49-F238E27FC236}">
                  <a16:creationId xmlns:a16="http://schemas.microsoft.com/office/drawing/2014/main" id="{A82FCE8A-E769-4621-A77A-0CF24679F36F}"/>
                </a:ext>
              </a:extLst>
            </p:cNvPr>
            <p:cNvSpPr/>
            <p:nvPr/>
          </p:nvSpPr>
          <p:spPr>
            <a:xfrm>
              <a:off x="3480626" y="3912049"/>
              <a:ext cx="764311" cy="154196"/>
            </a:xfrm>
            <a:custGeom>
              <a:avLst/>
              <a:gdLst/>
              <a:ahLst/>
              <a:cxnLst/>
              <a:rect l="l" t="t" r="r" b="b"/>
              <a:pathLst>
                <a:path w="13983" h="2821" extrusionOk="0">
                  <a:moveTo>
                    <a:pt x="2092" y="0"/>
                  </a:moveTo>
                  <a:cubicBezTo>
                    <a:pt x="1914" y="0"/>
                    <a:pt x="1732" y="38"/>
                    <a:pt x="1560" y="108"/>
                  </a:cubicBezTo>
                  <a:cubicBezTo>
                    <a:pt x="1244" y="221"/>
                    <a:pt x="959" y="429"/>
                    <a:pt x="750" y="714"/>
                  </a:cubicBezTo>
                  <a:cubicBezTo>
                    <a:pt x="506" y="1013"/>
                    <a:pt x="357" y="1352"/>
                    <a:pt x="226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0" y="2335"/>
                    <a:pt x="96" y="2415"/>
                    <a:pt x="191" y="2415"/>
                  </a:cubicBezTo>
                  <a:cubicBezTo>
                    <a:pt x="253" y="2415"/>
                    <a:pt x="315" y="2380"/>
                    <a:pt x="339" y="2297"/>
                  </a:cubicBezTo>
                  <a:cubicBezTo>
                    <a:pt x="542" y="1673"/>
                    <a:pt x="791" y="940"/>
                    <a:pt x="1375" y="542"/>
                  </a:cubicBezTo>
                  <a:cubicBezTo>
                    <a:pt x="1577" y="419"/>
                    <a:pt x="1818" y="320"/>
                    <a:pt x="2065" y="320"/>
                  </a:cubicBezTo>
                  <a:cubicBezTo>
                    <a:pt x="2117" y="320"/>
                    <a:pt x="2169" y="325"/>
                    <a:pt x="2221" y="334"/>
                  </a:cubicBezTo>
                  <a:cubicBezTo>
                    <a:pt x="2488" y="375"/>
                    <a:pt x="2691" y="524"/>
                    <a:pt x="2863" y="714"/>
                  </a:cubicBezTo>
                  <a:cubicBezTo>
                    <a:pt x="3220" y="1072"/>
                    <a:pt x="3465" y="1578"/>
                    <a:pt x="3917" y="1827"/>
                  </a:cubicBezTo>
                  <a:cubicBezTo>
                    <a:pt x="4062" y="1899"/>
                    <a:pt x="4223" y="1940"/>
                    <a:pt x="4384" y="1940"/>
                  </a:cubicBezTo>
                  <a:cubicBezTo>
                    <a:pt x="4475" y="1940"/>
                    <a:pt x="4566" y="1927"/>
                    <a:pt x="4655" y="1899"/>
                  </a:cubicBezTo>
                  <a:cubicBezTo>
                    <a:pt x="4881" y="1845"/>
                    <a:pt x="5089" y="1714"/>
                    <a:pt x="5274" y="1560"/>
                  </a:cubicBezTo>
                  <a:lnTo>
                    <a:pt x="5785" y="1053"/>
                  </a:lnTo>
                  <a:cubicBezTo>
                    <a:pt x="5935" y="882"/>
                    <a:pt x="6084" y="732"/>
                    <a:pt x="6292" y="619"/>
                  </a:cubicBezTo>
                  <a:cubicBezTo>
                    <a:pt x="6420" y="548"/>
                    <a:pt x="6555" y="510"/>
                    <a:pt x="6695" y="510"/>
                  </a:cubicBezTo>
                  <a:cubicBezTo>
                    <a:pt x="6742" y="510"/>
                    <a:pt x="6791" y="515"/>
                    <a:pt x="6840" y="524"/>
                  </a:cubicBezTo>
                  <a:cubicBezTo>
                    <a:pt x="6935" y="542"/>
                    <a:pt x="7011" y="583"/>
                    <a:pt x="7102" y="655"/>
                  </a:cubicBezTo>
                  <a:cubicBezTo>
                    <a:pt x="7179" y="714"/>
                    <a:pt x="7274" y="787"/>
                    <a:pt x="7351" y="863"/>
                  </a:cubicBezTo>
                  <a:cubicBezTo>
                    <a:pt x="7667" y="1221"/>
                    <a:pt x="7916" y="1673"/>
                    <a:pt x="8346" y="1940"/>
                  </a:cubicBezTo>
                  <a:cubicBezTo>
                    <a:pt x="8513" y="2037"/>
                    <a:pt x="8713" y="2092"/>
                    <a:pt x="8912" y="2092"/>
                  </a:cubicBezTo>
                  <a:cubicBezTo>
                    <a:pt x="8982" y="2092"/>
                    <a:pt x="9051" y="2085"/>
                    <a:pt x="9120" y="2071"/>
                  </a:cubicBezTo>
                  <a:cubicBezTo>
                    <a:pt x="9423" y="2012"/>
                    <a:pt x="9685" y="1827"/>
                    <a:pt x="9929" y="1655"/>
                  </a:cubicBezTo>
                  <a:cubicBezTo>
                    <a:pt x="10178" y="1465"/>
                    <a:pt x="10404" y="1280"/>
                    <a:pt x="10685" y="1148"/>
                  </a:cubicBezTo>
                  <a:cubicBezTo>
                    <a:pt x="10868" y="1067"/>
                    <a:pt x="11063" y="1034"/>
                    <a:pt x="11261" y="1034"/>
                  </a:cubicBezTo>
                  <a:cubicBezTo>
                    <a:pt x="11390" y="1034"/>
                    <a:pt x="11521" y="1048"/>
                    <a:pt x="11648" y="1072"/>
                  </a:cubicBezTo>
                  <a:cubicBezTo>
                    <a:pt x="12363" y="1239"/>
                    <a:pt x="12892" y="1768"/>
                    <a:pt x="13345" y="2334"/>
                  </a:cubicBezTo>
                  <a:cubicBezTo>
                    <a:pt x="13458" y="2465"/>
                    <a:pt x="13548" y="2596"/>
                    <a:pt x="13661" y="2750"/>
                  </a:cubicBezTo>
                  <a:cubicBezTo>
                    <a:pt x="13704" y="2789"/>
                    <a:pt x="13755" y="2821"/>
                    <a:pt x="13807" y="2821"/>
                  </a:cubicBezTo>
                  <a:cubicBezTo>
                    <a:pt x="13828" y="2821"/>
                    <a:pt x="13849" y="2816"/>
                    <a:pt x="13869" y="2804"/>
                  </a:cubicBezTo>
                  <a:cubicBezTo>
                    <a:pt x="13946" y="2750"/>
                    <a:pt x="13983" y="2655"/>
                    <a:pt x="13928" y="2578"/>
                  </a:cubicBezTo>
                  <a:cubicBezTo>
                    <a:pt x="13476" y="1976"/>
                    <a:pt x="13005" y="1352"/>
                    <a:pt x="12304" y="995"/>
                  </a:cubicBezTo>
                  <a:cubicBezTo>
                    <a:pt x="11988" y="827"/>
                    <a:pt x="11626" y="714"/>
                    <a:pt x="11250" y="714"/>
                  </a:cubicBezTo>
                  <a:cubicBezTo>
                    <a:pt x="10911" y="714"/>
                    <a:pt x="10572" y="827"/>
                    <a:pt x="10269" y="1013"/>
                  </a:cubicBezTo>
                  <a:cubicBezTo>
                    <a:pt x="10006" y="1185"/>
                    <a:pt x="9780" y="1393"/>
                    <a:pt x="9518" y="1560"/>
                  </a:cubicBezTo>
                  <a:cubicBezTo>
                    <a:pt x="9329" y="1670"/>
                    <a:pt x="9112" y="1782"/>
                    <a:pt x="8892" y="1782"/>
                  </a:cubicBezTo>
                  <a:cubicBezTo>
                    <a:pt x="8849" y="1782"/>
                    <a:pt x="8805" y="1778"/>
                    <a:pt x="8762" y="1768"/>
                  </a:cubicBezTo>
                  <a:cubicBezTo>
                    <a:pt x="8536" y="1732"/>
                    <a:pt x="8387" y="1601"/>
                    <a:pt x="8215" y="1429"/>
                  </a:cubicBezTo>
                  <a:cubicBezTo>
                    <a:pt x="8047" y="1239"/>
                    <a:pt x="7894" y="1035"/>
                    <a:pt x="7744" y="845"/>
                  </a:cubicBezTo>
                  <a:cubicBezTo>
                    <a:pt x="7595" y="655"/>
                    <a:pt x="7423" y="470"/>
                    <a:pt x="7197" y="334"/>
                  </a:cubicBezTo>
                  <a:cubicBezTo>
                    <a:pt x="7039" y="235"/>
                    <a:pt x="6850" y="190"/>
                    <a:pt x="6661" y="190"/>
                  </a:cubicBezTo>
                  <a:cubicBezTo>
                    <a:pt x="6601" y="190"/>
                    <a:pt x="6541" y="194"/>
                    <a:pt x="6482" y="203"/>
                  </a:cubicBezTo>
                  <a:cubicBezTo>
                    <a:pt x="6012" y="298"/>
                    <a:pt x="5654" y="714"/>
                    <a:pt x="5333" y="1053"/>
                  </a:cubicBezTo>
                  <a:cubicBezTo>
                    <a:pt x="5179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1" y="1619"/>
                  </a:cubicBezTo>
                  <a:lnTo>
                    <a:pt x="4410" y="1619"/>
                  </a:lnTo>
                  <a:cubicBezTo>
                    <a:pt x="4333" y="1619"/>
                    <a:pt x="4315" y="1619"/>
                    <a:pt x="4256" y="1601"/>
                  </a:cubicBezTo>
                  <a:cubicBezTo>
                    <a:pt x="4125" y="1578"/>
                    <a:pt x="4048" y="1542"/>
                    <a:pt x="3958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24" y="1013"/>
                    <a:pt x="3370" y="809"/>
                    <a:pt x="3184" y="601"/>
                  </a:cubicBezTo>
                  <a:cubicBezTo>
                    <a:pt x="3012" y="393"/>
                    <a:pt x="2804" y="203"/>
                    <a:pt x="2542" y="90"/>
                  </a:cubicBezTo>
                  <a:cubicBezTo>
                    <a:pt x="2401" y="29"/>
                    <a:pt x="2248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Google Shape;4201;p66">
              <a:extLst>
                <a:ext uri="{FF2B5EF4-FFF2-40B4-BE49-F238E27FC236}">
                  <a16:creationId xmlns:a16="http://schemas.microsoft.com/office/drawing/2014/main" id="{E04B52C6-96D2-4723-83ED-D33C289CB9BA}"/>
                </a:ext>
              </a:extLst>
            </p:cNvPr>
            <p:cNvSpPr/>
            <p:nvPr/>
          </p:nvSpPr>
          <p:spPr>
            <a:xfrm>
              <a:off x="3480626" y="3810052"/>
              <a:ext cx="764311" cy="153868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3" y="0"/>
                    <a:pt x="1727" y="33"/>
                    <a:pt x="1560" y="92"/>
                  </a:cubicBezTo>
                  <a:cubicBezTo>
                    <a:pt x="1244" y="223"/>
                    <a:pt x="959" y="431"/>
                    <a:pt x="750" y="712"/>
                  </a:cubicBezTo>
                  <a:cubicBezTo>
                    <a:pt x="506" y="997"/>
                    <a:pt x="357" y="1354"/>
                    <a:pt x="226" y="1693"/>
                  </a:cubicBezTo>
                  <a:cubicBezTo>
                    <a:pt x="149" y="1861"/>
                    <a:pt x="90" y="2051"/>
                    <a:pt x="36" y="2223"/>
                  </a:cubicBezTo>
                  <a:cubicBezTo>
                    <a:pt x="1" y="2333"/>
                    <a:pt x="94" y="2405"/>
                    <a:pt x="188" y="2405"/>
                  </a:cubicBezTo>
                  <a:cubicBezTo>
                    <a:pt x="251" y="2405"/>
                    <a:pt x="315" y="2372"/>
                    <a:pt x="339" y="2295"/>
                  </a:cubicBezTo>
                  <a:cubicBezTo>
                    <a:pt x="542" y="1675"/>
                    <a:pt x="791" y="920"/>
                    <a:pt x="1375" y="544"/>
                  </a:cubicBezTo>
                  <a:cubicBezTo>
                    <a:pt x="1585" y="412"/>
                    <a:pt x="1839" y="310"/>
                    <a:pt x="2096" y="310"/>
                  </a:cubicBezTo>
                  <a:cubicBezTo>
                    <a:pt x="2137" y="310"/>
                    <a:pt x="2179" y="313"/>
                    <a:pt x="2221" y="318"/>
                  </a:cubicBezTo>
                  <a:cubicBezTo>
                    <a:pt x="2488" y="373"/>
                    <a:pt x="2691" y="526"/>
                    <a:pt x="2863" y="694"/>
                  </a:cubicBezTo>
                  <a:cubicBezTo>
                    <a:pt x="3220" y="1069"/>
                    <a:pt x="3465" y="1580"/>
                    <a:pt x="3917" y="1807"/>
                  </a:cubicBezTo>
                  <a:cubicBezTo>
                    <a:pt x="4066" y="1893"/>
                    <a:pt x="4232" y="1930"/>
                    <a:pt x="4398" y="1930"/>
                  </a:cubicBezTo>
                  <a:cubicBezTo>
                    <a:pt x="4485" y="1930"/>
                    <a:pt x="4571" y="1920"/>
                    <a:pt x="4655" y="1902"/>
                  </a:cubicBezTo>
                  <a:cubicBezTo>
                    <a:pt x="4881" y="1843"/>
                    <a:pt x="5089" y="1712"/>
                    <a:pt x="5274" y="1562"/>
                  </a:cubicBezTo>
                  <a:cubicBezTo>
                    <a:pt x="5446" y="1390"/>
                    <a:pt x="5614" y="1223"/>
                    <a:pt x="5785" y="1033"/>
                  </a:cubicBezTo>
                  <a:cubicBezTo>
                    <a:pt x="5935" y="884"/>
                    <a:pt x="6084" y="730"/>
                    <a:pt x="6292" y="617"/>
                  </a:cubicBezTo>
                  <a:cubicBezTo>
                    <a:pt x="6416" y="552"/>
                    <a:pt x="6547" y="503"/>
                    <a:pt x="6682" y="503"/>
                  </a:cubicBezTo>
                  <a:cubicBezTo>
                    <a:pt x="6734" y="503"/>
                    <a:pt x="6787" y="510"/>
                    <a:pt x="6840" y="526"/>
                  </a:cubicBezTo>
                  <a:cubicBezTo>
                    <a:pt x="6935" y="544"/>
                    <a:pt x="7011" y="581"/>
                    <a:pt x="7102" y="658"/>
                  </a:cubicBezTo>
                  <a:cubicBezTo>
                    <a:pt x="7179" y="694"/>
                    <a:pt x="7274" y="789"/>
                    <a:pt x="7351" y="866"/>
                  </a:cubicBezTo>
                  <a:cubicBezTo>
                    <a:pt x="7667" y="1223"/>
                    <a:pt x="7916" y="1675"/>
                    <a:pt x="8346" y="1938"/>
                  </a:cubicBezTo>
                  <a:cubicBezTo>
                    <a:pt x="8513" y="2034"/>
                    <a:pt x="8711" y="2092"/>
                    <a:pt x="8909" y="2092"/>
                  </a:cubicBezTo>
                  <a:cubicBezTo>
                    <a:pt x="8980" y="2092"/>
                    <a:pt x="9050" y="2084"/>
                    <a:pt x="9120" y="2069"/>
                  </a:cubicBezTo>
                  <a:cubicBezTo>
                    <a:pt x="9423" y="2015"/>
                    <a:pt x="9685" y="1825"/>
                    <a:pt x="9929" y="1657"/>
                  </a:cubicBezTo>
                  <a:cubicBezTo>
                    <a:pt x="10178" y="1467"/>
                    <a:pt x="10404" y="1259"/>
                    <a:pt x="10685" y="1146"/>
                  </a:cubicBezTo>
                  <a:cubicBezTo>
                    <a:pt x="10872" y="1065"/>
                    <a:pt x="11073" y="1027"/>
                    <a:pt x="11276" y="1027"/>
                  </a:cubicBezTo>
                  <a:cubicBezTo>
                    <a:pt x="11400" y="1027"/>
                    <a:pt x="11526" y="1042"/>
                    <a:pt x="11648" y="1069"/>
                  </a:cubicBezTo>
                  <a:cubicBezTo>
                    <a:pt x="12363" y="1241"/>
                    <a:pt x="12892" y="1770"/>
                    <a:pt x="13345" y="2313"/>
                  </a:cubicBezTo>
                  <a:cubicBezTo>
                    <a:pt x="13458" y="2467"/>
                    <a:pt x="13548" y="2598"/>
                    <a:pt x="13661" y="2729"/>
                  </a:cubicBezTo>
                  <a:cubicBezTo>
                    <a:pt x="13701" y="2781"/>
                    <a:pt x="13748" y="2814"/>
                    <a:pt x="13797" y="2814"/>
                  </a:cubicBezTo>
                  <a:cubicBezTo>
                    <a:pt x="13821" y="2814"/>
                    <a:pt x="13846" y="2806"/>
                    <a:pt x="13869" y="2788"/>
                  </a:cubicBezTo>
                  <a:cubicBezTo>
                    <a:pt x="13946" y="2748"/>
                    <a:pt x="13983" y="2653"/>
                    <a:pt x="13928" y="2580"/>
                  </a:cubicBezTo>
                  <a:cubicBezTo>
                    <a:pt x="13476" y="1974"/>
                    <a:pt x="13005" y="1354"/>
                    <a:pt x="12304" y="997"/>
                  </a:cubicBezTo>
                  <a:cubicBezTo>
                    <a:pt x="11988" y="825"/>
                    <a:pt x="11626" y="712"/>
                    <a:pt x="11250" y="712"/>
                  </a:cubicBezTo>
                  <a:cubicBezTo>
                    <a:pt x="10911" y="712"/>
                    <a:pt x="10572" y="825"/>
                    <a:pt x="10269" y="1015"/>
                  </a:cubicBezTo>
                  <a:cubicBezTo>
                    <a:pt x="10006" y="1182"/>
                    <a:pt x="9780" y="1390"/>
                    <a:pt x="9518" y="1562"/>
                  </a:cubicBezTo>
                  <a:cubicBezTo>
                    <a:pt x="9327" y="1673"/>
                    <a:pt x="9108" y="1783"/>
                    <a:pt x="8887" y="1783"/>
                  </a:cubicBezTo>
                  <a:cubicBezTo>
                    <a:pt x="8846" y="1783"/>
                    <a:pt x="8804" y="1779"/>
                    <a:pt x="8762" y="1770"/>
                  </a:cubicBezTo>
                  <a:cubicBezTo>
                    <a:pt x="8536" y="1712"/>
                    <a:pt x="8387" y="1598"/>
                    <a:pt x="8215" y="1431"/>
                  </a:cubicBezTo>
                  <a:cubicBezTo>
                    <a:pt x="8047" y="1241"/>
                    <a:pt x="7894" y="1033"/>
                    <a:pt x="7744" y="843"/>
                  </a:cubicBezTo>
                  <a:cubicBezTo>
                    <a:pt x="7595" y="658"/>
                    <a:pt x="7423" y="468"/>
                    <a:pt x="7197" y="336"/>
                  </a:cubicBezTo>
                  <a:cubicBezTo>
                    <a:pt x="7040" y="238"/>
                    <a:pt x="6853" y="190"/>
                    <a:pt x="6665" y="190"/>
                  </a:cubicBezTo>
                  <a:cubicBezTo>
                    <a:pt x="6604" y="190"/>
                    <a:pt x="6542" y="195"/>
                    <a:pt x="6482" y="205"/>
                  </a:cubicBezTo>
                  <a:cubicBezTo>
                    <a:pt x="6012" y="300"/>
                    <a:pt x="5654" y="712"/>
                    <a:pt x="5333" y="1051"/>
                  </a:cubicBezTo>
                  <a:cubicBezTo>
                    <a:pt x="5179" y="1223"/>
                    <a:pt x="5012" y="1372"/>
                    <a:pt x="4822" y="1503"/>
                  </a:cubicBezTo>
                  <a:cubicBezTo>
                    <a:pt x="4709" y="1562"/>
                    <a:pt x="4655" y="1580"/>
                    <a:pt x="4541" y="1598"/>
                  </a:cubicBezTo>
                  <a:cubicBezTo>
                    <a:pt x="4523" y="1617"/>
                    <a:pt x="4523" y="1617"/>
                    <a:pt x="4501" y="1617"/>
                  </a:cubicBezTo>
                  <a:lnTo>
                    <a:pt x="4410" y="1617"/>
                  </a:lnTo>
                  <a:cubicBezTo>
                    <a:pt x="4333" y="1617"/>
                    <a:pt x="4315" y="1617"/>
                    <a:pt x="4256" y="1598"/>
                  </a:cubicBezTo>
                  <a:cubicBezTo>
                    <a:pt x="4125" y="1580"/>
                    <a:pt x="4048" y="1544"/>
                    <a:pt x="3958" y="1467"/>
                  </a:cubicBezTo>
                  <a:cubicBezTo>
                    <a:pt x="3863" y="1408"/>
                    <a:pt x="3768" y="1295"/>
                    <a:pt x="3691" y="1223"/>
                  </a:cubicBezTo>
                  <a:cubicBezTo>
                    <a:pt x="3524" y="1015"/>
                    <a:pt x="3370" y="789"/>
                    <a:pt x="3184" y="599"/>
                  </a:cubicBezTo>
                  <a:cubicBezTo>
                    <a:pt x="3012" y="391"/>
                    <a:pt x="2804" y="205"/>
                    <a:pt x="2542" y="92"/>
                  </a:cubicBezTo>
                  <a:cubicBezTo>
                    <a:pt x="2396" y="29"/>
                    <a:pt x="2237" y="0"/>
                    <a:pt x="2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Google Shape;4202;p66">
              <a:extLst>
                <a:ext uri="{FF2B5EF4-FFF2-40B4-BE49-F238E27FC236}">
                  <a16:creationId xmlns:a16="http://schemas.microsoft.com/office/drawing/2014/main" id="{5FD5A030-9F70-4C07-B348-5029A9054D9A}"/>
                </a:ext>
              </a:extLst>
            </p:cNvPr>
            <p:cNvSpPr/>
            <p:nvPr/>
          </p:nvSpPr>
          <p:spPr>
            <a:xfrm>
              <a:off x="3480626" y="3705049"/>
              <a:ext cx="764311" cy="154141"/>
            </a:xfrm>
            <a:custGeom>
              <a:avLst/>
              <a:gdLst/>
              <a:ahLst/>
              <a:cxnLst/>
              <a:rect l="l" t="t" r="r" b="b"/>
              <a:pathLst>
                <a:path w="13983" h="2820" extrusionOk="0">
                  <a:moveTo>
                    <a:pt x="2092" y="1"/>
                  </a:moveTo>
                  <a:cubicBezTo>
                    <a:pt x="1914" y="1"/>
                    <a:pt x="1732" y="38"/>
                    <a:pt x="1560" y="109"/>
                  </a:cubicBezTo>
                  <a:cubicBezTo>
                    <a:pt x="1244" y="222"/>
                    <a:pt x="959" y="430"/>
                    <a:pt x="750" y="710"/>
                  </a:cubicBezTo>
                  <a:cubicBezTo>
                    <a:pt x="506" y="1013"/>
                    <a:pt x="357" y="1353"/>
                    <a:pt x="226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0" y="2333"/>
                    <a:pt x="96" y="2411"/>
                    <a:pt x="190" y="2411"/>
                  </a:cubicBezTo>
                  <a:cubicBezTo>
                    <a:pt x="253" y="2411"/>
                    <a:pt x="315" y="2377"/>
                    <a:pt x="339" y="2294"/>
                  </a:cubicBezTo>
                  <a:cubicBezTo>
                    <a:pt x="542" y="1674"/>
                    <a:pt x="791" y="936"/>
                    <a:pt x="1375" y="543"/>
                  </a:cubicBezTo>
                  <a:cubicBezTo>
                    <a:pt x="1574" y="417"/>
                    <a:pt x="1813" y="319"/>
                    <a:pt x="2056" y="319"/>
                  </a:cubicBezTo>
                  <a:cubicBezTo>
                    <a:pt x="2111" y="319"/>
                    <a:pt x="2166" y="324"/>
                    <a:pt x="2221" y="335"/>
                  </a:cubicBezTo>
                  <a:cubicBezTo>
                    <a:pt x="2488" y="371"/>
                    <a:pt x="2691" y="525"/>
                    <a:pt x="2863" y="710"/>
                  </a:cubicBezTo>
                  <a:cubicBezTo>
                    <a:pt x="3220" y="1068"/>
                    <a:pt x="3465" y="1579"/>
                    <a:pt x="3917" y="1823"/>
                  </a:cubicBezTo>
                  <a:cubicBezTo>
                    <a:pt x="4064" y="1896"/>
                    <a:pt x="4228" y="1937"/>
                    <a:pt x="4391" y="1937"/>
                  </a:cubicBezTo>
                  <a:cubicBezTo>
                    <a:pt x="4480" y="1937"/>
                    <a:pt x="4569" y="1925"/>
                    <a:pt x="4655" y="1900"/>
                  </a:cubicBezTo>
                  <a:cubicBezTo>
                    <a:pt x="4881" y="1841"/>
                    <a:pt x="5089" y="1710"/>
                    <a:pt x="5274" y="1561"/>
                  </a:cubicBezTo>
                  <a:lnTo>
                    <a:pt x="5785" y="1050"/>
                  </a:lnTo>
                  <a:cubicBezTo>
                    <a:pt x="5935" y="882"/>
                    <a:pt x="6084" y="728"/>
                    <a:pt x="6292" y="615"/>
                  </a:cubicBezTo>
                  <a:cubicBezTo>
                    <a:pt x="6419" y="549"/>
                    <a:pt x="6553" y="509"/>
                    <a:pt x="6690" y="509"/>
                  </a:cubicBezTo>
                  <a:cubicBezTo>
                    <a:pt x="6740" y="509"/>
                    <a:pt x="6789" y="514"/>
                    <a:pt x="6840" y="525"/>
                  </a:cubicBezTo>
                  <a:cubicBezTo>
                    <a:pt x="6935" y="543"/>
                    <a:pt x="7011" y="579"/>
                    <a:pt x="7102" y="656"/>
                  </a:cubicBezTo>
                  <a:cubicBezTo>
                    <a:pt x="7179" y="710"/>
                    <a:pt x="7274" y="787"/>
                    <a:pt x="7351" y="864"/>
                  </a:cubicBezTo>
                  <a:cubicBezTo>
                    <a:pt x="7667" y="1221"/>
                    <a:pt x="7916" y="1674"/>
                    <a:pt x="8346" y="1936"/>
                  </a:cubicBezTo>
                  <a:cubicBezTo>
                    <a:pt x="8513" y="2033"/>
                    <a:pt x="8711" y="2090"/>
                    <a:pt x="8909" y="2090"/>
                  </a:cubicBezTo>
                  <a:cubicBezTo>
                    <a:pt x="8980" y="2090"/>
                    <a:pt x="9050" y="2083"/>
                    <a:pt x="9120" y="2067"/>
                  </a:cubicBezTo>
                  <a:cubicBezTo>
                    <a:pt x="9423" y="2013"/>
                    <a:pt x="9685" y="1823"/>
                    <a:pt x="9929" y="1656"/>
                  </a:cubicBezTo>
                  <a:cubicBezTo>
                    <a:pt x="10178" y="1466"/>
                    <a:pt x="10404" y="1276"/>
                    <a:pt x="10685" y="1145"/>
                  </a:cubicBezTo>
                  <a:cubicBezTo>
                    <a:pt x="10856" y="1070"/>
                    <a:pt x="11040" y="1038"/>
                    <a:pt x="11225" y="1038"/>
                  </a:cubicBezTo>
                  <a:cubicBezTo>
                    <a:pt x="11366" y="1038"/>
                    <a:pt x="11509" y="1057"/>
                    <a:pt x="11648" y="1090"/>
                  </a:cubicBezTo>
                  <a:cubicBezTo>
                    <a:pt x="12363" y="1240"/>
                    <a:pt x="12892" y="1769"/>
                    <a:pt x="13345" y="2334"/>
                  </a:cubicBezTo>
                  <a:cubicBezTo>
                    <a:pt x="13458" y="2465"/>
                    <a:pt x="13548" y="2597"/>
                    <a:pt x="13661" y="2746"/>
                  </a:cubicBezTo>
                  <a:cubicBezTo>
                    <a:pt x="13704" y="2788"/>
                    <a:pt x="13756" y="2819"/>
                    <a:pt x="13809" y="2819"/>
                  </a:cubicBezTo>
                  <a:cubicBezTo>
                    <a:pt x="13829" y="2819"/>
                    <a:pt x="13850" y="2815"/>
                    <a:pt x="13869" y="2805"/>
                  </a:cubicBezTo>
                  <a:cubicBezTo>
                    <a:pt x="13946" y="2764"/>
                    <a:pt x="13983" y="2651"/>
                    <a:pt x="13928" y="2579"/>
                  </a:cubicBezTo>
                  <a:cubicBezTo>
                    <a:pt x="13476" y="1972"/>
                    <a:pt x="13005" y="1353"/>
                    <a:pt x="12304" y="995"/>
                  </a:cubicBezTo>
                  <a:cubicBezTo>
                    <a:pt x="11988" y="823"/>
                    <a:pt x="11626" y="728"/>
                    <a:pt x="11250" y="710"/>
                  </a:cubicBezTo>
                  <a:cubicBezTo>
                    <a:pt x="10911" y="710"/>
                    <a:pt x="10572" y="823"/>
                    <a:pt x="10269" y="1013"/>
                  </a:cubicBezTo>
                  <a:cubicBezTo>
                    <a:pt x="10006" y="1181"/>
                    <a:pt x="9780" y="1389"/>
                    <a:pt x="9518" y="1561"/>
                  </a:cubicBezTo>
                  <a:cubicBezTo>
                    <a:pt x="9327" y="1671"/>
                    <a:pt x="9108" y="1781"/>
                    <a:pt x="8887" y="1781"/>
                  </a:cubicBezTo>
                  <a:cubicBezTo>
                    <a:pt x="8846" y="1781"/>
                    <a:pt x="8804" y="1777"/>
                    <a:pt x="8762" y="1769"/>
                  </a:cubicBezTo>
                  <a:cubicBezTo>
                    <a:pt x="8536" y="1728"/>
                    <a:pt x="8387" y="1597"/>
                    <a:pt x="8215" y="1430"/>
                  </a:cubicBezTo>
                  <a:cubicBezTo>
                    <a:pt x="8047" y="1240"/>
                    <a:pt x="7894" y="1031"/>
                    <a:pt x="7744" y="841"/>
                  </a:cubicBezTo>
                  <a:cubicBezTo>
                    <a:pt x="7595" y="656"/>
                    <a:pt x="7423" y="466"/>
                    <a:pt x="7197" y="335"/>
                  </a:cubicBezTo>
                  <a:cubicBezTo>
                    <a:pt x="7040" y="236"/>
                    <a:pt x="6853" y="188"/>
                    <a:pt x="6665" y="188"/>
                  </a:cubicBezTo>
                  <a:cubicBezTo>
                    <a:pt x="6604" y="188"/>
                    <a:pt x="6542" y="194"/>
                    <a:pt x="6482" y="204"/>
                  </a:cubicBezTo>
                  <a:cubicBezTo>
                    <a:pt x="6012" y="299"/>
                    <a:pt x="5654" y="710"/>
                    <a:pt x="5333" y="1050"/>
                  </a:cubicBezTo>
                  <a:cubicBezTo>
                    <a:pt x="5179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1" y="1615"/>
                  </a:cubicBezTo>
                  <a:lnTo>
                    <a:pt x="4256" y="1615"/>
                  </a:lnTo>
                  <a:cubicBezTo>
                    <a:pt x="4125" y="1579"/>
                    <a:pt x="4048" y="1543"/>
                    <a:pt x="3958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24" y="1013"/>
                    <a:pt x="3370" y="805"/>
                    <a:pt x="3184" y="597"/>
                  </a:cubicBezTo>
                  <a:cubicBezTo>
                    <a:pt x="3012" y="389"/>
                    <a:pt x="2804" y="204"/>
                    <a:pt x="2542" y="90"/>
                  </a:cubicBezTo>
                  <a:cubicBezTo>
                    <a:pt x="2401" y="29"/>
                    <a:pt x="2248" y="1"/>
                    <a:pt x="2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0" name="Google Shape;4199;p66">
            <a:extLst>
              <a:ext uri="{FF2B5EF4-FFF2-40B4-BE49-F238E27FC236}">
                <a16:creationId xmlns:a16="http://schemas.microsoft.com/office/drawing/2014/main" id="{256272FD-BBD7-4AA3-80D7-B4C9D7DE3A31}"/>
              </a:ext>
            </a:extLst>
          </p:cNvPr>
          <p:cNvGrpSpPr/>
          <p:nvPr/>
        </p:nvGrpSpPr>
        <p:grpSpPr>
          <a:xfrm flipH="1">
            <a:off x="7704762" y="6033719"/>
            <a:ext cx="654326" cy="309220"/>
            <a:chOff x="3480626" y="3705049"/>
            <a:chExt cx="764311" cy="361196"/>
          </a:xfrm>
          <a:solidFill>
            <a:schemeClr val="accent6">
              <a:lumMod val="75000"/>
            </a:schemeClr>
          </a:solidFill>
        </p:grpSpPr>
        <p:sp>
          <p:nvSpPr>
            <p:cNvPr id="471" name="Google Shape;4200;p66">
              <a:extLst>
                <a:ext uri="{FF2B5EF4-FFF2-40B4-BE49-F238E27FC236}">
                  <a16:creationId xmlns:a16="http://schemas.microsoft.com/office/drawing/2014/main" id="{98EAA673-FFEF-4EAC-A23E-FB9C2F80FE21}"/>
                </a:ext>
              </a:extLst>
            </p:cNvPr>
            <p:cNvSpPr/>
            <p:nvPr/>
          </p:nvSpPr>
          <p:spPr>
            <a:xfrm>
              <a:off x="3480626" y="3912049"/>
              <a:ext cx="764311" cy="154196"/>
            </a:xfrm>
            <a:custGeom>
              <a:avLst/>
              <a:gdLst/>
              <a:ahLst/>
              <a:cxnLst/>
              <a:rect l="l" t="t" r="r" b="b"/>
              <a:pathLst>
                <a:path w="13983" h="2821" extrusionOk="0">
                  <a:moveTo>
                    <a:pt x="2092" y="0"/>
                  </a:moveTo>
                  <a:cubicBezTo>
                    <a:pt x="1914" y="0"/>
                    <a:pt x="1732" y="38"/>
                    <a:pt x="1560" y="108"/>
                  </a:cubicBezTo>
                  <a:cubicBezTo>
                    <a:pt x="1244" y="221"/>
                    <a:pt x="959" y="429"/>
                    <a:pt x="750" y="714"/>
                  </a:cubicBezTo>
                  <a:cubicBezTo>
                    <a:pt x="506" y="1013"/>
                    <a:pt x="357" y="1352"/>
                    <a:pt x="226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0" y="2335"/>
                    <a:pt x="96" y="2415"/>
                    <a:pt x="191" y="2415"/>
                  </a:cubicBezTo>
                  <a:cubicBezTo>
                    <a:pt x="253" y="2415"/>
                    <a:pt x="315" y="2380"/>
                    <a:pt x="339" y="2297"/>
                  </a:cubicBezTo>
                  <a:cubicBezTo>
                    <a:pt x="542" y="1673"/>
                    <a:pt x="791" y="940"/>
                    <a:pt x="1375" y="542"/>
                  </a:cubicBezTo>
                  <a:cubicBezTo>
                    <a:pt x="1577" y="419"/>
                    <a:pt x="1818" y="320"/>
                    <a:pt x="2065" y="320"/>
                  </a:cubicBezTo>
                  <a:cubicBezTo>
                    <a:pt x="2117" y="320"/>
                    <a:pt x="2169" y="325"/>
                    <a:pt x="2221" y="334"/>
                  </a:cubicBezTo>
                  <a:cubicBezTo>
                    <a:pt x="2488" y="375"/>
                    <a:pt x="2691" y="524"/>
                    <a:pt x="2863" y="714"/>
                  </a:cubicBezTo>
                  <a:cubicBezTo>
                    <a:pt x="3220" y="1072"/>
                    <a:pt x="3465" y="1578"/>
                    <a:pt x="3917" y="1827"/>
                  </a:cubicBezTo>
                  <a:cubicBezTo>
                    <a:pt x="4062" y="1899"/>
                    <a:pt x="4223" y="1940"/>
                    <a:pt x="4384" y="1940"/>
                  </a:cubicBezTo>
                  <a:cubicBezTo>
                    <a:pt x="4475" y="1940"/>
                    <a:pt x="4566" y="1927"/>
                    <a:pt x="4655" y="1899"/>
                  </a:cubicBezTo>
                  <a:cubicBezTo>
                    <a:pt x="4881" y="1845"/>
                    <a:pt x="5089" y="1714"/>
                    <a:pt x="5274" y="1560"/>
                  </a:cubicBezTo>
                  <a:lnTo>
                    <a:pt x="5785" y="1053"/>
                  </a:lnTo>
                  <a:cubicBezTo>
                    <a:pt x="5935" y="882"/>
                    <a:pt x="6084" y="732"/>
                    <a:pt x="6292" y="619"/>
                  </a:cubicBezTo>
                  <a:cubicBezTo>
                    <a:pt x="6420" y="548"/>
                    <a:pt x="6555" y="510"/>
                    <a:pt x="6695" y="510"/>
                  </a:cubicBezTo>
                  <a:cubicBezTo>
                    <a:pt x="6742" y="510"/>
                    <a:pt x="6791" y="515"/>
                    <a:pt x="6840" y="524"/>
                  </a:cubicBezTo>
                  <a:cubicBezTo>
                    <a:pt x="6935" y="542"/>
                    <a:pt x="7011" y="583"/>
                    <a:pt x="7102" y="655"/>
                  </a:cubicBezTo>
                  <a:cubicBezTo>
                    <a:pt x="7179" y="714"/>
                    <a:pt x="7274" y="787"/>
                    <a:pt x="7351" y="863"/>
                  </a:cubicBezTo>
                  <a:cubicBezTo>
                    <a:pt x="7667" y="1221"/>
                    <a:pt x="7916" y="1673"/>
                    <a:pt x="8346" y="1940"/>
                  </a:cubicBezTo>
                  <a:cubicBezTo>
                    <a:pt x="8513" y="2037"/>
                    <a:pt x="8713" y="2092"/>
                    <a:pt x="8912" y="2092"/>
                  </a:cubicBezTo>
                  <a:cubicBezTo>
                    <a:pt x="8982" y="2092"/>
                    <a:pt x="9051" y="2085"/>
                    <a:pt x="9120" y="2071"/>
                  </a:cubicBezTo>
                  <a:cubicBezTo>
                    <a:pt x="9423" y="2012"/>
                    <a:pt x="9685" y="1827"/>
                    <a:pt x="9929" y="1655"/>
                  </a:cubicBezTo>
                  <a:cubicBezTo>
                    <a:pt x="10178" y="1465"/>
                    <a:pt x="10404" y="1280"/>
                    <a:pt x="10685" y="1148"/>
                  </a:cubicBezTo>
                  <a:cubicBezTo>
                    <a:pt x="10868" y="1067"/>
                    <a:pt x="11063" y="1034"/>
                    <a:pt x="11261" y="1034"/>
                  </a:cubicBezTo>
                  <a:cubicBezTo>
                    <a:pt x="11390" y="1034"/>
                    <a:pt x="11521" y="1048"/>
                    <a:pt x="11648" y="1072"/>
                  </a:cubicBezTo>
                  <a:cubicBezTo>
                    <a:pt x="12363" y="1239"/>
                    <a:pt x="12892" y="1768"/>
                    <a:pt x="13345" y="2334"/>
                  </a:cubicBezTo>
                  <a:cubicBezTo>
                    <a:pt x="13458" y="2465"/>
                    <a:pt x="13548" y="2596"/>
                    <a:pt x="13661" y="2750"/>
                  </a:cubicBezTo>
                  <a:cubicBezTo>
                    <a:pt x="13704" y="2789"/>
                    <a:pt x="13755" y="2821"/>
                    <a:pt x="13807" y="2821"/>
                  </a:cubicBezTo>
                  <a:cubicBezTo>
                    <a:pt x="13828" y="2821"/>
                    <a:pt x="13849" y="2816"/>
                    <a:pt x="13869" y="2804"/>
                  </a:cubicBezTo>
                  <a:cubicBezTo>
                    <a:pt x="13946" y="2750"/>
                    <a:pt x="13983" y="2655"/>
                    <a:pt x="13928" y="2578"/>
                  </a:cubicBezTo>
                  <a:cubicBezTo>
                    <a:pt x="13476" y="1976"/>
                    <a:pt x="13005" y="1352"/>
                    <a:pt x="12304" y="995"/>
                  </a:cubicBezTo>
                  <a:cubicBezTo>
                    <a:pt x="11988" y="827"/>
                    <a:pt x="11626" y="714"/>
                    <a:pt x="11250" y="714"/>
                  </a:cubicBezTo>
                  <a:cubicBezTo>
                    <a:pt x="10911" y="714"/>
                    <a:pt x="10572" y="827"/>
                    <a:pt x="10269" y="1013"/>
                  </a:cubicBezTo>
                  <a:cubicBezTo>
                    <a:pt x="10006" y="1185"/>
                    <a:pt x="9780" y="1393"/>
                    <a:pt x="9518" y="1560"/>
                  </a:cubicBezTo>
                  <a:cubicBezTo>
                    <a:pt x="9329" y="1670"/>
                    <a:pt x="9112" y="1782"/>
                    <a:pt x="8892" y="1782"/>
                  </a:cubicBezTo>
                  <a:cubicBezTo>
                    <a:pt x="8849" y="1782"/>
                    <a:pt x="8805" y="1778"/>
                    <a:pt x="8762" y="1768"/>
                  </a:cubicBezTo>
                  <a:cubicBezTo>
                    <a:pt x="8536" y="1732"/>
                    <a:pt x="8387" y="1601"/>
                    <a:pt x="8215" y="1429"/>
                  </a:cubicBezTo>
                  <a:cubicBezTo>
                    <a:pt x="8047" y="1239"/>
                    <a:pt x="7894" y="1035"/>
                    <a:pt x="7744" y="845"/>
                  </a:cubicBezTo>
                  <a:cubicBezTo>
                    <a:pt x="7595" y="655"/>
                    <a:pt x="7423" y="470"/>
                    <a:pt x="7197" y="334"/>
                  </a:cubicBezTo>
                  <a:cubicBezTo>
                    <a:pt x="7039" y="235"/>
                    <a:pt x="6850" y="190"/>
                    <a:pt x="6661" y="190"/>
                  </a:cubicBezTo>
                  <a:cubicBezTo>
                    <a:pt x="6601" y="190"/>
                    <a:pt x="6541" y="194"/>
                    <a:pt x="6482" y="203"/>
                  </a:cubicBezTo>
                  <a:cubicBezTo>
                    <a:pt x="6012" y="298"/>
                    <a:pt x="5654" y="714"/>
                    <a:pt x="5333" y="1053"/>
                  </a:cubicBezTo>
                  <a:cubicBezTo>
                    <a:pt x="5179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1" y="1619"/>
                  </a:cubicBezTo>
                  <a:lnTo>
                    <a:pt x="4410" y="1619"/>
                  </a:lnTo>
                  <a:cubicBezTo>
                    <a:pt x="4333" y="1619"/>
                    <a:pt x="4315" y="1619"/>
                    <a:pt x="4256" y="1601"/>
                  </a:cubicBezTo>
                  <a:cubicBezTo>
                    <a:pt x="4125" y="1578"/>
                    <a:pt x="4048" y="1542"/>
                    <a:pt x="3958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24" y="1013"/>
                    <a:pt x="3370" y="809"/>
                    <a:pt x="3184" y="601"/>
                  </a:cubicBezTo>
                  <a:cubicBezTo>
                    <a:pt x="3012" y="393"/>
                    <a:pt x="2804" y="203"/>
                    <a:pt x="2542" y="90"/>
                  </a:cubicBezTo>
                  <a:cubicBezTo>
                    <a:pt x="2401" y="29"/>
                    <a:pt x="2248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Google Shape;4201;p66">
              <a:extLst>
                <a:ext uri="{FF2B5EF4-FFF2-40B4-BE49-F238E27FC236}">
                  <a16:creationId xmlns:a16="http://schemas.microsoft.com/office/drawing/2014/main" id="{1E5BA861-2FA8-4649-B0D2-7C39C7FD9105}"/>
                </a:ext>
              </a:extLst>
            </p:cNvPr>
            <p:cNvSpPr/>
            <p:nvPr/>
          </p:nvSpPr>
          <p:spPr>
            <a:xfrm>
              <a:off x="3480626" y="3810052"/>
              <a:ext cx="764311" cy="153868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3" y="0"/>
                    <a:pt x="1727" y="33"/>
                    <a:pt x="1560" y="92"/>
                  </a:cubicBezTo>
                  <a:cubicBezTo>
                    <a:pt x="1244" y="223"/>
                    <a:pt x="959" y="431"/>
                    <a:pt x="750" y="712"/>
                  </a:cubicBezTo>
                  <a:cubicBezTo>
                    <a:pt x="506" y="997"/>
                    <a:pt x="357" y="1354"/>
                    <a:pt x="226" y="1693"/>
                  </a:cubicBezTo>
                  <a:cubicBezTo>
                    <a:pt x="149" y="1861"/>
                    <a:pt x="90" y="2051"/>
                    <a:pt x="36" y="2223"/>
                  </a:cubicBezTo>
                  <a:cubicBezTo>
                    <a:pt x="1" y="2333"/>
                    <a:pt x="94" y="2405"/>
                    <a:pt x="188" y="2405"/>
                  </a:cubicBezTo>
                  <a:cubicBezTo>
                    <a:pt x="251" y="2405"/>
                    <a:pt x="315" y="2372"/>
                    <a:pt x="339" y="2295"/>
                  </a:cubicBezTo>
                  <a:cubicBezTo>
                    <a:pt x="542" y="1675"/>
                    <a:pt x="791" y="920"/>
                    <a:pt x="1375" y="544"/>
                  </a:cubicBezTo>
                  <a:cubicBezTo>
                    <a:pt x="1585" y="412"/>
                    <a:pt x="1839" y="310"/>
                    <a:pt x="2096" y="310"/>
                  </a:cubicBezTo>
                  <a:cubicBezTo>
                    <a:pt x="2137" y="310"/>
                    <a:pt x="2179" y="313"/>
                    <a:pt x="2221" y="318"/>
                  </a:cubicBezTo>
                  <a:cubicBezTo>
                    <a:pt x="2488" y="373"/>
                    <a:pt x="2691" y="526"/>
                    <a:pt x="2863" y="694"/>
                  </a:cubicBezTo>
                  <a:cubicBezTo>
                    <a:pt x="3220" y="1069"/>
                    <a:pt x="3465" y="1580"/>
                    <a:pt x="3917" y="1807"/>
                  </a:cubicBezTo>
                  <a:cubicBezTo>
                    <a:pt x="4066" y="1893"/>
                    <a:pt x="4232" y="1930"/>
                    <a:pt x="4398" y="1930"/>
                  </a:cubicBezTo>
                  <a:cubicBezTo>
                    <a:pt x="4485" y="1930"/>
                    <a:pt x="4571" y="1920"/>
                    <a:pt x="4655" y="1902"/>
                  </a:cubicBezTo>
                  <a:cubicBezTo>
                    <a:pt x="4881" y="1843"/>
                    <a:pt x="5089" y="1712"/>
                    <a:pt x="5274" y="1562"/>
                  </a:cubicBezTo>
                  <a:cubicBezTo>
                    <a:pt x="5446" y="1390"/>
                    <a:pt x="5614" y="1223"/>
                    <a:pt x="5785" y="1033"/>
                  </a:cubicBezTo>
                  <a:cubicBezTo>
                    <a:pt x="5935" y="884"/>
                    <a:pt x="6084" y="730"/>
                    <a:pt x="6292" y="617"/>
                  </a:cubicBezTo>
                  <a:cubicBezTo>
                    <a:pt x="6416" y="552"/>
                    <a:pt x="6547" y="503"/>
                    <a:pt x="6682" y="503"/>
                  </a:cubicBezTo>
                  <a:cubicBezTo>
                    <a:pt x="6734" y="503"/>
                    <a:pt x="6787" y="510"/>
                    <a:pt x="6840" y="526"/>
                  </a:cubicBezTo>
                  <a:cubicBezTo>
                    <a:pt x="6935" y="544"/>
                    <a:pt x="7011" y="581"/>
                    <a:pt x="7102" y="658"/>
                  </a:cubicBezTo>
                  <a:cubicBezTo>
                    <a:pt x="7179" y="694"/>
                    <a:pt x="7274" y="789"/>
                    <a:pt x="7351" y="866"/>
                  </a:cubicBezTo>
                  <a:cubicBezTo>
                    <a:pt x="7667" y="1223"/>
                    <a:pt x="7916" y="1675"/>
                    <a:pt x="8346" y="1938"/>
                  </a:cubicBezTo>
                  <a:cubicBezTo>
                    <a:pt x="8513" y="2034"/>
                    <a:pt x="8711" y="2092"/>
                    <a:pt x="8909" y="2092"/>
                  </a:cubicBezTo>
                  <a:cubicBezTo>
                    <a:pt x="8980" y="2092"/>
                    <a:pt x="9050" y="2084"/>
                    <a:pt x="9120" y="2069"/>
                  </a:cubicBezTo>
                  <a:cubicBezTo>
                    <a:pt x="9423" y="2015"/>
                    <a:pt x="9685" y="1825"/>
                    <a:pt x="9929" y="1657"/>
                  </a:cubicBezTo>
                  <a:cubicBezTo>
                    <a:pt x="10178" y="1467"/>
                    <a:pt x="10404" y="1259"/>
                    <a:pt x="10685" y="1146"/>
                  </a:cubicBezTo>
                  <a:cubicBezTo>
                    <a:pt x="10872" y="1065"/>
                    <a:pt x="11073" y="1027"/>
                    <a:pt x="11276" y="1027"/>
                  </a:cubicBezTo>
                  <a:cubicBezTo>
                    <a:pt x="11400" y="1027"/>
                    <a:pt x="11526" y="1042"/>
                    <a:pt x="11648" y="1069"/>
                  </a:cubicBezTo>
                  <a:cubicBezTo>
                    <a:pt x="12363" y="1241"/>
                    <a:pt x="12892" y="1770"/>
                    <a:pt x="13345" y="2313"/>
                  </a:cubicBezTo>
                  <a:cubicBezTo>
                    <a:pt x="13458" y="2467"/>
                    <a:pt x="13548" y="2598"/>
                    <a:pt x="13661" y="2729"/>
                  </a:cubicBezTo>
                  <a:cubicBezTo>
                    <a:pt x="13701" y="2781"/>
                    <a:pt x="13748" y="2814"/>
                    <a:pt x="13797" y="2814"/>
                  </a:cubicBezTo>
                  <a:cubicBezTo>
                    <a:pt x="13821" y="2814"/>
                    <a:pt x="13846" y="2806"/>
                    <a:pt x="13869" y="2788"/>
                  </a:cubicBezTo>
                  <a:cubicBezTo>
                    <a:pt x="13946" y="2748"/>
                    <a:pt x="13983" y="2653"/>
                    <a:pt x="13928" y="2580"/>
                  </a:cubicBezTo>
                  <a:cubicBezTo>
                    <a:pt x="13476" y="1974"/>
                    <a:pt x="13005" y="1354"/>
                    <a:pt x="12304" y="997"/>
                  </a:cubicBezTo>
                  <a:cubicBezTo>
                    <a:pt x="11988" y="825"/>
                    <a:pt x="11626" y="712"/>
                    <a:pt x="11250" y="712"/>
                  </a:cubicBezTo>
                  <a:cubicBezTo>
                    <a:pt x="10911" y="712"/>
                    <a:pt x="10572" y="825"/>
                    <a:pt x="10269" y="1015"/>
                  </a:cubicBezTo>
                  <a:cubicBezTo>
                    <a:pt x="10006" y="1182"/>
                    <a:pt x="9780" y="1390"/>
                    <a:pt x="9518" y="1562"/>
                  </a:cubicBezTo>
                  <a:cubicBezTo>
                    <a:pt x="9327" y="1673"/>
                    <a:pt x="9108" y="1783"/>
                    <a:pt x="8887" y="1783"/>
                  </a:cubicBezTo>
                  <a:cubicBezTo>
                    <a:pt x="8846" y="1783"/>
                    <a:pt x="8804" y="1779"/>
                    <a:pt x="8762" y="1770"/>
                  </a:cubicBezTo>
                  <a:cubicBezTo>
                    <a:pt x="8536" y="1712"/>
                    <a:pt x="8387" y="1598"/>
                    <a:pt x="8215" y="1431"/>
                  </a:cubicBezTo>
                  <a:cubicBezTo>
                    <a:pt x="8047" y="1241"/>
                    <a:pt x="7894" y="1033"/>
                    <a:pt x="7744" y="843"/>
                  </a:cubicBezTo>
                  <a:cubicBezTo>
                    <a:pt x="7595" y="658"/>
                    <a:pt x="7423" y="468"/>
                    <a:pt x="7197" y="336"/>
                  </a:cubicBezTo>
                  <a:cubicBezTo>
                    <a:pt x="7040" y="238"/>
                    <a:pt x="6853" y="190"/>
                    <a:pt x="6665" y="190"/>
                  </a:cubicBezTo>
                  <a:cubicBezTo>
                    <a:pt x="6604" y="190"/>
                    <a:pt x="6542" y="195"/>
                    <a:pt x="6482" y="205"/>
                  </a:cubicBezTo>
                  <a:cubicBezTo>
                    <a:pt x="6012" y="300"/>
                    <a:pt x="5654" y="712"/>
                    <a:pt x="5333" y="1051"/>
                  </a:cubicBezTo>
                  <a:cubicBezTo>
                    <a:pt x="5179" y="1223"/>
                    <a:pt x="5012" y="1372"/>
                    <a:pt x="4822" y="1503"/>
                  </a:cubicBezTo>
                  <a:cubicBezTo>
                    <a:pt x="4709" y="1562"/>
                    <a:pt x="4655" y="1580"/>
                    <a:pt x="4541" y="1598"/>
                  </a:cubicBezTo>
                  <a:cubicBezTo>
                    <a:pt x="4523" y="1617"/>
                    <a:pt x="4523" y="1617"/>
                    <a:pt x="4501" y="1617"/>
                  </a:cubicBezTo>
                  <a:lnTo>
                    <a:pt x="4410" y="1617"/>
                  </a:lnTo>
                  <a:cubicBezTo>
                    <a:pt x="4333" y="1617"/>
                    <a:pt x="4315" y="1617"/>
                    <a:pt x="4256" y="1598"/>
                  </a:cubicBezTo>
                  <a:cubicBezTo>
                    <a:pt x="4125" y="1580"/>
                    <a:pt x="4048" y="1544"/>
                    <a:pt x="3958" y="1467"/>
                  </a:cubicBezTo>
                  <a:cubicBezTo>
                    <a:pt x="3863" y="1408"/>
                    <a:pt x="3768" y="1295"/>
                    <a:pt x="3691" y="1223"/>
                  </a:cubicBezTo>
                  <a:cubicBezTo>
                    <a:pt x="3524" y="1015"/>
                    <a:pt x="3370" y="789"/>
                    <a:pt x="3184" y="599"/>
                  </a:cubicBezTo>
                  <a:cubicBezTo>
                    <a:pt x="3012" y="391"/>
                    <a:pt x="2804" y="205"/>
                    <a:pt x="2542" y="92"/>
                  </a:cubicBezTo>
                  <a:cubicBezTo>
                    <a:pt x="2396" y="29"/>
                    <a:pt x="2237" y="0"/>
                    <a:pt x="2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Google Shape;4202;p66">
              <a:extLst>
                <a:ext uri="{FF2B5EF4-FFF2-40B4-BE49-F238E27FC236}">
                  <a16:creationId xmlns:a16="http://schemas.microsoft.com/office/drawing/2014/main" id="{C76BF42F-31D9-4949-A13C-9AFF478AA980}"/>
                </a:ext>
              </a:extLst>
            </p:cNvPr>
            <p:cNvSpPr/>
            <p:nvPr/>
          </p:nvSpPr>
          <p:spPr>
            <a:xfrm>
              <a:off x="3480626" y="3705049"/>
              <a:ext cx="764311" cy="154141"/>
            </a:xfrm>
            <a:custGeom>
              <a:avLst/>
              <a:gdLst/>
              <a:ahLst/>
              <a:cxnLst/>
              <a:rect l="l" t="t" r="r" b="b"/>
              <a:pathLst>
                <a:path w="13983" h="2820" extrusionOk="0">
                  <a:moveTo>
                    <a:pt x="2092" y="1"/>
                  </a:moveTo>
                  <a:cubicBezTo>
                    <a:pt x="1914" y="1"/>
                    <a:pt x="1732" y="38"/>
                    <a:pt x="1560" y="109"/>
                  </a:cubicBezTo>
                  <a:cubicBezTo>
                    <a:pt x="1244" y="222"/>
                    <a:pt x="959" y="430"/>
                    <a:pt x="750" y="710"/>
                  </a:cubicBezTo>
                  <a:cubicBezTo>
                    <a:pt x="506" y="1013"/>
                    <a:pt x="357" y="1353"/>
                    <a:pt x="226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0" y="2333"/>
                    <a:pt x="96" y="2411"/>
                    <a:pt x="190" y="2411"/>
                  </a:cubicBezTo>
                  <a:cubicBezTo>
                    <a:pt x="253" y="2411"/>
                    <a:pt x="315" y="2377"/>
                    <a:pt x="339" y="2294"/>
                  </a:cubicBezTo>
                  <a:cubicBezTo>
                    <a:pt x="542" y="1674"/>
                    <a:pt x="791" y="936"/>
                    <a:pt x="1375" y="543"/>
                  </a:cubicBezTo>
                  <a:cubicBezTo>
                    <a:pt x="1574" y="417"/>
                    <a:pt x="1813" y="319"/>
                    <a:pt x="2056" y="319"/>
                  </a:cubicBezTo>
                  <a:cubicBezTo>
                    <a:pt x="2111" y="319"/>
                    <a:pt x="2166" y="324"/>
                    <a:pt x="2221" y="335"/>
                  </a:cubicBezTo>
                  <a:cubicBezTo>
                    <a:pt x="2488" y="371"/>
                    <a:pt x="2691" y="525"/>
                    <a:pt x="2863" y="710"/>
                  </a:cubicBezTo>
                  <a:cubicBezTo>
                    <a:pt x="3220" y="1068"/>
                    <a:pt x="3465" y="1579"/>
                    <a:pt x="3917" y="1823"/>
                  </a:cubicBezTo>
                  <a:cubicBezTo>
                    <a:pt x="4064" y="1896"/>
                    <a:pt x="4228" y="1937"/>
                    <a:pt x="4391" y="1937"/>
                  </a:cubicBezTo>
                  <a:cubicBezTo>
                    <a:pt x="4480" y="1937"/>
                    <a:pt x="4569" y="1925"/>
                    <a:pt x="4655" y="1900"/>
                  </a:cubicBezTo>
                  <a:cubicBezTo>
                    <a:pt x="4881" y="1841"/>
                    <a:pt x="5089" y="1710"/>
                    <a:pt x="5274" y="1561"/>
                  </a:cubicBezTo>
                  <a:lnTo>
                    <a:pt x="5785" y="1050"/>
                  </a:lnTo>
                  <a:cubicBezTo>
                    <a:pt x="5935" y="882"/>
                    <a:pt x="6084" y="728"/>
                    <a:pt x="6292" y="615"/>
                  </a:cubicBezTo>
                  <a:cubicBezTo>
                    <a:pt x="6419" y="549"/>
                    <a:pt x="6553" y="509"/>
                    <a:pt x="6690" y="509"/>
                  </a:cubicBezTo>
                  <a:cubicBezTo>
                    <a:pt x="6740" y="509"/>
                    <a:pt x="6789" y="514"/>
                    <a:pt x="6840" y="525"/>
                  </a:cubicBezTo>
                  <a:cubicBezTo>
                    <a:pt x="6935" y="543"/>
                    <a:pt x="7011" y="579"/>
                    <a:pt x="7102" y="656"/>
                  </a:cubicBezTo>
                  <a:cubicBezTo>
                    <a:pt x="7179" y="710"/>
                    <a:pt x="7274" y="787"/>
                    <a:pt x="7351" y="864"/>
                  </a:cubicBezTo>
                  <a:cubicBezTo>
                    <a:pt x="7667" y="1221"/>
                    <a:pt x="7916" y="1674"/>
                    <a:pt x="8346" y="1936"/>
                  </a:cubicBezTo>
                  <a:cubicBezTo>
                    <a:pt x="8513" y="2033"/>
                    <a:pt x="8711" y="2090"/>
                    <a:pt x="8909" y="2090"/>
                  </a:cubicBezTo>
                  <a:cubicBezTo>
                    <a:pt x="8980" y="2090"/>
                    <a:pt x="9050" y="2083"/>
                    <a:pt x="9120" y="2067"/>
                  </a:cubicBezTo>
                  <a:cubicBezTo>
                    <a:pt x="9423" y="2013"/>
                    <a:pt x="9685" y="1823"/>
                    <a:pt x="9929" y="1656"/>
                  </a:cubicBezTo>
                  <a:cubicBezTo>
                    <a:pt x="10178" y="1466"/>
                    <a:pt x="10404" y="1276"/>
                    <a:pt x="10685" y="1145"/>
                  </a:cubicBezTo>
                  <a:cubicBezTo>
                    <a:pt x="10856" y="1070"/>
                    <a:pt x="11040" y="1038"/>
                    <a:pt x="11225" y="1038"/>
                  </a:cubicBezTo>
                  <a:cubicBezTo>
                    <a:pt x="11366" y="1038"/>
                    <a:pt x="11509" y="1057"/>
                    <a:pt x="11648" y="1090"/>
                  </a:cubicBezTo>
                  <a:cubicBezTo>
                    <a:pt x="12363" y="1240"/>
                    <a:pt x="12892" y="1769"/>
                    <a:pt x="13345" y="2334"/>
                  </a:cubicBezTo>
                  <a:cubicBezTo>
                    <a:pt x="13458" y="2465"/>
                    <a:pt x="13548" y="2597"/>
                    <a:pt x="13661" y="2746"/>
                  </a:cubicBezTo>
                  <a:cubicBezTo>
                    <a:pt x="13704" y="2788"/>
                    <a:pt x="13756" y="2819"/>
                    <a:pt x="13809" y="2819"/>
                  </a:cubicBezTo>
                  <a:cubicBezTo>
                    <a:pt x="13829" y="2819"/>
                    <a:pt x="13850" y="2815"/>
                    <a:pt x="13869" y="2805"/>
                  </a:cubicBezTo>
                  <a:cubicBezTo>
                    <a:pt x="13946" y="2764"/>
                    <a:pt x="13983" y="2651"/>
                    <a:pt x="13928" y="2579"/>
                  </a:cubicBezTo>
                  <a:cubicBezTo>
                    <a:pt x="13476" y="1972"/>
                    <a:pt x="13005" y="1353"/>
                    <a:pt x="12304" y="995"/>
                  </a:cubicBezTo>
                  <a:cubicBezTo>
                    <a:pt x="11988" y="823"/>
                    <a:pt x="11626" y="728"/>
                    <a:pt x="11250" y="710"/>
                  </a:cubicBezTo>
                  <a:cubicBezTo>
                    <a:pt x="10911" y="710"/>
                    <a:pt x="10572" y="823"/>
                    <a:pt x="10269" y="1013"/>
                  </a:cubicBezTo>
                  <a:cubicBezTo>
                    <a:pt x="10006" y="1181"/>
                    <a:pt x="9780" y="1389"/>
                    <a:pt x="9518" y="1561"/>
                  </a:cubicBezTo>
                  <a:cubicBezTo>
                    <a:pt x="9327" y="1671"/>
                    <a:pt x="9108" y="1781"/>
                    <a:pt x="8887" y="1781"/>
                  </a:cubicBezTo>
                  <a:cubicBezTo>
                    <a:pt x="8846" y="1781"/>
                    <a:pt x="8804" y="1777"/>
                    <a:pt x="8762" y="1769"/>
                  </a:cubicBezTo>
                  <a:cubicBezTo>
                    <a:pt x="8536" y="1728"/>
                    <a:pt x="8387" y="1597"/>
                    <a:pt x="8215" y="1430"/>
                  </a:cubicBezTo>
                  <a:cubicBezTo>
                    <a:pt x="8047" y="1240"/>
                    <a:pt x="7894" y="1031"/>
                    <a:pt x="7744" y="841"/>
                  </a:cubicBezTo>
                  <a:cubicBezTo>
                    <a:pt x="7595" y="656"/>
                    <a:pt x="7423" y="466"/>
                    <a:pt x="7197" y="335"/>
                  </a:cubicBezTo>
                  <a:cubicBezTo>
                    <a:pt x="7040" y="236"/>
                    <a:pt x="6853" y="188"/>
                    <a:pt x="6665" y="188"/>
                  </a:cubicBezTo>
                  <a:cubicBezTo>
                    <a:pt x="6604" y="188"/>
                    <a:pt x="6542" y="194"/>
                    <a:pt x="6482" y="204"/>
                  </a:cubicBezTo>
                  <a:cubicBezTo>
                    <a:pt x="6012" y="299"/>
                    <a:pt x="5654" y="710"/>
                    <a:pt x="5333" y="1050"/>
                  </a:cubicBezTo>
                  <a:cubicBezTo>
                    <a:pt x="5179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1" y="1615"/>
                  </a:cubicBezTo>
                  <a:lnTo>
                    <a:pt x="4256" y="1615"/>
                  </a:lnTo>
                  <a:cubicBezTo>
                    <a:pt x="4125" y="1579"/>
                    <a:pt x="4048" y="1543"/>
                    <a:pt x="3958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24" y="1013"/>
                    <a:pt x="3370" y="805"/>
                    <a:pt x="3184" y="597"/>
                  </a:cubicBezTo>
                  <a:cubicBezTo>
                    <a:pt x="3012" y="389"/>
                    <a:pt x="2804" y="204"/>
                    <a:pt x="2542" y="90"/>
                  </a:cubicBezTo>
                  <a:cubicBezTo>
                    <a:pt x="2401" y="29"/>
                    <a:pt x="2248" y="1"/>
                    <a:pt x="20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9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animBg="1"/>
      <p:bldP spid="4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2">
      <a:majorFont>
        <a:latin typeface="#9Slide03 Open Sans SemiBold"/>
        <a:ea typeface=""/>
        <a:cs typeface=""/>
      </a:majorFont>
      <a:minorFont>
        <a:latin typeface="#9Slide03 Open Sans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288</TotalTime>
  <Words>888</Words>
  <Application>Microsoft Office PowerPoint</Application>
  <PresentationFormat>On-screen Show (4:3)</PresentationFormat>
  <Paragraphs>201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FS Ahkio Bold</vt:lpstr>
      <vt:lpstr>#9Slide03 Open Sans SemiBold</vt:lpstr>
      <vt:lpstr>#9Slide02 Noi dung dai</vt:lpstr>
      <vt:lpstr>Open Sans</vt:lpstr>
      <vt:lpstr>Arial</vt:lpstr>
      <vt:lpstr>Calibri</vt:lpstr>
      <vt:lpstr>#9Slide03 Roboto Condensed</vt:lpstr>
      <vt:lpstr>#9Slide05 SVNUT Triumph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Tung Pham</dc:creator>
  <cp:keywords>9Slide</cp:keywords>
  <dc:description>9Slide.vn</dc:description>
  <cp:lastModifiedBy>Windows 10</cp:lastModifiedBy>
  <cp:revision>15</cp:revision>
  <dcterms:created xsi:type="dcterms:W3CDTF">2021-09-05T16:32:30Z</dcterms:created>
  <dcterms:modified xsi:type="dcterms:W3CDTF">2023-12-08T23:43:50Z</dcterms:modified>
  <cp:category>9Slide.vn</cp:category>
  <cp:contentStatus>9Slide</cp:contentStatus>
</cp:coreProperties>
</file>