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79" r:id="rId3"/>
    <p:sldId id="277" r:id="rId4"/>
    <p:sldId id="287" r:id="rId5"/>
    <p:sldId id="286" r:id="rId6"/>
    <p:sldId id="288" r:id="rId7"/>
    <p:sldId id="289" r:id="rId8"/>
    <p:sldId id="290" r:id="rId9"/>
    <p:sldId id="291" r:id="rId10"/>
    <p:sldId id="292" r:id="rId11"/>
    <p:sldId id="259" r:id="rId12"/>
    <p:sldId id="263" r:id="rId13"/>
    <p:sldId id="264" r:id="rId14"/>
    <p:sldId id="265" r:id="rId15"/>
    <p:sldId id="266" r:id="rId16"/>
  </p:sldIdLst>
  <p:sldSz cx="9144000" cy="6858000" type="screen4x3"/>
  <p:notesSz cx="6858000" cy="9144000"/>
  <p:embeddedFontLst>
    <p:embeddedFont>
      <p:font typeface="#9Slide07 Pattaya" panose="020B0604020202020204" charset="-3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6C976D-800B-4DA0-8925-35C494466D7F}">
          <p14:sldIdLst>
            <p14:sldId id="260"/>
          </p14:sldIdLst>
        </p14:section>
        <p14:section name="PHẦN I" id="{AFD7DA6E-4DC1-42A8-B376-0A78A2FE101E}">
          <p14:sldIdLst>
            <p14:sldId id="279"/>
            <p14:sldId id="277"/>
            <p14:sldId id="287"/>
            <p14:sldId id="286"/>
          </p14:sldIdLst>
        </p14:section>
        <p14:section name="PHẦN II" id="{D9D0EAE7-1368-4363-88DA-B2680BE33B8E}">
          <p14:sldIdLst>
            <p14:sldId id="288"/>
            <p14:sldId id="289"/>
          </p14:sldIdLst>
        </p14:section>
        <p14:section name="PHẦN III" id="{D8A6CD1A-DE83-4B87-A6B5-D153DB979DC8}">
          <p14:sldIdLst>
            <p14:sldId id="290"/>
            <p14:sldId id="291"/>
            <p14:sldId id="292"/>
          </p14:sldIdLst>
        </p14:section>
        <p14:section name="TRẮC NGHIỆM" id="{AB4088A6-117D-448D-ACF3-791630E39CD2}">
          <p14:sldIdLst>
            <p14:sldId id="259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3FB"/>
    <a:srgbClr val="FFE298"/>
    <a:srgbClr val="FBDDE0"/>
    <a:srgbClr val="FFDC85"/>
    <a:srgbClr val="F1D321"/>
    <a:srgbClr val="FFFEEA"/>
    <a:srgbClr val="F4EDDC"/>
    <a:srgbClr val="FBE9FB"/>
    <a:srgbClr val="F6D2F3"/>
    <a:srgbClr val="EEF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9" autoAdjust="0"/>
    <p:restoredTop sz="90927" autoAdjust="0"/>
  </p:normalViewPr>
  <p:slideViewPr>
    <p:cSldViewPr showGuides="1">
      <p:cViewPr varScale="1">
        <p:scale>
          <a:sx n="108" d="100"/>
          <a:sy n="108" d="100"/>
        </p:scale>
        <p:origin x="3600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5BE59-49F9-472E-8B82-B910880287F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4E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89EAD6AF-6EBA-4A29-A34C-501FD74708A6}"/>
              </a:ext>
            </a:extLst>
          </p:cNvPr>
          <p:cNvSpPr txBox="1"/>
          <p:nvPr userDrawn="1"/>
        </p:nvSpPr>
        <p:spPr>
          <a:xfrm>
            <a:off x="3663066" y="-712232"/>
            <a:ext cx="181787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1335" y="-1303020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1335" y="1949318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9493180"/>
            <a:ext cx="296266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1651575" y="-2224223"/>
            <a:ext cx="1244715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03FB443-D93E-4676-B866-0164CE3E2C5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4E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lowchart: Stored Data 84">
            <a:extLst>
              <a:ext uri="{FF2B5EF4-FFF2-40B4-BE49-F238E27FC236}">
                <a16:creationId xmlns:a16="http://schemas.microsoft.com/office/drawing/2014/main" id="{6D23FACF-877D-461B-A070-D36D24946495}"/>
              </a:ext>
            </a:extLst>
          </p:cNvPr>
          <p:cNvSpPr/>
          <p:nvPr/>
        </p:nvSpPr>
        <p:spPr>
          <a:xfrm rot="5400000">
            <a:off x="2281871" y="1232734"/>
            <a:ext cx="4560429" cy="9463172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Stored Data 83">
            <a:extLst>
              <a:ext uri="{FF2B5EF4-FFF2-40B4-BE49-F238E27FC236}">
                <a16:creationId xmlns:a16="http://schemas.microsoft.com/office/drawing/2014/main" id="{2A9AE215-E3B6-4B80-8E22-E4B628167297}"/>
              </a:ext>
            </a:extLst>
          </p:cNvPr>
          <p:cNvSpPr/>
          <p:nvPr/>
        </p:nvSpPr>
        <p:spPr>
          <a:xfrm rot="5400000">
            <a:off x="1787007" y="-2760676"/>
            <a:ext cx="5550156" cy="9463172"/>
          </a:xfrm>
          <a:prstGeom prst="flowChartOnlineStorag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726543A-BBFF-4801-97BF-2126309243C4}"/>
              </a:ext>
            </a:extLst>
          </p:cNvPr>
          <p:cNvSpPr/>
          <p:nvPr/>
        </p:nvSpPr>
        <p:spPr>
          <a:xfrm rot="10800000">
            <a:off x="-593365" y="3462168"/>
            <a:ext cx="10954657" cy="3261554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6BA2D078-659C-47F4-8996-37880D68C43A}"/>
              </a:ext>
            </a:extLst>
          </p:cNvPr>
          <p:cNvSpPr/>
          <p:nvPr/>
        </p:nvSpPr>
        <p:spPr>
          <a:xfrm rot="10800000">
            <a:off x="-170085" y="263149"/>
            <a:ext cx="10954657" cy="5458287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24804-2841-408C-89BF-54626FDDD7E5}"/>
              </a:ext>
            </a:extLst>
          </p:cNvPr>
          <p:cNvSpPr txBox="1"/>
          <p:nvPr/>
        </p:nvSpPr>
        <p:spPr>
          <a:xfrm>
            <a:off x="3708010" y="2234493"/>
            <a:ext cx="4057201" cy="2031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Bài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21:</a:t>
            </a:r>
          </a:p>
          <a:p>
            <a:pPr algn="ctr"/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Đột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biến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gen</a:t>
            </a:r>
          </a:p>
        </p:txBody>
      </p:sp>
      <p:grpSp>
        <p:nvGrpSpPr>
          <p:cNvPr id="4" name="Google Shape;9;p2">
            <a:extLst>
              <a:ext uri="{FF2B5EF4-FFF2-40B4-BE49-F238E27FC236}">
                <a16:creationId xmlns:a16="http://schemas.microsoft.com/office/drawing/2014/main" id="{8C9BC7E5-1BDA-4855-886F-DB85E3F0AB54}"/>
              </a:ext>
            </a:extLst>
          </p:cNvPr>
          <p:cNvGrpSpPr/>
          <p:nvPr/>
        </p:nvGrpSpPr>
        <p:grpSpPr>
          <a:xfrm>
            <a:off x="69885" y="196021"/>
            <a:ext cx="8827694" cy="4846704"/>
            <a:chOff x="151480" y="268278"/>
            <a:chExt cx="8842791" cy="4117201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945542E9-4DD5-4C45-AF53-652C127D34C9}"/>
                </a:ext>
              </a:extLst>
            </p:cNvPr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;p2">
              <a:extLst>
                <a:ext uri="{FF2B5EF4-FFF2-40B4-BE49-F238E27FC236}">
                  <a16:creationId xmlns:a16="http://schemas.microsoft.com/office/drawing/2014/main" id="{54E17D19-5398-4819-A0B7-ECDAD78AEF5C}"/>
                </a:ext>
              </a:extLst>
            </p:cNvPr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;p2">
              <a:extLst>
                <a:ext uri="{FF2B5EF4-FFF2-40B4-BE49-F238E27FC236}">
                  <a16:creationId xmlns:a16="http://schemas.microsoft.com/office/drawing/2014/main" id="{73748687-0E55-4F20-BDEE-1163B33CEA09}"/>
                </a:ext>
              </a:extLst>
            </p:cNvPr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;p2">
              <a:extLst>
                <a:ext uri="{FF2B5EF4-FFF2-40B4-BE49-F238E27FC236}">
                  <a16:creationId xmlns:a16="http://schemas.microsoft.com/office/drawing/2014/main" id="{845D2F19-41EA-4990-894D-7F98E1995AE1}"/>
                </a:ext>
              </a:extLst>
            </p:cNvPr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;p2">
              <a:extLst>
                <a:ext uri="{FF2B5EF4-FFF2-40B4-BE49-F238E27FC236}">
                  <a16:creationId xmlns:a16="http://schemas.microsoft.com/office/drawing/2014/main" id="{D4BA9F3D-B40C-42A4-B6EC-8497EAE5A466}"/>
                </a:ext>
              </a:extLst>
            </p:cNvPr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67;p6">
            <a:extLst>
              <a:ext uri="{FF2B5EF4-FFF2-40B4-BE49-F238E27FC236}">
                <a16:creationId xmlns:a16="http://schemas.microsoft.com/office/drawing/2014/main" id="{D6695EB8-14ED-4E6B-B2A8-1FD36409A3F6}"/>
              </a:ext>
            </a:extLst>
          </p:cNvPr>
          <p:cNvGrpSpPr/>
          <p:nvPr/>
        </p:nvGrpSpPr>
        <p:grpSpPr>
          <a:xfrm rot="1365313">
            <a:off x="8436039" y="5248379"/>
            <a:ext cx="762736" cy="1210640"/>
            <a:chOff x="2190225" y="236575"/>
            <a:chExt cx="3165475" cy="5024350"/>
          </a:xfrm>
        </p:grpSpPr>
        <p:sp>
          <p:nvSpPr>
            <p:cNvPr id="19" name="Google Shape;68;p6">
              <a:extLst>
                <a:ext uri="{FF2B5EF4-FFF2-40B4-BE49-F238E27FC236}">
                  <a16:creationId xmlns:a16="http://schemas.microsoft.com/office/drawing/2014/main" id="{AE38A8CF-622A-42D8-A564-FB6064E824CE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;p6">
              <a:extLst>
                <a:ext uri="{FF2B5EF4-FFF2-40B4-BE49-F238E27FC236}">
                  <a16:creationId xmlns:a16="http://schemas.microsoft.com/office/drawing/2014/main" id="{CB0E299A-A780-4536-8012-C52E633BF5AD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;p6">
              <a:extLst>
                <a:ext uri="{FF2B5EF4-FFF2-40B4-BE49-F238E27FC236}">
                  <a16:creationId xmlns:a16="http://schemas.microsoft.com/office/drawing/2014/main" id="{668024C4-EB21-4179-A2F7-A9C975E24710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;p6">
              <a:extLst>
                <a:ext uri="{FF2B5EF4-FFF2-40B4-BE49-F238E27FC236}">
                  <a16:creationId xmlns:a16="http://schemas.microsoft.com/office/drawing/2014/main" id="{0BFEF879-E65D-4796-8C89-646B39FCC768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;p6">
              <a:extLst>
                <a:ext uri="{FF2B5EF4-FFF2-40B4-BE49-F238E27FC236}">
                  <a16:creationId xmlns:a16="http://schemas.microsoft.com/office/drawing/2014/main" id="{AC89713A-558B-4619-B4D6-AE5E7F66BD2A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73;p6">
            <a:extLst>
              <a:ext uri="{FF2B5EF4-FFF2-40B4-BE49-F238E27FC236}">
                <a16:creationId xmlns:a16="http://schemas.microsoft.com/office/drawing/2014/main" id="{4BF4C794-783A-428B-B3AA-E36AD92DCFDC}"/>
              </a:ext>
            </a:extLst>
          </p:cNvPr>
          <p:cNvGrpSpPr/>
          <p:nvPr/>
        </p:nvGrpSpPr>
        <p:grpSpPr>
          <a:xfrm rot="19546184">
            <a:off x="168457" y="5232876"/>
            <a:ext cx="801896" cy="1238575"/>
            <a:chOff x="2144500" y="237375"/>
            <a:chExt cx="3245200" cy="5012400"/>
          </a:xfrm>
        </p:grpSpPr>
        <p:sp>
          <p:nvSpPr>
            <p:cNvPr id="14" name="Google Shape;74;p6">
              <a:extLst>
                <a:ext uri="{FF2B5EF4-FFF2-40B4-BE49-F238E27FC236}">
                  <a16:creationId xmlns:a16="http://schemas.microsoft.com/office/drawing/2014/main" id="{9EFE2177-2AF0-456C-BBA8-D39E236B9982}"/>
                </a:ext>
              </a:extLst>
            </p:cNvPr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;p6">
              <a:extLst>
                <a:ext uri="{FF2B5EF4-FFF2-40B4-BE49-F238E27FC236}">
                  <a16:creationId xmlns:a16="http://schemas.microsoft.com/office/drawing/2014/main" id="{F5B37E3D-0438-476A-9E2E-BA254537AA25}"/>
                </a:ext>
              </a:extLst>
            </p:cNvPr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;p6">
              <a:extLst>
                <a:ext uri="{FF2B5EF4-FFF2-40B4-BE49-F238E27FC236}">
                  <a16:creationId xmlns:a16="http://schemas.microsoft.com/office/drawing/2014/main" id="{62ABE790-6426-4936-A5EC-7A72CAA84B24}"/>
                </a:ext>
              </a:extLst>
            </p:cNvPr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7;p6">
              <a:extLst>
                <a:ext uri="{FF2B5EF4-FFF2-40B4-BE49-F238E27FC236}">
                  <a16:creationId xmlns:a16="http://schemas.microsoft.com/office/drawing/2014/main" id="{1C3F0C5B-9060-46FD-A58C-94D46C316AC1}"/>
                </a:ext>
              </a:extLst>
            </p:cNvPr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;p6">
              <a:extLst>
                <a:ext uri="{FF2B5EF4-FFF2-40B4-BE49-F238E27FC236}">
                  <a16:creationId xmlns:a16="http://schemas.microsoft.com/office/drawing/2014/main" id="{540B5A77-38FD-4F72-9CAD-55DF4BC3D09B}"/>
                </a:ext>
              </a:extLst>
            </p:cNvPr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77;p11">
            <a:extLst>
              <a:ext uri="{FF2B5EF4-FFF2-40B4-BE49-F238E27FC236}">
                <a16:creationId xmlns:a16="http://schemas.microsoft.com/office/drawing/2014/main" id="{D274FD68-8E7E-4054-823B-7CF2F732A1C3}"/>
              </a:ext>
            </a:extLst>
          </p:cNvPr>
          <p:cNvGrpSpPr/>
          <p:nvPr/>
        </p:nvGrpSpPr>
        <p:grpSpPr>
          <a:xfrm>
            <a:off x="9067972" y="1523781"/>
            <a:ext cx="1528010" cy="1421425"/>
            <a:chOff x="920750" y="240450"/>
            <a:chExt cx="5619750" cy="5227750"/>
          </a:xfrm>
        </p:grpSpPr>
        <p:sp>
          <p:nvSpPr>
            <p:cNvPr id="56" name="Google Shape;178;p11">
              <a:extLst>
                <a:ext uri="{FF2B5EF4-FFF2-40B4-BE49-F238E27FC236}">
                  <a16:creationId xmlns:a16="http://schemas.microsoft.com/office/drawing/2014/main" id="{644A1AE0-56D1-4A29-8BBE-7E1E4D852AE4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9;p11">
              <a:extLst>
                <a:ext uri="{FF2B5EF4-FFF2-40B4-BE49-F238E27FC236}">
                  <a16:creationId xmlns:a16="http://schemas.microsoft.com/office/drawing/2014/main" id="{EE8C95BC-71E3-4BC2-84DD-67A12A7BDE56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;p11">
              <a:extLst>
                <a:ext uri="{FF2B5EF4-FFF2-40B4-BE49-F238E27FC236}">
                  <a16:creationId xmlns:a16="http://schemas.microsoft.com/office/drawing/2014/main" id="{DB6758D3-2BDB-4CDB-A7A0-93D9A6203FD1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1;p11">
              <a:extLst>
                <a:ext uri="{FF2B5EF4-FFF2-40B4-BE49-F238E27FC236}">
                  <a16:creationId xmlns:a16="http://schemas.microsoft.com/office/drawing/2014/main" id="{39C605C6-0000-4170-A769-BB2DE8562405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2;p11">
              <a:extLst>
                <a:ext uri="{FF2B5EF4-FFF2-40B4-BE49-F238E27FC236}">
                  <a16:creationId xmlns:a16="http://schemas.microsoft.com/office/drawing/2014/main" id="{3F5656BD-6E2C-490A-A967-46BC7DD69FAD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3;p11">
              <a:extLst>
                <a:ext uri="{FF2B5EF4-FFF2-40B4-BE49-F238E27FC236}">
                  <a16:creationId xmlns:a16="http://schemas.microsoft.com/office/drawing/2014/main" id="{80498811-F4B5-4D1A-969A-FD60044C094A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4;p11">
              <a:extLst>
                <a:ext uri="{FF2B5EF4-FFF2-40B4-BE49-F238E27FC236}">
                  <a16:creationId xmlns:a16="http://schemas.microsoft.com/office/drawing/2014/main" id="{5096E007-E595-4BF7-819B-5687BBA92FE0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5;p11">
              <a:extLst>
                <a:ext uri="{FF2B5EF4-FFF2-40B4-BE49-F238E27FC236}">
                  <a16:creationId xmlns:a16="http://schemas.microsoft.com/office/drawing/2014/main" id="{DCC176A6-95E5-4445-AA1C-454636D62045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6;p11">
              <a:extLst>
                <a:ext uri="{FF2B5EF4-FFF2-40B4-BE49-F238E27FC236}">
                  <a16:creationId xmlns:a16="http://schemas.microsoft.com/office/drawing/2014/main" id="{0E431DA0-7A25-47BC-BFCD-D6F0DAC69A39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7;p11">
              <a:extLst>
                <a:ext uri="{FF2B5EF4-FFF2-40B4-BE49-F238E27FC236}">
                  <a16:creationId xmlns:a16="http://schemas.microsoft.com/office/drawing/2014/main" id="{00FD0B76-5685-488F-B117-81D9AC5AA3C8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8;p11">
              <a:extLst>
                <a:ext uri="{FF2B5EF4-FFF2-40B4-BE49-F238E27FC236}">
                  <a16:creationId xmlns:a16="http://schemas.microsoft.com/office/drawing/2014/main" id="{686C2DC8-4B00-4B15-9A87-9053AA514E5B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9;p11">
              <a:extLst>
                <a:ext uri="{FF2B5EF4-FFF2-40B4-BE49-F238E27FC236}">
                  <a16:creationId xmlns:a16="http://schemas.microsoft.com/office/drawing/2014/main" id="{3506EE03-B10B-4030-88F2-9B0135308994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0;p11">
              <a:extLst>
                <a:ext uri="{FF2B5EF4-FFF2-40B4-BE49-F238E27FC236}">
                  <a16:creationId xmlns:a16="http://schemas.microsoft.com/office/drawing/2014/main" id="{AE37E844-1321-44BD-9956-34F277EB8687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1;p11">
              <a:extLst>
                <a:ext uri="{FF2B5EF4-FFF2-40B4-BE49-F238E27FC236}">
                  <a16:creationId xmlns:a16="http://schemas.microsoft.com/office/drawing/2014/main" id="{7C5AD9E8-44EA-4BF3-892C-9E0BABFF8446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2;p11">
              <a:extLst>
                <a:ext uri="{FF2B5EF4-FFF2-40B4-BE49-F238E27FC236}">
                  <a16:creationId xmlns:a16="http://schemas.microsoft.com/office/drawing/2014/main" id="{5FB9B015-CB7B-4188-ACBC-F04D4101659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;p11">
              <a:extLst>
                <a:ext uri="{FF2B5EF4-FFF2-40B4-BE49-F238E27FC236}">
                  <a16:creationId xmlns:a16="http://schemas.microsoft.com/office/drawing/2014/main" id="{1D71B06E-8B74-4FA1-A0E0-1905CA38834A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4;p11">
              <a:extLst>
                <a:ext uri="{FF2B5EF4-FFF2-40B4-BE49-F238E27FC236}">
                  <a16:creationId xmlns:a16="http://schemas.microsoft.com/office/drawing/2014/main" id="{2B5DDE05-598C-477E-8D80-9A5AEB5AF2A8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5;p11">
              <a:extLst>
                <a:ext uri="{FF2B5EF4-FFF2-40B4-BE49-F238E27FC236}">
                  <a16:creationId xmlns:a16="http://schemas.microsoft.com/office/drawing/2014/main" id="{EAE40977-7F51-408A-BA4C-D83AD012B8D4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6;p11">
              <a:extLst>
                <a:ext uri="{FF2B5EF4-FFF2-40B4-BE49-F238E27FC236}">
                  <a16:creationId xmlns:a16="http://schemas.microsoft.com/office/drawing/2014/main" id="{7763AC4B-1A91-48E3-AAAB-93CE1FA24BA1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7;p11">
              <a:extLst>
                <a:ext uri="{FF2B5EF4-FFF2-40B4-BE49-F238E27FC236}">
                  <a16:creationId xmlns:a16="http://schemas.microsoft.com/office/drawing/2014/main" id="{1C621B61-2A16-4208-84AE-D4EC94735454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8;p11">
              <a:extLst>
                <a:ext uri="{FF2B5EF4-FFF2-40B4-BE49-F238E27FC236}">
                  <a16:creationId xmlns:a16="http://schemas.microsoft.com/office/drawing/2014/main" id="{44FE048D-30C2-4498-A840-D9C4B48220C4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;p11">
              <a:extLst>
                <a:ext uri="{FF2B5EF4-FFF2-40B4-BE49-F238E27FC236}">
                  <a16:creationId xmlns:a16="http://schemas.microsoft.com/office/drawing/2014/main" id="{4F2BED05-BB01-4C9A-AA61-02D5C3CCDC4B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0;p11">
              <a:extLst>
                <a:ext uri="{FF2B5EF4-FFF2-40B4-BE49-F238E27FC236}">
                  <a16:creationId xmlns:a16="http://schemas.microsoft.com/office/drawing/2014/main" id="{2F8D61E9-C96C-4759-AE3A-CD09136CC106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1;p11">
              <a:extLst>
                <a:ext uri="{FF2B5EF4-FFF2-40B4-BE49-F238E27FC236}">
                  <a16:creationId xmlns:a16="http://schemas.microsoft.com/office/drawing/2014/main" id="{B270297E-ACDF-4486-89F4-F1BAEFB75770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02;p11">
            <a:extLst>
              <a:ext uri="{FF2B5EF4-FFF2-40B4-BE49-F238E27FC236}">
                <a16:creationId xmlns:a16="http://schemas.microsoft.com/office/drawing/2014/main" id="{3AFB547F-ACA7-4090-B930-8610993D5543}"/>
              </a:ext>
            </a:extLst>
          </p:cNvPr>
          <p:cNvGrpSpPr/>
          <p:nvPr/>
        </p:nvGrpSpPr>
        <p:grpSpPr>
          <a:xfrm>
            <a:off x="-942101" y="2765171"/>
            <a:ext cx="1412536" cy="1759606"/>
            <a:chOff x="1728250" y="237500"/>
            <a:chExt cx="4090750" cy="5095875"/>
          </a:xfrm>
        </p:grpSpPr>
        <p:sp>
          <p:nvSpPr>
            <p:cNvPr id="27" name="Google Shape;203;p11">
              <a:extLst>
                <a:ext uri="{FF2B5EF4-FFF2-40B4-BE49-F238E27FC236}">
                  <a16:creationId xmlns:a16="http://schemas.microsoft.com/office/drawing/2014/main" id="{EC2FA185-3F90-407F-947E-DE21AD7F20B2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;p11">
              <a:extLst>
                <a:ext uri="{FF2B5EF4-FFF2-40B4-BE49-F238E27FC236}">
                  <a16:creationId xmlns:a16="http://schemas.microsoft.com/office/drawing/2014/main" id="{CE6A4304-08A6-4F22-B676-C0C0644C1F61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;p11">
              <a:extLst>
                <a:ext uri="{FF2B5EF4-FFF2-40B4-BE49-F238E27FC236}">
                  <a16:creationId xmlns:a16="http://schemas.microsoft.com/office/drawing/2014/main" id="{09779EA0-77A1-4226-B1A3-4F43905D3B1F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6;p11">
              <a:extLst>
                <a:ext uri="{FF2B5EF4-FFF2-40B4-BE49-F238E27FC236}">
                  <a16:creationId xmlns:a16="http://schemas.microsoft.com/office/drawing/2014/main" id="{465DAD88-CAB3-4B74-B65A-461F526D704C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;p11">
              <a:extLst>
                <a:ext uri="{FF2B5EF4-FFF2-40B4-BE49-F238E27FC236}">
                  <a16:creationId xmlns:a16="http://schemas.microsoft.com/office/drawing/2014/main" id="{DC3D3E7B-46DB-4355-B158-10C0FF7A536F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;p11">
              <a:extLst>
                <a:ext uri="{FF2B5EF4-FFF2-40B4-BE49-F238E27FC236}">
                  <a16:creationId xmlns:a16="http://schemas.microsoft.com/office/drawing/2014/main" id="{0336032C-0DE2-4F6D-9E30-0856D98BE85A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9;p11">
              <a:extLst>
                <a:ext uri="{FF2B5EF4-FFF2-40B4-BE49-F238E27FC236}">
                  <a16:creationId xmlns:a16="http://schemas.microsoft.com/office/drawing/2014/main" id="{11C3EBFA-4C5A-415D-9950-3A249ECFC0E7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0;p11">
              <a:extLst>
                <a:ext uri="{FF2B5EF4-FFF2-40B4-BE49-F238E27FC236}">
                  <a16:creationId xmlns:a16="http://schemas.microsoft.com/office/drawing/2014/main" id="{A24E0CF9-E9B9-4C74-9592-A06F4E85161B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1;p11">
              <a:extLst>
                <a:ext uri="{FF2B5EF4-FFF2-40B4-BE49-F238E27FC236}">
                  <a16:creationId xmlns:a16="http://schemas.microsoft.com/office/drawing/2014/main" id="{CD042692-6BDD-47AA-8100-0192BD71901B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;p11">
              <a:extLst>
                <a:ext uri="{FF2B5EF4-FFF2-40B4-BE49-F238E27FC236}">
                  <a16:creationId xmlns:a16="http://schemas.microsoft.com/office/drawing/2014/main" id="{C47EEA77-E02C-4363-9A1A-29E52922D739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;p11">
              <a:extLst>
                <a:ext uri="{FF2B5EF4-FFF2-40B4-BE49-F238E27FC236}">
                  <a16:creationId xmlns:a16="http://schemas.microsoft.com/office/drawing/2014/main" id="{A0FEA449-509F-4F68-966B-6DD0093917FB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4;p11">
              <a:extLst>
                <a:ext uri="{FF2B5EF4-FFF2-40B4-BE49-F238E27FC236}">
                  <a16:creationId xmlns:a16="http://schemas.microsoft.com/office/drawing/2014/main" id="{E0E58156-F6E9-43D8-8069-F011725B086D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5;p11">
              <a:extLst>
                <a:ext uri="{FF2B5EF4-FFF2-40B4-BE49-F238E27FC236}">
                  <a16:creationId xmlns:a16="http://schemas.microsoft.com/office/drawing/2014/main" id="{99C7534A-B633-4C7E-A5C2-BEB19B260035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;p11">
              <a:extLst>
                <a:ext uri="{FF2B5EF4-FFF2-40B4-BE49-F238E27FC236}">
                  <a16:creationId xmlns:a16="http://schemas.microsoft.com/office/drawing/2014/main" id="{E8189ADE-A039-400F-BD96-B7267E0F3AF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7;p11">
              <a:extLst>
                <a:ext uri="{FF2B5EF4-FFF2-40B4-BE49-F238E27FC236}">
                  <a16:creationId xmlns:a16="http://schemas.microsoft.com/office/drawing/2014/main" id="{DD833B84-2D3D-40B3-9E6A-6C86CD8537CA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8;p11">
              <a:extLst>
                <a:ext uri="{FF2B5EF4-FFF2-40B4-BE49-F238E27FC236}">
                  <a16:creationId xmlns:a16="http://schemas.microsoft.com/office/drawing/2014/main" id="{0B84C059-B222-4F22-847D-B718CE6CDAC6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;p11">
              <a:extLst>
                <a:ext uri="{FF2B5EF4-FFF2-40B4-BE49-F238E27FC236}">
                  <a16:creationId xmlns:a16="http://schemas.microsoft.com/office/drawing/2014/main" id="{0E65177C-ED6B-43AD-B087-6E1CF0BA9B96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0;p11">
              <a:extLst>
                <a:ext uri="{FF2B5EF4-FFF2-40B4-BE49-F238E27FC236}">
                  <a16:creationId xmlns:a16="http://schemas.microsoft.com/office/drawing/2014/main" id="{C4C425BD-285A-410B-A907-D97BE632A08A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;p11">
              <a:extLst>
                <a:ext uri="{FF2B5EF4-FFF2-40B4-BE49-F238E27FC236}">
                  <a16:creationId xmlns:a16="http://schemas.microsoft.com/office/drawing/2014/main" id="{5A0B7492-786F-4A25-8860-B450AA00CA9E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2;p11">
              <a:extLst>
                <a:ext uri="{FF2B5EF4-FFF2-40B4-BE49-F238E27FC236}">
                  <a16:creationId xmlns:a16="http://schemas.microsoft.com/office/drawing/2014/main" id="{DCA11C2B-2A62-4877-B248-21884B72B13F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3;p11">
              <a:extLst>
                <a:ext uri="{FF2B5EF4-FFF2-40B4-BE49-F238E27FC236}">
                  <a16:creationId xmlns:a16="http://schemas.microsoft.com/office/drawing/2014/main" id="{F6CC12D9-6033-4A82-87F5-E158A3FA8350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4;p11">
              <a:extLst>
                <a:ext uri="{FF2B5EF4-FFF2-40B4-BE49-F238E27FC236}">
                  <a16:creationId xmlns:a16="http://schemas.microsoft.com/office/drawing/2014/main" id="{CD0BAB6B-EE9E-42C3-A007-5284F9F2D085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5;p11">
              <a:extLst>
                <a:ext uri="{FF2B5EF4-FFF2-40B4-BE49-F238E27FC236}">
                  <a16:creationId xmlns:a16="http://schemas.microsoft.com/office/drawing/2014/main" id="{D9CF0282-130B-4C04-898D-C5755D307CE9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6;p11">
              <a:extLst>
                <a:ext uri="{FF2B5EF4-FFF2-40B4-BE49-F238E27FC236}">
                  <a16:creationId xmlns:a16="http://schemas.microsoft.com/office/drawing/2014/main" id="{C26868C3-7EC5-40BF-B344-A367040A6EE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7;p11">
              <a:extLst>
                <a:ext uri="{FF2B5EF4-FFF2-40B4-BE49-F238E27FC236}">
                  <a16:creationId xmlns:a16="http://schemas.microsoft.com/office/drawing/2014/main" id="{A1BF1FFF-B8F1-429B-94A1-72A202E9F20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;p11">
              <a:extLst>
                <a:ext uri="{FF2B5EF4-FFF2-40B4-BE49-F238E27FC236}">
                  <a16:creationId xmlns:a16="http://schemas.microsoft.com/office/drawing/2014/main" id="{908E4EC6-2088-4BDF-B036-C979A2E055F7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9;p11">
              <a:extLst>
                <a:ext uri="{FF2B5EF4-FFF2-40B4-BE49-F238E27FC236}">
                  <a16:creationId xmlns:a16="http://schemas.microsoft.com/office/drawing/2014/main" id="{31CEDC27-9469-43F2-8657-53D097D4731F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0;p11">
              <a:extLst>
                <a:ext uri="{FF2B5EF4-FFF2-40B4-BE49-F238E27FC236}">
                  <a16:creationId xmlns:a16="http://schemas.microsoft.com/office/drawing/2014/main" id="{37738164-C376-4DB9-85D0-CAE65CCE24A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1;p11">
              <a:extLst>
                <a:ext uri="{FF2B5EF4-FFF2-40B4-BE49-F238E27FC236}">
                  <a16:creationId xmlns:a16="http://schemas.microsoft.com/office/drawing/2014/main" id="{FC4BCB47-6695-4F7D-88B5-5B1F7F3B0A82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69;p13">
            <a:extLst>
              <a:ext uri="{FF2B5EF4-FFF2-40B4-BE49-F238E27FC236}">
                <a16:creationId xmlns:a16="http://schemas.microsoft.com/office/drawing/2014/main" id="{3CF4731C-EF1E-45C2-B12A-A7BE2906BD83}"/>
              </a:ext>
            </a:extLst>
          </p:cNvPr>
          <p:cNvGrpSpPr/>
          <p:nvPr/>
        </p:nvGrpSpPr>
        <p:grpSpPr>
          <a:xfrm rot="-1609825">
            <a:off x="-264129" y="-233557"/>
            <a:ext cx="1357442" cy="1384042"/>
            <a:chOff x="1301600" y="238450"/>
            <a:chExt cx="4846600" cy="4941575"/>
          </a:xfrm>
        </p:grpSpPr>
        <p:sp>
          <p:nvSpPr>
            <p:cNvPr id="81" name="Google Shape;270;p13">
              <a:extLst>
                <a:ext uri="{FF2B5EF4-FFF2-40B4-BE49-F238E27FC236}">
                  <a16:creationId xmlns:a16="http://schemas.microsoft.com/office/drawing/2014/main" id="{14960637-6756-4565-8294-B14F86A5D51C}"/>
                </a:ext>
              </a:extLst>
            </p:cNvPr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271;p13">
              <a:extLst>
                <a:ext uri="{FF2B5EF4-FFF2-40B4-BE49-F238E27FC236}">
                  <a16:creationId xmlns:a16="http://schemas.microsoft.com/office/drawing/2014/main" id="{E67DD01E-35E9-491C-9280-DA5DE12CD9A9}"/>
                </a:ext>
              </a:extLst>
            </p:cNvPr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2;p13">
              <a:extLst>
                <a:ext uri="{FF2B5EF4-FFF2-40B4-BE49-F238E27FC236}">
                  <a16:creationId xmlns:a16="http://schemas.microsoft.com/office/drawing/2014/main" id="{A400663F-C8C4-481B-A9AD-8C561A20C28D}"/>
                </a:ext>
              </a:extLst>
            </p:cNvPr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958;p33">
            <a:extLst>
              <a:ext uri="{FF2B5EF4-FFF2-40B4-BE49-F238E27FC236}">
                <a16:creationId xmlns:a16="http://schemas.microsoft.com/office/drawing/2014/main" id="{9B10E40C-5F82-4F70-B37D-C6D4E09DA040}"/>
              </a:ext>
            </a:extLst>
          </p:cNvPr>
          <p:cNvGrpSpPr/>
          <p:nvPr/>
        </p:nvGrpSpPr>
        <p:grpSpPr>
          <a:xfrm rot="-3226582">
            <a:off x="3964945" y="6148838"/>
            <a:ext cx="1259793" cy="1015566"/>
            <a:chOff x="750100" y="236175"/>
            <a:chExt cx="6175375" cy="4978200"/>
          </a:xfrm>
        </p:grpSpPr>
        <p:sp>
          <p:nvSpPr>
            <p:cNvPr id="88" name="Google Shape;959;p33">
              <a:extLst>
                <a:ext uri="{FF2B5EF4-FFF2-40B4-BE49-F238E27FC236}">
                  <a16:creationId xmlns:a16="http://schemas.microsoft.com/office/drawing/2014/main" id="{4DB59B40-F03D-4D3A-935B-02F62D43D678}"/>
                </a:ext>
              </a:extLst>
            </p:cNvPr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60;p33">
              <a:extLst>
                <a:ext uri="{FF2B5EF4-FFF2-40B4-BE49-F238E27FC236}">
                  <a16:creationId xmlns:a16="http://schemas.microsoft.com/office/drawing/2014/main" id="{14CE6CD0-03C9-4C41-B89C-8A44BBC6E980}"/>
                </a:ext>
              </a:extLst>
            </p:cNvPr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61;p33">
              <a:extLst>
                <a:ext uri="{FF2B5EF4-FFF2-40B4-BE49-F238E27FC236}">
                  <a16:creationId xmlns:a16="http://schemas.microsoft.com/office/drawing/2014/main" id="{F1618622-F98B-4BE2-81C2-3E4BD9D4C41D}"/>
                </a:ext>
              </a:extLst>
            </p:cNvPr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62;p33">
              <a:extLst>
                <a:ext uri="{FF2B5EF4-FFF2-40B4-BE49-F238E27FC236}">
                  <a16:creationId xmlns:a16="http://schemas.microsoft.com/office/drawing/2014/main" id="{C9DB4285-34D7-4953-885C-9E8D743487B4}"/>
                </a:ext>
              </a:extLst>
            </p:cNvPr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63;p33">
              <a:extLst>
                <a:ext uri="{FF2B5EF4-FFF2-40B4-BE49-F238E27FC236}">
                  <a16:creationId xmlns:a16="http://schemas.microsoft.com/office/drawing/2014/main" id="{BAF02A6E-5E50-477F-AAE0-6624E8CF9552}"/>
                </a:ext>
              </a:extLst>
            </p:cNvPr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64;p33">
              <a:extLst>
                <a:ext uri="{FF2B5EF4-FFF2-40B4-BE49-F238E27FC236}">
                  <a16:creationId xmlns:a16="http://schemas.microsoft.com/office/drawing/2014/main" id="{EFDFCF4C-0165-47D3-9E88-E68A3CBF2000}"/>
                </a:ext>
              </a:extLst>
            </p:cNvPr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90;p33">
            <a:extLst>
              <a:ext uri="{FF2B5EF4-FFF2-40B4-BE49-F238E27FC236}">
                <a16:creationId xmlns:a16="http://schemas.microsoft.com/office/drawing/2014/main" id="{6F501F7E-797B-4DE7-820E-1F5B73C5D1E3}"/>
              </a:ext>
            </a:extLst>
          </p:cNvPr>
          <p:cNvGrpSpPr/>
          <p:nvPr/>
        </p:nvGrpSpPr>
        <p:grpSpPr>
          <a:xfrm rot="15707217" flipH="1">
            <a:off x="6356446" y="6085217"/>
            <a:ext cx="889155" cy="1181848"/>
            <a:chOff x="1806625" y="239525"/>
            <a:chExt cx="3845825" cy="5111800"/>
          </a:xfrm>
        </p:grpSpPr>
        <p:sp>
          <p:nvSpPr>
            <p:cNvPr id="95" name="Google Shape;991;p33">
              <a:extLst>
                <a:ext uri="{FF2B5EF4-FFF2-40B4-BE49-F238E27FC236}">
                  <a16:creationId xmlns:a16="http://schemas.microsoft.com/office/drawing/2014/main" id="{8F648A04-B457-434F-BDD5-3276F55F6F49}"/>
                </a:ext>
              </a:extLst>
            </p:cNvPr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92;p33">
              <a:extLst>
                <a:ext uri="{FF2B5EF4-FFF2-40B4-BE49-F238E27FC236}">
                  <a16:creationId xmlns:a16="http://schemas.microsoft.com/office/drawing/2014/main" id="{210FA381-08E7-42E8-9AC7-F23DC88E4C83}"/>
                </a:ext>
              </a:extLst>
            </p:cNvPr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93;p33">
              <a:extLst>
                <a:ext uri="{FF2B5EF4-FFF2-40B4-BE49-F238E27FC236}">
                  <a16:creationId xmlns:a16="http://schemas.microsoft.com/office/drawing/2014/main" id="{32E79A76-6832-46B6-9C84-98B3B1DFA19F}"/>
                </a:ext>
              </a:extLst>
            </p:cNvPr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9" name="3D Model 98" descr="DNA">
                <a:extLst>
                  <a:ext uri="{FF2B5EF4-FFF2-40B4-BE49-F238E27FC236}">
                    <a16:creationId xmlns:a16="http://schemas.microsoft.com/office/drawing/2014/main" id="{CE2414B5-318B-4134-ABFC-8B8D950A88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0412984"/>
                  </p:ext>
                </p:extLst>
              </p:nvPr>
            </p:nvGraphicFramePr>
            <p:xfrm>
              <a:off x="1586023" y="-712029"/>
              <a:ext cx="1816291" cy="833168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816291" cy="8331682"/>
                    </a:xfrm>
                    <a:prstGeom prst="rect">
                      <a:avLst/>
                    </a:prstGeom>
                  </am3d:spPr>
                  <am3d:camera>
                    <am3d:pos x="0" y="0" z="49127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31" d="1000000"/>
                    <am3d:preTrans dx="-118" dy="-18000000" dz="-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8340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9" name="3D Model 98" descr="DNA">
                <a:extLst>
                  <a:ext uri="{FF2B5EF4-FFF2-40B4-BE49-F238E27FC236}">
                    <a16:creationId xmlns:a16="http://schemas.microsoft.com/office/drawing/2014/main" id="{CE2414B5-318B-4134-ABFC-8B8D950A88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6023" y="-712029"/>
                <a:ext cx="1816291" cy="83316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427388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lowchart: Stored Data 84">
            <a:extLst>
              <a:ext uri="{FF2B5EF4-FFF2-40B4-BE49-F238E27FC236}">
                <a16:creationId xmlns:a16="http://schemas.microsoft.com/office/drawing/2014/main" id="{6D23FACF-877D-461B-A070-D36D24946495}"/>
              </a:ext>
            </a:extLst>
          </p:cNvPr>
          <p:cNvSpPr/>
          <p:nvPr/>
        </p:nvSpPr>
        <p:spPr>
          <a:xfrm rot="5400000">
            <a:off x="2281871" y="1232734"/>
            <a:ext cx="4560429" cy="9463172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Stored Data 83">
            <a:extLst>
              <a:ext uri="{FF2B5EF4-FFF2-40B4-BE49-F238E27FC236}">
                <a16:creationId xmlns:a16="http://schemas.microsoft.com/office/drawing/2014/main" id="{2A9AE215-E3B6-4B80-8E22-E4B628167297}"/>
              </a:ext>
            </a:extLst>
          </p:cNvPr>
          <p:cNvSpPr/>
          <p:nvPr/>
        </p:nvSpPr>
        <p:spPr>
          <a:xfrm rot="5400000">
            <a:off x="1787007" y="-2760676"/>
            <a:ext cx="5550156" cy="9463172"/>
          </a:xfrm>
          <a:prstGeom prst="flowChartOnlineStorag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726543A-BBFF-4801-97BF-2126309243C4}"/>
              </a:ext>
            </a:extLst>
          </p:cNvPr>
          <p:cNvSpPr/>
          <p:nvPr/>
        </p:nvSpPr>
        <p:spPr>
          <a:xfrm rot="10800000">
            <a:off x="-593367" y="2785436"/>
            <a:ext cx="10954657" cy="5237162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AACC240-6DF1-41FF-8304-CB3C25F81B95}"/>
              </a:ext>
            </a:extLst>
          </p:cNvPr>
          <p:cNvSpPr/>
          <p:nvPr/>
        </p:nvSpPr>
        <p:spPr>
          <a:xfrm rot="10800000">
            <a:off x="-487653" y="344694"/>
            <a:ext cx="11132057" cy="5458287"/>
          </a:xfrm>
          <a:custGeom>
            <a:avLst/>
            <a:gdLst>
              <a:gd name="connsiteX0" fmla="*/ 8696017 w 11132057"/>
              <a:gd name="connsiteY0" fmla="*/ 5456421 h 5458287"/>
              <a:gd name="connsiteX1" fmla="*/ 8118334 w 11132057"/>
              <a:gd name="connsiteY1" fmla="*/ 5141011 h 5458287"/>
              <a:gd name="connsiteX2" fmla="*/ 6915101 w 11132057"/>
              <a:gd name="connsiteY2" fmla="*/ 4847007 h 5458287"/>
              <a:gd name="connsiteX3" fmla="*/ 6520104 w 11132057"/>
              <a:gd name="connsiteY3" fmla="*/ 4724708 h 5458287"/>
              <a:gd name="connsiteX4" fmla="*/ 6486781 w 11132057"/>
              <a:gd name="connsiteY4" fmla="*/ 4689738 h 5458287"/>
              <a:gd name="connsiteX5" fmla="*/ 6463217 w 11132057"/>
              <a:gd name="connsiteY5" fmla="*/ 4705821 h 5458287"/>
              <a:gd name="connsiteX6" fmla="*/ 5777604 w 11132057"/>
              <a:gd name="connsiteY6" fmla="*/ 4702939 h 5458287"/>
              <a:gd name="connsiteX7" fmla="*/ 5226705 w 11132057"/>
              <a:gd name="connsiteY7" fmla="*/ 5190439 h 5458287"/>
              <a:gd name="connsiteX8" fmla="*/ 4416697 w 11132057"/>
              <a:gd name="connsiteY8" fmla="*/ 4892871 h 5458287"/>
              <a:gd name="connsiteX9" fmla="*/ 3445022 w 11132057"/>
              <a:gd name="connsiteY9" fmla="*/ 4845587 h 5458287"/>
              <a:gd name="connsiteX10" fmla="*/ 3394057 w 11132057"/>
              <a:gd name="connsiteY10" fmla="*/ 4801432 h 5458287"/>
              <a:gd name="connsiteX11" fmla="*/ 3315268 w 11132057"/>
              <a:gd name="connsiteY11" fmla="*/ 4869530 h 5458287"/>
              <a:gd name="connsiteX12" fmla="*/ 2487669 w 11132057"/>
              <a:gd name="connsiteY12" fmla="*/ 4884749 h 5458287"/>
              <a:gd name="connsiteX13" fmla="*/ 2483624 w 11132057"/>
              <a:gd name="connsiteY13" fmla="*/ 4888421 h 5458287"/>
              <a:gd name="connsiteX14" fmla="*/ 2424875 w 11132057"/>
              <a:gd name="connsiteY14" fmla="*/ 4941755 h 5458287"/>
              <a:gd name="connsiteX15" fmla="*/ 2134277 w 11132057"/>
              <a:gd name="connsiteY15" fmla="*/ 5037735 h 5458287"/>
              <a:gd name="connsiteX16" fmla="*/ 1784250 w 11132057"/>
              <a:gd name="connsiteY16" fmla="*/ 4982812 h 5458287"/>
              <a:gd name="connsiteX17" fmla="*/ 1701136 w 11132057"/>
              <a:gd name="connsiteY17" fmla="*/ 4932852 h 5458287"/>
              <a:gd name="connsiteX18" fmla="*/ 1695999 w 11132057"/>
              <a:gd name="connsiteY18" fmla="*/ 4929764 h 5458287"/>
              <a:gd name="connsiteX19" fmla="*/ 1336402 w 11132057"/>
              <a:gd name="connsiteY19" fmla="*/ 5039271 h 5458287"/>
              <a:gd name="connsiteX20" fmla="*/ 1091810 w 11132057"/>
              <a:gd name="connsiteY20" fmla="*/ 5014541 h 5458287"/>
              <a:gd name="connsiteX21" fmla="*/ 785423 w 11132057"/>
              <a:gd name="connsiteY21" fmla="*/ 4783263 h 5458287"/>
              <a:gd name="connsiteX22" fmla="*/ 783756 w 11132057"/>
              <a:gd name="connsiteY22" fmla="*/ 4782851 h 5458287"/>
              <a:gd name="connsiteX23" fmla="*/ 654202 w 11132057"/>
              <a:gd name="connsiteY23" fmla="*/ 4750814 h 5458287"/>
              <a:gd name="connsiteX24" fmla="*/ 392218 w 11132057"/>
              <a:gd name="connsiteY24" fmla="*/ 4558802 h 5458287"/>
              <a:gd name="connsiteX25" fmla="*/ 409818 w 11132057"/>
              <a:gd name="connsiteY25" fmla="*/ 4315406 h 5458287"/>
              <a:gd name="connsiteX26" fmla="*/ 281253 w 11132057"/>
              <a:gd name="connsiteY26" fmla="*/ 3943260 h 5458287"/>
              <a:gd name="connsiteX27" fmla="*/ 883510 w 11132057"/>
              <a:gd name="connsiteY27" fmla="*/ 3617502 h 5458287"/>
              <a:gd name="connsiteX28" fmla="*/ 886390 w 11132057"/>
              <a:gd name="connsiteY28" fmla="*/ 3602540 h 5458287"/>
              <a:gd name="connsiteX29" fmla="*/ 835659 w 11132057"/>
              <a:gd name="connsiteY29" fmla="*/ 3536141 h 5458287"/>
              <a:gd name="connsiteX30" fmla="*/ 306625 w 11132057"/>
              <a:gd name="connsiteY30" fmla="*/ 3208973 h 5458287"/>
              <a:gd name="connsiteX31" fmla="*/ 419666 w 11132057"/>
              <a:gd name="connsiteY31" fmla="*/ 2767347 h 5458287"/>
              <a:gd name="connsiteX32" fmla="*/ 180959 w 11132057"/>
              <a:gd name="connsiteY32" fmla="*/ 2314254 h 5458287"/>
              <a:gd name="connsiteX33" fmla="*/ 533996 w 11132057"/>
              <a:gd name="connsiteY33" fmla="*/ 1926397 h 5458287"/>
              <a:gd name="connsiteX34" fmla="*/ 537388 w 11132057"/>
              <a:gd name="connsiteY34" fmla="*/ 1925789 h 5458287"/>
              <a:gd name="connsiteX35" fmla="*/ 526066 w 11132057"/>
              <a:gd name="connsiteY35" fmla="*/ 1904014 h 5458287"/>
              <a:gd name="connsiteX36" fmla="*/ 524398 w 11132057"/>
              <a:gd name="connsiteY36" fmla="*/ 1903602 h 5458287"/>
              <a:gd name="connsiteX37" fmla="*/ 394846 w 11132057"/>
              <a:gd name="connsiteY37" fmla="*/ 1871565 h 5458287"/>
              <a:gd name="connsiteX38" fmla="*/ 132861 w 11132057"/>
              <a:gd name="connsiteY38" fmla="*/ 1679553 h 5458287"/>
              <a:gd name="connsiteX39" fmla="*/ 150460 w 11132057"/>
              <a:gd name="connsiteY39" fmla="*/ 1436158 h 5458287"/>
              <a:gd name="connsiteX40" fmla="*/ 21896 w 11132057"/>
              <a:gd name="connsiteY40" fmla="*/ 1064012 h 5458287"/>
              <a:gd name="connsiteX41" fmla="*/ 624153 w 11132057"/>
              <a:gd name="connsiteY41" fmla="*/ 738254 h 5458287"/>
              <a:gd name="connsiteX42" fmla="*/ 839751 w 11132057"/>
              <a:gd name="connsiteY42" fmla="*/ 459121 h 5458287"/>
              <a:gd name="connsiteX43" fmla="*/ 1573792 w 11132057"/>
              <a:gd name="connsiteY43" fmla="*/ 425324 h 5458287"/>
              <a:gd name="connsiteX44" fmla="*/ 2098352 w 11132057"/>
              <a:gd name="connsiteY44" fmla="*/ 127541 h 5458287"/>
              <a:gd name="connsiteX45" fmla="*/ 2869632 w 11132057"/>
              <a:gd name="connsiteY45" fmla="*/ 309306 h 5458287"/>
              <a:gd name="connsiteX46" fmla="*/ 3794849 w 11132057"/>
              <a:gd name="connsiteY46" fmla="*/ 338189 h 5458287"/>
              <a:gd name="connsiteX47" fmla="*/ 3811434 w 11132057"/>
              <a:gd name="connsiteY47" fmla="*/ 347406 h 5458287"/>
              <a:gd name="connsiteX48" fmla="*/ 3856786 w 11132057"/>
              <a:gd name="connsiteY48" fmla="*/ 329533 h 5458287"/>
              <a:gd name="connsiteX49" fmla="*/ 4477441 w 11132057"/>
              <a:gd name="connsiteY49" fmla="*/ 392185 h 5458287"/>
              <a:gd name="connsiteX50" fmla="*/ 4477621 w 11132057"/>
              <a:gd name="connsiteY50" fmla="*/ 391941 h 5458287"/>
              <a:gd name="connsiteX51" fmla="*/ 4560752 w 11132057"/>
              <a:gd name="connsiteY51" fmla="*/ 279939 h 5458287"/>
              <a:gd name="connsiteX52" fmla="*/ 5429906 w 11132057"/>
              <a:gd name="connsiteY52" fmla="*/ 255024 h 5458287"/>
              <a:gd name="connsiteX53" fmla="*/ 5434154 w 11132057"/>
              <a:gd name="connsiteY53" fmla="*/ 249012 h 5458287"/>
              <a:gd name="connsiteX54" fmla="*/ 5495852 w 11132057"/>
              <a:gd name="connsiteY54" fmla="*/ 161699 h 5458287"/>
              <a:gd name="connsiteX55" fmla="*/ 5801042 w 11132057"/>
              <a:gd name="connsiteY55" fmla="*/ 4572 h 5458287"/>
              <a:gd name="connsiteX56" fmla="*/ 5899722 w 11132057"/>
              <a:gd name="connsiteY56" fmla="*/ 832 h 5458287"/>
              <a:gd name="connsiteX57" fmla="*/ 6168646 w 11132057"/>
              <a:gd name="connsiteY57" fmla="*/ 94485 h 5458287"/>
              <a:gd name="connsiteX58" fmla="*/ 6255932 w 11132057"/>
              <a:gd name="connsiteY58" fmla="*/ 176275 h 5458287"/>
              <a:gd name="connsiteX59" fmla="*/ 6261327 w 11132057"/>
              <a:gd name="connsiteY59" fmla="*/ 181330 h 5458287"/>
              <a:gd name="connsiteX60" fmla="*/ 6638980 w 11132057"/>
              <a:gd name="connsiteY60" fmla="*/ 2057 h 5458287"/>
              <a:gd name="connsiteX61" fmla="*/ 6895854 w 11132057"/>
              <a:gd name="connsiteY61" fmla="*/ 42543 h 5458287"/>
              <a:gd name="connsiteX62" fmla="*/ 7217625 w 11132057"/>
              <a:gd name="connsiteY62" fmla="*/ 421167 h 5458287"/>
              <a:gd name="connsiteX63" fmla="*/ 7219377 w 11132057"/>
              <a:gd name="connsiteY63" fmla="*/ 421842 h 5458287"/>
              <a:gd name="connsiteX64" fmla="*/ 7355435 w 11132057"/>
              <a:gd name="connsiteY64" fmla="*/ 474289 h 5458287"/>
              <a:gd name="connsiteX65" fmla="*/ 7523530 w 11132057"/>
              <a:gd name="connsiteY65" fmla="*/ 606475 h 5458287"/>
              <a:gd name="connsiteX66" fmla="*/ 7538659 w 11132057"/>
              <a:gd name="connsiteY66" fmla="*/ 627337 h 5458287"/>
              <a:gd name="connsiteX67" fmla="*/ 7538949 w 11132057"/>
              <a:gd name="connsiteY67" fmla="*/ 627363 h 5458287"/>
              <a:gd name="connsiteX68" fmla="*/ 7782777 w 11132057"/>
              <a:gd name="connsiteY68" fmla="*/ 712815 h 5458287"/>
              <a:gd name="connsiteX69" fmla="*/ 7782958 w 11132057"/>
              <a:gd name="connsiteY69" fmla="*/ 712572 h 5458287"/>
              <a:gd name="connsiteX70" fmla="*/ 7866087 w 11132057"/>
              <a:gd name="connsiteY70" fmla="*/ 600570 h 5458287"/>
              <a:gd name="connsiteX71" fmla="*/ 8735242 w 11132057"/>
              <a:gd name="connsiteY71" fmla="*/ 575655 h 5458287"/>
              <a:gd name="connsiteX72" fmla="*/ 8739490 w 11132057"/>
              <a:gd name="connsiteY72" fmla="*/ 569643 h 5458287"/>
              <a:gd name="connsiteX73" fmla="*/ 8801189 w 11132057"/>
              <a:gd name="connsiteY73" fmla="*/ 482330 h 5458287"/>
              <a:gd name="connsiteX74" fmla="*/ 9106378 w 11132057"/>
              <a:gd name="connsiteY74" fmla="*/ 325203 h 5458287"/>
              <a:gd name="connsiteX75" fmla="*/ 9205059 w 11132057"/>
              <a:gd name="connsiteY75" fmla="*/ 321463 h 5458287"/>
              <a:gd name="connsiteX76" fmla="*/ 9473982 w 11132057"/>
              <a:gd name="connsiteY76" fmla="*/ 415116 h 5458287"/>
              <a:gd name="connsiteX77" fmla="*/ 9561268 w 11132057"/>
              <a:gd name="connsiteY77" fmla="*/ 496906 h 5458287"/>
              <a:gd name="connsiteX78" fmla="*/ 9566663 w 11132057"/>
              <a:gd name="connsiteY78" fmla="*/ 501961 h 5458287"/>
              <a:gd name="connsiteX79" fmla="*/ 9944317 w 11132057"/>
              <a:gd name="connsiteY79" fmla="*/ 322688 h 5458287"/>
              <a:gd name="connsiteX80" fmla="*/ 10201190 w 11132057"/>
              <a:gd name="connsiteY80" fmla="*/ 363173 h 5458287"/>
              <a:gd name="connsiteX81" fmla="*/ 10522962 w 11132057"/>
              <a:gd name="connsiteY81" fmla="*/ 741797 h 5458287"/>
              <a:gd name="connsiteX82" fmla="*/ 10524714 w 11132057"/>
              <a:gd name="connsiteY82" fmla="*/ 742472 h 5458287"/>
              <a:gd name="connsiteX83" fmla="*/ 10660771 w 11132057"/>
              <a:gd name="connsiteY83" fmla="*/ 794921 h 5458287"/>
              <a:gd name="connsiteX84" fmla="*/ 10935911 w 11132057"/>
              <a:gd name="connsiteY84" fmla="*/ 1109262 h 5458287"/>
              <a:gd name="connsiteX85" fmla="*/ 10917428 w 11132057"/>
              <a:gd name="connsiteY85" fmla="*/ 1507724 h 5458287"/>
              <a:gd name="connsiteX86" fmla="*/ 11052448 w 11132057"/>
              <a:gd name="connsiteY86" fmla="*/ 2116963 h 5458287"/>
              <a:gd name="connsiteX87" fmla="*/ 10735082 w 11132057"/>
              <a:gd name="connsiteY87" fmla="*/ 2537683 h 5458287"/>
              <a:gd name="connsiteX88" fmla="*/ 10677567 w 11132057"/>
              <a:gd name="connsiteY88" fmla="*/ 2568093 h 5458287"/>
              <a:gd name="connsiteX89" fmla="*/ 10717386 w 11132057"/>
              <a:gd name="connsiteY89" fmla="*/ 2583442 h 5458287"/>
              <a:gd name="connsiteX90" fmla="*/ 10992526 w 11132057"/>
              <a:gd name="connsiteY90" fmla="*/ 2897785 h 5458287"/>
              <a:gd name="connsiteX91" fmla="*/ 10974042 w 11132057"/>
              <a:gd name="connsiteY91" fmla="*/ 3296246 h 5458287"/>
              <a:gd name="connsiteX92" fmla="*/ 11109062 w 11132057"/>
              <a:gd name="connsiteY92" fmla="*/ 3905485 h 5458287"/>
              <a:gd name="connsiteX93" fmla="*/ 10476565 w 11132057"/>
              <a:gd name="connsiteY93" fmla="*/ 4438782 h 5458287"/>
              <a:gd name="connsiteX94" fmla="*/ 10250142 w 11132057"/>
              <a:gd name="connsiteY94" fmla="*/ 4895749 h 5458287"/>
              <a:gd name="connsiteX95" fmla="*/ 9479242 w 11132057"/>
              <a:gd name="connsiteY95" fmla="*/ 4951078 h 5458287"/>
              <a:gd name="connsiteX96" fmla="*/ 8928341 w 11132057"/>
              <a:gd name="connsiteY96" fmla="*/ 5438578 h 5458287"/>
              <a:gd name="connsiteX97" fmla="*/ 8696017 w 11132057"/>
              <a:gd name="connsiteY97" fmla="*/ 5456421 h 545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1132057" h="5458287">
                <a:moveTo>
                  <a:pt x="8696017" y="5456421"/>
                </a:moveTo>
                <a:cubicBezTo>
                  <a:pt x="8466147" y="5440772"/>
                  <a:pt x="8251128" y="5327397"/>
                  <a:pt x="8118334" y="5141011"/>
                </a:cubicBezTo>
                <a:cubicBezTo>
                  <a:pt x="7700426" y="5376895"/>
                  <a:pt x="7157641" y="5244306"/>
                  <a:pt x="6915101" y="4847007"/>
                </a:cubicBezTo>
                <a:cubicBezTo>
                  <a:pt x="6766190" y="4863329"/>
                  <a:pt x="6622958" y="4815417"/>
                  <a:pt x="6520104" y="4724708"/>
                </a:cubicBezTo>
                <a:lnTo>
                  <a:pt x="6486781" y="4689738"/>
                </a:lnTo>
                <a:lnTo>
                  <a:pt x="6463217" y="4705821"/>
                </a:lnTo>
                <a:cubicBezTo>
                  <a:pt x="6255217" y="4824929"/>
                  <a:pt x="5989531" y="4826616"/>
                  <a:pt x="5777604" y="4702939"/>
                </a:cubicBezTo>
                <a:cubicBezTo>
                  <a:pt x="5699274" y="4945720"/>
                  <a:pt x="5489532" y="5131312"/>
                  <a:pt x="5226705" y="5190439"/>
                </a:cubicBezTo>
                <a:cubicBezTo>
                  <a:pt x="4916993" y="5260103"/>
                  <a:pt x="4593756" y="5141386"/>
                  <a:pt x="4416697" y="4892871"/>
                </a:cubicBezTo>
                <a:cubicBezTo>
                  <a:pt x="4103266" y="5069784"/>
                  <a:pt x="3719592" y="5039431"/>
                  <a:pt x="3445022" y="4845587"/>
                </a:cubicBezTo>
                <a:lnTo>
                  <a:pt x="3394057" y="4801432"/>
                </a:lnTo>
                <a:lnTo>
                  <a:pt x="3315268" y="4869530"/>
                </a:lnTo>
                <a:cubicBezTo>
                  <a:pt x="3104249" y="5011493"/>
                  <a:pt x="2726366" y="5025984"/>
                  <a:pt x="2487669" y="4884749"/>
                </a:cubicBezTo>
                <a:lnTo>
                  <a:pt x="2483624" y="4888421"/>
                </a:lnTo>
                <a:lnTo>
                  <a:pt x="2424875" y="4941755"/>
                </a:lnTo>
                <a:cubicBezTo>
                  <a:pt x="2351552" y="4993385"/>
                  <a:pt x="2248649" y="5028008"/>
                  <a:pt x="2134277" y="5037735"/>
                </a:cubicBezTo>
                <a:cubicBezTo>
                  <a:pt x="2008396" y="5048456"/>
                  <a:pt x="1882635" y="5027919"/>
                  <a:pt x="1784250" y="4982812"/>
                </a:cubicBezTo>
                <a:lnTo>
                  <a:pt x="1701136" y="4932852"/>
                </a:lnTo>
                <a:lnTo>
                  <a:pt x="1695999" y="4929764"/>
                </a:lnTo>
                <a:cubicBezTo>
                  <a:pt x="1603305" y="4995264"/>
                  <a:pt x="1472715" y="5033268"/>
                  <a:pt x="1336402" y="5039271"/>
                </a:cubicBezTo>
                <a:cubicBezTo>
                  <a:pt x="1254615" y="5042873"/>
                  <a:pt x="1170768" y="5034954"/>
                  <a:pt x="1091810" y="5014541"/>
                </a:cubicBezTo>
                <a:cubicBezTo>
                  <a:pt x="931373" y="4973076"/>
                  <a:pt x="816330" y="4886264"/>
                  <a:pt x="785423" y="4783263"/>
                </a:cubicBezTo>
                <a:lnTo>
                  <a:pt x="783756" y="4782851"/>
                </a:lnTo>
                <a:lnTo>
                  <a:pt x="654202" y="4750814"/>
                </a:lnTo>
                <a:cubicBezTo>
                  <a:pt x="531621" y="4709149"/>
                  <a:pt x="437290" y="4641164"/>
                  <a:pt x="392218" y="4558802"/>
                </a:cubicBezTo>
                <a:cubicBezTo>
                  <a:pt x="348540" y="4479090"/>
                  <a:pt x="354764" y="4392515"/>
                  <a:pt x="409818" y="4315406"/>
                </a:cubicBezTo>
                <a:cubicBezTo>
                  <a:pt x="274492" y="4209661"/>
                  <a:pt x="227166" y="4072579"/>
                  <a:pt x="281253" y="3943260"/>
                </a:cubicBezTo>
                <a:cubicBezTo>
                  <a:pt x="353155" y="3771340"/>
                  <a:pt x="591182" y="3642590"/>
                  <a:pt x="883510" y="3617502"/>
                </a:cubicBezTo>
                <a:lnTo>
                  <a:pt x="886390" y="3602540"/>
                </a:lnTo>
                <a:lnTo>
                  <a:pt x="835659" y="3536141"/>
                </a:lnTo>
                <a:cubicBezTo>
                  <a:pt x="597401" y="3562256"/>
                  <a:pt x="373684" y="3423934"/>
                  <a:pt x="306625" y="3208973"/>
                </a:cubicBezTo>
                <a:cubicBezTo>
                  <a:pt x="258048" y="3053446"/>
                  <a:pt x="300989" y="2885599"/>
                  <a:pt x="419666" y="2767347"/>
                </a:cubicBezTo>
                <a:cubicBezTo>
                  <a:pt x="251287" y="2674590"/>
                  <a:pt x="157517" y="2496591"/>
                  <a:pt x="180959" y="2314254"/>
                </a:cubicBezTo>
                <a:cubicBezTo>
                  <a:pt x="205021" y="2127451"/>
                  <a:pt x="346610" y="1976068"/>
                  <a:pt x="533996" y="1926397"/>
                </a:cubicBezTo>
                <a:lnTo>
                  <a:pt x="537388" y="1925789"/>
                </a:lnTo>
                <a:lnTo>
                  <a:pt x="526066" y="1904014"/>
                </a:lnTo>
                <a:lnTo>
                  <a:pt x="524398" y="1903602"/>
                </a:lnTo>
                <a:lnTo>
                  <a:pt x="394846" y="1871565"/>
                </a:lnTo>
                <a:cubicBezTo>
                  <a:pt x="272264" y="1829900"/>
                  <a:pt x="177934" y="1761915"/>
                  <a:pt x="132861" y="1679553"/>
                </a:cubicBezTo>
                <a:cubicBezTo>
                  <a:pt x="89183" y="1599841"/>
                  <a:pt x="95408" y="1513266"/>
                  <a:pt x="150460" y="1436158"/>
                </a:cubicBezTo>
                <a:cubicBezTo>
                  <a:pt x="15135" y="1330412"/>
                  <a:pt x="-32191" y="1193330"/>
                  <a:pt x="21896" y="1064012"/>
                </a:cubicBezTo>
                <a:cubicBezTo>
                  <a:pt x="93798" y="892092"/>
                  <a:pt x="331824" y="763341"/>
                  <a:pt x="624153" y="738254"/>
                </a:cubicBezTo>
                <a:cubicBezTo>
                  <a:pt x="625548" y="630946"/>
                  <a:pt x="704211" y="529176"/>
                  <a:pt x="839751" y="459121"/>
                </a:cubicBezTo>
                <a:cubicBezTo>
                  <a:pt x="1045690" y="352665"/>
                  <a:pt x="1343170" y="338985"/>
                  <a:pt x="1573792" y="425324"/>
                </a:cubicBezTo>
                <a:cubicBezTo>
                  <a:pt x="1648376" y="277024"/>
                  <a:pt x="1848091" y="163657"/>
                  <a:pt x="2098352" y="127541"/>
                </a:cubicBezTo>
                <a:cubicBezTo>
                  <a:pt x="2393256" y="84987"/>
                  <a:pt x="2701038" y="157504"/>
                  <a:pt x="2869632" y="309306"/>
                </a:cubicBezTo>
                <a:cubicBezTo>
                  <a:pt x="3168077" y="201241"/>
                  <a:pt x="3533408" y="219782"/>
                  <a:pt x="3794849" y="338189"/>
                </a:cubicBezTo>
                <a:lnTo>
                  <a:pt x="3811434" y="347406"/>
                </a:lnTo>
                <a:lnTo>
                  <a:pt x="3856786" y="329533"/>
                </a:lnTo>
                <a:cubicBezTo>
                  <a:pt x="4058355" y="268137"/>
                  <a:pt x="4284363" y="286360"/>
                  <a:pt x="4477441" y="392185"/>
                </a:cubicBezTo>
                <a:lnTo>
                  <a:pt x="4477621" y="391941"/>
                </a:lnTo>
                <a:lnTo>
                  <a:pt x="4560752" y="279939"/>
                </a:lnTo>
                <a:cubicBezTo>
                  <a:pt x="4782365" y="47532"/>
                  <a:pt x="5179223" y="23809"/>
                  <a:pt x="5429906" y="255024"/>
                </a:cubicBezTo>
                <a:lnTo>
                  <a:pt x="5434154" y="249012"/>
                </a:lnTo>
                <a:lnTo>
                  <a:pt x="5495852" y="161699"/>
                </a:lnTo>
                <a:cubicBezTo>
                  <a:pt x="5572858" y="77176"/>
                  <a:pt x="5680927" y="20497"/>
                  <a:pt x="5801042" y="4572"/>
                </a:cubicBezTo>
                <a:cubicBezTo>
                  <a:pt x="5834092" y="184"/>
                  <a:pt x="5867135" y="-1007"/>
                  <a:pt x="5899722" y="832"/>
                </a:cubicBezTo>
                <a:cubicBezTo>
                  <a:pt x="5997485" y="6345"/>
                  <a:pt x="6091151" y="39103"/>
                  <a:pt x="6168646" y="94485"/>
                </a:cubicBezTo>
                <a:lnTo>
                  <a:pt x="6255932" y="176275"/>
                </a:lnTo>
                <a:lnTo>
                  <a:pt x="6261327" y="181330"/>
                </a:lnTo>
                <a:cubicBezTo>
                  <a:pt x="6358676" y="74101"/>
                  <a:pt x="6495823" y="11883"/>
                  <a:pt x="6638980" y="2057"/>
                </a:cubicBezTo>
                <a:cubicBezTo>
                  <a:pt x="6724874" y="-3840"/>
                  <a:pt x="6812932" y="9125"/>
                  <a:pt x="6895854" y="42543"/>
                </a:cubicBezTo>
                <a:cubicBezTo>
                  <a:pt x="7064348" y="110425"/>
                  <a:pt x="7185167" y="252545"/>
                  <a:pt x="7217625" y="421167"/>
                </a:cubicBezTo>
                <a:lnTo>
                  <a:pt x="7219377" y="421842"/>
                </a:lnTo>
                <a:lnTo>
                  <a:pt x="7355435" y="474289"/>
                </a:lnTo>
                <a:cubicBezTo>
                  <a:pt x="7419804" y="508393"/>
                  <a:pt x="7476754" y="553271"/>
                  <a:pt x="7523530" y="606475"/>
                </a:cubicBezTo>
                <a:lnTo>
                  <a:pt x="7538659" y="627337"/>
                </a:lnTo>
                <a:lnTo>
                  <a:pt x="7538949" y="627363"/>
                </a:lnTo>
                <a:cubicBezTo>
                  <a:pt x="7623046" y="642172"/>
                  <a:pt x="7705545" y="670486"/>
                  <a:pt x="7782777" y="712815"/>
                </a:cubicBezTo>
                <a:lnTo>
                  <a:pt x="7782958" y="712572"/>
                </a:lnTo>
                <a:lnTo>
                  <a:pt x="7866087" y="600570"/>
                </a:lnTo>
                <a:cubicBezTo>
                  <a:pt x="8087702" y="368163"/>
                  <a:pt x="8484559" y="344440"/>
                  <a:pt x="8735242" y="575655"/>
                </a:cubicBezTo>
                <a:lnTo>
                  <a:pt x="8739490" y="569643"/>
                </a:lnTo>
                <a:lnTo>
                  <a:pt x="8801189" y="482330"/>
                </a:lnTo>
                <a:cubicBezTo>
                  <a:pt x="8878194" y="397807"/>
                  <a:pt x="8986263" y="341127"/>
                  <a:pt x="9106378" y="325203"/>
                </a:cubicBezTo>
                <a:cubicBezTo>
                  <a:pt x="9139430" y="320815"/>
                  <a:pt x="9172471" y="319625"/>
                  <a:pt x="9205059" y="321463"/>
                </a:cubicBezTo>
                <a:cubicBezTo>
                  <a:pt x="9302823" y="326976"/>
                  <a:pt x="9396487" y="359733"/>
                  <a:pt x="9473982" y="415116"/>
                </a:cubicBezTo>
                <a:lnTo>
                  <a:pt x="9561268" y="496906"/>
                </a:lnTo>
                <a:lnTo>
                  <a:pt x="9566663" y="501961"/>
                </a:lnTo>
                <a:cubicBezTo>
                  <a:pt x="9664012" y="394731"/>
                  <a:pt x="9801160" y="332514"/>
                  <a:pt x="9944317" y="322688"/>
                </a:cubicBezTo>
                <a:cubicBezTo>
                  <a:pt x="10030210" y="316792"/>
                  <a:pt x="10118269" y="329756"/>
                  <a:pt x="10201190" y="363173"/>
                </a:cubicBezTo>
                <a:cubicBezTo>
                  <a:pt x="10369684" y="431057"/>
                  <a:pt x="10490503" y="573175"/>
                  <a:pt x="10522962" y="741797"/>
                </a:cubicBezTo>
                <a:lnTo>
                  <a:pt x="10524714" y="742472"/>
                </a:lnTo>
                <a:lnTo>
                  <a:pt x="10660771" y="794921"/>
                </a:lnTo>
                <a:cubicBezTo>
                  <a:pt x="10789509" y="863129"/>
                  <a:pt x="10888575" y="974426"/>
                  <a:pt x="10935911" y="1109262"/>
                </a:cubicBezTo>
                <a:cubicBezTo>
                  <a:pt x="10981782" y="1239758"/>
                  <a:pt x="10975246" y="1381491"/>
                  <a:pt x="10917428" y="1507724"/>
                </a:cubicBezTo>
                <a:cubicBezTo>
                  <a:pt x="11059549" y="1680839"/>
                  <a:pt x="11109251" y="1905256"/>
                  <a:pt x="11052448" y="2116963"/>
                </a:cubicBezTo>
                <a:cubicBezTo>
                  <a:pt x="11005253" y="2292869"/>
                  <a:pt x="10889906" y="2441168"/>
                  <a:pt x="10735082" y="2537683"/>
                </a:cubicBezTo>
                <a:lnTo>
                  <a:pt x="10677567" y="2568093"/>
                </a:lnTo>
                <a:lnTo>
                  <a:pt x="10717386" y="2583442"/>
                </a:lnTo>
                <a:cubicBezTo>
                  <a:pt x="10846123" y="2651652"/>
                  <a:pt x="10945189" y="2762949"/>
                  <a:pt x="10992526" y="2897785"/>
                </a:cubicBezTo>
                <a:cubicBezTo>
                  <a:pt x="11038397" y="3028281"/>
                  <a:pt x="11031860" y="3170013"/>
                  <a:pt x="10974042" y="3296246"/>
                </a:cubicBezTo>
                <a:cubicBezTo>
                  <a:pt x="11116163" y="3469362"/>
                  <a:pt x="11165865" y="3693778"/>
                  <a:pt x="11109062" y="3905485"/>
                </a:cubicBezTo>
                <a:cubicBezTo>
                  <a:pt x="11033551" y="4186935"/>
                  <a:pt x="10783571" y="4397711"/>
                  <a:pt x="10476565" y="4438782"/>
                </a:cubicBezTo>
                <a:cubicBezTo>
                  <a:pt x="10475100" y="4614456"/>
                  <a:pt x="10392487" y="4781062"/>
                  <a:pt x="10250142" y="4895749"/>
                </a:cubicBezTo>
                <a:cubicBezTo>
                  <a:pt x="10033861" y="5070028"/>
                  <a:pt x="9721444" y="5092423"/>
                  <a:pt x="9479242" y="4951078"/>
                </a:cubicBezTo>
                <a:cubicBezTo>
                  <a:pt x="9400913" y="5193860"/>
                  <a:pt x="9191169" y="5379452"/>
                  <a:pt x="8928341" y="5438578"/>
                </a:cubicBezTo>
                <a:cubicBezTo>
                  <a:pt x="8850913" y="5455995"/>
                  <a:pt x="8772640" y="5461637"/>
                  <a:pt x="8696017" y="5456421"/>
                </a:cubicBezTo>
                <a:close/>
              </a:path>
            </a:pathLst>
          </a:custGeom>
          <a:solidFill>
            <a:srgbClr val="FFE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oogle Shape;9;p2">
            <a:extLst>
              <a:ext uri="{FF2B5EF4-FFF2-40B4-BE49-F238E27FC236}">
                <a16:creationId xmlns:a16="http://schemas.microsoft.com/office/drawing/2014/main" id="{8C9BC7E5-1BDA-4855-886F-DB85E3F0AB54}"/>
              </a:ext>
            </a:extLst>
          </p:cNvPr>
          <p:cNvGrpSpPr/>
          <p:nvPr/>
        </p:nvGrpSpPr>
        <p:grpSpPr>
          <a:xfrm>
            <a:off x="69885" y="196021"/>
            <a:ext cx="8827694" cy="4846704"/>
            <a:chOff x="151480" y="268278"/>
            <a:chExt cx="8842791" cy="4117201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945542E9-4DD5-4C45-AF53-652C127D34C9}"/>
                </a:ext>
              </a:extLst>
            </p:cNvPr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;p2">
              <a:extLst>
                <a:ext uri="{FF2B5EF4-FFF2-40B4-BE49-F238E27FC236}">
                  <a16:creationId xmlns:a16="http://schemas.microsoft.com/office/drawing/2014/main" id="{54E17D19-5398-4819-A0B7-ECDAD78AEF5C}"/>
                </a:ext>
              </a:extLst>
            </p:cNvPr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;p2">
              <a:extLst>
                <a:ext uri="{FF2B5EF4-FFF2-40B4-BE49-F238E27FC236}">
                  <a16:creationId xmlns:a16="http://schemas.microsoft.com/office/drawing/2014/main" id="{73748687-0E55-4F20-BDEE-1163B33CEA09}"/>
                </a:ext>
              </a:extLst>
            </p:cNvPr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;p2">
              <a:extLst>
                <a:ext uri="{FF2B5EF4-FFF2-40B4-BE49-F238E27FC236}">
                  <a16:creationId xmlns:a16="http://schemas.microsoft.com/office/drawing/2014/main" id="{845D2F19-41EA-4990-894D-7F98E1995AE1}"/>
                </a:ext>
              </a:extLst>
            </p:cNvPr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;p2">
              <a:extLst>
                <a:ext uri="{FF2B5EF4-FFF2-40B4-BE49-F238E27FC236}">
                  <a16:creationId xmlns:a16="http://schemas.microsoft.com/office/drawing/2014/main" id="{D4BA9F3D-B40C-42A4-B6EC-8497EAE5A466}"/>
                </a:ext>
              </a:extLst>
            </p:cNvPr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67;p6">
            <a:extLst>
              <a:ext uri="{FF2B5EF4-FFF2-40B4-BE49-F238E27FC236}">
                <a16:creationId xmlns:a16="http://schemas.microsoft.com/office/drawing/2014/main" id="{D6695EB8-14ED-4E6B-B2A8-1FD36409A3F6}"/>
              </a:ext>
            </a:extLst>
          </p:cNvPr>
          <p:cNvGrpSpPr/>
          <p:nvPr/>
        </p:nvGrpSpPr>
        <p:grpSpPr>
          <a:xfrm rot="1365313">
            <a:off x="7989286" y="5414404"/>
            <a:ext cx="1089866" cy="1667930"/>
            <a:chOff x="2190225" y="236575"/>
            <a:chExt cx="3165475" cy="5024350"/>
          </a:xfrm>
        </p:grpSpPr>
        <p:sp>
          <p:nvSpPr>
            <p:cNvPr id="19" name="Google Shape;68;p6">
              <a:extLst>
                <a:ext uri="{FF2B5EF4-FFF2-40B4-BE49-F238E27FC236}">
                  <a16:creationId xmlns:a16="http://schemas.microsoft.com/office/drawing/2014/main" id="{AE38A8CF-622A-42D8-A564-FB6064E824CE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;p6">
              <a:extLst>
                <a:ext uri="{FF2B5EF4-FFF2-40B4-BE49-F238E27FC236}">
                  <a16:creationId xmlns:a16="http://schemas.microsoft.com/office/drawing/2014/main" id="{CB0E299A-A780-4536-8012-C52E633BF5AD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;p6">
              <a:extLst>
                <a:ext uri="{FF2B5EF4-FFF2-40B4-BE49-F238E27FC236}">
                  <a16:creationId xmlns:a16="http://schemas.microsoft.com/office/drawing/2014/main" id="{668024C4-EB21-4179-A2F7-A9C975E24710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;p6">
              <a:extLst>
                <a:ext uri="{FF2B5EF4-FFF2-40B4-BE49-F238E27FC236}">
                  <a16:creationId xmlns:a16="http://schemas.microsoft.com/office/drawing/2014/main" id="{0BFEF879-E65D-4796-8C89-646B39FCC768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;p6">
              <a:extLst>
                <a:ext uri="{FF2B5EF4-FFF2-40B4-BE49-F238E27FC236}">
                  <a16:creationId xmlns:a16="http://schemas.microsoft.com/office/drawing/2014/main" id="{AC89713A-558B-4619-B4D6-AE5E7F66BD2A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73;p6">
            <a:extLst>
              <a:ext uri="{FF2B5EF4-FFF2-40B4-BE49-F238E27FC236}">
                <a16:creationId xmlns:a16="http://schemas.microsoft.com/office/drawing/2014/main" id="{4BF4C794-783A-428B-B3AA-E36AD92DCFDC}"/>
              </a:ext>
            </a:extLst>
          </p:cNvPr>
          <p:cNvGrpSpPr/>
          <p:nvPr/>
        </p:nvGrpSpPr>
        <p:grpSpPr>
          <a:xfrm rot="19546184">
            <a:off x="168457" y="5232876"/>
            <a:ext cx="801896" cy="1238575"/>
            <a:chOff x="2144500" y="237375"/>
            <a:chExt cx="3245200" cy="5012400"/>
          </a:xfrm>
        </p:grpSpPr>
        <p:sp>
          <p:nvSpPr>
            <p:cNvPr id="14" name="Google Shape;74;p6">
              <a:extLst>
                <a:ext uri="{FF2B5EF4-FFF2-40B4-BE49-F238E27FC236}">
                  <a16:creationId xmlns:a16="http://schemas.microsoft.com/office/drawing/2014/main" id="{9EFE2177-2AF0-456C-BBA8-D39E236B9982}"/>
                </a:ext>
              </a:extLst>
            </p:cNvPr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;p6">
              <a:extLst>
                <a:ext uri="{FF2B5EF4-FFF2-40B4-BE49-F238E27FC236}">
                  <a16:creationId xmlns:a16="http://schemas.microsoft.com/office/drawing/2014/main" id="{F5B37E3D-0438-476A-9E2E-BA254537AA25}"/>
                </a:ext>
              </a:extLst>
            </p:cNvPr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;p6">
              <a:extLst>
                <a:ext uri="{FF2B5EF4-FFF2-40B4-BE49-F238E27FC236}">
                  <a16:creationId xmlns:a16="http://schemas.microsoft.com/office/drawing/2014/main" id="{62ABE790-6426-4936-A5EC-7A72CAA84B24}"/>
                </a:ext>
              </a:extLst>
            </p:cNvPr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7;p6">
              <a:extLst>
                <a:ext uri="{FF2B5EF4-FFF2-40B4-BE49-F238E27FC236}">
                  <a16:creationId xmlns:a16="http://schemas.microsoft.com/office/drawing/2014/main" id="{1C3F0C5B-9060-46FD-A58C-94D46C316AC1}"/>
                </a:ext>
              </a:extLst>
            </p:cNvPr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;p6">
              <a:extLst>
                <a:ext uri="{FF2B5EF4-FFF2-40B4-BE49-F238E27FC236}">
                  <a16:creationId xmlns:a16="http://schemas.microsoft.com/office/drawing/2014/main" id="{540B5A77-38FD-4F72-9CAD-55DF4BC3D09B}"/>
                </a:ext>
              </a:extLst>
            </p:cNvPr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77;p11">
            <a:extLst>
              <a:ext uri="{FF2B5EF4-FFF2-40B4-BE49-F238E27FC236}">
                <a16:creationId xmlns:a16="http://schemas.microsoft.com/office/drawing/2014/main" id="{D274FD68-8E7E-4054-823B-7CF2F732A1C3}"/>
              </a:ext>
            </a:extLst>
          </p:cNvPr>
          <p:cNvGrpSpPr/>
          <p:nvPr/>
        </p:nvGrpSpPr>
        <p:grpSpPr>
          <a:xfrm>
            <a:off x="8653460" y="1813345"/>
            <a:ext cx="1528010" cy="1421425"/>
            <a:chOff x="920750" y="240450"/>
            <a:chExt cx="5619750" cy="5227750"/>
          </a:xfrm>
        </p:grpSpPr>
        <p:sp>
          <p:nvSpPr>
            <p:cNvPr id="56" name="Google Shape;178;p11">
              <a:extLst>
                <a:ext uri="{FF2B5EF4-FFF2-40B4-BE49-F238E27FC236}">
                  <a16:creationId xmlns:a16="http://schemas.microsoft.com/office/drawing/2014/main" id="{644A1AE0-56D1-4A29-8BBE-7E1E4D852AE4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9;p11">
              <a:extLst>
                <a:ext uri="{FF2B5EF4-FFF2-40B4-BE49-F238E27FC236}">
                  <a16:creationId xmlns:a16="http://schemas.microsoft.com/office/drawing/2014/main" id="{EE8C95BC-71E3-4BC2-84DD-67A12A7BDE56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;p11">
              <a:extLst>
                <a:ext uri="{FF2B5EF4-FFF2-40B4-BE49-F238E27FC236}">
                  <a16:creationId xmlns:a16="http://schemas.microsoft.com/office/drawing/2014/main" id="{DB6758D3-2BDB-4CDB-A7A0-93D9A6203FD1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1;p11">
              <a:extLst>
                <a:ext uri="{FF2B5EF4-FFF2-40B4-BE49-F238E27FC236}">
                  <a16:creationId xmlns:a16="http://schemas.microsoft.com/office/drawing/2014/main" id="{39C605C6-0000-4170-A769-BB2DE8562405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2;p11">
              <a:extLst>
                <a:ext uri="{FF2B5EF4-FFF2-40B4-BE49-F238E27FC236}">
                  <a16:creationId xmlns:a16="http://schemas.microsoft.com/office/drawing/2014/main" id="{3F5656BD-6E2C-490A-A967-46BC7DD69FAD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3;p11">
              <a:extLst>
                <a:ext uri="{FF2B5EF4-FFF2-40B4-BE49-F238E27FC236}">
                  <a16:creationId xmlns:a16="http://schemas.microsoft.com/office/drawing/2014/main" id="{80498811-F4B5-4D1A-969A-FD60044C094A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4;p11">
              <a:extLst>
                <a:ext uri="{FF2B5EF4-FFF2-40B4-BE49-F238E27FC236}">
                  <a16:creationId xmlns:a16="http://schemas.microsoft.com/office/drawing/2014/main" id="{5096E007-E595-4BF7-819B-5687BBA92FE0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5;p11">
              <a:extLst>
                <a:ext uri="{FF2B5EF4-FFF2-40B4-BE49-F238E27FC236}">
                  <a16:creationId xmlns:a16="http://schemas.microsoft.com/office/drawing/2014/main" id="{DCC176A6-95E5-4445-AA1C-454636D62045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6;p11">
              <a:extLst>
                <a:ext uri="{FF2B5EF4-FFF2-40B4-BE49-F238E27FC236}">
                  <a16:creationId xmlns:a16="http://schemas.microsoft.com/office/drawing/2014/main" id="{0E431DA0-7A25-47BC-BFCD-D6F0DAC69A39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7;p11">
              <a:extLst>
                <a:ext uri="{FF2B5EF4-FFF2-40B4-BE49-F238E27FC236}">
                  <a16:creationId xmlns:a16="http://schemas.microsoft.com/office/drawing/2014/main" id="{00FD0B76-5685-488F-B117-81D9AC5AA3C8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8;p11">
              <a:extLst>
                <a:ext uri="{FF2B5EF4-FFF2-40B4-BE49-F238E27FC236}">
                  <a16:creationId xmlns:a16="http://schemas.microsoft.com/office/drawing/2014/main" id="{686C2DC8-4B00-4B15-9A87-9053AA514E5B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9;p11">
              <a:extLst>
                <a:ext uri="{FF2B5EF4-FFF2-40B4-BE49-F238E27FC236}">
                  <a16:creationId xmlns:a16="http://schemas.microsoft.com/office/drawing/2014/main" id="{3506EE03-B10B-4030-88F2-9B0135308994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0;p11">
              <a:extLst>
                <a:ext uri="{FF2B5EF4-FFF2-40B4-BE49-F238E27FC236}">
                  <a16:creationId xmlns:a16="http://schemas.microsoft.com/office/drawing/2014/main" id="{AE37E844-1321-44BD-9956-34F277EB8687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1;p11">
              <a:extLst>
                <a:ext uri="{FF2B5EF4-FFF2-40B4-BE49-F238E27FC236}">
                  <a16:creationId xmlns:a16="http://schemas.microsoft.com/office/drawing/2014/main" id="{7C5AD9E8-44EA-4BF3-892C-9E0BABFF8446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2;p11">
              <a:extLst>
                <a:ext uri="{FF2B5EF4-FFF2-40B4-BE49-F238E27FC236}">
                  <a16:creationId xmlns:a16="http://schemas.microsoft.com/office/drawing/2014/main" id="{5FB9B015-CB7B-4188-ACBC-F04D4101659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;p11">
              <a:extLst>
                <a:ext uri="{FF2B5EF4-FFF2-40B4-BE49-F238E27FC236}">
                  <a16:creationId xmlns:a16="http://schemas.microsoft.com/office/drawing/2014/main" id="{1D71B06E-8B74-4FA1-A0E0-1905CA38834A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4;p11">
              <a:extLst>
                <a:ext uri="{FF2B5EF4-FFF2-40B4-BE49-F238E27FC236}">
                  <a16:creationId xmlns:a16="http://schemas.microsoft.com/office/drawing/2014/main" id="{2B5DDE05-598C-477E-8D80-9A5AEB5AF2A8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5;p11">
              <a:extLst>
                <a:ext uri="{FF2B5EF4-FFF2-40B4-BE49-F238E27FC236}">
                  <a16:creationId xmlns:a16="http://schemas.microsoft.com/office/drawing/2014/main" id="{EAE40977-7F51-408A-BA4C-D83AD012B8D4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6;p11">
              <a:extLst>
                <a:ext uri="{FF2B5EF4-FFF2-40B4-BE49-F238E27FC236}">
                  <a16:creationId xmlns:a16="http://schemas.microsoft.com/office/drawing/2014/main" id="{7763AC4B-1A91-48E3-AAAB-93CE1FA24BA1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7;p11">
              <a:extLst>
                <a:ext uri="{FF2B5EF4-FFF2-40B4-BE49-F238E27FC236}">
                  <a16:creationId xmlns:a16="http://schemas.microsoft.com/office/drawing/2014/main" id="{1C621B61-2A16-4208-84AE-D4EC94735454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8;p11">
              <a:extLst>
                <a:ext uri="{FF2B5EF4-FFF2-40B4-BE49-F238E27FC236}">
                  <a16:creationId xmlns:a16="http://schemas.microsoft.com/office/drawing/2014/main" id="{44FE048D-30C2-4498-A840-D9C4B48220C4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;p11">
              <a:extLst>
                <a:ext uri="{FF2B5EF4-FFF2-40B4-BE49-F238E27FC236}">
                  <a16:creationId xmlns:a16="http://schemas.microsoft.com/office/drawing/2014/main" id="{4F2BED05-BB01-4C9A-AA61-02D5C3CCDC4B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0;p11">
              <a:extLst>
                <a:ext uri="{FF2B5EF4-FFF2-40B4-BE49-F238E27FC236}">
                  <a16:creationId xmlns:a16="http://schemas.microsoft.com/office/drawing/2014/main" id="{2F8D61E9-C96C-4759-AE3A-CD09136CC106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1;p11">
              <a:extLst>
                <a:ext uri="{FF2B5EF4-FFF2-40B4-BE49-F238E27FC236}">
                  <a16:creationId xmlns:a16="http://schemas.microsoft.com/office/drawing/2014/main" id="{B270297E-ACDF-4486-89F4-F1BAEFB75770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02;p11">
            <a:extLst>
              <a:ext uri="{FF2B5EF4-FFF2-40B4-BE49-F238E27FC236}">
                <a16:creationId xmlns:a16="http://schemas.microsoft.com/office/drawing/2014/main" id="{3AFB547F-ACA7-4090-B930-8610993D5543}"/>
              </a:ext>
            </a:extLst>
          </p:cNvPr>
          <p:cNvGrpSpPr/>
          <p:nvPr/>
        </p:nvGrpSpPr>
        <p:grpSpPr>
          <a:xfrm>
            <a:off x="-942101" y="2765171"/>
            <a:ext cx="1412536" cy="1759606"/>
            <a:chOff x="1728250" y="237500"/>
            <a:chExt cx="4090750" cy="5095875"/>
          </a:xfrm>
        </p:grpSpPr>
        <p:sp>
          <p:nvSpPr>
            <p:cNvPr id="27" name="Google Shape;203;p11">
              <a:extLst>
                <a:ext uri="{FF2B5EF4-FFF2-40B4-BE49-F238E27FC236}">
                  <a16:creationId xmlns:a16="http://schemas.microsoft.com/office/drawing/2014/main" id="{EC2FA185-3F90-407F-947E-DE21AD7F20B2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;p11">
              <a:extLst>
                <a:ext uri="{FF2B5EF4-FFF2-40B4-BE49-F238E27FC236}">
                  <a16:creationId xmlns:a16="http://schemas.microsoft.com/office/drawing/2014/main" id="{CE6A4304-08A6-4F22-B676-C0C0644C1F61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;p11">
              <a:extLst>
                <a:ext uri="{FF2B5EF4-FFF2-40B4-BE49-F238E27FC236}">
                  <a16:creationId xmlns:a16="http://schemas.microsoft.com/office/drawing/2014/main" id="{09779EA0-77A1-4226-B1A3-4F43905D3B1F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6;p11">
              <a:extLst>
                <a:ext uri="{FF2B5EF4-FFF2-40B4-BE49-F238E27FC236}">
                  <a16:creationId xmlns:a16="http://schemas.microsoft.com/office/drawing/2014/main" id="{465DAD88-CAB3-4B74-B65A-461F526D704C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;p11">
              <a:extLst>
                <a:ext uri="{FF2B5EF4-FFF2-40B4-BE49-F238E27FC236}">
                  <a16:creationId xmlns:a16="http://schemas.microsoft.com/office/drawing/2014/main" id="{DC3D3E7B-46DB-4355-B158-10C0FF7A536F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;p11">
              <a:extLst>
                <a:ext uri="{FF2B5EF4-FFF2-40B4-BE49-F238E27FC236}">
                  <a16:creationId xmlns:a16="http://schemas.microsoft.com/office/drawing/2014/main" id="{0336032C-0DE2-4F6D-9E30-0856D98BE85A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9;p11">
              <a:extLst>
                <a:ext uri="{FF2B5EF4-FFF2-40B4-BE49-F238E27FC236}">
                  <a16:creationId xmlns:a16="http://schemas.microsoft.com/office/drawing/2014/main" id="{11C3EBFA-4C5A-415D-9950-3A249ECFC0E7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0;p11">
              <a:extLst>
                <a:ext uri="{FF2B5EF4-FFF2-40B4-BE49-F238E27FC236}">
                  <a16:creationId xmlns:a16="http://schemas.microsoft.com/office/drawing/2014/main" id="{A24E0CF9-E9B9-4C74-9592-A06F4E85161B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1;p11">
              <a:extLst>
                <a:ext uri="{FF2B5EF4-FFF2-40B4-BE49-F238E27FC236}">
                  <a16:creationId xmlns:a16="http://schemas.microsoft.com/office/drawing/2014/main" id="{CD042692-6BDD-47AA-8100-0192BD71901B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;p11">
              <a:extLst>
                <a:ext uri="{FF2B5EF4-FFF2-40B4-BE49-F238E27FC236}">
                  <a16:creationId xmlns:a16="http://schemas.microsoft.com/office/drawing/2014/main" id="{C47EEA77-E02C-4363-9A1A-29E52922D739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;p11">
              <a:extLst>
                <a:ext uri="{FF2B5EF4-FFF2-40B4-BE49-F238E27FC236}">
                  <a16:creationId xmlns:a16="http://schemas.microsoft.com/office/drawing/2014/main" id="{A0FEA449-509F-4F68-966B-6DD0093917FB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4;p11">
              <a:extLst>
                <a:ext uri="{FF2B5EF4-FFF2-40B4-BE49-F238E27FC236}">
                  <a16:creationId xmlns:a16="http://schemas.microsoft.com/office/drawing/2014/main" id="{E0E58156-F6E9-43D8-8069-F011725B086D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5;p11">
              <a:extLst>
                <a:ext uri="{FF2B5EF4-FFF2-40B4-BE49-F238E27FC236}">
                  <a16:creationId xmlns:a16="http://schemas.microsoft.com/office/drawing/2014/main" id="{99C7534A-B633-4C7E-A5C2-BEB19B260035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;p11">
              <a:extLst>
                <a:ext uri="{FF2B5EF4-FFF2-40B4-BE49-F238E27FC236}">
                  <a16:creationId xmlns:a16="http://schemas.microsoft.com/office/drawing/2014/main" id="{E8189ADE-A039-400F-BD96-B7267E0F3AF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7;p11">
              <a:extLst>
                <a:ext uri="{FF2B5EF4-FFF2-40B4-BE49-F238E27FC236}">
                  <a16:creationId xmlns:a16="http://schemas.microsoft.com/office/drawing/2014/main" id="{DD833B84-2D3D-40B3-9E6A-6C86CD8537CA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8;p11">
              <a:extLst>
                <a:ext uri="{FF2B5EF4-FFF2-40B4-BE49-F238E27FC236}">
                  <a16:creationId xmlns:a16="http://schemas.microsoft.com/office/drawing/2014/main" id="{0B84C059-B222-4F22-847D-B718CE6CDAC6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;p11">
              <a:extLst>
                <a:ext uri="{FF2B5EF4-FFF2-40B4-BE49-F238E27FC236}">
                  <a16:creationId xmlns:a16="http://schemas.microsoft.com/office/drawing/2014/main" id="{0E65177C-ED6B-43AD-B087-6E1CF0BA9B96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0;p11">
              <a:extLst>
                <a:ext uri="{FF2B5EF4-FFF2-40B4-BE49-F238E27FC236}">
                  <a16:creationId xmlns:a16="http://schemas.microsoft.com/office/drawing/2014/main" id="{C4C425BD-285A-410B-A907-D97BE632A08A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;p11">
              <a:extLst>
                <a:ext uri="{FF2B5EF4-FFF2-40B4-BE49-F238E27FC236}">
                  <a16:creationId xmlns:a16="http://schemas.microsoft.com/office/drawing/2014/main" id="{5A0B7492-786F-4A25-8860-B450AA00CA9E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2;p11">
              <a:extLst>
                <a:ext uri="{FF2B5EF4-FFF2-40B4-BE49-F238E27FC236}">
                  <a16:creationId xmlns:a16="http://schemas.microsoft.com/office/drawing/2014/main" id="{DCA11C2B-2A62-4877-B248-21884B72B13F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3;p11">
              <a:extLst>
                <a:ext uri="{FF2B5EF4-FFF2-40B4-BE49-F238E27FC236}">
                  <a16:creationId xmlns:a16="http://schemas.microsoft.com/office/drawing/2014/main" id="{F6CC12D9-6033-4A82-87F5-E158A3FA8350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4;p11">
              <a:extLst>
                <a:ext uri="{FF2B5EF4-FFF2-40B4-BE49-F238E27FC236}">
                  <a16:creationId xmlns:a16="http://schemas.microsoft.com/office/drawing/2014/main" id="{CD0BAB6B-EE9E-42C3-A007-5284F9F2D085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5;p11">
              <a:extLst>
                <a:ext uri="{FF2B5EF4-FFF2-40B4-BE49-F238E27FC236}">
                  <a16:creationId xmlns:a16="http://schemas.microsoft.com/office/drawing/2014/main" id="{D9CF0282-130B-4C04-898D-C5755D307CE9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6;p11">
              <a:extLst>
                <a:ext uri="{FF2B5EF4-FFF2-40B4-BE49-F238E27FC236}">
                  <a16:creationId xmlns:a16="http://schemas.microsoft.com/office/drawing/2014/main" id="{C26868C3-7EC5-40BF-B344-A367040A6EE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7;p11">
              <a:extLst>
                <a:ext uri="{FF2B5EF4-FFF2-40B4-BE49-F238E27FC236}">
                  <a16:creationId xmlns:a16="http://schemas.microsoft.com/office/drawing/2014/main" id="{A1BF1FFF-B8F1-429B-94A1-72A202E9F20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;p11">
              <a:extLst>
                <a:ext uri="{FF2B5EF4-FFF2-40B4-BE49-F238E27FC236}">
                  <a16:creationId xmlns:a16="http://schemas.microsoft.com/office/drawing/2014/main" id="{908E4EC6-2088-4BDF-B036-C979A2E055F7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9;p11">
              <a:extLst>
                <a:ext uri="{FF2B5EF4-FFF2-40B4-BE49-F238E27FC236}">
                  <a16:creationId xmlns:a16="http://schemas.microsoft.com/office/drawing/2014/main" id="{31CEDC27-9469-43F2-8657-53D097D4731F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0;p11">
              <a:extLst>
                <a:ext uri="{FF2B5EF4-FFF2-40B4-BE49-F238E27FC236}">
                  <a16:creationId xmlns:a16="http://schemas.microsoft.com/office/drawing/2014/main" id="{37738164-C376-4DB9-85D0-CAE65CCE24A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1;p11">
              <a:extLst>
                <a:ext uri="{FF2B5EF4-FFF2-40B4-BE49-F238E27FC236}">
                  <a16:creationId xmlns:a16="http://schemas.microsoft.com/office/drawing/2014/main" id="{FC4BCB47-6695-4F7D-88B5-5B1F7F3B0A82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69;p13">
            <a:extLst>
              <a:ext uri="{FF2B5EF4-FFF2-40B4-BE49-F238E27FC236}">
                <a16:creationId xmlns:a16="http://schemas.microsoft.com/office/drawing/2014/main" id="{3CF4731C-EF1E-45C2-B12A-A7BE2906BD83}"/>
              </a:ext>
            </a:extLst>
          </p:cNvPr>
          <p:cNvGrpSpPr/>
          <p:nvPr/>
        </p:nvGrpSpPr>
        <p:grpSpPr>
          <a:xfrm rot="-1609825">
            <a:off x="-264129" y="-233557"/>
            <a:ext cx="1357442" cy="1384042"/>
            <a:chOff x="1301600" y="238450"/>
            <a:chExt cx="4846600" cy="4941575"/>
          </a:xfrm>
        </p:grpSpPr>
        <p:sp>
          <p:nvSpPr>
            <p:cNvPr id="81" name="Google Shape;270;p13">
              <a:extLst>
                <a:ext uri="{FF2B5EF4-FFF2-40B4-BE49-F238E27FC236}">
                  <a16:creationId xmlns:a16="http://schemas.microsoft.com/office/drawing/2014/main" id="{14960637-6756-4565-8294-B14F86A5D51C}"/>
                </a:ext>
              </a:extLst>
            </p:cNvPr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271;p13">
              <a:extLst>
                <a:ext uri="{FF2B5EF4-FFF2-40B4-BE49-F238E27FC236}">
                  <a16:creationId xmlns:a16="http://schemas.microsoft.com/office/drawing/2014/main" id="{E67DD01E-35E9-491C-9280-DA5DE12CD9A9}"/>
                </a:ext>
              </a:extLst>
            </p:cNvPr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2;p13">
              <a:extLst>
                <a:ext uri="{FF2B5EF4-FFF2-40B4-BE49-F238E27FC236}">
                  <a16:creationId xmlns:a16="http://schemas.microsoft.com/office/drawing/2014/main" id="{A400663F-C8C4-481B-A9AD-8C561A20C28D}"/>
                </a:ext>
              </a:extLst>
            </p:cNvPr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958;p33">
            <a:extLst>
              <a:ext uri="{FF2B5EF4-FFF2-40B4-BE49-F238E27FC236}">
                <a16:creationId xmlns:a16="http://schemas.microsoft.com/office/drawing/2014/main" id="{9B10E40C-5F82-4F70-B37D-C6D4E09DA040}"/>
              </a:ext>
            </a:extLst>
          </p:cNvPr>
          <p:cNvGrpSpPr/>
          <p:nvPr/>
        </p:nvGrpSpPr>
        <p:grpSpPr>
          <a:xfrm rot="-3226582">
            <a:off x="2253312" y="6181709"/>
            <a:ext cx="1259793" cy="1015566"/>
            <a:chOff x="750100" y="236175"/>
            <a:chExt cx="6175375" cy="4978200"/>
          </a:xfrm>
        </p:grpSpPr>
        <p:sp>
          <p:nvSpPr>
            <p:cNvPr id="88" name="Google Shape;959;p33">
              <a:extLst>
                <a:ext uri="{FF2B5EF4-FFF2-40B4-BE49-F238E27FC236}">
                  <a16:creationId xmlns:a16="http://schemas.microsoft.com/office/drawing/2014/main" id="{4DB59B40-F03D-4D3A-935B-02F62D43D678}"/>
                </a:ext>
              </a:extLst>
            </p:cNvPr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60;p33">
              <a:extLst>
                <a:ext uri="{FF2B5EF4-FFF2-40B4-BE49-F238E27FC236}">
                  <a16:creationId xmlns:a16="http://schemas.microsoft.com/office/drawing/2014/main" id="{14CE6CD0-03C9-4C41-B89C-8A44BBC6E980}"/>
                </a:ext>
              </a:extLst>
            </p:cNvPr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61;p33">
              <a:extLst>
                <a:ext uri="{FF2B5EF4-FFF2-40B4-BE49-F238E27FC236}">
                  <a16:creationId xmlns:a16="http://schemas.microsoft.com/office/drawing/2014/main" id="{F1618622-F98B-4BE2-81C2-3E4BD9D4C41D}"/>
                </a:ext>
              </a:extLst>
            </p:cNvPr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62;p33">
              <a:extLst>
                <a:ext uri="{FF2B5EF4-FFF2-40B4-BE49-F238E27FC236}">
                  <a16:creationId xmlns:a16="http://schemas.microsoft.com/office/drawing/2014/main" id="{C9DB4285-34D7-4953-885C-9E8D743487B4}"/>
                </a:ext>
              </a:extLst>
            </p:cNvPr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63;p33">
              <a:extLst>
                <a:ext uri="{FF2B5EF4-FFF2-40B4-BE49-F238E27FC236}">
                  <a16:creationId xmlns:a16="http://schemas.microsoft.com/office/drawing/2014/main" id="{BAF02A6E-5E50-477F-AAE0-6624E8CF9552}"/>
                </a:ext>
              </a:extLst>
            </p:cNvPr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64;p33">
              <a:extLst>
                <a:ext uri="{FF2B5EF4-FFF2-40B4-BE49-F238E27FC236}">
                  <a16:creationId xmlns:a16="http://schemas.microsoft.com/office/drawing/2014/main" id="{EFDFCF4C-0165-47D3-9E88-E68A3CBF2000}"/>
                </a:ext>
              </a:extLst>
            </p:cNvPr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90;p33">
            <a:extLst>
              <a:ext uri="{FF2B5EF4-FFF2-40B4-BE49-F238E27FC236}">
                <a16:creationId xmlns:a16="http://schemas.microsoft.com/office/drawing/2014/main" id="{6F501F7E-797B-4DE7-820E-1F5B73C5D1E3}"/>
              </a:ext>
            </a:extLst>
          </p:cNvPr>
          <p:cNvGrpSpPr/>
          <p:nvPr/>
        </p:nvGrpSpPr>
        <p:grpSpPr>
          <a:xfrm rot="15707217" flipH="1">
            <a:off x="4416997" y="-844927"/>
            <a:ext cx="889155" cy="1181848"/>
            <a:chOff x="1806625" y="239525"/>
            <a:chExt cx="3845825" cy="5111800"/>
          </a:xfrm>
        </p:grpSpPr>
        <p:sp>
          <p:nvSpPr>
            <p:cNvPr id="95" name="Google Shape;991;p33">
              <a:extLst>
                <a:ext uri="{FF2B5EF4-FFF2-40B4-BE49-F238E27FC236}">
                  <a16:creationId xmlns:a16="http://schemas.microsoft.com/office/drawing/2014/main" id="{8F648A04-B457-434F-BDD5-3276F55F6F49}"/>
                </a:ext>
              </a:extLst>
            </p:cNvPr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92;p33">
              <a:extLst>
                <a:ext uri="{FF2B5EF4-FFF2-40B4-BE49-F238E27FC236}">
                  <a16:creationId xmlns:a16="http://schemas.microsoft.com/office/drawing/2014/main" id="{210FA381-08E7-42E8-9AC7-F23DC88E4C83}"/>
                </a:ext>
              </a:extLst>
            </p:cNvPr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93;p33">
              <a:extLst>
                <a:ext uri="{FF2B5EF4-FFF2-40B4-BE49-F238E27FC236}">
                  <a16:creationId xmlns:a16="http://schemas.microsoft.com/office/drawing/2014/main" id="{32E79A76-6832-46B6-9C84-98B3B1DFA19F}"/>
                </a:ext>
              </a:extLst>
            </p:cNvPr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2DDDD51-CA5A-472B-844B-3D3908F955BB}"/>
              </a:ext>
            </a:extLst>
          </p:cNvPr>
          <p:cNvGrpSpPr/>
          <p:nvPr/>
        </p:nvGrpSpPr>
        <p:grpSpPr>
          <a:xfrm>
            <a:off x="189605" y="2209685"/>
            <a:ext cx="8286546" cy="2438631"/>
            <a:chOff x="112973" y="1747397"/>
            <a:chExt cx="8286546" cy="2438631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252582F-E0F3-4BD8-9D04-2F12A17A867B}"/>
                </a:ext>
              </a:extLst>
            </p:cNvPr>
            <p:cNvSpPr txBox="1"/>
            <p:nvPr/>
          </p:nvSpPr>
          <p:spPr>
            <a:xfrm>
              <a:off x="1684539" y="1874027"/>
              <a:ext cx="6714980" cy="21544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Đột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biến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gen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tạo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ra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các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gen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lặn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biểu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hiện</a:t>
              </a:r>
              <a:endParaRPr lang="en-US" sz="2800" dirty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khi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thể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đồng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hợp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hoặc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trong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điều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khiện</a:t>
              </a:r>
              <a:endParaRPr lang="en-US" sz="2800" dirty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ngoại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cảnh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thích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hợp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: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đột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biến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gen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thể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hại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hoặc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thể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có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lợi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cho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bản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thân</a:t>
              </a:r>
              <a:endParaRPr lang="en-US" sz="2800" dirty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sinh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vật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hoặc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 con </a:t>
              </a:r>
              <a:r>
                <a:rPr lang="en-US" sz="2800" dirty="0" err="1">
                  <a:solidFill>
                    <a:schemeClr val="tx2">
                      <a:lumMod val="75000"/>
                    </a:schemeClr>
                  </a:solidFill>
                </a:rPr>
                <a:t>người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</a:p>
          </p:txBody>
        </p:sp>
        <p:pic>
          <p:nvPicPr>
            <p:cNvPr id="104" name="Picture 2" descr="Women&amp;#39;s Health: 5 Important Topics You Need To Know - The Fit Foodie Life">
              <a:extLst>
                <a:ext uri="{FF2B5EF4-FFF2-40B4-BE49-F238E27FC236}">
                  <a16:creationId xmlns:a16="http://schemas.microsoft.com/office/drawing/2014/main" id="{9BF0D7A5-AEC0-42EE-8BFB-B4398592122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1856" y="2052226"/>
              <a:ext cx="2438631" cy="1828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57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7D3204-068F-4431-B0EF-C488249E6687}"/>
              </a:ext>
            </a:extLst>
          </p:cNvPr>
          <p:cNvSpPr/>
          <p:nvPr/>
        </p:nvSpPr>
        <p:spPr>
          <a:xfrm rot="10975822">
            <a:off x="1054788" y="37415"/>
            <a:ext cx="7333699" cy="2698708"/>
          </a:xfrm>
          <a:custGeom>
            <a:avLst/>
            <a:gdLst>
              <a:gd name="connsiteX0" fmla="*/ 1206973 w 8153400"/>
              <a:gd name="connsiteY0" fmla="*/ 2999913 h 3000348"/>
              <a:gd name="connsiteX1" fmla="*/ 1033435 w 8153400"/>
              <a:gd name="connsiteY1" fmla="*/ 2950882 h 3000348"/>
              <a:gd name="connsiteX2" fmla="*/ 977109 w 8153400"/>
              <a:gd name="connsiteY2" fmla="*/ 2908063 h 3000348"/>
              <a:gd name="connsiteX3" fmla="*/ 973628 w 8153400"/>
              <a:gd name="connsiteY3" fmla="*/ 2905416 h 3000348"/>
              <a:gd name="connsiteX4" fmla="*/ 674206 w 8153400"/>
              <a:gd name="connsiteY4" fmla="*/ 2999036 h 3000348"/>
              <a:gd name="connsiteX5" fmla="*/ 564163 w 8153400"/>
              <a:gd name="connsiteY5" fmla="*/ 2978076 h 3000348"/>
              <a:gd name="connsiteX6" fmla="*/ 356521 w 8153400"/>
              <a:gd name="connsiteY6" fmla="*/ 2779854 h 3000348"/>
              <a:gd name="connsiteX7" fmla="*/ 355391 w 8153400"/>
              <a:gd name="connsiteY7" fmla="*/ 2779500 h 3000348"/>
              <a:gd name="connsiteX8" fmla="*/ 267592 w 8153400"/>
              <a:gd name="connsiteY8" fmla="*/ 2752042 h 3000348"/>
              <a:gd name="connsiteX9" fmla="*/ 90041 w 8153400"/>
              <a:gd name="connsiteY9" fmla="*/ 2587473 h 3000348"/>
              <a:gd name="connsiteX10" fmla="*/ 101969 w 8153400"/>
              <a:gd name="connsiteY10" fmla="*/ 2378865 h 3000348"/>
              <a:gd name="connsiteX11" fmla="*/ 14839 w 8153400"/>
              <a:gd name="connsiteY11" fmla="*/ 2059908 h 3000348"/>
              <a:gd name="connsiteX12" fmla="*/ 422996 w 8153400"/>
              <a:gd name="connsiteY12" fmla="*/ 1780709 h 3000348"/>
              <a:gd name="connsiteX13" fmla="*/ 429153 w 8153400"/>
              <a:gd name="connsiteY13" fmla="*/ 1759916 h 3000348"/>
              <a:gd name="connsiteX14" fmla="*/ 411411 w 8153400"/>
              <a:gd name="connsiteY14" fmla="*/ 1754876 h 3000348"/>
              <a:gd name="connsiteX15" fmla="*/ 265450 w 8153400"/>
              <a:gd name="connsiteY15" fmla="*/ 1626166 h 3000348"/>
              <a:gd name="connsiteX16" fmla="*/ 347817 w 8153400"/>
              <a:gd name="connsiteY16" fmla="*/ 1402370 h 3000348"/>
              <a:gd name="connsiteX17" fmla="*/ 173883 w 8153400"/>
              <a:gd name="connsiteY17" fmla="*/ 1172762 h 3000348"/>
              <a:gd name="connsiteX18" fmla="*/ 491532 w 8153400"/>
              <a:gd name="connsiteY18" fmla="*/ 968679 h 3000348"/>
              <a:gd name="connsiteX19" fmla="*/ 494571 w 8153400"/>
              <a:gd name="connsiteY19" fmla="*/ 963300 h 3000348"/>
              <a:gd name="connsiteX20" fmla="*/ 636067 w 8153400"/>
              <a:gd name="connsiteY20" fmla="*/ 670233 h 3000348"/>
              <a:gd name="connsiteX21" fmla="*/ 1324414 w 8153400"/>
              <a:gd name="connsiteY21" fmla="*/ 603279 h 3000348"/>
              <a:gd name="connsiteX22" fmla="*/ 1324547 w 8153400"/>
              <a:gd name="connsiteY22" fmla="*/ 603154 h 3000348"/>
              <a:gd name="connsiteX23" fmla="*/ 1385119 w 8153400"/>
              <a:gd name="connsiteY23" fmla="*/ 546398 h 3000348"/>
              <a:gd name="connsiteX24" fmla="*/ 2018428 w 8153400"/>
              <a:gd name="connsiteY24" fmla="*/ 533772 h 3000348"/>
              <a:gd name="connsiteX25" fmla="*/ 2021524 w 8153400"/>
              <a:gd name="connsiteY25" fmla="*/ 530725 h 3000348"/>
              <a:gd name="connsiteX26" fmla="*/ 2066482 w 8153400"/>
              <a:gd name="connsiteY26" fmla="*/ 486479 h 3000348"/>
              <a:gd name="connsiteX27" fmla="*/ 2288857 w 8153400"/>
              <a:gd name="connsiteY27" fmla="*/ 406853 h 3000348"/>
              <a:gd name="connsiteX28" fmla="*/ 2430675 w 8153400"/>
              <a:gd name="connsiteY28" fmla="*/ 412267 h 3000348"/>
              <a:gd name="connsiteX29" fmla="*/ 2487780 w 8153400"/>
              <a:gd name="connsiteY29" fmla="*/ 426112 h 3000348"/>
              <a:gd name="connsiteX30" fmla="*/ 2495128 w 8153400"/>
              <a:gd name="connsiteY30" fmla="*/ 401936 h 3000348"/>
              <a:gd name="connsiteX31" fmla="*/ 2616166 w 8153400"/>
              <a:gd name="connsiteY31" fmla="*/ 265696 h 3000348"/>
              <a:gd name="connsiteX32" fmla="*/ 3304514 w 8153400"/>
              <a:gd name="connsiteY32" fmla="*/ 198742 h 3000348"/>
              <a:gd name="connsiteX33" fmla="*/ 3304646 w 8153400"/>
              <a:gd name="connsiteY33" fmla="*/ 198618 h 3000348"/>
              <a:gd name="connsiteX34" fmla="*/ 3365218 w 8153400"/>
              <a:gd name="connsiteY34" fmla="*/ 141861 h 3000348"/>
              <a:gd name="connsiteX35" fmla="*/ 3998528 w 8153400"/>
              <a:gd name="connsiteY35" fmla="*/ 129235 h 3000348"/>
              <a:gd name="connsiteX36" fmla="*/ 4001623 w 8153400"/>
              <a:gd name="connsiteY36" fmla="*/ 126188 h 3000348"/>
              <a:gd name="connsiteX37" fmla="*/ 4046579 w 8153400"/>
              <a:gd name="connsiteY37" fmla="*/ 81942 h 3000348"/>
              <a:gd name="connsiteX38" fmla="*/ 4268956 w 8153400"/>
              <a:gd name="connsiteY38" fmla="*/ 2317 h 3000348"/>
              <a:gd name="connsiteX39" fmla="*/ 4340859 w 8153400"/>
              <a:gd name="connsiteY39" fmla="*/ 422 h 3000348"/>
              <a:gd name="connsiteX40" fmla="*/ 4536810 w 8153400"/>
              <a:gd name="connsiteY40" fmla="*/ 47881 h 3000348"/>
              <a:gd name="connsiteX41" fmla="*/ 4600412 w 8153400"/>
              <a:gd name="connsiteY41" fmla="*/ 89328 h 3000348"/>
              <a:gd name="connsiteX42" fmla="*/ 4604343 w 8153400"/>
              <a:gd name="connsiteY42" fmla="*/ 91890 h 3000348"/>
              <a:gd name="connsiteX43" fmla="*/ 4879520 w 8153400"/>
              <a:gd name="connsiteY43" fmla="*/ 1042 h 3000348"/>
              <a:gd name="connsiteX44" fmla="*/ 5066691 w 8153400"/>
              <a:gd name="connsiteY44" fmla="*/ 21559 h 3000348"/>
              <a:gd name="connsiteX45" fmla="*/ 5301151 w 8153400"/>
              <a:gd name="connsiteY45" fmla="*/ 213429 h 3000348"/>
              <a:gd name="connsiteX46" fmla="*/ 5302426 w 8153400"/>
              <a:gd name="connsiteY46" fmla="*/ 213771 h 3000348"/>
              <a:gd name="connsiteX47" fmla="*/ 5401565 w 8153400"/>
              <a:gd name="connsiteY47" fmla="*/ 240349 h 3000348"/>
              <a:gd name="connsiteX48" fmla="*/ 5524048 w 8153400"/>
              <a:gd name="connsiteY48" fmla="*/ 307335 h 3000348"/>
              <a:gd name="connsiteX49" fmla="*/ 5535071 w 8153400"/>
              <a:gd name="connsiteY49" fmla="*/ 317907 h 3000348"/>
              <a:gd name="connsiteX50" fmla="*/ 5535281 w 8153400"/>
              <a:gd name="connsiteY50" fmla="*/ 317920 h 3000348"/>
              <a:gd name="connsiteX51" fmla="*/ 5712947 w 8153400"/>
              <a:gd name="connsiteY51" fmla="*/ 361224 h 3000348"/>
              <a:gd name="connsiteX52" fmla="*/ 5713080 w 8153400"/>
              <a:gd name="connsiteY52" fmla="*/ 361100 h 3000348"/>
              <a:gd name="connsiteX53" fmla="*/ 5773652 w 8153400"/>
              <a:gd name="connsiteY53" fmla="*/ 304342 h 3000348"/>
              <a:gd name="connsiteX54" fmla="*/ 6406960 w 8153400"/>
              <a:gd name="connsiteY54" fmla="*/ 291717 h 3000348"/>
              <a:gd name="connsiteX55" fmla="*/ 6410057 w 8153400"/>
              <a:gd name="connsiteY55" fmla="*/ 288670 h 3000348"/>
              <a:gd name="connsiteX56" fmla="*/ 6455013 w 8153400"/>
              <a:gd name="connsiteY56" fmla="*/ 244423 h 3000348"/>
              <a:gd name="connsiteX57" fmla="*/ 6677390 w 8153400"/>
              <a:gd name="connsiteY57" fmla="*/ 164798 h 3000348"/>
              <a:gd name="connsiteX58" fmla="*/ 6749294 w 8153400"/>
              <a:gd name="connsiteY58" fmla="*/ 162903 h 3000348"/>
              <a:gd name="connsiteX59" fmla="*/ 6945244 w 8153400"/>
              <a:gd name="connsiteY59" fmla="*/ 210362 h 3000348"/>
              <a:gd name="connsiteX60" fmla="*/ 7008844 w 8153400"/>
              <a:gd name="connsiteY60" fmla="*/ 251810 h 3000348"/>
              <a:gd name="connsiteX61" fmla="*/ 7012775 w 8153400"/>
              <a:gd name="connsiteY61" fmla="*/ 254372 h 3000348"/>
              <a:gd name="connsiteX62" fmla="*/ 7287953 w 8153400"/>
              <a:gd name="connsiteY62" fmla="*/ 163524 h 3000348"/>
              <a:gd name="connsiteX63" fmla="*/ 7475123 w 8153400"/>
              <a:gd name="connsiteY63" fmla="*/ 184040 h 3000348"/>
              <a:gd name="connsiteX64" fmla="*/ 7709583 w 8153400"/>
              <a:gd name="connsiteY64" fmla="*/ 375910 h 3000348"/>
              <a:gd name="connsiteX65" fmla="*/ 7710859 w 8153400"/>
              <a:gd name="connsiteY65" fmla="*/ 376252 h 3000348"/>
              <a:gd name="connsiteX66" fmla="*/ 7809997 w 8153400"/>
              <a:gd name="connsiteY66" fmla="*/ 402831 h 3000348"/>
              <a:gd name="connsiteX67" fmla="*/ 8010478 w 8153400"/>
              <a:gd name="connsiteY67" fmla="*/ 562125 h 3000348"/>
              <a:gd name="connsiteX68" fmla="*/ 7997009 w 8153400"/>
              <a:gd name="connsiteY68" fmla="*/ 764048 h 3000348"/>
              <a:gd name="connsiteX69" fmla="*/ 8095392 w 8153400"/>
              <a:gd name="connsiteY69" fmla="*/ 1072784 h 3000348"/>
              <a:gd name="connsiteX70" fmla="*/ 7864144 w 8153400"/>
              <a:gd name="connsiteY70" fmla="*/ 1285986 h 3000348"/>
              <a:gd name="connsiteX71" fmla="*/ 7822235 w 8153400"/>
              <a:gd name="connsiteY71" fmla="*/ 1301397 h 3000348"/>
              <a:gd name="connsiteX72" fmla="*/ 7851250 w 8153400"/>
              <a:gd name="connsiteY72" fmla="*/ 1309175 h 3000348"/>
              <a:gd name="connsiteX73" fmla="*/ 8051730 w 8153400"/>
              <a:gd name="connsiteY73" fmla="*/ 1468470 h 3000348"/>
              <a:gd name="connsiteX74" fmla="*/ 8038262 w 8153400"/>
              <a:gd name="connsiteY74" fmla="*/ 1670393 h 3000348"/>
              <a:gd name="connsiteX75" fmla="*/ 8136644 w 8153400"/>
              <a:gd name="connsiteY75" fmla="*/ 1979128 h 3000348"/>
              <a:gd name="connsiteX76" fmla="*/ 7675775 w 8153400"/>
              <a:gd name="connsiteY76" fmla="*/ 2249380 h 3000348"/>
              <a:gd name="connsiteX77" fmla="*/ 7510792 w 8153400"/>
              <a:gd name="connsiteY77" fmla="*/ 2480951 h 3000348"/>
              <a:gd name="connsiteX78" fmla="*/ 6949076 w 8153400"/>
              <a:gd name="connsiteY78" fmla="*/ 2508989 h 3000348"/>
              <a:gd name="connsiteX79" fmla="*/ 6547663 w 8153400"/>
              <a:gd name="connsiteY79" fmla="*/ 2756033 h 3000348"/>
              <a:gd name="connsiteX80" fmla="*/ 5957450 w 8153400"/>
              <a:gd name="connsiteY80" fmla="*/ 2605238 h 3000348"/>
              <a:gd name="connsiteX81" fmla="*/ 5716848 w 8153400"/>
              <a:gd name="connsiteY81" fmla="*/ 2660700 h 3000348"/>
              <a:gd name="connsiteX82" fmla="*/ 5606315 w 8153400"/>
              <a:gd name="connsiteY82" fmla="*/ 2663386 h 3000348"/>
              <a:gd name="connsiteX83" fmla="*/ 5601748 w 8153400"/>
              <a:gd name="connsiteY83" fmla="*/ 2666401 h 3000348"/>
              <a:gd name="connsiteX84" fmla="*/ 4852666 w 8153400"/>
              <a:gd name="connsiteY84" fmla="*/ 2699676 h 3000348"/>
              <a:gd name="connsiteX85" fmla="*/ 4852506 w 8153400"/>
              <a:gd name="connsiteY85" fmla="*/ 2699843 h 3000348"/>
              <a:gd name="connsiteX86" fmla="*/ 4778997 w 8153400"/>
              <a:gd name="connsiteY86" fmla="*/ 2776325 h 3000348"/>
              <a:gd name="connsiteX87" fmla="*/ 4010441 w 8153400"/>
              <a:gd name="connsiteY87" fmla="*/ 2793339 h 3000348"/>
              <a:gd name="connsiteX88" fmla="*/ 4006685 w 8153400"/>
              <a:gd name="connsiteY88" fmla="*/ 2797444 h 3000348"/>
              <a:gd name="connsiteX89" fmla="*/ 3952128 w 8153400"/>
              <a:gd name="connsiteY89" fmla="*/ 2857068 h 3000348"/>
              <a:gd name="connsiteX90" fmla="*/ 3682262 w 8153400"/>
              <a:gd name="connsiteY90" fmla="*/ 2964366 h 3000348"/>
              <a:gd name="connsiteX91" fmla="*/ 3357206 w 8153400"/>
              <a:gd name="connsiteY91" fmla="*/ 2902967 h 3000348"/>
              <a:gd name="connsiteX92" fmla="*/ 3280022 w 8153400"/>
              <a:gd name="connsiteY92" fmla="*/ 2847115 h 3000348"/>
              <a:gd name="connsiteX93" fmla="*/ 3275252 w 8153400"/>
              <a:gd name="connsiteY93" fmla="*/ 2843663 h 3000348"/>
              <a:gd name="connsiteX94" fmla="*/ 2941310 w 8153400"/>
              <a:gd name="connsiteY94" fmla="*/ 2966083 h 3000348"/>
              <a:gd name="connsiteX95" fmla="*/ 2714167 w 8153400"/>
              <a:gd name="connsiteY95" fmla="*/ 2938436 h 3000348"/>
              <a:gd name="connsiteX96" fmla="*/ 2526795 w 8153400"/>
              <a:gd name="connsiteY96" fmla="*/ 2834958 h 3000348"/>
              <a:gd name="connsiteX97" fmla="*/ 2521350 w 8153400"/>
              <a:gd name="connsiteY97" fmla="*/ 2828533 h 3000348"/>
              <a:gd name="connsiteX98" fmla="*/ 2445654 w 8153400"/>
              <a:gd name="connsiteY98" fmla="*/ 2842077 h 3000348"/>
              <a:gd name="connsiteX99" fmla="*/ 2124782 w 8153400"/>
              <a:gd name="connsiteY99" fmla="*/ 2795027 h 3000348"/>
              <a:gd name="connsiteX100" fmla="*/ 2124666 w 8153400"/>
              <a:gd name="connsiteY100" fmla="*/ 2795154 h 3000348"/>
              <a:gd name="connsiteX101" fmla="*/ 2071021 w 8153400"/>
              <a:gd name="connsiteY101" fmla="*/ 2853791 h 3000348"/>
              <a:gd name="connsiteX102" fmla="*/ 1510149 w 8153400"/>
              <a:gd name="connsiteY102" fmla="*/ 2866835 h 3000348"/>
              <a:gd name="connsiteX103" fmla="*/ 1507407 w 8153400"/>
              <a:gd name="connsiteY103" fmla="*/ 2869982 h 3000348"/>
              <a:gd name="connsiteX104" fmla="*/ 1467594 w 8153400"/>
              <a:gd name="connsiteY104" fmla="*/ 2915693 h 3000348"/>
              <a:gd name="connsiteX105" fmla="*/ 1270652 w 8153400"/>
              <a:gd name="connsiteY105" fmla="*/ 2997955 h 3000348"/>
              <a:gd name="connsiteX106" fmla="*/ 1206973 w 8153400"/>
              <a:gd name="connsiteY106" fmla="*/ 2999913 h 300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8153400" h="3000348">
                <a:moveTo>
                  <a:pt x="1206973" y="2999913"/>
                </a:moveTo>
                <a:cubicBezTo>
                  <a:pt x="1143886" y="2997027"/>
                  <a:pt x="1083443" y="2979877"/>
                  <a:pt x="1033435" y="2950882"/>
                </a:cubicBezTo>
                <a:lnTo>
                  <a:pt x="977109" y="2908063"/>
                </a:lnTo>
                <a:lnTo>
                  <a:pt x="973628" y="2905416"/>
                </a:lnTo>
                <a:cubicBezTo>
                  <a:pt x="898244" y="2972782"/>
                  <a:pt x="785877" y="3006213"/>
                  <a:pt x="674206" y="2999036"/>
                </a:cubicBezTo>
                <a:cubicBezTo>
                  <a:pt x="636982" y="2996644"/>
                  <a:pt x="599836" y="2989740"/>
                  <a:pt x="564163" y="2978076"/>
                </a:cubicBezTo>
                <a:cubicBezTo>
                  <a:pt x="455432" y="2942537"/>
                  <a:pt x="377467" y="2868133"/>
                  <a:pt x="356521" y="2779854"/>
                </a:cubicBezTo>
                <a:lnTo>
                  <a:pt x="355391" y="2779500"/>
                </a:lnTo>
                <a:lnTo>
                  <a:pt x="267592" y="2752042"/>
                </a:lnTo>
                <a:cubicBezTo>
                  <a:pt x="184516" y="2716332"/>
                  <a:pt x="120588" y="2658064"/>
                  <a:pt x="90041" y="2587473"/>
                </a:cubicBezTo>
                <a:cubicBezTo>
                  <a:pt x="60441" y="2519154"/>
                  <a:pt x="64659" y="2444953"/>
                  <a:pt x="101969" y="2378865"/>
                </a:cubicBezTo>
                <a:cubicBezTo>
                  <a:pt x="10258" y="2288233"/>
                  <a:pt x="-21816" y="2170744"/>
                  <a:pt x="14839" y="2059908"/>
                </a:cubicBezTo>
                <a:cubicBezTo>
                  <a:pt x="63568" y="1912560"/>
                  <a:pt x="224882" y="1802211"/>
                  <a:pt x="422996" y="1780709"/>
                </a:cubicBezTo>
                <a:lnTo>
                  <a:pt x="429153" y="1759916"/>
                </a:lnTo>
                <a:lnTo>
                  <a:pt x="411411" y="1754876"/>
                </a:lnTo>
                <a:cubicBezTo>
                  <a:pt x="342849" y="1725390"/>
                  <a:pt x="289882" y="1680633"/>
                  <a:pt x="265450" y="1626166"/>
                </a:cubicBezTo>
                <a:cubicBezTo>
                  <a:pt x="230055" y="1547352"/>
                  <a:pt x="261343" y="1462295"/>
                  <a:pt x="347817" y="1402370"/>
                </a:cubicBezTo>
                <a:cubicBezTo>
                  <a:pt x="225128" y="1355365"/>
                  <a:pt x="156802" y="1265163"/>
                  <a:pt x="173883" y="1172762"/>
                </a:cubicBezTo>
                <a:cubicBezTo>
                  <a:pt x="193922" y="1064575"/>
                  <a:pt x="325809" y="979832"/>
                  <a:pt x="491532" y="968679"/>
                </a:cubicBezTo>
                <a:cubicBezTo>
                  <a:pt x="492517" y="966873"/>
                  <a:pt x="493584" y="965106"/>
                  <a:pt x="494571" y="963300"/>
                </a:cubicBezTo>
                <a:cubicBezTo>
                  <a:pt x="472315" y="856762"/>
                  <a:pt x="524217" y="749321"/>
                  <a:pt x="636067" y="670233"/>
                </a:cubicBezTo>
                <a:cubicBezTo>
                  <a:pt x="812793" y="545317"/>
                  <a:pt x="1099318" y="517475"/>
                  <a:pt x="1324414" y="603279"/>
                </a:cubicBezTo>
                <a:lnTo>
                  <a:pt x="1324547" y="603154"/>
                </a:lnTo>
                <a:lnTo>
                  <a:pt x="1385119" y="546398"/>
                </a:lnTo>
                <a:cubicBezTo>
                  <a:pt x="1546598" y="428624"/>
                  <a:pt x="1835769" y="416602"/>
                  <a:pt x="2018428" y="533772"/>
                </a:cubicBezTo>
                <a:lnTo>
                  <a:pt x="2021524" y="530725"/>
                </a:lnTo>
                <a:lnTo>
                  <a:pt x="2066482" y="486479"/>
                </a:lnTo>
                <a:cubicBezTo>
                  <a:pt x="2122591" y="443646"/>
                  <a:pt x="2201335" y="414923"/>
                  <a:pt x="2288857" y="406853"/>
                </a:cubicBezTo>
                <a:cubicBezTo>
                  <a:pt x="2337022" y="402406"/>
                  <a:pt x="2385164" y="404442"/>
                  <a:pt x="2430675" y="412267"/>
                </a:cubicBezTo>
                <a:lnTo>
                  <a:pt x="2487780" y="426112"/>
                </a:lnTo>
                <a:lnTo>
                  <a:pt x="2495128" y="401936"/>
                </a:lnTo>
                <a:cubicBezTo>
                  <a:pt x="2519303" y="351872"/>
                  <a:pt x="2560241" y="305240"/>
                  <a:pt x="2616166" y="265696"/>
                </a:cubicBezTo>
                <a:cubicBezTo>
                  <a:pt x="2792893" y="140780"/>
                  <a:pt x="3079417" y="112939"/>
                  <a:pt x="3304514" y="198742"/>
                </a:cubicBezTo>
                <a:lnTo>
                  <a:pt x="3304646" y="198618"/>
                </a:lnTo>
                <a:lnTo>
                  <a:pt x="3365218" y="141861"/>
                </a:lnTo>
                <a:cubicBezTo>
                  <a:pt x="3526697" y="24087"/>
                  <a:pt x="3815867" y="12065"/>
                  <a:pt x="3998528" y="129235"/>
                </a:cubicBezTo>
                <a:lnTo>
                  <a:pt x="4001623" y="126188"/>
                </a:lnTo>
                <a:lnTo>
                  <a:pt x="4046579" y="81942"/>
                </a:lnTo>
                <a:cubicBezTo>
                  <a:pt x="4102690" y="39109"/>
                  <a:pt x="4181434" y="10387"/>
                  <a:pt x="4268956" y="2317"/>
                </a:cubicBezTo>
                <a:cubicBezTo>
                  <a:pt x="4293039" y="93"/>
                  <a:pt x="4317115" y="-510"/>
                  <a:pt x="4340859" y="422"/>
                </a:cubicBezTo>
                <a:cubicBezTo>
                  <a:pt x="4412094" y="3215"/>
                  <a:pt x="4480344" y="19815"/>
                  <a:pt x="4536810" y="47881"/>
                </a:cubicBezTo>
                <a:lnTo>
                  <a:pt x="4600412" y="89328"/>
                </a:lnTo>
                <a:lnTo>
                  <a:pt x="4604343" y="91890"/>
                </a:lnTo>
                <a:cubicBezTo>
                  <a:pt x="4675276" y="37551"/>
                  <a:pt x="4775209" y="6022"/>
                  <a:pt x="4879520" y="1042"/>
                </a:cubicBezTo>
                <a:cubicBezTo>
                  <a:pt x="4942106" y="-1946"/>
                  <a:pt x="5006270" y="4624"/>
                  <a:pt x="5066691" y="21559"/>
                </a:cubicBezTo>
                <a:cubicBezTo>
                  <a:pt x="5189464" y="55958"/>
                  <a:pt x="5277499" y="127979"/>
                  <a:pt x="5301151" y="213429"/>
                </a:cubicBezTo>
                <a:lnTo>
                  <a:pt x="5302426" y="213771"/>
                </a:lnTo>
                <a:lnTo>
                  <a:pt x="5401565" y="240349"/>
                </a:lnTo>
                <a:cubicBezTo>
                  <a:pt x="5448467" y="257631"/>
                  <a:pt x="5489964" y="280373"/>
                  <a:pt x="5524048" y="307335"/>
                </a:cubicBezTo>
                <a:lnTo>
                  <a:pt x="5535071" y="317907"/>
                </a:lnTo>
                <a:lnTo>
                  <a:pt x="5535281" y="317920"/>
                </a:lnTo>
                <a:cubicBezTo>
                  <a:pt x="5596559" y="325425"/>
                  <a:pt x="5656672" y="339773"/>
                  <a:pt x="5712947" y="361224"/>
                </a:cubicBezTo>
                <a:lnTo>
                  <a:pt x="5713080" y="361100"/>
                </a:lnTo>
                <a:lnTo>
                  <a:pt x="5773652" y="304342"/>
                </a:lnTo>
                <a:cubicBezTo>
                  <a:pt x="5935132" y="186569"/>
                  <a:pt x="6224301" y="174547"/>
                  <a:pt x="6406960" y="291717"/>
                </a:cubicBezTo>
                <a:lnTo>
                  <a:pt x="6410057" y="288670"/>
                </a:lnTo>
                <a:lnTo>
                  <a:pt x="6455013" y="244423"/>
                </a:lnTo>
                <a:cubicBezTo>
                  <a:pt x="6511123" y="201591"/>
                  <a:pt x="6589868" y="172868"/>
                  <a:pt x="6677390" y="164798"/>
                </a:cubicBezTo>
                <a:cubicBezTo>
                  <a:pt x="6701472" y="162575"/>
                  <a:pt x="6725547" y="161972"/>
                  <a:pt x="6749294" y="162903"/>
                </a:cubicBezTo>
                <a:cubicBezTo>
                  <a:pt x="6820528" y="165697"/>
                  <a:pt x="6888777" y="182297"/>
                  <a:pt x="6945244" y="210362"/>
                </a:cubicBezTo>
                <a:lnTo>
                  <a:pt x="7008844" y="251810"/>
                </a:lnTo>
                <a:lnTo>
                  <a:pt x="7012775" y="254372"/>
                </a:lnTo>
                <a:cubicBezTo>
                  <a:pt x="7083708" y="200032"/>
                  <a:pt x="7183642" y="168503"/>
                  <a:pt x="7287953" y="163524"/>
                </a:cubicBezTo>
                <a:cubicBezTo>
                  <a:pt x="7350540" y="160536"/>
                  <a:pt x="7414704" y="167106"/>
                  <a:pt x="7475123" y="184040"/>
                </a:cubicBezTo>
                <a:cubicBezTo>
                  <a:pt x="7597896" y="218441"/>
                  <a:pt x="7685931" y="290460"/>
                  <a:pt x="7709583" y="375910"/>
                </a:cubicBezTo>
                <a:lnTo>
                  <a:pt x="7710859" y="376252"/>
                </a:lnTo>
                <a:lnTo>
                  <a:pt x="7809997" y="402831"/>
                </a:lnTo>
                <a:cubicBezTo>
                  <a:pt x="7903802" y="437396"/>
                  <a:pt x="7975986" y="493797"/>
                  <a:pt x="8010478" y="562125"/>
                </a:cubicBezTo>
                <a:cubicBezTo>
                  <a:pt x="8043901" y="628255"/>
                  <a:pt x="8039139" y="700079"/>
                  <a:pt x="7997009" y="764048"/>
                </a:cubicBezTo>
                <a:cubicBezTo>
                  <a:pt x="8100567" y="851775"/>
                  <a:pt x="8136782" y="965500"/>
                  <a:pt x="8095392" y="1072784"/>
                </a:cubicBezTo>
                <a:cubicBezTo>
                  <a:pt x="8061004" y="1161925"/>
                  <a:pt x="7976956" y="1237077"/>
                  <a:pt x="7864144" y="1285986"/>
                </a:cubicBezTo>
                <a:lnTo>
                  <a:pt x="7822235" y="1301397"/>
                </a:lnTo>
                <a:lnTo>
                  <a:pt x="7851250" y="1309175"/>
                </a:lnTo>
                <a:cubicBezTo>
                  <a:pt x="7945053" y="1343741"/>
                  <a:pt x="8017239" y="1400141"/>
                  <a:pt x="8051730" y="1468470"/>
                </a:cubicBezTo>
                <a:cubicBezTo>
                  <a:pt x="8085154" y="1534600"/>
                  <a:pt x="8080391" y="1606423"/>
                  <a:pt x="8038262" y="1670393"/>
                </a:cubicBezTo>
                <a:cubicBezTo>
                  <a:pt x="8141819" y="1758120"/>
                  <a:pt x="8178034" y="1871845"/>
                  <a:pt x="8136644" y="1979128"/>
                </a:cubicBezTo>
                <a:cubicBezTo>
                  <a:pt x="8081623" y="2121754"/>
                  <a:pt x="7899475" y="2228567"/>
                  <a:pt x="7675775" y="2249380"/>
                </a:cubicBezTo>
                <a:cubicBezTo>
                  <a:pt x="7674707" y="2338403"/>
                  <a:pt x="7614513" y="2422832"/>
                  <a:pt x="7510792" y="2480951"/>
                </a:cubicBezTo>
                <a:cubicBezTo>
                  <a:pt x="7353200" y="2569268"/>
                  <a:pt x="7125557" y="2580616"/>
                  <a:pt x="6949076" y="2508989"/>
                </a:cubicBezTo>
                <a:cubicBezTo>
                  <a:pt x="6892002" y="2632020"/>
                  <a:pt x="6739172" y="2726070"/>
                  <a:pt x="6547663" y="2756033"/>
                </a:cubicBezTo>
                <a:cubicBezTo>
                  <a:pt x="6321991" y="2791336"/>
                  <a:pt x="6086465" y="2731175"/>
                  <a:pt x="5957450" y="2605238"/>
                </a:cubicBezTo>
                <a:cubicBezTo>
                  <a:pt x="5881323" y="2635122"/>
                  <a:pt x="5799509" y="2653336"/>
                  <a:pt x="5716848" y="2660700"/>
                </a:cubicBezTo>
                <a:lnTo>
                  <a:pt x="5606315" y="2663386"/>
                </a:lnTo>
                <a:lnTo>
                  <a:pt x="5601748" y="2666401"/>
                </a:lnTo>
                <a:cubicBezTo>
                  <a:pt x="5387782" y="2784768"/>
                  <a:pt x="5091687" y="2800846"/>
                  <a:pt x="4852666" y="2699676"/>
                </a:cubicBezTo>
                <a:lnTo>
                  <a:pt x="4852506" y="2699843"/>
                </a:lnTo>
                <a:lnTo>
                  <a:pt x="4778997" y="2776325"/>
                </a:lnTo>
                <a:cubicBezTo>
                  <a:pt x="4583033" y="2935029"/>
                  <a:pt x="4232109" y="2951229"/>
                  <a:pt x="4010441" y="2793339"/>
                </a:cubicBezTo>
                <a:lnTo>
                  <a:pt x="4006685" y="2797444"/>
                </a:lnTo>
                <a:lnTo>
                  <a:pt x="3952128" y="2857068"/>
                </a:lnTo>
                <a:cubicBezTo>
                  <a:pt x="3884036" y="2914786"/>
                  <a:pt x="3788474" y="2953491"/>
                  <a:pt x="3682262" y="2964366"/>
                </a:cubicBezTo>
                <a:cubicBezTo>
                  <a:pt x="3565361" y="2976351"/>
                  <a:pt x="3448572" y="2953392"/>
                  <a:pt x="3357206" y="2902967"/>
                </a:cubicBezTo>
                <a:lnTo>
                  <a:pt x="3280022" y="2847115"/>
                </a:lnTo>
                <a:lnTo>
                  <a:pt x="3275252" y="2843663"/>
                </a:lnTo>
                <a:cubicBezTo>
                  <a:pt x="3189171" y="2916886"/>
                  <a:pt x="3067897" y="2959372"/>
                  <a:pt x="2941310" y="2966083"/>
                </a:cubicBezTo>
                <a:cubicBezTo>
                  <a:pt x="2865357" y="2970110"/>
                  <a:pt x="2787492" y="2961257"/>
                  <a:pt x="2714167" y="2938436"/>
                </a:cubicBezTo>
                <a:cubicBezTo>
                  <a:pt x="2639672" y="2915259"/>
                  <a:pt x="2575715" y="2879408"/>
                  <a:pt x="2526795" y="2834958"/>
                </a:cubicBezTo>
                <a:lnTo>
                  <a:pt x="2521350" y="2828533"/>
                </a:lnTo>
                <a:lnTo>
                  <a:pt x="2445654" y="2842077"/>
                </a:lnTo>
                <a:cubicBezTo>
                  <a:pt x="2337733" y="2854319"/>
                  <a:pt x="2224458" y="2839349"/>
                  <a:pt x="2124782" y="2795027"/>
                </a:cubicBezTo>
                <a:lnTo>
                  <a:pt x="2124666" y="2795154"/>
                </a:lnTo>
                <a:lnTo>
                  <a:pt x="2071021" y="2853791"/>
                </a:lnTo>
                <a:cubicBezTo>
                  <a:pt x="1928012" y="2975464"/>
                  <a:pt x="1671916" y="2987884"/>
                  <a:pt x="1510149" y="2866835"/>
                </a:cubicBezTo>
                <a:lnTo>
                  <a:pt x="1507407" y="2869982"/>
                </a:lnTo>
                <a:lnTo>
                  <a:pt x="1467594" y="2915693"/>
                </a:lnTo>
                <a:cubicBezTo>
                  <a:pt x="1417901" y="2959944"/>
                  <a:pt x="1348163" y="2989618"/>
                  <a:pt x="1270652" y="2997955"/>
                </a:cubicBezTo>
                <a:cubicBezTo>
                  <a:pt x="1249325" y="3000252"/>
                  <a:pt x="1228002" y="3000875"/>
                  <a:pt x="1206973" y="2999913"/>
                </a:cubicBezTo>
                <a:close/>
              </a:path>
            </a:pathLst>
          </a:custGeom>
          <a:solidFill>
            <a:srgbClr val="FB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1D76F7B7-3A3A-4D1C-9330-5DFC2D8A7DFF}"/>
              </a:ext>
            </a:extLst>
          </p:cNvPr>
          <p:cNvSpPr/>
          <p:nvPr/>
        </p:nvSpPr>
        <p:spPr>
          <a:xfrm>
            <a:off x="838201" y="2858317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A.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Những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đổi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cấu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trúc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gen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liên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quan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tới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một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hoặc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một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số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nucleotit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18D41016-8787-4F5A-82A7-15773F73AD35}"/>
              </a:ext>
            </a:extLst>
          </p:cNvPr>
          <p:cNvSpPr/>
          <p:nvPr/>
        </p:nvSpPr>
        <p:spPr>
          <a:xfrm>
            <a:off x="4811689" y="2858317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B.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Những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đổi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cấu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trúc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gen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liên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quan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tới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một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hoặc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một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số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cặp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nucleotit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A2B624E8-86CD-4CF8-AF26-56290A8B754C}"/>
              </a:ext>
            </a:extLst>
          </p:cNvPr>
          <p:cNvSpPr/>
          <p:nvPr/>
        </p:nvSpPr>
        <p:spPr>
          <a:xfrm>
            <a:off x="838201" y="4876800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đổi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trên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ADN.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D8AF495F-C732-4D21-97D3-9EC109526E3F}"/>
              </a:ext>
            </a:extLst>
          </p:cNvPr>
          <p:cNvSpPr/>
          <p:nvPr/>
        </p:nvSpPr>
        <p:spPr>
          <a:xfrm>
            <a:off x="4811689" y="4876800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3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đáp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án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trên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74C486D6-21BB-4A50-8836-123EE826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2478644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D33E1DC0-2301-431E-B036-C1369FAA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37" y="2498648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77C01CAE-0AF6-489D-852C-874CA2A9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37" y="4495800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F5BAF1B4-A564-49B0-AC6E-388085FE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8" y="4495800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Question Mark Drawing transparent PNG - StickPNG">
            <a:extLst>
              <a:ext uri="{FF2B5EF4-FFF2-40B4-BE49-F238E27FC236}">
                <a16:creationId xmlns:a16="http://schemas.microsoft.com/office/drawing/2014/main" id="{C8E9F133-ABD5-4697-8766-3D9A88E64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21" y="343977"/>
            <a:ext cx="1853680" cy="18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oogle Shape;1155;p42">
            <a:extLst>
              <a:ext uri="{FF2B5EF4-FFF2-40B4-BE49-F238E27FC236}">
                <a16:creationId xmlns:a16="http://schemas.microsoft.com/office/drawing/2014/main" id="{55C18C90-8F65-4EF2-8C37-4A755840BEDF}"/>
              </a:ext>
            </a:extLst>
          </p:cNvPr>
          <p:cNvGrpSpPr/>
          <p:nvPr/>
        </p:nvGrpSpPr>
        <p:grpSpPr>
          <a:xfrm>
            <a:off x="-978217" y="2211174"/>
            <a:ext cx="1603248" cy="1807313"/>
            <a:chOff x="1462300" y="238775"/>
            <a:chExt cx="4518675" cy="5093825"/>
          </a:xfrm>
        </p:grpSpPr>
        <p:sp>
          <p:nvSpPr>
            <p:cNvPr id="19" name="Google Shape;1156;p42">
              <a:extLst>
                <a:ext uri="{FF2B5EF4-FFF2-40B4-BE49-F238E27FC236}">
                  <a16:creationId xmlns:a16="http://schemas.microsoft.com/office/drawing/2014/main" id="{8A051B03-3367-4C94-B0D0-B7824D7F3993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1157;p42">
              <a:extLst>
                <a:ext uri="{FF2B5EF4-FFF2-40B4-BE49-F238E27FC236}">
                  <a16:creationId xmlns:a16="http://schemas.microsoft.com/office/drawing/2014/main" id="{EC49533F-D228-4B2A-894A-DB41F3B879DD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1158;p42">
              <a:extLst>
                <a:ext uri="{FF2B5EF4-FFF2-40B4-BE49-F238E27FC236}">
                  <a16:creationId xmlns:a16="http://schemas.microsoft.com/office/drawing/2014/main" id="{4A2A8D15-B8AF-4646-8424-5E8782D6254B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1159;p42">
              <a:extLst>
                <a:ext uri="{FF2B5EF4-FFF2-40B4-BE49-F238E27FC236}">
                  <a16:creationId xmlns:a16="http://schemas.microsoft.com/office/drawing/2014/main" id="{E07358AC-693B-429E-942F-84CF95157B26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160;p42">
              <a:extLst>
                <a:ext uri="{FF2B5EF4-FFF2-40B4-BE49-F238E27FC236}">
                  <a16:creationId xmlns:a16="http://schemas.microsoft.com/office/drawing/2014/main" id="{56FEFA90-64AA-4F08-9A96-629593CCDE1C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161;p42">
              <a:extLst>
                <a:ext uri="{FF2B5EF4-FFF2-40B4-BE49-F238E27FC236}">
                  <a16:creationId xmlns:a16="http://schemas.microsoft.com/office/drawing/2014/main" id="{296B41F1-E6DA-4E44-BE03-9E34F8C32890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1162;p42">
              <a:extLst>
                <a:ext uri="{FF2B5EF4-FFF2-40B4-BE49-F238E27FC236}">
                  <a16:creationId xmlns:a16="http://schemas.microsoft.com/office/drawing/2014/main" id="{E2531C39-33E2-4B68-80F1-3130CC118EF8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1163;p42">
              <a:extLst>
                <a:ext uri="{FF2B5EF4-FFF2-40B4-BE49-F238E27FC236}">
                  <a16:creationId xmlns:a16="http://schemas.microsoft.com/office/drawing/2014/main" id="{4E77BA1D-C005-4EEF-B448-CBC1800E45DB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1164;p42">
              <a:extLst>
                <a:ext uri="{FF2B5EF4-FFF2-40B4-BE49-F238E27FC236}">
                  <a16:creationId xmlns:a16="http://schemas.microsoft.com/office/drawing/2014/main" id="{B86E0573-64E3-4A64-BB0C-6C30483A7F43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1165;p42">
              <a:extLst>
                <a:ext uri="{FF2B5EF4-FFF2-40B4-BE49-F238E27FC236}">
                  <a16:creationId xmlns:a16="http://schemas.microsoft.com/office/drawing/2014/main" id="{0ACBB30C-2C12-4D6C-94ED-D94642CE331D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1166;p42">
              <a:extLst>
                <a:ext uri="{FF2B5EF4-FFF2-40B4-BE49-F238E27FC236}">
                  <a16:creationId xmlns:a16="http://schemas.microsoft.com/office/drawing/2014/main" id="{89B215CD-4037-472D-85A9-0ECD0407B69C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1167;p42">
              <a:extLst>
                <a:ext uri="{FF2B5EF4-FFF2-40B4-BE49-F238E27FC236}">
                  <a16:creationId xmlns:a16="http://schemas.microsoft.com/office/drawing/2014/main" id="{B0BD3D16-8406-4392-8713-1DEF6DA87313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1168;p42">
              <a:extLst>
                <a:ext uri="{FF2B5EF4-FFF2-40B4-BE49-F238E27FC236}">
                  <a16:creationId xmlns:a16="http://schemas.microsoft.com/office/drawing/2014/main" id="{C080D813-5FED-4D41-AB53-80E75ABA8F03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1169;p42">
              <a:extLst>
                <a:ext uri="{FF2B5EF4-FFF2-40B4-BE49-F238E27FC236}">
                  <a16:creationId xmlns:a16="http://schemas.microsoft.com/office/drawing/2014/main" id="{6CD37D2E-F6F6-40FA-A372-0A70D27AD56F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1170;p42">
              <a:extLst>
                <a:ext uri="{FF2B5EF4-FFF2-40B4-BE49-F238E27FC236}">
                  <a16:creationId xmlns:a16="http://schemas.microsoft.com/office/drawing/2014/main" id="{9CADBC53-C049-49B1-BC85-F98F5EC0B4E0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171;p42">
              <a:extLst>
                <a:ext uri="{FF2B5EF4-FFF2-40B4-BE49-F238E27FC236}">
                  <a16:creationId xmlns:a16="http://schemas.microsoft.com/office/drawing/2014/main" id="{9DB48EC7-1D48-412C-8A7A-6622B9C84341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1172;p42">
              <a:extLst>
                <a:ext uri="{FF2B5EF4-FFF2-40B4-BE49-F238E27FC236}">
                  <a16:creationId xmlns:a16="http://schemas.microsoft.com/office/drawing/2014/main" id="{EBE40182-B1B4-47D0-963B-E18C18E6FCF5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oogle Shape;1151;p42">
            <a:extLst>
              <a:ext uri="{FF2B5EF4-FFF2-40B4-BE49-F238E27FC236}">
                <a16:creationId xmlns:a16="http://schemas.microsoft.com/office/drawing/2014/main" id="{9A61406D-2216-49A4-8666-8674D596DCF0}"/>
              </a:ext>
            </a:extLst>
          </p:cNvPr>
          <p:cNvGrpSpPr/>
          <p:nvPr/>
        </p:nvGrpSpPr>
        <p:grpSpPr>
          <a:xfrm rot="726833" flipH="1">
            <a:off x="8257698" y="4347241"/>
            <a:ext cx="1283564" cy="3460563"/>
            <a:chOff x="2672050" y="238125"/>
            <a:chExt cx="2175675" cy="5095625"/>
          </a:xfrm>
        </p:grpSpPr>
        <p:sp>
          <p:nvSpPr>
            <p:cNvPr id="37" name="Google Shape;1152;p42">
              <a:extLst>
                <a:ext uri="{FF2B5EF4-FFF2-40B4-BE49-F238E27FC236}">
                  <a16:creationId xmlns:a16="http://schemas.microsoft.com/office/drawing/2014/main" id="{4F59C2D2-5ECC-4425-8E29-B07E22936421}"/>
                </a:ext>
              </a:extLst>
            </p:cNvPr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1153;p42">
              <a:extLst>
                <a:ext uri="{FF2B5EF4-FFF2-40B4-BE49-F238E27FC236}">
                  <a16:creationId xmlns:a16="http://schemas.microsoft.com/office/drawing/2014/main" id="{6F8D84A8-AB53-45D5-B526-05B3A6218CF0}"/>
                </a:ext>
              </a:extLst>
            </p:cNvPr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1154;p42">
              <a:extLst>
                <a:ext uri="{FF2B5EF4-FFF2-40B4-BE49-F238E27FC236}">
                  <a16:creationId xmlns:a16="http://schemas.microsoft.com/office/drawing/2014/main" id="{B1CC6699-39CD-43AC-A63B-BB1354ECD12D}"/>
                </a:ext>
              </a:extLst>
            </p:cNvPr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oogle Shape;202;p11">
            <a:extLst>
              <a:ext uri="{FF2B5EF4-FFF2-40B4-BE49-F238E27FC236}">
                <a16:creationId xmlns:a16="http://schemas.microsoft.com/office/drawing/2014/main" id="{F58223CB-AB5F-4030-91B7-CF1376210551}"/>
              </a:ext>
            </a:extLst>
          </p:cNvPr>
          <p:cNvGrpSpPr/>
          <p:nvPr/>
        </p:nvGrpSpPr>
        <p:grpSpPr>
          <a:xfrm>
            <a:off x="-696761" y="5638800"/>
            <a:ext cx="1412536" cy="1759606"/>
            <a:chOff x="1728250" y="237500"/>
            <a:chExt cx="4090750" cy="5095875"/>
          </a:xfrm>
        </p:grpSpPr>
        <p:sp>
          <p:nvSpPr>
            <p:cNvPr id="41" name="Google Shape;203;p11">
              <a:extLst>
                <a:ext uri="{FF2B5EF4-FFF2-40B4-BE49-F238E27FC236}">
                  <a16:creationId xmlns:a16="http://schemas.microsoft.com/office/drawing/2014/main" id="{B0EEEB7A-96C7-4BF7-8259-6E4F46463E9C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;p11">
              <a:extLst>
                <a:ext uri="{FF2B5EF4-FFF2-40B4-BE49-F238E27FC236}">
                  <a16:creationId xmlns:a16="http://schemas.microsoft.com/office/drawing/2014/main" id="{F814E505-6EED-450A-82D4-8E62E1173929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;p11">
              <a:extLst>
                <a:ext uri="{FF2B5EF4-FFF2-40B4-BE49-F238E27FC236}">
                  <a16:creationId xmlns:a16="http://schemas.microsoft.com/office/drawing/2014/main" id="{972ED259-526D-47F1-A071-55D31A8452D9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;p11">
              <a:extLst>
                <a:ext uri="{FF2B5EF4-FFF2-40B4-BE49-F238E27FC236}">
                  <a16:creationId xmlns:a16="http://schemas.microsoft.com/office/drawing/2014/main" id="{9E0D147D-1C85-43BF-94A3-F26B9948745F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;p11">
              <a:extLst>
                <a:ext uri="{FF2B5EF4-FFF2-40B4-BE49-F238E27FC236}">
                  <a16:creationId xmlns:a16="http://schemas.microsoft.com/office/drawing/2014/main" id="{33E07823-7BC7-4768-9AA2-1BC09F938DB0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8;p11">
              <a:extLst>
                <a:ext uri="{FF2B5EF4-FFF2-40B4-BE49-F238E27FC236}">
                  <a16:creationId xmlns:a16="http://schemas.microsoft.com/office/drawing/2014/main" id="{1B62E802-AEE7-446C-9C09-6373AC7DA4CD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;p11">
              <a:extLst>
                <a:ext uri="{FF2B5EF4-FFF2-40B4-BE49-F238E27FC236}">
                  <a16:creationId xmlns:a16="http://schemas.microsoft.com/office/drawing/2014/main" id="{920DE4B6-544E-4CF8-8864-09BD9632F1BA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0;p11">
              <a:extLst>
                <a:ext uri="{FF2B5EF4-FFF2-40B4-BE49-F238E27FC236}">
                  <a16:creationId xmlns:a16="http://schemas.microsoft.com/office/drawing/2014/main" id="{12C410F6-CD89-4B54-BA54-0A181C8D0012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1;p11">
              <a:extLst>
                <a:ext uri="{FF2B5EF4-FFF2-40B4-BE49-F238E27FC236}">
                  <a16:creationId xmlns:a16="http://schemas.microsoft.com/office/drawing/2014/main" id="{E450862D-A498-4850-9104-6C0F28EFBE0F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2;p11">
              <a:extLst>
                <a:ext uri="{FF2B5EF4-FFF2-40B4-BE49-F238E27FC236}">
                  <a16:creationId xmlns:a16="http://schemas.microsoft.com/office/drawing/2014/main" id="{5269A401-16B1-46D6-81C1-F82EA62865E3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3;p11">
              <a:extLst>
                <a:ext uri="{FF2B5EF4-FFF2-40B4-BE49-F238E27FC236}">
                  <a16:creationId xmlns:a16="http://schemas.microsoft.com/office/drawing/2014/main" id="{A5B2075D-9BC2-4A4F-B357-FA443F61ABA0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4;p11">
              <a:extLst>
                <a:ext uri="{FF2B5EF4-FFF2-40B4-BE49-F238E27FC236}">
                  <a16:creationId xmlns:a16="http://schemas.microsoft.com/office/drawing/2014/main" id="{BC794F06-BC52-442A-9BC8-4A86E5DD9A81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5;p11">
              <a:extLst>
                <a:ext uri="{FF2B5EF4-FFF2-40B4-BE49-F238E27FC236}">
                  <a16:creationId xmlns:a16="http://schemas.microsoft.com/office/drawing/2014/main" id="{656D60C7-F0FC-4D0B-ABD3-7183907A357E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6;p11">
              <a:extLst>
                <a:ext uri="{FF2B5EF4-FFF2-40B4-BE49-F238E27FC236}">
                  <a16:creationId xmlns:a16="http://schemas.microsoft.com/office/drawing/2014/main" id="{0950ED9F-445A-46BA-9036-1D309CD5347C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7;p11">
              <a:extLst>
                <a:ext uri="{FF2B5EF4-FFF2-40B4-BE49-F238E27FC236}">
                  <a16:creationId xmlns:a16="http://schemas.microsoft.com/office/drawing/2014/main" id="{AE04DA3B-B0CA-49C6-9D93-4C317AC12D40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8;p11">
              <a:extLst>
                <a:ext uri="{FF2B5EF4-FFF2-40B4-BE49-F238E27FC236}">
                  <a16:creationId xmlns:a16="http://schemas.microsoft.com/office/drawing/2014/main" id="{790D5DA8-F1C6-4049-8C7C-F5B0A1A0A8DC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;p11">
              <a:extLst>
                <a:ext uri="{FF2B5EF4-FFF2-40B4-BE49-F238E27FC236}">
                  <a16:creationId xmlns:a16="http://schemas.microsoft.com/office/drawing/2014/main" id="{8B3CF24B-E88E-42F0-87EA-F04BC70E8B55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0;p11">
              <a:extLst>
                <a:ext uri="{FF2B5EF4-FFF2-40B4-BE49-F238E27FC236}">
                  <a16:creationId xmlns:a16="http://schemas.microsoft.com/office/drawing/2014/main" id="{3E1E0FAB-AFD0-4E4B-9820-A122BC16D85F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1;p11">
              <a:extLst>
                <a:ext uri="{FF2B5EF4-FFF2-40B4-BE49-F238E27FC236}">
                  <a16:creationId xmlns:a16="http://schemas.microsoft.com/office/drawing/2014/main" id="{6F86143F-4AF1-4224-BA0B-8F068581AD2F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2;p11">
              <a:extLst>
                <a:ext uri="{FF2B5EF4-FFF2-40B4-BE49-F238E27FC236}">
                  <a16:creationId xmlns:a16="http://schemas.microsoft.com/office/drawing/2014/main" id="{D34A5ABC-BA60-405D-8133-01F1CDE4934C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3;p11">
              <a:extLst>
                <a:ext uri="{FF2B5EF4-FFF2-40B4-BE49-F238E27FC236}">
                  <a16:creationId xmlns:a16="http://schemas.microsoft.com/office/drawing/2014/main" id="{7064DB26-215E-4B6A-BA7E-B3013EF4566E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4;p11">
              <a:extLst>
                <a:ext uri="{FF2B5EF4-FFF2-40B4-BE49-F238E27FC236}">
                  <a16:creationId xmlns:a16="http://schemas.microsoft.com/office/drawing/2014/main" id="{8025F29E-70CC-4F56-920A-7F0D71A01F32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5;p11">
              <a:extLst>
                <a:ext uri="{FF2B5EF4-FFF2-40B4-BE49-F238E27FC236}">
                  <a16:creationId xmlns:a16="http://schemas.microsoft.com/office/drawing/2014/main" id="{81E7E3A1-92F3-4153-9EED-A35B0A8C164E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6;p11">
              <a:extLst>
                <a:ext uri="{FF2B5EF4-FFF2-40B4-BE49-F238E27FC236}">
                  <a16:creationId xmlns:a16="http://schemas.microsoft.com/office/drawing/2014/main" id="{29441D05-1637-4F5D-B006-246A20CBBBB8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7;p11">
              <a:extLst>
                <a:ext uri="{FF2B5EF4-FFF2-40B4-BE49-F238E27FC236}">
                  <a16:creationId xmlns:a16="http://schemas.microsoft.com/office/drawing/2014/main" id="{758C53E2-4676-4CEC-8C69-01D57DE31FD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8;p11">
              <a:extLst>
                <a:ext uri="{FF2B5EF4-FFF2-40B4-BE49-F238E27FC236}">
                  <a16:creationId xmlns:a16="http://schemas.microsoft.com/office/drawing/2014/main" id="{1D705B99-2CA4-475A-9879-9AB3F86C7631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9;p11">
              <a:extLst>
                <a:ext uri="{FF2B5EF4-FFF2-40B4-BE49-F238E27FC236}">
                  <a16:creationId xmlns:a16="http://schemas.microsoft.com/office/drawing/2014/main" id="{87ED0602-9112-46CD-ADC2-06A9D8E13FDE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;p11">
              <a:extLst>
                <a:ext uri="{FF2B5EF4-FFF2-40B4-BE49-F238E27FC236}">
                  <a16:creationId xmlns:a16="http://schemas.microsoft.com/office/drawing/2014/main" id="{B9EAC75D-038A-4FED-83DA-CE6731300110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1;p11">
              <a:extLst>
                <a:ext uri="{FF2B5EF4-FFF2-40B4-BE49-F238E27FC236}">
                  <a16:creationId xmlns:a16="http://schemas.microsoft.com/office/drawing/2014/main" id="{8F51B5EA-9647-433E-AE08-C72C7E1466C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77;p11">
            <a:extLst>
              <a:ext uri="{FF2B5EF4-FFF2-40B4-BE49-F238E27FC236}">
                <a16:creationId xmlns:a16="http://schemas.microsoft.com/office/drawing/2014/main" id="{0B9AA703-2E98-40B9-8CF0-153BC0556F72}"/>
              </a:ext>
            </a:extLst>
          </p:cNvPr>
          <p:cNvGrpSpPr/>
          <p:nvPr/>
        </p:nvGrpSpPr>
        <p:grpSpPr>
          <a:xfrm>
            <a:off x="-791856" y="-472520"/>
            <a:ext cx="1528010" cy="1421425"/>
            <a:chOff x="920750" y="240450"/>
            <a:chExt cx="5619750" cy="5227750"/>
          </a:xfrm>
        </p:grpSpPr>
        <p:sp>
          <p:nvSpPr>
            <p:cNvPr id="71" name="Google Shape;178;p11">
              <a:extLst>
                <a:ext uri="{FF2B5EF4-FFF2-40B4-BE49-F238E27FC236}">
                  <a16:creationId xmlns:a16="http://schemas.microsoft.com/office/drawing/2014/main" id="{A05E5082-ABAA-47FB-B2A9-DF7AD88B9DB1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9;p11">
              <a:extLst>
                <a:ext uri="{FF2B5EF4-FFF2-40B4-BE49-F238E27FC236}">
                  <a16:creationId xmlns:a16="http://schemas.microsoft.com/office/drawing/2014/main" id="{979FC57A-3D24-4679-BC68-C9ECA8750363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0;p11">
              <a:extLst>
                <a:ext uri="{FF2B5EF4-FFF2-40B4-BE49-F238E27FC236}">
                  <a16:creationId xmlns:a16="http://schemas.microsoft.com/office/drawing/2014/main" id="{085AE35C-5A73-4C2E-8371-CDF6F6C2FE03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1;p11">
              <a:extLst>
                <a:ext uri="{FF2B5EF4-FFF2-40B4-BE49-F238E27FC236}">
                  <a16:creationId xmlns:a16="http://schemas.microsoft.com/office/drawing/2014/main" id="{336D553B-437F-42AF-B9A1-5EB4169C151F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2;p11">
              <a:extLst>
                <a:ext uri="{FF2B5EF4-FFF2-40B4-BE49-F238E27FC236}">
                  <a16:creationId xmlns:a16="http://schemas.microsoft.com/office/drawing/2014/main" id="{D9C115D4-86FB-44E5-A5A5-1C576FB9BC55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3;p11">
              <a:extLst>
                <a:ext uri="{FF2B5EF4-FFF2-40B4-BE49-F238E27FC236}">
                  <a16:creationId xmlns:a16="http://schemas.microsoft.com/office/drawing/2014/main" id="{FB7BF961-56F3-4B45-B758-B926AD759181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4;p11">
              <a:extLst>
                <a:ext uri="{FF2B5EF4-FFF2-40B4-BE49-F238E27FC236}">
                  <a16:creationId xmlns:a16="http://schemas.microsoft.com/office/drawing/2014/main" id="{B7FF1878-17BE-4ABC-BD97-58F5C46478E8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5;p11">
              <a:extLst>
                <a:ext uri="{FF2B5EF4-FFF2-40B4-BE49-F238E27FC236}">
                  <a16:creationId xmlns:a16="http://schemas.microsoft.com/office/drawing/2014/main" id="{6195A8F4-AAFA-497A-8E24-E7C0556454EC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6;p11">
              <a:extLst>
                <a:ext uri="{FF2B5EF4-FFF2-40B4-BE49-F238E27FC236}">
                  <a16:creationId xmlns:a16="http://schemas.microsoft.com/office/drawing/2014/main" id="{F5954EE7-17A5-4E2C-AE96-B3F6FEC63726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;p11">
              <a:extLst>
                <a:ext uri="{FF2B5EF4-FFF2-40B4-BE49-F238E27FC236}">
                  <a16:creationId xmlns:a16="http://schemas.microsoft.com/office/drawing/2014/main" id="{5A09F7A6-38BA-4BE8-94CD-EB037912B25C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8;p11">
              <a:extLst>
                <a:ext uri="{FF2B5EF4-FFF2-40B4-BE49-F238E27FC236}">
                  <a16:creationId xmlns:a16="http://schemas.microsoft.com/office/drawing/2014/main" id="{44EF46C4-9D2F-4C1F-9BBE-5391B5DFD208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9;p11">
              <a:extLst>
                <a:ext uri="{FF2B5EF4-FFF2-40B4-BE49-F238E27FC236}">
                  <a16:creationId xmlns:a16="http://schemas.microsoft.com/office/drawing/2014/main" id="{AB521F7A-574A-4D4E-B184-833217BBF76C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0;p11">
              <a:extLst>
                <a:ext uri="{FF2B5EF4-FFF2-40B4-BE49-F238E27FC236}">
                  <a16:creationId xmlns:a16="http://schemas.microsoft.com/office/drawing/2014/main" id="{84CDACF5-51EF-48E1-A850-FCAFB8F3B6FA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1;p11">
              <a:extLst>
                <a:ext uri="{FF2B5EF4-FFF2-40B4-BE49-F238E27FC236}">
                  <a16:creationId xmlns:a16="http://schemas.microsoft.com/office/drawing/2014/main" id="{CE2EA31C-3F30-4290-AAEA-40C3F3792F5A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2;p11">
              <a:extLst>
                <a:ext uri="{FF2B5EF4-FFF2-40B4-BE49-F238E27FC236}">
                  <a16:creationId xmlns:a16="http://schemas.microsoft.com/office/drawing/2014/main" id="{0C459434-FF7D-4C79-8EF3-B09B4A8F9EA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3;p11">
              <a:extLst>
                <a:ext uri="{FF2B5EF4-FFF2-40B4-BE49-F238E27FC236}">
                  <a16:creationId xmlns:a16="http://schemas.microsoft.com/office/drawing/2014/main" id="{FD758480-EBEE-4924-A902-CE1CC17BDB84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4;p11">
              <a:extLst>
                <a:ext uri="{FF2B5EF4-FFF2-40B4-BE49-F238E27FC236}">
                  <a16:creationId xmlns:a16="http://schemas.microsoft.com/office/drawing/2014/main" id="{7E83B222-8CE8-4893-99AA-70616FDF4B3A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;p11">
              <a:extLst>
                <a:ext uri="{FF2B5EF4-FFF2-40B4-BE49-F238E27FC236}">
                  <a16:creationId xmlns:a16="http://schemas.microsoft.com/office/drawing/2014/main" id="{C4FB262A-EBC1-4AE6-9968-0CE5F06B1F76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6;p11">
              <a:extLst>
                <a:ext uri="{FF2B5EF4-FFF2-40B4-BE49-F238E27FC236}">
                  <a16:creationId xmlns:a16="http://schemas.microsoft.com/office/drawing/2014/main" id="{B66442DA-8790-4EAC-954E-80C00ADE9B3E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7;p11">
              <a:extLst>
                <a:ext uri="{FF2B5EF4-FFF2-40B4-BE49-F238E27FC236}">
                  <a16:creationId xmlns:a16="http://schemas.microsoft.com/office/drawing/2014/main" id="{A7C5D5C4-7F06-47B2-8E1B-C35AA01DF2B9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8;p11">
              <a:extLst>
                <a:ext uri="{FF2B5EF4-FFF2-40B4-BE49-F238E27FC236}">
                  <a16:creationId xmlns:a16="http://schemas.microsoft.com/office/drawing/2014/main" id="{151363F6-B09A-47C9-B954-601245534DE1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9;p11">
              <a:extLst>
                <a:ext uri="{FF2B5EF4-FFF2-40B4-BE49-F238E27FC236}">
                  <a16:creationId xmlns:a16="http://schemas.microsoft.com/office/drawing/2014/main" id="{8F0BEBC7-ABDC-46FE-A7E2-2F55CCC39C87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;p11">
              <a:extLst>
                <a:ext uri="{FF2B5EF4-FFF2-40B4-BE49-F238E27FC236}">
                  <a16:creationId xmlns:a16="http://schemas.microsoft.com/office/drawing/2014/main" id="{5F37FD2B-5239-47D9-90C9-B4FA084D33F7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1;p11">
              <a:extLst>
                <a:ext uri="{FF2B5EF4-FFF2-40B4-BE49-F238E27FC236}">
                  <a16:creationId xmlns:a16="http://schemas.microsoft.com/office/drawing/2014/main" id="{2F29F7B8-1017-4228-AF43-A3D988930A94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39B1A0-32A9-469E-AF36-E1962C2CB271}"/>
              </a:ext>
            </a:extLst>
          </p:cNvPr>
          <p:cNvSpPr txBox="1"/>
          <p:nvPr/>
        </p:nvSpPr>
        <p:spPr>
          <a:xfrm>
            <a:off x="2008001" y="1030065"/>
            <a:ext cx="512800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</a:rPr>
              <a:t>Câu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 1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gen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là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7D3204-068F-4431-B0EF-C488249E6687}"/>
              </a:ext>
            </a:extLst>
          </p:cNvPr>
          <p:cNvSpPr/>
          <p:nvPr/>
        </p:nvSpPr>
        <p:spPr>
          <a:xfrm rot="10975822">
            <a:off x="1054788" y="37415"/>
            <a:ext cx="7333699" cy="2698708"/>
          </a:xfrm>
          <a:custGeom>
            <a:avLst/>
            <a:gdLst>
              <a:gd name="connsiteX0" fmla="*/ 1206973 w 8153400"/>
              <a:gd name="connsiteY0" fmla="*/ 2999913 h 3000348"/>
              <a:gd name="connsiteX1" fmla="*/ 1033435 w 8153400"/>
              <a:gd name="connsiteY1" fmla="*/ 2950882 h 3000348"/>
              <a:gd name="connsiteX2" fmla="*/ 977109 w 8153400"/>
              <a:gd name="connsiteY2" fmla="*/ 2908063 h 3000348"/>
              <a:gd name="connsiteX3" fmla="*/ 973628 w 8153400"/>
              <a:gd name="connsiteY3" fmla="*/ 2905416 h 3000348"/>
              <a:gd name="connsiteX4" fmla="*/ 674206 w 8153400"/>
              <a:gd name="connsiteY4" fmla="*/ 2999036 h 3000348"/>
              <a:gd name="connsiteX5" fmla="*/ 564163 w 8153400"/>
              <a:gd name="connsiteY5" fmla="*/ 2978076 h 3000348"/>
              <a:gd name="connsiteX6" fmla="*/ 356521 w 8153400"/>
              <a:gd name="connsiteY6" fmla="*/ 2779854 h 3000348"/>
              <a:gd name="connsiteX7" fmla="*/ 355391 w 8153400"/>
              <a:gd name="connsiteY7" fmla="*/ 2779500 h 3000348"/>
              <a:gd name="connsiteX8" fmla="*/ 267592 w 8153400"/>
              <a:gd name="connsiteY8" fmla="*/ 2752042 h 3000348"/>
              <a:gd name="connsiteX9" fmla="*/ 90041 w 8153400"/>
              <a:gd name="connsiteY9" fmla="*/ 2587473 h 3000348"/>
              <a:gd name="connsiteX10" fmla="*/ 101969 w 8153400"/>
              <a:gd name="connsiteY10" fmla="*/ 2378865 h 3000348"/>
              <a:gd name="connsiteX11" fmla="*/ 14839 w 8153400"/>
              <a:gd name="connsiteY11" fmla="*/ 2059908 h 3000348"/>
              <a:gd name="connsiteX12" fmla="*/ 422996 w 8153400"/>
              <a:gd name="connsiteY12" fmla="*/ 1780709 h 3000348"/>
              <a:gd name="connsiteX13" fmla="*/ 429153 w 8153400"/>
              <a:gd name="connsiteY13" fmla="*/ 1759916 h 3000348"/>
              <a:gd name="connsiteX14" fmla="*/ 411411 w 8153400"/>
              <a:gd name="connsiteY14" fmla="*/ 1754876 h 3000348"/>
              <a:gd name="connsiteX15" fmla="*/ 265450 w 8153400"/>
              <a:gd name="connsiteY15" fmla="*/ 1626166 h 3000348"/>
              <a:gd name="connsiteX16" fmla="*/ 347817 w 8153400"/>
              <a:gd name="connsiteY16" fmla="*/ 1402370 h 3000348"/>
              <a:gd name="connsiteX17" fmla="*/ 173883 w 8153400"/>
              <a:gd name="connsiteY17" fmla="*/ 1172762 h 3000348"/>
              <a:gd name="connsiteX18" fmla="*/ 491532 w 8153400"/>
              <a:gd name="connsiteY18" fmla="*/ 968679 h 3000348"/>
              <a:gd name="connsiteX19" fmla="*/ 494571 w 8153400"/>
              <a:gd name="connsiteY19" fmla="*/ 963300 h 3000348"/>
              <a:gd name="connsiteX20" fmla="*/ 636067 w 8153400"/>
              <a:gd name="connsiteY20" fmla="*/ 670233 h 3000348"/>
              <a:gd name="connsiteX21" fmla="*/ 1324414 w 8153400"/>
              <a:gd name="connsiteY21" fmla="*/ 603279 h 3000348"/>
              <a:gd name="connsiteX22" fmla="*/ 1324547 w 8153400"/>
              <a:gd name="connsiteY22" fmla="*/ 603154 h 3000348"/>
              <a:gd name="connsiteX23" fmla="*/ 1385119 w 8153400"/>
              <a:gd name="connsiteY23" fmla="*/ 546398 h 3000348"/>
              <a:gd name="connsiteX24" fmla="*/ 2018428 w 8153400"/>
              <a:gd name="connsiteY24" fmla="*/ 533772 h 3000348"/>
              <a:gd name="connsiteX25" fmla="*/ 2021524 w 8153400"/>
              <a:gd name="connsiteY25" fmla="*/ 530725 h 3000348"/>
              <a:gd name="connsiteX26" fmla="*/ 2066482 w 8153400"/>
              <a:gd name="connsiteY26" fmla="*/ 486479 h 3000348"/>
              <a:gd name="connsiteX27" fmla="*/ 2288857 w 8153400"/>
              <a:gd name="connsiteY27" fmla="*/ 406853 h 3000348"/>
              <a:gd name="connsiteX28" fmla="*/ 2430675 w 8153400"/>
              <a:gd name="connsiteY28" fmla="*/ 412267 h 3000348"/>
              <a:gd name="connsiteX29" fmla="*/ 2487780 w 8153400"/>
              <a:gd name="connsiteY29" fmla="*/ 426112 h 3000348"/>
              <a:gd name="connsiteX30" fmla="*/ 2495128 w 8153400"/>
              <a:gd name="connsiteY30" fmla="*/ 401936 h 3000348"/>
              <a:gd name="connsiteX31" fmla="*/ 2616166 w 8153400"/>
              <a:gd name="connsiteY31" fmla="*/ 265696 h 3000348"/>
              <a:gd name="connsiteX32" fmla="*/ 3304514 w 8153400"/>
              <a:gd name="connsiteY32" fmla="*/ 198742 h 3000348"/>
              <a:gd name="connsiteX33" fmla="*/ 3304646 w 8153400"/>
              <a:gd name="connsiteY33" fmla="*/ 198618 h 3000348"/>
              <a:gd name="connsiteX34" fmla="*/ 3365218 w 8153400"/>
              <a:gd name="connsiteY34" fmla="*/ 141861 h 3000348"/>
              <a:gd name="connsiteX35" fmla="*/ 3998528 w 8153400"/>
              <a:gd name="connsiteY35" fmla="*/ 129235 h 3000348"/>
              <a:gd name="connsiteX36" fmla="*/ 4001623 w 8153400"/>
              <a:gd name="connsiteY36" fmla="*/ 126188 h 3000348"/>
              <a:gd name="connsiteX37" fmla="*/ 4046579 w 8153400"/>
              <a:gd name="connsiteY37" fmla="*/ 81942 h 3000348"/>
              <a:gd name="connsiteX38" fmla="*/ 4268956 w 8153400"/>
              <a:gd name="connsiteY38" fmla="*/ 2317 h 3000348"/>
              <a:gd name="connsiteX39" fmla="*/ 4340859 w 8153400"/>
              <a:gd name="connsiteY39" fmla="*/ 422 h 3000348"/>
              <a:gd name="connsiteX40" fmla="*/ 4536810 w 8153400"/>
              <a:gd name="connsiteY40" fmla="*/ 47881 h 3000348"/>
              <a:gd name="connsiteX41" fmla="*/ 4600412 w 8153400"/>
              <a:gd name="connsiteY41" fmla="*/ 89328 h 3000348"/>
              <a:gd name="connsiteX42" fmla="*/ 4604343 w 8153400"/>
              <a:gd name="connsiteY42" fmla="*/ 91890 h 3000348"/>
              <a:gd name="connsiteX43" fmla="*/ 4879520 w 8153400"/>
              <a:gd name="connsiteY43" fmla="*/ 1042 h 3000348"/>
              <a:gd name="connsiteX44" fmla="*/ 5066691 w 8153400"/>
              <a:gd name="connsiteY44" fmla="*/ 21559 h 3000348"/>
              <a:gd name="connsiteX45" fmla="*/ 5301151 w 8153400"/>
              <a:gd name="connsiteY45" fmla="*/ 213429 h 3000348"/>
              <a:gd name="connsiteX46" fmla="*/ 5302426 w 8153400"/>
              <a:gd name="connsiteY46" fmla="*/ 213771 h 3000348"/>
              <a:gd name="connsiteX47" fmla="*/ 5401565 w 8153400"/>
              <a:gd name="connsiteY47" fmla="*/ 240349 h 3000348"/>
              <a:gd name="connsiteX48" fmla="*/ 5524048 w 8153400"/>
              <a:gd name="connsiteY48" fmla="*/ 307335 h 3000348"/>
              <a:gd name="connsiteX49" fmla="*/ 5535071 w 8153400"/>
              <a:gd name="connsiteY49" fmla="*/ 317907 h 3000348"/>
              <a:gd name="connsiteX50" fmla="*/ 5535281 w 8153400"/>
              <a:gd name="connsiteY50" fmla="*/ 317920 h 3000348"/>
              <a:gd name="connsiteX51" fmla="*/ 5712947 w 8153400"/>
              <a:gd name="connsiteY51" fmla="*/ 361224 h 3000348"/>
              <a:gd name="connsiteX52" fmla="*/ 5713080 w 8153400"/>
              <a:gd name="connsiteY52" fmla="*/ 361100 h 3000348"/>
              <a:gd name="connsiteX53" fmla="*/ 5773652 w 8153400"/>
              <a:gd name="connsiteY53" fmla="*/ 304342 h 3000348"/>
              <a:gd name="connsiteX54" fmla="*/ 6406960 w 8153400"/>
              <a:gd name="connsiteY54" fmla="*/ 291717 h 3000348"/>
              <a:gd name="connsiteX55" fmla="*/ 6410057 w 8153400"/>
              <a:gd name="connsiteY55" fmla="*/ 288670 h 3000348"/>
              <a:gd name="connsiteX56" fmla="*/ 6455013 w 8153400"/>
              <a:gd name="connsiteY56" fmla="*/ 244423 h 3000348"/>
              <a:gd name="connsiteX57" fmla="*/ 6677390 w 8153400"/>
              <a:gd name="connsiteY57" fmla="*/ 164798 h 3000348"/>
              <a:gd name="connsiteX58" fmla="*/ 6749294 w 8153400"/>
              <a:gd name="connsiteY58" fmla="*/ 162903 h 3000348"/>
              <a:gd name="connsiteX59" fmla="*/ 6945244 w 8153400"/>
              <a:gd name="connsiteY59" fmla="*/ 210362 h 3000348"/>
              <a:gd name="connsiteX60" fmla="*/ 7008844 w 8153400"/>
              <a:gd name="connsiteY60" fmla="*/ 251810 h 3000348"/>
              <a:gd name="connsiteX61" fmla="*/ 7012775 w 8153400"/>
              <a:gd name="connsiteY61" fmla="*/ 254372 h 3000348"/>
              <a:gd name="connsiteX62" fmla="*/ 7287953 w 8153400"/>
              <a:gd name="connsiteY62" fmla="*/ 163524 h 3000348"/>
              <a:gd name="connsiteX63" fmla="*/ 7475123 w 8153400"/>
              <a:gd name="connsiteY63" fmla="*/ 184040 h 3000348"/>
              <a:gd name="connsiteX64" fmla="*/ 7709583 w 8153400"/>
              <a:gd name="connsiteY64" fmla="*/ 375910 h 3000348"/>
              <a:gd name="connsiteX65" fmla="*/ 7710859 w 8153400"/>
              <a:gd name="connsiteY65" fmla="*/ 376252 h 3000348"/>
              <a:gd name="connsiteX66" fmla="*/ 7809997 w 8153400"/>
              <a:gd name="connsiteY66" fmla="*/ 402831 h 3000348"/>
              <a:gd name="connsiteX67" fmla="*/ 8010478 w 8153400"/>
              <a:gd name="connsiteY67" fmla="*/ 562125 h 3000348"/>
              <a:gd name="connsiteX68" fmla="*/ 7997009 w 8153400"/>
              <a:gd name="connsiteY68" fmla="*/ 764048 h 3000348"/>
              <a:gd name="connsiteX69" fmla="*/ 8095392 w 8153400"/>
              <a:gd name="connsiteY69" fmla="*/ 1072784 h 3000348"/>
              <a:gd name="connsiteX70" fmla="*/ 7864144 w 8153400"/>
              <a:gd name="connsiteY70" fmla="*/ 1285986 h 3000348"/>
              <a:gd name="connsiteX71" fmla="*/ 7822235 w 8153400"/>
              <a:gd name="connsiteY71" fmla="*/ 1301397 h 3000348"/>
              <a:gd name="connsiteX72" fmla="*/ 7851250 w 8153400"/>
              <a:gd name="connsiteY72" fmla="*/ 1309175 h 3000348"/>
              <a:gd name="connsiteX73" fmla="*/ 8051730 w 8153400"/>
              <a:gd name="connsiteY73" fmla="*/ 1468470 h 3000348"/>
              <a:gd name="connsiteX74" fmla="*/ 8038262 w 8153400"/>
              <a:gd name="connsiteY74" fmla="*/ 1670393 h 3000348"/>
              <a:gd name="connsiteX75" fmla="*/ 8136644 w 8153400"/>
              <a:gd name="connsiteY75" fmla="*/ 1979128 h 3000348"/>
              <a:gd name="connsiteX76" fmla="*/ 7675775 w 8153400"/>
              <a:gd name="connsiteY76" fmla="*/ 2249380 h 3000348"/>
              <a:gd name="connsiteX77" fmla="*/ 7510792 w 8153400"/>
              <a:gd name="connsiteY77" fmla="*/ 2480951 h 3000348"/>
              <a:gd name="connsiteX78" fmla="*/ 6949076 w 8153400"/>
              <a:gd name="connsiteY78" fmla="*/ 2508989 h 3000348"/>
              <a:gd name="connsiteX79" fmla="*/ 6547663 w 8153400"/>
              <a:gd name="connsiteY79" fmla="*/ 2756033 h 3000348"/>
              <a:gd name="connsiteX80" fmla="*/ 5957450 w 8153400"/>
              <a:gd name="connsiteY80" fmla="*/ 2605238 h 3000348"/>
              <a:gd name="connsiteX81" fmla="*/ 5716848 w 8153400"/>
              <a:gd name="connsiteY81" fmla="*/ 2660700 h 3000348"/>
              <a:gd name="connsiteX82" fmla="*/ 5606315 w 8153400"/>
              <a:gd name="connsiteY82" fmla="*/ 2663386 h 3000348"/>
              <a:gd name="connsiteX83" fmla="*/ 5601748 w 8153400"/>
              <a:gd name="connsiteY83" fmla="*/ 2666401 h 3000348"/>
              <a:gd name="connsiteX84" fmla="*/ 4852666 w 8153400"/>
              <a:gd name="connsiteY84" fmla="*/ 2699676 h 3000348"/>
              <a:gd name="connsiteX85" fmla="*/ 4852506 w 8153400"/>
              <a:gd name="connsiteY85" fmla="*/ 2699843 h 3000348"/>
              <a:gd name="connsiteX86" fmla="*/ 4778997 w 8153400"/>
              <a:gd name="connsiteY86" fmla="*/ 2776325 h 3000348"/>
              <a:gd name="connsiteX87" fmla="*/ 4010441 w 8153400"/>
              <a:gd name="connsiteY87" fmla="*/ 2793339 h 3000348"/>
              <a:gd name="connsiteX88" fmla="*/ 4006685 w 8153400"/>
              <a:gd name="connsiteY88" fmla="*/ 2797444 h 3000348"/>
              <a:gd name="connsiteX89" fmla="*/ 3952128 w 8153400"/>
              <a:gd name="connsiteY89" fmla="*/ 2857068 h 3000348"/>
              <a:gd name="connsiteX90" fmla="*/ 3682262 w 8153400"/>
              <a:gd name="connsiteY90" fmla="*/ 2964366 h 3000348"/>
              <a:gd name="connsiteX91" fmla="*/ 3357206 w 8153400"/>
              <a:gd name="connsiteY91" fmla="*/ 2902967 h 3000348"/>
              <a:gd name="connsiteX92" fmla="*/ 3280022 w 8153400"/>
              <a:gd name="connsiteY92" fmla="*/ 2847115 h 3000348"/>
              <a:gd name="connsiteX93" fmla="*/ 3275252 w 8153400"/>
              <a:gd name="connsiteY93" fmla="*/ 2843663 h 3000348"/>
              <a:gd name="connsiteX94" fmla="*/ 2941310 w 8153400"/>
              <a:gd name="connsiteY94" fmla="*/ 2966083 h 3000348"/>
              <a:gd name="connsiteX95" fmla="*/ 2714167 w 8153400"/>
              <a:gd name="connsiteY95" fmla="*/ 2938436 h 3000348"/>
              <a:gd name="connsiteX96" fmla="*/ 2526795 w 8153400"/>
              <a:gd name="connsiteY96" fmla="*/ 2834958 h 3000348"/>
              <a:gd name="connsiteX97" fmla="*/ 2521350 w 8153400"/>
              <a:gd name="connsiteY97" fmla="*/ 2828533 h 3000348"/>
              <a:gd name="connsiteX98" fmla="*/ 2445654 w 8153400"/>
              <a:gd name="connsiteY98" fmla="*/ 2842077 h 3000348"/>
              <a:gd name="connsiteX99" fmla="*/ 2124782 w 8153400"/>
              <a:gd name="connsiteY99" fmla="*/ 2795027 h 3000348"/>
              <a:gd name="connsiteX100" fmla="*/ 2124666 w 8153400"/>
              <a:gd name="connsiteY100" fmla="*/ 2795154 h 3000348"/>
              <a:gd name="connsiteX101" fmla="*/ 2071021 w 8153400"/>
              <a:gd name="connsiteY101" fmla="*/ 2853791 h 3000348"/>
              <a:gd name="connsiteX102" fmla="*/ 1510149 w 8153400"/>
              <a:gd name="connsiteY102" fmla="*/ 2866835 h 3000348"/>
              <a:gd name="connsiteX103" fmla="*/ 1507407 w 8153400"/>
              <a:gd name="connsiteY103" fmla="*/ 2869982 h 3000348"/>
              <a:gd name="connsiteX104" fmla="*/ 1467594 w 8153400"/>
              <a:gd name="connsiteY104" fmla="*/ 2915693 h 3000348"/>
              <a:gd name="connsiteX105" fmla="*/ 1270652 w 8153400"/>
              <a:gd name="connsiteY105" fmla="*/ 2997955 h 3000348"/>
              <a:gd name="connsiteX106" fmla="*/ 1206973 w 8153400"/>
              <a:gd name="connsiteY106" fmla="*/ 2999913 h 300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8153400" h="3000348">
                <a:moveTo>
                  <a:pt x="1206973" y="2999913"/>
                </a:moveTo>
                <a:cubicBezTo>
                  <a:pt x="1143886" y="2997027"/>
                  <a:pt x="1083443" y="2979877"/>
                  <a:pt x="1033435" y="2950882"/>
                </a:cubicBezTo>
                <a:lnTo>
                  <a:pt x="977109" y="2908063"/>
                </a:lnTo>
                <a:lnTo>
                  <a:pt x="973628" y="2905416"/>
                </a:lnTo>
                <a:cubicBezTo>
                  <a:pt x="898244" y="2972782"/>
                  <a:pt x="785877" y="3006213"/>
                  <a:pt x="674206" y="2999036"/>
                </a:cubicBezTo>
                <a:cubicBezTo>
                  <a:pt x="636982" y="2996644"/>
                  <a:pt x="599836" y="2989740"/>
                  <a:pt x="564163" y="2978076"/>
                </a:cubicBezTo>
                <a:cubicBezTo>
                  <a:pt x="455432" y="2942537"/>
                  <a:pt x="377467" y="2868133"/>
                  <a:pt x="356521" y="2779854"/>
                </a:cubicBezTo>
                <a:lnTo>
                  <a:pt x="355391" y="2779500"/>
                </a:lnTo>
                <a:lnTo>
                  <a:pt x="267592" y="2752042"/>
                </a:lnTo>
                <a:cubicBezTo>
                  <a:pt x="184516" y="2716332"/>
                  <a:pt x="120588" y="2658064"/>
                  <a:pt x="90041" y="2587473"/>
                </a:cubicBezTo>
                <a:cubicBezTo>
                  <a:pt x="60441" y="2519154"/>
                  <a:pt x="64659" y="2444953"/>
                  <a:pt x="101969" y="2378865"/>
                </a:cubicBezTo>
                <a:cubicBezTo>
                  <a:pt x="10258" y="2288233"/>
                  <a:pt x="-21816" y="2170744"/>
                  <a:pt x="14839" y="2059908"/>
                </a:cubicBezTo>
                <a:cubicBezTo>
                  <a:pt x="63568" y="1912560"/>
                  <a:pt x="224882" y="1802211"/>
                  <a:pt x="422996" y="1780709"/>
                </a:cubicBezTo>
                <a:lnTo>
                  <a:pt x="429153" y="1759916"/>
                </a:lnTo>
                <a:lnTo>
                  <a:pt x="411411" y="1754876"/>
                </a:lnTo>
                <a:cubicBezTo>
                  <a:pt x="342849" y="1725390"/>
                  <a:pt x="289882" y="1680633"/>
                  <a:pt x="265450" y="1626166"/>
                </a:cubicBezTo>
                <a:cubicBezTo>
                  <a:pt x="230055" y="1547352"/>
                  <a:pt x="261343" y="1462295"/>
                  <a:pt x="347817" y="1402370"/>
                </a:cubicBezTo>
                <a:cubicBezTo>
                  <a:pt x="225128" y="1355365"/>
                  <a:pt x="156802" y="1265163"/>
                  <a:pt x="173883" y="1172762"/>
                </a:cubicBezTo>
                <a:cubicBezTo>
                  <a:pt x="193922" y="1064575"/>
                  <a:pt x="325809" y="979832"/>
                  <a:pt x="491532" y="968679"/>
                </a:cubicBezTo>
                <a:cubicBezTo>
                  <a:pt x="492517" y="966873"/>
                  <a:pt x="493584" y="965106"/>
                  <a:pt x="494571" y="963300"/>
                </a:cubicBezTo>
                <a:cubicBezTo>
                  <a:pt x="472315" y="856762"/>
                  <a:pt x="524217" y="749321"/>
                  <a:pt x="636067" y="670233"/>
                </a:cubicBezTo>
                <a:cubicBezTo>
                  <a:pt x="812793" y="545317"/>
                  <a:pt x="1099318" y="517475"/>
                  <a:pt x="1324414" y="603279"/>
                </a:cubicBezTo>
                <a:lnTo>
                  <a:pt x="1324547" y="603154"/>
                </a:lnTo>
                <a:lnTo>
                  <a:pt x="1385119" y="546398"/>
                </a:lnTo>
                <a:cubicBezTo>
                  <a:pt x="1546598" y="428624"/>
                  <a:pt x="1835769" y="416602"/>
                  <a:pt x="2018428" y="533772"/>
                </a:cubicBezTo>
                <a:lnTo>
                  <a:pt x="2021524" y="530725"/>
                </a:lnTo>
                <a:lnTo>
                  <a:pt x="2066482" y="486479"/>
                </a:lnTo>
                <a:cubicBezTo>
                  <a:pt x="2122591" y="443646"/>
                  <a:pt x="2201335" y="414923"/>
                  <a:pt x="2288857" y="406853"/>
                </a:cubicBezTo>
                <a:cubicBezTo>
                  <a:pt x="2337022" y="402406"/>
                  <a:pt x="2385164" y="404442"/>
                  <a:pt x="2430675" y="412267"/>
                </a:cubicBezTo>
                <a:lnTo>
                  <a:pt x="2487780" y="426112"/>
                </a:lnTo>
                <a:lnTo>
                  <a:pt x="2495128" y="401936"/>
                </a:lnTo>
                <a:cubicBezTo>
                  <a:pt x="2519303" y="351872"/>
                  <a:pt x="2560241" y="305240"/>
                  <a:pt x="2616166" y="265696"/>
                </a:cubicBezTo>
                <a:cubicBezTo>
                  <a:pt x="2792893" y="140780"/>
                  <a:pt x="3079417" y="112939"/>
                  <a:pt x="3304514" y="198742"/>
                </a:cubicBezTo>
                <a:lnTo>
                  <a:pt x="3304646" y="198618"/>
                </a:lnTo>
                <a:lnTo>
                  <a:pt x="3365218" y="141861"/>
                </a:lnTo>
                <a:cubicBezTo>
                  <a:pt x="3526697" y="24087"/>
                  <a:pt x="3815867" y="12065"/>
                  <a:pt x="3998528" y="129235"/>
                </a:cubicBezTo>
                <a:lnTo>
                  <a:pt x="4001623" y="126188"/>
                </a:lnTo>
                <a:lnTo>
                  <a:pt x="4046579" y="81942"/>
                </a:lnTo>
                <a:cubicBezTo>
                  <a:pt x="4102690" y="39109"/>
                  <a:pt x="4181434" y="10387"/>
                  <a:pt x="4268956" y="2317"/>
                </a:cubicBezTo>
                <a:cubicBezTo>
                  <a:pt x="4293039" y="93"/>
                  <a:pt x="4317115" y="-510"/>
                  <a:pt x="4340859" y="422"/>
                </a:cubicBezTo>
                <a:cubicBezTo>
                  <a:pt x="4412094" y="3215"/>
                  <a:pt x="4480344" y="19815"/>
                  <a:pt x="4536810" y="47881"/>
                </a:cubicBezTo>
                <a:lnTo>
                  <a:pt x="4600412" y="89328"/>
                </a:lnTo>
                <a:lnTo>
                  <a:pt x="4604343" y="91890"/>
                </a:lnTo>
                <a:cubicBezTo>
                  <a:pt x="4675276" y="37551"/>
                  <a:pt x="4775209" y="6022"/>
                  <a:pt x="4879520" y="1042"/>
                </a:cubicBezTo>
                <a:cubicBezTo>
                  <a:pt x="4942106" y="-1946"/>
                  <a:pt x="5006270" y="4624"/>
                  <a:pt x="5066691" y="21559"/>
                </a:cubicBezTo>
                <a:cubicBezTo>
                  <a:pt x="5189464" y="55958"/>
                  <a:pt x="5277499" y="127979"/>
                  <a:pt x="5301151" y="213429"/>
                </a:cubicBezTo>
                <a:lnTo>
                  <a:pt x="5302426" y="213771"/>
                </a:lnTo>
                <a:lnTo>
                  <a:pt x="5401565" y="240349"/>
                </a:lnTo>
                <a:cubicBezTo>
                  <a:pt x="5448467" y="257631"/>
                  <a:pt x="5489964" y="280373"/>
                  <a:pt x="5524048" y="307335"/>
                </a:cubicBezTo>
                <a:lnTo>
                  <a:pt x="5535071" y="317907"/>
                </a:lnTo>
                <a:lnTo>
                  <a:pt x="5535281" y="317920"/>
                </a:lnTo>
                <a:cubicBezTo>
                  <a:pt x="5596559" y="325425"/>
                  <a:pt x="5656672" y="339773"/>
                  <a:pt x="5712947" y="361224"/>
                </a:cubicBezTo>
                <a:lnTo>
                  <a:pt x="5713080" y="361100"/>
                </a:lnTo>
                <a:lnTo>
                  <a:pt x="5773652" y="304342"/>
                </a:lnTo>
                <a:cubicBezTo>
                  <a:pt x="5935132" y="186569"/>
                  <a:pt x="6224301" y="174547"/>
                  <a:pt x="6406960" y="291717"/>
                </a:cubicBezTo>
                <a:lnTo>
                  <a:pt x="6410057" y="288670"/>
                </a:lnTo>
                <a:lnTo>
                  <a:pt x="6455013" y="244423"/>
                </a:lnTo>
                <a:cubicBezTo>
                  <a:pt x="6511123" y="201591"/>
                  <a:pt x="6589868" y="172868"/>
                  <a:pt x="6677390" y="164798"/>
                </a:cubicBezTo>
                <a:cubicBezTo>
                  <a:pt x="6701472" y="162575"/>
                  <a:pt x="6725547" y="161972"/>
                  <a:pt x="6749294" y="162903"/>
                </a:cubicBezTo>
                <a:cubicBezTo>
                  <a:pt x="6820528" y="165697"/>
                  <a:pt x="6888777" y="182297"/>
                  <a:pt x="6945244" y="210362"/>
                </a:cubicBezTo>
                <a:lnTo>
                  <a:pt x="7008844" y="251810"/>
                </a:lnTo>
                <a:lnTo>
                  <a:pt x="7012775" y="254372"/>
                </a:lnTo>
                <a:cubicBezTo>
                  <a:pt x="7083708" y="200032"/>
                  <a:pt x="7183642" y="168503"/>
                  <a:pt x="7287953" y="163524"/>
                </a:cubicBezTo>
                <a:cubicBezTo>
                  <a:pt x="7350540" y="160536"/>
                  <a:pt x="7414704" y="167106"/>
                  <a:pt x="7475123" y="184040"/>
                </a:cubicBezTo>
                <a:cubicBezTo>
                  <a:pt x="7597896" y="218441"/>
                  <a:pt x="7685931" y="290460"/>
                  <a:pt x="7709583" y="375910"/>
                </a:cubicBezTo>
                <a:lnTo>
                  <a:pt x="7710859" y="376252"/>
                </a:lnTo>
                <a:lnTo>
                  <a:pt x="7809997" y="402831"/>
                </a:lnTo>
                <a:cubicBezTo>
                  <a:pt x="7903802" y="437396"/>
                  <a:pt x="7975986" y="493797"/>
                  <a:pt x="8010478" y="562125"/>
                </a:cubicBezTo>
                <a:cubicBezTo>
                  <a:pt x="8043901" y="628255"/>
                  <a:pt x="8039139" y="700079"/>
                  <a:pt x="7997009" y="764048"/>
                </a:cubicBezTo>
                <a:cubicBezTo>
                  <a:pt x="8100567" y="851775"/>
                  <a:pt x="8136782" y="965500"/>
                  <a:pt x="8095392" y="1072784"/>
                </a:cubicBezTo>
                <a:cubicBezTo>
                  <a:pt x="8061004" y="1161925"/>
                  <a:pt x="7976956" y="1237077"/>
                  <a:pt x="7864144" y="1285986"/>
                </a:cubicBezTo>
                <a:lnTo>
                  <a:pt x="7822235" y="1301397"/>
                </a:lnTo>
                <a:lnTo>
                  <a:pt x="7851250" y="1309175"/>
                </a:lnTo>
                <a:cubicBezTo>
                  <a:pt x="7945053" y="1343741"/>
                  <a:pt x="8017239" y="1400141"/>
                  <a:pt x="8051730" y="1468470"/>
                </a:cubicBezTo>
                <a:cubicBezTo>
                  <a:pt x="8085154" y="1534600"/>
                  <a:pt x="8080391" y="1606423"/>
                  <a:pt x="8038262" y="1670393"/>
                </a:cubicBezTo>
                <a:cubicBezTo>
                  <a:pt x="8141819" y="1758120"/>
                  <a:pt x="8178034" y="1871845"/>
                  <a:pt x="8136644" y="1979128"/>
                </a:cubicBezTo>
                <a:cubicBezTo>
                  <a:pt x="8081623" y="2121754"/>
                  <a:pt x="7899475" y="2228567"/>
                  <a:pt x="7675775" y="2249380"/>
                </a:cubicBezTo>
                <a:cubicBezTo>
                  <a:pt x="7674707" y="2338403"/>
                  <a:pt x="7614513" y="2422832"/>
                  <a:pt x="7510792" y="2480951"/>
                </a:cubicBezTo>
                <a:cubicBezTo>
                  <a:pt x="7353200" y="2569268"/>
                  <a:pt x="7125557" y="2580616"/>
                  <a:pt x="6949076" y="2508989"/>
                </a:cubicBezTo>
                <a:cubicBezTo>
                  <a:pt x="6892002" y="2632020"/>
                  <a:pt x="6739172" y="2726070"/>
                  <a:pt x="6547663" y="2756033"/>
                </a:cubicBezTo>
                <a:cubicBezTo>
                  <a:pt x="6321991" y="2791336"/>
                  <a:pt x="6086465" y="2731175"/>
                  <a:pt x="5957450" y="2605238"/>
                </a:cubicBezTo>
                <a:cubicBezTo>
                  <a:pt x="5881323" y="2635122"/>
                  <a:pt x="5799509" y="2653336"/>
                  <a:pt x="5716848" y="2660700"/>
                </a:cubicBezTo>
                <a:lnTo>
                  <a:pt x="5606315" y="2663386"/>
                </a:lnTo>
                <a:lnTo>
                  <a:pt x="5601748" y="2666401"/>
                </a:lnTo>
                <a:cubicBezTo>
                  <a:pt x="5387782" y="2784768"/>
                  <a:pt x="5091687" y="2800846"/>
                  <a:pt x="4852666" y="2699676"/>
                </a:cubicBezTo>
                <a:lnTo>
                  <a:pt x="4852506" y="2699843"/>
                </a:lnTo>
                <a:lnTo>
                  <a:pt x="4778997" y="2776325"/>
                </a:lnTo>
                <a:cubicBezTo>
                  <a:pt x="4583033" y="2935029"/>
                  <a:pt x="4232109" y="2951229"/>
                  <a:pt x="4010441" y="2793339"/>
                </a:cubicBezTo>
                <a:lnTo>
                  <a:pt x="4006685" y="2797444"/>
                </a:lnTo>
                <a:lnTo>
                  <a:pt x="3952128" y="2857068"/>
                </a:lnTo>
                <a:cubicBezTo>
                  <a:pt x="3884036" y="2914786"/>
                  <a:pt x="3788474" y="2953491"/>
                  <a:pt x="3682262" y="2964366"/>
                </a:cubicBezTo>
                <a:cubicBezTo>
                  <a:pt x="3565361" y="2976351"/>
                  <a:pt x="3448572" y="2953392"/>
                  <a:pt x="3357206" y="2902967"/>
                </a:cubicBezTo>
                <a:lnTo>
                  <a:pt x="3280022" y="2847115"/>
                </a:lnTo>
                <a:lnTo>
                  <a:pt x="3275252" y="2843663"/>
                </a:lnTo>
                <a:cubicBezTo>
                  <a:pt x="3189171" y="2916886"/>
                  <a:pt x="3067897" y="2959372"/>
                  <a:pt x="2941310" y="2966083"/>
                </a:cubicBezTo>
                <a:cubicBezTo>
                  <a:pt x="2865357" y="2970110"/>
                  <a:pt x="2787492" y="2961257"/>
                  <a:pt x="2714167" y="2938436"/>
                </a:cubicBezTo>
                <a:cubicBezTo>
                  <a:pt x="2639672" y="2915259"/>
                  <a:pt x="2575715" y="2879408"/>
                  <a:pt x="2526795" y="2834958"/>
                </a:cubicBezTo>
                <a:lnTo>
                  <a:pt x="2521350" y="2828533"/>
                </a:lnTo>
                <a:lnTo>
                  <a:pt x="2445654" y="2842077"/>
                </a:lnTo>
                <a:cubicBezTo>
                  <a:pt x="2337733" y="2854319"/>
                  <a:pt x="2224458" y="2839349"/>
                  <a:pt x="2124782" y="2795027"/>
                </a:cubicBezTo>
                <a:lnTo>
                  <a:pt x="2124666" y="2795154"/>
                </a:lnTo>
                <a:lnTo>
                  <a:pt x="2071021" y="2853791"/>
                </a:lnTo>
                <a:cubicBezTo>
                  <a:pt x="1928012" y="2975464"/>
                  <a:pt x="1671916" y="2987884"/>
                  <a:pt x="1510149" y="2866835"/>
                </a:cubicBezTo>
                <a:lnTo>
                  <a:pt x="1507407" y="2869982"/>
                </a:lnTo>
                <a:lnTo>
                  <a:pt x="1467594" y="2915693"/>
                </a:lnTo>
                <a:cubicBezTo>
                  <a:pt x="1417901" y="2959944"/>
                  <a:pt x="1348163" y="2989618"/>
                  <a:pt x="1270652" y="2997955"/>
                </a:cubicBezTo>
                <a:cubicBezTo>
                  <a:pt x="1249325" y="3000252"/>
                  <a:pt x="1228002" y="3000875"/>
                  <a:pt x="1206973" y="2999913"/>
                </a:cubicBezTo>
                <a:close/>
              </a:path>
            </a:pathLst>
          </a:custGeom>
          <a:solidFill>
            <a:srgbClr val="FB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1D76F7B7-3A3A-4D1C-9330-5DFC2D8A7DFF}"/>
              </a:ext>
            </a:extLst>
          </p:cNvPr>
          <p:cNvSpPr/>
          <p:nvPr/>
        </p:nvSpPr>
        <p:spPr>
          <a:xfrm>
            <a:off x="838201" y="2858317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A. Khi NST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li ở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kỳ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sau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bào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18D41016-8787-4F5A-82A7-15773F73AD35}"/>
              </a:ext>
            </a:extLst>
          </p:cNvPr>
          <p:cNvSpPr/>
          <p:nvPr/>
        </p:nvSpPr>
        <p:spPr>
          <a:xfrm>
            <a:off x="4811689" y="2858317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B. Khi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tế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bào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chia.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A2B624E8-86CD-4CF8-AF26-56290A8B754C}"/>
              </a:ext>
            </a:extLst>
          </p:cNvPr>
          <p:cNvSpPr/>
          <p:nvPr/>
        </p:nvSpPr>
        <p:spPr>
          <a:xfrm>
            <a:off x="838201" y="4876800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C. Khi NST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dãn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xoắn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D8AF495F-C732-4D21-97D3-9EC109526E3F}"/>
              </a:ext>
            </a:extLst>
          </p:cNvPr>
          <p:cNvSpPr/>
          <p:nvPr/>
        </p:nvSpPr>
        <p:spPr>
          <a:xfrm>
            <a:off x="4811689" y="4876800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D. Khi ADN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nhân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đôi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74C486D6-21BB-4A50-8836-123EE826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2478644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D33E1DC0-2301-431E-B036-C1369FAA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89" y="2478644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77C01CAE-0AF6-489D-852C-874CA2A9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89" y="4495800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F5BAF1B4-A564-49B0-AC6E-388085FE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8" y="4495800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Question Mark Drawing transparent PNG - StickPNG">
            <a:extLst>
              <a:ext uri="{FF2B5EF4-FFF2-40B4-BE49-F238E27FC236}">
                <a16:creationId xmlns:a16="http://schemas.microsoft.com/office/drawing/2014/main" id="{C8E9F133-ABD5-4697-8766-3D9A88E64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21" y="343977"/>
            <a:ext cx="1853680" cy="18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oogle Shape;1155;p42">
            <a:extLst>
              <a:ext uri="{FF2B5EF4-FFF2-40B4-BE49-F238E27FC236}">
                <a16:creationId xmlns:a16="http://schemas.microsoft.com/office/drawing/2014/main" id="{55C18C90-8F65-4EF2-8C37-4A755840BEDF}"/>
              </a:ext>
            </a:extLst>
          </p:cNvPr>
          <p:cNvGrpSpPr/>
          <p:nvPr/>
        </p:nvGrpSpPr>
        <p:grpSpPr>
          <a:xfrm>
            <a:off x="-978217" y="2211174"/>
            <a:ext cx="1603248" cy="1807313"/>
            <a:chOff x="1462300" y="238775"/>
            <a:chExt cx="4518675" cy="5093825"/>
          </a:xfrm>
        </p:grpSpPr>
        <p:sp>
          <p:nvSpPr>
            <p:cNvPr id="19" name="Google Shape;1156;p42">
              <a:extLst>
                <a:ext uri="{FF2B5EF4-FFF2-40B4-BE49-F238E27FC236}">
                  <a16:creationId xmlns:a16="http://schemas.microsoft.com/office/drawing/2014/main" id="{8A051B03-3367-4C94-B0D0-B7824D7F3993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1157;p42">
              <a:extLst>
                <a:ext uri="{FF2B5EF4-FFF2-40B4-BE49-F238E27FC236}">
                  <a16:creationId xmlns:a16="http://schemas.microsoft.com/office/drawing/2014/main" id="{EC49533F-D228-4B2A-894A-DB41F3B879DD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1158;p42">
              <a:extLst>
                <a:ext uri="{FF2B5EF4-FFF2-40B4-BE49-F238E27FC236}">
                  <a16:creationId xmlns:a16="http://schemas.microsoft.com/office/drawing/2014/main" id="{4A2A8D15-B8AF-4646-8424-5E8782D6254B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1159;p42">
              <a:extLst>
                <a:ext uri="{FF2B5EF4-FFF2-40B4-BE49-F238E27FC236}">
                  <a16:creationId xmlns:a16="http://schemas.microsoft.com/office/drawing/2014/main" id="{E07358AC-693B-429E-942F-84CF95157B26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160;p42">
              <a:extLst>
                <a:ext uri="{FF2B5EF4-FFF2-40B4-BE49-F238E27FC236}">
                  <a16:creationId xmlns:a16="http://schemas.microsoft.com/office/drawing/2014/main" id="{56FEFA90-64AA-4F08-9A96-629593CCDE1C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161;p42">
              <a:extLst>
                <a:ext uri="{FF2B5EF4-FFF2-40B4-BE49-F238E27FC236}">
                  <a16:creationId xmlns:a16="http://schemas.microsoft.com/office/drawing/2014/main" id="{296B41F1-E6DA-4E44-BE03-9E34F8C32890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1162;p42">
              <a:extLst>
                <a:ext uri="{FF2B5EF4-FFF2-40B4-BE49-F238E27FC236}">
                  <a16:creationId xmlns:a16="http://schemas.microsoft.com/office/drawing/2014/main" id="{E2531C39-33E2-4B68-80F1-3130CC118EF8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1163;p42">
              <a:extLst>
                <a:ext uri="{FF2B5EF4-FFF2-40B4-BE49-F238E27FC236}">
                  <a16:creationId xmlns:a16="http://schemas.microsoft.com/office/drawing/2014/main" id="{4E77BA1D-C005-4EEF-B448-CBC1800E45DB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1164;p42">
              <a:extLst>
                <a:ext uri="{FF2B5EF4-FFF2-40B4-BE49-F238E27FC236}">
                  <a16:creationId xmlns:a16="http://schemas.microsoft.com/office/drawing/2014/main" id="{B86E0573-64E3-4A64-BB0C-6C30483A7F43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1165;p42">
              <a:extLst>
                <a:ext uri="{FF2B5EF4-FFF2-40B4-BE49-F238E27FC236}">
                  <a16:creationId xmlns:a16="http://schemas.microsoft.com/office/drawing/2014/main" id="{0ACBB30C-2C12-4D6C-94ED-D94642CE331D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1166;p42">
              <a:extLst>
                <a:ext uri="{FF2B5EF4-FFF2-40B4-BE49-F238E27FC236}">
                  <a16:creationId xmlns:a16="http://schemas.microsoft.com/office/drawing/2014/main" id="{89B215CD-4037-472D-85A9-0ECD0407B69C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1167;p42">
              <a:extLst>
                <a:ext uri="{FF2B5EF4-FFF2-40B4-BE49-F238E27FC236}">
                  <a16:creationId xmlns:a16="http://schemas.microsoft.com/office/drawing/2014/main" id="{B0BD3D16-8406-4392-8713-1DEF6DA87313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1168;p42">
              <a:extLst>
                <a:ext uri="{FF2B5EF4-FFF2-40B4-BE49-F238E27FC236}">
                  <a16:creationId xmlns:a16="http://schemas.microsoft.com/office/drawing/2014/main" id="{C080D813-5FED-4D41-AB53-80E75ABA8F03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1169;p42">
              <a:extLst>
                <a:ext uri="{FF2B5EF4-FFF2-40B4-BE49-F238E27FC236}">
                  <a16:creationId xmlns:a16="http://schemas.microsoft.com/office/drawing/2014/main" id="{6CD37D2E-F6F6-40FA-A372-0A70D27AD56F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1170;p42">
              <a:extLst>
                <a:ext uri="{FF2B5EF4-FFF2-40B4-BE49-F238E27FC236}">
                  <a16:creationId xmlns:a16="http://schemas.microsoft.com/office/drawing/2014/main" id="{9CADBC53-C049-49B1-BC85-F98F5EC0B4E0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171;p42">
              <a:extLst>
                <a:ext uri="{FF2B5EF4-FFF2-40B4-BE49-F238E27FC236}">
                  <a16:creationId xmlns:a16="http://schemas.microsoft.com/office/drawing/2014/main" id="{9DB48EC7-1D48-412C-8A7A-6622B9C84341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1172;p42">
              <a:extLst>
                <a:ext uri="{FF2B5EF4-FFF2-40B4-BE49-F238E27FC236}">
                  <a16:creationId xmlns:a16="http://schemas.microsoft.com/office/drawing/2014/main" id="{EBE40182-B1B4-47D0-963B-E18C18E6FCF5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oogle Shape;1151;p42">
            <a:extLst>
              <a:ext uri="{FF2B5EF4-FFF2-40B4-BE49-F238E27FC236}">
                <a16:creationId xmlns:a16="http://schemas.microsoft.com/office/drawing/2014/main" id="{9A61406D-2216-49A4-8666-8674D596DCF0}"/>
              </a:ext>
            </a:extLst>
          </p:cNvPr>
          <p:cNvGrpSpPr/>
          <p:nvPr/>
        </p:nvGrpSpPr>
        <p:grpSpPr>
          <a:xfrm rot="726833" flipH="1">
            <a:off x="8257698" y="4347241"/>
            <a:ext cx="1283564" cy="3460563"/>
            <a:chOff x="2672050" y="238125"/>
            <a:chExt cx="2175675" cy="5095625"/>
          </a:xfrm>
        </p:grpSpPr>
        <p:sp>
          <p:nvSpPr>
            <p:cNvPr id="37" name="Google Shape;1152;p42">
              <a:extLst>
                <a:ext uri="{FF2B5EF4-FFF2-40B4-BE49-F238E27FC236}">
                  <a16:creationId xmlns:a16="http://schemas.microsoft.com/office/drawing/2014/main" id="{4F59C2D2-5ECC-4425-8E29-B07E22936421}"/>
                </a:ext>
              </a:extLst>
            </p:cNvPr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1153;p42">
              <a:extLst>
                <a:ext uri="{FF2B5EF4-FFF2-40B4-BE49-F238E27FC236}">
                  <a16:creationId xmlns:a16="http://schemas.microsoft.com/office/drawing/2014/main" id="{6F8D84A8-AB53-45D5-B526-05B3A6218CF0}"/>
                </a:ext>
              </a:extLst>
            </p:cNvPr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1154;p42">
              <a:extLst>
                <a:ext uri="{FF2B5EF4-FFF2-40B4-BE49-F238E27FC236}">
                  <a16:creationId xmlns:a16="http://schemas.microsoft.com/office/drawing/2014/main" id="{B1CC6699-39CD-43AC-A63B-BB1354ECD12D}"/>
                </a:ext>
              </a:extLst>
            </p:cNvPr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oogle Shape;202;p11">
            <a:extLst>
              <a:ext uri="{FF2B5EF4-FFF2-40B4-BE49-F238E27FC236}">
                <a16:creationId xmlns:a16="http://schemas.microsoft.com/office/drawing/2014/main" id="{F58223CB-AB5F-4030-91B7-CF1376210551}"/>
              </a:ext>
            </a:extLst>
          </p:cNvPr>
          <p:cNvGrpSpPr/>
          <p:nvPr/>
        </p:nvGrpSpPr>
        <p:grpSpPr>
          <a:xfrm>
            <a:off x="-696761" y="5638800"/>
            <a:ext cx="1412536" cy="1759606"/>
            <a:chOff x="1728250" y="237500"/>
            <a:chExt cx="4090750" cy="5095875"/>
          </a:xfrm>
        </p:grpSpPr>
        <p:sp>
          <p:nvSpPr>
            <p:cNvPr id="41" name="Google Shape;203;p11">
              <a:extLst>
                <a:ext uri="{FF2B5EF4-FFF2-40B4-BE49-F238E27FC236}">
                  <a16:creationId xmlns:a16="http://schemas.microsoft.com/office/drawing/2014/main" id="{B0EEEB7A-96C7-4BF7-8259-6E4F46463E9C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;p11">
              <a:extLst>
                <a:ext uri="{FF2B5EF4-FFF2-40B4-BE49-F238E27FC236}">
                  <a16:creationId xmlns:a16="http://schemas.microsoft.com/office/drawing/2014/main" id="{F814E505-6EED-450A-82D4-8E62E1173929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;p11">
              <a:extLst>
                <a:ext uri="{FF2B5EF4-FFF2-40B4-BE49-F238E27FC236}">
                  <a16:creationId xmlns:a16="http://schemas.microsoft.com/office/drawing/2014/main" id="{972ED259-526D-47F1-A071-55D31A8452D9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;p11">
              <a:extLst>
                <a:ext uri="{FF2B5EF4-FFF2-40B4-BE49-F238E27FC236}">
                  <a16:creationId xmlns:a16="http://schemas.microsoft.com/office/drawing/2014/main" id="{9E0D147D-1C85-43BF-94A3-F26B9948745F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;p11">
              <a:extLst>
                <a:ext uri="{FF2B5EF4-FFF2-40B4-BE49-F238E27FC236}">
                  <a16:creationId xmlns:a16="http://schemas.microsoft.com/office/drawing/2014/main" id="{33E07823-7BC7-4768-9AA2-1BC09F938DB0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8;p11">
              <a:extLst>
                <a:ext uri="{FF2B5EF4-FFF2-40B4-BE49-F238E27FC236}">
                  <a16:creationId xmlns:a16="http://schemas.microsoft.com/office/drawing/2014/main" id="{1B62E802-AEE7-446C-9C09-6373AC7DA4CD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;p11">
              <a:extLst>
                <a:ext uri="{FF2B5EF4-FFF2-40B4-BE49-F238E27FC236}">
                  <a16:creationId xmlns:a16="http://schemas.microsoft.com/office/drawing/2014/main" id="{920DE4B6-544E-4CF8-8864-09BD9632F1BA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0;p11">
              <a:extLst>
                <a:ext uri="{FF2B5EF4-FFF2-40B4-BE49-F238E27FC236}">
                  <a16:creationId xmlns:a16="http://schemas.microsoft.com/office/drawing/2014/main" id="{12C410F6-CD89-4B54-BA54-0A181C8D0012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1;p11">
              <a:extLst>
                <a:ext uri="{FF2B5EF4-FFF2-40B4-BE49-F238E27FC236}">
                  <a16:creationId xmlns:a16="http://schemas.microsoft.com/office/drawing/2014/main" id="{E450862D-A498-4850-9104-6C0F28EFBE0F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2;p11">
              <a:extLst>
                <a:ext uri="{FF2B5EF4-FFF2-40B4-BE49-F238E27FC236}">
                  <a16:creationId xmlns:a16="http://schemas.microsoft.com/office/drawing/2014/main" id="{5269A401-16B1-46D6-81C1-F82EA62865E3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3;p11">
              <a:extLst>
                <a:ext uri="{FF2B5EF4-FFF2-40B4-BE49-F238E27FC236}">
                  <a16:creationId xmlns:a16="http://schemas.microsoft.com/office/drawing/2014/main" id="{A5B2075D-9BC2-4A4F-B357-FA443F61ABA0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4;p11">
              <a:extLst>
                <a:ext uri="{FF2B5EF4-FFF2-40B4-BE49-F238E27FC236}">
                  <a16:creationId xmlns:a16="http://schemas.microsoft.com/office/drawing/2014/main" id="{BC794F06-BC52-442A-9BC8-4A86E5DD9A81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5;p11">
              <a:extLst>
                <a:ext uri="{FF2B5EF4-FFF2-40B4-BE49-F238E27FC236}">
                  <a16:creationId xmlns:a16="http://schemas.microsoft.com/office/drawing/2014/main" id="{656D60C7-F0FC-4D0B-ABD3-7183907A357E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6;p11">
              <a:extLst>
                <a:ext uri="{FF2B5EF4-FFF2-40B4-BE49-F238E27FC236}">
                  <a16:creationId xmlns:a16="http://schemas.microsoft.com/office/drawing/2014/main" id="{0950ED9F-445A-46BA-9036-1D309CD5347C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7;p11">
              <a:extLst>
                <a:ext uri="{FF2B5EF4-FFF2-40B4-BE49-F238E27FC236}">
                  <a16:creationId xmlns:a16="http://schemas.microsoft.com/office/drawing/2014/main" id="{AE04DA3B-B0CA-49C6-9D93-4C317AC12D40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8;p11">
              <a:extLst>
                <a:ext uri="{FF2B5EF4-FFF2-40B4-BE49-F238E27FC236}">
                  <a16:creationId xmlns:a16="http://schemas.microsoft.com/office/drawing/2014/main" id="{790D5DA8-F1C6-4049-8C7C-F5B0A1A0A8DC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;p11">
              <a:extLst>
                <a:ext uri="{FF2B5EF4-FFF2-40B4-BE49-F238E27FC236}">
                  <a16:creationId xmlns:a16="http://schemas.microsoft.com/office/drawing/2014/main" id="{8B3CF24B-E88E-42F0-87EA-F04BC70E8B55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0;p11">
              <a:extLst>
                <a:ext uri="{FF2B5EF4-FFF2-40B4-BE49-F238E27FC236}">
                  <a16:creationId xmlns:a16="http://schemas.microsoft.com/office/drawing/2014/main" id="{3E1E0FAB-AFD0-4E4B-9820-A122BC16D85F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1;p11">
              <a:extLst>
                <a:ext uri="{FF2B5EF4-FFF2-40B4-BE49-F238E27FC236}">
                  <a16:creationId xmlns:a16="http://schemas.microsoft.com/office/drawing/2014/main" id="{6F86143F-4AF1-4224-BA0B-8F068581AD2F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2;p11">
              <a:extLst>
                <a:ext uri="{FF2B5EF4-FFF2-40B4-BE49-F238E27FC236}">
                  <a16:creationId xmlns:a16="http://schemas.microsoft.com/office/drawing/2014/main" id="{D34A5ABC-BA60-405D-8133-01F1CDE4934C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3;p11">
              <a:extLst>
                <a:ext uri="{FF2B5EF4-FFF2-40B4-BE49-F238E27FC236}">
                  <a16:creationId xmlns:a16="http://schemas.microsoft.com/office/drawing/2014/main" id="{7064DB26-215E-4B6A-BA7E-B3013EF4566E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4;p11">
              <a:extLst>
                <a:ext uri="{FF2B5EF4-FFF2-40B4-BE49-F238E27FC236}">
                  <a16:creationId xmlns:a16="http://schemas.microsoft.com/office/drawing/2014/main" id="{8025F29E-70CC-4F56-920A-7F0D71A01F32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5;p11">
              <a:extLst>
                <a:ext uri="{FF2B5EF4-FFF2-40B4-BE49-F238E27FC236}">
                  <a16:creationId xmlns:a16="http://schemas.microsoft.com/office/drawing/2014/main" id="{81E7E3A1-92F3-4153-9EED-A35B0A8C164E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6;p11">
              <a:extLst>
                <a:ext uri="{FF2B5EF4-FFF2-40B4-BE49-F238E27FC236}">
                  <a16:creationId xmlns:a16="http://schemas.microsoft.com/office/drawing/2014/main" id="{29441D05-1637-4F5D-B006-246A20CBBBB8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7;p11">
              <a:extLst>
                <a:ext uri="{FF2B5EF4-FFF2-40B4-BE49-F238E27FC236}">
                  <a16:creationId xmlns:a16="http://schemas.microsoft.com/office/drawing/2014/main" id="{758C53E2-4676-4CEC-8C69-01D57DE31FD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8;p11">
              <a:extLst>
                <a:ext uri="{FF2B5EF4-FFF2-40B4-BE49-F238E27FC236}">
                  <a16:creationId xmlns:a16="http://schemas.microsoft.com/office/drawing/2014/main" id="{1D705B99-2CA4-475A-9879-9AB3F86C7631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9;p11">
              <a:extLst>
                <a:ext uri="{FF2B5EF4-FFF2-40B4-BE49-F238E27FC236}">
                  <a16:creationId xmlns:a16="http://schemas.microsoft.com/office/drawing/2014/main" id="{87ED0602-9112-46CD-ADC2-06A9D8E13FDE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;p11">
              <a:extLst>
                <a:ext uri="{FF2B5EF4-FFF2-40B4-BE49-F238E27FC236}">
                  <a16:creationId xmlns:a16="http://schemas.microsoft.com/office/drawing/2014/main" id="{B9EAC75D-038A-4FED-83DA-CE6731300110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1;p11">
              <a:extLst>
                <a:ext uri="{FF2B5EF4-FFF2-40B4-BE49-F238E27FC236}">
                  <a16:creationId xmlns:a16="http://schemas.microsoft.com/office/drawing/2014/main" id="{8F51B5EA-9647-433E-AE08-C72C7E1466C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77;p11">
            <a:extLst>
              <a:ext uri="{FF2B5EF4-FFF2-40B4-BE49-F238E27FC236}">
                <a16:creationId xmlns:a16="http://schemas.microsoft.com/office/drawing/2014/main" id="{0B9AA703-2E98-40B9-8CF0-153BC0556F72}"/>
              </a:ext>
            </a:extLst>
          </p:cNvPr>
          <p:cNvGrpSpPr/>
          <p:nvPr/>
        </p:nvGrpSpPr>
        <p:grpSpPr>
          <a:xfrm>
            <a:off x="-791856" y="-472520"/>
            <a:ext cx="1528010" cy="1421425"/>
            <a:chOff x="920750" y="240450"/>
            <a:chExt cx="5619750" cy="5227750"/>
          </a:xfrm>
        </p:grpSpPr>
        <p:sp>
          <p:nvSpPr>
            <p:cNvPr id="71" name="Google Shape;178;p11">
              <a:extLst>
                <a:ext uri="{FF2B5EF4-FFF2-40B4-BE49-F238E27FC236}">
                  <a16:creationId xmlns:a16="http://schemas.microsoft.com/office/drawing/2014/main" id="{A05E5082-ABAA-47FB-B2A9-DF7AD88B9DB1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9;p11">
              <a:extLst>
                <a:ext uri="{FF2B5EF4-FFF2-40B4-BE49-F238E27FC236}">
                  <a16:creationId xmlns:a16="http://schemas.microsoft.com/office/drawing/2014/main" id="{979FC57A-3D24-4679-BC68-C9ECA8750363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0;p11">
              <a:extLst>
                <a:ext uri="{FF2B5EF4-FFF2-40B4-BE49-F238E27FC236}">
                  <a16:creationId xmlns:a16="http://schemas.microsoft.com/office/drawing/2014/main" id="{085AE35C-5A73-4C2E-8371-CDF6F6C2FE03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1;p11">
              <a:extLst>
                <a:ext uri="{FF2B5EF4-FFF2-40B4-BE49-F238E27FC236}">
                  <a16:creationId xmlns:a16="http://schemas.microsoft.com/office/drawing/2014/main" id="{336D553B-437F-42AF-B9A1-5EB4169C151F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2;p11">
              <a:extLst>
                <a:ext uri="{FF2B5EF4-FFF2-40B4-BE49-F238E27FC236}">
                  <a16:creationId xmlns:a16="http://schemas.microsoft.com/office/drawing/2014/main" id="{D9C115D4-86FB-44E5-A5A5-1C576FB9BC55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3;p11">
              <a:extLst>
                <a:ext uri="{FF2B5EF4-FFF2-40B4-BE49-F238E27FC236}">
                  <a16:creationId xmlns:a16="http://schemas.microsoft.com/office/drawing/2014/main" id="{FB7BF961-56F3-4B45-B758-B926AD759181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4;p11">
              <a:extLst>
                <a:ext uri="{FF2B5EF4-FFF2-40B4-BE49-F238E27FC236}">
                  <a16:creationId xmlns:a16="http://schemas.microsoft.com/office/drawing/2014/main" id="{B7FF1878-17BE-4ABC-BD97-58F5C46478E8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5;p11">
              <a:extLst>
                <a:ext uri="{FF2B5EF4-FFF2-40B4-BE49-F238E27FC236}">
                  <a16:creationId xmlns:a16="http://schemas.microsoft.com/office/drawing/2014/main" id="{6195A8F4-AAFA-497A-8E24-E7C0556454EC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6;p11">
              <a:extLst>
                <a:ext uri="{FF2B5EF4-FFF2-40B4-BE49-F238E27FC236}">
                  <a16:creationId xmlns:a16="http://schemas.microsoft.com/office/drawing/2014/main" id="{F5954EE7-17A5-4E2C-AE96-B3F6FEC63726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;p11">
              <a:extLst>
                <a:ext uri="{FF2B5EF4-FFF2-40B4-BE49-F238E27FC236}">
                  <a16:creationId xmlns:a16="http://schemas.microsoft.com/office/drawing/2014/main" id="{5A09F7A6-38BA-4BE8-94CD-EB037912B25C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8;p11">
              <a:extLst>
                <a:ext uri="{FF2B5EF4-FFF2-40B4-BE49-F238E27FC236}">
                  <a16:creationId xmlns:a16="http://schemas.microsoft.com/office/drawing/2014/main" id="{44EF46C4-9D2F-4C1F-9BBE-5391B5DFD208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9;p11">
              <a:extLst>
                <a:ext uri="{FF2B5EF4-FFF2-40B4-BE49-F238E27FC236}">
                  <a16:creationId xmlns:a16="http://schemas.microsoft.com/office/drawing/2014/main" id="{AB521F7A-574A-4D4E-B184-833217BBF76C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0;p11">
              <a:extLst>
                <a:ext uri="{FF2B5EF4-FFF2-40B4-BE49-F238E27FC236}">
                  <a16:creationId xmlns:a16="http://schemas.microsoft.com/office/drawing/2014/main" id="{84CDACF5-51EF-48E1-A850-FCAFB8F3B6FA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1;p11">
              <a:extLst>
                <a:ext uri="{FF2B5EF4-FFF2-40B4-BE49-F238E27FC236}">
                  <a16:creationId xmlns:a16="http://schemas.microsoft.com/office/drawing/2014/main" id="{CE2EA31C-3F30-4290-AAEA-40C3F3792F5A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2;p11">
              <a:extLst>
                <a:ext uri="{FF2B5EF4-FFF2-40B4-BE49-F238E27FC236}">
                  <a16:creationId xmlns:a16="http://schemas.microsoft.com/office/drawing/2014/main" id="{0C459434-FF7D-4C79-8EF3-B09B4A8F9EA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3;p11">
              <a:extLst>
                <a:ext uri="{FF2B5EF4-FFF2-40B4-BE49-F238E27FC236}">
                  <a16:creationId xmlns:a16="http://schemas.microsoft.com/office/drawing/2014/main" id="{FD758480-EBEE-4924-A902-CE1CC17BDB84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4;p11">
              <a:extLst>
                <a:ext uri="{FF2B5EF4-FFF2-40B4-BE49-F238E27FC236}">
                  <a16:creationId xmlns:a16="http://schemas.microsoft.com/office/drawing/2014/main" id="{7E83B222-8CE8-4893-99AA-70616FDF4B3A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;p11">
              <a:extLst>
                <a:ext uri="{FF2B5EF4-FFF2-40B4-BE49-F238E27FC236}">
                  <a16:creationId xmlns:a16="http://schemas.microsoft.com/office/drawing/2014/main" id="{C4FB262A-EBC1-4AE6-9968-0CE5F06B1F76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6;p11">
              <a:extLst>
                <a:ext uri="{FF2B5EF4-FFF2-40B4-BE49-F238E27FC236}">
                  <a16:creationId xmlns:a16="http://schemas.microsoft.com/office/drawing/2014/main" id="{B66442DA-8790-4EAC-954E-80C00ADE9B3E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7;p11">
              <a:extLst>
                <a:ext uri="{FF2B5EF4-FFF2-40B4-BE49-F238E27FC236}">
                  <a16:creationId xmlns:a16="http://schemas.microsoft.com/office/drawing/2014/main" id="{A7C5D5C4-7F06-47B2-8E1B-C35AA01DF2B9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8;p11">
              <a:extLst>
                <a:ext uri="{FF2B5EF4-FFF2-40B4-BE49-F238E27FC236}">
                  <a16:creationId xmlns:a16="http://schemas.microsoft.com/office/drawing/2014/main" id="{151363F6-B09A-47C9-B954-601245534DE1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9;p11">
              <a:extLst>
                <a:ext uri="{FF2B5EF4-FFF2-40B4-BE49-F238E27FC236}">
                  <a16:creationId xmlns:a16="http://schemas.microsoft.com/office/drawing/2014/main" id="{8F0BEBC7-ABDC-46FE-A7E2-2F55CCC39C87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;p11">
              <a:extLst>
                <a:ext uri="{FF2B5EF4-FFF2-40B4-BE49-F238E27FC236}">
                  <a16:creationId xmlns:a16="http://schemas.microsoft.com/office/drawing/2014/main" id="{5F37FD2B-5239-47D9-90C9-B4FA084D33F7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1;p11">
              <a:extLst>
                <a:ext uri="{FF2B5EF4-FFF2-40B4-BE49-F238E27FC236}">
                  <a16:creationId xmlns:a16="http://schemas.microsoft.com/office/drawing/2014/main" id="{2F29F7B8-1017-4228-AF43-A3D988930A94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39B1A0-32A9-469E-AF36-E1962C2CB271}"/>
              </a:ext>
            </a:extLst>
          </p:cNvPr>
          <p:cNvSpPr txBox="1"/>
          <p:nvPr/>
        </p:nvSpPr>
        <p:spPr>
          <a:xfrm>
            <a:off x="2161091" y="805243"/>
            <a:ext cx="4821834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2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gen</a:t>
            </a:r>
          </a:p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xảy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ra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thời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nào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7D3204-068F-4431-B0EF-C488249E6687}"/>
              </a:ext>
            </a:extLst>
          </p:cNvPr>
          <p:cNvSpPr/>
          <p:nvPr/>
        </p:nvSpPr>
        <p:spPr>
          <a:xfrm rot="10975822">
            <a:off x="1054788" y="37415"/>
            <a:ext cx="7333699" cy="2698708"/>
          </a:xfrm>
          <a:custGeom>
            <a:avLst/>
            <a:gdLst>
              <a:gd name="connsiteX0" fmla="*/ 1206973 w 8153400"/>
              <a:gd name="connsiteY0" fmla="*/ 2999913 h 3000348"/>
              <a:gd name="connsiteX1" fmla="*/ 1033435 w 8153400"/>
              <a:gd name="connsiteY1" fmla="*/ 2950882 h 3000348"/>
              <a:gd name="connsiteX2" fmla="*/ 977109 w 8153400"/>
              <a:gd name="connsiteY2" fmla="*/ 2908063 h 3000348"/>
              <a:gd name="connsiteX3" fmla="*/ 973628 w 8153400"/>
              <a:gd name="connsiteY3" fmla="*/ 2905416 h 3000348"/>
              <a:gd name="connsiteX4" fmla="*/ 674206 w 8153400"/>
              <a:gd name="connsiteY4" fmla="*/ 2999036 h 3000348"/>
              <a:gd name="connsiteX5" fmla="*/ 564163 w 8153400"/>
              <a:gd name="connsiteY5" fmla="*/ 2978076 h 3000348"/>
              <a:gd name="connsiteX6" fmla="*/ 356521 w 8153400"/>
              <a:gd name="connsiteY6" fmla="*/ 2779854 h 3000348"/>
              <a:gd name="connsiteX7" fmla="*/ 355391 w 8153400"/>
              <a:gd name="connsiteY7" fmla="*/ 2779500 h 3000348"/>
              <a:gd name="connsiteX8" fmla="*/ 267592 w 8153400"/>
              <a:gd name="connsiteY8" fmla="*/ 2752042 h 3000348"/>
              <a:gd name="connsiteX9" fmla="*/ 90041 w 8153400"/>
              <a:gd name="connsiteY9" fmla="*/ 2587473 h 3000348"/>
              <a:gd name="connsiteX10" fmla="*/ 101969 w 8153400"/>
              <a:gd name="connsiteY10" fmla="*/ 2378865 h 3000348"/>
              <a:gd name="connsiteX11" fmla="*/ 14839 w 8153400"/>
              <a:gd name="connsiteY11" fmla="*/ 2059908 h 3000348"/>
              <a:gd name="connsiteX12" fmla="*/ 422996 w 8153400"/>
              <a:gd name="connsiteY12" fmla="*/ 1780709 h 3000348"/>
              <a:gd name="connsiteX13" fmla="*/ 429153 w 8153400"/>
              <a:gd name="connsiteY13" fmla="*/ 1759916 h 3000348"/>
              <a:gd name="connsiteX14" fmla="*/ 411411 w 8153400"/>
              <a:gd name="connsiteY14" fmla="*/ 1754876 h 3000348"/>
              <a:gd name="connsiteX15" fmla="*/ 265450 w 8153400"/>
              <a:gd name="connsiteY15" fmla="*/ 1626166 h 3000348"/>
              <a:gd name="connsiteX16" fmla="*/ 347817 w 8153400"/>
              <a:gd name="connsiteY16" fmla="*/ 1402370 h 3000348"/>
              <a:gd name="connsiteX17" fmla="*/ 173883 w 8153400"/>
              <a:gd name="connsiteY17" fmla="*/ 1172762 h 3000348"/>
              <a:gd name="connsiteX18" fmla="*/ 491532 w 8153400"/>
              <a:gd name="connsiteY18" fmla="*/ 968679 h 3000348"/>
              <a:gd name="connsiteX19" fmla="*/ 494571 w 8153400"/>
              <a:gd name="connsiteY19" fmla="*/ 963300 h 3000348"/>
              <a:gd name="connsiteX20" fmla="*/ 636067 w 8153400"/>
              <a:gd name="connsiteY20" fmla="*/ 670233 h 3000348"/>
              <a:gd name="connsiteX21" fmla="*/ 1324414 w 8153400"/>
              <a:gd name="connsiteY21" fmla="*/ 603279 h 3000348"/>
              <a:gd name="connsiteX22" fmla="*/ 1324547 w 8153400"/>
              <a:gd name="connsiteY22" fmla="*/ 603154 h 3000348"/>
              <a:gd name="connsiteX23" fmla="*/ 1385119 w 8153400"/>
              <a:gd name="connsiteY23" fmla="*/ 546398 h 3000348"/>
              <a:gd name="connsiteX24" fmla="*/ 2018428 w 8153400"/>
              <a:gd name="connsiteY24" fmla="*/ 533772 h 3000348"/>
              <a:gd name="connsiteX25" fmla="*/ 2021524 w 8153400"/>
              <a:gd name="connsiteY25" fmla="*/ 530725 h 3000348"/>
              <a:gd name="connsiteX26" fmla="*/ 2066482 w 8153400"/>
              <a:gd name="connsiteY26" fmla="*/ 486479 h 3000348"/>
              <a:gd name="connsiteX27" fmla="*/ 2288857 w 8153400"/>
              <a:gd name="connsiteY27" fmla="*/ 406853 h 3000348"/>
              <a:gd name="connsiteX28" fmla="*/ 2430675 w 8153400"/>
              <a:gd name="connsiteY28" fmla="*/ 412267 h 3000348"/>
              <a:gd name="connsiteX29" fmla="*/ 2487780 w 8153400"/>
              <a:gd name="connsiteY29" fmla="*/ 426112 h 3000348"/>
              <a:gd name="connsiteX30" fmla="*/ 2495128 w 8153400"/>
              <a:gd name="connsiteY30" fmla="*/ 401936 h 3000348"/>
              <a:gd name="connsiteX31" fmla="*/ 2616166 w 8153400"/>
              <a:gd name="connsiteY31" fmla="*/ 265696 h 3000348"/>
              <a:gd name="connsiteX32" fmla="*/ 3304514 w 8153400"/>
              <a:gd name="connsiteY32" fmla="*/ 198742 h 3000348"/>
              <a:gd name="connsiteX33" fmla="*/ 3304646 w 8153400"/>
              <a:gd name="connsiteY33" fmla="*/ 198618 h 3000348"/>
              <a:gd name="connsiteX34" fmla="*/ 3365218 w 8153400"/>
              <a:gd name="connsiteY34" fmla="*/ 141861 h 3000348"/>
              <a:gd name="connsiteX35" fmla="*/ 3998528 w 8153400"/>
              <a:gd name="connsiteY35" fmla="*/ 129235 h 3000348"/>
              <a:gd name="connsiteX36" fmla="*/ 4001623 w 8153400"/>
              <a:gd name="connsiteY36" fmla="*/ 126188 h 3000348"/>
              <a:gd name="connsiteX37" fmla="*/ 4046579 w 8153400"/>
              <a:gd name="connsiteY37" fmla="*/ 81942 h 3000348"/>
              <a:gd name="connsiteX38" fmla="*/ 4268956 w 8153400"/>
              <a:gd name="connsiteY38" fmla="*/ 2317 h 3000348"/>
              <a:gd name="connsiteX39" fmla="*/ 4340859 w 8153400"/>
              <a:gd name="connsiteY39" fmla="*/ 422 h 3000348"/>
              <a:gd name="connsiteX40" fmla="*/ 4536810 w 8153400"/>
              <a:gd name="connsiteY40" fmla="*/ 47881 h 3000348"/>
              <a:gd name="connsiteX41" fmla="*/ 4600412 w 8153400"/>
              <a:gd name="connsiteY41" fmla="*/ 89328 h 3000348"/>
              <a:gd name="connsiteX42" fmla="*/ 4604343 w 8153400"/>
              <a:gd name="connsiteY42" fmla="*/ 91890 h 3000348"/>
              <a:gd name="connsiteX43" fmla="*/ 4879520 w 8153400"/>
              <a:gd name="connsiteY43" fmla="*/ 1042 h 3000348"/>
              <a:gd name="connsiteX44" fmla="*/ 5066691 w 8153400"/>
              <a:gd name="connsiteY44" fmla="*/ 21559 h 3000348"/>
              <a:gd name="connsiteX45" fmla="*/ 5301151 w 8153400"/>
              <a:gd name="connsiteY45" fmla="*/ 213429 h 3000348"/>
              <a:gd name="connsiteX46" fmla="*/ 5302426 w 8153400"/>
              <a:gd name="connsiteY46" fmla="*/ 213771 h 3000348"/>
              <a:gd name="connsiteX47" fmla="*/ 5401565 w 8153400"/>
              <a:gd name="connsiteY47" fmla="*/ 240349 h 3000348"/>
              <a:gd name="connsiteX48" fmla="*/ 5524048 w 8153400"/>
              <a:gd name="connsiteY48" fmla="*/ 307335 h 3000348"/>
              <a:gd name="connsiteX49" fmla="*/ 5535071 w 8153400"/>
              <a:gd name="connsiteY49" fmla="*/ 317907 h 3000348"/>
              <a:gd name="connsiteX50" fmla="*/ 5535281 w 8153400"/>
              <a:gd name="connsiteY50" fmla="*/ 317920 h 3000348"/>
              <a:gd name="connsiteX51" fmla="*/ 5712947 w 8153400"/>
              <a:gd name="connsiteY51" fmla="*/ 361224 h 3000348"/>
              <a:gd name="connsiteX52" fmla="*/ 5713080 w 8153400"/>
              <a:gd name="connsiteY52" fmla="*/ 361100 h 3000348"/>
              <a:gd name="connsiteX53" fmla="*/ 5773652 w 8153400"/>
              <a:gd name="connsiteY53" fmla="*/ 304342 h 3000348"/>
              <a:gd name="connsiteX54" fmla="*/ 6406960 w 8153400"/>
              <a:gd name="connsiteY54" fmla="*/ 291717 h 3000348"/>
              <a:gd name="connsiteX55" fmla="*/ 6410057 w 8153400"/>
              <a:gd name="connsiteY55" fmla="*/ 288670 h 3000348"/>
              <a:gd name="connsiteX56" fmla="*/ 6455013 w 8153400"/>
              <a:gd name="connsiteY56" fmla="*/ 244423 h 3000348"/>
              <a:gd name="connsiteX57" fmla="*/ 6677390 w 8153400"/>
              <a:gd name="connsiteY57" fmla="*/ 164798 h 3000348"/>
              <a:gd name="connsiteX58" fmla="*/ 6749294 w 8153400"/>
              <a:gd name="connsiteY58" fmla="*/ 162903 h 3000348"/>
              <a:gd name="connsiteX59" fmla="*/ 6945244 w 8153400"/>
              <a:gd name="connsiteY59" fmla="*/ 210362 h 3000348"/>
              <a:gd name="connsiteX60" fmla="*/ 7008844 w 8153400"/>
              <a:gd name="connsiteY60" fmla="*/ 251810 h 3000348"/>
              <a:gd name="connsiteX61" fmla="*/ 7012775 w 8153400"/>
              <a:gd name="connsiteY61" fmla="*/ 254372 h 3000348"/>
              <a:gd name="connsiteX62" fmla="*/ 7287953 w 8153400"/>
              <a:gd name="connsiteY62" fmla="*/ 163524 h 3000348"/>
              <a:gd name="connsiteX63" fmla="*/ 7475123 w 8153400"/>
              <a:gd name="connsiteY63" fmla="*/ 184040 h 3000348"/>
              <a:gd name="connsiteX64" fmla="*/ 7709583 w 8153400"/>
              <a:gd name="connsiteY64" fmla="*/ 375910 h 3000348"/>
              <a:gd name="connsiteX65" fmla="*/ 7710859 w 8153400"/>
              <a:gd name="connsiteY65" fmla="*/ 376252 h 3000348"/>
              <a:gd name="connsiteX66" fmla="*/ 7809997 w 8153400"/>
              <a:gd name="connsiteY66" fmla="*/ 402831 h 3000348"/>
              <a:gd name="connsiteX67" fmla="*/ 8010478 w 8153400"/>
              <a:gd name="connsiteY67" fmla="*/ 562125 h 3000348"/>
              <a:gd name="connsiteX68" fmla="*/ 7997009 w 8153400"/>
              <a:gd name="connsiteY68" fmla="*/ 764048 h 3000348"/>
              <a:gd name="connsiteX69" fmla="*/ 8095392 w 8153400"/>
              <a:gd name="connsiteY69" fmla="*/ 1072784 h 3000348"/>
              <a:gd name="connsiteX70" fmla="*/ 7864144 w 8153400"/>
              <a:gd name="connsiteY70" fmla="*/ 1285986 h 3000348"/>
              <a:gd name="connsiteX71" fmla="*/ 7822235 w 8153400"/>
              <a:gd name="connsiteY71" fmla="*/ 1301397 h 3000348"/>
              <a:gd name="connsiteX72" fmla="*/ 7851250 w 8153400"/>
              <a:gd name="connsiteY72" fmla="*/ 1309175 h 3000348"/>
              <a:gd name="connsiteX73" fmla="*/ 8051730 w 8153400"/>
              <a:gd name="connsiteY73" fmla="*/ 1468470 h 3000348"/>
              <a:gd name="connsiteX74" fmla="*/ 8038262 w 8153400"/>
              <a:gd name="connsiteY74" fmla="*/ 1670393 h 3000348"/>
              <a:gd name="connsiteX75" fmla="*/ 8136644 w 8153400"/>
              <a:gd name="connsiteY75" fmla="*/ 1979128 h 3000348"/>
              <a:gd name="connsiteX76" fmla="*/ 7675775 w 8153400"/>
              <a:gd name="connsiteY76" fmla="*/ 2249380 h 3000348"/>
              <a:gd name="connsiteX77" fmla="*/ 7510792 w 8153400"/>
              <a:gd name="connsiteY77" fmla="*/ 2480951 h 3000348"/>
              <a:gd name="connsiteX78" fmla="*/ 6949076 w 8153400"/>
              <a:gd name="connsiteY78" fmla="*/ 2508989 h 3000348"/>
              <a:gd name="connsiteX79" fmla="*/ 6547663 w 8153400"/>
              <a:gd name="connsiteY79" fmla="*/ 2756033 h 3000348"/>
              <a:gd name="connsiteX80" fmla="*/ 5957450 w 8153400"/>
              <a:gd name="connsiteY80" fmla="*/ 2605238 h 3000348"/>
              <a:gd name="connsiteX81" fmla="*/ 5716848 w 8153400"/>
              <a:gd name="connsiteY81" fmla="*/ 2660700 h 3000348"/>
              <a:gd name="connsiteX82" fmla="*/ 5606315 w 8153400"/>
              <a:gd name="connsiteY82" fmla="*/ 2663386 h 3000348"/>
              <a:gd name="connsiteX83" fmla="*/ 5601748 w 8153400"/>
              <a:gd name="connsiteY83" fmla="*/ 2666401 h 3000348"/>
              <a:gd name="connsiteX84" fmla="*/ 4852666 w 8153400"/>
              <a:gd name="connsiteY84" fmla="*/ 2699676 h 3000348"/>
              <a:gd name="connsiteX85" fmla="*/ 4852506 w 8153400"/>
              <a:gd name="connsiteY85" fmla="*/ 2699843 h 3000348"/>
              <a:gd name="connsiteX86" fmla="*/ 4778997 w 8153400"/>
              <a:gd name="connsiteY86" fmla="*/ 2776325 h 3000348"/>
              <a:gd name="connsiteX87" fmla="*/ 4010441 w 8153400"/>
              <a:gd name="connsiteY87" fmla="*/ 2793339 h 3000348"/>
              <a:gd name="connsiteX88" fmla="*/ 4006685 w 8153400"/>
              <a:gd name="connsiteY88" fmla="*/ 2797444 h 3000348"/>
              <a:gd name="connsiteX89" fmla="*/ 3952128 w 8153400"/>
              <a:gd name="connsiteY89" fmla="*/ 2857068 h 3000348"/>
              <a:gd name="connsiteX90" fmla="*/ 3682262 w 8153400"/>
              <a:gd name="connsiteY90" fmla="*/ 2964366 h 3000348"/>
              <a:gd name="connsiteX91" fmla="*/ 3357206 w 8153400"/>
              <a:gd name="connsiteY91" fmla="*/ 2902967 h 3000348"/>
              <a:gd name="connsiteX92" fmla="*/ 3280022 w 8153400"/>
              <a:gd name="connsiteY92" fmla="*/ 2847115 h 3000348"/>
              <a:gd name="connsiteX93" fmla="*/ 3275252 w 8153400"/>
              <a:gd name="connsiteY93" fmla="*/ 2843663 h 3000348"/>
              <a:gd name="connsiteX94" fmla="*/ 2941310 w 8153400"/>
              <a:gd name="connsiteY94" fmla="*/ 2966083 h 3000348"/>
              <a:gd name="connsiteX95" fmla="*/ 2714167 w 8153400"/>
              <a:gd name="connsiteY95" fmla="*/ 2938436 h 3000348"/>
              <a:gd name="connsiteX96" fmla="*/ 2526795 w 8153400"/>
              <a:gd name="connsiteY96" fmla="*/ 2834958 h 3000348"/>
              <a:gd name="connsiteX97" fmla="*/ 2521350 w 8153400"/>
              <a:gd name="connsiteY97" fmla="*/ 2828533 h 3000348"/>
              <a:gd name="connsiteX98" fmla="*/ 2445654 w 8153400"/>
              <a:gd name="connsiteY98" fmla="*/ 2842077 h 3000348"/>
              <a:gd name="connsiteX99" fmla="*/ 2124782 w 8153400"/>
              <a:gd name="connsiteY99" fmla="*/ 2795027 h 3000348"/>
              <a:gd name="connsiteX100" fmla="*/ 2124666 w 8153400"/>
              <a:gd name="connsiteY100" fmla="*/ 2795154 h 3000348"/>
              <a:gd name="connsiteX101" fmla="*/ 2071021 w 8153400"/>
              <a:gd name="connsiteY101" fmla="*/ 2853791 h 3000348"/>
              <a:gd name="connsiteX102" fmla="*/ 1510149 w 8153400"/>
              <a:gd name="connsiteY102" fmla="*/ 2866835 h 3000348"/>
              <a:gd name="connsiteX103" fmla="*/ 1507407 w 8153400"/>
              <a:gd name="connsiteY103" fmla="*/ 2869982 h 3000348"/>
              <a:gd name="connsiteX104" fmla="*/ 1467594 w 8153400"/>
              <a:gd name="connsiteY104" fmla="*/ 2915693 h 3000348"/>
              <a:gd name="connsiteX105" fmla="*/ 1270652 w 8153400"/>
              <a:gd name="connsiteY105" fmla="*/ 2997955 h 3000348"/>
              <a:gd name="connsiteX106" fmla="*/ 1206973 w 8153400"/>
              <a:gd name="connsiteY106" fmla="*/ 2999913 h 300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8153400" h="3000348">
                <a:moveTo>
                  <a:pt x="1206973" y="2999913"/>
                </a:moveTo>
                <a:cubicBezTo>
                  <a:pt x="1143886" y="2997027"/>
                  <a:pt x="1083443" y="2979877"/>
                  <a:pt x="1033435" y="2950882"/>
                </a:cubicBezTo>
                <a:lnTo>
                  <a:pt x="977109" y="2908063"/>
                </a:lnTo>
                <a:lnTo>
                  <a:pt x="973628" y="2905416"/>
                </a:lnTo>
                <a:cubicBezTo>
                  <a:pt x="898244" y="2972782"/>
                  <a:pt x="785877" y="3006213"/>
                  <a:pt x="674206" y="2999036"/>
                </a:cubicBezTo>
                <a:cubicBezTo>
                  <a:pt x="636982" y="2996644"/>
                  <a:pt x="599836" y="2989740"/>
                  <a:pt x="564163" y="2978076"/>
                </a:cubicBezTo>
                <a:cubicBezTo>
                  <a:pt x="455432" y="2942537"/>
                  <a:pt x="377467" y="2868133"/>
                  <a:pt x="356521" y="2779854"/>
                </a:cubicBezTo>
                <a:lnTo>
                  <a:pt x="355391" y="2779500"/>
                </a:lnTo>
                <a:lnTo>
                  <a:pt x="267592" y="2752042"/>
                </a:lnTo>
                <a:cubicBezTo>
                  <a:pt x="184516" y="2716332"/>
                  <a:pt x="120588" y="2658064"/>
                  <a:pt x="90041" y="2587473"/>
                </a:cubicBezTo>
                <a:cubicBezTo>
                  <a:pt x="60441" y="2519154"/>
                  <a:pt x="64659" y="2444953"/>
                  <a:pt x="101969" y="2378865"/>
                </a:cubicBezTo>
                <a:cubicBezTo>
                  <a:pt x="10258" y="2288233"/>
                  <a:pt x="-21816" y="2170744"/>
                  <a:pt x="14839" y="2059908"/>
                </a:cubicBezTo>
                <a:cubicBezTo>
                  <a:pt x="63568" y="1912560"/>
                  <a:pt x="224882" y="1802211"/>
                  <a:pt x="422996" y="1780709"/>
                </a:cubicBezTo>
                <a:lnTo>
                  <a:pt x="429153" y="1759916"/>
                </a:lnTo>
                <a:lnTo>
                  <a:pt x="411411" y="1754876"/>
                </a:lnTo>
                <a:cubicBezTo>
                  <a:pt x="342849" y="1725390"/>
                  <a:pt x="289882" y="1680633"/>
                  <a:pt x="265450" y="1626166"/>
                </a:cubicBezTo>
                <a:cubicBezTo>
                  <a:pt x="230055" y="1547352"/>
                  <a:pt x="261343" y="1462295"/>
                  <a:pt x="347817" y="1402370"/>
                </a:cubicBezTo>
                <a:cubicBezTo>
                  <a:pt x="225128" y="1355365"/>
                  <a:pt x="156802" y="1265163"/>
                  <a:pt x="173883" y="1172762"/>
                </a:cubicBezTo>
                <a:cubicBezTo>
                  <a:pt x="193922" y="1064575"/>
                  <a:pt x="325809" y="979832"/>
                  <a:pt x="491532" y="968679"/>
                </a:cubicBezTo>
                <a:cubicBezTo>
                  <a:pt x="492517" y="966873"/>
                  <a:pt x="493584" y="965106"/>
                  <a:pt x="494571" y="963300"/>
                </a:cubicBezTo>
                <a:cubicBezTo>
                  <a:pt x="472315" y="856762"/>
                  <a:pt x="524217" y="749321"/>
                  <a:pt x="636067" y="670233"/>
                </a:cubicBezTo>
                <a:cubicBezTo>
                  <a:pt x="812793" y="545317"/>
                  <a:pt x="1099318" y="517475"/>
                  <a:pt x="1324414" y="603279"/>
                </a:cubicBezTo>
                <a:lnTo>
                  <a:pt x="1324547" y="603154"/>
                </a:lnTo>
                <a:lnTo>
                  <a:pt x="1385119" y="546398"/>
                </a:lnTo>
                <a:cubicBezTo>
                  <a:pt x="1546598" y="428624"/>
                  <a:pt x="1835769" y="416602"/>
                  <a:pt x="2018428" y="533772"/>
                </a:cubicBezTo>
                <a:lnTo>
                  <a:pt x="2021524" y="530725"/>
                </a:lnTo>
                <a:lnTo>
                  <a:pt x="2066482" y="486479"/>
                </a:lnTo>
                <a:cubicBezTo>
                  <a:pt x="2122591" y="443646"/>
                  <a:pt x="2201335" y="414923"/>
                  <a:pt x="2288857" y="406853"/>
                </a:cubicBezTo>
                <a:cubicBezTo>
                  <a:pt x="2337022" y="402406"/>
                  <a:pt x="2385164" y="404442"/>
                  <a:pt x="2430675" y="412267"/>
                </a:cubicBezTo>
                <a:lnTo>
                  <a:pt x="2487780" y="426112"/>
                </a:lnTo>
                <a:lnTo>
                  <a:pt x="2495128" y="401936"/>
                </a:lnTo>
                <a:cubicBezTo>
                  <a:pt x="2519303" y="351872"/>
                  <a:pt x="2560241" y="305240"/>
                  <a:pt x="2616166" y="265696"/>
                </a:cubicBezTo>
                <a:cubicBezTo>
                  <a:pt x="2792893" y="140780"/>
                  <a:pt x="3079417" y="112939"/>
                  <a:pt x="3304514" y="198742"/>
                </a:cubicBezTo>
                <a:lnTo>
                  <a:pt x="3304646" y="198618"/>
                </a:lnTo>
                <a:lnTo>
                  <a:pt x="3365218" y="141861"/>
                </a:lnTo>
                <a:cubicBezTo>
                  <a:pt x="3526697" y="24087"/>
                  <a:pt x="3815867" y="12065"/>
                  <a:pt x="3998528" y="129235"/>
                </a:cubicBezTo>
                <a:lnTo>
                  <a:pt x="4001623" y="126188"/>
                </a:lnTo>
                <a:lnTo>
                  <a:pt x="4046579" y="81942"/>
                </a:lnTo>
                <a:cubicBezTo>
                  <a:pt x="4102690" y="39109"/>
                  <a:pt x="4181434" y="10387"/>
                  <a:pt x="4268956" y="2317"/>
                </a:cubicBezTo>
                <a:cubicBezTo>
                  <a:pt x="4293039" y="93"/>
                  <a:pt x="4317115" y="-510"/>
                  <a:pt x="4340859" y="422"/>
                </a:cubicBezTo>
                <a:cubicBezTo>
                  <a:pt x="4412094" y="3215"/>
                  <a:pt x="4480344" y="19815"/>
                  <a:pt x="4536810" y="47881"/>
                </a:cubicBezTo>
                <a:lnTo>
                  <a:pt x="4600412" y="89328"/>
                </a:lnTo>
                <a:lnTo>
                  <a:pt x="4604343" y="91890"/>
                </a:lnTo>
                <a:cubicBezTo>
                  <a:pt x="4675276" y="37551"/>
                  <a:pt x="4775209" y="6022"/>
                  <a:pt x="4879520" y="1042"/>
                </a:cubicBezTo>
                <a:cubicBezTo>
                  <a:pt x="4942106" y="-1946"/>
                  <a:pt x="5006270" y="4624"/>
                  <a:pt x="5066691" y="21559"/>
                </a:cubicBezTo>
                <a:cubicBezTo>
                  <a:pt x="5189464" y="55958"/>
                  <a:pt x="5277499" y="127979"/>
                  <a:pt x="5301151" y="213429"/>
                </a:cubicBezTo>
                <a:lnTo>
                  <a:pt x="5302426" y="213771"/>
                </a:lnTo>
                <a:lnTo>
                  <a:pt x="5401565" y="240349"/>
                </a:lnTo>
                <a:cubicBezTo>
                  <a:pt x="5448467" y="257631"/>
                  <a:pt x="5489964" y="280373"/>
                  <a:pt x="5524048" y="307335"/>
                </a:cubicBezTo>
                <a:lnTo>
                  <a:pt x="5535071" y="317907"/>
                </a:lnTo>
                <a:lnTo>
                  <a:pt x="5535281" y="317920"/>
                </a:lnTo>
                <a:cubicBezTo>
                  <a:pt x="5596559" y="325425"/>
                  <a:pt x="5656672" y="339773"/>
                  <a:pt x="5712947" y="361224"/>
                </a:cubicBezTo>
                <a:lnTo>
                  <a:pt x="5713080" y="361100"/>
                </a:lnTo>
                <a:lnTo>
                  <a:pt x="5773652" y="304342"/>
                </a:lnTo>
                <a:cubicBezTo>
                  <a:pt x="5935132" y="186569"/>
                  <a:pt x="6224301" y="174547"/>
                  <a:pt x="6406960" y="291717"/>
                </a:cubicBezTo>
                <a:lnTo>
                  <a:pt x="6410057" y="288670"/>
                </a:lnTo>
                <a:lnTo>
                  <a:pt x="6455013" y="244423"/>
                </a:lnTo>
                <a:cubicBezTo>
                  <a:pt x="6511123" y="201591"/>
                  <a:pt x="6589868" y="172868"/>
                  <a:pt x="6677390" y="164798"/>
                </a:cubicBezTo>
                <a:cubicBezTo>
                  <a:pt x="6701472" y="162575"/>
                  <a:pt x="6725547" y="161972"/>
                  <a:pt x="6749294" y="162903"/>
                </a:cubicBezTo>
                <a:cubicBezTo>
                  <a:pt x="6820528" y="165697"/>
                  <a:pt x="6888777" y="182297"/>
                  <a:pt x="6945244" y="210362"/>
                </a:cubicBezTo>
                <a:lnTo>
                  <a:pt x="7008844" y="251810"/>
                </a:lnTo>
                <a:lnTo>
                  <a:pt x="7012775" y="254372"/>
                </a:lnTo>
                <a:cubicBezTo>
                  <a:pt x="7083708" y="200032"/>
                  <a:pt x="7183642" y="168503"/>
                  <a:pt x="7287953" y="163524"/>
                </a:cubicBezTo>
                <a:cubicBezTo>
                  <a:pt x="7350540" y="160536"/>
                  <a:pt x="7414704" y="167106"/>
                  <a:pt x="7475123" y="184040"/>
                </a:cubicBezTo>
                <a:cubicBezTo>
                  <a:pt x="7597896" y="218441"/>
                  <a:pt x="7685931" y="290460"/>
                  <a:pt x="7709583" y="375910"/>
                </a:cubicBezTo>
                <a:lnTo>
                  <a:pt x="7710859" y="376252"/>
                </a:lnTo>
                <a:lnTo>
                  <a:pt x="7809997" y="402831"/>
                </a:lnTo>
                <a:cubicBezTo>
                  <a:pt x="7903802" y="437396"/>
                  <a:pt x="7975986" y="493797"/>
                  <a:pt x="8010478" y="562125"/>
                </a:cubicBezTo>
                <a:cubicBezTo>
                  <a:pt x="8043901" y="628255"/>
                  <a:pt x="8039139" y="700079"/>
                  <a:pt x="7997009" y="764048"/>
                </a:cubicBezTo>
                <a:cubicBezTo>
                  <a:pt x="8100567" y="851775"/>
                  <a:pt x="8136782" y="965500"/>
                  <a:pt x="8095392" y="1072784"/>
                </a:cubicBezTo>
                <a:cubicBezTo>
                  <a:pt x="8061004" y="1161925"/>
                  <a:pt x="7976956" y="1237077"/>
                  <a:pt x="7864144" y="1285986"/>
                </a:cubicBezTo>
                <a:lnTo>
                  <a:pt x="7822235" y="1301397"/>
                </a:lnTo>
                <a:lnTo>
                  <a:pt x="7851250" y="1309175"/>
                </a:lnTo>
                <a:cubicBezTo>
                  <a:pt x="7945053" y="1343741"/>
                  <a:pt x="8017239" y="1400141"/>
                  <a:pt x="8051730" y="1468470"/>
                </a:cubicBezTo>
                <a:cubicBezTo>
                  <a:pt x="8085154" y="1534600"/>
                  <a:pt x="8080391" y="1606423"/>
                  <a:pt x="8038262" y="1670393"/>
                </a:cubicBezTo>
                <a:cubicBezTo>
                  <a:pt x="8141819" y="1758120"/>
                  <a:pt x="8178034" y="1871845"/>
                  <a:pt x="8136644" y="1979128"/>
                </a:cubicBezTo>
                <a:cubicBezTo>
                  <a:pt x="8081623" y="2121754"/>
                  <a:pt x="7899475" y="2228567"/>
                  <a:pt x="7675775" y="2249380"/>
                </a:cubicBezTo>
                <a:cubicBezTo>
                  <a:pt x="7674707" y="2338403"/>
                  <a:pt x="7614513" y="2422832"/>
                  <a:pt x="7510792" y="2480951"/>
                </a:cubicBezTo>
                <a:cubicBezTo>
                  <a:pt x="7353200" y="2569268"/>
                  <a:pt x="7125557" y="2580616"/>
                  <a:pt x="6949076" y="2508989"/>
                </a:cubicBezTo>
                <a:cubicBezTo>
                  <a:pt x="6892002" y="2632020"/>
                  <a:pt x="6739172" y="2726070"/>
                  <a:pt x="6547663" y="2756033"/>
                </a:cubicBezTo>
                <a:cubicBezTo>
                  <a:pt x="6321991" y="2791336"/>
                  <a:pt x="6086465" y="2731175"/>
                  <a:pt x="5957450" y="2605238"/>
                </a:cubicBezTo>
                <a:cubicBezTo>
                  <a:pt x="5881323" y="2635122"/>
                  <a:pt x="5799509" y="2653336"/>
                  <a:pt x="5716848" y="2660700"/>
                </a:cubicBezTo>
                <a:lnTo>
                  <a:pt x="5606315" y="2663386"/>
                </a:lnTo>
                <a:lnTo>
                  <a:pt x="5601748" y="2666401"/>
                </a:lnTo>
                <a:cubicBezTo>
                  <a:pt x="5387782" y="2784768"/>
                  <a:pt x="5091687" y="2800846"/>
                  <a:pt x="4852666" y="2699676"/>
                </a:cubicBezTo>
                <a:lnTo>
                  <a:pt x="4852506" y="2699843"/>
                </a:lnTo>
                <a:lnTo>
                  <a:pt x="4778997" y="2776325"/>
                </a:lnTo>
                <a:cubicBezTo>
                  <a:pt x="4583033" y="2935029"/>
                  <a:pt x="4232109" y="2951229"/>
                  <a:pt x="4010441" y="2793339"/>
                </a:cubicBezTo>
                <a:lnTo>
                  <a:pt x="4006685" y="2797444"/>
                </a:lnTo>
                <a:lnTo>
                  <a:pt x="3952128" y="2857068"/>
                </a:lnTo>
                <a:cubicBezTo>
                  <a:pt x="3884036" y="2914786"/>
                  <a:pt x="3788474" y="2953491"/>
                  <a:pt x="3682262" y="2964366"/>
                </a:cubicBezTo>
                <a:cubicBezTo>
                  <a:pt x="3565361" y="2976351"/>
                  <a:pt x="3448572" y="2953392"/>
                  <a:pt x="3357206" y="2902967"/>
                </a:cubicBezTo>
                <a:lnTo>
                  <a:pt x="3280022" y="2847115"/>
                </a:lnTo>
                <a:lnTo>
                  <a:pt x="3275252" y="2843663"/>
                </a:lnTo>
                <a:cubicBezTo>
                  <a:pt x="3189171" y="2916886"/>
                  <a:pt x="3067897" y="2959372"/>
                  <a:pt x="2941310" y="2966083"/>
                </a:cubicBezTo>
                <a:cubicBezTo>
                  <a:pt x="2865357" y="2970110"/>
                  <a:pt x="2787492" y="2961257"/>
                  <a:pt x="2714167" y="2938436"/>
                </a:cubicBezTo>
                <a:cubicBezTo>
                  <a:pt x="2639672" y="2915259"/>
                  <a:pt x="2575715" y="2879408"/>
                  <a:pt x="2526795" y="2834958"/>
                </a:cubicBezTo>
                <a:lnTo>
                  <a:pt x="2521350" y="2828533"/>
                </a:lnTo>
                <a:lnTo>
                  <a:pt x="2445654" y="2842077"/>
                </a:lnTo>
                <a:cubicBezTo>
                  <a:pt x="2337733" y="2854319"/>
                  <a:pt x="2224458" y="2839349"/>
                  <a:pt x="2124782" y="2795027"/>
                </a:cubicBezTo>
                <a:lnTo>
                  <a:pt x="2124666" y="2795154"/>
                </a:lnTo>
                <a:lnTo>
                  <a:pt x="2071021" y="2853791"/>
                </a:lnTo>
                <a:cubicBezTo>
                  <a:pt x="1928012" y="2975464"/>
                  <a:pt x="1671916" y="2987884"/>
                  <a:pt x="1510149" y="2866835"/>
                </a:cubicBezTo>
                <a:lnTo>
                  <a:pt x="1507407" y="2869982"/>
                </a:lnTo>
                <a:lnTo>
                  <a:pt x="1467594" y="2915693"/>
                </a:lnTo>
                <a:cubicBezTo>
                  <a:pt x="1417901" y="2959944"/>
                  <a:pt x="1348163" y="2989618"/>
                  <a:pt x="1270652" y="2997955"/>
                </a:cubicBezTo>
                <a:cubicBezTo>
                  <a:pt x="1249325" y="3000252"/>
                  <a:pt x="1228002" y="3000875"/>
                  <a:pt x="1206973" y="2999913"/>
                </a:cubicBezTo>
                <a:close/>
              </a:path>
            </a:pathLst>
          </a:custGeom>
          <a:solidFill>
            <a:srgbClr val="FB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1D76F7B7-3A3A-4D1C-9330-5DFC2D8A7DFF}"/>
              </a:ext>
            </a:extLst>
          </p:cNvPr>
          <p:cNvSpPr/>
          <p:nvPr/>
        </p:nvSpPr>
        <p:spPr>
          <a:xfrm>
            <a:off x="838201" y="2858317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18D41016-8787-4F5A-82A7-15773F73AD35}"/>
              </a:ext>
            </a:extLst>
          </p:cNvPr>
          <p:cNvSpPr/>
          <p:nvPr/>
        </p:nvSpPr>
        <p:spPr>
          <a:xfrm>
            <a:off x="4811689" y="2858317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A2B624E8-86CD-4CF8-AF26-56290A8B754C}"/>
              </a:ext>
            </a:extLst>
          </p:cNvPr>
          <p:cNvSpPr/>
          <p:nvPr/>
        </p:nvSpPr>
        <p:spPr>
          <a:xfrm>
            <a:off x="838201" y="4876800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D8AF495F-C732-4D21-97D3-9EC109526E3F}"/>
              </a:ext>
            </a:extLst>
          </p:cNvPr>
          <p:cNvSpPr/>
          <p:nvPr/>
        </p:nvSpPr>
        <p:spPr>
          <a:xfrm>
            <a:off x="4811689" y="4876800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74C486D6-21BB-4A50-8836-123EE826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2478644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D33E1DC0-2301-431E-B036-C1369FAA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89" y="2478644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77C01CAE-0AF6-489D-852C-874CA2A9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89" y="4495800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F5BAF1B4-A564-49B0-AC6E-388085FE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8" y="4495800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Question Mark Drawing transparent PNG - StickPNG">
            <a:extLst>
              <a:ext uri="{FF2B5EF4-FFF2-40B4-BE49-F238E27FC236}">
                <a16:creationId xmlns:a16="http://schemas.microsoft.com/office/drawing/2014/main" id="{C8E9F133-ABD5-4697-8766-3D9A88E64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438" y="340002"/>
            <a:ext cx="1853680" cy="18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oogle Shape;1155;p42">
            <a:extLst>
              <a:ext uri="{FF2B5EF4-FFF2-40B4-BE49-F238E27FC236}">
                <a16:creationId xmlns:a16="http://schemas.microsoft.com/office/drawing/2014/main" id="{55C18C90-8F65-4EF2-8C37-4A755840BEDF}"/>
              </a:ext>
            </a:extLst>
          </p:cNvPr>
          <p:cNvGrpSpPr/>
          <p:nvPr/>
        </p:nvGrpSpPr>
        <p:grpSpPr>
          <a:xfrm>
            <a:off x="-978217" y="2211174"/>
            <a:ext cx="1603248" cy="1807313"/>
            <a:chOff x="1462300" y="238775"/>
            <a:chExt cx="4518675" cy="5093825"/>
          </a:xfrm>
        </p:grpSpPr>
        <p:sp>
          <p:nvSpPr>
            <p:cNvPr id="19" name="Google Shape;1156;p42">
              <a:extLst>
                <a:ext uri="{FF2B5EF4-FFF2-40B4-BE49-F238E27FC236}">
                  <a16:creationId xmlns:a16="http://schemas.microsoft.com/office/drawing/2014/main" id="{8A051B03-3367-4C94-B0D0-B7824D7F3993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1157;p42">
              <a:extLst>
                <a:ext uri="{FF2B5EF4-FFF2-40B4-BE49-F238E27FC236}">
                  <a16:creationId xmlns:a16="http://schemas.microsoft.com/office/drawing/2014/main" id="{EC49533F-D228-4B2A-894A-DB41F3B879DD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1158;p42">
              <a:extLst>
                <a:ext uri="{FF2B5EF4-FFF2-40B4-BE49-F238E27FC236}">
                  <a16:creationId xmlns:a16="http://schemas.microsoft.com/office/drawing/2014/main" id="{4A2A8D15-B8AF-4646-8424-5E8782D6254B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1159;p42">
              <a:extLst>
                <a:ext uri="{FF2B5EF4-FFF2-40B4-BE49-F238E27FC236}">
                  <a16:creationId xmlns:a16="http://schemas.microsoft.com/office/drawing/2014/main" id="{E07358AC-693B-429E-942F-84CF95157B26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160;p42">
              <a:extLst>
                <a:ext uri="{FF2B5EF4-FFF2-40B4-BE49-F238E27FC236}">
                  <a16:creationId xmlns:a16="http://schemas.microsoft.com/office/drawing/2014/main" id="{56FEFA90-64AA-4F08-9A96-629593CCDE1C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161;p42">
              <a:extLst>
                <a:ext uri="{FF2B5EF4-FFF2-40B4-BE49-F238E27FC236}">
                  <a16:creationId xmlns:a16="http://schemas.microsoft.com/office/drawing/2014/main" id="{296B41F1-E6DA-4E44-BE03-9E34F8C32890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1162;p42">
              <a:extLst>
                <a:ext uri="{FF2B5EF4-FFF2-40B4-BE49-F238E27FC236}">
                  <a16:creationId xmlns:a16="http://schemas.microsoft.com/office/drawing/2014/main" id="{E2531C39-33E2-4B68-80F1-3130CC118EF8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1163;p42">
              <a:extLst>
                <a:ext uri="{FF2B5EF4-FFF2-40B4-BE49-F238E27FC236}">
                  <a16:creationId xmlns:a16="http://schemas.microsoft.com/office/drawing/2014/main" id="{4E77BA1D-C005-4EEF-B448-CBC1800E45DB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1164;p42">
              <a:extLst>
                <a:ext uri="{FF2B5EF4-FFF2-40B4-BE49-F238E27FC236}">
                  <a16:creationId xmlns:a16="http://schemas.microsoft.com/office/drawing/2014/main" id="{B86E0573-64E3-4A64-BB0C-6C30483A7F43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1165;p42">
              <a:extLst>
                <a:ext uri="{FF2B5EF4-FFF2-40B4-BE49-F238E27FC236}">
                  <a16:creationId xmlns:a16="http://schemas.microsoft.com/office/drawing/2014/main" id="{0ACBB30C-2C12-4D6C-94ED-D94642CE331D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1166;p42">
              <a:extLst>
                <a:ext uri="{FF2B5EF4-FFF2-40B4-BE49-F238E27FC236}">
                  <a16:creationId xmlns:a16="http://schemas.microsoft.com/office/drawing/2014/main" id="{89B215CD-4037-472D-85A9-0ECD0407B69C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1167;p42">
              <a:extLst>
                <a:ext uri="{FF2B5EF4-FFF2-40B4-BE49-F238E27FC236}">
                  <a16:creationId xmlns:a16="http://schemas.microsoft.com/office/drawing/2014/main" id="{B0BD3D16-8406-4392-8713-1DEF6DA87313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1168;p42">
              <a:extLst>
                <a:ext uri="{FF2B5EF4-FFF2-40B4-BE49-F238E27FC236}">
                  <a16:creationId xmlns:a16="http://schemas.microsoft.com/office/drawing/2014/main" id="{C080D813-5FED-4D41-AB53-80E75ABA8F03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1169;p42">
              <a:extLst>
                <a:ext uri="{FF2B5EF4-FFF2-40B4-BE49-F238E27FC236}">
                  <a16:creationId xmlns:a16="http://schemas.microsoft.com/office/drawing/2014/main" id="{6CD37D2E-F6F6-40FA-A372-0A70D27AD56F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1170;p42">
              <a:extLst>
                <a:ext uri="{FF2B5EF4-FFF2-40B4-BE49-F238E27FC236}">
                  <a16:creationId xmlns:a16="http://schemas.microsoft.com/office/drawing/2014/main" id="{9CADBC53-C049-49B1-BC85-F98F5EC0B4E0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171;p42">
              <a:extLst>
                <a:ext uri="{FF2B5EF4-FFF2-40B4-BE49-F238E27FC236}">
                  <a16:creationId xmlns:a16="http://schemas.microsoft.com/office/drawing/2014/main" id="{9DB48EC7-1D48-412C-8A7A-6622B9C84341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1172;p42">
              <a:extLst>
                <a:ext uri="{FF2B5EF4-FFF2-40B4-BE49-F238E27FC236}">
                  <a16:creationId xmlns:a16="http://schemas.microsoft.com/office/drawing/2014/main" id="{EBE40182-B1B4-47D0-963B-E18C18E6FCF5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oogle Shape;1151;p42">
            <a:extLst>
              <a:ext uri="{FF2B5EF4-FFF2-40B4-BE49-F238E27FC236}">
                <a16:creationId xmlns:a16="http://schemas.microsoft.com/office/drawing/2014/main" id="{9A61406D-2216-49A4-8666-8674D596DCF0}"/>
              </a:ext>
            </a:extLst>
          </p:cNvPr>
          <p:cNvGrpSpPr/>
          <p:nvPr/>
        </p:nvGrpSpPr>
        <p:grpSpPr>
          <a:xfrm rot="726833" flipH="1">
            <a:off x="8257698" y="4347241"/>
            <a:ext cx="1283564" cy="3460563"/>
            <a:chOff x="2672050" y="238125"/>
            <a:chExt cx="2175675" cy="5095625"/>
          </a:xfrm>
        </p:grpSpPr>
        <p:sp>
          <p:nvSpPr>
            <p:cNvPr id="37" name="Google Shape;1152;p42">
              <a:extLst>
                <a:ext uri="{FF2B5EF4-FFF2-40B4-BE49-F238E27FC236}">
                  <a16:creationId xmlns:a16="http://schemas.microsoft.com/office/drawing/2014/main" id="{4F59C2D2-5ECC-4425-8E29-B07E22936421}"/>
                </a:ext>
              </a:extLst>
            </p:cNvPr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1153;p42">
              <a:extLst>
                <a:ext uri="{FF2B5EF4-FFF2-40B4-BE49-F238E27FC236}">
                  <a16:creationId xmlns:a16="http://schemas.microsoft.com/office/drawing/2014/main" id="{6F8D84A8-AB53-45D5-B526-05B3A6218CF0}"/>
                </a:ext>
              </a:extLst>
            </p:cNvPr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1154;p42">
              <a:extLst>
                <a:ext uri="{FF2B5EF4-FFF2-40B4-BE49-F238E27FC236}">
                  <a16:creationId xmlns:a16="http://schemas.microsoft.com/office/drawing/2014/main" id="{B1CC6699-39CD-43AC-A63B-BB1354ECD12D}"/>
                </a:ext>
              </a:extLst>
            </p:cNvPr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oogle Shape;202;p11">
            <a:extLst>
              <a:ext uri="{FF2B5EF4-FFF2-40B4-BE49-F238E27FC236}">
                <a16:creationId xmlns:a16="http://schemas.microsoft.com/office/drawing/2014/main" id="{F58223CB-AB5F-4030-91B7-CF1376210551}"/>
              </a:ext>
            </a:extLst>
          </p:cNvPr>
          <p:cNvGrpSpPr/>
          <p:nvPr/>
        </p:nvGrpSpPr>
        <p:grpSpPr>
          <a:xfrm>
            <a:off x="-696761" y="5638800"/>
            <a:ext cx="1412536" cy="1759606"/>
            <a:chOff x="1728250" y="237500"/>
            <a:chExt cx="4090750" cy="5095875"/>
          </a:xfrm>
        </p:grpSpPr>
        <p:sp>
          <p:nvSpPr>
            <p:cNvPr id="41" name="Google Shape;203;p11">
              <a:extLst>
                <a:ext uri="{FF2B5EF4-FFF2-40B4-BE49-F238E27FC236}">
                  <a16:creationId xmlns:a16="http://schemas.microsoft.com/office/drawing/2014/main" id="{B0EEEB7A-96C7-4BF7-8259-6E4F46463E9C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;p11">
              <a:extLst>
                <a:ext uri="{FF2B5EF4-FFF2-40B4-BE49-F238E27FC236}">
                  <a16:creationId xmlns:a16="http://schemas.microsoft.com/office/drawing/2014/main" id="{F814E505-6EED-450A-82D4-8E62E1173929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;p11">
              <a:extLst>
                <a:ext uri="{FF2B5EF4-FFF2-40B4-BE49-F238E27FC236}">
                  <a16:creationId xmlns:a16="http://schemas.microsoft.com/office/drawing/2014/main" id="{972ED259-526D-47F1-A071-55D31A8452D9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;p11">
              <a:extLst>
                <a:ext uri="{FF2B5EF4-FFF2-40B4-BE49-F238E27FC236}">
                  <a16:creationId xmlns:a16="http://schemas.microsoft.com/office/drawing/2014/main" id="{9E0D147D-1C85-43BF-94A3-F26B9948745F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;p11">
              <a:extLst>
                <a:ext uri="{FF2B5EF4-FFF2-40B4-BE49-F238E27FC236}">
                  <a16:creationId xmlns:a16="http://schemas.microsoft.com/office/drawing/2014/main" id="{33E07823-7BC7-4768-9AA2-1BC09F938DB0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8;p11">
              <a:extLst>
                <a:ext uri="{FF2B5EF4-FFF2-40B4-BE49-F238E27FC236}">
                  <a16:creationId xmlns:a16="http://schemas.microsoft.com/office/drawing/2014/main" id="{1B62E802-AEE7-446C-9C09-6373AC7DA4CD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;p11">
              <a:extLst>
                <a:ext uri="{FF2B5EF4-FFF2-40B4-BE49-F238E27FC236}">
                  <a16:creationId xmlns:a16="http://schemas.microsoft.com/office/drawing/2014/main" id="{920DE4B6-544E-4CF8-8864-09BD9632F1BA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0;p11">
              <a:extLst>
                <a:ext uri="{FF2B5EF4-FFF2-40B4-BE49-F238E27FC236}">
                  <a16:creationId xmlns:a16="http://schemas.microsoft.com/office/drawing/2014/main" id="{12C410F6-CD89-4B54-BA54-0A181C8D0012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1;p11">
              <a:extLst>
                <a:ext uri="{FF2B5EF4-FFF2-40B4-BE49-F238E27FC236}">
                  <a16:creationId xmlns:a16="http://schemas.microsoft.com/office/drawing/2014/main" id="{E450862D-A498-4850-9104-6C0F28EFBE0F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2;p11">
              <a:extLst>
                <a:ext uri="{FF2B5EF4-FFF2-40B4-BE49-F238E27FC236}">
                  <a16:creationId xmlns:a16="http://schemas.microsoft.com/office/drawing/2014/main" id="{5269A401-16B1-46D6-81C1-F82EA62865E3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3;p11">
              <a:extLst>
                <a:ext uri="{FF2B5EF4-FFF2-40B4-BE49-F238E27FC236}">
                  <a16:creationId xmlns:a16="http://schemas.microsoft.com/office/drawing/2014/main" id="{A5B2075D-9BC2-4A4F-B357-FA443F61ABA0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4;p11">
              <a:extLst>
                <a:ext uri="{FF2B5EF4-FFF2-40B4-BE49-F238E27FC236}">
                  <a16:creationId xmlns:a16="http://schemas.microsoft.com/office/drawing/2014/main" id="{BC794F06-BC52-442A-9BC8-4A86E5DD9A81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5;p11">
              <a:extLst>
                <a:ext uri="{FF2B5EF4-FFF2-40B4-BE49-F238E27FC236}">
                  <a16:creationId xmlns:a16="http://schemas.microsoft.com/office/drawing/2014/main" id="{656D60C7-F0FC-4D0B-ABD3-7183907A357E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6;p11">
              <a:extLst>
                <a:ext uri="{FF2B5EF4-FFF2-40B4-BE49-F238E27FC236}">
                  <a16:creationId xmlns:a16="http://schemas.microsoft.com/office/drawing/2014/main" id="{0950ED9F-445A-46BA-9036-1D309CD5347C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7;p11">
              <a:extLst>
                <a:ext uri="{FF2B5EF4-FFF2-40B4-BE49-F238E27FC236}">
                  <a16:creationId xmlns:a16="http://schemas.microsoft.com/office/drawing/2014/main" id="{AE04DA3B-B0CA-49C6-9D93-4C317AC12D40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8;p11">
              <a:extLst>
                <a:ext uri="{FF2B5EF4-FFF2-40B4-BE49-F238E27FC236}">
                  <a16:creationId xmlns:a16="http://schemas.microsoft.com/office/drawing/2014/main" id="{790D5DA8-F1C6-4049-8C7C-F5B0A1A0A8DC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;p11">
              <a:extLst>
                <a:ext uri="{FF2B5EF4-FFF2-40B4-BE49-F238E27FC236}">
                  <a16:creationId xmlns:a16="http://schemas.microsoft.com/office/drawing/2014/main" id="{8B3CF24B-E88E-42F0-87EA-F04BC70E8B55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0;p11">
              <a:extLst>
                <a:ext uri="{FF2B5EF4-FFF2-40B4-BE49-F238E27FC236}">
                  <a16:creationId xmlns:a16="http://schemas.microsoft.com/office/drawing/2014/main" id="{3E1E0FAB-AFD0-4E4B-9820-A122BC16D85F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1;p11">
              <a:extLst>
                <a:ext uri="{FF2B5EF4-FFF2-40B4-BE49-F238E27FC236}">
                  <a16:creationId xmlns:a16="http://schemas.microsoft.com/office/drawing/2014/main" id="{6F86143F-4AF1-4224-BA0B-8F068581AD2F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2;p11">
              <a:extLst>
                <a:ext uri="{FF2B5EF4-FFF2-40B4-BE49-F238E27FC236}">
                  <a16:creationId xmlns:a16="http://schemas.microsoft.com/office/drawing/2014/main" id="{D34A5ABC-BA60-405D-8133-01F1CDE4934C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3;p11">
              <a:extLst>
                <a:ext uri="{FF2B5EF4-FFF2-40B4-BE49-F238E27FC236}">
                  <a16:creationId xmlns:a16="http://schemas.microsoft.com/office/drawing/2014/main" id="{7064DB26-215E-4B6A-BA7E-B3013EF4566E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4;p11">
              <a:extLst>
                <a:ext uri="{FF2B5EF4-FFF2-40B4-BE49-F238E27FC236}">
                  <a16:creationId xmlns:a16="http://schemas.microsoft.com/office/drawing/2014/main" id="{8025F29E-70CC-4F56-920A-7F0D71A01F32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5;p11">
              <a:extLst>
                <a:ext uri="{FF2B5EF4-FFF2-40B4-BE49-F238E27FC236}">
                  <a16:creationId xmlns:a16="http://schemas.microsoft.com/office/drawing/2014/main" id="{81E7E3A1-92F3-4153-9EED-A35B0A8C164E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6;p11">
              <a:extLst>
                <a:ext uri="{FF2B5EF4-FFF2-40B4-BE49-F238E27FC236}">
                  <a16:creationId xmlns:a16="http://schemas.microsoft.com/office/drawing/2014/main" id="{29441D05-1637-4F5D-B006-246A20CBBBB8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7;p11">
              <a:extLst>
                <a:ext uri="{FF2B5EF4-FFF2-40B4-BE49-F238E27FC236}">
                  <a16:creationId xmlns:a16="http://schemas.microsoft.com/office/drawing/2014/main" id="{758C53E2-4676-4CEC-8C69-01D57DE31FD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8;p11">
              <a:extLst>
                <a:ext uri="{FF2B5EF4-FFF2-40B4-BE49-F238E27FC236}">
                  <a16:creationId xmlns:a16="http://schemas.microsoft.com/office/drawing/2014/main" id="{1D705B99-2CA4-475A-9879-9AB3F86C7631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9;p11">
              <a:extLst>
                <a:ext uri="{FF2B5EF4-FFF2-40B4-BE49-F238E27FC236}">
                  <a16:creationId xmlns:a16="http://schemas.microsoft.com/office/drawing/2014/main" id="{87ED0602-9112-46CD-ADC2-06A9D8E13FDE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;p11">
              <a:extLst>
                <a:ext uri="{FF2B5EF4-FFF2-40B4-BE49-F238E27FC236}">
                  <a16:creationId xmlns:a16="http://schemas.microsoft.com/office/drawing/2014/main" id="{B9EAC75D-038A-4FED-83DA-CE6731300110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1;p11">
              <a:extLst>
                <a:ext uri="{FF2B5EF4-FFF2-40B4-BE49-F238E27FC236}">
                  <a16:creationId xmlns:a16="http://schemas.microsoft.com/office/drawing/2014/main" id="{8F51B5EA-9647-433E-AE08-C72C7E1466C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77;p11">
            <a:extLst>
              <a:ext uri="{FF2B5EF4-FFF2-40B4-BE49-F238E27FC236}">
                <a16:creationId xmlns:a16="http://schemas.microsoft.com/office/drawing/2014/main" id="{0B9AA703-2E98-40B9-8CF0-153BC0556F72}"/>
              </a:ext>
            </a:extLst>
          </p:cNvPr>
          <p:cNvGrpSpPr/>
          <p:nvPr/>
        </p:nvGrpSpPr>
        <p:grpSpPr>
          <a:xfrm>
            <a:off x="-791856" y="-472520"/>
            <a:ext cx="1528010" cy="1421425"/>
            <a:chOff x="920750" y="240450"/>
            <a:chExt cx="5619750" cy="5227750"/>
          </a:xfrm>
        </p:grpSpPr>
        <p:sp>
          <p:nvSpPr>
            <p:cNvPr id="71" name="Google Shape;178;p11">
              <a:extLst>
                <a:ext uri="{FF2B5EF4-FFF2-40B4-BE49-F238E27FC236}">
                  <a16:creationId xmlns:a16="http://schemas.microsoft.com/office/drawing/2014/main" id="{A05E5082-ABAA-47FB-B2A9-DF7AD88B9DB1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9;p11">
              <a:extLst>
                <a:ext uri="{FF2B5EF4-FFF2-40B4-BE49-F238E27FC236}">
                  <a16:creationId xmlns:a16="http://schemas.microsoft.com/office/drawing/2014/main" id="{979FC57A-3D24-4679-BC68-C9ECA8750363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0;p11">
              <a:extLst>
                <a:ext uri="{FF2B5EF4-FFF2-40B4-BE49-F238E27FC236}">
                  <a16:creationId xmlns:a16="http://schemas.microsoft.com/office/drawing/2014/main" id="{085AE35C-5A73-4C2E-8371-CDF6F6C2FE03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1;p11">
              <a:extLst>
                <a:ext uri="{FF2B5EF4-FFF2-40B4-BE49-F238E27FC236}">
                  <a16:creationId xmlns:a16="http://schemas.microsoft.com/office/drawing/2014/main" id="{336D553B-437F-42AF-B9A1-5EB4169C151F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2;p11">
              <a:extLst>
                <a:ext uri="{FF2B5EF4-FFF2-40B4-BE49-F238E27FC236}">
                  <a16:creationId xmlns:a16="http://schemas.microsoft.com/office/drawing/2014/main" id="{D9C115D4-86FB-44E5-A5A5-1C576FB9BC55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3;p11">
              <a:extLst>
                <a:ext uri="{FF2B5EF4-FFF2-40B4-BE49-F238E27FC236}">
                  <a16:creationId xmlns:a16="http://schemas.microsoft.com/office/drawing/2014/main" id="{FB7BF961-56F3-4B45-B758-B926AD759181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4;p11">
              <a:extLst>
                <a:ext uri="{FF2B5EF4-FFF2-40B4-BE49-F238E27FC236}">
                  <a16:creationId xmlns:a16="http://schemas.microsoft.com/office/drawing/2014/main" id="{B7FF1878-17BE-4ABC-BD97-58F5C46478E8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5;p11">
              <a:extLst>
                <a:ext uri="{FF2B5EF4-FFF2-40B4-BE49-F238E27FC236}">
                  <a16:creationId xmlns:a16="http://schemas.microsoft.com/office/drawing/2014/main" id="{6195A8F4-AAFA-497A-8E24-E7C0556454EC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6;p11">
              <a:extLst>
                <a:ext uri="{FF2B5EF4-FFF2-40B4-BE49-F238E27FC236}">
                  <a16:creationId xmlns:a16="http://schemas.microsoft.com/office/drawing/2014/main" id="{F5954EE7-17A5-4E2C-AE96-B3F6FEC63726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;p11">
              <a:extLst>
                <a:ext uri="{FF2B5EF4-FFF2-40B4-BE49-F238E27FC236}">
                  <a16:creationId xmlns:a16="http://schemas.microsoft.com/office/drawing/2014/main" id="{5A09F7A6-38BA-4BE8-94CD-EB037912B25C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8;p11">
              <a:extLst>
                <a:ext uri="{FF2B5EF4-FFF2-40B4-BE49-F238E27FC236}">
                  <a16:creationId xmlns:a16="http://schemas.microsoft.com/office/drawing/2014/main" id="{44EF46C4-9D2F-4C1F-9BBE-5391B5DFD208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9;p11">
              <a:extLst>
                <a:ext uri="{FF2B5EF4-FFF2-40B4-BE49-F238E27FC236}">
                  <a16:creationId xmlns:a16="http://schemas.microsoft.com/office/drawing/2014/main" id="{AB521F7A-574A-4D4E-B184-833217BBF76C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0;p11">
              <a:extLst>
                <a:ext uri="{FF2B5EF4-FFF2-40B4-BE49-F238E27FC236}">
                  <a16:creationId xmlns:a16="http://schemas.microsoft.com/office/drawing/2014/main" id="{84CDACF5-51EF-48E1-A850-FCAFB8F3B6FA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1;p11">
              <a:extLst>
                <a:ext uri="{FF2B5EF4-FFF2-40B4-BE49-F238E27FC236}">
                  <a16:creationId xmlns:a16="http://schemas.microsoft.com/office/drawing/2014/main" id="{CE2EA31C-3F30-4290-AAEA-40C3F3792F5A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2;p11">
              <a:extLst>
                <a:ext uri="{FF2B5EF4-FFF2-40B4-BE49-F238E27FC236}">
                  <a16:creationId xmlns:a16="http://schemas.microsoft.com/office/drawing/2014/main" id="{0C459434-FF7D-4C79-8EF3-B09B4A8F9EA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3;p11">
              <a:extLst>
                <a:ext uri="{FF2B5EF4-FFF2-40B4-BE49-F238E27FC236}">
                  <a16:creationId xmlns:a16="http://schemas.microsoft.com/office/drawing/2014/main" id="{FD758480-EBEE-4924-A902-CE1CC17BDB84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4;p11">
              <a:extLst>
                <a:ext uri="{FF2B5EF4-FFF2-40B4-BE49-F238E27FC236}">
                  <a16:creationId xmlns:a16="http://schemas.microsoft.com/office/drawing/2014/main" id="{7E83B222-8CE8-4893-99AA-70616FDF4B3A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;p11">
              <a:extLst>
                <a:ext uri="{FF2B5EF4-FFF2-40B4-BE49-F238E27FC236}">
                  <a16:creationId xmlns:a16="http://schemas.microsoft.com/office/drawing/2014/main" id="{C4FB262A-EBC1-4AE6-9968-0CE5F06B1F76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6;p11">
              <a:extLst>
                <a:ext uri="{FF2B5EF4-FFF2-40B4-BE49-F238E27FC236}">
                  <a16:creationId xmlns:a16="http://schemas.microsoft.com/office/drawing/2014/main" id="{B66442DA-8790-4EAC-954E-80C00ADE9B3E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7;p11">
              <a:extLst>
                <a:ext uri="{FF2B5EF4-FFF2-40B4-BE49-F238E27FC236}">
                  <a16:creationId xmlns:a16="http://schemas.microsoft.com/office/drawing/2014/main" id="{A7C5D5C4-7F06-47B2-8E1B-C35AA01DF2B9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8;p11">
              <a:extLst>
                <a:ext uri="{FF2B5EF4-FFF2-40B4-BE49-F238E27FC236}">
                  <a16:creationId xmlns:a16="http://schemas.microsoft.com/office/drawing/2014/main" id="{151363F6-B09A-47C9-B954-601245534DE1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9;p11">
              <a:extLst>
                <a:ext uri="{FF2B5EF4-FFF2-40B4-BE49-F238E27FC236}">
                  <a16:creationId xmlns:a16="http://schemas.microsoft.com/office/drawing/2014/main" id="{8F0BEBC7-ABDC-46FE-A7E2-2F55CCC39C87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;p11">
              <a:extLst>
                <a:ext uri="{FF2B5EF4-FFF2-40B4-BE49-F238E27FC236}">
                  <a16:creationId xmlns:a16="http://schemas.microsoft.com/office/drawing/2014/main" id="{5F37FD2B-5239-47D9-90C9-B4FA084D33F7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1;p11">
              <a:extLst>
                <a:ext uri="{FF2B5EF4-FFF2-40B4-BE49-F238E27FC236}">
                  <a16:creationId xmlns:a16="http://schemas.microsoft.com/office/drawing/2014/main" id="{2F29F7B8-1017-4228-AF43-A3D988930A94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39B1A0-32A9-469E-AF36-E1962C2CB271}"/>
              </a:ext>
            </a:extLst>
          </p:cNvPr>
          <p:cNvSpPr txBox="1"/>
          <p:nvPr/>
        </p:nvSpPr>
        <p:spPr>
          <a:xfrm>
            <a:off x="2058496" y="805243"/>
            <a:ext cx="502701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3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32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Những</a:t>
            </a:r>
            <a:r>
              <a:rPr lang="en-US" sz="3200" b="1" i="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tác</a:t>
            </a:r>
            <a:r>
              <a:rPr lang="en-US" sz="3200" b="1" i="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nhân</a:t>
            </a:r>
            <a:r>
              <a:rPr lang="en-US" sz="3200" b="1" i="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gây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đột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biến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gen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gì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5" name="A2">
            <a:extLst>
              <a:ext uri="{FF2B5EF4-FFF2-40B4-BE49-F238E27FC236}">
                <a16:creationId xmlns:a16="http://schemas.microsoft.com/office/drawing/2014/main" id="{3CFF6CA6-E223-47D3-89DC-2F73A36380CB}"/>
              </a:ext>
            </a:extLst>
          </p:cNvPr>
          <p:cNvSpPr/>
          <p:nvPr/>
        </p:nvSpPr>
        <p:spPr>
          <a:xfrm>
            <a:off x="365642" y="2919232"/>
            <a:ext cx="4975276" cy="185368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A. Do tác nhân vật lí, hoá học của môi trường, do biến đổi các quá trình sinh lí, sinh hoá bên trong tế bào.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6" name="B2">
            <a:extLst>
              <a:ext uri="{FF2B5EF4-FFF2-40B4-BE49-F238E27FC236}">
                <a16:creationId xmlns:a16="http://schemas.microsoft.com/office/drawing/2014/main" id="{BE13C5C3-5457-4892-8CC9-23146AFBAE1A}"/>
              </a:ext>
            </a:extLst>
          </p:cNvPr>
          <p:cNvSpPr/>
          <p:nvPr/>
        </p:nvSpPr>
        <p:spPr>
          <a:xfrm>
            <a:off x="4370413" y="2890067"/>
            <a:ext cx="4720128" cy="185368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B. Do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sự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phân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li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không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đồng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đều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NST.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7" name="D2">
            <a:extLst>
              <a:ext uri="{FF2B5EF4-FFF2-40B4-BE49-F238E27FC236}">
                <a16:creationId xmlns:a16="http://schemas.microsoft.com/office/drawing/2014/main" id="{EC465E87-FB56-4A81-8869-1BC1E924935D}"/>
              </a:ext>
            </a:extLst>
          </p:cNvPr>
          <p:cNvSpPr/>
          <p:nvPr/>
        </p:nvSpPr>
        <p:spPr>
          <a:xfrm>
            <a:off x="4413814" y="4939936"/>
            <a:ext cx="4689429" cy="185368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D. Do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sự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phân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li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đồng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đều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NST.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8" name="C2">
            <a:extLst>
              <a:ext uri="{FF2B5EF4-FFF2-40B4-BE49-F238E27FC236}">
                <a16:creationId xmlns:a16="http://schemas.microsoft.com/office/drawing/2014/main" id="{95BCF654-C28D-46B9-B420-C0A7882A5EDC}"/>
              </a:ext>
            </a:extLst>
          </p:cNvPr>
          <p:cNvSpPr/>
          <p:nvPr/>
        </p:nvSpPr>
        <p:spPr>
          <a:xfrm>
            <a:off x="391025" y="4915968"/>
            <a:ext cx="4689429" cy="185368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C. Do NST bị tác động cơ học.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47EEAB-F1E0-4363-B474-3B27BF7B7801}"/>
              </a:ext>
            </a:extLst>
          </p:cNvPr>
          <p:cNvSpPr txBox="1"/>
          <p:nvPr/>
        </p:nvSpPr>
        <p:spPr>
          <a:xfrm>
            <a:off x="9263418" y="948905"/>
            <a:ext cx="2731517" cy="1969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Riêng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câu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này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chọn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đáp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án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ấn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ra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sát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mép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đám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mây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nha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6E29441-AE28-489E-8A7D-498F0D2B004B}"/>
              </a:ext>
            </a:extLst>
          </p:cNvPr>
          <p:cNvCxnSpPr/>
          <p:nvPr/>
        </p:nvCxnSpPr>
        <p:spPr>
          <a:xfrm flipH="1">
            <a:off x="9263418" y="3099756"/>
            <a:ext cx="1066800" cy="6924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4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7D3204-068F-4431-B0EF-C488249E6687}"/>
              </a:ext>
            </a:extLst>
          </p:cNvPr>
          <p:cNvSpPr/>
          <p:nvPr/>
        </p:nvSpPr>
        <p:spPr>
          <a:xfrm rot="10975822">
            <a:off x="1054788" y="37415"/>
            <a:ext cx="7333699" cy="2698708"/>
          </a:xfrm>
          <a:custGeom>
            <a:avLst/>
            <a:gdLst>
              <a:gd name="connsiteX0" fmla="*/ 1206973 w 8153400"/>
              <a:gd name="connsiteY0" fmla="*/ 2999913 h 3000348"/>
              <a:gd name="connsiteX1" fmla="*/ 1033435 w 8153400"/>
              <a:gd name="connsiteY1" fmla="*/ 2950882 h 3000348"/>
              <a:gd name="connsiteX2" fmla="*/ 977109 w 8153400"/>
              <a:gd name="connsiteY2" fmla="*/ 2908063 h 3000348"/>
              <a:gd name="connsiteX3" fmla="*/ 973628 w 8153400"/>
              <a:gd name="connsiteY3" fmla="*/ 2905416 h 3000348"/>
              <a:gd name="connsiteX4" fmla="*/ 674206 w 8153400"/>
              <a:gd name="connsiteY4" fmla="*/ 2999036 h 3000348"/>
              <a:gd name="connsiteX5" fmla="*/ 564163 w 8153400"/>
              <a:gd name="connsiteY5" fmla="*/ 2978076 h 3000348"/>
              <a:gd name="connsiteX6" fmla="*/ 356521 w 8153400"/>
              <a:gd name="connsiteY6" fmla="*/ 2779854 h 3000348"/>
              <a:gd name="connsiteX7" fmla="*/ 355391 w 8153400"/>
              <a:gd name="connsiteY7" fmla="*/ 2779500 h 3000348"/>
              <a:gd name="connsiteX8" fmla="*/ 267592 w 8153400"/>
              <a:gd name="connsiteY8" fmla="*/ 2752042 h 3000348"/>
              <a:gd name="connsiteX9" fmla="*/ 90041 w 8153400"/>
              <a:gd name="connsiteY9" fmla="*/ 2587473 h 3000348"/>
              <a:gd name="connsiteX10" fmla="*/ 101969 w 8153400"/>
              <a:gd name="connsiteY10" fmla="*/ 2378865 h 3000348"/>
              <a:gd name="connsiteX11" fmla="*/ 14839 w 8153400"/>
              <a:gd name="connsiteY11" fmla="*/ 2059908 h 3000348"/>
              <a:gd name="connsiteX12" fmla="*/ 422996 w 8153400"/>
              <a:gd name="connsiteY12" fmla="*/ 1780709 h 3000348"/>
              <a:gd name="connsiteX13" fmla="*/ 429153 w 8153400"/>
              <a:gd name="connsiteY13" fmla="*/ 1759916 h 3000348"/>
              <a:gd name="connsiteX14" fmla="*/ 411411 w 8153400"/>
              <a:gd name="connsiteY14" fmla="*/ 1754876 h 3000348"/>
              <a:gd name="connsiteX15" fmla="*/ 265450 w 8153400"/>
              <a:gd name="connsiteY15" fmla="*/ 1626166 h 3000348"/>
              <a:gd name="connsiteX16" fmla="*/ 347817 w 8153400"/>
              <a:gd name="connsiteY16" fmla="*/ 1402370 h 3000348"/>
              <a:gd name="connsiteX17" fmla="*/ 173883 w 8153400"/>
              <a:gd name="connsiteY17" fmla="*/ 1172762 h 3000348"/>
              <a:gd name="connsiteX18" fmla="*/ 491532 w 8153400"/>
              <a:gd name="connsiteY18" fmla="*/ 968679 h 3000348"/>
              <a:gd name="connsiteX19" fmla="*/ 494571 w 8153400"/>
              <a:gd name="connsiteY19" fmla="*/ 963300 h 3000348"/>
              <a:gd name="connsiteX20" fmla="*/ 636067 w 8153400"/>
              <a:gd name="connsiteY20" fmla="*/ 670233 h 3000348"/>
              <a:gd name="connsiteX21" fmla="*/ 1324414 w 8153400"/>
              <a:gd name="connsiteY21" fmla="*/ 603279 h 3000348"/>
              <a:gd name="connsiteX22" fmla="*/ 1324547 w 8153400"/>
              <a:gd name="connsiteY22" fmla="*/ 603154 h 3000348"/>
              <a:gd name="connsiteX23" fmla="*/ 1385119 w 8153400"/>
              <a:gd name="connsiteY23" fmla="*/ 546398 h 3000348"/>
              <a:gd name="connsiteX24" fmla="*/ 2018428 w 8153400"/>
              <a:gd name="connsiteY24" fmla="*/ 533772 h 3000348"/>
              <a:gd name="connsiteX25" fmla="*/ 2021524 w 8153400"/>
              <a:gd name="connsiteY25" fmla="*/ 530725 h 3000348"/>
              <a:gd name="connsiteX26" fmla="*/ 2066482 w 8153400"/>
              <a:gd name="connsiteY26" fmla="*/ 486479 h 3000348"/>
              <a:gd name="connsiteX27" fmla="*/ 2288857 w 8153400"/>
              <a:gd name="connsiteY27" fmla="*/ 406853 h 3000348"/>
              <a:gd name="connsiteX28" fmla="*/ 2430675 w 8153400"/>
              <a:gd name="connsiteY28" fmla="*/ 412267 h 3000348"/>
              <a:gd name="connsiteX29" fmla="*/ 2487780 w 8153400"/>
              <a:gd name="connsiteY29" fmla="*/ 426112 h 3000348"/>
              <a:gd name="connsiteX30" fmla="*/ 2495128 w 8153400"/>
              <a:gd name="connsiteY30" fmla="*/ 401936 h 3000348"/>
              <a:gd name="connsiteX31" fmla="*/ 2616166 w 8153400"/>
              <a:gd name="connsiteY31" fmla="*/ 265696 h 3000348"/>
              <a:gd name="connsiteX32" fmla="*/ 3304514 w 8153400"/>
              <a:gd name="connsiteY32" fmla="*/ 198742 h 3000348"/>
              <a:gd name="connsiteX33" fmla="*/ 3304646 w 8153400"/>
              <a:gd name="connsiteY33" fmla="*/ 198618 h 3000348"/>
              <a:gd name="connsiteX34" fmla="*/ 3365218 w 8153400"/>
              <a:gd name="connsiteY34" fmla="*/ 141861 h 3000348"/>
              <a:gd name="connsiteX35" fmla="*/ 3998528 w 8153400"/>
              <a:gd name="connsiteY35" fmla="*/ 129235 h 3000348"/>
              <a:gd name="connsiteX36" fmla="*/ 4001623 w 8153400"/>
              <a:gd name="connsiteY36" fmla="*/ 126188 h 3000348"/>
              <a:gd name="connsiteX37" fmla="*/ 4046579 w 8153400"/>
              <a:gd name="connsiteY37" fmla="*/ 81942 h 3000348"/>
              <a:gd name="connsiteX38" fmla="*/ 4268956 w 8153400"/>
              <a:gd name="connsiteY38" fmla="*/ 2317 h 3000348"/>
              <a:gd name="connsiteX39" fmla="*/ 4340859 w 8153400"/>
              <a:gd name="connsiteY39" fmla="*/ 422 h 3000348"/>
              <a:gd name="connsiteX40" fmla="*/ 4536810 w 8153400"/>
              <a:gd name="connsiteY40" fmla="*/ 47881 h 3000348"/>
              <a:gd name="connsiteX41" fmla="*/ 4600412 w 8153400"/>
              <a:gd name="connsiteY41" fmla="*/ 89328 h 3000348"/>
              <a:gd name="connsiteX42" fmla="*/ 4604343 w 8153400"/>
              <a:gd name="connsiteY42" fmla="*/ 91890 h 3000348"/>
              <a:gd name="connsiteX43" fmla="*/ 4879520 w 8153400"/>
              <a:gd name="connsiteY43" fmla="*/ 1042 h 3000348"/>
              <a:gd name="connsiteX44" fmla="*/ 5066691 w 8153400"/>
              <a:gd name="connsiteY44" fmla="*/ 21559 h 3000348"/>
              <a:gd name="connsiteX45" fmla="*/ 5301151 w 8153400"/>
              <a:gd name="connsiteY45" fmla="*/ 213429 h 3000348"/>
              <a:gd name="connsiteX46" fmla="*/ 5302426 w 8153400"/>
              <a:gd name="connsiteY46" fmla="*/ 213771 h 3000348"/>
              <a:gd name="connsiteX47" fmla="*/ 5401565 w 8153400"/>
              <a:gd name="connsiteY47" fmla="*/ 240349 h 3000348"/>
              <a:gd name="connsiteX48" fmla="*/ 5524048 w 8153400"/>
              <a:gd name="connsiteY48" fmla="*/ 307335 h 3000348"/>
              <a:gd name="connsiteX49" fmla="*/ 5535071 w 8153400"/>
              <a:gd name="connsiteY49" fmla="*/ 317907 h 3000348"/>
              <a:gd name="connsiteX50" fmla="*/ 5535281 w 8153400"/>
              <a:gd name="connsiteY50" fmla="*/ 317920 h 3000348"/>
              <a:gd name="connsiteX51" fmla="*/ 5712947 w 8153400"/>
              <a:gd name="connsiteY51" fmla="*/ 361224 h 3000348"/>
              <a:gd name="connsiteX52" fmla="*/ 5713080 w 8153400"/>
              <a:gd name="connsiteY52" fmla="*/ 361100 h 3000348"/>
              <a:gd name="connsiteX53" fmla="*/ 5773652 w 8153400"/>
              <a:gd name="connsiteY53" fmla="*/ 304342 h 3000348"/>
              <a:gd name="connsiteX54" fmla="*/ 6406960 w 8153400"/>
              <a:gd name="connsiteY54" fmla="*/ 291717 h 3000348"/>
              <a:gd name="connsiteX55" fmla="*/ 6410057 w 8153400"/>
              <a:gd name="connsiteY55" fmla="*/ 288670 h 3000348"/>
              <a:gd name="connsiteX56" fmla="*/ 6455013 w 8153400"/>
              <a:gd name="connsiteY56" fmla="*/ 244423 h 3000348"/>
              <a:gd name="connsiteX57" fmla="*/ 6677390 w 8153400"/>
              <a:gd name="connsiteY57" fmla="*/ 164798 h 3000348"/>
              <a:gd name="connsiteX58" fmla="*/ 6749294 w 8153400"/>
              <a:gd name="connsiteY58" fmla="*/ 162903 h 3000348"/>
              <a:gd name="connsiteX59" fmla="*/ 6945244 w 8153400"/>
              <a:gd name="connsiteY59" fmla="*/ 210362 h 3000348"/>
              <a:gd name="connsiteX60" fmla="*/ 7008844 w 8153400"/>
              <a:gd name="connsiteY60" fmla="*/ 251810 h 3000348"/>
              <a:gd name="connsiteX61" fmla="*/ 7012775 w 8153400"/>
              <a:gd name="connsiteY61" fmla="*/ 254372 h 3000348"/>
              <a:gd name="connsiteX62" fmla="*/ 7287953 w 8153400"/>
              <a:gd name="connsiteY62" fmla="*/ 163524 h 3000348"/>
              <a:gd name="connsiteX63" fmla="*/ 7475123 w 8153400"/>
              <a:gd name="connsiteY63" fmla="*/ 184040 h 3000348"/>
              <a:gd name="connsiteX64" fmla="*/ 7709583 w 8153400"/>
              <a:gd name="connsiteY64" fmla="*/ 375910 h 3000348"/>
              <a:gd name="connsiteX65" fmla="*/ 7710859 w 8153400"/>
              <a:gd name="connsiteY65" fmla="*/ 376252 h 3000348"/>
              <a:gd name="connsiteX66" fmla="*/ 7809997 w 8153400"/>
              <a:gd name="connsiteY66" fmla="*/ 402831 h 3000348"/>
              <a:gd name="connsiteX67" fmla="*/ 8010478 w 8153400"/>
              <a:gd name="connsiteY67" fmla="*/ 562125 h 3000348"/>
              <a:gd name="connsiteX68" fmla="*/ 7997009 w 8153400"/>
              <a:gd name="connsiteY68" fmla="*/ 764048 h 3000348"/>
              <a:gd name="connsiteX69" fmla="*/ 8095392 w 8153400"/>
              <a:gd name="connsiteY69" fmla="*/ 1072784 h 3000348"/>
              <a:gd name="connsiteX70" fmla="*/ 7864144 w 8153400"/>
              <a:gd name="connsiteY70" fmla="*/ 1285986 h 3000348"/>
              <a:gd name="connsiteX71" fmla="*/ 7822235 w 8153400"/>
              <a:gd name="connsiteY71" fmla="*/ 1301397 h 3000348"/>
              <a:gd name="connsiteX72" fmla="*/ 7851250 w 8153400"/>
              <a:gd name="connsiteY72" fmla="*/ 1309175 h 3000348"/>
              <a:gd name="connsiteX73" fmla="*/ 8051730 w 8153400"/>
              <a:gd name="connsiteY73" fmla="*/ 1468470 h 3000348"/>
              <a:gd name="connsiteX74" fmla="*/ 8038262 w 8153400"/>
              <a:gd name="connsiteY74" fmla="*/ 1670393 h 3000348"/>
              <a:gd name="connsiteX75" fmla="*/ 8136644 w 8153400"/>
              <a:gd name="connsiteY75" fmla="*/ 1979128 h 3000348"/>
              <a:gd name="connsiteX76" fmla="*/ 7675775 w 8153400"/>
              <a:gd name="connsiteY76" fmla="*/ 2249380 h 3000348"/>
              <a:gd name="connsiteX77" fmla="*/ 7510792 w 8153400"/>
              <a:gd name="connsiteY77" fmla="*/ 2480951 h 3000348"/>
              <a:gd name="connsiteX78" fmla="*/ 6949076 w 8153400"/>
              <a:gd name="connsiteY78" fmla="*/ 2508989 h 3000348"/>
              <a:gd name="connsiteX79" fmla="*/ 6547663 w 8153400"/>
              <a:gd name="connsiteY79" fmla="*/ 2756033 h 3000348"/>
              <a:gd name="connsiteX80" fmla="*/ 5957450 w 8153400"/>
              <a:gd name="connsiteY80" fmla="*/ 2605238 h 3000348"/>
              <a:gd name="connsiteX81" fmla="*/ 5716848 w 8153400"/>
              <a:gd name="connsiteY81" fmla="*/ 2660700 h 3000348"/>
              <a:gd name="connsiteX82" fmla="*/ 5606315 w 8153400"/>
              <a:gd name="connsiteY82" fmla="*/ 2663386 h 3000348"/>
              <a:gd name="connsiteX83" fmla="*/ 5601748 w 8153400"/>
              <a:gd name="connsiteY83" fmla="*/ 2666401 h 3000348"/>
              <a:gd name="connsiteX84" fmla="*/ 4852666 w 8153400"/>
              <a:gd name="connsiteY84" fmla="*/ 2699676 h 3000348"/>
              <a:gd name="connsiteX85" fmla="*/ 4852506 w 8153400"/>
              <a:gd name="connsiteY85" fmla="*/ 2699843 h 3000348"/>
              <a:gd name="connsiteX86" fmla="*/ 4778997 w 8153400"/>
              <a:gd name="connsiteY86" fmla="*/ 2776325 h 3000348"/>
              <a:gd name="connsiteX87" fmla="*/ 4010441 w 8153400"/>
              <a:gd name="connsiteY87" fmla="*/ 2793339 h 3000348"/>
              <a:gd name="connsiteX88" fmla="*/ 4006685 w 8153400"/>
              <a:gd name="connsiteY88" fmla="*/ 2797444 h 3000348"/>
              <a:gd name="connsiteX89" fmla="*/ 3952128 w 8153400"/>
              <a:gd name="connsiteY89" fmla="*/ 2857068 h 3000348"/>
              <a:gd name="connsiteX90" fmla="*/ 3682262 w 8153400"/>
              <a:gd name="connsiteY90" fmla="*/ 2964366 h 3000348"/>
              <a:gd name="connsiteX91" fmla="*/ 3357206 w 8153400"/>
              <a:gd name="connsiteY91" fmla="*/ 2902967 h 3000348"/>
              <a:gd name="connsiteX92" fmla="*/ 3280022 w 8153400"/>
              <a:gd name="connsiteY92" fmla="*/ 2847115 h 3000348"/>
              <a:gd name="connsiteX93" fmla="*/ 3275252 w 8153400"/>
              <a:gd name="connsiteY93" fmla="*/ 2843663 h 3000348"/>
              <a:gd name="connsiteX94" fmla="*/ 2941310 w 8153400"/>
              <a:gd name="connsiteY94" fmla="*/ 2966083 h 3000348"/>
              <a:gd name="connsiteX95" fmla="*/ 2714167 w 8153400"/>
              <a:gd name="connsiteY95" fmla="*/ 2938436 h 3000348"/>
              <a:gd name="connsiteX96" fmla="*/ 2526795 w 8153400"/>
              <a:gd name="connsiteY96" fmla="*/ 2834958 h 3000348"/>
              <a:gd name="connsiteX97" fmla="*/ 2521350 w 8153400"/>
              <a:gd name="connsiteY97" fmla="*/ 2828533 h 3000348"/>
              <a:gd name="connsiteX98" fmla="*/ 2445654 w 8153400"/>
              <a:gd name="connsiteY98" fmla="*/ 2842077 h 3000348"/>
              <a:gd name="connsiteX99" fmla="*/ 2124782 w 8153400"/>
              <a:gd name="connsiteY99" fmla="*/ 2795027 h 3000348"/>
              <a:gd name="connsiteX100" fmla="*/ 2124666 w 8153400"/>
              <a:gd name="connsiteY100" fmla="*/ 2795154 h 3000348"/>
              <a:gd name="connsiteX101" fmla="*/ 2071021 w 8153400"/>
              <a:gd name="connsiteY101" fmla="*/ 2853791 h 3000348"/>
              <a:gd name="connsiteX102" fmla="*/ 1510149 w 8153400"/>
              <a:gd name="connsiteY102" fmla="*/ 2866835 h 3000348"/>
              <a:gd name="connsiteX103" fmla="*/ 1507407 w 8153400"/>
              <a:gd name="connsiteY103" fmla="*/ 2869982 h 3000348"/>
              <a:gd name="connsiteX104" fmla="*/ 1467594 w 8153400"/>
              <a:gd name="connsiteY104" fmla="*/ 2915693 h 3000348"/>
              <a:gd name="connsiteX105" fmla="*/ 1270652 w 8153400"/>
              <a:gd name="connsiteY105" fmla="*/ 2997955 h 3000348"/>
              <a:gd name="connsiteX106" fmla="*/ 1206973 w 8153400"/>
              <a:gd name="connsiteY106" fmla="*/ 2999913 h 300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8153400" h="3000348">
                <a:moveTo>
                  <a:pt x="1206973" y="2999913"/>
                </a:moveTo>
                <a:cubicBezTo>
                  <a:pt x="1143886" y="2997027"/>
                  <a:pt x="1083443" y="2979877"/>
                  <a:pt x="1033435" y="2950882"/>
                </a:cubicBezTo>
                <a:lnTo>
                  <a:pt x="977109" y="2908063"/>
                </a:lnTo>
                <a:lnTo>
                  <a:pt x="973628" y="2905416"/>
                </a:lnTo>
                <a:cubicBezTo>
                  <a:pt x="898244" y="2972782"/>
                  <a:pt x="785877" y="3006213"/>
                  <a:pt x="674206" y="2999036"/>
                </a:cubicBezTo>
                <a:cubicBezTo>
                  <a:pt x="636982" y="2996644"/>
                  <a:pt x="599836" y="2989740"/>
                  <a:pt x="564163" y="2978076"/>
                </a:cubicBezTo>
                <a:cubicBezTo>
                  <a:pt x="455432" y="2942537"/>
                  <a:pt x="377467" y="2868133"/>
                  <a:pt x="356521" y="2779854"/>
                </a:cubicBezTo>
                <a:lnTo>
                  <a:pt x="355391" y="2779500"/>
                </a:lnTo>
                <a:lnTo>
                  <a:pt x="267592" y="2752042"/>
                </a:lnTo>
                <a:cubicBezTo>
                  <a:pt x="184516" y="2716332"/>
                  <a:pt x="120588" y="2658064"/>
                  <a:pt x="90041" y="2587473"/>
                </a:cubicBezTo>
                <a:cubicBezTo>
                  <a:pt x="60441" y="2519154"/>
                  <a:pt x="64659" y="2444953"/>
                  <a:pt x="101969" y="2378865"/>
                </a:cubicBezTo>
                <a:cubicBezTo>
                  <a:pt x="10258" y="2288233"/>
                  <a:pt x="-21816" y="2170744"/>
                  <a:pt x="14839" y="2059908"/>
                </a:cubicBezTo>
                <a:cubicBezTo>
                  <a:pt x="63568" y="1912560"/>
                  <a:pt x="224882" y="1802211"/>
                  <a:pt x="422996" y="1780709"/>
                </a:cubicBezTo>
                <a:lnTo>
                  <a:pt x="429153" y="1759916"/>
                </a:lnTo>
                <a:lnTo>
                  <a:pt x="411411" y="1754876"/>
                </a:lnTo>
                <a:cubicBezTo>
                  <a:pt x="342849" y="1725390"/>
                  <a:pt x="289882" y="1680633"/>
                  <a:pt x="265450" y="1626166"/>
                </a:cubicBezTo>
                <a:cubicBezTo>
                  <a:pt x="230055" y="1547352"/>
                  <a:pt x="261343" y="1462295"/>
                  <a:pt x="347817" y="1402370"/>
                </a:cubicBezTo>
                <a:cubicBezTo>
                  <a:pt x="225128" y="1355365"/>
                  <a:pt x="156802" y="1265163"/>
                  <a:pt x="173883" y="1172762"/>
                </a:cubicBezTo>
                <a:cubicBezTo>
                  <a:pt x="193922" y="1064575"/>
                  <a:pt x="325809" y="979832"/>
                  <a:pt x="491532" y="968679"/>
                </a:cubicBezTo>
                <a:cubicBezTo>
                  <a:pt x="492517" y="966873"/>
                  <a:pt x="493584" y="965106"/>
                  <a:pt x="494571" y="963300"/>
                </a:cubicBezTo>
                <a:cubicBezTo>
                  <a:pt x="472315" y="856762"/>
                  <a:pt x="524217" y="749321"/>
                  <a:pt x="636067" y="670233"/>
                </a:cubicBezTo>
                <a:cubicBezTo>
                  <a:pt x="812793" y="545317"/>
                  <a:pt x="1099318" y="517475"/>
                  <a:pt x="1324414" y="603279"/>
                </a:cubicBezTo>
                <a:lnTo>
                  <a:pt x="1324547" y="603154"/>
                </a:lnTo>
                <a:lnTo>
                  <a:pt x="1385119" y="546398"/>
                </a:lnTo>
                <a:cubicBezTo>
                  <a:pt x="1546598" y="428624"/>
                  <a:pt x="1835769" y="416602"/>
                  <a:pt x="2018428" y="533772"/>
                </a:cubicBezTo>
                <a:lnTo>
                  <a:pt x="2021524" y="530725"/>
                </a:lnTo>
                <a:lnTo>
                  <a:pt x="2066482" y="486479"/>
                </a:lnTo>
                <a:cubicBezTo>
                  <a:pt x="2122591" y="443646"/>
                  <a:pt x="2201335" y="414923"/>
                  <a:pt x="2288857" y="406853"/>
                </a:cubicBezTo>
                <a:cubicBezTo>
                  <a:pt x="2337022" y="402406"/>
                  <a:pt x="2385164" y="404442"/>
                  <a:pt x="2430675" y="412267"/>
                </a:cubicBezTo>
                <a:lnTo>
                  <a:pt x="2487780" y="426112"/>
                </a:lnTo>
                <a:lnTo>
                  <a:pt x="2495128" y="401936"/>
                </a:lnTo>
                <a:cubicBezTo>
                  <a:pt x="2519303" y="351872"/>
                  <a:pt x="2560241" y="305240"/>
                  <a:pt x="2616166" y="265696"/>
                </a:cubicBezTo>
                <a:cubicBezTo>
                  <a:pt x="2792893" y="140780"/>
                  <a:pt x="3079417" y="112939"/>
                  <a:pt x="3304514" y="198742"/>
                </a:cubicBezTo>
                <a:lnTo>
                  <a:pt x="3304646" y="198618"/>
                </a:lnTo>
                <a:lnTo>
                  <a:pt x="3365218" y="141861"/>
                </a:lnTo>
                <a:cubicBezTo>
                  <a:pt x="3526697" y="24087"/>
                  <a:pt x="3815867" y="12065"/>
                  <a:pt x="3998528" y="129235"/>
                </a:cubicBezTo>
                <a:lnTo>
                  <a:pt x="4001623" y="126188"/>
                </a:lnTo>
                <a:lnTo>
                  <a:pt x="4046579" y="81942"/>
                </a:lnTo>
                <a:cubicBezTo>
                  <a:pt x="4102690" y="39109"/>
                  <a:pt x="4181434" y="10387"/>
                  <a:pt x="4268956" y="2317"/>
                </a:cubicBezTo>
                <a:cubicBezTo>
                  <a:pt x="4293039" y="93"/>
                  <a:pt x="4317115" y="-510"/>
                  <a:pt x="4340859" y="422"/>
                </a:cubicBezTo>
                <a:cubicBezTo>
                  <a:pt x="4412094" y="3215"/>
                  <a:pt x="4480344" y="19815"/>
                  <a:pt x="4536810" y="47881"/>
                </a:cubicBezTo>
                <a:lnTo>
                  <a:pt x="4600412" y="89328"/>
                </a:lnTo>
                <a:lnTo>
                  <a:pt x="4604343" y="91890"/>
                </a:lnTo>
                <a:cubicBezTo>
                  <a:pt x="4675276" y="37551"/>
                  <a:pt x="4775209" y="6022"/>
                  <a:pt x="4879520" y="1042"/>
                </a:cubicBezTo>
                <a:cubicBezTo>
                  <a:pt x="4942106" y="-1946"/>
                  <a:pt x="5006270" y="4624"/>
                  <a:pt x="5066691" y="21559"/>
                </a:cubicBezTo>
                <a:cubicBezTo>
                  <a:pt x="5189464" y="55958"/>
                  <a:pt x="5277499" y="127979"/>
                  <a:pt x="5301151" y="213429"/>
                </a:cubicBezTo>
                <a:lnTo>
                  <a:pt x="5302426" y="213771"/>
                </a:lnTo>
                <a:lnTo>
                  <a:pt x="5401565" y="240349"/>
                </a:lnTo>
                <a:cubicBezTo>
                  <a:pt x="5448467" y="257631"/>
                  <a:pt x="5489964" y="280373"/>
                  <a:pt x="5524048" y="307335"/>
                </a:cubicBezTo>
                <a:lnTo>
                  <a:pt x="5535071" y="317907"/>
                </a:lnTo>
                <a:lnTo>
                  <a:pt x="5535281" y="317920"/>
                </a:lnTo>
                <a:cubicBezTo>
                  <a:pt x="5596559" y="325425"/>
                  <a:pt x="5656672" y="339773"/>
                  <a:pt x="5712947" y="361224"/>
                </a:cubicBezTo>
                <a:lnTo>
                  <a:pt x="5713080" y="361100"/>
                </a:lnTo>
                <a:lnTo>
                  <a:pt x="5773652" y="304342"/>
                </a:lnTo>
                <a:cubicBezTo>
                  <a:pt x="5935132" y="186569"/>
                  <a:pt x="6224301" y="174547"/>
                  <a:pt x="6406960" y="291717"/>
                </a:cubicBezTo>
                <a:lnTo>
                  <a:pt x="6410057" y="288670"/>
                </a:lnTo>
                <a:lnTo>
                  <a:pt x="6455013" y="244423"/>
                </a:lnTo>
                <a:cubicBezTo>
                  <a:pt x="6511123" y="201591"/>
                  <a:pt x="6589868" y="172868"/>
                  <a:pt x="6677390" y="164798"/>
                </a:cubicBezTo>
                <a:cubicBezTo>
                  <a:pt x="6701472" y="162575"/>
                  <a:pt x="6725547" y="161972"/>
                  <a:pt x="6749294" y="162903"/>
                </a:cubicBezTo>
                <a:cubicBezTo>
                  <a:pt x="6820528" y="165697"/>
                  <a:pt x="6888777" y="182297"/>
                  <a:pt x="6945244" y="210362"/>
                </a:cubicBezTo>
                <a:lnTo>
                  <a:pt x="7008844" y="251810"/>
                </a:lnTo>
                <a:lnTo>
                  <a:pt x="7012775" y="254372"/>
                </a:lnTo>
                <a:cubicBezTo>
                  <a:pt x="7083708" y="200032"/>
                  <a:pt x="7183642" y="168503"/>
                  <a:pt x="7287953" y="163524"/>
                </a:cubicBezTo>
                <a:cubicBezTo>
                  <a:pt x="7350540" y="160536"/>
                  <a:pt x="7414704" y="167106"/>
                  <a:pt x="7475123" y="184040"/>
                </a:cubicBezTo>
                <a:cubicBezTo>
                  <a:pt x="7597896" y="218441"/>
                  <a:pt x="7685931" y="290460"/>
                  <a:pt x="7709583" y="375910"/>
                </a:cubicBezTo>
                <a:lnTo>
                  <a:pt x="7710859" y="376252"/>
                </a:lnTo>
                <a:lnTo>
                  <a:pt x="7809997" y="402831"/>
                </a:lnTo>
                <a:cubicBezTo>
                  <a:pt x="7903802" y="437396"/>
                  <a:pt x="7975986" y="493797"/>
                  <a:pt x="8010478" y="562125"/>
                </a:cubicBezTo>
                <a:cubicBezTo>
                  <a:pt x="8043901" y="628255"/>
                  <a:pt x="8039139" y="700079"/>
                  <a:pt x="7997009" y="764048"/>
                </a:cubicBezTo>
                <a:cubicBezTo>
                  <a:pt x="8100567" y="851775"/>
                  <a:pt x="8136782" y="965500"/>
                  <a:pt x="8095392" y="1072784"/>
                </a:cubicBezTo>
                <a:cubicBezTo>
                  <a:pt x="8061004" y="1161925"/>
                  <a:pt x="7976956" y="1237077"/>
                  <a:pt x="7864144" y="1285986"/>
                </a:cubicBezTo>
                <a:lnTo>
                  <a:pt x="7822235" y="1301397"/>
                </a:lnTo>
                <a:lnTo>
                  <a:pt x="7851250" y="1309175"/>
                </a:lnTo>
                <a:cubicBezTo>
                  <a:pt x="7945053" y="1343741"/>
                  <a:pt x="8017239" y="1400141"/>
                  <a:pt x="8051730" y="1468470"/>
                </a:cubicBezTo>
                <a:cubicBezTo>
                  <a:pt x="8085154" y="1534600"/>
                  <a:pt x="8080391" y="1606423"/>
                  <a:pt x="8038262" y="1670393"/>
                </a:cubicBezTo>
                <a:cubicBezTo>
                  <a:pt x="8141819" y="1758120"/>
                  <a:pt x="8178034" y="1871845"/>
                  <a:pt x="8136644" y="1979128"/>
                </a:cubicBezTo>
                <a:cubicBezTo>
                  <a:pt x="8081623" y="2121754"/>
                  <a:pt x="7899475" y="2228567"/>
                  <a:pt x="7675775" y="2249380"/>
                </a:cubicBezTo>
                <a:cubicBezTo>
                  <a:pt x="7674707" y="2338403"/>
                  <a:pt x="7614513" y="2422832"/>
                  <a:pt x="7510792" y="2480951"/>
                </a:cubicBezTo>
                <a:cubicBezTo>
                  <a:pt x="7353200" y="2569268"/>
                  <a:pt x="7125557" y="2580616"/>
                  <a:pt x="6949076" y="2508989"/>
                </a:cubicBezTo>
                <a:cubicBezTo>
                  <a:pt x="6892002" y="2632020"/>
                  <a:pt x="6739172" y="2726070"/>
                  <a:pt x="6547663" y="2756033"/>
                </a:cubicBezTo>
                <a:cubicBezTo>
                  <a:pt x="6321991" y="2791336"/>
                  <a:pt x="6086465" y="2731175"/>
                  <a:pt x="5957450" y="2605238"/>
                </a:cubicBezTo>
                <a:cubicBezTo>
                  <a:pt x="5881323" y="2635122"/>
                  <a:pt x="5799509" y="2653336"/>
                  <a:pt x="5716848" y="2660700"/>
                </a:cubicBezTo>
                <a:lnTo>
                  <a:pt x="5606315" y="2663386"/>
                </a:lnTo>
                <a:lnTo>
                  <a:pt x="5601748" y="2666401"/>
                </a:lnTo>
                <a:cubicBezTo>
                  <a:pt x="5387782" y="2784768"/>
                  <a:pt x="5091687" y="2800846"/>
                  <a:pt x="4852666" y="2699676"/>
                </a:cubicBezTo>
                <a:lnTo>
                  <a:pt x="4852506" y="2699843"/>
                </a:lnTo>
                <a:lnTo>
                  <a:pt x="4778997" y="2776325"/>
                </a:lnTo>
                <a:cubicBezTo>
                  <a:pt x="4583033" y="2935029"/>
                  <a:pt x="4232109" y="2951229"/>
                  <a:pt x="4010441" y="2793339"/>
                </a:cubicBezTo>
                <a:lnTo>
                  <a:pt x="4006685" y="2797444"/>
                </a:lnTo>
                <a:lnTo>
                  <a:pt x="3952128" y="2857068"/>
                </a:lnTo>
                <a:cubicBezTo>
                  <a:pt x="3884036" y="2914786"/>
                  <a:pt x="3788474" y="2953491"/>
                  <a:pt x="3682262" y="2964366"/>
                </a:cubicBezTo>
                <a:cubicBezTo>
                  <a:pt x="3565361" y="2976351"/>
                  <a:pt x="3448572" y="2953392"/>
                  <a:pt x="3357206" y="2902967"/>
                </a:cubicBezTo>
                <a:lnTo>
                  <a:pt x="3280022" y="2847115"/>
                </a:lnTo>
                <a:lnTo>
                  <a:pt x="3275252" y="2843663"/>
                </a:lnTo>
                <a:cubicBezTo>
                  <a:pt x="3189171" y="2916886"/>
                  <a:pt x="3067897" y="2959372"/>
                  <a:pt x="2941310" y="2966083"/>
                </a:cubicBezTo>
                <a:cubicBezTo>
                  <a:pt x="2865357" y="2970110"/>
                  <a:pt x="2787492" y="2961257"/>
                  <a:pt x="2714167" y="2938436"/>
                </a:cubicBezTo>
                <a:cubicBezTo>
                  <a:pt x="2639672" y="2915259"/>
                  <a:pt x="2575715" y="2879408"/>
                  <a:pt x="2526795" y="2834958"/>
                </a:cubicBezTo>
                <a:lnTo>
                  <a:pt x="2521350" y="2828533"/>
                </a:lnTo>
                <a:lnTo>
                  <a:pt x="2445654" y="2842077"/>
                </a:lnTo>
                <a:cubicBezTo>
                  <a:pt x="2337733" y="2854319"/>
                  <a:pt x="2224458" y="2839349"/>
                  <a:pt x="2124782" y="2795027"/>
                </a:cubicBezTo>
                <a:lnTo>
                  <a:pt x="2124666" y="2795154"/>
                </a:lnTo>
                <a:lnTo>
                  <a:pt x="2071021" y="2853791"/>
                </a:lnTo>
                <a:cubicBezTo>
                  <a:pt x="1928012" y="2975464"/>
                  <a:pt x="1671916" y="2987884"/>
                  <a:pt x="1510149" y="2866835"/>
                </a:cubicBezTo>
                <a:lnTo>
                  <a:pt x="1507407" y="2869982"/>
                </a:lnTo>
                <a:lnTo>
                  <a:pt x="1467594" y="2915693"/>
                </a:lnTo>
                <a:cubicBezTo>
                  <a:pt x="1417901" y="2959944"/>
                  <a:pt x="1348163" y="2989618"/>
                  <a:pt x="1270652" y="2997955"/>
                </a:cubicBezTo>
                <a:cubicBezTo>
                  <a:pt x="1249325" y="3000252"/>
                  <a:pt x="1228002" y="3000875"/>
                  <a:pt x="1206973" y="2999913"/>
                </a:cubicBezTo>
                <a:close/>
              </a:path>
            </a:pathLst>
          </a:custGeom>
          <a:solidFill>
            <a:srgbClr val="FB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1D76F7B7-3A3A-4D1C-9330-5DFC2D8A7DFF}"/>
              </a:ext>
            </a:extLst>
          </p:cNvPr>
          <p:cNvSpPr/>
          <p:nvPr/>
        </p:nvSpPr>
        <p:spPr>
          <a:xfrm>
            <a:off x="838201" y="2858317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đổi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gen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trội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thành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gen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lặn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18D41016-8787-4F5A-82A7-15773F73AD35}"/>
              </a:ext>
            </a:extLst>
          </p:cNvPr>
          <p:cNvSpPr/>
          <p:nvPr/>
        </p:nvSpPr>
        <p:spPr>
          <a:xfrm>
            <a:off x="4811689" y="2858317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đổi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gen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lặn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thành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gen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trội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A2B624E8-86CD-4CF8-AF26-56290A8B754C}"/>
              </a:ext>
            </a:extLst>
          </p:cNvPr>
          <p:cNvSpPr/>
          <p:nvPr/>
        </p:nvSpPr>
        <p:spPr>
          <a:xfrm>
            <a:off x="838201" y="4876800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chỉ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biểu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thành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khi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ở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trạng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thái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hợp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lặn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D8AF495F-C732-4D21-97D3-9EC109526E3F}"/>
              </a:ext>
            </a:extLst>
          </p:cNvPr>
          <p:cNvSpPr/>
          <p:nvPr/>
        </p:nvSpPr>
        <p:spPr>
          <a:xfrm>
            <a:off x="4811689" y="4876800"/>
            <a:ext cx="3494112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C.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74C486D6-21BB-4A50-8836-123EE826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2478644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D33E1DC0-2301-431E-B036-C1369FAA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89" y="2478644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77C01CAE-0AF6-489D-852C-874CA2A9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89" y="4495800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F5BAF1B4-A564-49B0-AC6E-388085FE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8" y="4495800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Question Mark Drawing transparent PNG - StickPNG">
            <a:extLst>
              <a:ext uri="{FF2B5EF4-FFF2-40B4-BE49-F238E27FC236}">
                <a16:creationId xmlns:a16="http://schemas.microsoft.com/office/drawing/2014/main" id="{C8E9F133-ABD5-4697-8766-3D9A88E64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21" y="343977"/>
            <a:ext cx="1853680" cy="18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oogle Shape;1155;p42">
            <a:extLst>
              <a:ext uri="{FF2B5EF4-FFF2-40B4-BE49-F238E27FC236}">
                <a16:creationId xmlns:a16="http://schemas.microsoft.com/office/drawing/2014/main" id="{55C18C90-8F65-4EF2-8C37-4A755840BEDF}"/>
              </a:ext>
            </a:extLst>
          </p:cNvPr>
          <p:cNvGrpSpPr/>
          <p:nvPr/>
        </p:nvGrpSpPr>
        <p:grpSpPr>
          <a:xfrm>
            <a:off x="-978217" y="2211174"/>
            <a:ext cx="1603248" cy="1807313"/>
            <a:chOff x="1462300" y="238775"/>
            <a:chExt cx="4518675" cy="5093825"/>
          </a:xfrm>
        </p:grpSpPr>
        <p:sp>
          <p:nvSpPr>
            <p:cNvPr id="19" name="Google Shape;1156;p42">
              <a:extLst>
                <a:ext uri="{FF2B5EF4-FFF2-40B4-BE49-F238E27FC236}">
                  <a16:creationId xmlns:a16="http://schemas.microsoft.com/office/drawing/2014/main" id="{8A051B03-3367-4C94-B0D0-B7824D7F3993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1157;p42">
              <a:extLst>
                <a:ext uri="{FF2B5EF4-FFF2-40B4-BE49-F238E27FC236}">
                  <a16:creationId xmlns:a16="http://schemas.microsoft.com/office/drawing/2014/main" id="{EC49533F-D228-4B2A-894A-DB41F3B879DD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1158;p42">
              <a:extLst>
                <a:ext uri="{FF2B5EF4-FFF2-40B4-BE49-F238E27FC236}">
                  <a16:creationId xmlns:a16="http://schemas.microsoft.com/office/drawing/2014/main" id="{4A2A8D15-B8AF-4646-8424-5E8782D6254B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1159;p42">
              <a:extLst>
                <a:ext uri="{FF2B5EF4-FFF2-40B4-BE49-F238E27FC236}">
                  <a16:creationId xmlns:a16="http://schemas.microsoft.com/office/drawing/2014/main" id="{E07358AC-693B-429E-942F-84CF95157B26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160;p42">
              <a:extLst>
                <a:ext uri="{FF2B5EF4-FFF2-40B4-BE49-F238E27FC236}">
                  <a16:creationId xmlns:a16="http://schemas.microsoft.com/office/drawing/2014/main" id="{56FEFA90-64AA-4F08-9A96-629593CCDE1C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161;p42">
              <a:extLst>
                <a:ext uri="{FF2B5EF4-FFF2-40B4-BE49-F238E27FC236}">
                  <a16:creationId xmlns:a16="http://schemas.microsoft.com/office/drawing/2014/main" id="{296B41F1-E6DA-4E44-BE03-9E34F8C32890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1162;p42">
              <a:extLst>
                <a:ext uri="{FF2B5EF4-FFF2-40B4-BE49-F238E27FC236}">
                  <a16:creationId xmlns:a16="http://schemas.microsoft.com/office/drawing/2014/main" id="{E2531C39-33E2-4B68-80F1-3130CC118EF8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1163;p42">
              <a:extLst>
                <a:ext uri="{FF2B5EF4-FFF2-40B4-BE49-F238E27FC236}">
                  <a16:creationId xmlns:a16="http://schemas.microsoft.com/office/drawing/2014/main" id="{4E77BA1D-C005-4EEF-B448-CBC1800E45DB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1164;p42">
              <a:extLst>
                <a:ext uri="{FF2B5EF4-FFF2-40B4-BE49-F238E27FC236}">
                  <a16:creationId xmlns:a16="http://schemas.microsoft.com/office/drawing/2014/main" id="{B86E0573-64E3-4A64-BB0C-6C30483A7F43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1165;p42">
              <a:extLst>
                <a:ext uri="{FF2B5EF4-FFF2-40B4-BE49-F238E27FC236}">
                  <a16:creationId xmlns:a16="http://schemas.microsoft.com/office/drawing/2014/main" id="{0ACBB30C-2C12-4D6C-94ED-D94642CE331D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1166;p42">
              <a:extLst>
                <a:ext uri="{FF2B5EF4-FFF2-40B4-BE49-F238E27FC236}">
                  <a16:creationId xmlns:a16="http://schemas.microsoft.com/office/drawing/2014/main" id="{89B215CD-4037-472D-85A9-0ECD0407B69C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1167;p42">
              <a:extLst>
                <a:ext uri="{FF2B5EF4-FFF2-40B4-BE49-F238E27FC236}">
                  <a16:creationId xmlns:a16="http://schemas.microsoft.com/office/drawing/2014/main" id="{B0BD3D16-8406-4392-8713-1DEF6DA87313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1168;p42">
              <a:extLst>
                <a:ext uri="{FF2B5EF4-FFF2-40B4-BE49-F238E27FC236}">
                  <a16:creationId xmlns:a16="http://schemas.microsoft.com/office/drawing/2014/main" id="{C080D813-5FED-4D41-AB53-80E75ABA8F03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1169;p42">
              <a:extLst>
                <a:ext uri="{FF2B5EF4-FFF2-40B4-BE49-F238E27FC236}">
                  <a16:creationId xmlns:a16="http://schemas.microsoft.com/office/drawing/2014/main" id="{6CD37D2E-F6F6-40FA-A372-0A70D27AD56F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1170;p42">
              <a:extLst>
                <a:ext uri="{FF2B5EF4-FFF2-40B4-BE49-F238E27FC236}">
                  <a16:creationId xmlns:a16="http://schemas.microsoft.com/office/drawing/2014/main" id="{9CADBC53-C049-49B1-BC85-F98F5EC0B4E0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171;p42">
              <a:extLst>
                <a:ext uri="{FF2B5EF4-FFF2-40B4-BE49-F238E27FC236}">
                  <a16:creationId xmlns:a16="http://schemas.microsoft.com/office/drawing/2014/main" id="{9DB48EC7-1D48-412C-8A7A-6622B9C84341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1172;p42">
              <a:extLst>
                <a:ext uri="{FF2B5EF4-FFF2-40B4-BE49-F238E27FC236}">
                  <a16:creationId xmlns:a16="http://schemas.microsoft.com/office/drawing/2014/main" id="{EBE40182-B1B4-47D0-963B-E18C18E6FCF5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oogle Shape;1151;p42">
            <a:extLst>
              <a:ext uri="{FF2B5EF4-FFF2-40B4-BE49-F238E27FC236}">
                <a16:creationId xmlns:a16="http://schemas.microsoft.com/office/drawing/2014/main" id="{9A61406D-2216-49A4-8666-8674D596DCF0}"/>
              </a:ext>
            </a:extLst>
          </p:cNvPr>
          <p:cNvGrpSpPr/>
          <p:nvPr/>
        </p:nvGrpSpPr>
        <p:grpSpPr>
          <a:xfrm rot="726833" flipH="1">
            <a:off x="8257698" y="4347241"/>
            <a:ext cx="1283564" cy="3460563"/>
            <a:chOff x="2672050" y="238125"/>
            <a:chExt cx="2175675" cy="5095625"/>
          </a:xfrm>
        </p:grpSpPr>
        <p:sp>
          <p:nvSpPr>
            <p:cNvPr id="37" name="Google Shape;1152;p42">
              <a:extLst>
                <a:ext uri="{FF2B5EF4-FFF2-40B4-BE49-F238E27FC236}">
                  <a16:creationId xmlns:a16="http://schemas.microsoft.com/office/drawing/2014/main" id="{4F59C2D2-5ECC-4425-8E29-B07E22936421}"/>
                </a:ext>
              </a:extLst>
            </p:cNvPr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1153;p42">
              <a:extLst>
                <a:ext uri="{FF2B5EF4-FFF2-40B4-BE49-F238E27FC236}">
                  <a16:creationId xmlns:a16="http://schemas.microsoft.com/office/drawing/2014/main" id="{6F8D84A8-AB53-45D5-B526-05B3A6218CF0}"/>
                </a:ext>
              </a:extLst>
            </p:cNvPr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1154;p42">
              <a:extLst>
                <a:ext uri="{FF2B5EF4-FFF2-40B4-BE49-F238E27FC236}">
                  <a16:creationId xmlns:a16="http://schemas.microsoft.com/office/drawing/2014/main" id="{B1CC6699-39CD-43AC-A63B-BB1354ECD12D}"/>
                </a:ext>
              </a:extLst>
            </p:cNvPr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oogle Shape;202;p11">
            <a:extLst>
              <a:ext uri="{FF2B5EF4-FFF2-40B4-BE49-F238E27FC236}">
                <a16:creationId xmlns:a16="http://schemas.microsoft.com/office/drawing/2014/main" id="{F58223CB-AB5F-4030-91B7-CF1376210551}"/>
              </a:ext>
            </a:extLst>
          </p:cNvPr>
          <p:cNvGrpSpPr/>
          <p:nvPr/>
        </p:nvGrpSpPr>
        <p:grpSpPr>
          <a:xfrm>
            <a:off x="-696761" y="5638800"/>
            <a:ext cx="1412536" cy="1759606"/>
            <a:chOff x="1728250" y="237500"/>
            <a:chExt cx="4090750" cy="5095875"/>
          </a:xfrm>
        </p:grpSpPr>
        <p:sp>
          <p:nvSpPr>
            <p:cNvPr id="41" name="Google Shape;203;p11">
              <a:extLst>
                <a:ext uri="{FF2B5EF4-FFF2-40B4-BE49-F238E27FC236}">
                  <a16:creationId xmlns:a16="http://schemas.microsoft.com/office/drawing/2014/main" id="{B0EEEB7A-96C7-4BF7-8259-6E4F46463E9C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;p11">
              <a:extLst>
                <a:ext uri="{FF2B5EF4-FFF2-40B4-BE49-F238E27FC236}">
                  <a16:creationId xmlns:a16="http://schemas.microsoft.com/office/drawing/2014/main" id="{F814E505-6EED-450A-82D4-8E62E1173929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;p11">
              <a:extLst>
                <a:ext uri="{FF2B5EF4-FFF2-40B4-BE49-F238E27FC236}">
                  <a16:creationId xmlns:a16="http://schemas.microsoft.com/office/drawing/2014/main" id="{972ED259-526D-47F1-A071-55D31A8452D9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;p11">
              <a:extLst>
                <a:ext uri="{FF2B5EF4-FFF2-40B4-BE49-F238E27FC236}">
                  <a16:creationId xmlns:a16="http://schemas.microsoft.com/office/drawing/2014/main" id="{9E0D147D-1C85-43BF-94A3-F26B9948745F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;p11">
              <a:extLst>
                <a:ext uri="{FF2B5EF4-FFF2-40B4-BE49-F238E27FC236}">
                  <a16:creationId xmlns:a16="http://schemas.microsoft.com/office/drawing/2014/main" id="{33E07823-7BC7-4768-9AA2-1BC09F938DB0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8;p11">
              <a:extLst>
                <a:ext uri="{FF2B5EF4-FFF2-40B4-BE49-F238E27FC236}">
                  <a16:creationId xmlns:a16="http://schemas.microsoft.com/office/drawing/2014/main" id="{1B62E802-AEE7-446C-9C09-6373AC7DA4CD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;p11">
              <a:extLst>
                <a:ext uri="{FF2B5EF4-FFF2-40B4-BE49-F238E27FC236}">
                  <a16:creationId xmlns:a16="http://schemas.microsoft.com/office/drawing/2014/main" id="{920DE4B6-544E-4CF8-8864-09BD9632F1BA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0;p11">
              <a:extLst>
                <a:ext uri="{FF2B5EF4-FFF2-40B4-BE49-F238E27FC236}">
                  <a16:creationId xmlns:a16="http://schemas.microsoft.com/office/drawing/2014/main" id="{12C410F6-CD89-4B54-BA54-0A181C8D0012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1;p11">
              <a:extLst>
                <a:ext uri="{FF2B5EF4-FFF2-40B4-BE49-F238E27FC236}">
                  <a16:creationId xmlns:a16="http://schemas.microsoft.com/office/drawing/2014/main" id="{E450862D-A498-4850-9104-6C0F28EFBE0F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2;p11">
              <a:extLst>
                <a:ext uri="{FF2B5EF4-FFF2-40B4-BE49-F238E27FC236}">
                  <a16:creationId xmlns:a16="http://schemas.microsoft.com/office/drawing/2014/main" id="{5269A401-16B1-46D6-81C1-F82EA62865E3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3;p11">
              <a:extLst>
                <a:ext uri="{FF2B5EF4-FFF2-40B4-BE49-F238E27FC236}">
                  <a16:creationId xmlns:a16="http://schemas.microsoft.com/office/drawing/2014/main" id="{A5B2075D-9BC2-4A4F-B357-FA443F61ABA0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4;p11">
              <a:extLst>
                <a:ext uri="{FF2B5EF4-FFF2-40B4-BE49-F238E27FC236}">
                  <a16:creationId xmlns:a16="http://schemas.microsoft.com/office/drawing/2014/main" id="{BC794F06-BC52-442A-9BC8-4A86E5DD9A81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5;p11">
              <a:extLst>
                <a:ext uri="{FF2B5EF4-FFF2-40B4-BE49-F238E27FC236}">
                  <a16:creationId xmlns:a16="http://schemas.microsoft.com/office/drawing/2014/main" id="{656D60C7-F0FC-4D0B-ABD3-7183907A357E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6;p11">
              <a:extLst>
                <a:ext uri="{FF2B5EF4-FFF2-40B4-BE49-F238E27FC236}">
                  <a16:creationId xmlns:a16="http://schemas.microsoft.com/office/drawing/2014/main" id="{0950ED9F-445A-46BA-9036-1D309CD5347C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7;p11">
              <a:extLst>
                <a:ext uri="{FF2B5EF4-FFF2-40B4-BE49-F238E27FC236}">
                  <a16:creationId xmlns:a16="http://schemas.microsoft.com/office/drawing/2014/main" id="{AE04DA3B-B0CA-49C6-9D93-4C317AC12D40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8;p11">
              <a:extLst>
                <a:ext uri="{FF2B5EF4-FFF2-40B4-BE49-F238E27FC236}">
                  <a16:creationId xmlns:a16="http://schemas.microsoft.com/office/drawing/2014/main" id="{790D5DA8-F1C6-4049-8C7C-F5B0A1A0A8DC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;p11">
              <a:extLst>
                <a:ext uri="{FF2B5EF4-FFF2-40B4-BE49-F238E27FC236}">
                  <a16:creationId xmlns:a16="http://schemas.microsoft.com/office/drawing/2014/main" id="{8B3CF24B-E88E-42F0-87EA-F04BC70E8B55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0;p11">
              <a:extLst>
                <a:ext uri="{FF2B5EF4-FFF2-40B4-BE49-F238E27FC236}">
                  <a16:creationId xmlns:a16="http://schemas.microsoft.com/office/drawing/2014/main" id="{3E1E0FAB-AFD0-4E4B-9820-A122BC16D85F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1;p11">
              <a:extLst>
                <a:ext uri="{FF2B5EF4-FFF2-40B4-BE49-F238E27FC236}">
                  <a16:creationId xmlns:a16="http://schemas.microsoft.com/office/drawing/2014/main" id="{6F86143F-4AF1-4224-BA0B-8F068581AD2F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2;p11">
              <a:extLst>
                <a:ext uri="{FF2B5EF4-FFF2-40B4-BE49-F238E27FC236}">
                  <a16:creationId xmlns:a16="http://schemas.microsoft.com/office/drawing/2014/main" id="{D34A5ABC-BA60-405D-8133-01F1CDE4934C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3;p11">
              <a:extLst>
                <a:ext uri="{FF2B5EF4-FFF2-40B4-BE49-F238E27FC236}">
                  <a16:creationId xmlns:a16="http://schemas.microsoft.com/office/drawing/2014/main" id="{7064DB26-215E-4B6A-BA7E-B3013EF4566E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4;p11">
              <a:extLst>
                <a:ext uri="{FF2B5EF4-FFF2-40B4-BE49-F238E27FC236}">
                  <a16:creationId xmlns:a16="http://schemas.microsoft.com/office/drawing/2014/main" id="{8025F29E-70CC-4F56-920A-7F0D71A01F32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5;p11">
              <a:extLst>
                <a:ext uri="{FF2B5EF4-FFF2-40B4-BE49-F238E27FC236}">
                  <a16:creationId xmlns:a16="http://schemas.microsoft.com/office/drawing/2014/main" id="{81E7E3A1-92F3-4153-9EED-A35B0A8C164E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6;p11">
              <a:extLst>
                <a:ext uri="{FF2B5EF4-FFF2-40B4-BE49-F238E27FC236}">
                  <a16:creationId xmlns:a16="http://schemas.microsoft.com/office/drawing/2014/main" id="{29441D05-1637-4F5D-B006-246A20CBBBB8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7;p11">
              <a:extLst>
                <a:ext uri="{FF2B5EF4-FFF2-40B4-BE49-F238E27FC236}">
                  <a16:creationId xmlns:a16="http://schemas.microsoft.com/office/drawing/2014/main" id="{758C53E2-4676-4CEC-8C69-01D57DE31FD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8;p11">
              <a:extLst>
                <a:ext uri="{FF2B5EF4-FFF2-40B4-BE49-F238E27FC236}">
                  <a16:creationId xmlns:a16="http://schemas.microsoft.com/office/drawing/2014/main" id="{1D705B99-2CA4-475A-9879-9AB3F86C7631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9;p11">
              <a:extLst>
                <a:ext uri="{FF2B5EF4-FFF2-40B4-BE49-F238E27FC236}">
                  <a16:creationId xmlns:a16="http://schemas.microsoft.com/office/drawing/2014/main" id="{87ED0602-9112-46CD-ADC2-06A9D8E13FDE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;p11">
              <a:extLst>
                <a:ext uri="{FF2B5EF4-FFF2-40B4-BE49-F238E27FC236}">
                  <a16:creationId xmlns:a16="http://schemas.microsoft.com/office/drawing/2014/main" id="{B9EAC75D-038A-4FED-83DA-CE6731300110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1;p11">
              <a:extLst>
                <a:ext uri="{FF2B5EF4-FFF2-40B4-BE49-F238E27FC236}">
                  <a16:creationId xmlns:a16="http://schemas.microsoft.com/office/drawing/2014/main" id="{8F51B5EA-9647-433E-AE08-C72C7E1466C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77;p11">
            <a:extLst>
              <a:ext uri="{FF2B5EF4-FFF2-40B4-BE49-F238E27FC236}">
                <a16:creationId xmlns:a16="http://schemas.microsoft.com/office/drawing/2014/main" id="{0B9AA703-2E98-40B9-8CF0-153BC0556F72}"/>
              </a:ext>
            </a:extLst>
          </p:cNvPr>
          <p:cNvGrpSpPr/>
          <p:nvPr/>
        </p:nvGrpSpPr>
        <p:grpSpPr>
          <a:xfrm>
            <a:off x="-791856" y="-472520"/>
            <a:ext cx="1528010" cy="1421425"/>
            <a:chOff x="920750" y="240450"/>
            <a:chExt cx="5619750" cy="5227750"/>
          </a:xfrm>
        </p:grpSpPr>
        <p:sp>
          <p:nvSpPr>
            <p:cNvPr id="71" name="Google Shape;178;p11">
              <a:extLst>
                <a:ext uri="{FF2B5EF4-FFF2-40B4-BE49-F238E27FC236}">
                  <a16:creationId xmlns:a16="http://schemas.microsoft.com/office/drawing/2014/main" id="{A05E5082-ABAA-47FB-B2A9-DF7AD88B9DB1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9;p11">
              <a:extLst>
                <a:ext uri="{FF2B5EF4-FFF2-40B4-BE49-F238E27FC236}">
                  <a16:creationId xmlns:a16="http://schemas.microsoft.com/office/drawing/2014/main" id="{979FC57A-3D24-4679-BC68-C9ECA8750363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0;p11">
              <a:extLst>
                <a:ext uri="{FF2B5EF4-FFF2-40B4-BE49-F238E27FC236}">
                  <a16:creationId xmlns:a16="http://schemas.microsoft.com/office/drawing/2014/main" id="{085AE35C-5A73-4C2E-8371-CDF6F6C2FE03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1;p11">
              <a:extLst>
                <a:ext uri="{FF2B5EF4-FFF2-40B4-BE49-F238E27FC236}">
                  <a16:creationId xmlns:a16="http://schemas.microsoft.com/office/drawing/2014/main" id="{336D553B-437F-42AF-B9A1-5EB4169C151F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2;p11">
              <a:extLst>
                <a:ext uri="{FF2B5EF4-FFF2-40B4-BE49-F238E27FC236}">
                  <a16:creationId xmlns:a16="http://schemas.microsoft.com/office/drawing/2014/main" id="{D9C115D4-86FB-44E5-A5A5-1C576FB9BC55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3;p11">
              <a:extLst>
                <a:ext uri="{FF2B5EF4-FFF2-40B4-BE49-F238E27FC236}">
                  <a16:creationId xmlns:a16="http://schemas.microsoft.com/office/drawing/2014/main" id="{FB7BF961-56F3-4B45-B758-B926AD759181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4;p11">
              <a:extLst>
                <a:ext uri="{FF2B5EF4-FFF2-40B4-BE49-F238E27FC236}">
                  <a16:creationId xmlns:a16="http://schemas.microsoft.com/office/drawing/2014/main" id="{B7FF1878-17BE-4ABC-BD97-58F5C46478E8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5;p11">
              <a:extLst>
                <a:ext uri="{FF2B5EF4-FFF2-40B4-BE49-F238E27FC236}">
                  <a16:creationId xmlns:a16="http://schemas.microsoft.com/office/drawing/2014/main" id="{6195A8F4-AAFA-497A-8E24-E7C0556454EC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6;p11">
              <a:extLst>
                <a:ext uri="{FF2B5EF4-FFF2-40B4-BE49-F238E27FC236}">
                  <a16:creationId xmlns:a16="http://schemas.microsoft.com/office/drawing/2014/main" id="{F5954EE7-17A5-4E2C-AE96-B3F6FEC63726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;p11">
              <a:extLst>
                <a:ext uri="{FF2B5EF4-FFF2-40B4-BE49-F238E27FC236}">
                  <a16:creationId xmlns:a16="http://schemas.microsoft.com/office/drawing/2014/main" id="{5A09F7A6-38BA-4BE8-94CD-EB037912B25C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8;p11">
              <a:extLst>
                <a:ext uri="{FF2B5EF4-FFF2-40B4-BE49-F238E27FC236}">
                  <a16:creationId xmlns:a16="http://schemas.microsoft.com/office/drawing/2014/main" id="{44EF46C4-9D2F-4C1F-9BBE-5391B5DFD208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9;p11">
              <a:extLst>
                <a:ext uri="{FF2B5EF4-FFF2-40B4-BE49-F238E27FC236}">
                  <a16:creationId xmlns:a16="http://schemas.microsoft.com/office/drawing/2014/main" id="{AB521F7A-574A-4D4E-B184-833217BBF76C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0;p11">
              <a:extLst>
                <a:ext uri="{FF2B5EF4-FFF2-40B4-BE49-F238E27FC236}">
                  <a16:creationId xmlns:a16="http://schemas.microsoft.com/office/drawing/2014/main" id="{84CDACF5-51EF-48E1-A850-FCAFB8F3B6FA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1;p11">
              <a:extLst>
                <a:ext uri="{FF2B5EF4-FFF2-40B4-BE49-F238E27FC236}">
                  <a16:creationId xmlns:a16="http://schemas.microsoft.com/office/drawing/2014/main" id="{CE2EA31C-3F30-4290-AAEA-40C3F3792F5A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2;p11">
              <a:extLst>
                <a:ext uri="{FF2B5EF4-FFF2-40B4-BE49-F238E27FC236}">
                  <a16:creationId xmlns:a16="http://schemas.microsoft.com/office/drawing/2014/main" id="{0C459434-FF7D-4C79-8EF3-B09B4A8F9EA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3;p11">
              <a:extLst>
                <a:ext uri="{FF2B5EF4-FFF2-40B4-BE49-F238E27FC236}">
                  <a16:creationId xmlns:a16="http://schemas.microsoft.com/office/drawing/2014/main" id="{FD758480-EBEE-4924-A902-CE1CC17BDB84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4;p11">
              <a:extLst>
                <a:ext uri="{FF2B5EF4-FFF2-40B4-BE49-F238E27FC236}">
                  <a16:creationId xmlns:a16="http://schemas.microsoft.com/office/drawing/2014/main" id="{7E83B222-8CE8-4893-99AA-70616FDF4B3A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;p11">
              <a:extLst>
                <a:ext uri="{FF2B5EF4-FFF2-40B4-BE49-F238E27FC236}">
                  <a16:creationId xmlns:a16="http://schemas.microsoft.com/office/drawing/2014/main" id="{C4FB262A-EBC1-4AE6-9968-0CE5F06B1F76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6;p11">
              <a:extLst>
                <a:ext uri="{FF2B5EF4-FFF2-40B4-BE49-F238E27FC236}">
                  <a16:creationId xmlns:a16="http://schemas.microsoft.com/office/drawing/2014/main" id="{B66442DA-8790-4EAC-954E-80C00ADE9B3E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7;p11">
              <a:extLst>
                <a:ext uri="{FF2B5EF4-FFF2-40B4-BE49-F238E27FC236}">
                  <a16:creationId xmlns:a16="http://schemas.microsoft.com/office/drawing/2014/main" id="{A7C5D5C4-7F06-47B2-8E1B-C35AA01DF2B9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8;p11">
              <a:extLst>
                <a:ext uri="{FF2B5EF4-FFF2-40B4-BE49-F238E27FC236}">
                  <a16:creationId xmlns:a16="http://schemas.microsoft.com/office/drawing/2014/main" id="{151363F6-B09A-47C9-B954-601245534DE1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9;p11">
              <a:extLst>
                <a:ext uri="{FF2B5EF4-FFF2-40B4-BE49-F238E27FC236}">
                  <a16:creationId xmlns:a16="http://schemas.microsoft.com/office/drawing/2014/main" id="{8F0BEBC7-ABDC-46FE-A7E2-2F55CCC39C87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;p11">
              <a:extLst>
                <a:ext uri="{FF2B5EF4-FFF2-40B4-BE49-F238E27FC236}">
                  <a16:creationId xmlns:a16="http://schemas.microsoft.com/office/drawing/2014/main" id="{5F37FD2B-5239-47D9-90C9-B4FA084D33F7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1;p11">
              <a:extLst>
                <a:ext uri="{FF2B5EF4-FFF2-40B4-BE49-F238E27FC236}">
                  <a16:creationId xmlns:a16="http://schemas.microsoft.com/office/drawing/2014/main" id="{2F29F7B8-1017-4228-AF43-A3D988930A94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39B1A0-32A9-469E-AF36-E1962C2CB271}"/>
              </a:ext>
            </a:extLst>
          </p:cNvPr>
          <p:cNvSpPr txBox="1"/>
          <p:nvPr/>
        </p:nvSpPr>
        <p:spPr>
          <a:xfrm>
            <a:off x="2508940" y="805243"/>
            <a:ext cx="4126130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4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gen</a:t>
            </a:r>
          </a:p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là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loại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nào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7D3204-068F-4431-B0EF-C488249E6687}"/>
              </a:ext>
            </a:extLst>
          </p:cNvPr>
          <p:cNvSpPr/>
          <p:nvPr/>
        </p:nvSpPr>
        <p:spPr>
          <a:xfrm rot="10975822">
            <a:off x="1054788" y="37415"/>
            <a:ext cx="7333699" cy="2698708"/>
          </a:xfrm>
          <a:custGeom>
            <a:avLst/>
            <a:gdLst>
              <a:gd name="connsiteX0" fmla="*/ 1206973 w 8153400"/>
              <a:gd name="connsiteY0" fmla="*/ 2999913 h 3000348"/>
              <a:gd name="connsiteX1" fmla="*/ 1033435 w 8153400"/>
              <a:gd name="connsiteY1" fmla="*/ 2950882 h 3000348"/>
              <a:gd name="connsiteX2" fmla="*/ 977109 w 8153400"/>
              <a:gd name="connsiteY2" fmla="*/ 2908063 h 3000348"/>
              <a:gd name="connsiteX3" fmla="*/ 973628 w 8153400"/>
              <a:gd name="connsiteY3" fmla="*/ 2905416 h 3000348"/>
              <a:gd name="connsiteX4" fmla="*/ 674206 w 8153400"/>
              <a:gd name="connsiteY4" fmla="*/ 2999036 h 3000348"/>
              <a:gd name="connsiteX5" fmla="*/ 564163 w 8153400"/>
              <a:gd name="connsiteY5" fmla="*/ 2978076 h 3000348"/>
              <a:gd name="connsiteX6" fmla="*/ 356521 w 8153400"/>
              <a:gd name="connsiteY6" fmla="*/ 2779854 h 3000348"/>
              <a:gd name="connsiteX7" fmla="*/ 355391 w 8153400"/>
              <a:gd name="connsiteY7" fmla="*/ 2779500 h 3000348"/>
              <a:gd name="connsiteX8" fmla="*/ 267592 w 8153400"/>
              <a:gd name="connsiteY8" fmla="*/ 2752042 h 3000348"/>
              <a:gd name="connsiteX9" fmla="*/ 90041 w 8153400"/>
              <a:gd name="connsiteY9" fmla="*/ 2587473 h 3000348"/>
              <a:gd name="connsiteX10" fmla="*/ 101969 w 8153400"/>
              <a:gd name="connsiteY10" fmla="*/ 2378865 h 3000348"/>
              <a:gd name="connsiteX11" fmla="*/ 14839 w 8153400"/>
              <a:gd name="connsiteY11" fmla="*/ 2059908 h 3000348"/>
              <a:gd name="connsiteX12" fmla="*/ 422996 w 8153400"/>
              <a:gd name="connsiteY12" fmla="*/ 1780709 h 3000348"/>
              <a:gd name="connsiteX13" fmla="*/ 429153 w 8153400"/>
              <a:gd name="connsiteY13" fmla="*/ 1759916 h 3000348"/>
              <a:gd name="connsiteX14" fmla="*/ 411411 w 8153400"/>
              <a:gd name="connsiteY14" fmla="*/ 1754876 h 3000348"/>
              <a:gd name="connsiteX15" fmla="*/ 265450 w 8153400"/>
              <a:gd name="connsiteY15" fmla="*/ 1626166 h 3000348"/>
              <a:gd name="connsiteX16" fmla="*/ 347817 w 8153400"/>
              <a:gd name="connsiteY16" fmla="*/ 1402370 h 3000348"/>
              <a:gd name="connsiteX17" fmla="*/ 173883 w 8153400"/>
              <a:gd name="connsiteY17" fmla="*/ 1172762 h 3000348"/>
              <a:gd name="connsiteX18" fmla="*/ 491532 w 8153400"/>
              <a:gd name="connsiteY18" fmla="*/ 968679 h 3000348"/>
              <a:gd name="connsiteX19" fmla="*/ 494571 w 8153400"/>
              <a:gd name="connsiteY19" fmla="*/ 963300 h 3000348"/>
              <a:gd name="connsiteX20" fmla="*/ 636067 w 8153400"/>
              <a:gd name="connsiteY20" fmla="*/ 670233 h 3000348"/>
              <a:gd name="connsiteX21" fmla="*/ 1324414 w 8153400"/>
              <a:gd name="connsiteY21" fmla="*/ 603279 h 3000348"/>
              <a:gd name="connsiteX22" fmla="*/ 1324547 w 8153400"/>
              <a:gd name="connsiteY22" fmla="*/ 603154 h 3000348"/>
              <a:gd name="connsiteX23" fmla="*/ 1385119 w 8153400"/>
              <a:gd name="connsiteY23" fmla="*/ 546398 h 3000348"/>
              <a:gd name="connsiteX24" fmla="*/ 2018428 w 8153400"/>
              <a:gd name="connsiteY24" fmla="*/ 533772 h 3000348"/>
              <a:gd name="connsiteX25" fmla="*/ 2021524 w 8153400"/>
              <a:gd name="connsiteY25" fmla="*/ 530725 h 3000348"/>
              <a:gd name="connsiteX26" fmla="*/ 2066482 w 8153400"/>
              <a:gd name="connsiteY26" fmla="*/ 486479 h 3000348"/>
              <a:gd name="connsiteX27" fmla="*/ 2288857 w 8153400"/>
              <a:gd name="connsiteY27" fmla="*/ 406853 h 3000348"/>
              <a:gd name="connsiteX28" fmla="*/ 2430675 w 8153400"/>
              <a:gd name="connsiteY28" fmla="*/ 412267 h 3000348"/>
              <a:gd name="connsiteX29" fmla="*/ 2487780 w 8153400"/>
              <a:gd name="connsiteY29" fmla="*/ 426112 h 3000348"/>
              <a:gd name="connsiteX30" fmla="*/ 2495128 w 8153400"/>
              <a:gd name="connsiteY30" fmla="*/ 401936 h 3000348"/>
              <a:gd name="connsiteX31" fmla="*/ 2616166 w 8153400"/>
              <a:gd name="connsiteY31" fmla="*/ 265696 h 3000348"/>
              <a:gd name="connsiteX32" fmla="*/ 3304514 w 8153400"/>
              <a:gd name="connsiteY32" fmla="*/ 198742 h 3000348"/>
              <a:gd name="connsiteX33" fmla="*/ 3304646 w 8153400"/>
              <a:gd name="connsiteY33" fmla="*/ 198618 h 3000348"/>
              <a:gd name="connsiteX34" fmla="*/ 3365218 w 8153400"/>
              <a:gd name="connsiteY34" fmla="*/ 141861 h 3000348"/>
              <a:gd name="connsiteX35" fmla="*/ 3998528 w 8153400"/>
              <a:gd name="connsiteY35" fmla="*/ 129235 h 3000348"/>
              <a:gd name="connsiteX36" fmla="*/ 4001623 w 8153400"/>
              <a:gd name="connsiteY36" fmla="*/ 126188 h 3000348"/>
              <a:gd name="connsiteX37" fmla="*/ 4046579 w 8153400"/>
              <a:gd name="connsiteY37" fmla="*/ 81942 h 3000348"/>
              <a:gd name="connsiteX38" fmla="*/ 4268956 w 8153400"/>
              <a:gd name="connsiteY38" fmla="*/ 2317 h 3000348"/>
              <a:gd name="connsiteX39" fmla="*/ 4340859 w 8153400"/>
              <a:gd name="connsiteY39" fmla="*/ 422 h 3000348"/>
              <a:gd name="connsiteX40" fmla="*/ 4536810 w 8153400"/>
              <a:gd name="connsiteY40" fmla="*/ 47881 h 3000348"/>
              <a:gd name="connsiteX41" fmla="*/ 4600412 w 8153400"/>
              <a:gd name="connsiteY41" fmla="*/ 89328 h 3000348"/>
              <a:gd name="connsiteX42" fmla="*/ 4604343 w 8153400"/>
              <a:gd name="connsiteY42" fmla="*/ 91890 h 3000348"/>
              <a:gd name="connsiteX43" fmla="*/ 4879520 w 8153400"/>
              <a:gd name="connsiteY43" fmla="*/ 1042 h 3000348"/>
              <a:gd name="connsiteX44" fmla="*/ 5066691 w 8153400"/>
              <a:gd name="connsiteY44" fmla="*/ 21559 h 3000348"/>
              <a:gd name="connsiteX45" fmla="*/ 5301151 w 8153400"/>
              <a:gd name="connsiteY45" fmla="*/ 213429 h 3000348"/>
              <a:gd name="connsiteX46" fmla="*/ 5302426 w 8153400"/>
              <a:gd name="connsiteY46" fmla="*/ 213771 h 3000348"/>
              <a:gd name="connsiteX47" fmla="*/ 5401565 w 8153400"/>
              <a:gd name="connsiteY47" fmla="*/ 240349 h 3000348"/>
              <a:gd name="connsiteX48" fmla="*/ 5524048 w 8153400"/>
              <a:gd name="connsiteY48" fmla="*/ 307335 h 3000348"/>
              <a:gd name="connsiteX49" fmla="*/ 5535071 w 8153400"/>
              <a:gd name="connsiteY49" fmla="*/ 317907 h 3000348"/>
              <a:gd name="connsiteX50" fmla="*/ 5535281 w 8153400"/>
              <a:gd name="connsiteY50" fmla="*/ 317920 h 3000348"/>
              <a:gd name="connsiteX51" fmla="*/ 5712947 w 8153400"/>
              <a:gd name="connsiteY51" fmla="*/ 361224 h 3000348"/>
              <a:gd name="connsiteX52" fmla="*/ 5713080 w 8153400"/>
              <a:gd name="connsiteY52" fmla="*/ 361100 h 3000348"/>
              <a:gd name="connsiteX53" fmla="*/ 5773652 w 8153400"/>
              <a:gd name="connsiteY53" fmla="*/ 304342 h 3000348"/>
              <a:gd name="connsiteX54" fmla="*/ 6406960 w 8153400"/>
              <a:gd name="connsiteY54" fmla="*/ 291717 h 3000348"/>
              <a:gd name="connsiteX55" fmla="*/ 6410057 w 8153400"/>
              <a:gd name="connsiteY55" fmla="*/ 288670 h 3000348"/>
              <a:gd name="connsiteX56" fmla="*/ 6455013 w 8153400"/>
              <a:gd name="connsiteY56" fmla="*/ 244423 h 3000348"/>
              <a:gd name="connsiteX57" fmla="*/ 6677390 w 8153400"/>
              <a:gd name="connsiteY57" fmla="*/ 164798 h 3000348"/>
              <a:gd name="connsiteX58" fmla="*/ 6749294 w 8153400"/>
              <a:gd name="connsiteY58" fmla="*/ 162903 h 3000348"/>
              <a:gd name="connsiteX59" fmla="*/ 6945244 w 8153400"/>
              <a:gd name="connsiteY59" fmla="*/ 210362 h 3000348"/>
              <a:gd name="connsiteX60" fmla="*/ 7008844 w 8153400"/>
              <a:gd name="connsiteY60" fmla="*/ 251810 h 3000348"/>
              <a:gd name="connsiteX61" fmla="*/ 7012775 w 8153400"/>
              <a:gd name="connsiteY61" fmla="*/ 254372 h 3000348"/>
              <a:gd name="connsiteX62" fmla="*/ 7287953 w 8153400"/>
              <a:gd name="connsiteY62" fmla="*/ 163524 h 3000348"/>
              <a:gd name="connsiteX63" fmla="*/ 7475123 w 8153400"/>
              <a:gd name="connsiteY63" fmla="*/ 184040 h 3000348"/>
              <a:gd name="connsiteX64" fmla="*/ 7709583 w 8153400"/>
              <a:gd name="connsiteY64" fmla="*/ 375910 h 3000348"/>
              <a:gd name="connsiteX65" fmla="*/ 7710859 w 8153400"/>
              <a:gd name="connsiteY65" fmla="*/ 376252 h 3000348"/>
              <a:gd name="connsiteX66" fmla="*/ 7809997 w 8153400"/>
              <a:gd name="connsiteY66" fmla="*/ 402831 h 3000348"/>
              <a:gd name="connsiteX67" fmla="*/ 8010478 w 8153400"/>
              <a:gd name="connsiteY67" fmla="*/ 562125 h 3000348"/>
              <a:gd name="connsiteX68" fmla="*/ 7997009 w 8153400"/>
              <a:gd name="connsiteY68" fmla="*/ 764048 h 3000348"/>
              <a:gd name="connsiteX69" fmla="*/ 8095392 w 8153400"/>
              <a:gd name="connsiteY69" fmla="*/ 1072784 h 3000348"/>
              <a:gd name="connsiteX70" fmla="*/ 7864144 w 8153400"/>
              <a:gd name="connsiteY70" fmla="*/ 1285986 h 3000348"/>
              <a:gd name="connsiteX71" fmla="*/ 7822235 w 8153400"/>
              <a:gd name="connsiteY71" fmla="*/ 1301397 h 3000348"/>
              <a:gd name="connsiteX72" fmla="*/ 7851250 w 8153400"/>
              <a:gd name="connsiteY72" fmla="*/ 1309175 h 3000348"/>
              <a:gd name="connsiteX73" fmla="*/ 8051730 w 8153400"/>
              <a:gd name="connsiteY73" fmla="*/ 1468470 h 3000348"/>
              <a:gd name="connsiteX74" fmla="*/ 8038262 w 8153400"/>
              <a:gd name="connsiteY74" fmla="*/ 1670393 h 3000348"/>
              <a:gd name="connsiteX75" fmla="*/ 8136644 w 8153400"/>
              <a:gd name="connsiteY75" fmla="*/ 1979128 h 3000348"/>
              <a:gd name="connsiteX76" fmla="*/ 7675775 w 8153400"/>
              <a:gd name="connsiteY76" fmla="*/ 2249380 h 3000348"/>
              <a:gd name="connsiteX77" fmla="*/ 7510792 w 8153400"/>
              <a:gd name="connsiteY77" fmla="*/ 2480951 h 3000348"/>
              <a:gd name="connsiteX78" fmla="*/ 6949076 w 8153400"/>
              <a:gd name="connsiteY78" fmla="*/ 2508989 h 3000348"/>
              <a:gd name="connsiteX79" fmla="*/ 6547663 w 8153400"/>
              <a:gd name="connsiteY79" fmla="*/ 2756033 h 3000348"/>
              <a:gd name="connsiteX80" fmla="*/ 5957450 w 8153400"/>
              <a:gd name="connsiteY80" fmla="*/ 2605238 h 3000348"/>
              <a:gd name="connsiteX81" fmla="*/ 5716848 w 8153400"/>
              <a:gd name="connsiteY81" fmla="*/ 2660700 h 3000348"/>
              <a:gd name="connsiteX82" fmla="*/ 5606315 w 8153400"/>
              <a:gd name="connsiteY82" fmla="*/ 2663386 h 3000348"/>
              <a:gd name="connsiteX83" fmla="*/ 5601748 w 8153400"/>
              <a:gd name="connsiteY83" fmla="*/ 2666401 h 3000348"/>
              <a:gd name="connsiteX84" fmla="*/ 4852666 w 8153400"/>
              <a:gd name="connsiteY84" fmla="*/ 2699676 h 3000348"/>
              <a:gd name="connsiteX85" fmla="*/ 4852506 w 8153400"/>
              <a:gd name="connsiteY85" fmla="*/ 2699843 h 3000348"/>
              <a:gd name="connsiteX86" fmla="*/ 4778997 w 8153400"/>
              <a:gd name="connsiteY86" fmla="*/ 2776325 h 3000348"/>
              <a:gd name="connsiteX87" fmla="*/ 4010441 w 8153400"/>
              <a:gd name="connsiteY87" fmla="*/ 2793339 h 3000348"/>
              <a:gd name="connsiteX88" fmla="*/ 4006685 w 8153400"/>
              <a:gd name="connsiteY88" fmla="*/ 2797444 h 3000348"/>
              <a:gd name="connsiteX89" fmla="*/ 3952128 w 8153400"/>
              <a:gd name="connsiteY89" fmla="*/ 2857068 h 3000348"/>
              <a:gd name="connsiteX90" fmla="*/ 3682262 w 8153400"/>
              <a:gd name="connsiteY90" fmla="*/ 2964366 h 3000348"/>
              <a:gd name="connsiteX91" fmla="*/ 3357206 w 8153400"/>
              <a:gd name="connsiteY91" fmla="*/ 2902967 h 3000348"/>
              <a:gd name="connsiteX92" fmla="*/ 3280022 w 8153400"/>
              <a:gd name="connsiteY92" fmla="*/ 2847115 h 3000348"/>
              <a:gd name="connsiteX93" fmla="*/ 3275252 w 8153400"/>
              <a:gd name="connsiteY93" fmla="*/ 2843663 h 3000348"/>
              <a:gd name="connsiteX94" fmla="*/ 2941310 w 8153400"/>
              <a:gd name="connsiteY94" fmla="*/ 2966083 h 3000348"/>
              <a:gd name="connsiteX95" fmla="*/ 2714167 w 8153400"/>
              <a:gd name="connsiteY95" fmla="*/ 2938436 h 3000348"/>
              <a:gd name="connsiteX96" fmla="*/ 2526795 w 8153400"/>
              <a:gd name="connsiteY96" fmla="*/ 2834958 h 3000348"/>
              <a:gd name="connsiteX97" fmla="*/ 2521350 w 8153400"/>
              <a:gd name="connsiteY97" fmla="*/ 2828533 h 3000348"/>
              <a:gd name="connsiteX98" fmla="*/ 2445654 w 8153400"/>
              <a:gd name="connsiteY98" fmla="*/ 2842077 h 3000348"/>
              <a:gd name="connsiteX99" fmla="*/ 2124782 w 8153400"/>
              <a:gd name="connsiteY99" fmla="*/ 2795027 h 3000348"/>
              <a:gd name="connsiteX100" fmla="*/ 2124666 w 8153400"/>
              <a:gd name="connsiteY100" fmla="*/ 2795154 h 3000348"/>
              <a:gd name="connsiteX101" fmla="*/ 2071021 w 8153400"/>
              <a:gd name="connsiteY101" fmla="*/ 2853791 h 3000348"/>
              <a:gd name="connsiteX102" fmla="*/ 1510149 w 8153400"/>
              <a:gd name="connsiteY102" fmla="*/ 2866835 h 3000348"/>
              <a:gd name="connsiteX103" fmla="*/ 1507407 w 8153400"/>
              <a:gd name="connsiteY103" fmla="*/ 2869982 h 3000348"/>
              <a:gd name="connsiteX104" fmla="*/ 1467594 w 8153400"/>
              <a:gd name="connsiteY104" fmla="*/ 2915693 h 3000348"/>
              <a:gd name="connsiteX105" fmla="*/ 1270652 w 8153400"/>
              <a:gd name="connsiteY105" fmla="*/ 2997955 h 3000348"/>
              <a:gd name="connsiteX106" fmla="*/ 1206973 w 8153400"/>
              <a:gd name="connsiteY106" fmla="*/ 2999913 h 300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8153400" h="3000348">
                <a:moveTo>
                  <a:pt x="1206973" y="2999913"/>
                </a:moveTo>
                <a:cubicBezTo>
                  <a:pt x="1143886" y="2997027"/>
                  <a:pt x="1083443" y="2979877"/>
                  <a:pt x="1033435" y="2950882"/>
                </a:cubicBezTo>
                <a:lnTo>
                  <a:pt x="977109" y="2908063"/>
                </a:lnTo>
                <a:lnTo>
                  <a:pt x="973628" y="2905416"/>
                </a:lnTo>
                <a:cubicBezTo>
                  <a:pt x="898244" y="2972782"/>
                  <a:pt x="785877" y="3006213"/>
                  <a:pt x="674206" y="2999036"/>
                </a:cubicBezTo>
                <a:cubicBezTo>
                  <a:pt x="636982" y="2996644"/>
                  <a:pt x="599836" y="2989740"/>
                  <a:pt x="564163" y="2978076"/>
                </a:cubicBezTo>
                <a:cubicBezTo>
                  <a:pt x="455432" y="2942537"/>
                  <a:pt x="377467" y="2868133"/>
                  <a:pt x="356521" y="2779854"/>
                </a:cubicBezTo>
                <a:lnTo>
                  <a:pt x="355391" y="2779500"/>
                </a:lnTo>
                <a:lnTo>
                  <a:pt x="267592" y="2752042"/>
                </a:lnTo>
                <a:cubicBezTo>
                  <a:pt x="184516" y="2716332"/>
                  <a:pt x="120588" y="2658064"/>
                  <a:pt x="90041" y="2587473"/>
                </a:cubicBezTo>
                <a:cubicBezTo>
                  <a:pt x="60441" y="2519154"/>
                  <a:pt x="64659" y="2444953"/>
                  <a:pt x="101969" y="2378865"/>
                </a:cubicBezTo>
                <a:cubicBezTo>
                  <a:pt x="10258" y="2288233"/>
                  <a:pt x="-21816" y="2170744"/>
                  <a:pt x="14839" y="2059908"/>
                </a:cubicBezTo>
                <a:cubicBezTo>
                  <a:pt x="63568" y="1912560"/>
                  <a:pt x="224882" y="1802211"/>
                  <a:pt x="422996" y="1780709"/>
                </a:cubicBezTo>
                <a:lnTo>
                  <a:pt x="429153" y="1759916"/>
                </a:lnTo>
                <a:lnTo>
                  <a:pt x="411411" y="1754876"/>
                </a:lnTo>
                <a:cubicBezTo>
                  <a:pt x="342849" y="1725390"/>
                  <a:pt x="289882" y="1680633"/>
                  <a:pt x="265450" y="1626166"/>
                </a:cubicBezTo>
                <a:cubicBezTo>
                  <a:pt x="230055" y="1547352"/>
                  <a:pt x="261343" y="1462295"/>
                  <a:pt x="347817" y="1402370"/>
                </a:cubicBezTo>
                <a:cubicBezTo>
                  <a:pt x="225128" y="1355365"/>
                  <a:pt x="156802" y="1265163"/>
                  <a:pt x="173883" y="1172762"/>
                </a:cubicBezTo>
                <a:cubicBezTo>
                  <a:pt x="193922" y="1064575"/>
                  <a:pt x="325809" y="979832"/>
                  <a:pt x="491532" y="968679"/>
                </a:cubicBezTo>
                <a:cubicBezTo>
                  <a:pt x="492517" y="966873"/>
                  <a:pt x="493584" y="965106"/>
                  <a:pt x="494571" y="963300"/>
                </a:cubicBezTo>
                <a:cubicBezTo>
                  <a:pt x="472315" y="856762"/>
                  <a:pt x="524217" y="749321"/>
                  <a:pt x="636067" y="670233"/>
                </a:cubicBezTo>
                <a:cubicBezTo>
                  <a:pt x="812793" y="545317"/>
                  <a:pt x="1099318" y="517475"/>
                  <a:pt x="1324414" y="603279"/>
                </a:cubicBezTo>
                <a:lnTo>
                  <a:pt x="1324547" y="603154"/>
                </a:lnTo>
                <a:lnTo>
                  <a:pt x="1385119" y="546398"/>
                </a:lnTo>
                <a:cubicBezTo>
                  <a:pt x="1546598" y="428624"/>
                  <a:pt x="1835769" y="416602"/>
                  <a:pt x="2018428" y="533772"/>
                </a:cubicBezTo>
                <a:lnTo>
                  <a:pt x="2021524" y="530725"/>
                </a:lnTo>
                <a:lnTo>
                  <a:pt x="2066482" y="486479"/>
                </a:lnTo>
                <a:cubicBezTo>
                  <a:pt x="2122591" y="443646"/>
                  <a:pt x="2201335" y="414923"/>
                  <a:pt x="2288857" y="406853"/>
                </a:cubicBezTo>
                <a:cubicBezTo>
                  <a:pt x="2337022" y="402406"/>
                  <a:pt x="2385164" y="404442"/>
                  <a:pt x="2430675" y="412267"/>
                </a:cubicBezTo>
                <a:lnTo>
                  <a:pt x="2487780" y="426112"/>
                </a:lnTo>
                <a:lnTo>
                  <a:pt x="2495128" y="401936"/>
                </a:lnTo>
                <a:cubicBezTo>
                  <a:pt x="2519303" y="351872"/>
                  <a:pt x="2560241" y="305240"/>
                  <a:pt x="2616166" y="265696"/>
                </a:cubicBezTo>
                <a:cubicBezTo>
                  <a:pt x="2792893" y="140780"/>
                  <a:pt x="3079417" y="112939"/>
                  <a:pt x="3304514" y="198742"/>
                </a:cubicBezTo>
                <a:lnTo>
                  <a:pt x="3304646" y="198618"/>
                </a:lnTo>
                <a:lnTo>
                  <a:pt x="3365218" y="141861"/>
                </a:lnTo>
                <a:cubicBezTo>
                  <a:pt x="3526697" y="24087"/>
                  <a:pt x="3815867" y="12065"/>
                  <a:pt x="3998528" y="129235"/>
                </a:cubicBezTo>
                <a:lnTo>
                  <a:pt x="4001623" y="126188"/>
                </a:lnTo>
                <a:lnTo>
                  <a:pt x="4046579" y="81942"/>
                </a:lnTo>
                <a:cubicBezTo>
                  <a:pt x="4102690" y="39109"/>
                  <a:pt x="4181434" y="10387"/>
                  <a:pt x="4268956" y="2317"/>
                </a:cubicBezTo>
                <a:cubicBezTo>
                  <a:pt x="4293039" y="93"/>
                  <a:pt x="4317115" y="-510"/>
                  <a:pt x="4340859" y="422"/>
                </a:cubicBezTo>
                <a:cubicBezTo>
                  <a:pt x="4412094" y="3215"/>
                  <a:pt x="4480344" y="19815"/>
                  <a:pt x="4536810" y="47881"/>
                </a:cubicBezTo>
                <a:lnTo>
                  <a:pt x="4600412" y="89328"/>
                </a:lnTo>
                <a:lnTo>
                  <a:pt x="4604343" y="91890"/>
                </a:lnTo>
                <a:cubicBezTo>
                  <a:pt x="4675276" y="37551"/>
                  <a:pt x="4775209" y="6022"/>
                  <a:pt x="4879520" y="1042"/>
                </a:cubicBezTo>
                <a:cubicBezTo>
                  <a:pt x="4942106" y="-1946"/>
                  <a:pt x="5006270" y="4624"/>
                  <a:pt x="5066691" y="21559"/>
                </a:cubicBezTo>
                <a:cubicBezTo>
                  <a:pt x="5189464" y="55958"/>
                  <a:pt x="5277499" y="127979"/>
                  <a:pt x="5301151" y="213429"/>
                </a:cubicBezTo>
                <a:lnTo>
                  <a:pt x="5302426" y="213771"/>
                </a:lnTo>
                <a:lnTo>
                  <a:pt x="5401565" y="240349"/>
                </a:lnTo>
                <a:cubicBezTo>
                  <a:pt x="5448467" y="257631"/>
                  <a:pt x="5489964" y="280373"/>
                  <a:pt x="5524048" y="307335"/>
                </a:cubicBezTo>
                <a:lnTo>
                  <a:pt x="5535071" y="317907"/>
                </a:lnTo>
                <a:lnTo>
                  <a:pt x="5535281" y="317920"/>
                </a:lnTo>
                <a:cubicBezTo>
                  <a:pt x="5596559" y="325425"/>
                  <a:pt x="5656672" y="339773"/>
                  <a:pt x="5712947" y="361224"/>
                </a:cubicBezTo>
                <a:lnTo>
                  <a:pt x="5713080" y="361100"/>
                </a:lnTo>
                <a:lnTo>
                  <a:pt x="5773652" y="304342"/>
                </a:lnTo>
                <a:cubicBezTo>
                  <a:pt x="5935132" y="186569"/>
                  <a:pt x="6224301" y="174547"/>
                  <a:pt x="6406960" y="291717"/>
                </a:cubicBezTo>
                <a:lnTo>
                  <a:pt x="6410057" y="288670"/>
                </a:lnTo>
                <a:lnTo>
                  <a:pt x="6455013" y="244423"/>
                </a:lnTo>
                <a:cubicBezTo>
                  <a:pt x="6511123" y="201591"/>
                  <a:pt x="6589868" y="172868"/>
                  <a:pt x="6677390" y="164798"/>
                </a:cubicBezTo>
                <a:cubicBezTo>
                  <a:pt x="6701472" y="162575"/>
                  <a:pt x="6725547" y="161972"/>
                  <a:pt x="6749294" y="162903"/>
                </a:cubicBezTo>
                <a:cubicBezTo>
                  <a:pt x="6820528" y="165697"/>
                  <a:pt x="6888777" y="182297"/>
                  <a:pt x="6945244" y="210362"/>
                </a:cubicBezTo>
                <a:lnTo>
                  <a:pt x="7008844" y="251810"/>
                </a:lnTo>
                <a:lnTo>
                  <a:pt x="7012775" y="254372"/>
                </a:lnTo>
                <a:cubicBezTo>
                  <a:pt x="7083708" y="200032"/>
                  <a:pt x="7183642" y="168503"/>
                  <a:pt x="7287953" y="163524"/>
                </a:cubicBezTo>
                <a:cubicBezTo>
                  <a:pt x="7350540" y="160536"/>
                  <a:pt x="7414704" y="167106"/>
                  <a:pt x="7475123" y="184040"/>
                </a:cubicBezTo>
                <a:cubicBezTo>
                  <a:pt x="7597896" y="218441"/>
                  <a:pt x="7685931" y="290460"/>
                  <a:pt x="7709583" y="375910"/>
                </a:cubicBezTo>
                <a:lnTo>
                  <a:pt x="7710859" y="376252"/>
                </a:lnTo>
                <a:lnTo>
                  <a:pt x="7809997" y="402831"/>
                </a:lnTo>
                <a:cubicBezTo>
                  <a:pt x="7903802" y="437396"/>
                  <a:pt x="7975986" y="493797"/>
                  <a:pt x="8010478" y="562125"/>
                </a:cubicBezTo>
                <a:cubicBezTo>
                  <a:pt x="8043901" y="628255"/>
                  <a:pt x="8039139" y="700079"/>
                  <a:pt x="7997009" y="764048"/>
                </a:cubicBezTo>
                <a:cubicBezTo>
                  <a:pt x="8100567" y="851775"/>
                  <a:pt x="8136782" y="965500"/>
                  <a:pt x="8095392" y="1072784"/>
                </a:cubicBezTo>
                <a:cubicBezTo>
                  <a:pt x="8061004" y="1161925"/>
                  <a:pt x="7976956" y="1237077"/>
                  <a:pt x="7864144" y="1285986"/>
                </a:cubicBezTo>
                <a:lnTo>
                  <a:pt x="7822235" y="1301397"/>
                </a:lnTo>
                <a:lnTo>
                  <a:pt x="7851250" y="1309175"/>
                </a:lnTo>
                <a:cubicBezTo>
                  <a:pt x="7945053" y="1343741"/>
                  <a:pt x="8017239" y="1400141"/>
                  <a:pt x="8051730" y="1468470"/>
                </a:cubicBezTo>
                <a:cubicBezTo>
                  <a:pt x="8085154" y="1534600"/>
                  <a:pt x="8080391" y="1606423"/>
                  <a:pt x="8038262" y="1670393"/>
                </a:cubicBezTo>
                <a:cubicBezTo>
                  <a:pt x="8141819" y="1758120"/>
                  <a:pt x="8178034" y="1871845"/>
                  <a:pt x="8136644" y="1979128"/>
                </a:cubicBezTo>
                <a:cubicBezTo>
                  <a:pt x="8081623" y="2121754"/>
                  <a:pt x="7899475" y="2228567"/>
                  <a:pt x="7675775" y="2249380"/>
                </a:cubicBezTo>
                <a:cubicBezTo>
                  <a:pt x="7674707" y="2338403"/>
                  <a:pt x="7614513" y="2422832"/>
                  <a:pt x="7510792" y="2480951"/>
                </a:cubicBezTo>
                <a:cubicBezTo>
                  <a:pt x="7353200" y="2569268"/>
                  <a:pt x="7125557" y="2580616"/>
                  <a:pt x="6949076" y="2508989"/>
                </a:cubicBezTo>
                <a:cubicBezTo>
                  <a:pt x="6892002" y="2632020"/>
                  <a:pt x="6739172" y="2726070"/>
                  <a:pt x="6547663" y="2756033"/>
                </a:cubicBezTo>
                <a:cubicBezTo>
                  <a:pt x="6321991" y="2791336"/>
                  <a:pt x="6086465" y="2731175"/>
                  <a:pt x="5957450" y="2605238"/>
                </a:cubicBezTo>
                <a:cubicBezTo>
                  <a:pt x="5881323" y="2635122"/>
                  <a:pt x="5799509" y="2653336"/>
                  <a:pt x="5716848" y="2660700"/>
                </a:cubicBezTo>
                <a:lnTo>
                  <a:pt x="5606315" y="2663386"/>
                </a:lnTo>
                <a:lnTo>
                  <a:pt x="5601748" y="2666401"/>
                </a:lnTo>
                <a:cubicBezTo>
                  <a:pt x="5387782" y="2784768"/>
                  <a:pt x="5091687" y="2800846"/>
                  <a:pt x="4852666" y="2699676"/>
                </a:cubicBezTo>
                <a:lnTo>
                  <a:pt x="4852506" y="2699843"/>
                </a:lnTo>
                <a:lnTo>
                  <a:pt x="4778997" y="2776325"/>
                </a:lnTo>
                <a:cubicBezTo>
                  <a:pt x="4583033" y="2935029"/>
                  <a:pt x="4232109" y="2951229"/>
                  <a:pt x="4010441" y="2793339"/>
                </a:cubicBezTo>
                <a:lnTo>
                  <a:pt x="4006685" y="2797444"/>
                </a:lnTo>
                <a:lnTo>
                  <a:pt x="3952128" y="2857068"/>
                </a:lnTo>
                <a:cubicBezTo>
                  <a:pt x="3884036" y="2914786"/>
                  <a:pt x="3788474" y="2953491"/>
                  <a:pt x="3682262" y="2964366"/>
                </a:cubicBezTo>
                <a:cubicBezTo>
                  <a:pt x="3565361" y="2976351"/>
                  <a:pt x="3448572" y="2953392"/>
                  <a:pt x="3357206" y="2902967"/>
                </a:cubicBezTo>
                <a:lnTo>
                  <a:pt x="3280022" y="2847115"/>
                </a:lnTo>
                <a:lnTo>
                  <a:pt x="3275252" y="2843663"/>
                </a:lnTo>
                <a:cubicBezTo>
                  <a:pt x="3189171" y="2916886"/>
                  <a:pt x="3067897" y="2959372"/>
                  <a:pt x="2941310" y="2966083"/>
                </a:cubicBezTo>
                <a:cubicBezTo>
                  <a:pt x="2865357" y="2970110"/>
                  <a:pt x="2787492" y="2961257"/>
                  <a:pt x="2714167" y="2938436"/>
                </a:cubicBezTo>
                <a:cubicBezTo>
                  <a:pt x="2639672" y="2915259"/>
                  <a:pt x="2575715" y="2879408"/>
                  <a:pt x="2526795" y="2834958"/>
                </a:cubicBezTo>
                <a:lnTo>
                  <a:pt x="2521350" y="2828533"/>
                </a:lnTo>
                <a:lnTo>
                  <a:pt x="2445654" y="2842077"/>
                </a:lnTo>
                <a:cubicBezTo>
                  <a:pt x="2337733" y="2854319"/>
                  <a:pt x="2224458" y="2839349"/>
                  <a:pt x="2124782" y="2795027"/>
                </a:cubicBezTo>
                <a:lnTo>
                  <a:pt x="2124666" y="2795154"/>
                </a:lnTo>
                <a:lnTo>
                  <a:pt x="2071021" y="2853791"/>
                </a:lnTo>
                <a:cubicBezTo>
                  <a:pt x="1928012" y="2975464"/>
                  <a:pt x="1671916" y="2987884"/>
                  <a:pt x="1510149" y="2866835"/>
                </a:cubicBezTo>
                <a:lnTo>
                  <a:pt x="1507407" y="2869982"/>
                </a:lnTo>
                <a:lnTo>
                  <a:pt x="1467594" y="2915693"/>
                </a:lnTo>
                <a:cubicBezTo>
                  <a:pt x="1417901" y="2959944"/>
                  <a:pt x="1348163" y="2989618"/>
                  <a:pt x="1270652" y="2997955"/>
                </a:cubicBezTo>
                <a:cubicBezTo>
                  <a:pt x="1249325" y="3000252"/>
                  <a:pt x="1228002" y="3000875"/>
                  <a:pt x="1206973" y="2999913"/>
                </a:cubicBezTo>
                <a:close/>
              </a:path>
            </a:pathLst>
          </a:custGeom>
          <a:solidFill>
            <a:srgbClr val="FB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1D76F7B7-3A3A-4D1C-9330-5DFC2D8A7DFF}"/>
              </a:ext>
            </a:extLst>
          </p:cNvPr>
          <p:cNvSpPr/>
          <p:nvPr/>
        </p:nvSpPr>
        <p:spPr>
          <a:xfrm>
            <a:off x="558801" y="2858317"/>
            <a:ext cx="3733798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lặn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chỉ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biểu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khi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ở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hợp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18D41016-8787-4F5A-82A7-15773F73AD35}"/>
              </a:ext>
            </a:extLst>
          </p:cNvPr>
          <p:cNvSpPr/>
          <p:nvPr/>
        </p:nvSpPr>
        <p:spPr>
          <a:xfrm>
            <a:off x="4851400" y="2858317"/>
            <a:ext cx="3733798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Ít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nghiêm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trọng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, qua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giao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phối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lặn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lan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tràn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quần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A2B624E8-86CD-4CF8-AF26-56290A8B754C}"/>
              </a:ext>
            </a:extLst>
          </p:cNvPr>
          <p:cNvSpPr/>
          <p:nvPr/>
        </p:nvSpPr>
        <p:spPr>
          <a:xfrm>
            <a:off x="596900" y="4876800"/>
            <a:ext cx="3733799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2">
                    <a:lumMod val="75000"/>
                  </a:schemeClr>
                </a:solidFill>
              </a:rPr>
              <a:t>C. Cả A và B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D8AF495F-C732-4D21-97D3-9EC109526E3F}"/>
              </a:ext>
            </a:extLst>
          </p:cNvPr>
          <p:cNvSpPr/>
          <p:nvPr/>
        </p:nvSpPr>
        <p:spPr>
          <a:xfrm>
            <a:off x="4849789" y="4876800"/>
            <a:ext cx="3733798" cy="185368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D. Không di truyền được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74C486D6-21BB-4A50-8836-123EE826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" y="2478644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D33E1DC0-2301-431E-B036-C1369FAA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89" y="2478644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77C01CAE-0AF6-489D-852C-874CA2A9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89" y="4495800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Christmas sketch with bells, fir branches and bow in hand  drawn style. festive new year decoration">
            <a:extLst>
              <a:ext uri="{FF2B5EF4-FFF2-40B4-BE49-F238E27FC236}">
                <a16:creationId xmlns:a16="http://schemas.microsoft.com/office/drawing/2014/main" id="{F5BAF1B4-A564-49B0-AC6E-388085FE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8" y="4495800"/>
            <a:ext cx="886345" cy="88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Question Mark Drawing transparent PNG - StickPNG">
            <a:extLst>
              <a:ext uri="{FF2B5EF4-FFF2-40B4-BE49-F238E27FC236}">
                <a16:creationId xmlns:a16="http://schemas.microsoft.com/office/drawing/2014/main" id="{C8E9F133-ABD5-4697-8766-3D9A88E64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96" y="342093"/>
            <a:ext cx="1853680" cy="18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oogle Shape;1155;p42">
            <a:extLst>
              <a:ext uri="{FF2B5EF4-FFF2-40B4-BE49-F238E27FC236}">
                <a16:creationId xmlns:a16="http://schemas.microsoft.com/office/drawing/2014/main" id="{55C18C90-8F65-4EF2-8C37-4A755840BEDF}"/>
              </a:ext>
            </a:extLst>
          </p:cNvPr>
          <p:cNvGrpSpPr/>
          <p:nvPr/>
        </p:nvGrpSpPr>
        <p:grpSpPr>
          <a:xfrm>
            <a:off x="-978217" y="2211174"/>
            <a:ext cx="1603248" cy="1807313"/>
            <a:chOff x="1462300" y="238775"/>
            <a:chExt cx="4518675" cy="5093825"/>
          </a:xfrm>
        </p:grpSpPr>
        <p:sp>
          <p:nvSpPr>
            <p:cNvPr id="19" name="Google Shape;1156;p42">
              <a:extLst>
                <a:ext uri="{FF2B5EF4-FFF2-40B4-BE49-F238E27FC236}">
                  <a16:creationId xmlns:a16="http://schemas.microsoft.com/office/drawing/2014/main" id="{8A051B03-3367-4C94-B0D0-B7824D7F3993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1157;p42">
              <a:extLst>
                <a:ext uri="{FF2B5EF4-FFF2-40B4-BE49-F238E27FC236}">
                  <a16:creationId xmlns:a16="http://schemas.microsoft.com/office/drawing/2014/main" id="{EC49533F-D228-4B2A-894A-DB41F3B879DD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1158;p42">
              <a:extLst>
                <a:ext uri="{FF2B5EF4-FFF2-40B4-BE49-F238E27FC236}">
                  <a16:creationId xmlns:a16="http://schemas.microsoft.com/office/drawing/2014/main" id="{4A2A8D15-B8AF-4646-8424-5E8782D6254B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1159;p42">
              <a:extLst>
                <a:ext uri="{FF2B5EF4-FFF2-40B4-BE49-F238E27FC236}">
                  <a16:creationId xmlns:a16="http://schemas.microsoft.com/office/drawing/2014/main" id="{E07358AC-693B-429E-942F-84CF95157B26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160;p42">
              <a:extLst>
                <a:ext uri="{FF2B5EF4-FFF2-40B4-BE49-F238E27FC236}">
                  <a16:creationId xmlns:a16="http://schemas.microsoft.com/office/drawing/2014/main" id="{56FEFA90-64AA-4F08-9A96-629593CCDE1C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161;p42">
              <a:extLst>
                <a:ext uri="{FF2B5EF4-FFF2-40B4-BE49-F238E27FC236}">
                  <a16:creationId xmlns:a16="http://schemas.microsoft.com/office/drawing/2014/main" id="{296B41F1-E6DA-4E44-BE03-9E34F8C32890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1162;p42">
              <a:extLst>
                <a:ext uri="{FF2B5EF4-FFF2-40B4-BE49-F238E27FC236}">
                  <a16:creationId xmlns:a16="http://schemas.microsoft.com/office/drawing/2014/main" id="{E2531C39-33E2-4B68-80F1-3130CC118EF8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1163;p42">
              <a:extLst>
                <a:ext uri="{FF2B5EF4-FFF2-40B4-BE49-F238E27FC236}">
                  <a16:creationId xmlns:a16="http://schemas.microsoft.com/office/drawing/2014/main" id="{4E77BA1D-C005-4EEF-B448-CBC1800E45DB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1164;p42">
              <a:extLst>
                <a:ext uri="{FF2B5EF4-FFF2-40B4-BE49-F238E27FC236}">
                  <a16:creationId xmlns:a16="http://schemas.microsoft.com/office/drawing/2014/main" id="{B86E0573-64E3-4A64-BB0C-6C30483A7F43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1165;p42">
              <a:extLst>
                <a:ext uri="{FF2B5EF4-FFF2-40B4-BE49-F238E27FC236}">
                  <a16:creationId xmlns:a16="http://schemas.microsoft.com/office/drawing/2014/main" id="{0ACBB30C-2C12-4D6C-94ED-D94642CE331D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1166;p42">
              <a:extLst>
                <a:ext uri="{FF2B5EF4-FFF2-40B4-BE49-F238E27FC236}">
                  <a16:creationId xmlns:a16="http://schemas.microsoft.com/office/drawing/2014/main" id="{89B215CD-4037-472D-85A9-0ECD0407B69C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1167;p42">
              <a:extLst>
                <a:ext uri="{FF2B5EF4-FFF2-40B4-BE49-F238E27FC236}">
                  <a16:creationId xmlns:a16="http://schemas.microsoft.com/office/drawing/2014/main" id="{B0BD3D16-8406-4392-8713-1DEF6DA87313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1168;p42">
              <a:extLst>
                <a:ext uri="{FF2B5EF4-FFF2-40B4-BE49-F238E27FC236}">
                  <a16:creationId xmlns:a16="http://schemas.microsoft.com/office/drawing/2014/main" id="{C080D813-5FED-4D41-AB53-80E75ABA8F03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1169;p42">
              <a:extLst>
                <a:ext uri="{FF2B5EF4-FFF2-40B4-BE49-F238E27FC236}">
                  <a16:creationId xmlns:a16="http://schemas.microsoft.com/office/drawing/2014/main" id="{6CD37D2E-F6F6-40FA-A372-0A70D27AD56F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1170;p42">
              <a:extLst>
                <a:ext uri="{FF2B5EF4-FFF2-40B4-BE49-F238E27FC236}">
                  <a16:creationId xmlns:a16="http://schemas.microsoft.com/office/drawing/2014/main" id="{9CADBC53-C049-49B1-BC85-F98F5EC0B4E0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171;p42">
              <a:extLst>
                <a:ext uri="{FF2B5EF4-FFF2-40B4-BE49-F238E27FC236}">
                  <a16:creationId xmlns:a16="http://schemas.microsoft.com/office/drawing/2014/main" id="{9DB48EC7-1D48-412C-8A7A-6622B9C84341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1172;p42">
              <a:extLst>
                <a:ext uri="{FF2B5EF4-FFF2-40B4-BE49-F238E27FC236}">
                  <a16:creationId xmlns:a16="http://schemas.microsoft.com/office/drawing/2014/main" id="{EBE40182-B1B4-47D0-963B-E18C18E6FCF5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oogle Shape;1151;p42">
            <a:extLst>
              <a:ext uri="{FF2B5EF4-FFF2-40B4-BE49-F238E27FC236}">
                <a16:creationId xmlns:a16="http://schemas.microsoft.com/office/drawing/2014/main" id="{9A61406D-2216-49A4-8666-8674D596DCF0}"/>
              </a:ext>
            </a:extLst>
          </p:cNvPr>
          <p:cNvGrpSpPr/>
          <p:nvPr/>
        </p:nvGrpSpPr>
        <p:grpSpPr>
          <a:xfrm rot="726833" flipH="1">
            <a:off x="8412774" y="4343797"/>
            <a:ext cx="1283564" cy="3460563"/>
            <a:chOff x="2672050" y="238125"/>
            <a:chExt cx="2175675" cy="5095625"/>
          </a:xfrm>
        </p:grpSpPr>
        <p:sp>
          <p:nvSpPr>
            <p:cNvPr id="37" name="Google Shape;1152;p42">
              <a:extLst>
                <a:ext uri="{FF2B5EF4-FFF2-40B4-BE49-F238E27FC236}">
                  <a16:creationId xmlns:a16="http://schemas.microsoft.com/office/drawing/2014/main" id="{4F59C2D2-5ECC-4425-8E29-B07E22936421}"/>
                </a:ext>
              </a:extLst>
            </p:cNvPr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1153;p42">
              <a:extLst>
                <a:ext uri="{FF2B5EF4-FFF2-40B4-BE49-F238E27FC236}">
                  <a16:creationId xmlns:a16="http://schemas.microsoft.com/office/drawing/2014/main" id="{6F8D84A8-AB53-45D5-B526-05B3A6218CF0}"/>
                </a:ext>
              </a:extLst>
            </p:cNvPr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1154;p42">
              <a:extLst>
                <a:ext uri="{FF2B5EF4-FFF2-40B4-BE49-F238E27FC236}">
                  <a16:creationId xmlns:a16="http://schemas.microsoft.com/office/drawing/2014/main" id="{B1CC6699-39CD-43AC-A63B-BB1354ECD12D}"/>
                </a:ext>
              </a:extLst>
            </p:cNvPr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oogle Shape;202;p11">
            <a:extLst>
              <a:ext uri="{FF2B5EF4-FFF2-40B4-BE49-F238E27FC236}">
                <a16:creationId xmlns:a16="http://schemas.microsoft.com/office/drawing/2014/main" id="{F58223CB-AB5F-4030-91B7-CF1376210551}"/>
              </a:ext>
            </a:extLst>
          </p:cNvPr>
          <p:cNvGrpSpPr/>
          <p:nvPr/>
        </p:nvGrpSpPr>
        <p:grpSpPr>
          <a:xfrm>
            <a:off x="-696761" y="5638800"/>
            <a:ext cx="1412536" cy="1759606"/>
            <a:chOff x="1728250" y="237500"/>
            <a:chExt cx="4090750" cy="5095875"/>
          </a:xfrm>
        </p:grpSpPr>
        <p:sp>
          <p:nvSpPr>
            <p:cNvPr id="41" name="Google Shape;203;p11">
              <a:extLst>
                <a:ext uri="{FF2B5EF4-FFF2-40B4-BE49-F238E27FC236}">
                  <a16:creationId xmlns:a16="http://schemas.microsoft.com/office/drawing/2014/main" id="{B0EEEB7A-96C7-4BF7-8259-6E4F46463E9C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;p11">
              <a:extLst>
                <a:ext uri="{FF2B5EF4-FFF2-40B4-BE49-F238E27FC236}">
                  <a16:creationId xmlns:a16="http://schemas.microsoft.com/office/drawing/2014/main" id="{F814E505-6EED-450A-82D4-8E62E1173929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;p11">
              <a:extLst>
                <a:ext uri="{FF2B5EF4-FFF2-40B4-BE49-F238E27FC236}">
                  <a16:creationId xmlns:a16="http://schemas.microsoft.com/office/drawing/2014/main" id="{972ED259-526D-47F1-A071-55D31A8452D9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;p11">
              <a:extLst>
                <a:ext uri="{FF2B5EF4-FFF2-40B4-BE49-F238E27FC236}">
                  <a16:creationId xmlns:a16="http://schemas.microsoft.com/office/drawing/2014/main" id="{9E0D147D-1C85-43BF-94A3-F26B9948745F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;p11">
              <a:extLst>
                <a:ext uri="{FF2B5EF4-FFF2-40B4-BE49-F238E27FC236}">
                  <a16:creationId xmlns:a16="http://schemas.microsoft.com/office/drawing/2014/main" id="{33E07823-7BC7-4768-9AA2-1BC09F938DB0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8;p11">
              <a:extLst>
                <a:ext uri="{FF2B5EF4-FFF2-40B4-BE49-F238E27FC236}">
                  <a16:creationId xmlns:a16="http://schemas.microsoft.com/office/drawing/2014/main" id="{1B62E802-AEE7-446C-9C09-6373AC7DA4CD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;p11">
              <a:extLst>
                <a:ext uri="{FF2B5EF4-FFF2-40B4-BE49-F238E27FC236}">
                  <a16:creationId xmlns:a16="http://schemas.microsoft.com/office/drawing/2014/main" id="{920DE4B6-544E-4CF8-8864-09BD9632F1BA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0;p11">
              <a:extLst>
                <a:ext uri="{FF2B5EF4-FFF2-40B4-BE49-F238E27FC236}">
                  <a16:creationId xmlns:a16="http://schemas.microsoft.com/office/drawing/2014/main" id="{12C410F6-CD89-4B54-BA54-0A181C8D0012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1;p11">
              <a:extLst>
                <a:ext uri="{FF2B5EF4-FFF2-40B4-BE49-F238E27FC236}">
                  <a16:creationId xmlns:a16="http://schemas.microsoft.com/office/drawing/2014/main" id="{E450862D-A498-4850-9104-6C0F28EFBE0F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2;p11">
              <a:extLst>
                <a:ext uri="{FF2B5EF4-FFF2-40B4-BE49-F238E27FC236}">
                  <a16:creationId xmlns:a16="http://schemas.microsoft.com/office/drawing/2014/main" id="{5269A401-16B1-46D6-81C1-F82EA62865E3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3;p11">
              <a:extLst>
                <a:ext uri="{FF2B5EF4-FFF2-40B4-BE49-F238E27FC236}">
                  <a16:creationId xmlns:a16="http://schemas.microsoft.com/office/drawing/2014/main" id="{A5B2075D-9BC2-4A4F-B357-FA443F61ABA0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4;p11">
              <a:extLst>
                <a:ext uri="{FF2B5EF4-FFF2-40B4-BE49-F238E27FC236}">
                  <a16:creationId xmlns:a16="http://schemas.microsoft.com/office/drawing/2014/main" id="{BC794F06-BC52-442A-9BC8-4A86E5DD9A81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5;p11">
              <a:extLst>
                <a:ext uri="{FF2B5EF4-FFF2-40B4-BE49-F238E27FC236}">
                  <a16:creationId xmlns:a16="http://schemas.microsoft.com/office/drawing/2014/main" id="{656D60C7-F0FC-4D0B-ABD3-7183907A357E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6;p11">
              <a:extLst>
                <a:ext uri="{FF2B5EF4-FFF2-40B4-BE49-F238E27FC236}">
                  <a16:creationId xmlns:a16="http://schemas.microsoft.com/office/drawing/2014/main" id="{0950ED9F-445A-46BA-9036-1D309CD5347C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7;p11">
              <a:extLst>
                <a:ext uri="{FF2B5EF4-FFF2-40B4-BE49-F238E27FC236}">
                  <a16:creationId xmlns:a16="http://schemas.microsoft.com/office/drawing/2014/main" id="{AE04DA3B-B0CA-49C6-9D93-4C317AC12D40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8;p11">
              <a:extLst>
                <a:ext uri="{FF2B5EF4-FFF2-40B4-BE49-F238E27FC236}">
                  <a16:creationId xmlns:a16="http://schemas.microsoft.com/office/drawing/2014/main" id="{790D5DA8-F1C6-4049-8C7C-F5B0A1A0A8DC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;p11">
              <a:extLst>
                <a:ext uri="{FF2B5EF4-FFF2-40B4-BE49-F238E27FC236}">
                  <a16:creationId xmlns:a16="http://schemas.microsoft.com/office/drawing/2014/main" id="{8B3CF24B-E88E-42F0-87EA-F04BC70E8B55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0;p11">
              <a:extLst>
                <a:ext uri="{FF2B5EF4-FFF2-40B4-BE49-F238E27FC236}">
                  <a16:creationId xmlns:a16="http://schemas.microsoft.com/office/drawing/2014/main" id="{3E1E0FAB-AFD0-4E4B-9820-A122BC16D85F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1;p11">
              <a:extLst>
                <a:ext uri="{FF2B5EF4-FFF2-40B4-BE49-F238E27FC236}">
                  <a16:creationId xmlns:a16="http://schemas.microsoft.com/office/drawing/2014/main" id="{6F86143F-4AF1-4224-BA0B-8F068581AD2F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2;p11">
              <a:extLst>
                <a:ext uri="{FF2B5EF4-FFF2-40B4-BE49-F238E27FC236}">
                  <a16:creationId xmlns:a16="http://schemas.microsoft.com/office/drawing/2014/main" id="{D34A5ABC-BA60-405D-8133-01F1CDE4934C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3;p11">
              <a:extLst>
                <a:ext uri="{FF2B5EF4-FFF2-40B4-BE49-F238E27FC236}">
                  <a16:creationId xmlns:a16="http://schemas.microsoft.com/office/drawing/2014/main" id="{7064DB26-215E-4B6A-BA7E-B3013EF4566E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4;p11">
              <a:extLst>
                <a:ext uri="{FF2B5EF4-FFF2-40B4-BE49-F238E27FC236}">
                  <a16:creationId xmlns:a16="http://schemas.microsoft.com/office/drawing/2014/main" id="{8025F29E-70CC-4F56-920A-7F0D71A01F32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5;p11">
              <a:extLst>
                <a:ext uri="{FF2B5EF4-FFF2-40B4-BE49-F238E27FC236}">
                  <a16:creationId xmlns:a16="http://schemas.microsoft.com/office/drawing/2014/main" id="{81E7E3A1-92F3-4153-9EED-A35B0A8C164E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6;p11">
              <a:extLst>
                <a:ext uri="{FF2B5EF4-FFF2-40B4-BE49-F238E27FC236}">
                  <a16:creationId xmlns:a16="http://schemas.microsoft.com/office/drawing/2014/main" id="{29441D05-1637-4F5D-B006-246A20CBBBB8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7;p11">
              <a:extLst>
                <a:ext uri="{FF2B5EF4-FFF2-40B4-BE49-F238E27FC236}">
                  <a16:creationId xmlns:a16="http://schemas.microsoft.com/office/drawing/2014/main" id="{758C53E2-4676-4CEC-8C69-01D57DE31FD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8;p11">
              <a:extLst>
                <a:ext uri="{FF2B5EF4-FFF2-40B4-BE49-F238E27FC236}">
                  <a16:creationId xmlns:a16="http://schemas.microsoft.com/office/drawing/2014/main" id="{1D705B99-2CA4-475A-9879-9AB3F86C7631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9;p11">
              <a:extLst>
                <a:ext uri="{FF2B5EF4-FFF2-40B4-BE49-F238E27FC236}">
                  <a16:creationId xmlns:a16="http://schemas.microsoft.com/office/drawing/2014/main" id="{87ED0602-9112-46CD-ADC2-06A9D8E13FDE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;p11">
              <a:extLst>
                <a:ext uri="{FF2B5EF4-FFF2-40B4-BE49-F238E27FC236}">
                  <a16:creationId xmlns:a16="http://schemas.microsoft.com/office/drawing/2014/main" id="{B9EAC75D-038A-4FED-83DA-CE6731300110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1;p11">
              <a:extLst>
                <a:ext uri="{FF2B5EF4-FFF2-40B4-BE49-F238E27FC236}">
                  <a16:creationId xmlns:a16="http://schemas.microsoft.com/office/drawing/2014/main" id="{8F51B5EA-9647-433E-AE08-C72C7E1466C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77;p11">
            <a:extLst>
              <a:ext uri="{FF2B5EF4-FFF2-40B4-BE49-F238E27FC236}">
                <a16:creationId xmlns:a16="http://schemas.microsoft.com/office/drawing/2014/main" id="{0B9AA703-2E98-40B9-8CF0-153BC0556F72}"/>
              </a:ext>
            </a:extLst>
          </p:cNvPr>
          <p:cNvGrpSpPr/>
          <p:nvPr/>
        </p:nvGrpSpPr>
        <p:grpSpPr>
          <a:xfrm>
            <a:off x="-791856" y="-472520"/>
            <a:ext cx="1528010" cy="1421425"/>
            <a:chOff x="920750" y="240450"/>
            <a:chExt cx="5619750" cy="5227750"/>
          </a:xfrm>
        </p:grpSpPr>
        <p:sp>
          <p:nvSpPr>
            <p:cNvPr id="71" name="Google Shape;178;p11">
              <a:extLst>
                <a:ext uri="{FF2B5EF4-FFF2-40B4-BE49-F238E27FC236}">
                  <a16:creationId xmlns:a16="http://schemas.microsoft.com/office/drawing/2014/main" id="{A05E5082-ABAA-47FB-B2A9-DF7AD88B9DB1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9;p11">
              <a:extLst>
                <a:ext uri="{FF2B5EF4-FFF2-40B4-BE49-F238E27FC236}">
                  <a16:creationId xmlns:a16="http://schemas.microsoft.com/office/drawing/2014/main" id="{979FC57A-3D24-4679-BC68-C9ECA8750363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0;p11">
              <a:extLst>
                <a:ext uri="{FF2B5EF4-FFF2-40B4-BE49-F238E27FC236}">
                  <a16:creationId xmlns:a16="http://schemas.microsoft.com/office/drawing/2014/main" id="{085AE35C-5A73-4C2E-8371-CDF6F6C2FE03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1;p11">
              <a:extLst>
                <a:ext uri="{FF2B5EF4-FFF2-40B4-BE49-F238E27FC236}">
                  <a16:creationId xmlns:a16="http://schemas.microsoft.com/office/drawing/2014/main" id="{336D553B-437F-42AF-B9A1-5EB4169C151F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2;p11">
              <a:extLst>
                <a:ext uri="{FF2B5EF4-FFF2-40B4-BE49-F238E27FC236}">
                  <a16:creationId xmlns:a16="http://schemas.microsoft.com/office/drawing/2014/main" id="{D9C115D4-86FB-44E5-A5A5-1C576FB9BC55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3;p11">
              <a:extLst>
                <a:ext uri="{FF2B5EF4-FFF2-40B4-BE49-F238E27FC236}">
                  <a16:creationId xmlns:a16="http://schemas.microsoft.com/office/drawing/2014/main" id="{FB7BF961-56F3-4B45-B758-B926AD759181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4;p11">
              <a:extLst>
                <a:ext uri="{FF2B5EF4-FFF2-40B4-BE49-F238E27FC236}">
                  <a16:creationId xmlns:a16="http://schemas.microsoft.com/office/drawing/2014/main" id="{B7FF1878-17BE-4ABC-BD97-58F5C46478E8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5;p11">
              <a:extLst>
                <a:ext uri="{FF2B5EF4-FFF2-40B4-BE49-F238E27FC236}">
                  <a16:creationId xmlns:a16="http://schemas.microsoft.com/office/drawing/2014/main" id="{6195A8F4-AAFA-497A-8E24-E7C0556454EC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6;p11">
              <a:extLst>
                <a:ext uri="{FF2B5EF4-FFF2-40B4-BE49-F238E27FC236}">
                  <a16:creationId xmlns:a16="http://schemas.microsoft.com/office/drawing/2014/main" id="{F5954EE7-17A5-4E2C-AE96-B3F6FEC63726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;p11">
              <a:extLst>
                <a:ext uri="{FF2B5EF4-FFF2-40B4-BE49-F238E27FC236}">
                  <a16:creationId xmlns:a16="http://schemas.microsoft.com/office/drawing/2014/main" id="{5A09F7A6-38BA-4BE8-94CD-EB037912B25C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8;p11">
              <a:extLst>
                <a:ext uri="{FF2B5EF4-FFF2-40B4-BE49-F238E27FC236}">
                  <a16:creationId xmlns:a16="http://schemas.microsoft.com/office/drawing/2014/main" id="{44EF46C4-9D2F-4C1F-9BBE-5391B5DFD208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9;p11">
              <a:extLst>
                <a:ext uri="{FF2B5EF4-FFF2-40B4-BE49-F238E27FC236}">
                  <a16:creationId xmlns:a16="http://schemas.microsoft.com/office/drawing/2014/main" id="{AB521F7A-574A-4D4E-B184-833217BBF76C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0;p11">
              <a:extLst>
                <a:ext uri="{FF2B5EF4-FFF2-40B4-BE49-F238E27FC236}">
                  <a16:creationId xmlns:a16="http://schemas.microsoft.com/office/drawing/2014/main" id="{84CDACF5-51EF-48E1-A850-FCAFB8F3B6FA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1;p11">
              <a:extLst>
                <a:ext uri="{FF2B5EF4-FFF2-40B4-BE49-F238E27FC236}">
                  <a16:creationId xmlns:a16="http://schemas.microsoft.com/office/drawing/2014/main" id="{CE2EA31C-3F30-4290-AAEA-40C3F3792F5A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2;p11">
              <a:extLst>
                <a:ext uri="{FF2B5EF4-FFF2-40B4-BE49-F238E27FC236}">
                  <a16:creationId xmlns:a16="http://schemas.microsoft.com/office/drawing/2014/main" id="{0C459434-FF7D-4C79-8EF3-B09B4A8F9EA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3;p11">
              <a:extLst>
                <a:ext uri="{FF2B5EF4-FFF2-40B4-BE49-F238E27FC236}">
                  <a16:creationId xmlns:a16="http://schemas.microsoft.com/office/drawing/2014/main" id="{FD758480-EBEE-4924-A902-CE1CC17BDB84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4;p11">
              <a:extLst>
                <a:ext uri="{FF2B5EF4-FFF2-40B4-BE49-F238E27FC236}">
                  <a16:creationId xmlns:a16="http://schemas.microsoft.com/office/drawing/2014/main" id="{7E83B222-8CE8-4893-99AA-70616FDF4B3A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;p11">
              <a:extLst>
                <a:ext uri="{FF2B5EF4-FFF2-40B4-BE49-F238E27FC236}">
                  <a16:creationId xmlns:a16="http://schemas.microsoft.com/office/drawing/2014/main" id="{C4FB262A-EBC1-4AE6-9968-0CE5F06B1F76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6;p11">
              <a:extLst>
                <a:ext uri="{FF2B5EF4-FFF2-40B4-BE49-F238E27FC236}">
                  <a16:creationId xmlns:a16="http://schemas.microsoft.com/office/drawing/2014/main" id="{B66442DA-8790-4EAC-954E-80C00ADE9B3E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7;p11">
              <a:extLst>
                <a:ext uri="{FF2B5EF4-FFF2-40B4-BE49-F238E27FC236}">
                  <a16:creationId xmlns:a16="http://schemas.microsoft.com/office/drawing/2014/main" id="{A7C5D5C4-7F06-47B2-8E1B-C35AA01DF2B9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8;p11">
              <a:extLst>
                <a:ext uri="{FF2B5EF4-FFF2-40B4-BE49-F238E27FC236}">
                  <a16:creationId xmlns:a16="http://schemas.microsoft.com/office/drawing/2014/main" id="{151363F6-B09A-47C9-B954-601245534DE1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9;p11">
              <a:extLst>
                <a:ext uri="{FF2B5EF4-FFF2-40B4-BE49-F238E27FC236}">
                  <a16:creationId xmlns:a16="http://schemas.microsoft.com/office/drawing/2014/main" id="{8F0BEBC7-ABDC-46FE-A7E2-2F55CCC39C87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;p11">
              <a:extLst>
                <a:ext uri="{FF2B5EF4-FFF2-40B4-BE49-F238E27FC236}">
                  <a16:creationId xmlns:a16="http://schemas.microsoft.com/office/drawing/2014/main" id="{5F37FD2B-5239-47D9-90C9-B4FA084D33F7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1;p11">
              <a:extLst>
                <a:ext uri="{FF2B5EF4-FFF2-40B4-BE49-F238E27FC236}">
                  <a16:creationId xmlns:a16="http://schemas.microsoft.com/office/drawing/2014/main" id="{2F29F7B8-1017-4228-AF43-A3D988930A94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39B1A0-32A9-469E-AF36-E1962C2CB271}"/>
              </a:ext>
            </a:extLst>
          </p:cNvPr>
          <p:cNvSpPr txBox="1"/>
          <p:nvPr/>
        </p:nvSpPr>
        <p:spPr>
          <a:xfrm>
            <a:off x="1741101" y="614169"/>
            <a:ext cx="56618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5: </a:t>
            </a:r>
            <a:r>
              <a:rPr lang="vi-VN" sz="3200" b="1" i="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Tại sao đột biến lặn </a:t>
            </a:r>
            <a:endParaRPr lang="en-US" sz="3200" b="1" i="0" dirty="0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3200" b="1" i="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có vai trò quan trọng đối với </a:t>
            </a:r>
            <a:endParaRPr lang="en-US" sz="3200" b="1" i="0" dirty="0"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3200" b="1" i="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sự tiến hoá hơn đột biến trội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294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lowchart: Stored Data 84">
            <a:extLst>
              <a:ext uri="{FF2B5EF4-FFF2-40B4-BE49-F238E27FC236}">
                <a16:creationId xmlns:a16="http://schemas.microsoft.com/office/drawing/2014/main" id="{6D23FACF-877D-461B-A070-D36D24946495}"/>
              </a:ext>
            </a:extLst>
          </p:cNvPr>
          <p:cNvSpPr/>
          <p:nvPr/>
        </p:nvSpPr>
        <p:spPr>
          <a:xfrm rot="5400000">
            <a:off x="2281871" y="1232734"/>
            <a:ext cx="4560429" cy="9463172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Stored Data 83">
            <a:extLst>
              <a:ext uri="{FF2B5EF4-FFF2-40B4-BE49-F238E27FC236}">
                <a16:creationId xmlns:a16="http://schemas.microsoft.com/office/drawing/2014/main" id="{2A9AE215-E3B6-4B80-8E22-E4B628167297}"/>
              </a:ext>
            </a:extLst>
          </p:cNvPr>
          <p:cNvSpPr/>
          <p:nvPr/>
        </p:nvSpPr>
        <p:spPr>
          <a:xfrm rot="5400000">
            <a:off x="1787007" y="-2760676"/>
            <a:ext cx="5550156" cy="9463172"/>
          </a:xfrm>
          <a:prstGeom prst="flowChartOnlineStorag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726543A-BBFF-4801-97BF-2126309243C4}"/>
              </a:ext>
            </a:extLst>
          </p:cNvPr>
          <p:cNvSpPr/>
          <p:nvPr/>
        </p:nvSpPr>
        <p:spPr>
          <a:xfrm rot="10800000">
            <a:off x="-593367" y="2785436"/>
            <a:ext cx="10954657" cy="5237162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rgbClr val="FFD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6BA2D078-659C-47F4-8996-37880D68C43A}"/>
              </a:ext>
            </a:extLst>
          </p:cNvPr>
          <p:cNvSpPr/>
          <p:nvPr/>
        </p:nvSpPr>
        <p:spPr>
          <a:xfrm rot="10800000">
            <a:off x="-564285" y="344694"/>
            <a:ext cx="10954657" cy="5458287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rgbClr val="FB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24804-2841-408C-89BF-54626FDDD7E5}"/>
              </a:ext>
            </a:extLst>
          </p:cNvPr>
          <p:cNvSpPr txBox="1"/>
          <p:nvPr/>
        </p:nvSpPr>
        <p:spPr>
          <a:xfrm>
            <a:off x="1510265" y="2117311"/>
            <a:ext cx="6123472" cy="2031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Phần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I. </a:t>
            </a:r>
          </a:p>
          <a:p>
            <a:pPr algn="ctr"/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Đột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biến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gen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là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gì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?</a:t>
            </a:r>
          </a:p>
        </p:txBody>
      </p:sp>
      <p:grpSp>
        <p:nvGrpSpPr>
          <p:cNvPr id="4" name="Google Shape;9;p2">
            <a:extLst>
              <a:ext uri="{FF2B5EF4-FFF2-40B4-BE49-F238E27FC236}">
                <a16:creationId xmlns:a16="http://schemas.microsoft.com/office/drawing/2014/main" id="{8C9BC7E5-1BDA-4855-886F-DB85E3F0AB54}"/>
              </a:ext>
            </a:extLst>
          </p:cNvPr>
          <p:cNvGrpSpPr/>
          <p:nvPr/>
        </p:nvGrpSpPr>
        <p:grpSpPr>
          <a:xfrm>
            <a:off x="69885" y="196021"/>
            <a:ext cx="8827694" cy="4846704"/>
            <a:chOff x="151480" y="268278"/>
            <a:chExt cx="8842791" cy="4117201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945542E9-4DD5-4C45-AF53-652C127D34C9}"/>
                </a:ext>
              </a:extLst>
            </p:cNvPr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;p2">
              <a:extLst>
                <a:ext uri="{FF2B5EF4-FFF2-40B4-BE49-F238E27FC236}">
                  <a16:creationId xmlns:a16="http://schemas.microsoft.com/office/drawing/2014/main" id="{54E17D19-5398-4819-A0B7-ECDAD78AEF5C}"/>
                </a:ext>
              </a:extLst>
            </p:cNvPr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;p2">
              <a:extLst>
                <a:ext uri="{FF2B5EF4-FFF2-40B4-BE49-F238E27FC236}">
                  <a16:creationId xmlns:a16="http://schemas.microsoft.com/office/drawing/2014/main" id="{73748687-0E55-4F20-BDEE-1163B33CEA09}"/>
                </a:ext>
              </a:extLst>
            </p:cNvPr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;p2">
              <a:extLst>
                <a:ext uri="{FF2B5EF4-FFF2-40B4-BE49-F238E27FC236}">
                  <a16:creationId xmlns:a16="http://schemas.microsoft.com/office/drawing/2014/main" id="{845D2F19-41EA-4990-894D-7F98E1995AE1}"/>
                </a:ext>
              </a:extLst>
            </p:cNvPr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;p2">
              <a:extLst>
                <a:ext uri="{FF2B5EF4-FFF2-40B4-BE49-F238E27FC236}">
                  <a16:creationId xmlns:a16="http://schemas.microsoft.com/office/drawing/2014/main" id="{D4BA9F3D-B40C-42A4-B6EC-8497EAE5A466}"/>
                </a:ext>
              </a:extLst>
            </p:cNvPr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67;p6">
            <a:extLst>
              <a:ext uri="{FF2B5EF4-FFF2-40B4-BE49-F238E27FC236}">
                <a16:creationId xmlns:a16="http://schemas.microsoft.com/office/drawing/2014/main" id="{D6695EB8-14ED-4E6B-B2A8-1FD36409A3F6}"/>
              </a:ext>
            </a:extLst>
          </p:cNvPr>
          <p:cNvGrpSpPr/>
          <p:nvPr/>
        </p:nvGrpSpPr>
        <p:grpSpPr>
          <a:xfrm rot="1365313">
            <a:off x="8320844" y="5246847"/>
            <a:ext cx="762736" cy="1210640"/>
            <a:chOff x="2190225" y="236575"/>
            <a:chExt cx="3165475" cy="5024350"/>
          </a:xfrm>
        </p:grpSpPr>
        <p:sp>
          <p:nvSpPr>
            <p:cNvPr id="19" name="Google Shape;68;p6">
              <a:extLst>
                <a:ext uri="{FF2B5EF4-FFF2-40B4-BE49-F238E27FC236}">
                  <a16:creationId xmlns:a16="http://schemas.microsoft.com/office/drawing/2014/main" id="{AE38A8CF-622A-42D8-A564-FB6064E824CE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;p6">
              <a:extLst>
                <a:ext uri="{FF2B5EF4-FFF2-40B4-BE49-F238E27FC236}">
                  <a16:creationId xmlns:a16="http://schemas.microsoft.com/office/drawing/2014/main" id="{CB0E299A-A780-4536-8012-C52E633BF5AD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;p6">
              <a:extLst>
                <a:ext uri="{FF2B5EF4-FFF2-40B4-BE49-F238E27FC236}">
                  <a16:creationId xmlns:a16="http://schemas.microsoft.com/office/drawing/2014/main" id="{668024C4-EB21-4179-A2F7-A9C975E24710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;p6">
              <a:extLst>
                <a:ext uri="{FF2B5EF4-FFF2-40B4-BE49-F238E27FC236}">
                  <a16:creationId xmlns:a16="http://schemas.microsoft.com/office/drawing/2014/main" id="{0BFEF879-E65D-4796-8C89-646B39FCC768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;p6">
              <a:extLst>
                <a:ext uri="{FF2B5EF4-FFF2-40B4-BE49-F238E27FC236}">
                  <a16:creationId xmlns:a16="http://schemas.microsoft.com/office/drawing/2014/main" id="{AC89713A-558B-4619-B4D6-AE5E7F66BD2A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73;p6">
            <a:extLst>
              <a:ext uri="{FF2B5EF4-FFF2-40B4-BE49-F238E27FC236}">
                <a16:creationId xmlns:a16="http://schemas.microsoft.com/office/drawing/2014/main" id="{4BF4C794-783A-428B-B3AA-E36AD92DCFDC}"/>
              </a:ext>
            </a:extLst>
          </p:cNvPr>
          <p:cNvGrpSpPr/>
          <p:nvPr/>
        </p:nvGrpSpPr>
        <p:grpSpPr>
          <a:xfrm rot="19546184">
            <a:off x="168457" y="5232876"/>
            <a:ext cx="801896" cy="1238575"/>
            <a:chOff x="2144500" y="237375"/>
            <a:chExt cx="3245200" cy="5012400"/>
          </a:xfrm>
        </p:grpSpPr>
        <p:sp>
          <p:nvSpPr>
            <p:cNvPr id="14" name="Google Shape;74;p6">
              <a:extLst>
                <a:ext uri="{FF2B5EF4-FFF2-40B4-BE49-F238E27FC236}">
                  <a16:creationId xmlns:a16="http://schemas.microsoft.com/office/drawing/2014/main" id="{9EFE2177-2AF0-456C-BBA8-D39E236B9982}"/>
                </a:ext>
              </a:extLst>
            </p:cNvPr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;p6">
              <a:extLst>
                <a:ext uri="{FF2B5EF4-FFF2-40B4-BE49-F238E27FC236}">
                  <a16:creationId xmlns:a16="http://schemas.microsoft.com/office/drawing/2014/main" id="{F5B37E3D-0438-476A-9E2E-BA254537AA25}"/>
                </a:ext>
              </a:extLst>
            </p:cNvPr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;p6">
              <a:extLst>
                <a:ext uri="{FF2B5EF4-FFF2-40B4-BE49-F238E27FC236}">
                  <a16:creationId xmlns:a16="http://schemas.microsoft.com/office/drawing/2014/main" id="{62ABE790-6426-4936-A5EC-7A72CAA84B24}"/>
                </a:ext>
              </a:extLst>
            </p:cNvPr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7;p6">
              <a:extLst>
                <a:ext uri="{FF2B5EF4-FFF2-40B4-BE49-F238E27FC236}">
                  <a16:creationId xmlns:a16="http://schemas.microsoft.com/office/drawing/2014/main" id="{1C3F0C5B-9060-46FD-A58C-94D46C316AC1}"/>
                </a:ext>
              </a:extLst>
            </p:cNvPr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;p6">
              <a:extLst>
                <a:ext uri="{FF2B5EF4-FFF2-40B4-BE49-F238E27FC236}">
                  <a16:creationId xmlns:a16="http://schemas.microsoft.com/office/drawing/2014/main" id="{540B5A77-38FD-4F72-9CAD-55DF4BC3D09B}"/>
                </a:ext>
              </a:extLst>
            </p:cNvPr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77;p11">
            <a:extLst>
              <a:ext uri="{FF2B5EF4-FFF2-40B4-BE49-F238E27FC236}">
                <a16:creationId xmlns:a16="http://schemas.microsoft.com/office/drawing/2014/main" id="{D274FD68-8E7E-4054-823B-7CF2F732A1C3}"/>
              </a:ext>
            </a:extLst>
          </p:cNvPr>
          <p:cNvGrpSpPr/>
          <p:nvPr/>
        </p:nvGrpSpPr>
        <p:grpSpPr>
          <a:xfrm>
            <a:off x="8502541" y="1750418"/>
            <a:ext cx="1528010" cy="1421425"/>
            <a:chOff x="920750" y="240450"/>
            <a:chExt cx="5619750" cy="5227750"/>
          </a:xfrm>
        </p:grpSpPr>
        <p:sp>
          <p:nvSpPr>
            <p:cNvPr id="56" name="Google Shape;178;p11">
              <a:extLst>
                <a:ext uri="{FF2B5EF4-FFF2-40B4-BE49-F238E27FC236}">
                  <a16:creationId xmlns:a16="http://schemas.microsoft.com/office/drawing/2014/main" id="{644A1AE0-56D1-4A29-8BBE-7E1E4D852AE4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9;p11">
              <a:extLst>
                <a:ext uri="{FF2B5EF4-FFF2-40B4-BE49-F238E27FC236}">
                  <a16:creationId xmlns:a16="http://schemas.microsoft.com/office/drawing/2014/main" id="{EE8C95BC-71E3-4BC2-84DD-67A12A7BDE56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;p11">
              <a:extLst>
                <a:ext uri="{FF2B5EF4-FFF2-40B4-BE49-F238E27FC236}">
                  <a16:creationId xmlns:a16="http://schemas.microsoft.com/office/drawing/2014/main" id="{DB6758D3-2BDB-4CDB-A7A0-93D9A6203FD1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1;p11">
              <a:extLst>
                <a:ext uri="{FF2B5EF4-FFF2-40B4-BE49-F238E27FC236}">
                  <a16:creationId xmlns:a16="http://schemas.microsoft.com/office/drawing/2014/main" id="{39C605C6-0000-4170-A769-BB2DE8562405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2;p11">
              <a:extLst>
                <a:ext uri="{FF2B5EF4-FFF2-40B4-BE49-F238E27FC236}">
                  <a16:creationId xmlns:a16="http://schemas.microsoft.com/office/drawing/2014/main" id="{3F5656BD-6E2C-490A-A967-46BC7DD69FAD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3;p11">
              <a:extLst>
                <a:ext uri="{FF2B5EF4-FFF2-40B4-BE49-F238E27FC236}">
                  <a16:creationId xmlns:a16="http://schemas.microsoft.com/office/drawing/2014/main" id="{80498811-F4B5-4D1A-969A-FD60044C094A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4;p11">
              <a:extLst>
                <a:ext uri="{FF2B5EF4-FFF2-40B4-BE49-F238E27FC236}">
                  <a16:creationId xmlns:a16="http://schemas.microsoft.com/office/drawing/2014/main" id="{5096E007-E595-4BF7-819B-5687BBA92FE0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5;p11">
              <a:extLst>
                <a:ext uri="{FF2B5EF4-FFF2-40B4-BE49-F238E27FC236}">
                  <a16:creationId xmlns:a16="http://schemas.microsoft.com/office/drawing/2014/main" id="{DCC176A6-95E5-4445-AA1C-454636D62045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6;p11">
              <a:extLst>
                <a:ext uri="{FF2B5EF4-FFF2-40B4-BE49-F238E27FC236}">
                  <a16:creationId xmlns:a16="http://schemas.microsoft.com/office/drawing/2014/main" id="{0E431DA0-7A25-47BC-BFCD-D6F0DAC69A39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7;p11">
              <a:extLst>
                <a:ext uri="{FF2B5EF4-FFF2-40B4-BE49-F238E27FC236}">
                  <a16:creationId xmlns:a16="http://schemas.microsoft.com/office/drawing/2014/main" id="{00FD0B76-5685-488F-B117-81D9AC5AA3C8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8;p11">
              <a:extLst>
                <a:ext uri="{FF2B5EF4-FFF2-40B4-BE49-F238E27FC236}">
                  <a16:creationId xmlns:a16="http://schemas.microsoft.com/office/drawing/2014/main" id="{686C2DC8-4B00-4B15-9A87-9053AA514E5B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9;p11">
              <a:extLst>
                <a:ext uri="{FF2B5EF4-FFF2-40B4-BE49-F238E27FC236}">
                  <a16:creationId xmlns:a16="http://schemas.microsoft.com/office/drawing/2014/main" id="{3506EE03-B10B-4030-88F2-9B0135308994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0;p11">
              <a:extLst>
                <a:ext uri="{FF2B5EF4-FFF2-40B4-BE49-F238E27FC236}">
                  <a16:creationId xmlns:a16="http://schemas.microsoft.com/office/drawing/2014/main" id="{AE37E844-1321-44BD-9956-34F277EB8687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1;p11">
              <a:extLst>
                <a:ext uri="{FF2B5EF4-FFF2-40B4-BE49-F238E27FC236}">
                  <a16:creationId xmlns:a16="http://schemas.microsoft.com/office/drawing/2014/main" id="{7C5AD9E8-44EA-4BF3-892C-9E0BABFF8446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2;p11">
              <a:extLst>
                <a:ext uri="{FF2B5EF4-FFF2-40B4-BE49-F238E27FC236}">
                  <a16:creationId xmlns:a16="http://schemas.microsoft.com/office/drawing/2014/main" id="{5FB9B015-CB7B-4188-ACBC-F04D4101659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;p11">
              <a:extLst>
                <a:ext uri="{FF2B5EF4-FFF2-40B4-BE49-F238E27FC236}">
                  <a16:creationId xmlns:a16="http://schemas.microsoft.com/office/drawing/2014/main" id="{1D71B06E-8B74-4FA1-A0E0-1905CA38834A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4;p11">
              <a:extLst>
                <a:ext uri="{FF2B5EF4-FFF2-40B4-BE49-F238E27FC236}">
                  <a16:creationId xmlns:a16="http://schemas.microsoft.com/office/drawing/2014/main" id="{2B5DDE05-598C-477E-8D80-9A5AEB5AF2A8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5;p11">
              <a:extLst>
                <a:ext uri="{FF2B5EF4-FFF2-40B4-BE49-F238E27FC236}">
                  <a16:creationId xmlns:a16="http://schemas.microsoft.com/office/drawing/2014/main" id="{EAE40977-7F51-408A-BA4C-D83AD012B8D4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6;p11">
              <a:extLst>
                <a:ext uri="{FF2B5EF4-FFF2-40B4-BE49-F238E27FC236}">
                  <a16:creationId xmlns:a16="http://schemas.microsoft.com/office/drawing/2014/main" id="{7763AC4B-1A91-48E3-AAAB-93CE1FA24BA1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7;p11">
              <a:extLst>
                <a:ext uri="{FF2B5EF4-FFF2-40B4-BE49-F238E27FC236}">
                  <a16:creationId xmlns:a16="http://schemas.microsoft.com/office/drawing/2014/main" id="{1C621B61-2A16-4208-84AE-D4EC94735454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8;p11">
              <a:extLst>
                <a:ext uri="{FF2B5EF4-FFF2-40B4-BE49-F238E27FC236}">
                  <a16:creationId xmlns:a16="http://schemas.microsoft.com/office/drawing/2014/main" id="{44FE048D-30C2-4498-A840-D9C4B48220C4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;p11">
              <a:extLst>
                <a:ext uri="{FF2B5EF4-FFF2-40B4-BE49-F238E27FC236}">
                  <a16:creationId xmlns:a16="http://schemas.microsoft.com/office/drawing/2014/main" id="{4F2BED05-BB01-4C9A-AA61-02D5C3CCDC4B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0;p11">
              <a:extLst>
                <a:ext uri="{FF2B5EF4-FFF2-40B4-BE49-F238E27FC236}">
                  <a16:creationId xmlns:a16="http://schemas.microsoft.com/office/drawing/2014/main" id="{2F8D61E9-C96C-4759-AE3A-CD09136CC106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1;p11">
              <a:extLst>
                <a:ext uri="{FF2B5EF4-FFF2-40B4-BE49-F238E27FC236}">
                  <a16:creationId xmlns:a16="http://schemas.microsoft.com/office/drawing/2014/main" id="{B270297E-ACDF-4486-89F4-F1BAEFB75770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02;p11">
            <a:extLst>
              <a:ext uri="{FF2B5EF4-FFF2-40B4-BE49-F238E27FC236}">
                <a16:creationId xmlns:a16="http://schemas.microsoft.com/office/drawing/2014/main" id="{3AFB547F-ACA7-4090-B930-8610993D5543}"/>
              </a:ext>
            </a:extLst>
          </p:cNvPr>
          <p:cNvGrpSpPr/>
          <p:nvPr/>
        </p:nvGrpSpPr>
        <p:grpSpPr>
          <a:xfrm>
            <a:off x="-942101" y="2765171"/>
            <a:ext cx="1412536" cy="1759606"/>
            <a:chOff x="1728250" y="237500"/>
            <a:chExt cx="4090750" cy="5095875"/>
          </a:xfrm>
        </p:grpSpPr>
        <p:sp>
          <p:nvSpPr>
            <p:cNvPr id="27" name="Google Shape;203;p11">
              <a:extLst>
                <a:ext uri="{FF2B5EF4-FFF2-40B4-BE49-F238E27FC236}">
                  <a16:creationId xmlns:a16="http://schemas.microsoft.com/office/drawing/2014/main" id="{EC2FA185-3F90-407F-947E-DE21AD7F20B2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;p11">
              <a:extLst>
                <a:ext uri="{FF2B5EF4-FFF2-40B4-BE49-F238E27FC236}">
                  <a16:creationId xmlns:a16="http://schemas.microsoft.com/office/drawing/2014/main" id="{CE6A4304-08A6-4F22-B676-C0C0644C1F61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;p11">
              <a:extLst>
                <a:ext uri="{FF2B5EF4-FFF2-40B4-BE49-F238E27FC236}">
                  <a16:creationId xmlns:a16="http://schemas.microsoft.com/office/drawing/2014/main" id="{09779EA0-77A1-4226-B1A3-4F43905D3B1F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6;p11">
              <a:extLst>
                <a:ext uri="{FF2B5EF4-FFF2-40B4-BE49-F238E27FC236}">
                  <a16:creationId xmlns:a16="http://schemas.microsoft.com/office/drawing/2014/main" id="{465DAD88-CAB3-4B74-B65A-461F526D704C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;p11">
              <a:extLst>
                <a:ext uri="{FF2B5EF4-FFF2-40B4-BE49-F238E27FC236}">
                  <a16:creationId xmlns:a16="http://schemas.microsoft.com/office/drawing/2014/main" id="{DC3D3E7B-46DB-4355-B158-10C0FF7A536F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;p11">
              <a:extLst>
                <a:ext uri="{FF2B5EF4-FFF2-40B4-BE49-F238E27FC236}">
                  <a16:creationId xmlns:a16="http://schemas.microsoft.com/office/drawing/2014/main" id="{0336032C-0DE2-4F6D-9E30-0856D98BE85A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9;p11">
              <a:extLst>
                <a:ext uri="{FF2B5EF4-FFF2-40B4-BE49-F238E27FC236}">
                  <a16:creationId xmlns:a16="http://schemas.microsoft.com/office/drawing/2014/main" id="{11C3EBFA-4C5A-415D-9950-3A249ECFC0E7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0;p11">
              <a:extLst>
                <a:ext uri="{FF2B5EF4-FFF2-40B4-BE49-F238E27FC236}">
                  <a16:creationId xmlns:a16="http://schemas.microsoft.com/office/drawing/2014/main" id="{A24E0CF9-E9B9-4C74-9592-A06F4E85161B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1;p11">
              <a:extLst>
                <a:ext uri="{FF2B5EF4-FFF2-40B4-BE49-F238E27FC236}">
                  <a16:creationId xmlns:a16="http://schemas.microsoft.com/office/drawing/2014/main" id="{CD042692-6BDD-47AA-8100-0192BD71901B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;p11">
              <a:extLst>
                <a:ext uri="{FF2B5EF4-FFF2-40B4-BE49-F238E27FC236}">
                  <a16:creationId xmlns:a16="http://schemas.microsoft.com/office/drawing/2014/main" id="{C47EEA77-E02C-4363-9A1A-29E52922D739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;p11">
              <a:extLst>
                <a:ext uri="{FF2B5EF4-FFF2-40B4-BE49-F238E27FC236}">
                  <a16:creationId xmlns:a16="http://schemas.microsoft.com/office/drawing/2014/main" id="{A0FEA449-509F-4F68-966B-6DD0093917FB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4;p11">
              <a:extLst>
                <a:ext uri="{FF2B5EF4-FFF2-40B4-BE49-F238E27FC236}">
                  <a16:creationId xmlns:a16="http://schemas.microsoft.com/office/drawing/2014/main" id="{E0E58156-F6E9-43D8-8069-F011725B086D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5;p11">
              <a:extLst>
                <a:ext uri="{FF2B5EF4-FFF2-40B4-BE49-F238E27FC236}">
                  <a16:creationId xmlns:a16="http://schemas.microsoft.com/office/drawing/2014/main" id="{99C7534A-B633-4C7E-A5C2-BEB19B260035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;p11">
              <a:extLst>
                <a:ext uri="{FF2B5EF4-FFF2-40B4-BE49-F238E27FC236}">
                  <a16:creationId xmlns:a16="http://schemas.microsoft.com/office/drawing/2014/main" id="{E8189ADE-A039-400F-BD96-B7267E0F3AF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7;p11">
              <a:extLst>
                <a:ext uri="{FF2B5EF4-FFF2-40B4-BE49-F238E27FC236}">
                  <a16:creationId xmlns:a16="http://schemas.microsoft.com/office/drawing/2014/main" id="{DD833B84-2D3D-40B3-9E6A-6C86CD8537CA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8;p11">
              <a:extLst>
                <a:ext uri="{FF2B5EF4-FFF2-40B4-BE49-F238E27FC236}">
                  <a16:creationId xmlns:a16="http://schemas.microsoft.com/office/drawing/2014/main" id="{0B84C059-B222-4F22-847D-B718CE6CDAC6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;p11">
              <a:extLst>
                <a:ext uri="{FF2B5EF4-FFF2-40B4-BE49-F238E27FC236}">
                  <a16:creationId xmlns:a16="http://schemas.microsoft.com/office/drawing/2014/main" id="{0E65177C-ED6B-43AD-B087-6E1CF0BA9B96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0;p11">
              <a:extLst>
                <a:ext uri="{FF2B5EF4-FFF2-40B4-BE49-F238E27FC236}">
                  <a16:creationId xmlns:a16="http://schemas.microsoft.com/office/drawing/2014/main" id="{C4C425BD-285A-410B-A907-D97BE632A08A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;p11">
              <a:extLst>
                <a:ext uri="{FF2B5EF4-FFF2-40B4-BE49-F238E27FC236}">
                  <a16:creationId xmlns:a16="http://schemas.microsoft.com/office/drawing/2014/main" id="{5A0B7492-786F-4A25-8860-B450AA00CA9E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2;p11">
              <a:extLst>
                <a:ext uri="{FF2B5EF4-FFF2-40B4-BE49-F238E27FC236}">
                  <a16:creationId xmlns:a16="http://schemas.microsoft.com/office/drawing/2014/main" id="{DCA11C2B-2A62-4877-B248-21884B72B13F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3;p11">
              <a:extLst>
                <a:ext uri="{FF2B5EF4-FFF2-40B4-BE49-F238E27FC236}">
                  <a16:creationId xmlns:a16="http://schemas.microsoft.com/office/drawing/2014/main" id="{F6CC12D9-6033-4A82-87F5-E158A3FA8350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4;p11">
              <a:extLst>
                <a:ext uri="{FF2B5EF4-FFF2-40B4-BE49-F238E27FC236}">
                  <a16:creationId xmlns:a16="http://schemas.microsoft.com/office/drawing/2014/main" id="{CD0BAB6B-EE9E-42C3-A007-5284F9F2D085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5;p11">
              <a:extLst>
                <a:ext uri="{FF2B5EF4-FFF2-40B4-BE49-F238E27FC236}">
                  <a16:creationId xmlns:a16="http://schemas.microsoft.com/office/drawing/2014/main" id="{D9CF0282-130B-4C04-898D-C5755D307CE9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6;p11">
              <a:extLst>
                <a:ext uri="{FF2B5EF4-FFF2-40B4-BE49-F238E27FC236}">
                  <a16:creationId xmlns:a16="http://schemas.microsoft.com/office/drawing/2014/main" id="{C26868C3-7EC5-40BF-B344-A367040A6EE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7;p11">
              <a:extLst>
                <a:ext uri="{FF2B5EF4-FFF2-40B4-BE49-F238E27FC236}">
                  <a16:creationId xmlns:a16="http://schemas.microsoft.com/office/drawing/2014/main" id="{A1BF1FFF-B8F1-429B-94A1-72A202E9F20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;p11">
              <a:extLst>
                <a:ext uri="{FF2B5EF4-FFF2-40B4-BE49-F238E27FC236}">
                  <a16:creationId xmlns:a16="http://schemas.microsoft.com/office/drawing/2014/main" id="{908E4EC6-2088-4BDF-B036-C979A2E055F7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9;p11">
              <a:extLst>
                <a:ext uri="{FF2B5EF4-FFF2-40B4-BE49-F238E27FC236}">
                  <a16:creationId xmlns:a16="http://schemas.microsoft.com/office/drawing/2014/main" id="{31CEDC27-9469-43F2-8657-53D097D4731F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0;p11">
              <a:extLst>
                <a:ext uri="{FF2B5EF4-FFF2-40B4-BE49-F238E27FC236}">
                  <a16:creationId xmlns:a16="http://schemas.microsoft.com/office/drawing/2014/main" id="{37738164-C376-4DB9-85D0-CAE65CCE24A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1;p11">
              <a:extLst>
                <a:ext uri="{FF2B5EF4-FFF2-40B4-BE49-F238E27FC236}">
                  <a16:creationId xmlns:a16="http://schemas.microsoft.com/office/drawing/2014/main" id="{FC4BCB47-6695-4F7D-88B5-5B1F7F3B0A82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69;p13">
            <a:extLst>
              <a:ext uri="{FF2B5EF4-FFF2-40B4-BE49-F238E27FC236}">
                <a16:creationId xmlns:a16="http://schemas.microsoft.com/office/drawing/2014/main" id="{3CF4731C-EF1E-45C2-B12A-A7BE2906BD83}"/>
              </a:ext>
            </a:extLst>
          </p:cNvPr>
          <p:cNvGrpSpPr/>
          <p:nvPr/>
        </p:nvGrpSpPr>
        <p:grpSpPr>
          <a:xfrm rot="-1609825">
            <a:off x="-264129" y="-233557"/>
            <a:ext cx="1357442" cy="1384042"/>
            <a:chOff x="1301600" y="238450"/>
            <a:chExt cx="4846600" cy="4941575"/>
          </a:xfrm>
        </p:grpSpPr>
        <p:sp>
          <p:nvSpPr>
            <p:cNvPr id="81" name="Google Shape;270;p13">
              <a:extLst>
                <a:ext uri="{FF2B5EF4-FFF2-40B4-BE49-F238E27FC236}">
                  <a16:creationId xmlns:a16="http://schemas.microsoft.com/office/drawing/2014/main" id="{14960637-6756-4565-8294-B14F86A5D51C}"/>
                </a:ext>
              </a:extLst>
            </p:cNvPr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271;p13">
              <a:extLst>
                <a:ext uri="{FF2B5EF4-FFF2-40B4-BE49-F238E27FC236}">
                  <a16:creationId xmlns:a16="http://schemas.microsoft.com/office/drawing/2014/main" id="{E67DD01E-35E9-491C-9280-DA5DE12CD9A9}"/>
                </a:ext>
              </a:extLst>
            </p:cNvPr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2;p13">
              <a:extLst>
                <a:ext uri="{FF2B5EF4-FFF2-40B4-BE49-F238E27FC236}">
                  <a16:creationId xmlns:a16="http://schemas.microsoft.com/office/drawing/2014/main" id="{A400663F-C8C4-481B-A9AD-8C561A20C28D}"/>
                </a:ext>
              </a:extLst>
            </p:cNvPr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958;p33">
            <a:extLst>
              <a:ext uri="{FF2B5EF4-FFF2-40B4-BE49-F238E27FC236}">
                <a16:creationId xmlns:a16="http://schemas.microsoft.com/office/drawing/2014/main" id="{9B10E40C-5F82-4F70-B37D-C6D4E09DA040}"/>
              </a:ext>
            </a:extLst>
          </p:cNvPr>
          <p:cNvGrpSpPr/>
          <p:nvPr/>
        </p:nvGrpSpPr>
        <p:grpSpPr>
          <a:xfrm rot="-3226582">
            <a:off x="2253312" y="6181709"/>
            <a:ext cx="1259793" cy="1015566"/>
            <a:chOff x="750100" y="236175"/>
            <a:chExt cx="6175375" cy="4978200"/>
          </a:xfrm>
        </p:grpSpPr>
        <p:sp>
          <p:nvSpPr>
            <p:cNvPr id="88" name="Google Shape;959;p33">
              <a:extLst>
                <a:ext uri="{FF2B5EF4-FFF2-40B4-BE49-F238E27FC236}">
                  <a16:creationId xmlns:a16="http://schemas.microsoft.com/office/drawing/2014/main" id="{4DB59B40-F03D-4D3A-935B-02F62D43D678}"/>
                </a:ext>
              </a:extLst>
            </p:cNvPr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60;p33">
              <a:extLst>
                <a:ext uri="{FF2B5EF4-FFF2-40B4-BE49-F238E27FC236}">
                  <a16:creationId xmlns:a16="http://schemas.microsoft.com/office/drawing/2014/main" id="{14CE6CD0-03C9-4C41-B89C-8A44BBC6E980}"/>
                </a:ext>
              </a:extLst>
            </p:cNvPr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61;p33">
              <a:extLst>
                <a:ext uri="{FF2B5EF4-FFF2-40B4-BE49-F238E27FC236}">
                  <a16:creationId xmlns:a16="http://schemas.microsoft.com/office/drawing/2014/main" id="{F1618622-F98B-4BE2-81C2-3E4BD9D4C41D}"/>
                </a:ext>
              </a:extLst>
            </p:cNvPr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62;p33">
              <a:extLst>
                <a:ext uri="{FF2B5EF4-FFF2-40B4-BE49-F238E27FC236}">
                  <a16:creationId xmlns:a16="http://schemas.microsoft.com/office/drawing/2014/main" id="{C9DB4285-34D7-4953-885C-9E8D743487B4}"/>
                </a:ext>
              </a:extLst>
            </p:cNvPr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63;p33">
              <a:extLst>
                <a:ext uri="{FF2B5EF4-FFF2-40B4-BE49-F238E27FC236}">
                  <a16:creationId xmlns:a16="http://schemas.microsoft.com/office/drawing/2014/main" id="{BAF02A6E-5E50-477F-AAE0-6624E8CF9552}"/>
                </a:ext>
              </a:extLst>
            </p:cNvPr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64;p33">
              <a:extLst>
                <a:ext uri="{FF2B5EF4-FFF2-40B4-BE49-F238E27FC236}">
                  <a16:creationId xmlns:a16="http://schemas.microsoft.com/office/drawing/2014/main" id="{EFDFCF4C-0165-47D3-9E88-E68A3CBF2000}"/>
                </a:ext>
              </a:extLst>
            </p:cNvPr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90;p33">
            <a:extLst>
              <a:ext uri="{FF2B5EF4-FFF2-40B4-BE49-F238E27FC236}">
                <a16:creationId xmlns:a16="http://schemas.microsoft.com/office/drawing/2014/main" id="{6F501F7E-797B-4DE7-820E-1F5B73C5D1E3}"/>
              </a:ext>
            </a:extLst>
          </p:cNvPr>
          <p:cNvGrpSpPr/>
          <p:nvPr/>
        </p:nvGrpSpPr>
        <p:grpSpPr>
          <a:xfrm rot="15707217" flipH="1">
            <a:off x="4416997" y="-844927"/>
            <a:ext cx="889155" cy="1181848"/>
            <a:chOff x="1806625" y="239525"/>
            <a:chExt cx="3845825" cy="5111800"/>
          </a:xfrm>
        </p:grpSpPr>
        <p:sp>
          <p:nvSpPr>
            <p:cNvPr id="95" name="Google Shape;991;p33">
              <a:extLst>
                <a:ext uri="{FF2B5EF4-FFF2-40B4-BE49-F238E27FC236}">
                  <a16:creationId xmlns:a16="http://schemas.microsoft.com/office/drawing/2014/main" id="{8F648A04-B457-434F-BDD5-3276F55F6F49}"/>
                </a:ext>
              </a:extLst>
            </p:cNvPr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92;p33">
              <a:extLst>
                <a:ext uri="{FF2B5EF4-FFF2-40B4-BE49-F238E27FC236}">
                  <a16:creationId xmlns:a16="http://schemas.microsoft.com/office/drawing/2014/main" id="{210FA381-08E7-42E8-9AC7-F23DC88E4C83}"/>
                </a:ext>
              </a:extLst>
            </p:cNvPr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93;p33">
              <a:extLst>
                <a:ext uri="{FF2B5EF4-FFF2-40B4-BE49-F238E27FC236}">
                  <a16:creationId xmlns:a16="http://schemas.microsoft.com/office/drawing/2014/main" id="{32E79A76-6832-46B6-9C84-98B3B1DFA19F}"/>
                </a:ext>
              </a:extLst>
            </p:cNvPr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19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BE673D02-D31F-40FA-B0B6-916278571DFF}"/>
              </a:ext>
            </a:extLst>
          </p:cNvPr>
          <p:cNvSpPr/>
          <p:nvPr/>
        </p:nvSpPr>
        <p:spPr>
          <a:xfrm rot="10800000">
            <a:off x="-609600" y="-410369"/>
            <a:ext cx="12057285" cy="5257164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DAD0386A-813A-4DE4-AE0E-F97E04203B2E}"/>
              </a:ext>
            </a:extLst>
          </p:cNvPr>
          <p:cNvSpPr/>
          <p:nvPr/>
        </p:nvSpPr>
        <p:spPr>
          <a:xfrm rot="10800000">
            <a:off x="-1828800" y="3186747"/>
            <a:ext cx="15679056" cy="7048146"/>
          </a:xfrm>
          <a:custGeom>
            <a:avLst/>
            <a:gdLst>
              <a:gd name="connsiteX0" fmla="*/ 10954516 w 10954659"/>
              <a:gd name="connsiteY0" fmla="*/ 3700765 h 5344834"/>
              <a:gd name="connsiteX1" fmla="*/ 10931664 w 10954659"/>
              <a:gd name="connsiteY1" fmla="*/ 3854486 h 5344834"/>
              <a:gd name="connsiteX2" fmla="*/ 10299167 w 10954659"/>
              <a:gd name="connsiteY2" fmla="*/ 4366334 h 5344834"/>
              <a:gd name="connsiteX3" fmla="*/ 10072744 w 10954659"/>
              <a:gd name="connsiteY3" fmla="*/ 4804922 h 5344834"/>
              <a:gd name="connsiteX4" fmla="*/ 9301844 w 10954659"/>
              <a:gd name="connsiteY4" fmla="*/ 4858026 h 5344834"/>
              <a:gd name="connsiteX5" fmla="*/ 8750943 w 10954659"/>
              <a:gd name="connsiteY5" fmla="*/ 5325918 h 5344834"/>
              <a:gd name="connsiteX6" fmla="*/ 7940936 w 10954659"/>
              <a:gd name="connsiteY6" fmla="*/ 5040318 h 5344834"/>
              <a:gd name="connsiteX7" fmla="*/ 6737703 w 10954659"/>
              <a:gd name="connsiteY7" fmla="*/ 4758140 h 5344834"/>
              <a:gd name="connsiteX8" fmla="*/ 6342706 w 10954659"/>
              <a:gd name="connsiteY8" fmla="*/ 4640760 h 5344834"/>
              <a:gd name="connsiteX9" fmla="*/ 6309383 w 10954659"/>
              <a:gd name="connsiteY9" fmla="*/ 4607196 h 5344834"/>
              <a:gd name="connsiteX10" fmla="*/ 6285819 w 10954659"/>
              <a:gd name="connsiteY10" fmla="*/ 4622632 h 5344834"/>
              <a:gd name="connsiteX11" fmla="*/ 5600206 w 10954659"/>
              <a:gd name="connsiteY11" fmla="*/ 4619866 h 5344834"/>
              <a:gd name="connsiteX12" fmla="*/ 5049306 w 10954659"/>
              <a:gd name="connsiteY12" fmla="*/ 5087758 h 5344834"/>
              <a:gd name="connsiteX13" fmla="*/ 4239299 w 10954659"/>
              <a:gd name="connsiteY13" fmla="*/ 4802158 h 5344834"/>
              <a:gd name="connsiteX14" fmla="*/ 3036065 w 10954659"/>
              <a:gd name="connsiteY14" fmla="*/ 4519979 h 5344834"/>
              <a:gd name="connsiteX15" fmla="*/ 2507029 w 10954659"/>
              <a:gd name="connsiteY15" fmla="*/ 4205970 h 5344834"/>
              <a:gd name="connsiteX16" fmla="*/ 2487512 w 10954659"/>
              <a:gd name="connsiteY16" fmla="*/ 4092728 h 5344834"/>
              <a:gd name="connsiteX17" fmla="*/ 2488463 w 10954659"/>
              <a:gd name="connsiteY17" fmla="*/ 4084722 h 5344834"/>
              <a:gd name="connsiteX18" fmla="*/ 2439178 w 10954659"/>
              <a:gd name="connsiteY18" fmla="*/ 4084899 h 5344834"/>
              <a:gd name="connsiteX19" fmla="*/ 1861495 w 10954659"/>
              <a:gd name="connsiteY19" fmla="*/ 3782176 h 5344834"/>
              <a:gd name="connsiteX20" fmla="*/ 658260 w 10954659"/>
              <a:gd name="connsiteY20" fmla="*/ 3499997 h 5344834"/>
              <a:gd name="connsiteX21" fmla="*/ 129226 w 10954659"/>
              <a:gd name="connsiteY21" fmla="*/ 3185988 h 5344834"/>
              <a:gd name="connsiteX22" fmla="*/ 242268 w 10954659"/>
              <a:gd name="connsiteY22" fmla="*/ 2762125 h 5344834"/>
              <a:gd name="connsiteX23" fmla="*/ 3560 w 10954659"/>
              <a:gd name="connsiteY23" fmla="*/ 2327256 h 5344834"/>
              <a:gd name="connsiteX24" fmla="*/ 439501 w 10954659"/>
              <a:gd name="connsiteY24" fmla="*/ 1940729 h 5344834"/>
              <a:gd name="connsiteX25" fmla="*/ 443671 w 10954659"/>
              <a:gd name="connsiteY25" fmla="*/ 1930541 h 5344834"/>
              <a:gd name="connsiteX26" fmla="*/ 637861 w 10954659"/>
              <a:gd name="connsiteY26" fmla="*/ 1375481 h 5344834"/>
              <a:gd name="connsiteX27" fmla="*/ 1582550 w 10954659"/>
              <a:gd name="connsiteY27" fmla="*/ 1248673 h 5344834"/>
              <a:gd name="connsiteX28" fmla="*/ 1582733 w 10954659"/>
              <a:gd name="connsiteY28" fmla="*/ 1248438 h 5344834"/>
              <a:gd name="connsiteX29" fmla="*/ 1665863 w 10954659"/>
              <a:gd name="connsiteY29" fmla="*/ 1140942 h 5344834"/>
              <a:gd name="connsiteX30" fmla="*/ 2535017 w 10954659"/>
              <a:gd name="connsiteY30" fmla="*/ 1117029 h 5344834"/>
              <a:gd name="connsiteX31" fmla="*/ 2539265 w 10954659"/>
              <a:gd name="connsiteY31" fmla="*/ 1111259 h 5344834"/>
              <a:gd name="connsiteX32" fmla="*/ 2600964 w 10954659"/>
              <a:gd name="connsiteY32" fmla="*/ 1027458 h 5344834"/>
              <a:gd name="connsiteX33" fmla="*/ 2906153 w 10954659"/>
              <a:gd name="connsiteY33" fmla="*/ 876650 h 5344834"/>
              <a:gd name="connsiteX34" fmla="*/ 3100783 w 10954659"/>
              <a:gd name="connsiteY34" fmla="*/ 886904 h 5344834"/>
              <a:gd name="connsiteX35" fmla="*/ 3179155 w 10954659"/>
              <a:gd name="connsiteY35" fmla="*/ 913125 h 5344834"/>
              <a:gd name="connsiteX36" fmla="*/ 3189240 w 10954659"/>
              <a:gd name="connsiteY36" fmla="*/ 867337 h 5344834"/>
              <a:gd name="connsiteX37" fmla="*/ 3355352 w 10954659"/>
              <a:gd name="connsiteY37" fmla="*/ 609302 h 5344834"/>
              <a:gd name="connsiteX38" fmla="*/ 4300042 w 10954659"/>
              <a:gd name="connsiteY38" fmla="*/ 482494 h 5344834"/>
              <a:gd name="connsiteX39" fmla="*/ 4300222 w 10954659"/>
              <a:gd name="connsiteY39" fmla="*/ 482260 h 5344834"/>
              <a:gd name="connsiteX40" fmla="*/ 4383353 w 10954659"/>
              <a:gd name="connsiteY40" fmla="*/ 374763 h 5344834"/>
              <a:gd name="connsiteX41" fmla="*/ 5252507 w 10954659"/>
              <a:gd name="connsiteY41" fmla="*/ 350850 h 5344834"/>
              <a:gd name="connsiteX42" fmla="*/ 5256756 w 10954659"/>
              <a:gd name="connsiteY42" fmla="*/ 345080 h 5344834"/>
              <a:gd name="connsiteX43" fmla="*/ 5318453 w 10954659"/>
              <a:gd name="connsiteY43" fmla="*/ 261278 h 5344834"/>
              <a:gd name="connsiteX44" fmla="*/ 5623644 w 10954659"/>
              <a:gd name="connsiteY44" fmla="*/ 110471 h 5344834"/>
              <a:gd name="connsiteX45" fmla="*/ 5722323 w 10954659"/>
              <a:gd name="connsiteY45" fmla="*/ 106882 h 5344834"/>
              <a:gd name="connsiteX46" fmla="*/ 5991248 w 10954659"/>
              <a:gd name="connsiteY46" fmla="*/ 196768 h 5344834"/>
              <a:gd name="connsiteX47" fmla="*/ 6078533 w 10954659"/>
              <a:gd name="connsiteY47" fmla="*/ 275268 h 5344834"/>
              <a:gd name="connsiteX48" fmla="*/ 6083929 w 10954659"/>
              <a:gd name="connsiteY48" fmla="*/ 280120 h 5344834"/>
              <a:gd name="connsiteX49" fmla="*/ 6461582 w 10954659"/>
              <a:gd name="connsiteY49" fmla="*/ 108057 h 5344834"/>
              <a:gd name="connsiteX50" fmla="*/ 6718456 w 10954659"/>
              <a:gd name="connsiteY50" fmla="*/ 146915 h 5344834"/>
              <a:gd name="connsiteX51" fmla="*/ 6930355 w 10954659"/>
              <a:gd name="connsiteY51" fmla="*/ 292355 h 5344834"/>
              <a:gd name="connsiteX52" fmla="*/ 6989684 w 10954659"/>
              <a:gd name="connsiteY52" fmla="*/ 379358 h 5344834"/>
              <a:gd name="connsiteX53" fmla="*/ 7014484 w 10954659"/>
              <a:gd name="connsiteY53" fmla="*/ 368166 h 5344834"/>
              <a:gd name="connsiteX54" fmla="*/ 7324290 w 10954659"/>
              <a:gd name="connsiteY54" fmla="*/ 72276 h 5344834"/>
              <a:gd name="connsiteX55" fmla="*/ 7742477 w 10954659"/>
              <a:gd name="connsiteY55" fmla="*/ 135501 h 5344834"/>
              <a:gd name="connsiteX56" fmla="*/ 8171523 w 10954659"/>
              <a:gd name="connsiteY56" fmla="*/ 1991 h 5344834"/>
              <a:gd name="connsiteX57" fmla="*/ 8552873 w 10954659"/>
              <a:gd name="connsiteY57" fmla="*/ 245814 h 5344834"/>
              <a:gd name="connsiteX58" fmla="*/ 8562926 w 10954659"/>
              <a:gd name="connsiteY58" fmla="*/ 248146 h 5344834"/>
              <a:gd name="connsiteX59" fmla="*/ 9110553 w 10954659"/>
              <a:gd name="connsiteY59" fmla="*/ 356757 h 5344834"/>
              <a:gd name="connsiteX60" fmla="*/ 9251122 w 10954659"/>
              <a:gd name="connsiteY60" fmla="*/ 472246 h 5344834"/>
              <a:gd name="connsiteX61" fmla="*/ 9257276 w 10954659"/>
              <a:gd name="connsiteY61" fmla="*/ 481468 h 5344834"/>
              <a:gd name="connsiteX62" fmla="*/ 9296584 w 10954659"/>
              <a:gd name="connsiteY62" fmla="*/ 504503 h 5344834"/>
              <a:gd name="connsiteX63" fmla="*/ 9383870 w 10954659"/>
              <a:gd name="connsiteY63" fmla="*/ 583003 h 5344834"/>
              <a:gd name="connsiteX64" fmla="*/ 9389265 w 10954659"/>
              <a:gd name="connsiteY64" fmla="*/ 587854 h 5344834"/>
              <a:gd name="connsiteX65" fmla="*/ 9766919 w 10954659"/>
              <a:gd name="connsiteY65" fmla="*/ 415792 h 5344834"/>
              <a:gd name="connsiteX66" fmla="*/ 10023792 w 10954659"/>
              <a:gd name="connsiteY66" fmla="*/ 454649 h 5344834"/>
              <a:gd name="connsiteX67" fmla="*/ 10345564 w 10954659"/>
              <a:gd name="connsiteY67" fmla="*/ 818045 h 5344834"/>
              <a:gd name="connsiteX68" fmla="*/ 10347316 w 10954659"/>
              <a:gd name="connsiteY68" fmla="*/ 818692 h 5344834"/>
              <a:gd name="connsiteX69" fmla="*/ 10483373 w 10954659"/>
              <a:gd name="connsiteY69" fmla="*/ 869031 h 5344834"/>
              <a:gd name="connsiteX70" fmla="*/ 10758513 w 10954659"/>
              <a:gd name="connsiteY70" fmla="*/ 1170730 h 5344834"/>
              <a:gd name="connsiteX71" fmla="*/ 10740030 w 10954659"/>
              <a:gd name="connsiteY71" fmla="*/ 1553165 h 5344834"/>
              <a:gd name="connsiteX72" fmla="*/ 10875050 w 10954659"/>
              <a:gd name="connsiteY72" fmla="*/ 2137900 h 5344834"/>
              <a:gd name="connsiteX73" fmla="*/ 10557684 w 10954659"/>
              <a:gd name="connsiteY73" fmla="*/ 2541698 h 5344834"/>
              <a:gd name="connsiteX74" fmla="*/ 10500169 w 10954659"/>
              <a:gd name="connsiteY74" fmla="*/ 2570885 h 5344834"/>
              <a:gd name="connsiteX75" fmla="*/ 10539988 w 10954659"/>
              <a:gd name="connsiteY75" fmla="*/ 2585616 h 5344834"/>
              <a:gd name="connsiteX76" fmla="*/ 10815128 w 10954659"/>
              <a:gd name="connsiteY76" fmla="*/ 2887316 h 5344834"/>
              <a:gd name="connsiteX77" fmla="*/ 10796644 w 10954659"/>
              <a:gd name="connsiteY77" fmla="*/ 3269751 h 5344834"/>
              <a:gd name="connsiteX78" fmla="*/ 10954516 w 10954659"/>
              <a:gd name="connsiteY78" fmla="*/ 3700765 h 534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954659" h="5344834">
                <a:moveTo>
                  <a:pt x="10954516" y="3700765"/>
                </a:moveTo>
                <a:cubicBezTo>
                  <a:pt x="10953409" y="3752128"/>
                  <a:pt x="10945864" y="3803688"/>
                  <a:pt x="10931664" y="3854486"/>
                </a:cubicBezTo>
                <a:cubicBezTo>
                  <a:pt x="10856153" y="4124616"/>
                  <a:pt x="10606173" y="4326915"/>
                  <a:pt x="10299167" y="4366334"/>
                </a:cubicBezTo>
                <a:cubicBezTo>
                  <a:pt x="10297702" y="4534942"/>
                  <a:pt x="10215089" y="4694848"/>
                  <a:pt x="10072744" y="4804922"/>
                </a:cubicBezTo>
                <a:cubicBezTo>
                  <a:pt x="9856463" y="4972191"/>
                  <a:pt x="9544046" y="4993685"/>
                  <a:pt x="9301844" y="4858026"/>
                </a:cubicBezTo>
                <a:cubicBezTo>
                  <a:pt x="9223515" y="5091042"/>
                  <a:pt x="9013771" y="5269170"/>
                  <a:pt x="8750943" y="5325918"/>
                </a:cubicBezTo>
                <a:cubicBezTo>
                  <a:pt x="8441232" y="5392780"/>
                  <a:pt x="8117994" y="5278838"/>
                  <a:pt x="7940936" y="5040318"/>
                </a:cubicBezTo>
                <a:cubicBezTo>
                  <a:pt x="7523028" y="5266716"/>
                  <a:pt x="6980243" y="5139460"/>
                  <a:pt x="6737703" y="4758140"/>
                </a:cubicBezTo>
                <a:cubicBezTo>
                  <a:pt x="6588792" y="4773805"/>
                  <a:pt x="6445560" y="4727820"/>
                  <a:pt x="6342706" y="4640760"/>
                </a:cubicBezTo>
                <a:lnTo>
                  <a:pt x="6309383" y="4607196"/>
                </a:lnTo>
                <a:lnTo>
                  <a:pt x="6285819" y="4622632"/>
                </a:lnTo>
                <a:cubicBezTo>
                  <a:pt x="6077819" y="4736950"/>
                  <a:pt x="5812132" y="4738569"/>
                  <a:pt x="5600206" y="4619866"/>
                </a:cubicBezTo>
                <a:cubicBezTo>
                  <a:pt x="5521876" y="4852882"/>
                  <a:pt x="5312134" y="5031010"/>
                  <a:pt x="5049306" y="5087758"/>
                </a:cubicBezTo>
                <a:cubicBezTo>
                  <a:pt x="4739594" y="5154620"/>
                  <a:pt x="4416357" y="5040678"/>
                  <a:pt x="4239299" y="4802158"/>
                </a:cubicBezTo>
                <a:cubicBezTo>
                  <a:pt x="3821391" y="5028555"/>
                  <a:pt x="3278606" y="4901299"/>
                  <a:pt x="3036065" y="4519979"/>
                </a:cubicBezTo>
                <a:cubicBezTo>
                  <a:pt x="2797807" y="4545043"/>
                  <a:pt x="2574090" y="4412285"/>
                  <a:pt x="2507029" y="4205970"/>
                </a:cubicBezTo>
                <a:cubicBezTo>
                  <a:pt x="2494886" y="4168652"/>
                  <a:pt x="2488463" y="4130595"/>
                  <a:pt x="2487512" y="4092728"/>
                </a:cubicBezTo>
                <a:lnTo>
                  <a:pt x="2488463" y="4084722"/>
                </a:lnTo>
                <a:lnTo>
                  <a:pt x="2439178" y="4084899"/>
                </a:lnTo>
                <a:cubicBezTo>
                  <a:pt x="2209308" y="4069881"/>
                  <a:pt x="1994289" y="3961065"/>
                  <a:pt x="1861495" y="3782176"/>
                </a:cubicBezTo>
                <a:cubicBezTo>
                  <a:pt x="1443587" y="4008573"/>
                  <a:pt x="900802" y="3881317"/>
                  <a:pt x="658260" y="3499997"/>
                </a:cubicBezTo>
                <a:cubicBezTo>
                  <a:pt x="420003" y="3525061"/>
                  <a:pt x="196285" y="3392304"/>
                  <a:pt x="129226" y="3185988"/>
                </a:cubicBezTo>
                <a:cubicBezTo>
                  <a:pt x="80650" y="3036717"/>
                  <a:pt x="123590" y="2875621"/>
                  <a:pt x="242268" y="2762125"/>
                </a:cubicBezTo>
                <a:cubicBezTo>
                  <a:pt x="73888" y="2673099"/>
                  <a:pt x="-19882" y="2502259"/>
                  <a:pt x="3560" y="2327256"/>
                </a:cubicBezTo>
                <a:cubicBezTo>
                  <a:pt x="31061" y="2122353"/>
                  <a:pt x="212063" y="1961853"/>
                  <a:pt x="439501" y="1940729"/>
                </a:cubicBezTo>
                <a:cubicBezTo>
                  <a:pt x="440854" y="1937309"/>
                  <a:pt x="442319" y="1933961"/>
                  <a:pt x="443671" y="1930541"/>
                </a:cubicBezTo>
                <a:cubicBezTo>
                  <a:pt x="413129" y="1728762"/>
                  <a:pt x="484358" y="1525273"/>
                  <a:pt x="637861" y="1375481"/>
                </a:cubicBezTo>
                <a:cubicBezTo>
                  <a:pt x="880401" y="1138895"/>
                  <a:pt x="1273627" y="1086164"/>
                  <a:pt x="1582550" y="1248673"/>
                </a:cubicBezTo>
                <a:lnTo>
                  <a:pt x="1582733" y="1248438"/>
                </a:lnTo>
                <a:lnTo>
                  <a:pt x="1665863" y="1140942"/>
                </a:lnTo>
                <a:cubicBezTo>
                  <a:pt x="1887476" y="917882"/>
                  <a:pt x="2284334" y="895114"/>
                  <a:pt x="2535017" y="1117029"/>
                </a:cubicBezTo>
                <a:lnTo>
                  <a:pt x="2539265" y="1111259"/>
                </a:lnTo>
                <a:lnTo>
                  <a:pt x="2600964" y="1027458"/>
                </a:lnTo>
                <a:cubicBezTo>
                  <a:pt x="2677969" y="946334"/>
                  <a:pt x="2786038" y="891933"/>
                  <a:pt x="2906153" y="876650"/>
                </a:cubicBezTo>
                <a:cubicBezTo>
                  <a:pt x="2972254" y="868228"/>
                  <a:pt x="3038325" y="872083"/>
                  <a:pt x="3100783" y="886904"/>
                </a:cubicBezTo>
                <a:lnTo>
                  <a:pt x="3179155" y="913125"/>
                </a:lnTo>
                <a:lnTo>
                  <a:pt x="3189240" y="867337"/>
                </a:lnTo>
                <a:cubicBezTo>
                  <a:pt x="3222416" y="772518"/>
                  <a:pt x="3278600" y="684198"/>
                  <a:pt x="3355352" y="609302"/>
                </a:cubicBezTo>
                <a:cubicBezTo>
                  <a:pt x="3597892" y="372716"/>
                  <a:pt x="3991118" y="319985"/>
                  <a:pt x="4300042" y="482494"/>
                </a:cubicBezTo>
                <a:lnTo>
                  <a:pt x="4300222" y="482260"/>
                </a:lnTo>
                <a:lnTo>
                  <a:pt x="4383353" y="374763"/>
                </a:lnTo>
                <a:cubicBezTo>
                  <a:pt x="4604967" y="151703"/>
                  <a:pt x="5001824" y="128934"/>
                  <a:pt x="5252507" y="350850"/>
                </a:cubicBezTo>
                <a:lnTo>
                  <a:pt x="5256756" y="345080"/>
                </a:lnTo>
                <a:lnTo>
                  <a:pt x="5318453" y="261278"/>
                </a:lnTo>
                <a:cubicBezTo>
                  <a:pt x="5395459" y="180155"/>
                  <a:pt x="5503529" y="125755"/>
                  <a:pt x="5623644" y="110471"/>
                </a:cubicBezTo>
                <a:cubicBezTo>
                  <a:pt x="5656694" y="106260"/>
                  <a:pt x="5689737" y="105117"/>
                  <a:pt x="5722323" y="106882"/>
                </a:cubicBezTo>
                <a:cubicBezTo>
                  <a:pt x="5820086" y="112173"/>
                  <a:pt x="5913753" y="143613"/>
                  <a:pt x="5991248" y="196768"/>
                </a:cubicBezTo>
                <a:lnTo>
                  <a:pt x="6078533" y="275268"/>
                </a:lnTo>
                <a:lnTo>
                  <a:pt x="6083929" y="280120"/>
                </a:lnTo>
                <a:cubicBezTo>
                  <a:pt x="6181277" y="177203"/>
                  <a:pt x="6318425" y="117488"/>
                  <a:pt x="6461582" y="108057"/>
                </a:cubicBezTo>
                <a:cubicBezTo>
                  <a:pt x="6547476" y="102398"/>
                  <a:pt x="6635534" y="114841"/>
                  <a:pt x="6718456" y="146915"/>
                </a:cubicBezTo>
                <a:cubicBezTo>
                  <a:pt x="6802703" y="179491"/>
                  <a:pt x="6875031" y="229880"/>
                  <a:pt x="6930355" y="292355"/>
                </a:cubicBezTo>
                <a:lnTo>
                  <a:pt x="6989684" y="379358"/>
                </a:lnTo>
                <a:lnTo>
                  <a:pt x="7014484" y="368166"/>
                </a:lnTo>
                <a:cubicBezTo>
                  <a:pt x="6989756" y="234908"/>
                  <a:pt x="7120737" y="109782"/>
                  <a:pt x="7324290" y="72276"/>
                </a:cubicBezTo>
                <a:cubicBezTo>
                  <a:pt x="7471562" y="45107"/>
                  <a:pt x="7630500" y="69124"/>
                  <a:pt x="7742477" y="135501"/>
                </a:cubicBezTo>
                <a:cubicBezTo>
                  <a:pt x="7830311" y="41325"/>
                  <a:pt x="7998863" y="-11121"/>
                  <a:pt x="8171523" y="1991"/>
                </a:cubicBezTo>
                <a:cubicBezTo>
                  <a:pt x="8373682" y="17371"/>
                  <a:pt x="8532034" y="118607"/>
                  <a:pt x="8552873" y="245814"/>
                </a:cubicBezTo>
                <a:cubicBezTo>
                  <a:pt x="8556249" y="246570"/>
                  <a:pt x="8559551" y="247390"/>
                  <a:pt x="8562926" y="248146"/>
                </a:cubicBezTo>
                <a:cubicBezTo>
                  <a:pt x="8762003" y="231063"/>
                  <a:pt x="8962768" y="270902"/>
                  <a:pt x="9110553" y="356757"/>
                </a:cubicBezTo>
                <a:cubicBezTo>
                  <a:pt x="9168908" y="390670"/>
                  <a:pt x="9215925" y="429851"/>
                  <a:pt x="9251122" y="472246"/>
                </a:cubicBezTo>
                <a:lnTo>
                  <a:pt x="9257276" y="481468"/>
                </a:lnTo>
                <a:lnTo>
                  <a:pt x="9296584" y="504503"/>
                </a:lnTo>
                <a:lnTo>
                  <a:pt x="9383870" y="583003"/>
                </a:lnTo>
                <a:lnTo>
                  <a:pt x="9389265" y="587854"/>
                </a:lnTo>
                <a:cubicBezTo>
                  <a:pt x="9486614" y="484938"/>
                  <a:pt x="9623762" y="425223"/>
                  <a:pt x="9766919" y="415792"/>
                </a:cubicBezTo>
                <a:cubicBezTo>
                  <a:pt x="9852812" y="410133"/>
                  <a:pt x="9940871" y="422576"/>
                  <a:pt x="10023792" y="454649"/>
                </a:cubicBezTo>
                <a:cubicBezTo>
                  <a:pt x="10192286" y="519802"/>
                  <a:pt x="10313105" y="656204"/>
                  <a:pt x="10345564" y="818045"/>
                </a:cubicBezTo>
                <a:lnTo>
                  <a:pt x="10347316" y="818692"/>
                </a:lnTo>
                <a:lnTo>
                  <a:pt x="10483373" y="869031"/>
                </a:lnTo>
                <a:cubicBezTo>
                  <a:pt x="10612111" y="934496"/>
                  <a:pt x="10711177" y="1041317"/>
                  <a:pt x="10758513" y="1170730"/>
                </a:cubicBezTo>
                <a:cubicBezTo>
                  <a:pt x="10804384" y="1295977"/>
                  <a:pt x="10797848" y="1432009"/>
                  <a:pt x="10740030" y="1553165"/>
                </a:cubicBezTo>
                <a:cubicBezTo>
                  <a:pt x="10882151" y="1719318"/>
                  <a:pt x="10931853" y="1934708"/>
                  <a:pt x="10875050" y="2137900"/>
                </a:cubicBezTo>
                <a:cubicBezTo>
                  <a:pt x="10827855" y="2306730"/>
                  <a:pt x="10712508" y="2449065"/>
                  <a:pt x="10557684" y="2541698"/>
                </a:cubicBezTo>
                <a:lnTo>
                  <a:pt x="10500169" y="2570885"/>
                </a:lnTo>
                <a:lnTo>
                  <a:pt x="10539988" y="2585616"/>
                </a:lnTo>
                <a:cubicBezTo>
                  <a:pt x="10668725" y="2651084"/>
                  <a:pt x="10767791" y="2757904"/>
                  <a:pt x="10815128" y="2887316"/>
                </a:cubicBezTo>
                <a:cubicBezTo>
                  <a:pt x="10860999" y="3012564"/>
                  <a:pt x="10854462" y="3148595"/>
                  <a:pt x="10796644" y="3269751"/>
                </a:cubicBezTo>
                <a:cubicBezTo>
                  <a:pt x="10903235" y="3394366"/>
                  <a:pt x="10957840" y="3546677"/>
                  <a:pt x="10954516" y="37007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072BE47D-F448-4BD0-AE21-C0A053789331}"/>
              </a:ext>
            </a:extLst>
          </p:cNvPr>
          <p:cNvSpPr/>
          <p:nvPr/>
        </p:nvSpPr>
        <p:spPr>
          <a:xfrm rot="10800000">
            <a:off x="-743854" y="-2107762"/>
            <a:ext cx="10954657" cy="3816415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0CA8680-3466-43AA-A203-5E5814BC2E85}"/>
              </a:ext>
            </a:extLst>
          </p:cNvPr>
          <p:cNvSpPr txBox="1"/>
          <p:nvPr/>
        </p:nvSpPr>
        <p:spPr>
          <a:xfrm>
            <a:off x="1063144" y="376079"/>
            <a:ext cx="72616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Quan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sát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những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sự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đổi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sau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3EA7FB4-1942-477E-9BAA-E211326A6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1410858" y="3958391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A122330-AE45-4A0B-A4C5-D683BFC4A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95" t="46905" r="58302" b="46375"/>
          <a:stretch/>
        </p:blipFill>
        <p:spPr>
          <a:xfrm>
            <a:off x="1410856" y="4777263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732238D-3737-4D94-9E61-FEE092627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02" t="36463" r="58286" b="56817"/>
          <a:stretch/>
        </p:blipFill>
        <p:spPr>
          <a:xfrm>
            <a:off x="1410858" y="4367827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256BAEA-819A-4856-AC86-529AE3857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34" t="67605" r="58493" b="25676"/>
          <a:stretch/>
        </p:blipFill>
        <p:spPr>
          <a:xfrm>
            <a:off x="1410858" y="5596133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02FB860-F282-4E48-B14F-D3D38425C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10" t="22367" r="55455" b="20655"/>
          <a:stretch/>
        </p:blipFill>
        <p:spPr>
          <a:xfrm>
            <a:off x="1217909" y="3718123"/>
            <a:ext cx="1424122" cy="2342198"/>
          </a:xfrm>
          <a:custGeom>
            <a:avLst/>
            <a:gdLst>
              <a:gd name="connsiteX0" fmla="*/ 209072 w 1457591"/>
              <a:gd name="connsiteY0" fmla="*/ 53499 h 2342198"/>
              <a:gd name="connsiteX1" fmla="*/ 209072 w 1457591"/>
              <a:gd name="connsiteY1" fmla="*/ 2175192 h 2342198"/>
              <a:gd name="connsiteX2" fmla="*/ 1259204 w 1457591"/>
              <a:gd name="connsiteY2" fmla="*/ 2175192 h 2342198"/>
              <a:gd name="connsiteX3" fmla="*/ 1259204 w 1457591"/>
              <a:gd name="connsiteY3" fmla="*/ 53499 h 2342198"/>
              <a:gd name="connsiteX4" fmla="*/ 0 w 1457591"/>
              <a:gd name="connsiteY4" fmla="*/ 0 h 2342198"/>
              <a:gd name="connsiteX5" fmla="*/ 1457591 w 1457591"/>
              <a:gd name="connsiteY5" fmla="*/ 0 h 2342198"/>
              <a:gd name="connsiteX6" fmla="*/ 1457591 w 1457591"/>
              <a:gd name="connsiteY6" fmla="*/ 2342198 h 2342198"/>
              <a:gd name="connsiteX7" fmla="*/ 974407 w 1457591"/>
              <a:gd name="connsiteY7" fmla="*/ 2342198 h 2342198"/>
              <a:gd name="connsiteX8" fmla="*/ 974407 w 1457591"/>
              <a:gd name="connsiteY8" fmla="*/ 2202180 h 2342198"/>
              <a:gd name="connsiteX9" fmla="*/ 463867 w 1457591"/>
              <a:gd name="connsiteY9" fmla="*/ 2202180 h 2342198"/>
              <a:gd name="connsiteX10" fmla="*/ 463867 w 1457591"/>
              <a:gd name="connsiteY10" fmla="*/ 2342198 h 2342198"/>
              <a:gd name="connsiteX11" fmla="*/ 0 w 1457591"/>
              <a:gd name="connsiteY11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7591" h="2342198">
                <a:moveTo>
                  <a:pt x="209072" y="53499"/>
                </a:moveTo>
                <a:lnTo>
                  <a:pt x="209072" y="2175192"/>
                </a:lnTo>
                <a:lnTo>
                  <a:pt x="1259204" y="2175192"/>
                </a:lnTo>
                <a:lnTo>
                  <a:pt x="1259204" y="53499"/>
                </a:lnTo>
                <a:close/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A86CB78-8293-4EA7-A207-B1DC5C708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4052888" y="1271051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3606215-4365-4DCB-85A9-EC065E9DD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95" t="46905" r="58302" b="46375"/>
          <a:stretch/>
        </p:blipFill>
        <p:spPr>
          <a:xfrm>
            <a:off x="4052888" y="2080935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2C851FD-7C5E-4928-8BD2-F8912A348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02" t="36463" r="58286" b="56817"/>
          <a:stretch/>
        </p:blipFill>
        <p:spPr>
          <a:xfrm>
            <a:off x="4052888" y="1675993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F2AF1C2-7994-4639-8E4A-C3404D64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34" t="67605" r="58493" b="25676"/>
          <a:stretch/>
        </p:blipFill>
        <p:spPr>
          <a:xfrm>
            <a:off x="4052888" y="2890817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D514647-B913-4FCB-B333-B04553F18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10" t="22367" r="55455" b="20655"/>
          <a:stretch/>
        </p:blipFill>
        <p:spPr>
          <a:xfrm>
            <a:off x="3859939" y="1086802"/>
            <a:ext cx="1424122" cy="2342198"/>
          </a:xfrm>
          <a:custGeom>
            <a:avLst/>
            <a:gdLst>
              <a:gd name="connsiteX0" fmla="*/ 209072 w 1457591"/>
              <a:gd name="connsiteY0" fmla="*/ 53499 h 2342198"/>
              <a:gd name="connsiteX1" fmla="*/ 209072 w 1457591"/>
              <a:gd name="connsiteY1" fmla="*/ 2175192 h 2342198"/>
              <a:gd name="connsiteX2" fmla="*/ 1259204 w 1457591"/>
              <a:gd name="connsiteY2" fmla="*/ 2175192 h 2342198"/>
              <a:gd name="connsiteX3" fmla="*/ 1259204 w 1457591"/>
              <a:gd name="connsiteY3" fmla="*/ 53499 h 2342198"/>
              <a:gd name="connsiteX4" fmla="*/ 0 w 1457591"/>
              <a:gd name="connsiteY4" fmla="*/ 0 h 2342198"/>
              <a:gd name="connsiteX5" fmla="*/ 1457591 w 1457591"/>
              <a:gd name="connsiteY5" fmla="*/ 0 h 2342198"/>
              <a:gd name="connsiteX6" fmla="*/ 1457591 w 1457591"/>
              <a:gd name="connsiteY6" fmla="*/ 2342198 h 2342198"/>
              <a:gd name="connsiteX7" fmla="*/ 974407 w 1457591"/>
              <a:gd name="connsiteY7" fmla="*/ 2342198 h 2342198"/>
              <a:gd name="connsiteX8" fmla="*/ 974407 w 1457591"/>
              <a:gd name="connsiteY8" fmla="*/ 2202180 h 2342198"/>
              <a:gd name="connsiteX9" fmla="*/ 463867 w 1457591"/>
              <a:gd name="connsiteY9" fmla="*/ 2202180 h 2342198"/>
              <a:gd name="connsiteX10" fmla="*/ 463867 w 1457591"/>
              <a:gd name="connsiteY10" fmla="*/ 2342198 h 2342198"/>
              <a:gd name="connsiteX11" fmla="*/ 0 w 1457591"/>
              <a:gd name="connsiteY11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7591" h="2342198">
                <a:moveTo>
                  <a:pt x="209072" y="53499"/>
                </a:moveTo>
                <a:lnTo>
                  <a:pt x="209072" y="2175192"/>
                </a:lnTo>
                <a:lnTo>
                  <a:pt x="1259204" y="2175192"/>
                </a:lnTo>
                <a:lnTo>
                  <a:pt x="1259204" y="53499"/>
                </a:lnTo>
                <a:close/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66E8476-FB09-402D-A3B0-68B1791F0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4052888" y="2485877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328C44-B547-4FBA-AB03-50500BD1D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1410858" y="5186698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52395AD-289A-4B11-9B73-D7C7601D7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4052888" y="3958391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A28600C-F022-4989-9CE2-52950F07D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95" t="46905" r="58302" b="46375"/>
          <a:stretch/>
        </p:blipFill>
        <p:spPr>
          <a:xfrm>
            <a:off x="4052886" y="4777263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5343220-1E61-4E5E-AF39-7E42BFAA8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02" t="36463" r="58286" b="56817"/>
          <a:stretch/>
        </p:blipFill>
        <p:spPr>
          <a:xfrm>
            <a:off x="4052888" y="4367827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1FAB6F9-FD23-46A8-874F-55A07F269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34" t="67605" r="58493" b="25676"/>
          <a:stretch/>
        </p:blipFill>
        <p:spPr>
          <a:xfrm>
            <a:off x="4052885" y="5598551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8F9504F3-50DD-4F45-ACDC-F470E2C89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10" t="22367" r="55455" b="20655"/>
          <a:stretch/>
        </p:blipFill>
        <p:spPr>
          <a:xfrm>
            <a:off x="3859939" y="3718123"/>
            <a:ext cx="1424122" cy="2342198"/>
          </a:xfrm>
          <a:custGeom>
            <a:avLst/>
            <a:gdLst>
              <a:gd name="connsiteX0" fmla="*/ 209072 w 1457591"/>
              <a:gd name="connsiteY0" fmla="*/ 53499 h 2342198"/>
              <a:gd name="connsiteX1" fmla="*/ 209072 w 1457591"/>
              <a:gd name="connsiteY1" fmla="*/ 2175192 h 2342198"/>
              <a:gd name="connsiteX2" fmla="*/ 1259204 w 1457591"/>
              <a:gd name="connsiteY2" fmla="*/ 2175192 h 2342198"/>
              <a:gd name="connsiteX3" fmla="*/ 1259204 w 1457591"/>
              <a:gd name="connsiteY3" fmla="*/ 53499 h 2342198"/>
              <a:gd name="connsiteX4" fmla="*/ 0 w 1457591"/>
              <a:gd name="connsiteY4" fmla="*/ 0 h 2342198"/>
              <a:gd name="connsiteX5" fmla="*/ 1457591 w 1457591"/>
              <a:gd name="connsiteY5" fmla="*/ 0 h 2342198"/>
              <a:gd name="connsiteX6" fmla="*/ 1457591 w 1457591"/>
              <a:gd name="connsiteY6" fmla="*/ 2342198 h 2342198"/>
              <a:gd name="connsiteX7" fmla="*/ 974407 w 1457591"/>
              <a:gd name="connsiteY7" fmla="*/ 2342198 h 2342198"/>
              <a:gd name="connsiteX8" fmla="*/ 974407 w 1457591"/>
              <a:gd name="connsiteY8" fmla="*/ 2202180 h 2342198"/>
              <a:gd name="connsiteX9" fmla="*/ 463867 w 1457591"/>
              <a:gd name="connsiteY9" fmla="*/ 2202180 h 2342198"/>
              <a:gd name="connsiteX10" fmla="*/ 463867 w 1457591"/>
              <a:gd name="connsiteY10" fmla="*/ 2342198 h 2342198"/>
              <a:gd name="connsiteX11" fmla="*/ 0 w 1457591"/>
              <a:gd name="connsiteY11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7591" h="2342198">
                <a:moveTo>
                  <a:pt x="209072" y="53499"/>
                </a:moveTo>
                <a:lnTo>
                  <a:pt x="209072" y="2175192"/>
                </a:lnTo>
                <a:lnTo>
                  <a:pt x="1259204" y="2175192"/>
                </a:lnTo>
                <a:lnTo>
                  <a:pt x="1259204" y="53499"/>
                </a:lnTo>
                <a:close/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3055F87-613D-4931-A30B-0E6FEA993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4052888" y="5186698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D7402D7-2442-4DF8-9345-305167743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6694918" y="3958391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54867784-E978-4622-81AD-576661C33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95" t="46905" r="58302" b="46375"/>
          <a:stretch/>
        </p:blipFill>
        <p:spPr>
          <a:xfrm>
            <a:off x="6694916" y="4777263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FE3FD93-892A-470A-B732-F6EA994E9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02" t="36463" r="58286" b="56817"/>
          <a:stretch/>
        </p:blipFill>
        <p:spPr>
          <a:xfrm>
            <a:off x="6694918" y="4367827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477B5FC2-DAA0-4956-89E8-BED9DCA38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34" t="67605" r="58493" b="25676"/>
          <a:stretch/>
        </p:blipFill>
        <p:spPr>
          <a:xfrm>
            <a:off x="6694918" y="5596133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B38A65FD-FEDA-49A0-9B03-0272463C6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6694918" y="5186698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60B3FF-A089-4543-91A3-393D84A2299D}"/>
              </a:ext>
            </a:extLst>
          </p:cNvPr>
          <p:cNvCxnSpPr>
            <a:cxnSpLocks/>
          </p:cNvCxnSpPr>
          <p:nvPr/>
        </p:nvCxnSpPr>
        <p:spPr>
          <a:xfrm>
            <a:off x="4571998" y="3429000"/>
            <a:ext cx="2" cy="28912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4ED6BC10-FB1B-4910-84B2-2484430BA20B}"/>
              </a:ext>
            </a:extLst>
          </p:cNvPr>
          <p:cNvCxnSpPr>
            <a:cxnSpLocks/>
            <a:stCxn id="72" idx="6"/>
            <a:endCxn id="104" idx="4"/>
          </p:cNvCxnSpPr>
          <p:nvPr/>
        </p:nvCxnSpPr>
        <p:spPr>
          <a:xfrm>
            <a:off x="5284061" y="3429000"/>
            <a:ext cx="1217908" cy="28912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FF92D5C8-4E38-4C62-9A1F-B05588C17F8D}"/>
              </a:ext>
            </a:extLst>
          </p:cNvPr>
          <p:cNvCxnSpPr>
            <a:cxnSpLocks/>
            <a:stCxn id="72" idx="11"/>
            <a:endCxn id="60" idx="5"/>
          </p:cNvCxnSpPr>
          <p:nvPr/>
        </p:nvCxnSpPr>
        <p:spPr>
          <a:xfrm flipH="1">
            <a:off x="2642031" y="3429000"/>
            <a:ext cx="1217908" cy="28912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052345-616F-44C6-A69C-A83BF8BF3B50}"/>
              </a:ext>
            </a:extLst>
          </p:cNvPr>
          <p:cNvGrpSpPr/>
          <p:nvPr/>
        </p:nvGrpSpPr>
        <p:grpSpPr>
          <a:xfrm>
            <a:off x="3859939" y="5963602"/>
            <a:ext cx="1424122" cy="533399"/>
            <a:chOff x="3859939" y="6096000"/>
            <a:chExt cx="1424122" cy="533399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6E0896B2-EC2B-4D05-BF16-A477B2441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586" t="25402" r="58215" b="67878"/>
            <a:stretch/>
          </p:blipFill>
          <p:spPr>
            <a:xfrm>
              <a:off x="4052884" y="6153841"/>
              <a:ext cx="1038225" cy="276225"/>
            </a:xfrm>
            <a:custGeom>
              <a:avLst/>
              <a:gdLst>
                <a:gd name="connsiteX0" fmla="*/ 0 w 1457591"/>
                <a:gd name="connsiteY0" fmla="*/ 0 h 2342198"/>
                <a:gd name="connsiteX1" fmla="*/ 1457591 w 1457591"/>
                <a:gd name="connsiteY1" fmla="*/ 0 h 2342198"/>
                <a:gd name="connsiteX2" fmla="*/ 1457591 w 1457591"/>
                <a:gd name="connsiteY2" fmla="*/ 2342198 h 2342198"/>
                <a:gd name="connsiteX3" fmla="*/ 974407 w 1457591"/>
                <a:gd name="connsiteY3" fmla="*/ 2342198 h 2342198"/>
                <a:gd name="connsiteX4" fmla="*/ 974407 w 1457591"/>
                <a:gd name="connsiteY4" fmla="*/ 2202180 h 2342198"/>
                <a:gd name="connsiteX5" fmla="*/ 463867 w 1457591"/>
                <a:gd name="connsiteY5" fmla="*/ 2202180 h 2342198"/>
                <a:gd name="connsiteX6" fmla="*/ 463867 w 1457591"/>
                <a:gd name="connsiteY6" fmla="*/ 2342198 h 2342198"/>
                <a:gd name="connsiteX7" fmla="*/ 0 w 1457591"/>
                <a:gd name="connsiteY7" fmla="*/ 2342198 h 234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7591" h="2342198">
                  <a:moveTo>
                    <a:pt x="0" y="0"/>
                  </a:moveTo>
                  <a:lnTo>
                    <a:pt x="1457591" y="0"/>
                  </a:lnTo>
                  <a:lnTo>
                    <a:pt x="1457591" y="2342198"/>
                  </a:lnTo>
                  <a:lnTo>
                    <a:pt x="974407" y="2342198"/>
                  </a:lnTo>
                  <a:lnTo>
                    <a:pt x="974407" y="2202180"/>
                  </a:lnTo>
                  <a:lnTo>
                    <a:pt x="463867" y="2202180"/>
                  </a:lnTo>
                  <a:lnTo>
                    <a:pt x="463867" y="2342198"/>
                  </a:lnTo>
                  <a:lnTo>
                    <a:pt x="0" y="2342198"/>
                  </a:lnTo>
                  <a:close/>
                </a:path>
              </a:pathLst>
            </a:cu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C900BB4-EB18-41A1-BCFB-8A4F9CCE7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610" t="68053" r="55455" b="20655"/>
            <a:stretch/>
          </p:blipFill>
          <p:spPr>
            <a:xfrm>
              <a:off x="3859939" y="6096000"/>
              <a:ext cx="1424122" cy="533399"/>
            </a:xfrm>
            <a:custGeom>
              <a:avLst/>
              <a:gdLst>
                <a:gd name="connsiteX0" fmla="*/ 0 w 1424122"/>
                <a:gd name="connsiteY0" fmla="*/ 0 h 464188"/>
                <a:gd name="connsiteX1" fmla="*/ 204272 w 1424122"/>
                <a:gd name="connsiteY1" fmla="*/ 0 h 464188"/>
                <a:gd name="connsiteX2" fmla="*/ 204272 w 1424122"/>
                <a:gd name="connsiteY2" fmla="*/ 297182 h 464188"/>
                <a:gd name="connsiteX3" fmla="*/ 1230291 w 1424122"/>
                <a:gd name="connsiteY3" fmla="*/ 297182 h 464188"/>
                <a:gd name="connsiteX4" fmla="*/ 1230291 w 1424122"/>
                <a:gd name="connsiteY4" fmla="*/ 0 h 464188"/>
                <a:gd name="connsiteX5" fmla="*/ 1424122 w 1424122"/>
                <a:gd name="connsiteY5" fmla="*/ 0 h 464188"/>
                <a:gd name="connsiteX6" fmla="*/ 1424122 w 1424122"/>
                <a:gd name="connsiteY6" fmla="*/ 464188 h 464188"/>
                <a:gd name="connsiteX7" fmla="*/ 952033 w 1424122"/>
                <a:gd name="connsiteY7" fmla="*/ 464188 h 464188"/>
                <a:gd name="connsiteX8" fmla="*/ 952033 w 1424122"/>
                <a:gd name="connsiteY8" fmla="*/ 324170 h 464188"/>
                <a:gd name="connsiteX9" fmla="*/ 453216 w 1424122"/>
                <a:gd name="connsiteY9" fmla="*/ 324170 h 464188"/>
                <a:gd name="connsiteX10" fmla="*/ 453216 w 1424122"/>
                <a:gd name="connsiteY10" fmla="*/ 464188 h 464188"/>
                <a:gd name="connsiteX11" fmla="*/ 0 w 1424122"/>
                <a:gd name="connsiteY11" fmla="*/ 464188 h 464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4122" h="464188">
                  <a:moveTo>
                    <a:pt x="0" y="0"/>
                  </a:moveTo>
                  <a:lnTo>
                    <a:pt x="204272" y="0"/>
                  </a:lnTo>
                  <a:lnTo>
                    <a:pt x="204272" y="297182"/>
                  </a:lnTo>
                  <a:lnTo>
                    <a:pt x="1230291" y="297182"/>
                  </a:lnTo>
                  <a:lnTo>
                    <a:pt x="1230291" y="0"/>
                  </a:lnTo>
                  <a:lnTo>
                    <a:pt x="1424122" y="0"/>
                  </a:lnTo>
                  <a:lnTo>
                    <a:pt x="1424122" y="464188"/>
                  </a:lnTo>
                  <a:lnTo>
                    <a:pt x="952033" y="464188"/>
                  </a:lnTo>
                  <a:lnTo>
                    <a:pt x="952033" y="324170"/>
                  </a:lnTo>
                  <a:lnTo>
                    <a:pt x="453216" y="324170"/>
                  </a:lnTo>
                  <a:lnTo>
                    <a:pt x="453216" y="464188"/>
                  </a:lnTo>
                  <a:lnTo>
                    <a:pt x="0" y="464188"/>
                  </a:lnTo>
                  <a:close/>
                </a:path>
              </a:pathLst>
            </a:cu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3C5697F-F13B-4CFA-9163-D896A03528FE}"/>
              </a:ext>
            </a:extLst>
          </p:cNvPr>
          <p:cNvSpPr/>
          <p:nvPr/>
        </p:nvSpPr>
        <p:spPr>
          <a:xfrm>
            <a:off x="878745" y="5570400"/>
            <a:ext cx="1956231" cy="990600"/>
          </a:xfrm>
          <a:prstGeom prst="rect">
            <a:avLst/>
          </a:prstGeom>
          <a:solidFill>
            <a:srgbClr val="FB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55B8A7F-24E0-4F99-A2D7-770E3DA65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02" t="36463" r="58286" b="56817"/>
          <a:stretch/>
        </p:blipFill>
        <p:spPr>
          <a:xfrm>
            <a:off x="6694916" y="4773928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54DC2B0-CFAB-4FAA-8B6E-0CF45C3A7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10" t="22367" r="55455" b="20655"/>
          <a:stretch/>
        </p:blipFill>
        <p:spPr>
          <a:xfrm>
            <a:off x="6501969" y="3718123"/>
            <a:ext cx="1424122" cy="2342198"/>
          </a:xfrm>
          <a:custGeom>
            <a:avLst/>
            <a:gdLst>
              <a:gd name="connsiteX0" fmla="*/ 209072 w 1457591"/>
              <a:gd name="connsiteY0" fmla="*/ 53499 h 2342198"/>
              <a:gd name="connsiteX1" fmla="*/ 209072 w 1457591"/>
              <a:gd name="connsiteY1" fmla="*/ 2175192 h 2342198"/>
              <a:gd name="connsiteX2" fmla="*/ 1259204 w 1457591"/>
              <a:gd name="connsiteY2" fmla="*/ 2175192 h 2342198"/>
              <a:gd name="connsiteX3" fmla="*/ 1259204 w 1457591"/>
              <a:gd name="connsiteY3" fmla="*/ 53499 h 2342198"/>
              <a:gd name="connsiteX4" fmla="*/ 0 w 1457591"/>
              <a:gd name="connsiteY4" fmla="*/ 0 h 2342198"/>
              <a:gd name="connsiteX5" fmla="*/ 1457591 w 1457591"/>
              <a:gd name="connsiteY5" fmla="*/ 0 h 2342198"/>
              <a:gd name="connsiteX6" fmla="*/ 1457591 w 1457591"/>
              <a:gd name="connsiteY6" fmla="*/ 2342198 h 2342198"/>
              <a:gd name="connsiteX7" fmla="*/ 974407 w 1457591"/>
              <a:gd name="connsiteY7" fmla="*/ 2342198 h 2342198"/>
              <a:gd name="connsiteX8" fmla="*/ 974407 w 1457591"/>
              <a:gd name="connsiteY8" fmla="*/ 2202180 h 2342198"/>
              <a:gd name="connsiteX9" fmla="*/ 463867 w 1457591"/>
              <a:gd name="connsiteY9" fmla="*/ 2202180 h 2342198"/>
              <a:gd name="connsiteX10" fmla="*/ 463867 w 1457591"/>
              <a:gd name="connsiteY10" fmla="*/ 2342198 h 2342198"/>
              <a:gd name="connsiteX11" fmla="*/ 0 w 1457591"/>
              <a:gd name="connsiteY11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7591" h="2342198">
                <a:moveTo>
                  <a:pt x="209072" y="53499"/>
                </a:moveTo>
                <a:lnTo>
                  <a:pt x="209072" y="2175192"/>
                </a:lnTo>
                <a:lnTo>
                  <a:pt x="1259204" y="2175192"/>
                </a:lnTo>
                <a:lnTo>
                  <a:pt x="1259204" y="53499"/>
                </a:lnTo>
                <a:close/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48ED3068-A471-4EF7-BCFB-6E38EF16E261}"/>
              </a:ext>
            </a:extLst>
          </p:cNvPr>
          <p:cNvSpPr/>
          <p:nvPr/>
        </p:nvSpPr>
        <p:spPr>
          <a:xfrm>
            <a:off x="2950055" y="1960310"/>
            <a:ext cx="716935" cy="71693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E61D0FD7-B58C-4704-9DC3-D8EA5557988B}"/>
              </a:ext>
            </a:extLst>
          </p:cNvPr>
          <p:cNvSpPr/>
          <p:nvPr/>
        </p:nvSpPr>
        <p:spPr>
          <a:xfrm>
            <a:off x="499590" y="4208223"/>
            <a:ext cx="716935" cy="71693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2E9A5B3C-A637-4776-9CD9-B856DDA12612}"/>
              </a:ext>
            </a:extLst>
          </p:cNvPr>
          <p:cNvSpPr/>
          <p:nvPr/>
        </p:nvSpPr>
        <p:spPr>
          <a:xfrm>
            <a:off x="3143001" y="4208223"/>
            <a:ext cx="716935" cy="71693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D0E7E73-8496-415E-81B2-24A03A76CB6C}"/>
              </a:ext>
            </a:extLst>
          </p:cNvPr>
          <p:cNvSpPr/>
          <p:nvPr/>
        </p:nvSpPr>
        <p:spPr>
          <a:xfrm>
            <a:off x="5785031" y="4208223"/>
            <a:ext cx="716935" cy="71693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D</a:t>
            </a:r>
          </a:p>
        </p:txBody>
      </p:sp>
      <p:grpSp>
        <p:nvGrpSpPr>
          <p:cNvPr id="42" name="Google Shape;269;p13">
            <a:extLst>
              <a:ext uri="{FF2B5EF4-FFF2-40B4-BE49-F238E27FC236}">
                <a16:creationId xmlns:a16="http://schemas.microsoft.com/office/drawing/2014/main" id="{E339BFF1-2A3B-4074-BBFB-94935331BAF4}"/>
              </a:ext>
            </a:extLst>
          </p:cNvPr>
          <p:cNvGrpSpPr/>
          <p:nvPr/>
        </p:nvGrpSpPr>
        <p:grpSpPr>
          <a:xfrm rot="-1609825">
            <a:off x="-264129" y="-233557"/>
            <a:ext cx="1357442" cy="1384042"/>
            <a:chOff x="1301600" y="238450"/>
            <a:chExt cx="4846600" cy="4941575"/>
          </a:xfrm>
        </p:grpSpPr>
        <p:sp>
          <p:nvSpPr>
            <p:cNvPr id="43" name="Google Shape;270;p13">
              <a:extLst>
                <a:ext uri="{FF2B5EF4-FFF2-40B4-BE49-F238E27FC236}">
                  <a16:creationId xmlns:a16="http://schemas.microsoft.com/office/drawing/2014/main" id="{CA1526BD-AF23-4B3B-9CE6-9B2D2773FD40}"/>
                </a:ext>
              </a:extLst>
            </p:cNvPr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271;p13">
              <a:extLst>
                <a:ext uri="{FF2B5EF4-FFF2-40B4-BE49-F238E27FC236}">
                  <a16:creationId xmlns:a16="http://schemas.microsoft.com/office/drawing/2014/main" id="{84F2972C-76D7-434E-A500-FE6C9F7A883A}"/>
                </a:ext>
              </a:extLst>
            </p:cNvPr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2;p13">
              <a:extLst>
                <a:ext uri="{FF2B5EF4-FFF2-40B4-BE49-F238E27FC236}">
                  <a16:creationId xmlns:a16="http://schemas.microsoft.com/office/drawing/2014/main" id="{5C423D00-31A8-49B2-93DE-765B9C2C5463}"/>
                </a:ext>
              </a:extLst>
            </p:cNvPr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151;p42">
            <a:extLst>
              <a:ext uri="{FF2B5EF4-FFF2-40B4-BE49-F238E27FC236}">
                <a16:creationId xmlns:a16="http://schemas.microsoft.com/office/drawing/2014/main" id="{8ED5746D-E7B7-4AE9-BAFB-79BFAB3B6751}"/>
              </a:ext>
            </a:extLst>
          </p:cNvPr>
          <p:cNvGrpSpPr/>
          <p:nvPr/>
        </p:nvGrpSpPr>
        <p:grpSpPr>
          <a:xfrm rot="726833" flipH="1">
            <a:off x="8257698" y="4347241"/>
            <a:ext cx="1283564" cy="3460563"/>
            <a:chOff x="2672050" y="238125"/>
            <a:chExt cx="2175675" cy="5095625"/>
          </a:xfrm>
        </p:grpSpPr>
        <p:sp>
          <p:nvSpPr>
            <p:cNvPr id="47" name="Google Shape;1152;p42">
              <a:extLst>
                <a:ext uri="{FF2B5EF4-FFF2-40B4-BE49-F238E27FC236}">
                  <a16:creationId xmlns:a16="http://schemas.microsoft.com/office/drawing/2014/main" id="{077000D0-29BD-48BB-A305-5EAEBBDF8DF2}"/>
                </a:ext>
              </a:extLst>
            </p:cNvPr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1153;p42">
              <a:extLst>
                <a:ext uri="{FF2B5EF4-FFF2-40B4-BE49-F238E27FC236}">
                  <a16:creationId xmlns:a16="http://schemas.microsoft.com/office/drawing/2014/main" id="{372E7E1D-2F39-4FF9-8E50-38794BF57946}"/>
                </a:ext>
              </a:extLst>
            </p:cNvPr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Google Shape;1154;p42">
              <a:extLst>
                <a:ext uri="{FF2B5EF4-FFF2-40B4-BE49-F238E27FC236}">
                  <a16:creationId xmlns:a16="http://schemas.microsoft.com/office/drawing/2014/main" id="{49AB0C9D-0D36-43D4-AA28-6683DCADF99D}"/>
                </a:ext>
              </a:extLst>
            </p:cNvPr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oogle Shape;73;p6">
            <a:extLst>
              <a:ext uri="{FF2B5EF4-FFF2-40B4-BE49-F238E27FC236}">
                <a16:creationId xmlns:a16="http://schemas.microsoft.com/office/drawing/2014/main" id="{06900B3B-917B-43B8-BAC2-9EB42ADA54E0}"/>
              </a:ext>
            </a:extLst>
          </p:cNvPr>
          <p:cNvGrpSpPr/>
          <p:nvPr/>
        </p:nvGrpSpPr>
        <p:grpSpPr>
          <a:xfrm rot="19546184">
            <a:off x="-114482" y="5710902"/>
            <a:ext cx="1182404" cy="1784132"/>
            <a:chOff x="2144500" y="237375"/>
            <a:chExt cx="3245200" cy="5012400"/>
          </a:xfrm>
        </p:grpSpPr>
        <p:sp>
          <p:nvSpPr>
            <p:cNvPr id="51" name="Google Shape;74;p6">
              <a:extLst>
                <a:ext uri="{FF2B5EF4-FFF2-40B4-BE49-F238E27FC236}">
                  <a16:creationId xmlns:a16="http://schemas.microsoft.com/office/drawing/2014/main" id="{73FC226E-D308-4AB0-AF3A-547C701598E7}"/>
                </a:ext>
              </a:extLst>
            </p:cNvPr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5;p6">
              <a:extLst>
                <a:ext uri="{FF2B5EF4-FFF2-40B4-BE49-F238E27FC236}">
                  <a16:creationId xmlns:a16="http://schemas.microsoft.com/office/drawing/2014/main" id="{2577372B-924A-41E5-841B-37338C6606FE}"/>
                </a:ext>
              </a:extLst>
            </p:cNvPr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6;p6">
              <a:extLst>
                <a:ext uri="{FF2B5EF4-FFF2-40B4-BE49-F238E27FC236}">
                  <a16:creationId xmlns:a16="http://schemas.microsoft.com/office/drawing/2014/main" id="{212E9426-A185-4AE0-BCA4-96ECEAF0EB8E}"/>
                </a:ext>
              </a:extLst>
            </p:cNvPr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7;p6">
              <a:extLst>
                <a:ext uri="{FF2B5EF4-FFF2-40B4-BE49-F238E27FC236}">
                  <a16:creationId xmlns:a16="http://schemas.microsoft.com/office/drawing/2014/main" id="{48150BEF-379D-4AFD-8263-FDA777ED3898}"/>
                </a:ext>
              </a:extLst>
            </p:cNvPr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8;p6">
              <a:extLst>
                <a:ext uri="{FF2B5EF4-FFF2-40B4-BE49-F238E27FC236}">
                  <a16:creationId xmlns:a16="http://schemas.microsoft.com/office/drawing/2014/main" id="{8089AC68-F2D0-4279-B88A-A02C6703A233}"/>
                </a:ext>
              </a:extLst>
            </p:cNvPr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990;p33">
            <a:extLst>
              <a:ext uri="{FF2B5EF4-FFF2-40B4-BE49-F238E27FC236}">
                <a16:creationId xmlns:a16="http://schemas.microsoft.com/office/drawing/2014/main" id="{4CF4AA53-DB57-4C83-9620-A56B91991858}"/>
              </a:ext>
            </a:extLst>
          </p:cNvPr>
          <p:cNvGrpSpPr/>
          <p:nvPr/>
        </p:nvGrpSpPr>
        <p:grpSpPr>
          <a:xfrm rot="15707217" flipH="1">
            <a:off x="8317843" y="-573542"/>
            <a:ext cx="1440649" cy="1914883"/>
            <a:chOff x="1806625" y="239525"/>
            <a:chExt cx="3845825" cy="5111800"/>
          </a:xfrm>
        </p:grpSpPr>
        <p:sp>
          <p:nvSpPr>
            <p:cNvPr id="61" name="Google Shape;991;p33">
              <a:extLst>
                <a:ext uri="{FF2B5EF4-FFF2-40B4-BE49-F238E27FC236}">
                  <a16:creationId xmlns:a16="http://schemas.microsoft.com/office/drawing/2014/main" id="{6460543C-5D35-42E0-963C-4FC42AE7E47D}"/>
                </a:ext>
              </a:extLst>
            </p:cNvPr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92;p33">
              <a:extLst>
                <a:ext uri="{FF2B5EF4-FFF2-40B4-BE49-F238E27FC236}">
                  <a16:creationId xmlns:a16="http://schemas.microsoft.com/office/drawing/2014/main" id="{6C2AC599-64F7-4870-B1A1-E65AEE0E7E72}"/>
                </a:ext>
              </a:extLst>
            </p:cNvPr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93;p33">
              <a:extLst>
                <a:ext uri="{FF2B5EF4-FFF2-40B4-BE49-F238E27FC236}">
                  <a16:creationId xmlns:a16="http://schemas.microsoft.com/office/drawing/2014/main" id="{B32C9EE6-06A5-43FC-B1F4-42FEB70632F6}"/>
                </a:ext>
              </a:extLst>
            </p:cNvPr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12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33" grpId="0" animBg="1"/>
      <p:bldP spid="35" grpId="0" animBg="1"/>
      <p:bldP spid="117" grpId="0" animBg="1"/>
      <p:bldP spid="118" grpId="0" animBg="1"/>
      <p:bldP spid="1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BE673D02-D31F-40FA-B0B6-916278571DFF}"/>
              </a:ext>
            </a:extLst>
          </p:cNvPr>
          <p:cNvSpPr/>
          <p:nvPr/>
        </p:nvSpPr>
        <p:spPr>
          <a:xfrm rot="10800000">
            <a:off x="-609600" y="-643783"/>
            <a:ext cx="12057285" cy="5257164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DAD0386A-813A-4DE4-AE0E-F97E04203B2E}"/>
              </a:ext>
            </a:extLst>
          </p:cNvPr>
          <p:cNvSpPr/>
          <p:nvPr/>
        </p:nvSpPr>
        <p:spPr>
          <a:xfrm rot="10800000">
            <a:off x="-3616198" y="3135765"/>
            <a:ext cx="18400671" cy="7048146"/>
          </a:xfrm>
          <a:custGeom>
            <a:avLst/>
            <a:gdLst>
              <a:gd name="connsiteX0" fmla="*/ 10954516 w 10954659"/>
              <a:gd name="connsiteY0" fmla="*/ 3700765 h 5344834"/>
              <a:gd name="connsiteX1" fmla="*/ 10931664 w 10954659"/>
              <a:gd name="connsiteY1" fmla="*/ 3854486 h 5344834"/>
              <a:gd name="connsiteX2" fmla="*/ 10299167 w 10954659"/>
              <a:gd name="connsiteY2" fmla="*/ 4366334 h 5344834"/>
              <a:gd name="connsiteX3" fmla="*/ 10072744 w 10954659"/>
              <a:gd name="connsiteY3" fmla="*/ 4804922 h 5344834"/>
              <a:gd name="connsiteX4" fmla="*/ 9301844 w 10954659"/>
              <a:gd name="connsiteY4" fmla="*/ 4858026 h 5344834"/>
              <a:gd name="connsiteX5" fmla="*/ 8750943 w 10954659"/>
              <a:gd name="connsiteY5" fmla="*/ 5325918 h 5344834"/>
              <a:gd name="connsiteX6" fmla="*/ 7940936 w 10954659"/>
              <a:gd name="connsiteY6" fmla="*/ 5040318 h 5344834"/>
              <a:gd name="connsiteX7" fmla="*/ 6737703 w 10954659"/>
              <a:gd name="connsiteY7" fmla="*/ 4758140 h 5344834"/>
              <a:gd name="connsiteX8" fmla="*/ 6342706 w 10954659"/>
              <a:gd name="connsiteY8" fmla="*/ 4640760 h 5344834"/>
              <a:gd name="connsiteX9" fmla="*/ 6309383 w 10954659"/>
              <a:gd name="connsiteY9" fmla="*/ 4607196 h 5344834"/>
              <a:gd name="connsiteX10" fmla="*/ 6285819 w 10954659"/>
              <a:gd name="connsiteY10" fmla="*/ 4622632 h 5344834"/>
              <a:gd name="connsiteX11" fmla="*/ 5600206 w 10954659"/>
              <a:gd name="connsiteY11" fmla="*/ 4619866 h 5344834"/>
              <a:gd name="connsiteX12" fmla="*/ 5049306 w 10954659"/>
              <a:gd name="connsiteY12" fmla="*/ 5087758 h 5344834"/>
              <a:gd name="connsiteX13" fmla="*/ 4239299 w 10954659"/>
              <a:gd name="connsiteY13" fmla="*/ 4802158 h 5344834"/>
              <a:gd name="connsiteX14" fmla="*/ 3036065 w 10954659"/>
              <a:gd name="connsiteY14" fmla="*/ 4519979 h 5344834"/>
              <a:gd name="connsiteX15" fmla="*/ 2507029 w 10954659"/>
              <a:gd name="connsiteY15" fmla="*/ 4205970 h 5344834"/>
              <a:gd name="connsiteX16" fmla="*/ 2487512 w 10954659"/>
              <a:gd name="connsiteY16" fmla="*/ 4092728 h 5344834"/>
              <a:gd name="connsiteX17" fmla="*/ 2488463 w 10954659"/>
              <a:gd name="connsiteY17" fmla="*/ 4084722 h 5344834"/>
              <a:gd name="connsiteX18" fmla="*/ 2439178 w 10954659"/>
              <a:gd name="connsiteY18" fmla="*/ 4084899 h 5344834"/>
              <a:gd name="connsiteX19" fmla="*/ 1861495 w 10954659"/>
              <a:gd name="connsiteY19" fmla="*/ 3782176 h 5344834"/>
              <a:gd name="connsiteX20" fmla="*/ 658260 w 10954659"/>
              <a:gd name="connsiteY20" fmla="*/ 3499997 h 5344834"/>
              <a:gd name="connsiteX21" fmla="*/ 129226 w 10954659"/>
              <a:gd name="connsiteY21" fmla="*/ 3185988 h 5344834"/>
              <a:gd name="connsiteX22" fmla="*/ 242268 w 10954659"/>
              <a:gd name="connsiteY22" fmla="*/ 2762125 h 5344834"/>
              <a:gd name="connsiteX23" fmla="*/ 3560 w 10954659"/>
              <a:gd name="connsiteY23" fmla="*/ 2327256 h 5344834"/>
              <a:gd name="connsiteX24" fmla="*/ 439501 w 10954659"/>
              <a:gd name="connsiteY24" fmla="*/ 1940729 h 5344834"/>
              <a:gd name="connsiteX25" fmla="*/ 443671 w 10954659"/>
              <a:gd name="connsiteY25" fmla="*/ 1930541 h 5344834"/>
              <a:gd name="connsiteX26" fmla="*/ 637861 w 10954659"/>
              <a:gd name="connsiteY26" fmla="*/ 1375481 h 5344834"/>
              <a:gd name="connsiteX27" fmla="*/ 1582550 w 10954659"/>
              <a:gd name="connsiteY27" fmla="*/ 1248673 h 5344834"/>
              <a:gd name="connsiteX28" fmla="*/ 1582733 w 10954659"/>
              <a:gd name="connsiteY28" fmla="*/ 1248438 h 5344834"/>
              <a:gd name="connsiteX29" fmla="*/ 1665863 w 10954659"/>
              <a:gd name="connsiteY29" fmla="*/ 1140942 h 5344834"/>
              <a:gd name="connsiteX30" fmla="*/ 2535017 w 10954659"/>
              <a:gd name="connsiteY30" fmla="*/ 1117029 h 5344834"/>
              <a:gd name="connsiteX31" fmla="*/ 2539265 w 10954659"/>
              <a:gd name="connsiteY31" fmla="*/ 1111259 h 5344834"/>
              <a:gd name="connsiteX32" fmla="*/ 2600964 w 10954659"/>
              <a:gd name="connsiteY32" fmla="*/ 1027458 h 5344834"/>
              <a:gd name="connsiteX33" fmla="*/ 2906153 w 10954659"/>
              <a:gd name="connsiteY33" fmla="*/ 876650 h 5344834"/>
              <a:gd name="connsiteX34" fmla="*/ 3100783 w 10954659"/>
              <a:gd name="connsiteY34" fmla="*/ 886904 h 5344834"/>
              <a:gd name="connsiteX35" fmla="*/ 3179155 w 10954659"/>
              <a:gd name="connsiteY35" fmla="*/ 913125 h 5344834"/>
              <a:gd name="connsiteX36" fmla="*/ 3189240 w 10954659"/>
              <a:gd name="connsiteY36" fmla="*/ 867337 h 5344834"/>
              <a:gd name="connsiteX37" fmla="*/ 3355352 w 10954659"/>
              <a:gd name="connsiteY37" fmla="*/ 609302 h 5344834"/>
              <a:gd name="connsiteX38" fmla="*/ 4300042 w 10954659"/>
              <a:gd name="connsiteY38" fmla="*/ 482494 h 5344834"/>
              <a:gd name="connsiteX39" fmla="*/ 4300222 w 10954659"/>
              <a:gd name="connsiteY39" fmla="*/ 482260 h 5344834"/>
              <a:gd name="connsiteX40" fmla="*/ 4383353 w 10954659"/>
              <a:gd name="connsiteY40" fmla="*/ 374763 h 5344834"/>
              <a:gd name="connsiteX41" fmla="*/ 5252507 w 10954659"/>
              <a:gd name="connsiteY41" fmla="*/ 350850 h 5344834"/>
              <a:gd name="connsiteX42" fmla="*/ 5256756 w 10954659"/>
              <a:gd name="connsiteY42" fmla="*/ 345080 h 5344834"/>
              <a:gd name="connsiteX43" fmla="*/ 5318453 w 10954659"/>
              <a:gd name="connsiteY43" fmla="*/ 261278 h 5344834"/>
              <a:gd name="connsiteX44" fmla="*/ 5623644 w 10954659"/>
              <a:gd name="connsiteY44" fmla="*/ 110471 h 5344834"/>
              <a:gd name="connsiteX45" fmla="*/ 5722323 w 10954659"/>
              <a:gd name="connsiteY45" fmla="*/ 106882 h 5344834"/>
              <a:gd name="connsiteX46" fmla="*/ 5991248 w 10954659"/>
              <a:gd name="connsiteY46" fmla="*/ 196768 h 5344834"/>
              <a:gd name="connsiteX47" fmla="*/ 6078533 w 10954659"/>
              <a:gd name="connsiteY47" fmla="*/ 275268 h 5344834"/>
              <a:gd name="connsiteX48" fmla="*/ 6083929 w 10954659"/>
              <a:gd name="connsiteY48" fmla="*/ 280120 h 5344834"/>
              <a:gd name="connsiteX49" fmla="*/ 6461582 w 10954659"/>
              <a:gd name="connsiteY49" fmla="*/ 108057 h 5344834"/>
              <a:gd name="connsiteX50" fmla="*/ 6718456 w 10954659"/>
              <a:gd name="connsiteY50" fmla="*/ 146915 h 5344834"/>
              <a:gd name="connsiteX51" fmla="*/ 6930355 w 10954659"/>
              <a:gd name="connsiteY51" fmla="*/ 292355 h 5344834"/>
              <a:gd name="connsiteX52" fmla="*/ 6989684 w 10954659"/>
              <a:gd name="connsiteY52" fmla="*/ 379358 h 5344834"/>
              <a:gd name="connsiteX53" fmla="*/ 7014484 w 10954659"/>
              <a:gd name="connsiteY53" fmla="*/ 368166 h 5344834"/>
              <a:gd name="connsiteX54" fmla="*/ 7324290 w 10954659"/>
              <a:gd name="connsiteY54" fmla="*/ 72276 h 5344834"/>
              <a:gd name="connsiteX55" fmla="*/ 7742477 w 10954659"/>
              <a:gd name="connsiteY55" fmla="*/ 135501 h 5344834"/>
              <a:gd name="connsiteX56" fmla="*/ 8171523 w 10954659"/>
              <a:gd name="connsiteY56" fmla="*/ 1991 h 5344834"/>
              <a:gd name="connsiteX57" fmla="*/ 8552873 w 10954659"/>
              <a:gd name="connsiteY57" fmla="*/ 245814 h 5344834"/>
              <a:gd name="connsiteX58" fmla="*/ 8562926 w 10954659"/>
              <a:gd name="connsiteY58" fmla="*/ 248146 h 5344834"/>
              <a:gd name="connsiteX59" fmla="*/ 9110553 w 10954659"/>
              <a:gd name="connsiteY59" fmla="*/ 356757 h 5344834"/>
              <a:gd name="connsiteX60" fmla="*/ 9251122 w 10954659"/>
              <a:gd name="connsiteY60" fmla="*/ 472246 h 5344834"/>
              <a:gd name="connsiteX61" fmla="*/ 9257276 w 10954659"/>
              <a:gd name="connsiteY61" fmla="*/ 481468 h 5344834"/>
              <a:gd name="connsiteX62" fmla="*/ 9296584 w 10954659"/>
              <a:gd name="connsiteY62" fmla="*/ 504503 h 5344834"/>
              <a:gd name="connsiteX63" fmla="*/ 9383870 w 10954659"/>
              <a:gd name="connsiteY63" fmla="*/ 583003 h 5344834"/>
              <a:gd name="connsiteX64" fmla="*/ 9389265 w 10954659"/>
              <a:gd name="connsiteY64" fmla="*/ 587854 h 5344834"/>
              <a:gd name="connsiteX65" fmla="*/ 9766919 w 10954659"/>
              <a:gd name="connsiteY65" fmla="*/ 415792 h 5344834"/>
              <a:gd name="connsiteX66" fmla="*/ 10023792 w 10954659"/>
              <a:gd name="connsiteY66" fmla="*/ 454649 h 5344834"/>
              <a:gd name="connsiteX67" fmla="*/ 10345564 w 10954659"/>
              <a:gd name="connsiteY67" fmla="*/ 818045 h 5344834"/>
              <a:gd name="connsiteX68" fmla="*/ 10347316 w 10954659"/>
              <a:gd name="connsiteY68" fmla="*/ 818692 h 5344834"/>
              <a:gd name="connsiteX69" fmla="*/ 10483373 w 10954659"/>
              <a:gd name="connsiteY69" fmla="*/ 869031 h 5344834"/>
              <a:gd name="connsiteX70" fmla="*/ 10758513 w 10954659"/>
              <a:gd name="connsiteY70" fmla="*/ 1170730 h 5344834"/>
              <a:gd name="connsiteX71" fmla="*/ 10740030 w 10954659"/>
              <a:gd name="connsiteY71" fmla="*/ 1553165 h 5344834"/>
              <a:gd name="connsiteX72" fmla="*/ 10875050 w 10954659"/>
              <a:gd name="connsiteY72" fmla="*/ 2137900 h 5344834"/>
              <a:gd name="connsiteX73" fmla="*/ 10557684 w 10954659"/>
              <a:gd name="connsiteY73" fmla="*/ 2541698 h 5344834"/>
              <a:gd name="connsiteX74" fmla="*/ 10500169 w 10954659"/>
              <a:gd name="connsiteY74" fmla="*/ 2570885 h 5344834"/>
              <a:gd name="connsiteX75" fmla="*/ 10539988 w 10954659"/>
              <a:gd name="connsiteY75" fmla="*/ 2585616 h 5344834"/>
              <a:gd name="connsiteX76" fmla="*/ 10815128 w 10954659"/>
              <a:gd name="connsiteY76" fmla="*/ 2887316 h 5344834"/>
              <a:gd name="connsiteX77" fmla="*/ 10796644 w 10954659"/>
              <a:gd name="connsiteY77" fmla="*/ 3269751 h 5344834"/>
              <a:gd name="connsiteX78" fmla="*/ 10954516 w 10954659"/>
              <a:gd name="connsiteY78" fmla="*/ 3700765 h 534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954659" h="5344834">
                <a:moveTo>
                  <a:pt x="10954516" y="3700765"/>
                </a:moveTo>
                <a:cubicBezTo>
                  <a:pt x="10953409" y="3752128"/>
                  <a:pt x="10945864" y="3803688"/>
                  <a:pt x="10931664" y="3854486"/>
                </a:cubicBezTo>
                <a:cubicBezTo>
                  <a:pt x="10856153" y="4124616"/>
                  <a:pt x="10606173" y="4326915"/>
                  <a:pt x="10299167" y="4366334"/>
                </a:cubicBezTo>
                <a:cubicBezTo>
                  <a:pt x="10297702" y="4534942"/>
                  <a:pt x="10215089" y="4694848"/>
                  <a:pt x="10072744" y="4804922"/>
                </a:cubicBezTo>
                <a:cubicBezTo>
                  <a:pt x="9856463" y="4972191"/>
                  <a:pt x="9544046" y="4993685"/>
                  <a:pt x="9301844" y="4858026"/>
                </a:cubicBezTo>
                <a:cubicBezTo>
                  <a:pt x="9223515" y="5091042"/>
                  <a:pt x="9013771" y="5269170"/>
                  <a:pt x="8750943" y="5325918"/>
                </a:cubicBezTo>
                <a:cubicBezTo>
                  <a:pt x="8441232" y="5392780"/>
                  <a:pt x="8117994" y="5278838"/>
                  <a:pt x="7940936" y="5040318"/>
                </a:cubicBezTo>
                <a:cubicBezTo>
                  <a:pt x="7523028" y="5266716"/>
                  <a:pt x="6980243" y="5139460"/>
                  <a:pt x="6737703" y="4758140"/>
                </a:cubicBezTo>
                <a:cubicBezTo>
                  <a:pt x="6588792" y="4773805"/>
                  <a:pt x="6445560" y="4727820"/>
                  <a:pt x="6342706" y="4640760"/>
                </a:cubicBezTo>
                <a:lnTo>
                  <a:pt x="6309383" y="4607196"/>
                </a:lnTo>
                <a:lnTo>
                  <a:pt x="6285819" y="4622632"/>
                </a:lnTo>
                <a:cubicBezTo>
                  <a:pt x="6077819" y="4736950"/>
                  <a:pt x="5812132" y="4738569"/>
                  <a:pt x="5600206" y="4619866"/>
                </a:cubicBezTo>
                <a:cubicBezTo>
                  <a:pt x="5521876" y="4852882"/>
                  <a:pt x="5312134" y="5031010"/>
                  <a:pt x="5049306" y="5087758"/>
                </a:cubicBezTo>
                <a:cubicBezTo>
                  <a:pt x="4739594" y="5154620"/>
                  <a:pt x="4416357" y="5040678"/>
                  <a:pt x="4239299" y="4802158"/>
                </a:cubicBezTo>
                <a:cubicBezTo>
                  <a:pt x="3821391" y="5028555"/>
                  <a:pt x="3278606" y="4901299"/>
                  <a:pt x="3036065" y="4519979"/>
                </a:cubicBezTo>
                <a:cubicBezTo>
                  <a:pt x="2797807" y="4545043"/>
                  <a:pt x="2574090" y="4412285"/>
                  <a:pt x="2507029" y="4205970"/>
                </a:cubicBezTo>
                <a:cubicBezTo>
                  <a:pt x="2494886" y="4168652"/>
                  <a:pt x="2488463" y="4130595"/>
                  <a:pt x="2487512" y="4092728"/>
                </a:cubicBezTo>
                <a:lnTo>
                  <a:pt x="2488463" y="4084722"/>
                </a:lnTo>
                <a:lnTo>
                  <a:pt x="2439178" y="4084899"/>
                </a:lnTo>
                <a:cubicBezTo>
                  <a:pt x="2209308" y="4069881"/>
                  <a:pt x="1994289" y="3961065"/>
                  <a:pt x="1861495" y="3782176"/>
                </a:cubicBezTo>
                <a:cubicBezTo>
                  <a:pt x="1443587" y="4008573"/>
                  <a:pt x="900802" y="3881317"/>
                  <a:pt x="658260" y="3499997"/>
                </a:cubicBezTo>
                <a:cubicBezTo>
                  <a:pt x="420003" y="3525061"/>
                  <a:pt x="196285" y="3392304"/>
                  <a:pt x="129226" y="3185988"/>
                </a:cubicBezTo>
                <a:cubicBezTo>
                  <a:pt x="80650" y="3036717"/>
                  <a:pt x="123590" y="2875621"/>
                  <a:pt x="242268" y="2762125"/>
                </a:cubicBezTo>
                <a:cubicBezTo>
                  <a:pt x="73888" y="2673099"/>
                  <a:pt x="-19882" y="2502259"/>
                  <a:pt x="3560" y="2327256"/>
                </a:cubicBezTo>
                <a:cubicBezTo>
                  <a:pt x="31061" y="2122353"/>
                  <a:pt x="212063" y="1961853"/>
                  <a:pt x="439501" y="1940729"/>
                </a:cubicBezTo>
                <a:cubicBezTo>
                  <a:pt x="440854" y="1937309"/>
                  <a:pt x="442319" y="1933961"/>
                  <a:pt x="443671" y="1930541"/>
                </a:cubicBezTo>
                <a:cubicBezTo>
                  <a:pt x="413129" y="1728762"/>
                  <a:pt x="484358" y="1525273"/>
                  <a:pt x="637861" y="1375481"/>
                </a:cubicBezTo>
                <a:cubicBezTo>
                  <a:pt x="880401" y="1138895"/>
                  <a:pt x="1273627" y="1086164"/>
                  <a:pt x="1582550" y="1248673"/>
                </a:cubicBezTo>
                <a:lnTo>
                  <a:pt x="1582733" y="1248438"/>
                </a:lnTo>
                <a:lnTo>
                  <a:pt x="1665863" y="1140942"/>
                </a:lnTo>
                <a:cubicBezTo>
                  <a:pt x="1887476" y="917882"/>
                  <a:pt x="2284334" y="895114"/>
                  <a:pt x="2535017" y="1117029"/>
                </a:cubicBezTo>
                <a:lnTo>
                  <a:pt x="2539265" y="1111259"/>
                </a:lnTo>
                <a:lnTo>
                  <a:pt x="2600964" y="1027458"/>
                </a:lnTo>
                <a:cubicBezTo>
                  <a:pt x="2677969" y="946334"/>
                  <a:pt x="2786038" y="891933"/>
                  <a:pt x="2906153" y="876650"/>
                </a:cubicBezTo>
                <a:cubicBezTo>
                  <a:pt x="2972254" y="868228"/>
                  <a:pt x="3038325" y="872083"/>
                  <a:pt x="3100783" y="886904"/>
                </a:cubicBezTo>
                <a:lnTo>
                  <a:pt x="3179155" y="913125"/>
                </a:lnTo>
                <a:lnTo>
                  <a:pt x="3189240" y="867337"/>
                </a:lnTo>
                <a:cubicBezTo>
                  <a:pt x="3222416" y="772518"/>
                  <a:pt x="3278600" y="684198"/>
                  <a:pt x="3355352" y="609302"/>
                </a:cubicBezTo>
                <a:cubicBezTo>
                  <a:pt x="3597892" y="372716"/>
                  <a:pt x="3991118" y="319985"/>
                  <a:pt x="4300042" y="482494"/>
                </a:cubicBezTo>
                <a:lnTo>
                  <a:pt x="4300222" y="482260"/>
                </a:lnTo>
                <a:lnTo>
                  <a:pt x="4383353" y="374763"/>
                </a:lnTo>
                <a:cubicBezTo>
                  <a:pt x="4604967" y="151703"/>
                  <a:pt x="5001824" y="128934"/>
                  <a:pt x="5252507" y="350850"/>
                </a:cubicBezTo>
                <a:lnTo>
                  <a:pt x="5256756" y="345080"/>
                </a:lnTo>
                <a:lnTo>
                  <a:pt x="5318453" y="261278"/>
                </a:lnTo>
                <a:cubicBezTo>
                  <a:pt x="5395459" y="180155"/>
                  <a:pt x="5503529" y="125755"/>
                  <a:pt x="5623644" y="110471"/>
                </a:cubicBezTo>
                <a:cubicBezTo>
                  <a:pt x="5656694" y="106260"/>
                  <a:pt x="5689737" y="105117"/>
                  <a:pt x="5722323" y="106882"/>
                </a:cubicBezTo>
                <a:cubicBezTo>
                  <a:pt x="5820086" y="112173"/>
                  <a:pt x="5913753" y="143613"/>
                  <a:pt x="5991248" y="196768"/>
                </a:cubicBezTo>
                <a:lnTo>
                  <a:pt x="6078533" y="275268"/>
                </a:lnTo>
                <a:lnTo>
                  <a:pt x="6083929" y="280120"/>
                </a:lnTo>
                <a:cubicBezTo>
                  <a:pt x="6181277" y="177203"/>
                  <a:pt x="6318425" y="117488"/>
                  <a:pt x="6461582" y="108057"/>
                </a:cubicBezTo>
                <a:cubicBezTo>
                  <a:pt x="6547476" y="102398"/>
                  <a:pt x="6635534" y="114841"/>
                  <a:pt x="6718456" y="146915"/>
                </a:cubicBezTo>
                <a:cubicBezTo>
                  <a:pt x="6802703" y="179491"/>
                  <a:pt x="6875031" y="229880"/>
                  <a:pt x="6930355" y="292355"/>
                </a:cubicBezTo>
                <a:lnTo>
                  <a:pt x="6989684" y="379358"/>
                </a:lnTo>
                <a:lnTo>
                  <a:pt x="7014484" y="368166"/>
                </a:lnTo>
                <a:cubicBezTo>
                  <a:pt x="6989756" y="234908"/>
                  <a:pt x="7120737" y="109782"/>
                  <a:pt x="7324290" y="72276"/>
                </a:cubicBezTo>
                <a:cubicBezTo>
                  <a:pt x="7471562" y="45107"/>
                  <a:pt x="7630500" y="69124"/>
                  <a:pt x="7742477" y="135501"/>
                </a:cubicBezTo>
                <a:cubicBezTo>
                  <a:pt x="7830311" y="41325"/>
                  <a:pt x="7998863" y="-11121"/>
                  <a:pt x="8171523" y="1991"/>
                </a:cubicBezTo>
                <a:cubicBezTo>
                  <a:pt x="8373682" y="17371"/>
                  <a:pt x="8532034" y="118607"/>
                  <a:pt x="8552873" y="245814"/>
                </a:cubicBezTo>
                <a:cubicBezTo>
                  <a:pt x="8556249" y="246570"/>
                  <a:pt x="8559551" y="247390"/>
                  <a:pt x="8562926" y="248146"/>
                </a:cubicBezTo>
                <a:cubicBezTo>
                  <a:pt x="8762003" y="231063"/>
                  <a:pt x="8962768" y="270902"/>
                  <a:pt x="9110553" y="356757"/>
                </a:cubicBezTo>
                <a:cubicBezTo>
                  <a:pt x="9168908" y="390670"/>
                  <a:pt x="9215925" y="429851"/>
                  <a:pt x="9251122" y="472246"/>
                </a:cubicBezTo>
                <a:lnTo>
                  <a:pt x="9257276" y="481468"/>
                </a:lnTo>
                <a:lnTo>
                  <a:pt x="9296584" y="504503"/>
                </a:lnTo>
                <a:lnTo>
                  <a:pt x="9383870" y="583003"/>
                </a:lnTo>
                <a:lnTo>
                  <a:pt x="9389265" y="587854"/>
                </a:lnTo>
                <a:cubicBezTo>
                  <a:pt x="9486614" y="484938"/>
                  <a:pt x="9623762" y="425223"/>
                  <a:pt x="9766919" y="415792"/>
                </a:cubicBezTo>
                <a:cubicBezTo>
                  <a:pt x="9852812" y="410133"/>
                  <a:pt x="9940871" y="422576"/>
                  <a:pt x="10023792" y="454649"/>
                </a:cubicBezTo>
                <a:cubicBezTo>
                  <a:pt x="10192286" y="519802"/>
                  <a:pt x="10313105" y="656204"/>
                  <a:pt x="10345564" y="818045"/>
                </a:cubicBezTo>
                <a:lnTo>
                  <a:pt x="10347316" y="818692"/>
                </a:lnTo>
                <a:lnTo>
                  <a:pt x="10483373" y="869031"/>
                </a:lnTo>
                <a:cubicBezTo>
                  <a:pt x="10612111" y="934496"/>
                  <a:pt x="10711177" y="1041317"/>
                  <a:pt x="10758513" y="1170730"/>
                </a:cubicBezTo>
                <a:cubicBezTo>
                  <a:pt x="10804384" y="1295977"/>
                  <a:pt x="10797848" y="1432009"/>
                  <a:pt x="10740030" y="1553165"/>
                </a:cubicBezTo>
                <a:cubicBezTo>
                  <a:pt x="10882151" y="1719318"/>
                  <a:pt x="10931853" y="1934708"/>
                  <a:pt x="10875050" y="2137900"/>
                </a:cubicBezTo>
                <a:cubicBezTo>
                  <a:pt x="10827855" y="2306730"/>
                  <a:pt x="10712508" y="2449065"/>
                  <a:pt x="10557684" y="2541698"/>
                </a:cubicBezTo>
                <a:lnTo>
                  <a:pt x="10500169" y="2570885"/>
                </a:lnTo>
                <a:lnTo>
                  <a:pt x="10539988" y="2585616"/>
                </a:lnTo>
                <a:cubicBezTo>
                  <a:pt x="10668725" y="2651084"/>
                  <a:pt x="10767791" y="2757904"/>
                  <a:pt x="10815128" y="2887316"/>
                </a:cubicBezTo>
                <a:cubicBezTo>
                  <a:pt x="10860999" y="3012564"/>
                  <a:pt x="10854462" y="3148595"/>
                  <a:pt x="10796644" y="3269751"/>
                </a:cubicBezTo>
                <a:cubicBezTo>
                  <a:pt x="10903235" y="3394366"/>
                  <a:pt x="10957840" y="3546677"/>
                  <a:pt x="10954516" y="37007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072BE47D-F448-4BD0-AE21-C0A053789331}"/>
              </a:ext>
            </a:extLst>
          </p:cNvPr>
          <p:cNvSpPr/>
          <p:nvPr/>
        </p:nvSpPr>
        <p:spPr>
          <a:xfrm rot="10800000">
            <a:off x="-743854" y="-2107762"/>
            <a:ext cx="10954657" cy="3816415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0CA8680-3466-43AA-A203-5E5814BC2E85}"/>
              </a:ext>
            </a:extLst>
          </p:cNvPr>
          <p:cNvSpPr txBox="1"/>
          <p:nvPr/>
        </p:nvSpPr>
        <p:spPr>
          <a:xfrm>
            <a:off x="1257113" y="376079"/>
            <a:ext cx="687367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nhận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xét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kết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luận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gì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?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3EA7FB4-1942-477E-9BAA-E211326A6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3483418" y="1529991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A122330-AE45-4A0B-A4C5-D683BFC4A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95" t="46905" r="58302" b="46375"/>
          <a:stretch/>
        </p:blipFill>
        <p:spPr>
          <a:xfrm>
            <a:off x="3483416" y="2348863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732238D-3737-4D94-9E61-FEE092627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02" t="36463" r="58286" b="56817"/>
          <a:stretch/>
        </p:blipFill>
        <p:spPr>
          <a:xfrm>
            <a:off x="3483418" y="1939427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02FB860-F282-4E48-B14F-D3D38425C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10" t="22367" r="55455" b="20655"/>
          <a:stretch/>
        </p:blipFill>
        <p:spPr>
          <a:xfrm>
            <a:off x="3290469" y="1289723"/>
            <a:ext cx="1424122" cy="2342198"/>
          </a:xfrm>
          <a:custGeom>
            <a:avLst/>
            <a:gdLst>
              <a:gd name="connsiteX0" fmla="*/ 209072 w 1457591"/>
              <a:gd name="connsiteY0" fmla="*/ 53499 h 2342198"/>
              <a:gd name="connsiteX1" fmla="*/ 209072 w 1457591"/>
              <a:gd name="connsiteY1" fmla="*/ 2175192 h 2342198"/>
              <a:gd name="connsiteX2" fmla="*/ 1259204 w 1457591"/>
              <a:gd name="connsiteY2" fmla="*/ 2175192 h 2342198"/>
              <a:gd name="connsiteX3" fmla="*/ 1259204 w 1457591"/>
              <a:gd name="connsiteY3" fmla="*/ 53499 h 2342198"/>
              <a:gd name="connsiteX4" fmla="*/ 0 w 1457591"/>
              <a:gd name="connsiteY4" fmla="*/ 0 h 2342198"/>
              <a:gd name="connsiteX5" fmla="*/ 1457591 w 1457591"/>
              <a:gd name="connsiteY5" fmla="*/ 0 h 2342198"/>
              <a:gd name="connsiteX6" fmla="*/ 1457591 w 1457591"/>
              <a:gd name="connsiteY6" fmla="*/ 2342198 h 2342198"/>
              <a:gd name="connsiteX7" fmla="*/ 974407 w 1457591"/>
              <a:gd name="connsiteY7" fmla="*/ 2342198 h 2342198"/>
              <a:gd name="connsiteX8" fmla="*/ 974407 w 1457591"/>
              <a:gd name="connsiteY8" fmla="*/ 2202180 h 2342198"/>
              <a:gd name="connsiteX9" fmla="*/ 463867 w 1457591"/>
              <a:gd name="connsiteY9" fmla="*/ 2202180 h 2342198"/>
              <a:gd name="connsiteX10" fmla="*/ 463867 w 1457591"/>
              <a:gd name="connsiteY10" fmla="*/ 2342198 h 2342198"/>
              <a:gd name="connsiteX11" fmla="*/ 0 w 1457591"/>
              <a:gd name="connsiteY11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7591" h="2342198">
                <a:moveTo>
                  <a:pt x="209072" y="53499"/>
                </a:moveTo>
                <a:lnTo>
                  <a:pt x="209072" y="2175192"/>
                </a:lnTo>
                <a:lnTo>
                  <a:pt x="1259204" y="2175192"/>
                </a:lnTo>
                <a:lnTo>
                  <a:pt x="1259204" y="53499"/>
                </a:lnTo>
                <a:close/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A86CB78-8293-4EA7-A207-B1DC5C708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1353706" y="1271051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3606215-4365-4DCB-85A9-EC065E9DD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95" t="46905" r="58302" b="46375"/>
          <a:stretch/>
        </p:blipFill>
        <p:spPr>
          <a:xfrm>
            <a:off x="1353706" y="2080935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2C851FD-7C5E-4928-8BD2-F8912A348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02" t="36463" r="58286" b="56817"/>
          <a:stretch/>
        </p:blipFill>
        <p:spPr>
          <a:xfrm>
            <a:off x="1353706" y="1675993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F2AF1C2-7994-4639-8E4A-C3404D64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34" t="67605" r="58493" b="25676"/>
          <a:stretch/>
        </p:blipFill>
        <p:spPr>
          <a:xfrm>
            <a:off x="1353706" y="2890817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D514647-B913-4FCB-B333-B04553F18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10" t="22367" r="55455" b="20655"/>
          <a:stretch/>
        </p:blipFill>
        <p:spPr>
          <a:xfrm>
            <a:off x="1160757" y="1086802"/>
            <a:ext cx="1424122" cy="2342198"/>
          </a:xfrm>
          <a:custGeom>
            <a:avLst/>
            <a:gdLst>
              <a:gd name="connsiteX0" fmla="*/ 209072 w 1457591"/>
              <a:gd name="connsiteY0" fmla="*/ 53499 h 2342198"/>
              <a:gd name="connsiteX1" fmla="*/ 209072 w 1457591"/>
              <a:gd name="connsiteY1" fmla="*/ 2175192 h 2342198"/>
              <a:gd name="connsiteX2" fmla="*/ 1259204 w 1457591"/>
              <a:gd name="connsiteY2" fmla="*/ 2175192 h 2342198"/>
              <a:gd name="connsiteX3" fmla="*/ 1259204 w 1457591"/>
              <a:gd name="connsiteY3" fmla="*/ 53499 h 2342198"/>
              <a:gd name="connsiteX4" fmla="*/ 0 w 1457591"/>
              <a:gd name="connsiteY4" fmla="*/ 0 h 2342198"/>
              <a:gd name="connsiteX5" fmla="*/ 1457591 w 1457591"/>
              <a:gd name="connsiteY5" fmla="*/ 0 h 2342198"/>
              <a:gd name="connsiteX6" fmla="*/ 1457591 w 1457591"/>
              <a:gd name="connsiteY6" fmla="*/ 2342198 h 2342198"/>
              <a:gd name="connsiteX7" fmla="*/ 974407 w 1457591"/>
              <a:gd name="connsiteY7" fmla="*/ 2342198 h 2342198"/>
              <a:gd name="connsiteX8" fmla="*/ 974407 w 1457591"/>
              <a:gd name="connsiteY8" fmla="*/ 2202180 h 2342198"/>
              <a:gd name="connsiteX9" fmla="*/ 463867 w 1457591"/>
              <a:gd name="connsiteY9" fmla="*/ 2202180 h 2342198"/>
              <a:gd name="connsiteX10" fmla="*/ 463867 w 1457591"/>
              <a:gd name="connsiteY10" fmla="*/ 2342198 h 2342198"/>
              <a:gd name="connsiteX11" fmla="*/ 0 w 1457591"/>
              <a:gd name="connsiteY11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7591" h="2342198">
                <a:moveTo>
                  <a:pt x="209072" y="53499"/>
                </a:moveTo>
                <a:lnTo>
                  <a:pt x="209072" y="2175192"/>
                </a:lnTo>
                <a:lnTo>
                  <a:pt x="1259204" y="2175192"/>
                </a:lnTo>
                <a:lnTo>
                  <a:pt x="1259204" y="53499"/>
                </a:lnTo>
                <a:close/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66E8476-FB09-402D-A3B0-68B1791F0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1353706" y="2485877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328C44-B547-4FBA-AB03-50500BD1D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3483418" y="2758298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52395AD-289A-4B11-9B73-D7C7601D7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5613130" y="1266756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A28600C-F022-4989-9CE2-52950F07D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95" t="46905" r="58302" b="46375"/>
          <a:stretch/>
        </p:blipFill>
        <p:spPr>
          <a:xfrm>
            <a:off x="5613128" y="2085628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5343220-1E61-4E5E-AF39-7E42BFAA8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02" t="36463" r="58286" b="56817"/>
          <a:stretch/>
        </p:blipFill>
        <p:spPr>
          <a:xfrm>
            <a:off x="5613130" y="1676192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1FAB6F9-FD23-46A8-874F-55A07F269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34" t="67605" r="58493" b="25676"/>
          <a:stretch/>
        </p:blipFill>
        <p:spPr>
          <a:xfrm>
            <a:off x="5613127" y="2906916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8F9504F3-50DD-4F45-ACDC-F470E2C89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10" t="22367" r="55455" b="20655"/>
          <a:stretch/>
        </p:blipFill>
        <p:spPr>
          <a:xfrm>
            <a:off x="5420181" y="1026488"/>
            <a:ext cx="1424122" cy="2342198"/>
          </a:xfrm>
          <a:custGeom>
            <a:avLst/>
            <a:gdLst>
              <a:gd name="connsiteX0" fmla="*/ 209072 w 1457591"/>
              <a:gd name="connsiteY0" fmla="*/ 53499 h 2342198"/>
              <a:gd name="connsiteX1" fmla="*/ 209072 w 1457591"/>
              <a:gd name="connsiteY1" fmla="*/ 2175192 h 2342198"/>
              <a:gd name="connsiteX2" fmla="*/ 1259204 w 1457591"/>
              <a:gd name="connsiteY2" fmla="*/ 2175192 h 2342198"/>
              <a:gd name="connsiteX3" fmla="*/ 1259204 w 1457591"/>
              <a:gd name="connsiteY3" fmla="*/ 53499 h 2342198"/>
              <a:gd name="connsiteX4" fmla="*/ 0 w 1457591"/>
              <a:gd name="connsiteY4" fmla="*/ 0 h 2342198"/>
              <a:gd name="connsiteX5" fmla="*/ 1457591 w 1457591"/>
              <a:gd name="connsiteY5" fmla="*/ 0 h 2342198"/>
              <a:gd name="connsiteX6" fmla="*/ 1457591 w 1457591"/>
              <a:gd name="connsiteY6" fmla="*/ 2342198 h 2342198"/>
              <a:gd name="connsiteX7" fmla="*/ 974407 w 1457591"/>
              <a:gd name="connsiteY7" fmla="*/ 2342198 h 2342198"/>
              <a:gd name="connsiteX8" fmla="*/ 974407 w 1457591"/>
              <a:gd name="connsiteY8" fmla="*/ 2202180 h 2342198"/>
              <a:gd name="connsiteX9" fmla="*/ 463867 w 1457591"/>
              <a:gd name="connsiteY9" fmla="*/ 2202180 h 2342198"/>
              <a:gd name="connsiteX10" fmla="*/ 463867 w 1457591"/>
              <a:gd name="connsiteY10" fmla="*/ 2342198 h 2342198"/>
              <a:gd name="connsiteX11" fmla="*/ 0 w 1457591"/>
              <a:gd name="connsiteY11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7591" h="2342198">
                <a:moveTo>
                  <a:pt x="209072" y="53499"/>
                </a:moveTo>
                <a:lnTo>
                  <a:pt x="209072" y="2175192"/>
                </a:lnTo>
                <a:lnTo>
                  <a:pt x="1259204" y="2175192"/>
                </a:lnTo>
                <a:lnTo>
                  <a:pt x="1259204" y="53499"/>
                </a:lnTo>
                <a:close/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3055F87-613D-4931-A30B-0E6FEA993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5613130" y="2495063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D7402D7-2442-4DF8-9345-305167743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7758669" y="1511926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FE3FD93-892A-470A-B732-F6EA994E9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02" t="36463" r="58286" b="56817"/>
          <a:stretch/>
        </p:blipFill>
        <p:spPr>
          <a:xfrm>
            <a:off x="7758669" y="1921362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477B5FC2-DAA0-4956-89E8-BED9DCA38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34" t="67605" r="58493" b="25676"/>
          <a:stretch/>
        </p:blipFill>
        <p:spPr>
          <a:xfrm>
            <a:off x="7758669" y="3149668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B38A65FD-FEDA-49A0-9B03-0272463C6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86" t="25402" r="58215" b="67878"/>
          <a:stretch/>
        </p:blipFill>
        <p:spPr>
          <a:xfrm>
            <a:off x="7758669" y="2740233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E052345-616F-44C6-A69C-A83BF8BF3B50}"/>
              </a:ext>
            </a:extLst>
          </p:cNvPr>
          <p:cNvGrpSpPr/>
          <p:nvPr/>
        </p:nvGrpSpPr>
        <p:grpSpPr>
          <a:xfrm>
            <a:off x="5420181" y="3271967"/>
            <a:ext cx="1424122" cy="533399"/>
            <a:chOff x="3859939" y="6096000"/>
            <a:chExt cx="1424122" cy="533399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6E0896B2-EC2B-4D05-BF16-A477B2441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586" t="25402" r="58215" b="67878"/>
            <a:stretch/>
          </p:blipFill>
          <p:spPr>
            <a:xfrm>
              <a:off x="4052884" y="6153841"/>
              <a:ext cx="1038225" cy="276225"/>
            </a:xfrm>
            <a:custGeom>
              <a:avLst/>
              <a:gdLst>
                <a:gd name="connsiteX0" fmla="*/ 0 w 1457591"/>
                <a:gd name="connsiteY0" fmla="*/ 0 h 2342198"/>
                <a:gd name="connsiteX1" fmla="*/ 1457591 w 1457591"/>
                <a:gd name="connsiteY1" fmla="*/ 0 h 2342198"/>
                <a:gd name="connsiteX2" fmla="*/ 1457591 w 1457591"/>
                <a:gd name="connsiteY2" fmla="*/ 2342198 h 2342198"/>
                <a:gd name="connsiteX3" fmla="*/ 974407 w 1457591"/>
                <a:gd name="connsiteY3" fmla="*/ 2342198 h 2342198"/>
                <a:gd name="connsiteX4" fmla="*/ 974407 w 1457591"/>
                <a:gd name="connsiteY4" fmla="*/ 2202180 h 2342198"/>
                <a:gd name="connsiteX5" fmla="*/ 463867 w 1457591"/>
                <a:gd name="connsiteY5" fmla="*/ 2202180 h 2342198"/>
                <a:gd name="connsiteX6" fmla="*/ 463867 w 1457591"/>
                <a:gd name="connsiteY6" fmla="*/ 2342198 h 2342198"/>
                <a:gd name="connsiteX7" fmla="*/ 0 w 1457591"/>
                <a:gd name="connsiteY7" fmla="*/ 2342198 h 234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7591" h="2342198">
                  <a:moveTo>
                    <a:pt x="0" y="0"/>
                  </a:moveTo>
                  <a:lnTo>
                    <a:pt x="1457591" y="0"/>
                  </a:lnTo>
                  <a:lnTo>
                    <a:pt x="1457591" y="2342198"/>
                  </a:lnTo>
                  <a:lnTo>
                    <a:pt x="974407" y="2342198"/>
                  </a:lnTo>
                  <a:lnTo>
                    <a:pt x="974407" y="2202180"/>
                  </a:lnTo>
                  <a:lnTo>
                    <a:pt x="463867" y="2202180"/>
                  </a:lnTo>
                  <a:lnTo>
                    <a:pt x="463867" y="2342198"/>
                  </a:lnTo>
                  <a:lnTo>
                    <a:pt x="0" y="2342198"/>
                  </a:lnTo>
                  <a:close/>
                </a:path>
              </a:pathLst>
            </a:cu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C900BB4-EB18-41A1-BCFB-8A4F9CCE7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610" t="68053" r="55455" b="20655"/>
            <a:stretch/>
          </p:blipFill>
          <p:spPr>
            <a:xfrm>
              <a:off x="3859939" y="6096000"/>
              <a:ext cx="1424122" cy="533399"/>
            </a:xfrm>
            <a:custGeom>
              <a:avLst/>
              <a:gdLst>
                <a:gd name="connsiteX0" fmla="*/ 0 w 1424122"/>
                <a:gd name="connsiteY0" fmla="*/ 0 h 464188"/>
                <a:gd name="connsiteX1" fmla="*/ 204272 w 1424122"/>
                <a:gd name="connsiteY1" fmla="*/ 0 h 464188"/>
                <a:gd name="connsiteX2" fmla="*/ 204272 w 1424122"/>
                <a:gd name="connsiteY2" fmla="*/ 297182 h 464188"/>
                <a:gd name="connsiteX3" fmla="*/ 1230291 w 1424122"/>
                <a:gd name="connsiteY3" fmla="*/ 297182 h 464188"/>
                <a:gd name="connsiteX4" fmla="*/ 1230291 w 1424122"/>
                <a:gd name="connsiteY4" fmla="*/ 0 h 464188"/>
                <a:gd name="connsiteX5" fmla="*/ 1424122 w 1424122"/>
                <a:gd name="connsiteY5" fmla="*/ 0 h 464188"/>
                <a:gd name="connsiteX6" fmla="*/ 1424122 w 1424122"/>
                <a:gd name="connsiteY6" fmla="*/ 464188 h 464188"/>
                <a:gd name="connsiteX7" fmla="*/ 952033 w 1424122"/>
                <a:gd name="connsiteY7" fmla="*/ 464188 h 464188"/>
                <a:gd name="connsiteX8" fmla="*/ 952033 w 1424122"/>
                <a:gd name="connsiteY8" fmla="*/ 324170 h 464188"/>
                <a:gd name="connsiteX9" fmla="*/ 453216 w 1424122"/>
                <a:gd name="connsiteY9" fmla="*/ 324170 h 464188"/>
                <a:gd name="connsiteX10" fmla="*/ 453216 w 1424122"/>
                <a:gd name="connsiteY10" fmla="*/ 464188 h 464188"/>
                <a:gd name="connsiteX11" fmla="*/ 0 w 1424122"/>
                <a:gd name="connsiteY11" fmla="*/ 464188 h 464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4122" h="464188">
                  <a:moveTo>
                    <a:pt x="0" y="0"/>
                  </a:moveTo>
                  <a:lnTo>
                    <a:pt x="204272" y="0"/>
                  </a:lnTo>
                  <a:lnTo>
                    <a:pt x="204272" y="297182"/>
                  </a:lnTo>
                  <a:lnTo>
                    <a:pt x="1230291" y="297182"/>
                  </a:lnTo>
                  <a:lnTo>
                    <a:pt x="1230291" y="0"/>
                  </a:lnTo>
                  <a:lnTo>
                    <a:pt x="1424122" y="0"/>
                  </a:lnTo>
                  <a:lnTo>
                    <a:pt x="1424122" y="464188"/>
                  </a:lnTo>
                  <a:lnTo>
                    <a:pt x="952033" y="464188"/>
                  </a:lnTo>
                  <a:lnTo>
                    <a:pt x="952033" y="324170"/>
                  </a:lnTo>
                  <a:lnTo>
                    <a:pt x="453216" y="324170"/>
                  </a:lnTo>
                  <a:lnTo>
                    <a:pt x="453216" y="464188"/>
                  </a:lnTo>
                  <a:lnTo>
                    <a:pt x="0" y="464188"/>
                  </a:lnTo>
                  <a:close/>
                </a:path>
              </a:pathLst>
            </a:cu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3C5697F-F13B-4CFA-9163-D896A03528FE}"/>
              </a:ext>
            </a:extLst>
          </p:cNvPr>
          <p:cNvSpPr/>
          <p:nvPr/>
        </p:nvSpPr>
        <p:spPr>
          <a:xfrm>
            <a:off x="878745" y="5570400"/>
            <a:ext cx="1956231" cy="990600"/>
          </a:xfrm>
          <a:prstGeom prst="rect">
            <a:avLst/>
          </a:prstGeom>
          <a:solidFill>
            <a:srgbClr val="FB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55B8A7F-24E0-4F99-A2D7-770E3DA65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02" t="36463" r="58286" b="56817"/>
          <a:stretch/>
        </p:blipFill>
        <p:spPr>
          <a:xfrm>
            <a:off x="7758667" y="2319042"/>
            <a:ext cx="1038225" cy="276225"/>
          </a:xfrm>
          <a:custGeom>
            <a:avLst/>
            <a:gdLst>
              <a:gd name="connsiteX0" fmla="*/ 0 w 1457591"/>
              <a:gd name="connsiteY0" fmla="*/ 0 h 2342198"/>
              <a:gd name="connsiteX1" fmla="*/ 1457591 w 1457591"/>
              <a:gd name="connsiteY1" fmla="*/ 0 h 2342198"/>
              <a:gd name="connsiteX2" fmla="*/ 1457591 w 1457591"/>
              <a:gd name="connsiteY2" fmla="*/ 2342198 h 2342198"/>
              <a:gd name="connsiteX3" fmla="*/ 974407 w 1457591"/>
              <a:gd name="connsiteY3" fmla="*/ 2342198 h 2342198"/>
              <a:gd name="connsiteX4" fmla="*/ 974407 w 1457591"/>
              <a:gd name="connsiteY4" fmla="*/ 2202180 h 2342198"/>
              <a:gd name="connsiteX5" fmla="*/ 463867 w 1457591"/>
              <a:gd name="connsiteY5" fmla="*/ 2202180 h 2342198"/>
              <a:gd name="connsiteX6" fmla="*/ 463867 w 1457591"/>
              <a:gd name="connsiteY6" fmla="*/ 2342198 h 2342198"/>
              <a:gd name="connsiteX7" fmla="*/ 0 w 1457591"/>
              <a:gd name="connsiteY7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7591" h="2342198"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54DC2B0-CFAB-4FAA-8B6E-0CF45C3A7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10" t="22367" r="55455" b="20655"/>
          <a:stretch/>
        </p:blipFill>
        <p:spPr>
          <a:xfrm>
            <a:off x="7565720" y="1271658"/>
            <a:ext cx="1424122" cy="2342198"/>
          </a:xfrm>
          <a:custGeom>
            <a:avLst/>
            <a:gdLst>
              <a:gd name="connsiteX0" fmla="*/ 209072 w 1457591"/>
              <a:gd name="connsiteY0" fmla="*/ 53499 h 2342198"/>
              <a:gd name="connsiteX1" fmla="*/ 209072 w 1457591"/>
              <a:gd name="connsiteY1" fmla="*/ 2175192 h 2342198"/>
              <a:gd name="connsiteX2" fmla="*/ 1259204 w 1457591"/>
              <a:gd name="connsiteY2" fmla="*/ 2175192 h 2342198"/>
              <a:gd name="connsiteX3" fmla="*/ 1259204 w 1457591"/>
              <a:gd name="connsiteY3" fmla="*/ 53499 h 2342198"/>
              <a:gd name="connsiteX4" fmla="*/ 0 w 1457591"/>
              <a:gd name="connsiteY4" fmla="*/ 0 h 2342198"/>
              <a:gd name="connsiteX5" fmla="*/ 1457591 w 1457591"/>
              <a:gd name="connsiteY5" fmla="*/ 0 h 2342198"/>
              <a:gd name="connsiteX6" fmla="*/ 1457591 w 1457591"/>
              <a:gd name="connsiteY6" fmla="*/ 2342198 h 2342198"/>
              <a:gd name="connsiteX7" fmla="*/ 974407 w 1457591"/>
              <a:gd name="connsiteY7" fmla="*/ 2342198 h 2342198"/>
              <a:gd name="connsiteX8" fmla="*/ 974407 w 1457591"/>
              <a:gd name="connsiteY8" fmla="*/ 2202180 h 2342198"/>
              <a:gd name="connsiteX9" fmla="*/ 463867 w 1457591"/>
              <a:gd name="connsiteY9" fmla="*/ 2202180 h 2342198"/>
              <a:gd name="connsiteX10" fmla="*/ 463867 w 1457591"/>
              <a:gd name="connsiteY10" fmla="*/ 2342198 h 2342198"/>
              <a:gd name="connsiteX11" fmla="*/ 0 w 1457591"/>
              <a:gd name="connsiteY11" fmla="*/ 2342198 h 234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7591" h="2342198">
                <a:moveTo>
                  <a:pt x="209072" y="53499"/>
                </a:moveTo>
                <a:lnTo>
                  <a:pt x="209072" y="2175192"/>
                </a:lnTo>
                <a:lnTo>
                  <a:pt x="1259204" y="2175192"/>
                </a:lnTo>
                <a:lnTo>
                  <a:pt x="1259204" y="53499"/>
                </a:lnTo>
                <a:close/>
                <a:moveTo>
                  <a:pt x="0" y="0"/>
                </a:moveTo>
                <a:lnTo>
                  <a:pt x="1457591" y="0"/>
                </a:lnTo>
                <a:lnTo>
                  <a:pt x="1457591" y="2342198"/>
                </a:lnTo>
                <a:lnTo>
                  <a:pt x="974407" y="2342198"/>
                </a:lnTo>
                <a:lnTo>
                  <a:pt x="974407" y="2202180"/>
                </a:lnTo>
                <a:lnTo>
                  <a:pt x="463867" y="2202180"/>
                </a:lnTo>
                <a:lnTo>
                  <a:pt x="463867" y="2342198"/>
                </a:lnTo>
                <a:lnTo>
                  <a:pt x="0" y="2342198"/>
                </a:lnTo>
                <a:close/>
              </a:path>
            </a:pathLst>
          </a:cu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48ED3068-A471-4EF7-BCFB-6E38EF16E261}"/>
              </a:ext>
            </a:extLst>
          </p:cNvPr>
          <p:cNvSpPr/>
          <p:nvPr/>
        </p:nvSpPr>
        <p:spPr>
          <a:xfrm>
            <a:off x="250873" y="1960310"/>
            <a:ext cx="716935" cy="71693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E61D0FD7-B58C-4704-9DC3-D8EA5557988B}"/>
              </a:ext>
            </a:extLst>
          </p:cNvPr>
          <p:cNvSpPr/>
          <p:nvPr/>
        </p:nvSpPr>
        <p:spPr>
          <a:xfrm>
            <a:off x="2581431" y="1957624"/>
            <a:ext cx="716935" cy="71693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2E9A5B3C-A637-4776-9CD9-B856DDA12612}"/>
              </a:ext>
            </a:extLst>
          </p:cNvPr>
          <p:cNvSpPr/>
          <p:nvPr/>
        </p:nvSpPr>
        <p:spPr>
          <a:xfrm>
            <a:off x="4703243" y="1998692"/>
            <a:ext cx="716935" cy="71693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D0E7E73-8496-415E-81B2-24A03A76CB6C}"/>
              </a:ext>
            </a:extLst>
          </p:cNvPr>
          <p:cNvSpPr/>
          <p:nvPr/>
        </p:nvSpPr>
        <p:spPr>
          <a:xfrm>
            <a:off x="6869457" y="1999609"/>
            <a:ext cx="716935" cy="71693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F4C979-E121-4B8F-801F-7D4772D27B2F}"/>
              </a:ext>
            </a:extLst>
          </p:cNvPr>
          <p:cNvSpPr/>
          <p:nvPr/>
        </p:nvSpPr>
        <p:spPr>
          <a:xfrm>
            <a:off x="3314905" y="3212150"/>
            <a:ext cx="1418569" cy="470392"/>
          </a:xfrm>
          <a:prstGeom prst="rect">
            <a:avLst/>
          </a:prstGeom>
          <a:solidFill>
            <a:srgbClr val="DCF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E153BB1-94EC-459F-B717-BC68F77F2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69888"/>
              </p:ext>
            </p:extLst>
          </p:nvPr>
        </p:nvGraphicFramePr>
        <p:xfrm>
          <a:off x="333778" y="3857907"/>
          <a:ext cx="8476444" cy="2354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8822">
                  <a:extLst>
                    <a:ext uri="{9D8B030D-6E8A-4147-A177-3AD203B41FA5}">
                      <a16:colId xmlns:a16="http://schemas.microsoft.com/office/drawing/2014/main" val="51250878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91384857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21702969"/>
                    </a:ext>
                  </a:extLst>
                </a:gridCol>
                <a:gridCol w="3781022">
                  <a:extLst>
                    <a:ext uri="{9D8B030D-6E8A-4147-A177-3AD203B41FA5}">
                      <a16:colId xmlns:a16="http://schemas.microsoft.com/office/drawing/2014/main" val="4265967529"/>
                    </a:ext>
                  </a:extLst>
                </a:gridCol>
              </a:tblGrid>
              <a:tr h="537296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Đoạn</a:t>
                      </a:r>
                      <a:r>
                        <a:rPr lang="en-US" b="1" dirty="0"/>
                        <a:t> ADN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Số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cặp</a:t>
                      </a:r>
                      <a:endParaRPr lang="en-US" b="1" dirty="0"/>
                    </a:p>
                    <a:p>
                      <a:pPr algn="ctr"/>
                      <a:r>
                        <a:rPr lang="en-US" b="1" dirty="0" err="1"/>
                        <a:t>Nuclêôtit</a:t>
                      </a:r>
                      <a:endParaRPr lang="en-US" b="1" dirty="0"/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Điểm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khác</a:t>
                      </a:r>
                      <a:r>
                        <a:rPr lang="en-US" b="1" dirty="0"/>
                        <a:t> so </a:t>
                      </a:r>
                      <a:r>
                        <a:rPr lang="en-US" b="1" dirty="0" err="1"/>
                        <a:t>với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đoạn</a:t>
                      </a:r>
                      <a:r>
                        <a:rPr lang="en-US" b="1" dirty="0"/>
                        <a:t> A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Đặt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tên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dạng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biến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đổi</a:t>
                      </a:r>
                      <a:endParaRPr lang="en-US" b="1" dirty="0"/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262309"/>
                  </a:ext>
                </a:extLst>
              </a:tr>
              <a:tr h="5372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Mất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cặp</a:t>
                      </a:r>
                      <a:r>
                        <a:rPr lang="en-US" dirty="0"/>
                        <a:t> X-G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Mất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cặp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nuclêôtit</a:t>
                      </a:r>
                      <a:endParaRPr lang="en-US" dirty="0"/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99953"/>
                  </a:ext>
                </a:extLst>
              </a:tr>
              <a:tr h="5372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Thêm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cặp</a:t>
                      </a:r>
                      <a:r>
                        <a:rPr lang="en-US" dirty="0"/>
                        <a:t> T-A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Thêm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cặp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nuclêôtit</a:t>
                      </a:r>
                      <a:endParaRPr lang="en-US" dirty="0"/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903722"/>
                  </a:ext>
                </a:extLst>
              </a:tr>
              <a:tr h="5372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Thay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cặp</a:t>
                      </a:r>
                      <a:r>
                        <a:rPr lang="en-US" dirty="0"/>
                        <a:t> A-T</a:t>
                      </a:r>
                    </a:p>
                    <a:p>
                      <a:pPr algn="ctr"/>
                      <a:r>
                        <a:rPr lang="en-US" dirty="0" err="1"/>
                        <a:t>bằng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cặp</a:t>
                      </a:r>
                      <a:r>
                        <a:rPr lang="en-US" dirty="0"/>
                        <a:t> G-X</a:t>
                      </a:r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Thay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thế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cặp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nuclêôtit</a:t>
                      </a:r>
                      <a:endParaRPr lang="en-US" dirty="0"/>
                    </a:p>
                  </a:txBody>
                  <a:tcPr anchor="ctr">
                    <a:solidFill>
                      <a:srgbClr val="FFE2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467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lowchart: Stored Data 84">
            <a:extLst>
              <a:ext uri="{FF2B5EF4-FFF2-40B4-BE49-F238E27FC236}">
                <a16:creationId xmlns:a16="http://schemas.microsoft.com/office/drawing/2014/main" id="{6D23FACF-877D-461B-A070-D36D24946495}"/>
              </a:ext>
            </a:extLst>
          </p:cNvPr>
          <p:cNvSpPr/>
          <p:nvPr/>
        </p:nvSpPr>
        <p:spPr>
          <a:xfrm rot="5400000">
            <a:off x="2281871" y="1232734"/>
            <a:ext cx="4560429" cy="9463172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Stored Data 83">
            <a:extLst>
              <a:ext uri="{FF2B5EF4-FFF2-40B4-BE49-F238E27FC236}">
                <a16:creationId xmlns:a16="http://schemas.microsoft.com/office/drawing/2014/main" id="{2A9AE215-E3B6-4B80-8E22-E4B628167297}"/>
              </a:ext>
            </a:extLst>
          </p:cNvPr>
          <p:cNvSpPr/>
          <p:nvPr/>
        </p:nvSpPr>
        <p:spPr>
          <a:xfrm rot="5400000">
            <a:off x="1787007" y="-2760676"/>
            <a:ext cx="5550156" cy="9463172"/>
          </a:xfrm>
          <a:prstGeom prst="flowChartOnlineStorag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726543A-BBFF-4801-97BF-2126309243C4}"/>
              </a:ext>
            </a:extLst>
          </p:cNvPr>
          <p:cNvSpPr/>
          <p:nvPr/>
        </p:nvSpPr>
        <p:spPr>
          <a:xfrm rot="10800000">
            <a:off x="-593367" y="2785436"/>
            <a:ext cx="10954657" cy="5237162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AACC240-6DF1-41FF-8304-CB3C25F81B95}"/>
              </a:ext>
            </a:extLst>
          </p:cNvPr>
          <p:cNvSpPr/>
          <p:nvPr/>
        </p:nvSpPr>
        <p:spPr>
          <a:xfrm rot="10800000">
            <a:off x="-564285" y="344694"/>
            <a:ext cx="11132057" cy="5458287"/>
          </a:xfrm>
          <a:custGeom>
            <a:avLst/>
            <a:gdLst>
              <a:gd name="connsiteX0" fmla="*/ 8696017 w 11132057"/>
              <a:gd name="connsiteY0" fmla="*/ 5456421 h 5458287"/>
              <a:gd name="connsiteX1" fmla="*/ 8118334 w 11132057"/>
              <a:gd name="connsiteY1" fmla="*/ 5141011 h 5458287"/>
              <a:gd name="connsiteX2" fmla="*/ 6915101 w 11132057"/>
              <a:gd name="connsiteY2" fmla="*/ 4847007 h 5458287"/>
              <a:gd name="connsiteX3" fmla="*/ 6520104 w 11132057"/>
              <a:gd name="connsiteY3" fmla="*/ 4724708 h 5458287"/>
              <a:gd name="connsiteX4" fmla="*/ 6486781 w 11132057"/>
              <a:gd name="connsiteY4" fmla="*/ 4689738 h 5458287"/>
              <a:gd name="connsiteX5" fmla="*/ 6463217 w 11132057"/>
              <a:gd name="connsiteY5" fmla="*/ 4705821 h 5458287"/>
              <a:gd name="connsiteX6" fmla="*/ 5777604 w 11132057"/>
              <a:gd name="connsiteY6" fmla="*/ 4702939 h 5458287"/>
              <a:gd name="connsiteX7" fmla="*/ 5226705 w 11132057"/>
              <a:gd name="connsiteY7" fmla="*/ 5190439 h 5458287"/>
              <a:gd name="connsiteX8" fmla="*/ 4416697 w 11132057"/>
              <a:gd name="connsiteY8" fmla="*/ 4892871 h 5458287"/>
              <a:gd name="connsiteX9" fmla="*/ 3445022 w 11132057"/>
              <a:gd name="connsiteY9" fmla="*/ 4845587 h 5458287"/>
              <a:gd name="connsiteX10" fmla="*/ 3394057 w 11132057"/>
              <a:gd name="connsiteY10" fmla="*/ 4801432 h 5458287"/>
              <a:gd name="connsiteX11" fmla="*/ 3315268 w 11132057"/>
              <a:gd name="connsiteY11" fmla="*/ 4869530 h 5458287"/>
              <a:gd name="connsiteX12" fmla="*/ 2487669 w 11132057"/>
              <a:gd name="connsiteY12" fmla="*/ 4884749 h 5458287"/>
              <a:gd name="connsiteX13" fmla="*/ 2483624 w 11132057"/>
              <a:gd name="connsiteY13" fmla="*/ 4888421 h 5458287"/>
              <a:gd name="connsiteX14" fmla="*/ 2424875 w 11132057"/>
              <a:gd name="connsiteY14" fmla="*/ 4941755 h 5458287"/>
              <a:gd name="connsiteX15" fmla="*/ 2134277 w 11132057"/>
              <a:gd name="connsiteY15" fmla="*/ 5037735 h 5458287"/>
              <a:gd name="connsiteX16" fmla="*/ 1784250 w 11132057"/>
              <a:gd name="connsiteY16" fmla="*/ 4982812 h 5458287"/>
              <a:gd name="connsiteX17" fmla="*/ 1701136 w 11132057"/>
              <a:gd name="connsiteY17" fmla="*/ 4932852 h 5458287"/>
              <a:gd name="connsiteX18" fmla="*/ 1695999 w 11132057"/>
              <a:gd name="connsiteY18" fmla="*/ 4929764 h 5458287"/>
              <a:gd name="connsiteX19" fmla="*/ 1336402 w 11132057"/>
              <a:gd name="connsiteY19" fmla="*/ 5039271 h 5458287"/>
              <a:gd name="connsiteX20" fmla="*/ 1091810 w 11132057"/>
              <a:gd name="connsiteY20" fmla="*/ 5014541 h 5458287"/>
              <a:gd name="connsiteX21" fmla="*/ 785423 w 11132057"/>
              <a:gd name="connsiteY21" fmla="*/ 4783263 h 5458287"/>
              <a:gd name="connsiteX22" fmla="*/ 783756 w 11132057"/>
              <a:gd name="connsiteY22" fmla="*/ 4782851 h 5458287"/>
              <a:gd name="connsiteX23" fmla="*/ 654202 w 11132057"/>
              <a:gd name="connsiteY23" fmla="*/ 4750814 h 5458287"/>
              <a:gd name="connsiteX24" fmla="*/ 392218 w 11132057"/>
              <a:gd name="connsiteY24" fmla="*/ 4558802 h 5458287"/>
              <a:gd name="connsiteX25" fmla="*/ 409818 w 11132057"/>
              <a:gd name="connsiteY25" fmla="*/ 4315406 h 5458287"/>
              <a:gd name="connsiteX26" fmla="*/ 281253 w 11132057"/>
              <a:gd name="connsiteY26" fmla="*/ 3943260 h 5458287"/>
              <a:gd name="connsiteX27" fmla="*/ 883510 w 11132057"/>
              <a:gd name="connsiteY27" fmla="*/ 3617502 h 5458287"/>
              <a:gd name="connsiteX28" fmla="*/ 886390 w 11132057"/>
              <a:gd name="connsiteY28" fmla="*/ 3602540 h 5458287"/>
              <a:gd name="connsiteX29" fmla="*/ 835659 w 11132057"/>
              <a:gd name="connsiteY29" fmla="*/ 3536141 h 5458287"/>
              <a:gd name="connsiteX30" fmla="*/ 306625 w 11132057"/>
              <a:gd name="connsiteY30" fmla="*/ 3208973 h 5458287"/>
              <a:gd name="connsiteX31" fmla="*/ 419666 w 11132057"/>
              <a:gd name="connsiteY31" fmla="*/ 2767347 h 5458287"/>
              <a:gd name="connsiteX32" fmla="*/ 180959 w 11132057"/>
              <a:gd name="connsiteY32" fmla="*/ 2314254 h 5458287"/>
              <a:gd name="connsiteX33" fmla="*/ 533996 w 11132057"/>
              <a:gd name="connsiteY33" fmla="*/ 1926397 h 5458287"/>
              <a:gd name="connsiteX34" fmla="*/ 537388 w 11132057"/>
              <a:gd name="connsiteY34" fmla="*/ 1925789 h 5458287"/>
              <a:gd name="connsiteX35" fmla="*/ 526066 w 11132057"/>
              <a:gd name="connsiteY35" fmla="*/ 1904014 h 5458287"/>
              <a:gd name="connsiteX36" fmla="*/ 524398 w 11132057"/>
              <a:gd name="connsiteY36" fmla="*/ 1903602 h 5458287"/>
              <a:gd name="connsiteX37" fmla="*/ 394846 w 11132057"/>
              <a:gd name="connsiteY37" fmla="*/ 1871565 h 5458287"/>
              <a:gd name="connsiteX38" fmla="*/ 132861 w 11132057"/>
              <a:gd name="connsiteY38" fmla="*/ 1679553 h 5458287"/>
              <a:gd name="connsiteX39" fmla="*/ 150460 w 11132057"/>
              <a:gd name="connsiteY39" fmla="*/ 1436158 h 5458287"/>
              <a:gd name="connsiteX40" fmla="*/ 21896 w 11132057"/>
              <a:gd name="connsiteY40" fmla="*/ 1064012 h 5458287"/>
              <a:gd name="connsiteX41" fmla="*/ 624153 w 11132057"/>
              <a:gd name="connsiteY41" fmla="*/ 738254 h 5458287"/>
              <a:gd name="connsiteX42" fmla="*/ 839751 w 11132057"/>
              <a:gd name="connsiteY42" fmla="*/ 459121 h 5458287"/>
              <a:gd name="connsiteX43" fmla="*/ 1573792 w 11132057"/>
              <a:gd name="connsiteY43" fmla="*/ 425324 h 5458287"/>
              <a:gd name="connsiteX44" fmla="*/ 2098352 w 11132057"/>
              <a:gd name="connsiteY44" fmla="*/ 127541 h 5458287"/>
              <a:gd name="connsiteX45" fmla="*/ 2869632 w 11132057"/>
              <a:gd name="connsiteY45" fmla="*/ 309306 h 5458287"/>
              <a:gd name="connsiteX46" fmla="*/ 3794849 w 11132057"/>
              <a:gd name="connsiteY46" fmla="*/ 338189 h 5458287"/>
              <a:gd name="connsiteX47" fmla="*/ 3811434 w 11132057"/>
              <a:gd name="connsiteY47" fmla="*/ 347406 h 5458287"/>
              <a:gd name="connsiteX48" fmla="*/ 3856786 w 11132057"/>
              <a:gd name="connsiteY48" fmla="*/ 329533 h 5458287"/>
              <a:gd name="connsiteX49" fmla="*/ 4477441 w 11132057"/>
              <a:gd name="connsiteY49" fmla="*/ 392185 h 5458287"/>
              <a:gd name="connsiteX50" fmla="*/ 4477621 w 11132057"/>
              <a:gd name="connsiteY50" fmla="*/ 391941 h 5458287"/>
              <a:gd name="connsiteX51" fmla="*/ 4560752 w 11132057"/>
              <a:gd name="connsiteY51" fmla="*/ 279939 h 5458287"/>
              <a:gd name="connsiteX52" fmla="*/ 5429906 w 11132057"/>
              <a:gd name="connsiteY52" fmla="*/ 255024 h 5458287"/>
              <a:gd name="connsiteX53" fmla="*/ 5434154 w 11132057"/>
              <a:gd name="connsiteY53" fmla="*/ 249012 h 5458287"/>
              <a:gd name="connsiteX54" fmla="*/ 5495852 w 11132057"/>
              <a:gd name="connsiteY54" fmla="*/ 161699 h 5458287"/>
              <a:gd name="connsiteX55" fmla="*/ 5801042 w 11132057"/>
              <a:gd name="connsiteY55" fmla="*/ 4572 h 5458287"/>
              <a:gd name="connsiteX56" fmla="*/ 5899722 w 11132057"/>
              <a:gd name="connsiteY56" fmla="*/ 832 h 5458287"/>
              <a:gd name="connsiteX57" fmla="*/ 6168646 w 11132057"/>
              <a:gd name="connsiteY57" fmla="*/ 94485 h 5458287"/>
              <a:gd name="connsiteX58" fmla="*/ 6255932 w 11132057"/>
              <a:gd name="connsiteY58" fmla="*/ 176275 h 5458287"/>
              <a:gd name="connsiteX59" fmla="*/ 6261327 w 11132057"/>
              <a:gd name="connsiteY59" fmla="*/ 181330 h 5458287"/>
              <a:gd name="connsiteX60" fmla="*/ 6638980 w 11132057"/>
              <a:gd name="connsiteY60" fmla="*/ 2057 h 5458287"/>
              <a:gd name="connsiteX61" fmla="*/ 6895854 w 11132057"/>
              <a:gd name="connsiteY61" fmla="*/ 42543 h 5458287"/>
              <a:gd name="connsiteX62" fmla="*/ 7217625 w 11132057"/>
              <a:gd name="connsiteY62" fmla="*/ 421167 h 5458287"/>
              <a:gd name="connsiteX63" fmla="*/ 7219377 w 11132057"/>
              <a:gd name="connsiteY63" fmla="*/ 421842 h 5458287"/>
              <a:gd name="connsiteX64" fmla="*/ 7355435 w 11132057"/>
              <a:gd name="connsiteY64" fmla="*/ 474289 h 5458287"/>
              <a:gd name="connsiteX65" fmla="*/ 7523530 w 11132057"/>
              <a:gd name="connsiteY65" fmla="*/ 606475 h 5458287"/>
              <a:gd name="connsiteX66" fmla="*/ 7538659 w 11132057"/>
              <a:gd name="connsiteY66" fmla="*/ 627337 h 5458287"/>
              <a:gd name="connsiteX67" fmla="*/ 7538949 w 11132057"/>
              <a:gd name="connsiteY67" fmla="*/ 627363 h 5458287"/>
              <a:gd name="connsiteX68" fmla="*/ 7782777 w 11132057"/>
              <a:gd name="connsiteY68" fmla="*/ 712815 h 5458287"/>
              <a:gd name="connsiteX69" fmla="*/ 7782958 w 11132057"/>
              <a:gd name="connsiteY69" fmla="*/ 712572 h 5458287"/>
              <a:gd name="connsiteX70" fmla="*/ 7866087 w 11132057"/>
              <a:gd name="connsiteY70" fmla="*/ 600570 h 5458287"/>
              <a:gd name="connsiteX71" fmla="*/ 8735242 w 11132057"/>
              <a:gd name="connsiteY71" fmla="*/ 575655 h 5458287"/>
              <a:gd name="connsiteX72" fmla="*/ 8739490 w 11132057"/>
              <a:gd name="connsiteY72" fmla="*/ 569643 h 5458287"/>
              <a:gd name="connsiteX73" fmla="*/ 8801189 w 11132057"/>
              <a:gd name="connsiteY73" fmla="*/ 482330 h 5458287"/>
              <a:gd name="connsiteX74" fmla="*/ 9106378 w 11132057"/>
              <a:gd name="connsiteY74" fmla="*/ 325203 h 5458287"/>
              <a:gd name="connsiteX75" fmla="*/ 9205059 w 11132057"/>
              <a:gd name="connsiteY75" fmla="*/ 321463 h 5458287"/>
              <a:gd name="connsiteX76" fmla="*/ 9473982 w 11132057"/>
              <a:gd name="connsiteY76" fmla="*/ 415116 h 5458287"/>
              <a:gd name="connsiteX77" fmla="*/ 9561268 w 11132057"/>
              <a:gd name="connsiteY77" fmla="*/ 496906 h 5458287"/>
              <a:gd name="connsiteX78" fmla="*/ 9566663 w 11132057"/>
              <a:gd name="connsiteY78" fmla="*/ 501961 h 5458287"/>
              <a:gd name="connsiteX79" fmla="*/ 9944317 w 11132057"/>
              <a:gd name="connsiteY79" fmla="*/ 322688 h 5458287"/>
              <a:gd name="connsiteX80" fmla="*/ 10201190 w 11132057"/>
              <a:gd name="connsiteY80" fmla="*/ 363173 h 5458287"/>
              <a:gd name="connsiteX81" fmla="*/ 10522962 w 11132057"/>
              <a:gd name="connsiteY81" fmla="*/ 741797 h 5458287"/>
              <a:gd name="connsiteX82" fmla="*/ 10524714 w 11132057"/>
              <a:gd name="connsiteY82" fmla="*/ 742472 h 5458287"/>
              <a:gd name="connsiteX83" fmla="*/ 10660771 w 11132057"/>
              <a:gd name="connsiteY83" fmla="*/ 794921 h 5458287"/>
              <a:gd name="connsiteX84" fmla="*/ 10935911 w 11132057"/>
              <a:gd name="connsiteY84" fmla="*/ 1109262 h 5458287"/>
              <a:gd name="connsiteX85" fmla="*/ 10917428 w 11132057"/>
              <a:gd name="connsiteY85" fmla="*/ 1507724 h 5458287"/>
              <a:gd name="connsiteX86" fmla="*/ 11052448 w 11132057"/>
              <a:gd name="connsiteY86" fmla="*/ 2116963 h 5458287"/>
              <a:gd name="connsiteX87" fmla="*/ 10735082 w 11132057"/>
              <a:gd name="connsiteY87" fmla="*/ 2537683 h 5458287"/>
              <a:gd name="connsiteX88" fmla="*/ 10677567 w 11132057"/>
              <a:gd name="connsiteY88" fmla="*/ 2568093 h 5458287"/>
              <a:gd name="connsiteX89" fmla="*/ 10717386 w 11132057"/>
              <a:gd name="connsiteY89" fmla="*/ 2583442 h 5458287"/>
              <a:gd name="connsiteX90" fmla="*/ 10992526 w 11132057"/>
              <a:gd name="connsiteY90" fmla="*/ 2897785 h 5458287"/>
              <a:gd name="connsiteX91" fmla="*/ 10974042 w 11132057"/>
              <a:gd name="connsiteY91" fmla="*/ 3296246 h 5458287"/>
              <a:gd name="connsiteX92" fmla="*/ 11109062 w 11132057"/>
              <a:gd name="connsiteY92" fmla="*/ 3905485 h 5458287"/>
              <a:gd name="connsiteX93" fmla="*/ 10476565 w 11132057"/>
              <a:gd name="connsiteY93" fmla="*/ 4438782 h 5458287"/>
              <a:gd name="connsiteX94" fmla="*/ 10250142 w 11132057"/>
              <a:gd name="connsiteY94" fmla="*/ 4895749 h 5458287"/>
              <a:gd name="connsiteX95" fmla="*/ 9479242 w 11132057"/>
              <a:gd name="connsiteY95" fmla="*/ 4951078 h 5458287"/>
              <a:gd name="connsiteX96" fmla="*/ 8928341 w 11132057"/>
              <a:gd name="connsiteY96" fmla="*/ 5438578 h 5458287"/>
              <a:gd name="connsiteX97" fmla="*/ 8696017 w 11132057"/>
              <a:gd name="connsiteY97" fmla="*/ 5456421 h 545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1132057" h="5458287">
                <a:moveTo>
                  <a:pt x="8696017" y="5456421"/>
                </a:moveTo>
                <a:cubicBezTo>
                  <a:pt x="8466147" y="5440772"/>
                  <a:pt x="8251128" y="5327397"/>
                  <a:pt x="8118334" y="5141011"/>
                </a:cubicBezTo>
                <a:cubicBezTo>
                  <a:pt x="7700426" y="5376895"/>
                  <a:pt x="7157641" y="5244306"/>
                  <a:pt x="6915101" y="4847007"/>
                </a:cubicBezTo>
                <a:cubicBezTo>
                  <a:pt x="6766190" y="4863329"/>
                  <a:pt x="6622958" y="4815417"/>
                  <a:pt x="6520104" y="4724708"/>
                </a:cubicBezTo>
                <a:lnTo>
                  <a:pt x="6486781" y="4689738"/>
                </a:lnTo>
                <a:lnTo>
                  <a:pt x="6463217" y="4705821"/>
                </a:lnTo>
                <a:cubicBezTo>
                  <a:pt x="6255217" y="4824929"/>
                  <a:pt x="5989531" y="4826616"/>
                  <a:pt x="5777604" y="4702939"/>
                </a:cubicBezTo>
                <a:cubicBezTo>
                  <a:pt x="5699274" y="4945720"/>
                  <a:pt x="5489532" y="5131312"/>
                  <a:pt x="5226705" y="5190439"/>
                </a:cubicBezTo>
                <a:cubicBezTo>
                  <a:pt x="4916993" y="5260103"/>
                  <a:pt x="4593756" y="5141386"/>
                  <a:pt x="4416697" y="4892871"/>
                </a:cubicBezTo>
                <a:cubicBezTo>
                  <a:pt x="4103266" y="5069784"/>
                  <a:pt x="3719592" y="5039431"/>
                  <a:pt x="3445022" y="4845587"/>
                </a:cubicBezTo>
                <a:lnTo>
                  <a:pt x="3394057" y="4801432"/>
                </a:lnTo>
                <a:lnTo>
                  <a:pt x="3315268" y="4869530"/>
                </a:lnTo>
                <a:cubicBezTo>
                  <a:pt x="3104249" y="5011493"/>
                  <a:pt x="2726366" y="5025984"/>
                  <a:pt x="2487669" y="4884749"/>
                </a:cubicBezTo>
                <a:lnTo>
                  <a:pt x="2483624" y="4888421"/>
                </a:lnTo>
                <a:lnTo>
                  <a:pt x="2424875" y="4941755"/>
                </a:lnTo>
                <a:cubicBezTo>
                  <a:pt x="2351552" y="4993385"/>
                  <a:pt x="2248649" y="5028008"/>
                  <a:pt x="2134277" y="5037735"/>
                </a:cubicBezTo>
                <a:cubicBezTo>
                  <a:pt x="2008396" y="5048456"/>
                  <a:pt x="1882635" y="5027919"/>
                  <a:pt x="1784250" y="4982812"/>
                </a:cubicBezTo>
                <a:lnTo>
                  <a:pt x="1701136" y="4932852"/>
                </a:lnTo>
                <a:lnTo>
                  <a:pt x="1695999" y="4929764"/>
                </a:lnTo>
                <a:cubicBezTo>
                  <a:pt x="1603305" y="4995264"/>
                  <a:pt x="1472715" y="5033268"/>
                  <a:pt x="1336402" y="5039271"/>
                </a:cubicBezTo>
                <a:cubicBezTo>
                  <a:pt x="1254615" y="5042873"/>
                  <a:pt x="1170768" y="5034954"/>
                  <a:pt x="1091810" y="5014541"/>
                </a:cubicBezTo>
                <a:cubicBezTo>
                  <a:pt x="931373" y="4973076"/>
                  <a:pt x="816330" y="4886264"/>
                  <a:pt x="785423" y="4783263"/>
                </a:cubicBezTo>
                <a:lnTo>
                  <a:pt x="783756" y="4782851"/>
                </a:lnTo>
                <a:lnTo>
                  <a:pt x="654202" y="4750814"/>
                </a:lnTo>
                <a:cubicBezTo>
                  <a:pt x="531621" y="4709149"/>
                  <a:pt x="437290" y="4641164"/>
                  <a:pt x="392218" y="4558802"/>
                </a:cubicBezTo>
                <a:cubicBezTo>
                  <a:pt x="348540" y="4479090"/>
                  <a:pt x="354764" y="4392515"/>
                  <a:pt x="409818" y="4315406"/>
                </a:cubicBezTo>
                <a:cubicBezTo>
                  <a:pt x="274492" y="4209661"/>
                  <a:pt x="227166" y="4072579"/>
                  <a:pt x="281253" y="3943260"/>
                </a:cubicBezTo>
                <a:cubicBezTo>
                  <a:pt x="353155" y="3771340"/>
                  <a:pt x="591182" y="3642590"/>
                  <a:pt x="883510" y="3617502"/>
                </a:cubicBezTo>
                <a:lnTo>
                  <a:pt x="886390" y="3602540"/>
                </a:lnTo>
                <a:lnTo>
                  <a:pt x="835659" y="3536141"/>
                </a:lnTo>
                <a:cubicBezTo>
                  <a:pt x="597401" y="3562256"/>
                  <a:pt x="373684" y="3423934"/>
                  <a:pt x="306625" y="3208973"/>
                </a:cubicBezTo>
                <a:cubicBezTo>
                  <a:pt x="258048" y="3053446"/>
                  <a:pt x="300989" y="2885599"/>
                  <a:pt x="419666" y="2767347"/>
                </a:cubicBezTo>
                <a:cubicBezTo>
                  <a:pt x="251287" y="2674590"/>
                  <a:pt x="157517" y="2496591"/>
                  <a:pt x="180959" y="2314254"/>
                </a:cubicBezTo>
                <a:cubicBezTo>
                  <a:pt x="205021" y="2127451"/>
                  <a:pt x="346610" y="1976068"/>
                  <a:pt x="533996" y="1926397"/>
                </a:cubicBezTo>
                <a:lnTo>
                  <a:pt x="537388" y="1925789"/>
                </a:lnTo>
                <a:lnTo>
                  <a:pt x="526066" y="1904014"/>
                </a:lnTo>
                <a:lnTo>
                  <a:pt x="524398" y="1903602"/>
                </a:lnTo>
                <a:lnTo>
                  <a:pt x="394846" y="1871565"/>
                </a:lnTo>
                <a:cubicBezTo>
                  <a:pt x="272264" y="1829900"/>
                  <a:pt x="177934" y="1761915"/>
                  <a:pt x="132861" y="1679553"/>
                </a:cubicBezTo>
                <a:cubicBezTo>
                  <a:pt x="89183" y="1599841"/>
                  <a:pt x="95408" y="1513266"/>
                  <a:pt x="150460" y="1436158"/>
                </a:cubicBezTo>
                <a:cubicBezTo>
                  <a:pt x="15135" y="1330412"/>
                  <a:pt x="-32191" y="1193330"/>
                  <a:pt x="21896" y="1064012"/>
                </a:cubicBezTo>
                <a:cubicBezTo>
                  <a:pt x="93798" y="892092"/>
                  <a:pt x="331824" y="763341"/>
                  <a:pt x="624153" y="738254"/>
                </a:cubicBezTo>
                <a:cubicBezTo>
                  <a:pt x="625548" y="630946"/>
                  <a:pt x="704211" y="529176"/>
                  <a:pt x="839751" y="459121"/>
                </a:cubicBezTo>
                <a:cubicBezTo>
                  <a:pt x="1045690" y="352665"/>
                  <a:pt x="1343170" y="338985"/>
                  <a:pt x="1573792" y="425324"/>
                </a:cubicBezTo>
                <a:cubicBezTo>
                  <a:pt x="1648376" y="277024"/>
                  <a:pt x="1848091" y="163657"/>
                  <a:pt x="2098352" y="127541"/>
                </a:cubicBezTo>
                <a:cubicBezTo>
                  <a:pt x="2393256" y="84987"/>
                  <a:pt x="2701038" y="157504"/>
                  <a:pt x="2869632" y="309306"/>
                </a:cubicBezTo>
                <a:cubicBezTo>
                  <a:pt x="3168077" y="201241"/>
                  <a:pt x="3533408" y="219782"/>
                  <a:pt x="3794849" y="338189"/>
                </a:cubicBezTo>
                <a:lnTo>
                  <a:pt x="3811434" y="347406"/>
                </a:lnTo>
                <a:lnTo>
                  <a:pt x="3856786" y="329533"/>
                </a:lnTo>
                <a:cubicBezTo>
                  <a:pt x="4058355" y="268137"/>
                  <a:pt x="4284363" y="286360"/>
                  <a:pt x="4477441" y="392185"/>
                </a:cubicBezTo>
                <a:lnTo>
                  <a:pt x="4477621" y="391941"/>
                </a:lnTo>
                <a:lnTo>
                  <a:pt x="4560752" y="279939"/>
                </a:lnTo>
                <a:cubicBezTo>
                  <a:pt x="4782365" y="47532"/>
                  <a:pt x="5179223" y="23809"/>
                  <a:pt x="5429906" y="255024"/>
                </a:cubicBezTo>
                <a:lnTo>
                  <a:pt x="5434154" y="249012"/>
                </a:lnTo>
                <a:lnTo>
                  <a:pt x="5495852" y="161699"/>
                </a:lnTo>
                <a:cubicBezTo>
                  <a:pt x="5572858" y="77176"/>
                  <a:pt x="5680927" y="20497"/>
                  <a:pt x="5801042" y="4572"/>
                </a:cubicBezTo>
                <a:cubicBezTo>
                  <a:pt x="5834092" y="184"/>
                  <a:pt x="5867135" y="-1007"/>
                  <a:pt x="5899722" y="832"/>
                </a:cubicBezTo>
                <a:cubicBezTo>
                  <a:pt x="5997485" y="6345"/>
                  <a:pt x="6091151" y="39103"/>
                  <a:pt x="6168646" y="94485"/>
                </a:cubicBezTo>
                <a:lnTo>
                  <a:pt x="6255932" y="176275"/>
                </a:lnTo>
                <a:lnTo>
                  <a:pt x="6261327" y="181330"/>
                </a:lnTo>
                <a:cubicBezTo>
                  <a:pt x="6358676" y="74101"/>
                  <a:pt x="6495823" y="11883"/>
                  <a:pt x="6638980" y="2057"/>
                </a:cubicBezTo>
                <a:cubicBezTo>
                  <a:pt x="6724874" y="-3840"/>
                  <a:pt x="6812932" y="9125"/>
                  <a:pt x="6895854" y="42543"/>
                </a:cubicBezTo>
                <a:cubicBezTo>
                  <a:pt x="7064348" y="110425"/>
                  <a:pt x="7185167" y="252545"/>
                  <a:pt x="7217625" y="421167"/>
                </a:cubicBezTo>
                <a:lnTo>
                  <a:pt x="7219377" y="421842"/>
                </a:lnTo>
                <a:lnTo>
                  <a:pt x="7355435" y="474289"/>
                </a:lnTo>
                <a:cubicBezTo>
                  <a:pt x="7419804" y="508393"/>
                  <a:pt x="7476754" y="553271"/>
                  <a:pt x="7523530" y="606475"/>
                </a:cubicBezTo>
                <a:lnTo>
                  <a:pt x="7538659" y="627337"/>
                </a:lnTo>
                <a:lnTo>
                  <a:pt x="7538949" y="627363"/>
                </a:lnTo>
                <a:cubicBezTo>
                  <a:pt x="7623046" y="642172"/>
                  <a:pt x="7705545" y="670486"/>
                  <a:pt x="7782777" y="712815"/>
                </a:cubicBezTo>
                <a:lnTo>
                  <a:pt x="7782958" y="712572"/>
                </a:lnTo>
                <a:lnTo>
                  <a:pt x="7866087" y="600570"/>
                </a:lnTo>
                <a:cubicBezTo>
                  <a:pt x="8087702" y="368163"/>
                  <a:pt x="8484559" y="344440"/>
                  <a:pt x="8735242" y="575655"/>
                </a:cubicBezTo>
                <a:lnTo>
                  <a:pt x="8739490" y="569643"/>
                </a:lnTo>
                <a:lnTo>
                  <a:pt x="8801189" y="482330"/>
                </a:lnTo>
                <a:cubicBezTo>
                  <a:pt x="8878194" y="397807"/>
                  <a:pt x="8986263" y="341127"/>
                  <a:pt x="9106378" y="325203"/>
                </a:cubicBezTo>
                <a:cubicBezTo>
                  <a:pt x="9139430" y="320815"/>
                  <a:pt x="9172471" y="319625"/>
                  <a:pt x="9205059" y="321463"/>
                </a:cubicBezTo>
                <a:cubicBezTo>
                  <a:pt x="9302823" y="326976"/>
                  <a:pt x="9396487" y="359733"/>
                  <a:pt x="9473982" y="415116"/>
                </a:cubicBezTo>
                <a:lnTo>
                  <a:pt x="9561268" y="496906"/>
                </a:lnTo>
                <a:lnTo>
                  <a:pt x="9566663" y="501961"/>
                </a:lnTo>
                <a:cubicBezTo>
                  <a:pt x="9664012" y="394731"/>
                  <a:pt x="9801160" y="332514"/>
                  <a:pt x="9944317" y="322688"/>
                </a:cubicBezTo>
                <a:cubicBezTo>
                  <a:pt x="10030210" y="316792"/>
                  <a:pt x="10118269" y="329756"/>
                  <a:pt x="10201190" y="363173"/>
                </a:cubicBezTo>
                <a:cubicBezTo>
                  <a:pt x="10369684" y="431057"/>
                  <a:pt x="10490503" y="573175"/>
                  <a:pt x="10522962" y="741797"/>
                </a:cubicBezTo>
                <a:lnTo>
                  <a:pt x="10524714" y="742472"/>
                </a:lnTo>
                <a:lnTo>
                  <a:pt x="10660771" y="794921"/>
                </a:lnTo>
                <a:cubicBezTo>
                  <a:pt x="10789509" y="863129"/>
                  <a:pt x="10888575" y="974426"/>
                  <a:pt x="10935911" y="1109262"/>
                </a:cubicBezTo>
                <a:cubicBezTo>
                  <a:pt x="10981782" y="1239758"/>
                  <a:pt x="10975246" y="1381491"/>
                  <a:pt x="10917428" y="1507724"/>
                </a:cubicBezTo>
                <a:cubicBezTo>
                  <a:pt x="11059549" y="1680839"/>
                  <a:pt x="11109251" y="1905256"/>
                  <a:pt x="11052448" y="2116963"/>
                </a:cubicBezTo>
                <a:cubicBezTo>
                  <a:pt x="11005253" y="2292869"/>
                  <a:pt x="10889906" y="2441168"/>
                  <a:pt x="10735082" y="2537683"/>
                </a:cubicBezTo>
                <a:lnTo>
                  <a:pt x="10677567" y="2568093"/>
                </a:lnTo>
                <a:lnTo>
                  <a:pt x="10717386" y="2583442"/>
                </a:lnTo>
                <a:cubicBezTo>
                  <a:pt x="10846123" y="2651652"/>
                  <a:pt x="10945189" y="2762949"/>
                  <a:pt x="10992526" y="2897785"/>
                </a:cubicBezTo>
                <a:cubicBezTo>
                  <a:pt x="11038397" y="3028281"/>
                  <a:pt x="11031860" y="3170013"/>
                  <a:pt x="10974042" y="3296246"/>
                </a:cubicBezTo>
                <a:cubicBezTo>
                  <a:pt x="11116163" y="3469362"/>
                  <a:pt x="11165865" y="3693778"/>
                  <a:pt x="11109062" y="3905485"/>
                </a:cubicBezTo>
                <a:cubicBezTo>
                  <a:pt x="11033551" y="4186935"/>
                  <a:pt x="10783571" y="4397711"/>
                  <a:pt x="10476565" y="4438782"/>
                </a:cubicBezTo>
                <a:cubicBezTo>
                  <a:pt x="10475100" y="4614456"/>
                  <a:pt x="10392487" y="4781062"/>
                  <a:pt x="10250142" y="4895749"/>
                </a:cubicBezTo>
                <a:cubicBezTo>
                  <a:pt x="10033861" y="5070028"/>
                  <a:pt x="9721444" y="5092423"/>
                  <a:pt x="9479242" y="4951078"/>
                </a:cubicBezTo>
                <a:cubicBezTo>
                  <a:pt x="9400913" y="5193860"/>
                  <a:pt x="9191169" y="5379452"/>
                  <a:pt x="8928341" y="5438578"/>
                </a:cubicBezTo>
                <a:cubicBezTo>
                  <a:pt x="8850913" y="5455995"/>
                  <a:pt x="8772640" y="5461637"/>
                  <a:pt x="8696017" y="5456421"/>
                </a:cubicBezTo>
                <a:close/>
              </a:path>
            </a:pathLst>
          </a:custGeom>
          <a:solidFill>
            <a:srgbClr val="FFE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oogle Shape;9;p2">
            <a:extLst>
              <a:ext uri="{FF2B5EF4-FFF2-40B4-BE49-F238E27FC236}">
                <a16:creationId xmlns:a16="http://schemas.microsoft.com/office/drawing/2014/main" id="{8C9BC7E5-1BDA-4855-886F-DB85E3F0AB54}"/>
              </a:ext>
            </a:extLst>
          </p:cNvPr>
          <p:cNvGrpSpPr/>
          <p:nvPr/>
        </p:nvGrpSpPr>
        <p:grpSpPr>
          <a:xfrm>
            <a:off x="69885" y="196021"/>
            <a:ext cx="8827694" cy="4846704"/>
            <a:chOff x="151480" y="268278"/>
            <a:chExt cx="8842791" cy="4117201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945542E9-4DD5-4C45-AF53-652C127D34C9}"/>
                </a:ext>
              </a:extLst>
            </p:cNvPr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;p2">
              <a:extLst>
                <a:ext uri="{FF2B5EF4-FFF2-40B4-BE49-F238E27FC236}">
                  <a16:creationId xmlns:a16="http://schemas.microsoft.com/office/drawing/2014/main" id="{54E17D19-5398-4819-A0B7-ECDAD78AEF5C}"/>
                </a:ext>
              </a:extLst>
            </p:cNvPr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;p2">
              <a:extLst>
                <a:ext uri="{FF2B5EF4-FFF2-40B4-BE49-F238E27FC236}">
                  <a16:creationId xmlns:a16="http://schemas.microsoft.com/office/drawing/2014/main" id="{73748687-0E55-4F20-BDEE-1163B33CEA09}"/>
                </a:ext>
              </a:extLst>
            </p:cNvPr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;p2">
              <a:extLst>
                <a:ext uri="{FF2B5EF4-FFF2-40B4-BE49-F238E27FC236}">
                  <a16:creationId xmlns:a16="http://schemas.microsoft.com/office/drawing/2014/main" id="{845D2F19-41EA-4990-894D-7F98E1995AE1}"/>
                </a:ext>
              </a:extLst>
            </p:cNvPr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;p2">
              <a:extLst>
                <a:ext uri="{FF2B5EF4-FFF2-40B4-BE49-F238E27FC236}">
                  <a16:creationId xmlns:a16="http://schemas.microsoft.com/office/drawing/2014/main" id="{D4BA9F3D-B40C-42A4-B6EC-8497EAE5A466}"/>
                </a:ext>
              </a:extLst>
            </p:cNvPr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67;p6">
            <a:extLst>
              <a:ext uri="{FF2B5EF4-FFF2-40B4-BE49-F238E27FC236}">
                <a16:creationId xmlns:a16="http://schemas.microsoft.com/office/drawing/2014/main" id="{D6695EB8-14ED-4E6B-B2A8-1FD36409A3F6}"/>
              </a:ext>
            </a:extLst>
          </p:cNvPr>
          <p:cNvGrpSpPr/>
          <p:nvPr/>
        </p:nvGrpSpPr>
        <p:grpSpPr>
          <a:xfrm rot="1365313">
            <a:off x="7989286" y="5414404"/>
            <a:ext cx="1089866" cy="1667930"/>
            <a:chOff x="2190225" y="236575"/>
            <a:chExt cx="3165475" cy="5024350"/>
          </a:xfrm>
        </p:grpSpPr>
        <p:sp>
          <p:nvSpPr>
            <p:cNvPr id="19" name="Google Shape;68;p6">
              <a:extLst>
                <a:ext uri="{FF2B5EF4-FFF2-40B4-BE49-F238E27FC236}">
                  <a16:creationId xmlns:a16="http://schemas.microsoft.com/office/drawing/2014/main" id="{AE38A8CF-622A-42D8-A564-FB6064E824CE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;p6">
              <a:extLst>
                <a:ext uri="{FF2B5EF4-FFF2-40B4-BE49-F238E27FC236}">
                  <a16:creationId xmlns:a16="http://schemas.microsoft.com/office/drawing/2014/main" id="{CB0E299A-A780-4536-8012-C52E633BF5AD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;p6">
              <a:extLst>
                <a:ext uri="{FF2B5EF4-FFF2-40B4-BE49-F238E27FC236}">
                  <a16:creationId xmlns:a16="http://schemas.microsoft.com/office/drawing/2014/main" id="{668024C4-EB21-4179-A2F7-A9C975E24710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;p6">
              <a:extLst>
                <a:ext uri="{FF2B5EF4-FFF2-40B4-BE49-F238E27FC236}">
                  <a16:creationId xmlns:a16="http://schemas.microsoft.com/office/drawing/2014/main" id="{0BFEF879-E65D-4796-8C89-646B39FCC768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;p6">
              <a:extLst>
                <a:ext uri="{FF2B5EF4-FFF2-40B4-BE49-F238E27FC236}">
                  <a16:creationId xmlns:a16="http://schemas.microsoft.com/office/drawing/2014/main" id="{AC89713A-558B-4619-B4D6-AE5E7F66BD2A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73;p6">
            <a:extLst>
              <a:ext uri="{FF2B5EF4-FFF2-40B4-BE49-F238E27FC236}">
                <a16:creationId xmlns:a16="http://schemas.microsoft.com/office/drawing/2014/main" id="{4BF4C794-783A-428B-B3AA-E36AD92DCFDC}"/>
              </a:ext>
            </a:extLst>
          </p:cNvPr>
          <p:cNvGrpSpPr/>
          <p:nvPr/>
        </p:nvGrpSpPr>
        <p:grpSpPr>
          <a:xfrm rot="19546184">
            <a:off x="168457" y="5232876"/>
            <a:ext cx="801896" cy="1238575"/>
            <a:chOff x="2144500" y="237375"/>
            <a:chExt cx="3245200" cy="5012400"/>
          </a:xfrm>
        </p:grpSpPr>
        <p:sp>
          <p:nvSpPr>
            <p:cNvPr id="14" name="Google Shape;74;p6">
              <a:extLst>
                <a:ext uri="{FF2B5EF4-FFF2-40B4-BE49-F238E27FC236}">
                  <a16:creationId xmlns:a16="http://schemas.microsoft.com/office/drawing/2014/main" id="{9EFE2177-2AF0-456C-BBA8-D39E236B9982}"/>
                </a:ext>
              </a:extLst>
            </p:cNvPr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;p6">
              <a:extLst>
                <a:ext uri="{FF2B5EF4-FFF2-40B4-BE49-F238E27FC236}">
                  <a16:creationId xmlns:a16="http://schemas.microsoft.com/office/drawing/2014/main" id="{F5B37E3D-0438-476A-9E2E-BA254537AA25}"/>
                </a:ext>
              </a:extLst>
            </p:cNvPr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;p6">
              <a:extLst>
                <a:ext uri="{FF2B5EF4-FFF2-40B4-BE49-F238E27FC236}">
                  <a16:creationId xmlns:a16="http://schemas.microsoft.com/office/drawing/2014/main" id="{62ABE790-6426-4936-A5EC-7A72CAA84B24}"/>
                </a:ext>
              </a:extLst>
            </p:cNvPr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7;p6">
              <a:extLst>
                <a:ext uri="{FF2B5EF4-FFF2-40B4-BE49-F238E27FC236}">
                  <a16:creationId xmlns:a16="http://schemas.microsoft.com/office/drawing/2014/main" id="{1C3F0C5B-9060-46FD-A58C-94D46C316AC1}"/>
                </a:ext>
              </a:extLst>
            </p:cNvPr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;p6">
              <a:extLst>
                <a:ext uri="{FF2B5EF4-FFF2-40B4-BE49-F238E27FC236}">
                  <a16:creationId xmlns:a16="http://schemas.microsoft.com/office/drawing/2014/main" id="{540B5A77-38FD-4F72-9CAD-55DF4BC3D09B}"/>
                </a:ext>
              </a:extLst>
            </p:cNvPr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77;p11">
            <a:extLst>
              <a:ext uri="{FF2B5EF4-FFF2-40B4-BE49-F238E27FC236}">
                <a16:creationId xmlns:a16="http://schemas.microsoft.com/office/drawing/2014/main" id="{D274FD68-8E7E-4054-823B-7CF2F732A1C3}"/>
              </a:ext>
            </a:extLst>
          </p:cNvPr>
          <p:cNvGrpSpPr/>
          <p:nvPr/>
        </p:nvGrpSpPr>
        <p:grpSpPr>
          <a:xfrm>
            <a:off x="8653460" y="1813345"/>
            <a:ext cx="1528010" cy="1421425"/>
            <a:chOff x="920750" y="240450"/>
            <a:chExt cx="5619750" cy="5227750"/>
          </a:xfrm>
        </p:grpSpPr>
        <p:sp>
          <p:nvSpPr>
            <p:cNvPr id="56" name="Google Shape;178;p11">
              <a:extLst>
                <a:ext uri="{FF2B5EF4-FFF2-40B4-BE49-F238E27FC236}">
                  <a16:creationId xmlns:a16="http://schemas.microsoft.com/office/drawing/2014/main" id="{644A1AE0-56D1-4A29-8BBE-7E1E4D852AE4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9;p11">
              <a:extLst>
                <a:ext uri="{FF2B5EF4-FFF2-40B4-BE49-F238E27FC236}">
                  <a16:creationId xmlns:a16="http://schemas.microsoft.com/office/drawing/2014/main" id="{EE8C95BC-71E3-4BC2-84DD-67A12A7BDE56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;p11">
              <a:extLst>
                <a:ext uri="{FF2B5EF4-FFF2-40B4-BE49-F238E27FC236}">
                  <a16:creationId xmlns:a16="http://schemas.microsoft.com/office/drawing/2014/main" id="{DB6758D3-2BDB-4CDB-A7A0-93D9A6203FD1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1;p11">
              <a:extLst>
                <a:ext uri="{FF2B5EF4-FFF2-40B4-BE49-F238E27FC236}">
                  <a16:creationId xmlns:a16="http://schemas.microsoft.com/office/drawing/2014/main" id="{39C605C6-0000-4170-A769-BB2DE8562405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2;p11">
              <a:extLst>
                <a:ext uri="{FF2B5EF4-FFF2-40B4-BE49-F238E27FC236}">
                  <a16:creationId xmlns:a16="http://schemas.microsoft.com/office/drawing/2014/main" id="{3F5656BD-6E2C-490A-A967-46BC7DD69FAD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3;p11">
              <a:extLst>
                <a:ext uri="{FF2B5EF4-FFF2-40B4-BE49-F238E27FC236}">
                  <a16:creationId xmlns:a16="http://schemas.microsoft.com/office/drawing/2014/main" id="{80498811-F4B5-4D1A-969A-FD60044C094A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4;p11">
              <a:extLst>
                <a:ext uri="{FF2B5EF4-FFF2-40B4-BE49-F238E27FC236}">
                  <a16:creationId xmlns:a16="http://schemas.microsoft.com/office/drawing/2014/main" id="{5096E007-E595-4BF7-819B-5687BBA92FE0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5;p11">
              <a:extLst>
                <a:ext uri="{FF2B5EF4-FFF2-40B4-BE49-F238E27FC236}">
                  <a16:creationId xmlns:a16="http://schemas.microsoft.com/office/drawing/2014/main" id="{DCC176A6-95E5-4445-AA1C-454636D62045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6;p11">
              <a:extLst>
                <a:ext uri="{FF2B5EF4-FFF2-40B4-BE49-F238E27FC236}">
                  <a16:creationId xmlns:a16="http://schemas.microsoft.com/office/drawing/2014/main" id="{0E431DA0-7A25-47BC-BFCD-D6F0DAC69A39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7;p11">
              <a:extLst>
                <a:ext uri="{FF2B5EF4-FFF2-40B4-BE49-F238E27FC236}">
                  <a16:creationId xmlns:a16="http://schemas.microsoft.com/office/drawing/2014/main" id="{00FD0B76-5685-488F-B117-81D9AC5AA3C8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8;p11">
              <a:extLst>
                <a:ext uri="{FF2B5EF4-FFF2-40B4-BE49-F238E27FC236}">
                  <a16:creationId xmlns:a16="http://schemas.microsoft.com/office/drawing/2014/main" id="{686C2DC8-4B00-4B15-9A87-9053AA514E5B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9;p11">
              <a:extLst>
                <a:ext uri="{FF2B5EF4-FFF2-40B4-BE49-F238E27FC236}">
                  <a16:creationId xmlns:a16="http://schemas.microsoft.com/office/drawing/2014/main" id="{3506EE03-B10B-4030-88F2-9B0135308994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0;p11">
              <a:extLst>
                <a:ext uri="{FF2B5EF4-FFF2-40B4-BE49-F238E27FC236}">
                  <a16:creationId xmlns:a16="http://schemas.microsoft.com/office/drawing/2014/main" id="{AE37E844-1321-44BD-9956-34F277EB8687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1;p11">
              <a:extLst>
                <a:ext uri="{FF2B5EF4-FFF2-40B4-BE49-F238E27FC236}">
                  <a16:creationId xmlns:a16="http://schemas.microsoft.com/office/drawing/2014/main" id="{7C5AD9E8-44EA-4BF3-892C-9E0BABFF8446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2;p11">
              <a:extLst>
                <a:ext uri="{FF2B5EF4-FFF2-40B4-BE49-F238E27FC236}">
                  <a16:creationId xmlns:a16="http://schemas.microsoft.com/office/drawing/2014/main" id="{5FB9B015-CB7B-4188-ACBC-F04D4101659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;p11">
              <a:extLst>
                <a:ext uri="{FF2B5EF4-FFF2-40B4-BE49-F238E27FC236}">
                  <a16:creationId xmlns:a16="http://schemas.microsoft.com/office/drawing/2014/main" id="{1D71B06E-8B74-4FA1-A0E0-1905CA38834A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4;p11">
              <a:extLst>
                <a:ext uri="{FF2B5EF4-FFF2-40B4-BE49-F238E27FC236}">
                  <a16:creationId xmlns:a16="http://schemas.microsoft.com/office/drawing/2014/main" id="{2B5DDE05-598C-477E-8D80-9A5AEB5AF2A8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5;p11">
              <a:extLst>
                <a:ext uri="{FF2B5EF4-FFF2-40B4-BE49-F238E27FC236}">
                  <a16:creationId xmlns:a16="http://schemas.microsoft.com/office/drawing/2014/main" id="{EAE40977-7F51-408A-BA4C-D83AD012B8D4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6;p11">
              <a:extLst>
                <a:ext uri="{FF2B5EF4-FFF2-40B4-BE49-F238E27FC236}">
                  <a16:creationId xmlns:a16="http://schemas.microsoft.com/office/drawing/2014/main" id="{7763AC4B-1A91-48E3-AAAB-93CE1FA24BA1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7;p11">
              <a:extLst>
                <a:ext uri="{FF2B5EF4-FFF2-40B4-BE49-F238E27FC236}">
                  <a16:creationId xmlns:a16="http://schemas.microsoft.com/office/drawing/2014/main" id="{1C621B61-2A16-4208-84AE-D4EC94735454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8;p11">
              <a:extLst>
                <a:ext uri="{FF2B5EF4-FFF2-40B4-BE49-F238E27FC236}">
                  <a16:creationId xmlns:a16="http://schemas.microsoft.com/office/drawing/2014/main" id="{44FE048D-30C2-4498-A840-D9C4B48220C4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;p11">
              <a:extLst>
                <a:ext uri="{FF2B5EF4-FFF2-40B4-BE49-F238E27FC236}">
                  <a16:creationId xmlns:a16="http://schemas.microsoft.com/office/drawing/2014/main" id="{4F2BED05-BB01-4C9A-AA61-02D5C3CCDC4B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0;p11">
              <a:extLst>
                <a:ext uri="{FF2B5EF4-FFF2-40B4-BE49-F238E27FC236}">
                  <a16:creationId xmlns:a16="http://schemas.microsoft.com/office/drawing/2014/main" id="{2F8D61E9-C96C-4759-AE3A-CD09136CC106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1;p11">
              <a:extLst>
                <a:ext uri="{FF2B5EF4-FFF2-40B4-BE49-F238E27FC236}">
                  <a16:creationId xmlns:a16="http://schemas.microsoft.com/office/drawing/2014/main" id="{B270297E-ACDF-4486-89F4-F1BAEFB75770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02;p11">
            <a:extLst>
              <a:ext uri="{FF2B5EF4-FFF2-40B4-BE49-F238E27FC236}">
                <a16:creationId xmlns:a16="http://schemas.microsoft.com/office/drawing/2014/main" id="{3AFB547F-ACA7-4090-B930-8610993D5543}"/>
              </a:ext>
            </a:extLst>
          </p:cNvPr>
          <p:cNvGrpSpPr/>
          <p:nvPr/>
        </p:nvGrpSpPr>
        <p:grpSpPr>
          <a:xfrm>
            <a:off x="-942101" y="2765171"/>
            <a:ext cx="1412536" cy="1759606"/>
            <a:chOff x="1728250" y="237500"/>
            <a:chExt cx="4090750" cy="5095875"/>
          </a:xfrm>
        </p:grpSpPr>
        <p:sp>
          <p:nvSpPr>
            <p:cNvPr id="27" name="Google Shape;203;p11">
              <a:extLst>
                <a:ext uri="{FF2B5EF4-FFF2-40B4-BE49-F238E27FC236}">
                  <a16:creationId xmlns:a16="http://schemas.microsoft.com/office/drawing/2014/main" id="{EC2FA185-3F90-407F-947E-DE21AD7F20B2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;p11">
              <a:extLst>
                <a:ext uri="{FF2B5EF4-FFF2-40B4-BE49-F238E27FC236}">
                  <a16:creationId xmlns:a16="http://schemas.microsoft.com/office/drawing/2014/main" id="{CE6A4304-08A6-4F22-B676-C0C0644C1F61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;p11">
              <a:extLst>
                <a:ext uri="{FF2B5EF4-FFF2-40B4-BE49-F238E27FC236}">
                  <a16:creationId xmlns:a16="http://schemas.microsoft.com/office/drawing/2014/main" id="{09779EA0-77A1-4226-B1A3-4F43905D3B1F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6;p11">
              <a:extLst>
                <a:ext uri="{FF2B5EF4-FFF2-40B4-BE49-F238E27FC236}">
                  <a16:creationId xmlns:a16="http://schemas.microsoft.com/office/drawing/2014/main" id="{465DAD88-CAB3-4B74-B65A-461F526D704C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;p11">
              <a:extLst>
                <a:ext uri="{FF2B5EF4-FFF2-40B4-BE49-F238E27FC236}">
                  <a16:creationId xmlns:a16="http://schemas.microsoft.com/office/drawing/2014/main" id="{DC3D3E7B-46DB-4355-B158-10C0FF7A536F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;p11">
              <a:extLst>
                <a:ext uri="{FF2B5EF4-FFF2-40B4-BE49-F238E27FC236}">
                  <a16:creationId xmlns:a16="http://schemas.microsoft.com/office/drawing/2014/main" id="{0336032C-0DE2-4F6D-9E30-0856D98BE85A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9;p11">
              <a:extLst>
                <a:ext uri="{FF2B5EF4-FFF2-40B4-BE49-F238E27FC236}">
                  <a16:creationId xmlns:a16="http://schemas.microsoft.com/office/drawing/2014/main" id="{11C3EBFA-4C5A-415D-9950-3A249ECFC0E7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0;p11">
              <a:extLst>
                <a:ext uri="{FF2B5EF4-FFF2-40B4-BE49-F238E27FC236}">
                  <a16:creationId xmlns:a16="http://schemas.microsoft.com/office/drawing/2014/main" id="{A24E0CF9-E9B9-4C74-9592-A06F4E85161B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1;p11">
              <a:extLst>
                <a:ext uri="{FF2B5EF4-FFF2-40B4-BE49-F238E27FC236}">
                  <a16:creationId xmlns:a16="http://schemas.microsoft.com/office/drawing/2014/main" id="{CD042692-6BDD-47AA-8100-0192BD71901B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;p11">
              <a:extLst>
                <a:ext uri="{FF2B5EF4-FFF2-40B4-BE49-F238E27FC236}">
                  <a16:creationId xmlns:a16="http://schemas.microsoft.com/office/drawing/2014/main" id="{C47EEA77-E02C-4363-9A1A-29E52922D739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;p11">
              <a:extLst>
                <a:ext uri="{FF2B5EF4-FFF2-40B4-BE49-F238E27FC236}">
                  <a16:creationId xmlns:a16="http://schemas.microsoft.com/office/drawing/2014/main" id="{A0FEA449-509F-4F68-966B-6DD0093917FB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4;p11">
              <a:extLst>
                <a:ext uri="{FF2B5EF4-FFF2-40B4-BE49-F238E27FC236}">
                  <a16:creationId xmlns:a16="http://schemas.microsoft.com/office/drawing/2014/main" id="{E0E58156-F6E9-43D8-8069-F011725B086D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5;p11">
              <a:extLst>
                <a:ext uri="{FF2B5EF4-FFF2-40B4-BE49-F238E27FC236}">
                  <a16:creationId xmlns:a16="http://schemas.microsoft.com/office/drawing/2014/main" id="{99C7534A-B633-4C7E-A5C2-BEB19B260035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;p11">
              <a:extLst>
                <a:ext uri="{FF2B5EF4-FFF2-40B4-BE49-F238E27FC236}">
                  <a16:creationId xmlns:a16="http://schemas.microsoft.com/office/drawing/2014/main" id="{E8189ADE-A039-400F-BD96-B7267E0F3AF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7;p11">
              <a:extLst>
                <a:ext uri="{FF2B5EF4-FFF2-40B4-BE49-F238E27FC236}">
                  <a16:creationId xmlns:a16="http://schemas.microsoft.com/office/drawing/2014/main" id="{DD833B84-2D3D-40B3-9E6A-6C86CD8537CA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8;p11">
              <a:extLst>
                <a:ext uri="{FF2B5EF4-FFF2-40B4-BE49-F238E27FC236}">
                  <a16:creationId xmlns:a16="http://schemas.microsoft.com/office/drawing/2014/main" id="{0B84C059-B222-4F22-847D-B718CE6CDAC6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;p11">
              <a:extLst>
                <a:ext uri="{FF2B5EF4-FFF2-40B4-BE49-F238E27FC236}">
                  <a16:creationId xmlns:a16="http://schemas.microsoft.com/office/drawing/2014/main" id="{0E65177C-ED6B-43AD-B087-6E1CF0BA9B96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0;p11">
              <a:extLst>
                <a:ext uri="{FF2B5EF4-FFF2-40B4-BE49-F238E27FC236}">
                  <a16:creationId xmlns:a16="http://schemas.microsoft.com/office/drawing/2014/main" id="{C4C425BD-285A-410B-A907-D97BE632A08A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;p11">
              <a:extLst>
                <a:ext uri="{FF2B5EF4-FFF2-40B4-BE49-F238E27FC236}">
                  <a16:creationId xmlns:a16="http://schemas.microsoft.com/office/drawing/2014/main" id="{5A0B7492-786F-4A25-8860-B450AA00CA9E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2;p11">
              <a:extLst>
                <a:ext uri="{FF2B5EF4-FFF2-40B4-BE49-F238E27FC236}">
                  <a16:creationId xmlns:a16="http://schemas.microsoft.com/office/drawing/2014/main" id="{DCA11C2B-2A62-4877-B248-21884B72B13F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3;p11">
              <a:extLst>
                <a:ext uri="{FF2B5EF4-FFF2-40B4-BE49-F238E27FC236}">
                  <a16:creationId xmlns:a16="http://schemas.microsoft.com/office/drawing/2014/main" id="{F6CC12D9-6033-4A82-87F5-E158A3FA8350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4;p11">
              <a:extLst>
                <a:ext uri="{FF2B5EF4-FFF2-40B4-BE49-F238E27FC236}">
                  <a16:creationId xmlns:a16="http://schemas.microsoft.com/office/drawing/2014/main" id="{CD0BAB6B-EE9E-42C3-A007-5284F9F2D085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5;p11">
              <a:extLst>
                <a:ext uri="{FF2B5EF4-FFF2-40B4-BE49-F238E27FC236}">
                  <a16:creationId xmlns:a16="http://schemas.microsoft.com/office/drawing/2014/main" id="{D9CF0282-130B-4C04-898D-C5755D307CE9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6;p11">
              <a:extLst>
                <a:ext uri="{FF2B5EF4-FFF2-40B4-BE49-F238E27FC236}">
                  <a16:creationId xmlns:a16="http://schemas.microsoft.com/office/drawing/2014/main" id="{C26868C3-7EC5-40BF-B344-A367040A6EE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7;p11">
              <a:extLst>
                <a:ext uri="{FF2B5EF4-FFF2-40B4-BE49-F238E27FC236}">
                  <a16:creationId xmlns:a16="http://schemas.microsoft.com/office/drawing/2014/main" id="{A1BF1FFF-B8F1-429B-94A1-72A202E9F20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;p11">
              <a:extLst>
                <a:ext uri="{FF2B5EF4-FFF2-40B4-BE49-F238E27FC236}">
                  <a16:creationId xmlns:a16="http://schemas.microsoft.com/office/drawing/2014/main" id="{908E4EC6-2088-4BDF-B036-C979A2E055F7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9;p11">
              <a:extLst>
                <a:ext uri="{FF2B5EF4-FFF2-40B4-BE49-F238E27FC236}">
                  <a16:creationId xmlns:a16="http://schemas.microsoft.com/office/drawing/2014/main" id="{31CEDC27-9469-43F2-8657-53D097D4731F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0;p11">
              <a:extLst>
                <a:ext uri="{FF2B5EF4-FFF2-40B4-BE49-F238E27FC236}">
                  <a16:creationId xmlns:a16="http://schemas.microsoft.com/office/drawing/2014/main" id="{37738164-C376-4DB9-85D0-CAE65CCE24A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1;p11">
              <a:extLst>
                <a:ext uri="{FF2B5EF4-FFF2-40B4-BE49-F238E27FC236}">
                  <a16:creationId xmlns:a16="http://schemas.microsoft.com/office/drawing/2014/main" id="{FC4BCB47-6695-4F7D-88B5-5B1F7F3B0A82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69;p13">
            <a:extLst>
              <a:ext uri="{FF2B5EF4-FFF2-40B4-BE49-F238E27FC236}">
                <a16:creationId xmlns:a16="http://schemas.microsoft.com/office/drawing/2014/main" id="{3CF4731C-EF1E-45C2-B12A-A7BE2906BD83}"/>
              </a:ext>
            </a:extLst>
          </p:cNvPr>
          <p:cNvGrpSpPr/>
          <p:nvPr/>
        </p:nvGrpSpPr>
        <p:grpSpPr>
          <a:xfrm rot="-1609825">
            <a:off x="-264129" y="-233557"/>
            <a:ext cx="1357442" cy="1384042"/>
            <a:chOff x="1301600" y="238450"/>
            <a:chExt cx="4846600" cy="4941575"/>
          </a:xfrm>
        </p:grpSpPr>
        <p:sp>
          <p:nvSpPr>
            <p:cNvPr id="81" name="Google Shape;270;p13">
              <a:extLst>
                <a:ext uri="{FF2B5EF4-FFF2-40B4-BE49-F238E27FC236}">
                  <a16:creationId xmlns:a16="http://schemas.microsoft.com/office/drawing/2014/main" id="{14960637-6756-4565-8294-B14F86A5D51C}"/>
                </a:ext>
              </a:extLst>
            </p:cNvPr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271;p13">
              <a:extLst>
                <a:ext uri="{FF2B5EF4-FFF2-40B4-BE49-F238E27FC236}">
                  <a16:creationId xmlns:a16="http://schemas.microsoft.com/office/drawing/2014/main" id="{E67DD01E-35E9-491C-9280-DA5DE12CD9A9}"/>
                </a:ext>
              </a:extLst>
            </p:cNvPr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2;p13">
              <a:extLst>
                <a:ext uri="{FF2B5EF4-FFF2-40B4-BE49-F238E27FC236}">
                  <a16:creationId xmlns:a16="http://schemas.microsoft.com/office/drawing/2014/main" id="{A400663F-C8C4-481B-A9AD-8C561A20C28D}"/>
                </a:ext>
              </a:extLst>
            </p:cNvPr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958;p33">
            <a:extLst>
              <a:ext uri="{FF2B5EF4-FFF2-40B4-BE49-F238E27FC236}">
                <a16:creationId xmlns:a16="http://schemas.microsoft.com/office/drawing/2014/main" id="{9B10E40C-5F82-4F70-B37D-C6D4E09DA040}"/>
              </a:ext>
            </a:extLst>
          </p:cNvPr>
          <p:cNvGrpSpPr/>
          <p:nvPr/>
        </p:nvGrpSpPr>
        <p:grpSpPr>
          <a:xfrm rot="-3226582">
            <a:off x="2253312" y="6181709"/>
            <a:ext cx="1259793" cy="1015566"/>
            <a:chOff x="750100" y="236175"/>
            <a:chExt cx="6175375" cy="4978200"/>
          </a:xfrm>
        </p:grpSpPr>
        <p:sp>
          <p:nvSpPr>
            <p:cNvPr id="88" name="Google Shape;959;p33">
              <a:extLst>
                <a:ext uri="{FF2B5EF4-FFF2-40B4-BE49-F238E27FC236}">
                  <a16:creationId xmlns:a16="http://schemas.microsoft.com/office/drawing/2014/main" id="{4DB59B40-F03D-4D3A-935B-02F62D43D678}"/>
                </a:ext>
              </a:extLst>
            </p:cNvPr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60;p33">
              <a:extLst>
                <a:ext uri="{FF2B5EF4-FFF2-40B4-BE49-F238E27FC236}">
                  <a16:creationId xmlns:a16="http://schemas.microsoft.com/office/drawing/2014/main" id="{14CE6CD0-03C9-4C41-B89C-8A44BBC6E980}"/>
                </a:ext>
              </a:extLst>
            </p:cNvPr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61;p33">
              <a:extLst>
                <a:ext uri="{FF2B5EF4-FFF2-40B4-BE49-F238E27FC236}">
                  <a16:creationId xmlns:a16="http://schemas.microsoft.com/office/drawing/2014/main" id="{F1618622-F98B-4BE2-81C2-3E4BD9D4C41D}"/>
                </a:ext>
              </a:extLst>
            </p:cNvPr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62;p33">
              <a:extLst>
                <a:ext uri="{FF2B5EF4-FFF2-40B4-BE49-F238E27FC236}">
                  <a16:creationId xmlns:a16="http://schemas.microsoft.com/office/drawing/2014/main" id="{C9DB4285-34D7-4953-885C-9E8D743487B4}"/>
                </a:ext>
              </a:extLst>
            </p:cNvPr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63;p33">
              <a:extLst>
                <a:ext uri="{FF2B5EF4-FFF2-40B4-BE49-F238E27FC236}">
                  <a16:creationId xmlns:a16="http://schemas.microsoft.com/office/drawing/2014/main" id="{BAF02A6E-5E50-477F-AAE0-6624E8CF9552}"/>
                </a:ext>
              </a:extLst>
            </p:cNvPr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64;p33">
              <a:extLst>
                <a:ext uri="{FF2B5EF4-FFF2-40B4-BE49-F238E27FC236}">
                  <a16:creationId xmlns:a16="http://schemas.microsoft.com/office/drawing/2014/main" id="{EFDFCF4C-0165-47D3-9E88-E68A3CBF2000}"/>
                </a:ext>
              </a:extLst>
            </p:cNvPr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90;p33">
            <a:extLst>
              <a:ext uri="{FF2B5EF4-FFF2-40B4-BE49-F238E27FC236}">
                <a16:creationId xmlns:a16="http://schemas.microsoft.com/office/drawing/2014/main" id="{6F501F7E-797B-4DE7-820E-1F5B73C5D1E3}"/>
              </a:ext>
            </a:extLst>
          </p:cNvPr>
          <p:cNvGrpSpPr/>
          <p:nvPr/>
        </p:nvGrpSpPr>
        <p:grpSpPr>
          <a:xfrm rot="15707217" flipH="1">
            <a:off x="4416997" y="-844927"/>
            <a:ext cx="889155" cy="1181848"/>
            <a:chOff x="1806625" y="239525"/>
            <a:chExt cx="3845825" cy="5111800"/>
          </a:xfrm>
        </p:grpSpPr>
        <p:sp>
          <p:nvSpPr>
            <p:cNvPr id="95" name="Google Shape;991;p33">
              <a:extLst>
                <a:ext uri="{FF2B5EF4-FFF2-40B4-BE49-F238E27FC236}">
                  <a16:creationId xmlns:a16="http://schemas.microsoft.com/office/drawing/2014/main" id="{8F648A04-B457-434F-BDD5-3276F55F6F49}"/>
                </a:ext>
              </a:extLst>
            </p:cNvPr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92;p33">
              <a:extLst>
                <a:ext uri="{FF2B5EF4-FFF2-40B4-BE49-F238E27FC236}">
                  <a16:creationId xmlns:a16="http://schemas.microsoft.com/office/drawing/2014/main" id="{210FA381-08E7-42E8-9AC7-F23DC88E4C83}"/>
                </a:ext>
              </a:extLst>
            </p:cNvPr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93;p33">
              <a:extLst>
                <a:ext uri="{FF2B5EF4-FFF2-40B4-BE49-F238E27FC236}">
                  <a16:creationId xmlns:a16="http://schemas.microsoft.com/office/drawing/2014/main" id="{32E79A76-6832-46B6-9C84-98B3B1DFA19F}"/>
                </a:ext>
              </a:extLst>
            </p:cNvPr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2DDDD51-CA5A-472B-844B-3D3908F955BB}"/>
              </a:ext>
            </a:extLst>
          </p:cNvPr>
          <p:cNvGrpSpPr/>
          <p:nvPr/>
        </p:nvGrpSpPr>
        <p:grpSpPr>
          <a:xfrm>
            <a:off x="796739" y="1874027"/>
            <a:ext cx="7295003" cy="1375608"/>
            <a:chOff x="796739" y="1874027"/>
            <a:chExt cx="7295003" cy="1375608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252582F-E0F3-4BD8-9D04-2F12A17A867B}"/>
                </a:ext>
              </a:extLst>
            </p:cNvPr>
            <p:cNvSpPr txBox="1"/>
            <p:nvPr/>
          </p:nvSpPr>
          <p:spPr>
            <a:xfrm>
              <a:off x="1684539" y="1874027"/>
              <a:ext cx="6407203" cy="12926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Đột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biến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gen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những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biến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đổi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trong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</a:p>
            <a:p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cấu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trúc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của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gen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liên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quan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đến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một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</a:p>
            <a:p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hoặc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một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số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cặp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nuclêôtit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04" name="Picture 2" descr="Women&amp;#39;s Health: 5 Important Topics You Need To Know - The Fit Foodie Life">
              <a:extLst>
                <a:ext uri="{FF2B5EF4-FFF2-40B4-BE49-F238E27FC236}">
                  <a16:creationId xmlns:a16="http://schemas.microsoft.com/office/drawing/2014/main" id="{9BF0D7A5-AEC0-42EE-8BFB-B4398592122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31308" y="2091614"/>
              <a:ext cx="1323452" cy="992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165CDF-B021-49AE-B971-C08180049F03}"/>
              </a:ext>
            </a:extLst>
          </p:cNvPr>
          <p:cNvGrpSpPr/>
          <p:nvPr/>
        </p:nvGrpSpPr>
        <p:grpSpPr>
          <a:xfrm>
            <a:off x="796739" y="3493799"/>
            <a:ext cx="7371947" cy="1323452"/>
            <a:chOff x="796739" y="3493799"/>
            <a:chExt cx="7371947" cy="132345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551F517-5543-44BE-9089-D4BED37B2140}"/>
                </a:ext>
              </a:extLst>
            </p:cNvPr>
            <p:cNvSpPr txBox="1"/>
            <p:nvPr/>
          </p:nvSpPr>
          <p:spPr>
            <a:xfrm>
              <a:off x="1684539" y="3902507"/>
              <a:ext cx="6484147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Đột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biến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gen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biến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dị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di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truyền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được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06" name="Picture 2" descr="Women&amp;#39;s Health: 5 Important Topics You Need To Know - The Fit Foodie Life">
              <a:extLst>
                <a:ext uri="{FF2B5EF4-FFF2-40B4-BE49-F238E27FC236}">
                  <a16:creationId xmlns:a16="http://schemas.microsoft.com/office/drawing/2014/main" id="{F6803F79-2896-4755-9346-26ADA2344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31308" y="3659230"/>
              <a:ext cx="1323452" cy="992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19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lowchart: Stored Data 84">
            <a:extLst>
              <a:ext uri="{FF2B5EF4-FFF2-40B4-BE49-F238E27FC236}">
                <a16:creationId xmlns:a16="http://schemas.microsoft.com/office/drawing/2014/main" id="{6D23FACF-877D-461B-A070-D36D24946495}"/>
              </a:ext>
            </a:extLst>
          </p:cNvPr>
          <p:cNvSpPr/>
          <p:nvPr/>
        </p:nvSpPr>
        <p:spPr>
          <a:xfrm rot="5400000">
            <a:off x="2281871" y="1232734"/>
            <a:ext cx="4560429" cy="9463172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Stored Data 83">
            <a:extLst>
              <a:ext uri="{FF2B5EF4-FFF2-40B4-BE49-F238E27FC236}">
                <a16:creationId xmlns:a16="http://schemas.microsoft.com/office/drawing/2014/main" id="{2A9AE215-E3B6-4B80-8E22-E4B628167297}"/>
              </a:ext>
            </a:extLst>
          </p:cNvPr>
          <p:cNvSpPr/>
          <p:nvPr/>
        </p:nvSpPr>
        <p:spPr>
          <a:xfrm rot="5400000">
            <a:off x="1787007" y="-2760676"/>
            <a:ext cx="5550156" cy="9463172"/>
          </a:xfrm>
          <a:prstGeom prst="flowChartOnlineStorag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726543A-BBFF-4801-97BF-2126309243C4}"/>
              </a:ext>
            </a:extLst>
          </p:cNvPr>
          <p:cNvSpPr/>
          <p:nvPr/>
        </p:nvSpPr>
        <p:spPr>
          <a:xfrm rot="10800000">
            <a:off x="-593367" y="2785436"/>
            <a:ext cx="10954657" cy="5237162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rgbClr val="FFD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6BA2D078-659C-47F4-8996-37880D68C43A}"/>
              </a:ext>
            </a:extLst>
          </p:cNvPr>
          <p:cNvSpPr/>
          <p:nvPr/>
        </p:nvSpPr>
        <p:spPr>
          <a:xfrm rot="10800000">
            <a:off x="-564285" y="344694"/>
            <a:ext cx="10954657" cy="5458287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rgbClr val="FB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24804-2841-408C-89BF-54626FDDD7E5}"/>
              </a:ext>
            </a:extLst>
          </p:cNvPr>
          <p:cNvSpPr txBox="1"/>
          <p:nvPr/>
        </p:nvSpPr>
        <p:spPr>
          <a:xfrm>
            <a:off x="1164020" y="2334484"/>
            <a:ext cx="6815968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Phần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II.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Nguyên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nhân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#9Slide07 Pattaya" panose="00000500000000000000" pitchFamily="2" charset="-34"/>
              <a:cs typeface="#9Slide07 Pattaya" panose="00000500000000000000" pitchFamily="2" charset="-34"/>
            </a:endParaRPr>
          </a:p>
          <a:p>
            <a:pPr algn="ctr"/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gây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ra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đột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biến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gen</a:t>
            </a:r>
          </a:p>
        </p:txBody>
      </p:sp>
      <p:grpSp>
        <p:nvGrpSpPr>
          <p:cNvPr id="4" name="Google Shape;9;p2">
            <a:extLst>
              <a:ext uri="{FF2B5EF4-FFF2-40B4-BE49-F238E27FC236}">
                <a16:creationId xmlns:a16="http://schemas.microsoft.com/office/drawing/2014/main" id="{8C9BC7E5-1BDA-4855-886F-DB85E3F0AB54}"/>
              </a:ext>
            </a:extLst>
          </p:cNvPr>
          <p:cNvGrpSpPr/>
          <p:nvPr/>
        </p:nvGrpSpPr>
        <p:grpSpPr>
          <a:xfrm>
            <a:off x="69885" y="196021"/>
            <a:ext cx="8827694" cy="4846704"/>
            <a:chOff x="151480" y="268278"/>
            <a:chExt cx="8842791" cy="4117201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945542E9-4DD5-4C45-AF53-652C127D34C9}"/>
                </a:ext>
              </a:extLst>
            </p:cNvPr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;p2">
              <a:extLst>
                <a:ext uri="{FF2B5EF4-FFF2-40B4-BE49-F238E27FC236}">
                  <a16:creationId xmlns:a16="http://schemas.microsoft.com/office/drawing/2014/main" id="{54E17D19-5398-4819-A0B7-ECDAD78AEF5C}"/>
                </a:ext>
              </a:extLst>
            </p:cNvPr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;p2">
              <a:extLst>
                <a:ext uri="{FF2B5EF4-FFF2-40B4-BE49-F238E27FC236}">
                  <a16:creationId xmlns:a16="http://schemas.microsoft.com/office/drawing/2014/main" id="{73748687-0E55-4F20-BDEE-1163B33CEA09}"/>
                </a:ext>
              </a:extLst>
            </p:cNvPr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;p2">
              <a:extLst>
                <a:ext uri="{FF2B5EF4-FFF2-40B4-BE49-F238E27FC236}">
                  <a16:creationId xmlns:a16="http://schemas.microsoft.com/office/drawing/2014/main" id="{845D2F19-41EA-4990-894D-7F98E1995AE1}"/>
                </a:ext>
              </a:extLst>
            </p:cNvPr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;p2">
              <a:extLst>
                <a:ext uri="{FF2B5EF4-FFF2-40B4-BE49-F238E27FC236}">
                  <a16:creationId xmlns:a16="http://schemas.microsoft.com/office/drawing/2014/main" id="{D4BA9F3D-B40C-42A4-B6EC-8497EAE5A466}"/>
                </a:ext>
              </a:extLst>
            </p:cNvPr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67;p6">
            <a:extLst>
              <a:ext uri="{FF2B5EF4-FFF2-40B4-BE49-F238E27FC236}">
                <a16:creationId xmlns:a16="http://schemas.microsoft.com/office/drawing/2014/main" id="{D6695EB8-14ED-4E6B-B2A8-1FD36409A3F6}"/>
              </a:ext>
            </a:extLst>
          </p:cNvPr>
          <p:cNvGrpSpPr/>
          <p:nvPr/>
        </p:nvGrpSpPr>
        <p:grpSpPr>
          <a:xfrm rot="1365313">
            <a:off x="8320844" y="5246847"/>
            <a:ext cx="762736" cy="1210640"/>
            <a:chOff x="2190225" y="236575"/>
            <a:chExt cx="3165475" cy="5024350"/>
          </a:xfrm>
        </p:grpSpPr>
        <p:sp>
          <p:nvSpPr>
            <p:cNvPr id="19" name="Google Shape;68;p6">
              <a:extLst>
                <a:ext uri="{FF2B5EF4-FFF2-40B4-BE49-F238E27FC236}">
                  <a16:creationId xmlns:a16="http://schemas.microsoft.com/office/drawing/2014/main" id="{AE38A8CF-622A-42D8-A564-FB6064E824CE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;p6">
              <a:extLst>
                <a:ext uri="{FF2B5EF4-FFF2-40B4-BE49-F238E27FC236}">
                  <a16:creationId xmlns:a16="http://schemas.microsoft.com/office/drawing/2014/main" id="{CB0E299A-A780-4536-8012-C52E633BF5AD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;p6">
              <a:extLst>
                <a:ext uri="{FF2B5EF4-FFF2-40B4-BE49-F238E27FC236}">
                  <a16:creationId xmlns:a16="http://schemas.microsoft.com/office/drawing/2014/main" id="{668024C4-EB21-4179-A2F7-A9C975E24710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;p6">
              <a:extLst>
                <a:ext uri="{FF2B5EF4-FFF2-40B4-BE49-F238E27FC236}">
                  <a16:creationId xmlns:a16="http://schemas.microsoft.com/office/drawing/2014/main" id="{0BFEF879-E65D-4796-8C89-646B39FCC768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;p6">
              <a:extLst>
                <a:ext uri="{FF2B5EF4-FFF2-40B4-BE49-F238E27FC236}">
                  <a16:creationId xmlns:a16="http://schemas.microsoft.com/office/drawing/2014/main" id="{AC89713A-558B-4619-B4D6-AE5E7F66BD2A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73;p6">
            <a:extLst>
              <a:ext uri="{FF2B5EF4-FFF2-40B4-BE49-F238E27FC236}">
                <a16:creationId xmlns:a16="http://schemas.microsoft.com/office/drawing/2014/main" id="{4BF4C794-783A-428B-B3AA-E36AD92DCFDC}"/>
              </a:ext>
            </a:extLst>
          </p:cNvPr>
          <p:cNvGrpSpPr/>
          <p:nvPr/>
        </p:nvGrpSpPr>
        <p:grpSpPr>
          <a:xfrm rot="19546184">
            <a:off x="168457" y="5232876"/>
            <a:ext cx="801896" cy="1238575"/>
            <a:chOff x="2144500" y="237375"/>
            <a:chExt cx="3245200" cy="5012400"/>
          </a:xfrm>
        </p:grpSpPr>
        <p:sp>
          <p:nvSpPr>
            <p:cNvPr id="14" name="Google Shape;74;p6">
              <a:extLst>
                <a:ext uri="{FF2B5EF4-FFF2-40B4-BE49-F238E27FC236}">
                  <a16:creationId xmlns:a16="http://schemas.microsoft.com/office/drawing/2014/main" id="{9EFE2177-2AF0-456C-BBA8-D39E236B9982}"/>
                </a:ext>
              </a:extLst>
            </p:cNvPr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;p6">
              <a:extLst>
                <a:ext uri="{FF2B5EF4-FFF2-40B4-BE49-F238E27FC236}">
                  <a16:creationId xmlns:a16="http://schemas.microsoft.com/office/drawing/2014/main" id="{F5B37E3D-0438-476A-9E2E-BA254537AA25}"/>
                </a:ext>
              </a:extLst>
            </p:cNvPr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;p6">
              <a:extLst>
                <a:ext uri="{FF2B5EF4-FFF2-40B4-BE49-F238E27FC236}">
                  <a16:creationId xmlns:a16="http://schemas.microsoft.com/office/drawing/2014/main" id="{62ABE790-6426-4936-A5EC-7A72CAA84B24}"/>
                </a:ext>
              </a:extLst>
            </p:cNvPr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7;p6">
              <a:extLst>
                <a:ext uri="{FF2B5EF4-FFF2-40B4-BE49-F238E27FC236}">
                  <a16:creationId xmlns:a16="http://schemas.microsoft.com/office/drawing/2014/main" id="{1C3F0C5B-9060-46FD-A58C-94D46C316AC1}"/>
                </a:ext>
              </a:extLst>
            </p:cNvPr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;p6">
              <a:extLst>
                <a:ext uri="{FF2B5EF4-FFF2-40B4-BE49-F238E27FC236}">
                  <a16:creationId xmlns:a16="http://schemas.microsoft.com/office/drawing/2014/main" id="{540B5A77-38FD-4F72-9CAD-55DF4BC3D09B}"/>
                </a:ext>
              </a:extLst>
            </p:cNvPr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77;p11">
            <a:extLst>
              <a:ext uri="{FF2B5EF4-FFF2-40B4-BE49-F238E27FC236}">
                <a16:creationId xmlns:a16="http://schemas.microsoft.com/office/drawing/2014/main" id="{D274FD68-8E7E-4054-823B-7CF2F732A1C3}"/>
              </a:ext>
            </a:extLst>
          </p:cNvPr>
          <p:cNvGrpSpPr/>
          <p:nvPr/>
        </p:nvGrpSpPr>
        <p:grpSpPr>
          <a:xfrm>
            <a:off x="8502541" y="1750418"/>
            <a:ext cx="1528010" cy="1421425"/>
            <a:chOff x="920750" y="240450"/>
            <a:chExt cx="5619750" cy="5227750"/>
          </a:xfrm>
        </p:grpSpPr>
        <p:sp>
          <p:nvSpPr>
            <p:cNvPr id="56" name="Google Shape;178;p11">
              <a:extLst>
                <a:ext uri="{FF2B5EF4-FFF2-40B4-BE49-F238E27FC236}">
                  <a16:creationId xmlns:a16="http://schemas.microsoft.com/office/drawing/2014/main" id="{644A1AE0-56D1-4A29-8BBE-7E1E4D852AE4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9;p11">
              <a:extLst>
                <a:ext uri="{FF2B5EF4-FFF2-40B4-BE49-F238E27FC236}">
                  <a16:creationId xmlns:a16="http://schemas.microsoft.com/office/drawing/2014/main" id="{EE8C95BC-71E3-4BC2-84DD-67A12A7BDE56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;p11">
              <a:extLst>
                <a:ext uri="{FF2B5EF4-FFF2-40B4-BE49-F238E27FC236}">
                  <a16:creationId xmlns:a16="http://schemas.microsoft.com/office/drawing/2014/main" id="{DB6758D3-2BDB-4CDB-A7A0-93D9A6203FD1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1;p11">
              <a:extLst>
                <a:ext uri="{FF2B5EF4-FFF2-40B4-BE49-F238E27FC236}">
                  <a16:creationId xmlns:a16="http://schemas.microsoft.com/office/drawing/2014/main" id="{39C605C6-0000-4170-A769-BB2DE8562405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2;p11">
              <a:extLst>
                <a:ext uri="{FF2B5EF4-FFF2-40B4-BE49-F238E27FC236}">
                  <a16:creationId xmlns:a16="http://schemas.microsoft.com/office/drawing/2014/main" id="{3F5656BD-6E2C-490A-A967-46BC7DD69FAD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3;p11">
              <a:extLst>
                <a:ext uri="{FF2B5EF4-FFF2-40B4-BE49-F238E27FC236}">
                  <a16:creationId xmlns:a16="http://schemas.microsoft.com/office/drawing/2014/main" id="{80498811-F4B5-4D1A-969A-FD60044C094A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4;p11">
              <a:extLst>
                <a:ext uri="{FF2B5EF4-FFF2-40B4-BE49-F238E27FC236}">
                  <a16:creationId xmlns:a16="http://schemas.microsoft.com/office/drawing/2014/main" id="{5096E007-E595-4BF7-819B-5687BBA92FE0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5;p11">
              <a:extLst>
                <a:ext uri="{FF2B5EF4-FFF2-40B4-BE49-F238E27FC236}">
                  <a16:creationId xmlns:a16="http://schemas.microsoft.com/office/drawing/2014/main" id="{DCC176A6-95E5-4445-AA1C-454636D62045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6;p11">
              <a:extLst>
                <a:ext uri="{FF2B5EF4-FFF2-40B4-BE49-F238E27FC236}">
                  <a16:creationId xmlns:a16="http://schemas.microsoft.com/office/drawing/2014/main" id="{0E431DA0-7A25-47BC-BFCD-D6F0DAC69A39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7;p11">
              <a:extLst>
                <a:ext uri="{FF2B5EF4-FFF2-40B4-BE49-F238E27FC236}">
                  <a16:creationId xmlns:a16="http://schemas.microsoft.com/office/drawing/2014/main" id="{00FD0B76-5685-488F-B117-81D9AC5AA3C8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8;p11">
              <a:extLst>
                <a:ext uri="{FF2B5EF4-FFF2-40B4-BE49-F238E27FC236}">
                  <a16:creationId xmlns:a16="http://schemas.microsoft.com/office/drawing/2014/main" id="{686C2DC8-4B00-4B15-9A87-9053AA514E5B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9;p11">
              <a:extLst>
                <a:ext uri="{FF2B5EF4-FFF2-40B4-BE49-F238E27FC236}">
                  <a16:creationId xmlns:a16="http://schemas.microsoft.com/office/drawing/2014/main" id="{3506EE03-B10B-4030-88F2-9B0135308994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0;p11">
              <a:extLst>
                <a:ext uri="{FF2B5EF4-FFF2-40B4-BE49-F238E27FC236}">
                  <a16:creationId xmlns:a16="http://schemas.microsoft.com/office/drawing/2014/main" id="{AE37E844-1321-44BD-9956-34F277EB8687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1;p11">
              <a:extLst>
                <a:ext uri="{FF2B5EF4-FFF2-40B4-BE49-F238E27FC236}">
                  <a16:creationId xmlns:a16="http://schemas.microsoft.com/office/drawing/2014/main" id="{7C5AD9E8-44EA-4BF3-892C-9E0BABFF8446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2;p11">
              <a:extLst>
                <a:ext uri="{FF2B5EF4-FFF2-40B4-BE49-F238E27FC236}">
                  <a16:creationId xmlns:a16="http://schemas.microsoft.com/office/drawing/2014/main" id="{5FB9B015-CB7B-4188-ACBC-F04D4101659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;p11">
              <a:extLst>
                <a:ext uri="{FF2B5EF4-FFF2-40B4-BE49-F238E27FC236}">
                  <a16:creationId xmlns:a16="http://schemas.microsoft.com/office/drawing/2014/main" id="{1D71B06E-8B74-4FA1-A0E0-1905CA38834A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4;p11">
              <a:extLst>
                <a:ext uri="{FF2B5EF4-FFF2-40B4-BE49-F238E27FC236}">
                  <a16:creationId xmlns:a16="http://schemas.microsoft.com/office/drawing/2014/main" id="{2B5DDE05-598C-477E-8D80-9A5AEB5AF2A8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5;p11">
              <a:extLst>
                <a:ext uri="{FF2B5EF4-FFF2-40B4-BE49-F238E27FC236}">
                  <a16:creationId xmlns:a16="http://schemas.microsoft.com/office/drawing/2014/main" id="{EAE40977-7F51-408A-BA4C-D83AD012B8D4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6;p11">
              <a:extLst>
                <a:ext uri="{FF2B5EF4-FFF2-40B4-BE49-F238E27FC236}">
                  <a16:creationId xmlns:a16="http://schemas.microsoft.com/office/drawing/2014/main" id="{7763AC4B-1A91-48E3-AAAB-93CE1FA24BA1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7;p11">
              <a:extLst>
                <a:ext uri="{FF2B5EF4-FFF2-40B4-BE49-F238E27FC236}">
                  <a16:creationId xmlns:a16="http://schemas.microsoft.com/office/drawing/2014/main" id="{1C621B61-2A16-4208-84AE-D4EC94735454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8;p11">
              <a:extLst>
                <a:ext uri="{FF2B5EF4-FFF2-40B4-BE49-F238E27FC236}">
                  <a16:creationId xmlns:a16="http://schemas.microsoft.com/office/drawing/2014/main" id="{44FE048D-30C2-4498-A840-D9C4B48220C4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;p11">
              <a:extLst>
                <a:ext uri="{FF2B5EF4-FFF2-40B4-BE49-F238E27FC236}">
                  <a16:creationId xmlns:a16="http://schemas.microsoft.com/office/drawing/2014/main" id="{4F2BED05-BB01-4C9A-AA61-02D5C3CCDC4B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0;p11">
              <a:extLst>
                <a:ext uri="{FF2B5EF4-FFF2-40B4-BE49-F238E27FC236}">
                  <a16:creationId xmlns:a16="http://schemas.microsoft.com/office/drawing/2014/main" id="{2F8D61E9-C96C-4759-AE3A-CD09136CC106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1;p11">
              <a:extLst>
                <a:ext uri="{FF2B5EF4-FFF2-40B4-BE49-F238E27FC236}">
                  <a16:creationId xmlns:a16="http://schemas.microsoft.com/office/drawing/2014/main" id="{B270297E-ACDF-4486-89F4-F1BAEFB75770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02;p11">
            <a:extLst>
              <a:ext uri="{FF2B5EF4-FFF2-40B4-BE49-F238E27FC236}">
                <a16:creationId xmlns:a16="http://schemas.microsoft.com/office/drawing/2014/main" id="{3AFB547F-ACA7-4090-B930-8610993D5543}"/>
              </a:ext>
            </a:extLst>
          </p:cNvPr>
          <p:cNvGrpSpPr/>
          <p:nvPr/>
        </p:nvGrpSpPr>
        <p:grpSpPr>
          <a:xfrm>
            <a:off x="-942101" y="2765171"/>
            <a:ext cx="1412536" cy="1759606"/>
            <a:chOff x="1728250" y="237500"/>
            <a:chExt cx="4090750" cy="5095875"/>
          </a:xfrm>
        </p:grpSpPr>
        <p:sp>
          <p:nvSpPr>
            <p:cNvPr id="27" name="Google Shape;203;p11">
              <a:extLst>
                <a:ext uri="{FF2B5EF4-FFF2-40B4-BE49-F238E27FC236}">
                  <a16:creationId xmlns:a16="http://schemas.microsoft.com/office/drawing/2014/main" id="{EC2FA185-3F90-407F-947E-DE21AD7F20B2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;p11">
              <a:extLst>
                <a:ext uri="{FF2B5EF4-FFF2-40B4-BE49-F238E27FC236}">
                  <a16:creationId xmlns:a16="http://schemas.microsoft.com/office/drawing/2014/main" id="{CE6A4304-08A6-4F22-B676-C0C0644C1F61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;p11">
              <a:extLst>
                <a:ext uri="{FF2B5EF4-FFF2-40B4-BE49-F238E27FC236}">
                  <a16:creationId xmlns:a16="http://schemas.microsoft.com/office/drawing/2014/main" id="{09779EA0-77A1-4226-B1A3-4F43905D3B1F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6;p11">
              <a:extLst>
                <a:ext uri="{FF2B5EF4-FFF2-40B4-BE49-F238E27FC236}">
                  <a16:creationId xmlns:a16="http://schemas.microsoft.com/office/drawing/2014/main" id="{465DAD88-CAB3-4B74-B65A-461F526D704C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;p11">
              <a:extLst>
                <a:ext uri="{FF2B5EF4-FFF2-40B4-BE49-F238E27FC236}">
                  <a16:creationId xmlns:a16="http://schemas.microsoft.com/office/drawing/2014/main" id="{DC3D3E7B-46DB-4355-B158-10C0FF7A536F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;p11">
              <a:extLst>
                <a:ext uri="{FF2B5EF4-FFF2-40B4-BE49-F238E27FC236}">
                  <a16:creationId xmlns:a16="http://schemas.microsoft.com/office/drawing/2014/main" id="{0336032C-0DE2-4F6D-9E30-0856D98BE85A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9;p11">
              <a:extLst>
                <a:ext uri="{FF2B5EF4-FFF2-40B4-BE49-F238E27FC236}">
                  <a16:creationId xmlns:a16="http://schemas.microsoft.com/office/drawing/2014/main" id="{11C3EBFA-4C5A-415D-9950-3A249ECFC0E7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0;p11">
              <a:extLst>
                <a:ext uri="{FF2B5EF4-FFF2-40B4-BE49-F238E27FC236}">
                  <a16:creationId xmlns:a16="http://schemas.microsoft.com/office/drawing/2014/main" id="{A24E0CF9-E9B9-4C74-9592-A06F4E85161B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1;p11">
              <a:extLst>
                <a:ext uri="{FF2B5EF4-FFF2-40B4-BE49-F238E27FC236}">
                  <a16:creationId xmlns:a16="http://schemas.microsoft.com/office/drawing/2014/main" id="{CD042692-6BDD-47AA-8100-0192BD71901B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;p11">
              <a:extLst>
                <a:ext uri="{FF2B5EF4-FFF2-40B4-BE49-F238E27FC236}">
                  <a16:creationId xmlns:a16="http://schemas.microsoft.com/office/drawing/2014/main" id="{C47EEA77-E02C-4363-9A1A-29E52922D739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;p11">
              <a:extLst>
                <a:ext uri="{FF2B5EF4-FFF2-40B4-BE49-F238E27FC236}">
                  <a16:creationId xmlns:a16="http://schemas.microsoft.com/office/drawing/2014/main" id="{A0FEA449-509F-4F68-966B-6DD0093917FB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4;p11">
              <a:extLst>
                <a:ext uri="{FF2B5EF4-FFF2-40B4-BE49-F238E27FC236}">
                  <a16:creationId xmlns:a16="http://schemas.microsoft.com/office/drawing/2014/main" id="{E0E58156-F6E9-43D8-8069-F011725B086D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5;p11">
              <a:extLst>
                <a:ext uri="{FF2B5EF4-FFF2-40B4-BE49-F238E27FC236}">
                  <a16:creationId xmlns:a16="http://schemas.microsoft.com/office/drawing/2014/main" id="{99C7534A-B633-4C7E-A5C2-BEB19B260035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;p11">
              <a:extLst>
                <a:ext uri="{FF2B5EF4-FFF2-40B4-BE49-F238E27FC236}">
                  <a16:creationId xmlns:a16="http://schemas.microsoft.com/office/drawing/2014/main" id="{E8189ADE-A039-400F-BD96-B7267E0F3AF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7;p11">
              <a:extLst>
                <a:ext uri="{FF2B5EF4-FFF2-40B4-BE49-F238E27FC236}">
                  <a16:creationId xmlns:a16="http://schemas.microsoft.com/office/drawing/2014/main" id="{DD833B84-2D3D-40B3-9E6A-6C86CD8537CA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8;p11">
              <a:extLst>
                <a:ext uri="{FF2B5EF4-FFF2-40B4-BE49-F238E27FC236}">
                  <a16:creationId xmlns:a16="http://schemas.microsoft.com/office/drawing/2014/main" id="{0B84C059-B222-4F22-847D-B718CE6CDAC6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;p11">
              <a:extLst>
                <a:ext uri="{FF2B5EF4-FFF2-40B4-BE49-F238E27FC236}">
                  <a16:creationId xmlns:a16="http://schemas.microsoft.com/office/drawing/2014/main" id="{0E65177C-ED6B-43AD-B087-6E1CF0BA9B96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0;p11">
              <a:extLst>
                <a:ext uri="{FF2B5EF4-FFF2-40B4-BE49-F238E27FC236}">
                  <a16:creationId xmlns:a16="http://schemas.microsoft.com/office/drawing/2014/main" id="{C4C425BD-285A-410B-A907-D97BE632A08A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;p11">
              <a:extLst>
                <a:ext uri="{FF2B5EF4-FFF2-40B4-BE49-F238E27FC236}">
                  <a16:creationId xmlns:a16="http://schemas.microsoft.com/office/drawing/2014/main" id="{5A0B7492-786F-4A25-8860-B450AA00CA9E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2;p11">
              <a:extLst>
                <a:ext uri="{FF2B5EF4-FFF2-40B4-BE49-F238E27FC236}">
                  <a16:creationId xmlns:a16="http://schemas.microsoft.com/office/drawing/2014/main" id="{DCA11C2B-2A62-4877-B248-21884B72B13F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3;p11">
              <a:extLst>
                <a:ext uri="{FF2B5EF4-FFF2-40B4-BE49-F238E27FC236}">
                  <a16:creationId xmlns:a16="http://schemas.microsoft.com/office/drawing/2014/main" id="{F6CC12D9-6033-4A82-87F5-E158A3FA8350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4;p11">
              <a:extLst>
                <a:ext uri="{FF2B5EF4-FFF2-40B4-BE49-F238E27FC236}">
                  <a16:creationId xmlns:a16="http://schemas.microsoft.com/office/drawing/2014/main" id="{CD0BAB6B-EE9E-42C3-A007-5284F9F2D085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5;p11">
              <a:extLst>
                <a:ext uri="{FF2B5EF4-FFF2-40B4-BE49-F238E27FC236}">
                  <a16:creationId xmlns:a16="http://schemas.microsoft.com/office/drawing/2014/main" id="{D9CF0282-130B-4C04-898D-C5755D307CE9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6;p11">
              <a:extLst>
                <a:ext uri="{FF2B5EF4-FFF2-40B4-BE49-F238E27FC236}">
                  <a16:creationId xmlns:a16="http://schemas.microsoft.com/office/drawing/2014/main" id="{C26868C3-7EC5-40BF-B344-A367040A6EE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7;p11">
              <a:extLst>
                <a:ext uri="{FF2B5EF4-FFF2-40B4-BE49-F238E27FC236}">
                  <a16:creationId xmlns:a16="http://schemas.microsoft.com/office/drawing/2014/main" id="{A1BF1FFF-B8F1-429B-94A1-72A202E9F20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;p11">
              <a:extLst>
                <a:ext uri="{FF2B5EF4-FFF2-40B4-BE49-F238E27FC236}">
                  <a16:creationId xmlns:a16="http://schemas.microsoft.com/office/drawing/2014/main" id="{908E4EC6-2088-4BDF-B036-C979A2E055F7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9;p11">
              <a:extLst>
                <a:ext uri="{FF2B5EF4-FFF2-40B4-BE49-F238E27FC236}">
                  <a16:creationId xmlns:a16="http://schemas.microsoft.com/office/drawing/2014/main" id="{31CEDC27-9469-43F2-8657-53D097D4731F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0;p11">
              <a:extLst>
                <a:ext uri="{FF2B5EF4-FFF2-40B4-BE49-F238E27FC236}">
                  <a16:creationId xmlns:a16="http://schemas.microsoft.com/office/drawing/2014/main" id="{37738164-C376-4DB9-85D0-CAE65CCE24A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1;p11">
              <a:extLst>
                <a:ext uri="{FF2B5EF4-FFF2-40B4-BE49-F238E27FC236}">
                  <a16:creationId xmlns:a16="http://schemas.microsoft.com/office/drawing/2014/main" id="{FC4BCB47-6695-4F7D-88B5-5B1F7F3B0A82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69;p13">
            <a:extLst>
              <a:ext uri="{FF2B5EF4-FFF2-40B4-BE49-F238E27FC236}">
                <a16:creationId xmlns:a16="http://schemas.microsoft.com/office/drawing/2014/main" id="{3CF4731C-EF1E-45C2-B12A-A7BE2906BD83}"/>
              </a:ext>
            </a:extLst>
          </p:cNvPr>
          <p:cNvGrpSpPr/>
          <p:nvPr/>
        </p:nvGrpSpPr>
        <p:grpSpPr>
          <a:xfrm rot="-1609825">
            <a:off x="-264129" y="-233557"/>
            <a:ext cx="1357442" cy="1384042"/>
            <a:chOff x="1301600" y="238450"/>
            <a:chExt cx="4846600" cy="4941575"/>
          </a:xfrm>
        </p:grpSpPr>
        <p:sp>
          <p:nvSpPr>
            <p:cNvPr id="81" name="Google Shape;270;p13">
              <a:extLst>
                <a:ext uri="{FF2B5EF4-FFF2-40B4-BE49-F238E27FC236}">
                  <a16:creationId xmlns:a16="http://schemas.microsoft.com/office/drawing/2014/main" id="{14960637-6756-4565-8294-B14F86A5D51C}"/>
                </a:ext>
              </a:extLst>
            </p:cNvPr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271;p13">
              <a:extLst>
                <a:ext uri="{FF2B5EF4-FFF2-40B4-BE49-F238E27FC236}">
                  <a16:creationId xmlns:a16="http://schemas.microsoft.com/office/drawing/2014/main" id="{E67DD01E-35E9-491C-9280-DA5DE12CD9A9}"/>
                </a:ext>
              </a:extLst>
            </p:cNvPr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2;p13">
              <a:extLst>
                <a:ext uri="{FF2B5EF4-FFF2-40B4-BE49-F238E27FC236}">
                  <a16:creationId xmlns:a16="http://schemas.microsoft.com/office/drawing/2014/main" id="{A400663F-C8C4-481B-A9AD-8C561A20C28D}"/>
                </a:ext>
              </a:extLst>
            </p:cNvPr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958;p33">
            <a:extLst>
              <a:ext uri="{FF2B5EF4-FFF2-40B4-BE49-F238E27FC236}">
                <a16:creationId xmlns:a16="http://schemas.microsoft.com/office/drawing/2014/main" id="{9B10E40C-5F82-4F70-B37D-C6D4E09DA040}"/>
              </a:ext>
            </a:extLst>
          </p:cNvPr>
          <p:cNvGrpSpPr/>
          <p:nvPr/>
        </p:nvGrpSpPr>
        <p:grpSpPr>
          <a:xfrm rot="-3226582">
            <a:off x="2253312" y="6181709"/>
            <a:ext cx="1259793" cy="1015566"/>
            <a:chOff x="750100" y="236175"/>
            <a:chExt cx="6175375" cy="4978200"/>
          </a:xfrm>
        </p:grpSpPr>
        <p:sp>
          <p:nvSpPr>
            <p:cNvPr id="88" name="Google Shape;959;p33">
              <a:extLst>
                <a:ext uri="{FF2B5EF4-FFF2-40B4-BE49-F238E27FC236}">
                  <a16:creationId xmlns:a16="http://schemas.microsoft.com/office/drawing/2014/main" id="{4DB59B40-F03D-4D3A-935B-02F62D43D678}"/>
                </a:ext>
              </a:extLst>
            </p:cNvPr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60;p33">
              <a:extLst>
                <a:ext uri="{FF2B5EF4-FFF2-40B4-BE49-F238E27FC236}">
                  <a16:creationId xmlns:a16="http://schemas.microsoft.com/office/drawing/2014/main" id="{14CE6CD0-03C9-4C41-B89C-8A44BBC6E980}"/>
                </a:ext>
              </a:extLst>
            </p:cNvPr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61;p33">
              <a:extLst>
                <a:ext uri="{FF2B5EF4-FFF2-40B4-BE49-F238E27FC236}">
                  <a16:creationId xmlns:a16="http://schemas.microsoft.com/office/drawing/2014/main" id="{F1618622-F98B-4BE2-81C2-3E4BD9D4C41D}"/>
                </a:ext>
              </a:extLst>
            </p:cNvPr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62;p33">
              <a:extLst>
                <a:ext uri="{FF2B5EF4-FFF2-40B4-BE49-F238E27FC236}">
                  <a16:creationId xmlns:a16="http://schemas.microsoft.com/office/drawing/2014/main" id="{C9DB4285-34D7-4953-885C-9E8D743487B4}"/>
                </a:ext>
              </a:extLst>
            </p:cNvPr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63;p33">
              <a:extLst>
                <a:ext uri="{FF2B5EF4-FFF2-40B4-BE49-F238E27FC236}">
                  <a16:creationId xmlns:a16="http://schemas.microsoft.com/office/drawing/2014/main" id="{BAF02A6E-5E50-477F-AAE0-6624E8CF9552}"/>
                </a:ext>
              </a:extLst>
            </p:cNvPr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64;p33">
              <a:extLst>
                <a:ext uri="{FF2B5EF4-FFF2-40B4-BE49-F238E27FC236}">
                  <a16:creationId xmlns:a16="http://schemas.microsoft.com/office/drawing/2014/main" id="{EFDFCF4C-0165-47D3-9E88-E68A3CBF2000}"/>
                </a:ext>
              </a:extLst>
            </p:cNvPr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90;p33">
            <a:extLst>
              <a:ext uri="{FF2B5EF4-FFF2-40B4-BE49-F238E27FC236}">
                <a16:creationId xmlns:a16="http://schemas.microsoft.com/office/drawing/2014/main" id="{6F501F7E-797B-4DE7-820E-1F5B73C5D1E3}"/>
              </a:ext>
            </a:extLst>
          </p:cNvPr>
          <p:cNvGrpSpPr/>
          <p:nvPr/>
        </p:nvGrpSpPr>
        <p:grpSpPr>
          <a:xfrm rot="15707217" flipH="1">
            <a:off x="4416997" y="-844927"/>
            <a:ext cx="889155" cy="1181848"/>
            <a:chOff x="1806625" y="239525"/>
            <a:chExt cx="3845825" cy="5111800"/>
          </a:xfrm>
        </p:grpSpPr>
        <p:sp>
          <p:nvSpPr>
            <p:cNvPr id="95" name="Google Shape;991;p33">
              <a:extLst>
                <a:ext uri="{FF2B5EF4-FFF2-40B4-BE49-F238E27FC236}">
                  <a16:creationId xmlns:a16="http://schemas.microsoft.com/office/drawing/2014/main" id="{8F648A04-B457-434F-BDD5-3276F55F6F49}"/>
                </a:ext>
              </a:extLst>
            </p:cNvPr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92;p33">
              <a:extLst>
                <a:ext uri="{FF2B5EF4-FFF2-40B4-BE49-F238E27FC236}">
                  <a16:creationId xmlns:a16="http://schemas.microsoft.com/office/drawing/2014/main" id="{210FA381-08E7-42E8-9AC7-F23DC88E4C83}"/>
                </a:ext>
              </a:extLst>
            </p:cNvPr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93;p33">
              <a:extLst>
                <a:ext uri="{FF2B5EF4-FFF2-40B4-BE49-F238E27FC236}">
                  <a16:creationId xmlns:a16="http://schemas.microsoft.com/office/drawing/2014/main" id="{32E79A76-6832-46B6-9C84-98B3B1DFA19F}"/>
                </a:ext>
              </a:extLst>
            </p:cNvPr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468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lowchart: Stored Data 84">
            <a:extLst>
              <a:ext uri="{FF2B5EF4-FFF2-40B4-BE49-F238E27FC236}">
                <a16:creationId xmlns:a16="http://schemas.microsoft.com/office/drawing/2014/main" id="{6D23FACF-877D-461B-A070-D36D24946495}"/>
              </a:ext>
            </a:extLst>
          </p:cNvPr>
          <p:cNvSpPr/>
          <p:nvPr/>
        </p:nvSpPr>
        <p:spPr>
          <a:xfrm rot="5400000">
            <a:off x="2281871" y="1232734"/>
            <a:ext cx="4560429" cy="9463172"/>
          </a:xfrm>
          <a:prstGeom prst="flowChartOnline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Stored Data 83">
            <a:extLst>
              <a:ext uri="{FF2B5EF4-FFF2-40B4-BE49-F238E27FC236}">
                <a16:creationId xmlns:a16="http://schemas.microsoft.com/office/drawing/2014/main" id="{2A9AE215-E3B6-4B80-8E22-E4B628167297}"/>
              </a:ext>
            </a:extLst>
          </p:cNvPr>
          <p:cNvSpPr/>
          <p:nvPr/>
        </p:nvSpPr>
        <p:spPr>
          <a:xfrm rot="5400000">
            <a:off x="1787007" y="-2760676"/>
            <a:ext cx="5550156" cy="9463172"/>
          </a:xfrm>
          <a:prstGeom prst="flowChartOnlineStorag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726543A-BBFF-4801-97BF-2126309243C4}"/>
              </a:ext>
            </a:extLst>
          </p:cNvPr>
          <p:cNvSpPr/>
          <p:nvPr/>
        </p:nvSpPr>
        <p:spPr>
          <a:xfrm rot="10800000">
            <a:off x="-523836" y="2315145"/>
            <a:ext cx="10954657" cy="3261554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25FE4FE2-40C9-4B14-85D2-9B49E34D566F}"/>
              </a:ext>
            </a:extLst>
          </p:cNvPr>
          <p:cNvSpPr/>
          <p:nvPr/>
        </p:nvSpPr>
        <p:spPr>
          <a:xfrm rot="10800000" flipH="1">
            <a:off x="-2377311" y="106055"/>
            <a:ext cx="14203422" cy="7761892"/>
          </a:xfrm>
          <a:custGeom>
            <a:avLst/>
            <a:gdLst>
              <a:gd name="connsiteX0" fmla="*/ 8860541 w 14203422"/>
              <a:gd name="connsiteY0" fmla="*/ 6800532 h 6801191"/>
              <a:gd name="connsiteX1" fmla="*/ 9154484 w 14203422"/>
              <a:gd name="connsiteY1" fmla="*/ 6726336 h 6801191"/>
              <a:gd name="connsiteX2" fmla="*/ 9249892 w 14203422"/>
              <a:gd name="connsiteY2" fmla="*/ 6661539 h 6801191"/>
              <a:gd name="connsiteX3" fmla="*/ 9255790 w 14203422"/>
              <a:gd name="connsiteY3" fmla="*/ 6657533 h 6801191"/>
              <a:gd name="connsiteX4" fmla="*/ 9668580 w 14203422"/>
              <a:gd name="connsiteY4" fmla="*/ 6799562 h 6801191"/>
              <a:gd name="connsiteX5" fmla="*/ 9949354 w 14203422"/>
              <a:gd name="connsiteY5" fmla="*/ 6767487 h 6801191"/>
              <a:gd name="connsiteX6" fmla="*/ 10301064 w 14203422"/>
              <a:gd name="connsiteY6" fmla="*/ 6467524 h 6801191"/>
              <a:gd name="connsiteX7" fmla="*/ 10302978 w 14203422"/>
              <a:gd name="connsiteY7" fmla="*/ 6466989 h 6801191"/>
              <a:gd name="connsiteX8" fmla="*/ 10451695 w 14203422"/>
              <a:gd name="connsiteY8" fmla="*/ 6425437 h 6801191"/>
              <a:gd name="connsiteX9" fmla="*/ 10703404 w 14203422"/>
              <a:gd name="connsiteY9" fmla="*/ 6252779 h 6801191"/>
              <a:gd name="connsiteX10" fmla="*/ 10727261 w 14203422"/>
              <a:gd name="connsiteY10" fmla="*/ 6215615 h 6801191"/>
              <a:gd name="connsiteX11" fmla="*/ 10743583 w 14203422"/>
              <a:gd name="connsiteY11" fmla="*/ 6207116 h 6801191"/>
              <a:gd name="connsiteX12" fmla="*/ 11673493 w 14203422"/>
              <a:gd name="connsiteY12" fmla="*/ 6562219 h 6801191"/>
              <a:gd name="connsiteX13" fmla="*/ 12305943 w 14203422"/>
              <a:gd name="connsiteY13" fmla="*/ 5980458 h 6801191"/>
              <a:gd name="connsiteX14" fmla="*/ 13190958 w 14203422"/>
              <a:gd name="connsiteY14" fmla="*/ 5914431 h 6801191"/>
              <a:gd name="connsiteX15" fmla="*/ 13450898 w 14203422"/>
              <a:gd name="connsiteY15" fmla="*/ 5369108 h 6801191"/>
              <a:gd name="connsiteX16" fmla="*/ 14177022 w 14203422"/>
              <a:gd name="connsiteY16" fmla="*/ 4732696 h 6801191"/>
              <a:gd name="connsiteX17" fmla="*/ 14022015 w 14203422"/>
              <a:gd name="connsiteY17" fmla="*/ 4005658 h 6801191"/>
              <a:gd name="connsiteX18" fmla="*/ 14043236 w 14203422"/>
              <a:gd name="connsiteY18" fmla="*/ 3530153 h 6801191"/>
              <a:gd name="connsiteX19" fmla="*/ 13727367 w 14203422"/>
              <a:gd name="connsiteY19" fmla="*/ 3155029 h 6801191"/>
              <a:gd name="connsiteX20" fmla="*/ 13681654 w 14203422"/>
              <a:gd name="connsiteY20" fmla="*/ 3136713 h 6801191"/>
              <a:gd name="connsiteX21" fmla="*/ 13747683 w 14203422"/>
              <a:gd name="connsiteY21" fmla="*/ 3100423 h 6801191"/>
              <a:gd name="connsiteX22" fmla="*/ 14112028 w 14203422"/>
              <a:gd name="connsiteY22" fmla="*/ 2598354 h 6801191"/>
              <a:gd name="connsiteX23" fmla="*/ 13957021 w 14203422"/>
              <a:gd name="connsiteY23" fmla="*/ 1871316 h 6801191"/>
              <a:gd name="connsiteX24" fmla="*/ 13978240 w 14203422"/>
              <a:gd name="connsiteY24" fmla="*/ 1395811 h 6801191"/>
              <a:gd name="connsiteX25" fmla="*/ 13662371 w 14203422"/>
              <a:gd name="connsiteY25" fmla="*/ 1020690 h 6801191"/>
              <a:gd name="connsiteX26" fmla="*/ 13506174 w 14203422"/>
              <a:gd name="connsiteY26" fmla="*/ 958101 h 6801191"/>
              <a:gd name="connsiteX27" fmla="*/ 13504163 w 14203422"/>
              <a:gd name="connsiteY27" fmla="*/ 957296 h 6801191"/>
              <a:gd name="connsiteX28" fmla="*/ 13134760 w 14203422"/>
              <a:gd name="connsiteY28" fmla="*/ 505463 h 6801191"/>
              <a:gd name="connsiteX29" fmla="*/ 12839862 w 14203422"/>
              <a:gd name="connsiteY29" fmla="*/ 457149 h 6801191"/>
              <a:gd name="connsiteX30" fmla="*/ 12406305 w 14203422"/>
              <a:gd name="connsiteY30" fmla="*/ 671085 h 6801191"/>
              <a:gd name="connsiteX31" fmla="*/ 12400111 w 14203422"/>
              <a:gd name="connsiteY31" fmla="*/ 665053 h 6801191"/>
              <a:gd name="connsiteX32" fmla="*/ 12299904 w 14203422"/>
              <a:gd name="connsiteY32" fmla="*/ 567448 h 6801191"/>
              <a:gd name="connsiteX33" fmla="*/ 11991173 w 14203422"/>
              <a:gd name="connsiteY33" fmla="*/ 455688 h 6801191"/>
              <a:gd name="connsiteX34" fmla="*/ 11877885 w 14203422"/>
              <a:gd name="connsiteY34" fmla="*/ 460150 h 6801191"/>
              <a:gd name="connsiteX35" fmla="*/ 11527519 w 14203422"/>
              <a:gd name="connsiteY35" fmla="*/ 647658 h 6801191"/>
              <a:gd name="connsiteX36" fmla="*/ 11456687 w 14203422"/>
              <a:gd name="connsiteY36" fmla="*/ 751854 h 6801191"/>
              <a:gd name="connsiteX37" fmla="*/ 11451810 w 14203422"/>
              <a:gd name="connsiteY37" fmla="*/ 759028 h 6801191"/>
              <a:gd name="connsiteX38" fmla="*/ 10453997 w 14203422"/>
              <a:gd name="connsiteY38" fmla="*/ 788761 h 6801191"/>
              <a:gd name="connsiteX39" fmla="*/ 10358562 w 14203422"/>
              <a:gd name="connsiteY39" fmla="*/ 922419 h 6801191"/>
              <a:gd name="connsiteX40" fmla="*/ 10358354 w 14203422"/>
              <a:gd name="connsiteY40" fmla="*/ 922710 h 6801191"/>
              <a:gd name="connsiteX41" fmla="*/ 10078432 w 14203422"/>
              <a:gd name="connsiteY41" fmla="*/ 820735 h 6801191"/>
              <a:gd name="connsiteX42" fmla="*/ 10078099 w 14203422"/>
              <a:gd name="connsiteY42" fmla="*/ 820703 h 6801191"/>
              <a:gd name="connsiteX43" fmla="*/ 10060732 w 14203422"/>
              <a:gd name="connsiteY43" fmla="*/ 795809 h 6801191"/>
              <a:gd name="connsiteX44" fmla="*/ 9867753 w 14203422"/>
              <a:gd name="connsiteY44" fmla="*/ 638063 h 6801191"/>
              <a:gd name="connsiteX45" fmla="*/ 9711556 w 14203422"/>
              <a:gd name="connsiteY45" fmla="*/ 575475 h 6801191"/>
              <a:gd name="connsiteX46" fmla="*/ 9709545 w 14203422"/>
              <a:gd name="connsiteY46" fmla="*/ 574669 h 6801191"/>
              <a:gd name="connsiteX47" fmla="*/ 9340141 w 14203422"/>
              <a:gd name="connsiteY47" fmla="*/ 122837 h 6801191"/>
              <a:gd name="connsiteX48" fmla="*/ 9045244 w 14203422"/>
              <a:gd name="connsiteY48" fmla="*/ 74524 h 6801191"/>
              <a:gd name="connsiteX49" fmla="*/ 8611686 w 14203422"/>
              <a:gd name="connsiteY49" fmla="*/ 288459 h 6801191"/>
              <a:gd name="connsiteX50" fmla="*/ 8605493 w 14203422"/>
              <a:gd name="connsiteY50" fmla="*/ 282428 h 6801191"/>
              <a:gd name="connsiteX51" fmla="*/ 8505286 w 14203422"/>
              <a:gd name="connsiteY51" fmla="*/ 184823 h 6801191"/>
              <a:gd name="connsiteX52" fmla="*/ 8196554 w 14203422"/>
              <a:gd name="connsiteY52" fmla="*/ 73062 h 6801191"/>
              <a:gd name="connsiteX53" fmla="*/ 8083267 w 14203422"/>
              <a:gd name="connsiteY53" fmla="*/ 77524 h 6801191"/>
              <a:gd name="connsiteX54" fmla="*/ 7732900 w 14203422"/>
              <a:gd name="connsiteY54" fmla="*/ 265032 h 6801191"/>
              <a:gd name="connsiteX55" fmla="*/ 7662069 w 14203422"/>
              <a:gd name="connsiteY55" fmla="*/ 369229 h 6801191"/>
              <a:gd name="connsiteX56" fmla="*/ 7657192 w 14203422"/>
              <a:gd name="connsiteY56" fmla="*/ 376403 h 6801191"/>
              <a:gd name="connsiteX57" fmla="*/ 6659379 w 14203422"/>
              <a:gd name="connsiteY57" fmla="*/ 406135 h 6801191"/>
              <a:gd name="connsiteX58" fmla="*/ 6563942 w 14203422"/>
              <a:gd name="connsiteY58" fmla="*/ 539794 h 6801191"/>
              <a:gd name="connsiteX59" fmla="*/ 6563736 w 14203422"/>
              <a:gd name="connsiteY59" fmla="*/ 540084 h 6801191"/>
              <a:gd name="connsiteX60" fmla="*/ 5479205 w 14203422"/>
              <a:gd name="connsiteY60" fmla="*/ 697753 h 6801191"/>
              <a:gd name="connsiteX61" fmla="*/ 5469752 w 14203422"/>
              <a:gd name="connsiteY61" fmla="*/ 710273 h 6801191"/>
              <a:gd name="connsiteX62" fmla="*/ 5404387 w 14203422"/>
              <a:gd name="connsiteY62" fmla="*/ 622569 h 6801191"/>
              <a:gd name="connsiteX63" fmla="*/ 5299517 w 14203422"/>
              <a:gd name="connsiteY63" fmla="*/ 532556 h 6801191"/>
              <a:gd name="connsiteX64" fmla="*/ 4450534 w 14203422"/>
              <a:gd name="connsiteY64" fmla="*/ 480176 h 6801191"/>
              <a:gd name="connsiteX65" fmla="*/ 3843834 w 14203422"/>
              <a:gd name="connsiteY65" fmla="*/ 18659 h 6801191"/>
              <a:gd name="connsiteX66" fmla="*/ 2951782 w 14203422"/>
              <a:gd name="connsiteY66" fmla="*/ 300367 h 6801191"/>
              <a:gd name="connsiteX67" fmla="*/ 1626676 w 14203422"/>
              <a:gd name="connsiteY67" fmla="*/ 578700 h 6801191"/>
              <a:gd name="connsiteX68" fmla="*/ 1044055 w 14203422"/>
              <a:gd name="connsiteY68" fmla="*/ 888433 h 6801191"/>
              <a:gd name="connsiteX69" fmla="*/ 1168547 w 14203422"/>
              <a:gd name="connsiteY69" fmla="*/ 1306520 h 6801191"/>
              <a:gd name="connsiteX70" fmla="*/ 905661 w 14203422"/>
              <a:gd name="connsiteY70" fmla="*/ 1735465 h 6801191"/>
              <a:gd name="connsiteX71" fmla="*/ 1385757 w 14203422"/>
              <a:gd name="connsiteY71" fmla="*/ 2116725 h 6801191"/>
              <a:gd name="connsiteX72" fmla="*/ 1390351 w 14203422"/>
              <a:gd name="connsiteY72" fmla="*/ 2126776 h 6801191"/>
              <a:gd name="connsiteX73" fmla="*/ 1604210 w 14203422"/>
              <a:gd name="connsiteY73" fmla="*/ 2674272 h 6801191"/>
              <a:gd name="connsiteX74" fmla="*/ 1666175 w 14203422"/>
              <a:gd name="connsiteY74" fmla="*/ 2719807 h 6801191"/>
              <a:gd name="connsiteX75" fmla="*/ 1631254 w 14203422"/>
              <a:gd name="connsiteY75" fmla="*/ 2833794 h 6801191"/>
              <a:gd name="connsiteX76" fmla="*/ 1685694 w 14203422"/>
              <a:gd name="connsiteY76" fmla="*/ 3144232 h 6801191"/>
              <a:gd name="connsiteX77" fmla="*/ 1754198 w 14203422"/>
              <a:gd name="connsiteY77" fmla="*/ 3241374 h 6801191"/>
              <a:gd name="connsiteX78" fmla="*/ 1743221 w 14203422"/>
              <a:gd name="connsiteY78" fmla="*/ 3247057 h 6801191"/>
              <a:gd name="connsiteX79" fmla="*/ 1535051 w 14203422"/>
              <a:gd name="connsiteY79" fmla="*/ 3456972 h 6801191"/>
              <a:gd name="connsiteX80" fmla="*/ 542823 w 14203422"/>
              <a:gd name="connsiteY80" fmla="*/ 3735305 h 6801191"/>
              <a:gd name="connsiteX81" fmla="*/ 106564 w 14203422"/>
              <a:gd name="connsiteY81" fmla="*/ 4045037 h 6801191"/>
              <a:gd name="connsiteX82" fmla="*/ 199782 w 14203422"/>
              <a:gd name="connsiteY82" fmla="*/ 4463124 h 6801191"/>
              <a:gd name="connsiteX83" fmla="*/ 2936 w 14203422"/>
              <a:gd name="connsiteY83" fmla="*/ 4892070 h 6801191"/>
              <a:gd name="connsiteX84" fmla="*/ 362428 w 14203422"/>
              <a:gd name="connsiteY84" fmla="*/ 5273329 h 6801191"/>
              <a:gd name="connsiteX85" fmla="*/ 365866 w 14203422"/>
              <a:gd name="connsiteY85" fmla="*/ 5283378 h 6801191"/>
              <a:gd name="connsiteX86" fmla="*/ 526001 w 14203422"/>
              <a:gd name="connsiteY86" fmla="*/ 5830876 h 6801191"/>
              <a:gd name="connsiteX87" fmla="*/ 1305024 w 14203422"/>
              <a:gd name="connsiteY87" fmla="*/ 5955958 h 6801191"/>
              <a:gd name="connsiteX88" fmla="*/ 1305175 w 14203422"/>
              <a:gd name="connsiteY88" fmla="*/ 5956188 h 6801191"/>
              <a:gd name="connsiteX89" fmla="*/ 1373726 w 14203422"/>
              <a:gd name="connsiteY89" fmla="*/ 6062220 h 6801191"/>
              <a:gd name="connsiteX90" fmla="*/ 2090461 w 14203422"/>
              <a:gd name="connsiteY90" fmla="*/ 6085808 h 6801191"/>
              <a:gd name="connsiteX91" fmla="*/ 2093964 w 14203422"/>
              <a:gd name="connsiteY91" fmla="*/ 6091499 h 6801191"/>
              <a:gd name="connsiteX92" fmla="*/ 2144843 w 14203422"/>
              <a:gd name="connsiteY92" fmla="*/ 6174159 h 6801191"/>
              <a:gd name="connsiteX93" fmla="*/ 2396512 w 14203422"/>
              <a:gd name="connsiteY93" fmla="*/ 6322912 h 6801191"/>
              <a:gd name="connsiteX94" fmla="*/ 2699651 w 14203422"/>
              <a:gd name="connsiteY94" fmla="*/ 6237790 h 6801191"/>
              <a:gd name="connsiteX95" fmla="*/ 2771630 w 14203422"/>
              <a:gd name="connsiteY95" fmla="*/ 6160360 h 6801191"/>
              <a:gd name="connsiteX96" fmla="*/ 2776079 w 14203422"/>
              <a:gd name="connsiteY96" fmla="*/ 6155574 h 6801191"/>
              <a:gd name="connsiteX97" fmla="*/ 3087505 w 14203422"/>
              <a:gd name="connsiteY97" fmla="*/ 6325292 h 6801191"/>
              <a:gd name="connsiteX98" fmla="*/ 3194338 w 14203422"/>
              <a:gd name="connsiteY98" fmla="*/ 6320086 h 6801191"/>
              <a:gd name="connsiteX99" fmla="*/ 3197295 w 14203422"/>
              <a:gd name="connsiteY99" fmla="*/ 6319153 h 6801191"/>
              <a:gd name="connsiteX100" fmla="*/ 3274639 w 14203422"/>
              <a:gd name="connsiteY100" fmla="*/ 6338736 h 6801191"/>
              <a:gd name="connsiteX101" fmla="*/ 3684679 w 14203422"/>
              <a:gd name="connsiteY101" fmla="*/ 6253654 h 6801191"/>
              <a:gd name="connsiteX102" fmla="*/ 3684828 w 14203422"/>
              <a:gd name="connsiteY102" fmla="*/ 6253886 h 6801191"/>
              <a:gd name="connsiteX103" fmla="*/ 3753380 w 14203422"/>
              <a:gd name="connsiteY103" fmla="*/ 6359918 h 6801191"/>
              <a:gd name="connsiteX104" fmla="*/ 4470115 w 14203422"/>
              <a:gd name="connsiteY104" fmla="*/ 6383504 h 6801191"/>
              <a:gd name="connsiteX105" fmla="*/ 4473617 w 14203422"/>
              <a:gd name="connsiteY105" fmla="*/ 6389197 h 6801191"/>
              <a:gd name="connsiteX106" fmla="*/ 4524496 w 14203422"/>
              <a:gd name="connsiteY106" fmla="*/ 6471855 h 6801191"/>
              <a:gd name="connsiteX107" fmla="*/ 4776166 w 14203422"/>
              <a:gd name="connsiteY107" fmla="*/ 6620609 h 6801191"/>
              <a:gd name="connsiteX108" fmla="*/ 4857542 w 14203422"/>
              <a:gd name="connsiteY108" fmla="*/ 6624150 h 6801191"/>
              <a:gd name="connsiteX109" fmla="*/ 5079304 w 14203422"/>
              <a:gd name="connsiteY109" fmla="*/ 6535487 h 6801191"/>
              <a:gd name="connsiteX110" fmla="*/ 5151283 w 14203422"/>
              <a:gd name="connsiteY110" fmla="*/ 6458058 h 6801191"/>
              <a:gd name="connsiteX111" fmla="*/ 5155733 w 14203422"/>
              <a:gd name="connsiteY111" fmla="*/ 6453271 h 6801191"/>
              <a:gd name="connsiteX112" fmla="*/ 5467158 w 14203422"/>
              <a:gd name="connsiteY112" fmla="*/ 6622990 h 6801191"/>
              <a:gd name="connsiteX113" fmla="*/ 5678986 w 14203422"/>
              <a:gd name="connsiteY113" fmla="*/ 6584662 h 6801191"/>
              <a:gd name="connsiteX114" fmla="*/ 5944329 w 14203422"/>
              <a:gd name="connsiteY114" fmla="*/ 6226218 h 6801191"/>
              <a:gd name="connsiteX115" fmla="*/ 5945774 w 14203422"/>
              <a:gd name="connsiteY115" fmla="*/ 6225578 h 6801191"/>
              <a:gd name="connsiteX116" fmla="*/ 6057972 w 14203422"/>
              <a:gd name="connsiteY116" fmla="*/ 6175926 h 6801191"/>
              <a:gd name="connsiteX117" fmla="*/ 6086475 w 14203422"/>
              <a:gd name="connsiteY117" fmla="*/ 6154653 h 6801191"/>
              <a:gd name="connsiteX118" fmla="*/ 6091773 w 14203422"/>
              <a:gd name="connsiteY118" fmla="*/ 6172817 h 6801191"/>
              <a:gd name="connsiteX119" fmla="*/ 6273340 w 14203422"/>
              <a:gd name="connsiteY119" fmla="*/ 6385810 h 6801191"/>
              <a:gd name="connsiteX120" fmla="*/ 7305925 w 14203422"/>
              <a:gd name="connsiteY120" fmla="*/ 6490484 h 6801191"/>
              <a:gd name="connsiteX121" fmla="*/ 7306124 w 14203422"/>
              <a:gd name="connsiteY121" fmla="*/ 6490678 h 6801191"/>
              <a:gd name="connsiteX122" fmla="*/ 7396988 w 14203422"/>
              <a:gd name="connsiteY122" fmla="*/ 6579410 h 6801191"/>
              <a:gd name="connsiteX123" fmla="*/ 8347011 w 14203422"/>
              <a:gd name="connsiteY123" fmla="*/ 6599149 h 6801191"/>
              <a:gd name="connsiteX124" fmla="*/ 8351655 w 14203422"/>
              <a:gd name="connsiteY124" fmla="*/ 6603912 h 6801191"/>
              <a:gd name="connsiteX125" fmla="*/ 8419093 w 14203422"/>
              <a:gd name="connsiteY125" fmla="*/ 6673086 h 6801191"/>
              <a:gd name="connsiteX126" fmla="*/ 8752678 w 14203422"/>
              <a:gd name="connsiteY126" fmla="*/ 6797569 h 6801191"/>
              <a:gd name="connsiteX127" fmla="*/ 8860541 w 14203422"/>
              <a:gd name="connsiteY127" fmla="*/ 6800532 h 680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4203422" h="6801191">
                <a:moveTo>
                  <a:pt x="8860541" y="6800532"/>
                </a:moveTo>
                <a:cubicBezTo>
                  <a:pt x="8967399" y="6796165"/>
                  <a:pt x="9069780" y="6770213"/>
                  <a:pt x="9154484" y="6726336"/>
                </a:cubicBezTo>
                <a:lnTo>
                  <a:pt x="9249892" y="6661539"/>
                </a:lnTo>
                <a:lnTo>
                  <a:pt x="9255790" y="6657533"/>
                </a:lnTo>
                <a:cubicBezTo>
                  <a:pt x="9362196" y="6742485"/>
                  <a:pt x="9512103" y="6791776"/>
                  <a:pt x="9668580" y="6799562"/>
                </a:cubicBezTo>
                <a:cubicBezTo>
                  <a:pt x="9762466" y="6804233"/>
                  <a:pt x="9858716" y="6793963"/>
                  <a:pt x="9949354" y="6767487"/>
                </a:cubicBezTo>
                <a:cubicBezTo>
                  <a:pt x="10133524" y="6713707"/>
                  <a:pt x="10265585" y="6601114"/>
                  <a:pt x="10301064" y="6467524"/>
                </a:cubicBezTo>
                <a:lnTo>
                  <a:pt x="10302978" y="6466989"/>
                </a:lnTo>
                <a:lnTo>
                  <a:pt x="10451695" y="6425437"/>
                </a:lnTo>
                <a:cubicBezTo>
                  <a:pt x="10557231" y="6384908"/>
                  <a:pt x="10644525" y="6325178"/>
                  <a:pt x="10703404" y="6252779"/>
                </a:cubicBezTo>
                <a:lnTo>
                  <a:pt x="10727261" y="6215615"/>
                </a:lnTo>
                <a:lnTo>
                  <a:pt x="10743583" y="6207116"/>
                </a:lnTo>
                <a:cubicBezTo>
                  <a:pt x="10946851" y="6503682"/>
                  <a:pt x="11317936" y="6645354"/>
                  <a:pt x="11673493" y="6562219"/>
                </a:cubicBezTo>
                <a:cubicBezTo>
                  <a:pt x="11975227" y="6491660"/>
                  <a:pt x="12216019" y="6270183"/>
                  <a:pt x="12305943" y="5980458"/>
                </a:cubicBezTo>
                <a:cubicBezTo>
                  <a:pt x="12583998" y="6149133"/>
                  <a:pt x="12942661" y="6122408"/>
                  <a:pt x="13190958" y="5914431"/>
                </a:cubicBezTo>
                <a:cubicBezTo>
                  <a:pt x="13354374" y="5777569"/>
                  <a:pt x="13449216" y="5578748"/>
                  <a:pt x="13450898" y="5369108"/>
                </a:cubicBezTo>
                <a:cubicBezTo>
                  <a:pt x="13803349" y="5320096"/>
                  <a:pt x="14090333" y="5068564"/>
                  <a:pt x="14177022" y="4732696"/>
                </a:cubicBezTo>
                <a:cubicBezTo>
                  <a:pt x="14242234" y="4480054"/>
                  <a:pt x="14185174" y="4212247"/>
                  <a:pt x="14022015" y="4005658"/>
                </a:cubicBezTo>
                <a:cubicBezTo>
                  <a:pt x="14088392" y="3855017"/>
                  <a:pt x="14095897" y="3685880"/>
                  <a:pt x="14043236" y="3530153"/>
                </a:cubicBezTo>
                <a:cubicBezTo>
                  <a:pt x="13988891" y="3369246"/>
                  <a:pt x="13875161" y="3236429"/>
                  <a:pt x="13727367" y="3155029"/>
                </a:cubicBezTo>
                <a:lnTo>
                  <a:pt x="13681654" y="3136713"/>
                </a:lnTo>
                <a:lnTo>
                  <a:pt x="13747683" y="3100423"/>
                </a:lnTo>
                <a:cubicBezTo>
                  <a:pt x="13925425" y="2985247"/>
                  <a:pt x="14057846" y="2808272"/>
                  <a:pt x="14112028" y="2598354"/>
                </a:cubicBezTo>
                <a:cubicBezTo>
                  <a:pt x="14177239" y="2345714"/>
                  <a:pt x="14120180" y="2077905"/>
                  <a:pt x="13957021" y="1871316"/>
                </a:cubicBezTo>
                <a:cubicBezTo>
                  <a:pt x="14023398" y="1720676"/>
                  <a:pt x="14030901" y="1551539"/>
                  <a:pt x="13978240" y="1395811"/>
                </a:cubicBezTo>
                <a:cubicBezTo>
                  <a:pt x="13923897" y="1234904"/>
                  <a:pt x="13810166" y="1102086"/>
                  <a:pt x="13662371" y="1020690"/>
                </a:cubicBezTo>
                <a:lnTo>
                  <a:pt x="13506174" y="958101"/>
                </a:lnTo>
                <a:lnTo>
                  <a:pt x="13504163" y="957296"/>
                </a:lnTo>
                <a:cubicBezTo>
                  <a:pt x="13466899" y="756069"/>
                  <a:pt x="13328195" y="586472"/>
                  <a:pt x="13134760" y="505463"/>
                </a:cubicBezTo>
                <a:cubicBezTo>
                  <a:pt x="13039564" y="465584"/>
                  <a:pt x="12938470" y="450113"/>
                  <a:pt x="12839862" y="457149"/>
                </a:cubicBezTo>
                <a:cubicBezTo>
                  <a:pt x="12675514" y="468876"/>
                  <a:pt x="12518064" y="543123"/>
                  <a:pt x="12406305" y="671085"/>
                </a:cubicBezTo>
                <a:lnTo>
                  <a:pt x="12400111" y="665053"/>
                </a:lnTo>
                <a:lnTo>
                  <a:pt x="12299904" y="567448"/>
                </a:lnTo>
                <a:cubicBezTo>
                  <a:pt x="12210938" y="501358"/>
                  <a:pt x="12103409" y="462266"/>
                  <a:pt x="11991173" y="455688"/>
                </a:cubicBezTo>
                <a:cubicBezTo>
                  <a:pt x="11953761" y="453494"/>
                  <a:pt x="11915829" y="454914"/>
                  <a:pt x="11877885" y="460150"/>
                </a:cubicBezTo>
                <a:cubicBezTo>
                  <a:pt x="11739989" y="479154"/>
                  <a:pt x="11615923" y="546793"/>
                  <a:pt x="11527519" y="647658"/>
                </a:cubicBezTo>
                <a:lnTo>
                  <a:pt x="11456687" y="751854"/>
                </a:lnTo>
                <a:lnTo>
                  <a:pt x="11451810" y="759028"/>
                </a:lnTo>
                <a:cubicBezTo>
                  <a:pt x="11164019" y="483107"/>
                  <a:pt x="10708417" y="511418"/>
                  <a:pt x="10453997" y="788761"/>
                </a:cubicBezTo>
                <a:lnTo>
                  <a:pt x="10358562" y="922419"/>
                </a:lnTo>
                <a:lnTo>
                  <a:pt x="10358354" y="922710"/>
                </a:lnTo>
                <a:cubicBezTo>
                  <a:pt x="10269689" y="872196"/>
                  <a:pt x="10174978" y="838408"/>
                  <a:pt x="10078432" y="820735"/>
                </a:cubicBezTo>
                <a:lnTo>
                  <a:pt x="10078099" y="820703"/>
                </a:lnTo>
                <a:lnTo>
                  <a:pt x="10060732" y="795809"/>
                </a:lnTo>
                <a:cubicBezTo>
                  <a:pt x="10007032" y="732316"/>
                  <a:pt x="9941652" y="678762"/>
                  <a:pt x="9867753" y="638063"/>
                </a:cubicBezTo>
                <a:lnTo>
                  <a:pt x="9711556" y="575475"/>
                </a:lnTo>
                <a:lnTo>
                  <a:pt x="9709545" y="574669"/>
                </a:lnTo>
                <a:cubicBezTo>
                  <a:pt x="9672281" y="373445"/>
                  <a:pt x="9533577" y="203844"/>
                  <a:pt x="9340141" y="122837"/>
                </a:cubicBezTo>
                <a:cubicBezTo>
                  <a:pt x="9244946" y="82957"/>
                  <a:pt x="9143851" y="67487"/>
                  <a:pt x="9045244" y="74524"/>
                </a:cubicBezTo>
                <a:cubicBezTo>
                  <a:pt x="8880896" y="86250"/>
                  <a:pt x="8723446" y="160497"/>
                  <a:pt x="8611686" y="288459"/>
                </a:cubicBezTo>
                <a:lnTo>
                  <a:pt x="8605493" y="282428"/>
                </a:lnTo>
                <a:lnTo>
                  <a:pt x="8505286" y="184823"/>
                </a:lnTo>
                <a:cubicBezTo>
                  <a:pt x="8416320" y="118732"/>
                  <a:pt x="8308789" y="79641"/>
                  <a:pt x="8196554" y="73062"/>
                </a:cubicBezTo>
                <a:cubicBezTo>
                  <a:pt x="8159143" y="70867"/>
                  <a:pt x="8121209" y="72287"/>
                  <a:pt x="8083267" y="77524"/>
                </a:cubicBezTo>
                <a:cubicBezTo>
                  <a:pt x="7945371" y="96528"/>
                  <a:pt x="7821305" y="164166"/>
                  <a:pt x="7732900" y="265032"/>
                </a:cubicBezTo>
                <a:lnTo>
                  <a:pt x="7662069" y="369229"/>
                </a:lnTo>
                <a:lnTo>
                  <a:pt x="7657192" y="376403"/>
                </a:lnTo>
                <a:cubicBezTo>
                  <a:pt x="7369401" y="100480"/>
                  <a:pt x="6913798" y="128792"/>
                  <a:pt x="6659379" y="406135"/>
                </a:cubicBezTo>
                <a:lnTo>
                  <a:pt x="6563942" y="539794"/>
                </a:lnTo>
                <a:lnTo>
                  <a:pt x="6563736" y="540084"/>
                </a:lnTo>
                <a:cubicBezTo>
                  <a:pt x="6209082" y="338027"/>
                  <a:pt x="5757648" y="403590"/>
                  <a:pt x="5479205" y="697753"/>
                </a:cubicBezTo>
                <a:lnTo>
                  <a:pt x="5469752" y="710273"/>
                </a:lnTo>
                <a:lnTo>
                  <a:pt x="5404387" y="622569"/>
                </a:lnTo>
                <a:cubicBezTo>
                  <a:pt x="5373787" y="589916"/>
                  <a:pt x="5338707" y="559700"/>
                  <a:pt x="5299517" y="532556"/>
                </a:cubicBezTo>
                <a:cubicBezTo>
                  <a:pt x="5061330" y="367566"/>
                  <a:pt x="4717269" y="346365"/>
                  <a:pt x="4450534" y="480176"/>
                </a:cubicBezTo>
                <a:cubicBezTo>
                  <a:pt x="4364270" y="250335"/>
                  <a:pt x="4133282" y="74634"/>
                  <a:pt x="3843834" y="18659"/>
                </a:cubicBezTo>
                <a:cubicBezTo>
                  <a:pt x="3502752" y="-47294"/>
                  <a:pt x="3146775" y="65096"/>
                  <a:pt x="2951782" y="300367"/>
                </a:cubicBezTo>
                <a:cubicBezTo>
                  <a:pt x="2491545" y="77055"/>
                  <a:pt x="1893781" y="202577"/>
                  <a:pt x="1626676" y="578700"/>
                </a:cubicBezTo>
                <a:cubicBezTo>
                  <a:pt x="1364285" y="553978"/>
                  <a:pt x="1117906" y="684928"/>
                  <a:pt x="1044055" y="888433"/>
                </a:cubicBezTo>
                <a:cubicBezTo>
                  <a:pt x="990559" y="1035669"/>
                  <a:pt x="1037849" y="1194570"/>
                  <a:pt x="1168547" y="1306520"/>
                </a:cubicBezTo>
                <a:cubicBezTo>
                  <a:pt x="983112" y="1394334"/>
                  <a:pt x="879843" y="1562845"/>
                  <a:pt x="905661" y="1735465"/>
                </a:cubicBezTo>
                <a:cubicBezTo>
                  <a:pt x="935946" y="1937576"/>
                  <a:pt x="1135283" y="2095890"/>
                  <a:pt x="1385757" y="2116725"/>
                </a:cubicBezTo>
                <a:cubicBezTo>
                  <a:pt x="1387248" y="2120100"/>
                  <a:pt x="1388860" y="2123401"/>
                  <a:pt x="1390351" y="2126776"/>
                </a:cubicBezTo>
                <a:cubicBezTo>
                  <a:pt x="1356713" y="2325806"/>
                  <a:pt x="1435158" y="2526522"/>
                  <a:pt x="1604210" y="2674272"/>
                </a:cubicBezTo>
                <a:lnTo>
                  <a:pt x="1666175" y="2719807"/>
                </a:lnTo>
                <a:lnTo>
                  <a:pt x="1631254" y="2833794"/>
                </a:lnTo>
                <a:cubicBezTo>
                  <a:pt x="1617798" y="2942591"/>
                  <a:pt x="1637983" y="3050093"/>
                  <a:pt x="1685694" y="3144232"/>
                </a:cubicBezTo>
                <a:lnTo>
                  <a:pt x="1754198" y="3241374"/>
                </a:lnTo>
                <a:lnTo>
                  <a:pt x="1743221" y="3247057"/>
                </a:lnTo>
                <a:cubicBezTo>
                  <a:pt x="1661509" y="3297799"/>
                  <a:pt x="1589804" y="3368745"/>
                  <a:pt x="1535051" y="3456972"/>
                </a:cubicBezTo>
                <a:cubicBezTo>
                  <a:pt x="1190430" y="3233659"/>
                  <a:pt x="742831" y="3359181"/>
                  <a:pt x="542823" y="3735305"/>
                </a:cubicBezTo>
                <a:cubicBezTo>
                  <a:pt x="346349" y="3710582"/>
                  <a:pt x="161863" y="3841532"/>
                  <a:pt x="106564" y="4045037"/>
                </a:cubicBezTo>
                <a:cubicBezTo>
                  <a:pt x="66507" y="4192274"/>
                  <a:pt x="101917" y="4351174"/>
                  <a:pt x="199782" y="4463124"/>
                </a:cubicBezTo>
                <a:cubicBezTo>
                  <a:pt x="60929" y="4550938"/>
                  <a:pt x="-16396" y="4719449"/>
                  <a:pt x="2936" y="4892070"/>
                </a:cubicBezTo>
                <a:cubicBezTo>
                  <a:pt x="25613" y="5094180"/>
                  <a:pt x="174875" y="5252493"/>
                  <a:pt x="362428" y="5273329"/>
                </a:cubicBezTo>
                <a:cubicBezTo>
                  <a:pt x="363543" y="5276703"/>
                  <a:pt x="364750" y="5280005"/>
                  <a:pt x="365866" y="5283378"/>
                </a:cubicBezTo>
                <a:cubicBezTo>
                  <a:pt x="340680" y="5482408"/>
                  <a:pt x="399417" y="5683126"/>
                  <a:pt x="526001" y="5830876"/>
                </a:cubicBezTo>
                <a:cubicBezTo>
                  <a:pt x="726009" y="6064239"/>
                  <a:pt x="1050276" y="6116253"/>
                  <a:pt x="1305024" y="5955958"/>
                </a:cubicBezTo>
                <a:lnTo>
                  <a:pt x="1305175" y="5956188"/>
                </a:lnTo>
                <a:lnTo>
                  <a:pt x="1373726" y="6062220"/>
                </a:lnTo>
                <a:cubicBezTo>
                  <a:pt x="1556477" y="6282241"/>
                  <a:pt x="1883739" y="6304700"/>
                  <a:pt x="2090461" y="6085808"/>
                </a:cubicBezTo>
                <a:lnTo>
                  <a:pt x="2093964" y="6091499"/>
                </a:lnTo>
                <a:lnTo>
                  <a:pt x="2144843" y="6174159"/>
                </a:lnTo>
                <a:cubicBezTo>
                  <a:pt x="2208344" y="6254176"/>
                  <a:pt x="2297461" y="6307836"/>
                  <a:pt x="2396512" y="6322912"/>
                </a:cubicBezTo>
                <a:cubicBezTo>
                  <a:pt x="2505531" y="6339528"/>
                  <a:pt x="2614445" y="6307698"/>
                  <a:pt x="2699651" y="6237790"/>
                </a:cubicBezTo>
                <a:lnTo>
                  <a:pt x="2771630" y="6160360"/>
                </a:lnTo>
                <a:lnTo>
                  <a:pt x="2776079" y="6155574"/>
                </a:lnTo>
                <a:cubicBezTo>
                  <a:pt x="2856356" y="6257088"/>
                  <a:pt x="2969453" y="6315989"/>
                  <a:pt x="3087505" y="6325292"/>
                </a:cubicBezTo>
                <a:cubicBezTo>
                  <a:pt x="3122920" y="6328084"/>
                  <a:pt x="3158782" y="6326411"/>
                  <a:pt x="3194338" y="6320086"/>
                </a:cubicBezTo>
                <a:lnTo>
                  <a:pt x="3197295" y="6319153"/>
                </a:lnTo>
                <a:lnTo>
                  <a:pt x="3274639" y="6338736"/>
                </a:lnTo>
                <a:cubicBezTo>
                  <a:pt x="3412550" y="6360872"/>
                  <a:pt x="3557304" y="6333802"/>
                  <a:pt x="3684679" y="6253654"/>
                </a:cubicBezTo>
                <a:lnTo>
                  <a:pt x="3684828" y="6253886"/>
                </a:lnTo>
                <a:lnTo>
                  <a:pt x="3753380" y="6359918"/>
                </a:lnTo>
                <a:cubicBezTo>
                  <a:pt x="3936130" y="6579939"/>
                  <a:pt x="4263393" y="6602398"/>
                  <a:pt x="4470115" y="6383504"/>
                </a:cubicBezTo>
                <a:lnTo>
                  <a:pt x="4473617" y="6389197"/>
                </a:lnTo>
                <a:lnTo>
                  <a:pt x="4524496" y="6471855"/>
                </a:lnTo>
                <a:cubicBezTo>
                  <a:pt x="4587998" y="6551875"/>
                  <a:pt x="4677115" y="6605534"/>
                  <a:pt x="4776166" y="6620609"/>
                </a:cubicBezTo>
                <a:cubicBezTo>
                  <a:pt x="4803421" y="6624764"/>
                  <a:pt x="4830669" y="6625890"/>
                  <a:pt x="4857542" y="6624150"/>
                </a:cubicBezTo>
                <a:cubicBezTo>
                  <a:pt x="4938160" y="6618930"/>
                  <a:pt x="5015401" y="6587919"/>
                  <a:pt x="5079304" y="6535487"/>
                </a:cubicBezTo>
                <a:lnTo>
                  <a:pt x="5151283" y="6458058"/>
                </a:lnTo>
                <a:lnTo>
                  <a:pt x="5155733" y="6453271"/>
                </a:lnTo>
                <a:cubicBezTo>
                  <a:pt x="5236010" y="6554785"/>
                  <a:pt x="5349106" y="6613687"/>
                  <a:pt x="5467158" y="6622990"/>
                </a:cubicBezTo>
                <a:cubicBezTo>
                  <a:pt x="5537990" y="6628573"/>
                  <a:pt x="5610605" y="6616299"/>
                  <a:pt x="5678986" y="6584662"/>
                </a:cubicBezTo>
                <a:cubicBezTo>
                  <a:pt x="5817931" y="6520398"/>
                  <a:pt x="5917562" y="6385853"/>
                  <a:pt x="5944329" y="6226218"/>
                </a:cubicBezTo>
                <a:lnTo>
                  <a:pt x="5945774" y="6225578"/>
                </a:lnTo>
                <a:lnTo>
                  <a:pt x="6057972" y="6175926"/>
                </a:lnTo>
                <a:lnTo>
                  <a:pt x="6086475" y="6154653"/>
                </a:lnTo>
                <a:lnTo>
                  <a:pt x="6091773" y="6172817"/>
                </a:lnTo>
                <a:cubicBezTo>
                  <a:pt x="6128037" y="6251085"/>
                  <a:pt x="6189447" y="6323988"/>
                  <a:pt x="6273340" y="6385810"/>
                </a:cubicBezTo>
                <a:cubicBezTo>
                  <a:pt x="6538447" y="6581100"/>
                  <a:pt x="6968260" y="6624627"/>
                  <a:pt x="7305925" y="6490484"/>
                </a:cubicBezTo>
                <a:lnTo>
                  <a:pt x="7306124" y="6490678"/>
                </a:lnTo>
                <a:lnTo>
                  <a:pt x="7396988" y="6579410"/>
                </a:lnTo>
                <a:cubicBezTo>
                  <a:pt x="7639222" y="6763534"/>
                  <a:pt x="8073004" y="6782329"/>
                  <a:pt x="8347011" y="6599149"/>
                </a:cubicBezTo>
                <a:lnTo>
                  <a:pt x="8351655" y="6603912"/>
                </a:lnTo>
                <a:lnTo>
                  <a:pt x="8419093" y="6673086"/>
                </a:lnTo>
                <a:cubicBezTo>
                  <a:pt x="8503263" y="6740048"/>
                  <a:pt x="8621388" y="6784953"/>
                  <a:pt x="8752678" y="6797569"/>
                </a:cubicBezTo>
                <a:cubicBezTo>
                  <a:pt x="8788804" y="6801046"/>
                  <a:pt x="8824921" y="6801988"/>
                  <a:pt x="8860541" y="6800532"/>
                </a:cubicBezTo>
                <a:close/>
              </a:path>
            </a:pathLst>
          </a:custGeom>
          <a:solidFill>
            <a:srgbClr val="FB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oogle Shape;67;p6">
            <a:extLst>
              <a:ext uri="{FF2B5EF4-FFF2-40B4-BE49-F238E27FC236}">
                <a16:creationId xmlns:a16="http://schemas.microsoft.com/office/drawing/2014/main" id="{D6695EB8-14ED-4E6B-B2A8-1FD36409A3F6}"/>
              </a:ext>
            </a:extLst>
          </p:cNvPr>
          <p:cNvGrpSpPr/>
          <p:nvPr/>
        </p:nvGrpSpPr>
        <p:grpSpPr>
          <a:xfrm rot="1365313">
            <a:off x="-648979" y="1832127"/>
            <a:ext cx="762736" cy="1210640"/>
            <a:chOff x="2190225" y="236575"/>
            <a:chExt cx="3165475" cy="5024350"/>
          </a:xfrm>
        </p:grpSpPr>
        <p:sp>
          <p:nvSpPr>
            <p:cNvPr id="19" name="Google Shape;68;p6">
              <a:extLst>
                <a:ext uri="{FF2B5EF4-FFF2-40B4-BE49-F238E27FC236}">
                  <a16:creationId xmlns:a16="http://schemas.microsoft.com/office/drawing/2014/main" id="{AE38A8CF-622A-42D8-A564-FB6064E824CE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;p6">
              <a:extLst>
                <a:ext uri="{FF2B5EF4-FFF2-40B4-BE49-F238E27FC236}">
                  <a16:creationId xmlns:a16="http://schemas.microsoft.com/office/drawing/2014/main" id="{CB0E299A-A780-4536-8012-C52E633BF5AD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;p6">
              <a:extLst>
                <a:ext uri="{FF2B5EF4-FFF2-40B4-BE49-F238E27FC236}">
                  <a16:creationId xmlns:a16="http://schemas.microsoft.com/office/drawing/2014/main" id="{668024C4-EB21-4179-A2F7-A9C975E24710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;p6">
              <a:extLst>
                <a:ext uri="{FF2B5EF4-FFF2-40B4-BE49-F238E27FC236}">
                  <a16:creationId xmlns:a16="http://schemas.microsoft.com/office/drawing/2014/main" id="{0BFEF879-E65D-4796-8C89-646B39FCC768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;p6">
              <a:extLst>
                <a:ext uri="{FF2B5EF4-FFF2-40B4-BE49-F238E27FC236}">
                  <a16:creationId xmlns:a16="http://schemas.microsoft.com/office/drawing/2014/main" id="{AC89713A-558B-4619-B4D6-AE5E7F66BD2A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73;p6">
            <a:extLst>
              <a:ext uri="{FF2B5EF4-FFF2-40B4-BE49-F238E27FC236}">
                <a16:creationId xmlns:a16="http://schemas.microsoft.com/office/drawing/2014/main" id="{4BF4C794-783A-428B-B3AA-E36AD92DCFDC}"/>
              </a:ext>
            </a:extLst>
          </p:cNvPr>
          <p:cNvGrpSpPr/>
          <p:nvPr/>
        </p:nvGrpSpPr>
        <p:grpSpPr>
          <a:xfrm rot="19546184">
            <a:off x="8861991" y="1919597"/>
            <a:ext cx="801896" cy="1238575"/>
            <a:chOff x="2144500" y="237375"/>
            <a:chExt cx="3245200" cy="5012400"/>
          </a:xfrm>
        </p:grpSpPr>
        <p:sp>
          <p:nvSpPr>
            <p:cNvPr id="14" name="Google Shape;74;p6">
              <a:extLst>
                <a:ext uri="{FF2B5EF4-FFF2-40B4-BE49-F238E27FC236}">
                  <a16:creationId xmlns:a16="http://schemas.microsoft.com/office/drawing/2014/main" id="{9EFE2177-2AF0-456C-BBA8-D39E236B9982}"/>
                </a:ext>
              </a:extLst>
            </p:cNvPr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;p6">
              <a:extLst>
                <a:ext uri="{FF2B5EF4-FFF2-40B4-BE49-F238E27FC236}">
                  <a16:creationId xmlns:a16="http://schemas.microsoft.com/office/drawing/2014/main" id="{F5B37E3D-0438-476A-9E2E-BA254537AA25}"/>
                </a:ext>
              </a:extLst>
            </p:cNvPr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;p6">
              <a:extLst>
                <a:ext uri="{FF2B5EF4-FFF2-40B4-BE49-F238E27FC236}">
                  <a16:creationId xmlns:a16="http://schemas.microsoft.com/office/drawing/2014/main" id="{62ABE790-6426-4936-A5EC-7A72CAA84B24}"/>
                </a:ext>
              </a:extLst>
            </p:cNvPr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7;p6">
              <a:extLst>
                <a:ext uri="{FF2B5EF4-FFF2-40B4-BE49-F238E27FC236}">
                  <a16:creationId xmlns:a16="http://schemas.microsoft.com/office/drawing/2014/main" id="{1C3F0C5B-9060-46FD-A58C-94D46C316AC1}"/>
                </a:ext>
              </a:extLst>
            </p:cNvPr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;p6">
              <a:extLst>
                <a:ext uri="{FF2B5EF4-FFF2-40B4-BE49-F238E27FC236}">
                  <a16:creationId xmlns:a16="http://schemas.microsoft.com/office/drawing/2014/main" id="{540B5A77-38FD-4F72-9CAD-55DF4BC3D09B}"/>
                </a:ext>
              </a:extLst>
            </p:cNvPr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77;p11">
            <a:extLst>
              <a:ext uri="{FF2B5EF4-FFF2-40B4-BE49-F238E27FC236}">
                <a16:creationId xmlns:a16="http://schemas.microsoft.com/office/drawing/2014/main" id="{D274FD68-8E7E-4054-823B-7CF2F732A1C3}"/>
              </a:ext>
            </a:extLst>
          </p:cNvPr>
          <p:cNvGrpSpPr/>
          <p:nvPr/>
        </p:nvGrpSpPr>
        <p:grpSpPr>
          <a:xfrm>
            <a:off x="-604179" y="6052945"/>
            <a:ext cx="1528010" cy="1421425"/>
            <a:chOff x="920750" y="240450"/>
            <a:chExt cx="5619750" cy="5227750"/>
          </a:xfrm>
        </p:grpSpPr>
        <p:sp>
          <p:nvSpPr>
            <p:cNvPr id="56" name="Google Shape;178;p11">
              <a:extLst>
                <a:ext uri="{FF2B5EF4-FFF2-40B4-BE49-F238E27FC236}">
                  <a16:creationId xmlns:a16="http://schemas.microsoft.com/office/drawing/2014/main" id="{644A1AE0-56D1-4A29-8BBE-7E1E4D852AE4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9;p11">
              <a:extLst>
                <a:ext uri="{FF2B5EF4-FFF2-40B4-BE49-F238E27FC236}">
                  <a16:creationId xmlns:a16="http://schemas.microsoft.com/office/drawing/2014/main" id="{EE8C95BC-71E3-4BC2-84DD-67A12A7BDE56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;p11">
              <a:extLst>
                <a:ext uri="{FF2B5EF4-FFF2-40B4-BE49-F238E27FC236}">
                  <a16:creationId xmlns:a16="http://schemas.microsoft.com/office/drawing/2014/main" id="{DB6758D3-2BDB-4CDB-A7A0-93D9A6203FD1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1;p11">
              <a:extLst>
                <a:ext uri="{FF2B5EF4-FFF2-40B4-BE49-F238E27FC236}">
                  <a16:creationId xmlns:a16="http://schemas.microsoft.com/office/drawing/2014/main" id="{39C605C6-0000-4170-A769-BB2DE8562405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2;p11">
              <a:extLst>
                <a:ext uri="{FF2B5EF4-FFF2-40B4-BE49-F238E27FC236}">
                  <a16:creationId xmlns:a16="http://schemas.microsoft.com/office/drawing/2014/main" id="{3F5656BD-6E2C-490A-A967-46BC7DD69FAD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3;p11">
              <a:extLst>
                <a:ext uri="{FF2B5EF4-FFF2-40B4-BE49-F238E27FC236}">
                  <a16:creationId xmlns:a16="http://schemas.microsoft.com/office/drawing/2014/main" id="{80498811-F4B5-4D1A-969A-FD60044C094A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4;p11">
              <a:extLst>
                <a:ext uri="{FF2B5EF4-FFF2-40B4-BE49-F238E27FC236}">
                  <a16:creationId xmlns:a16="http://schemas.microsoft.com/office/drawing/2014/main" id="{5096E007-E595-4BF7-819B-5687BBA92FE0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5;p11">
              <a:extLst>
                <a:ext uri="{FF2B5EF4-FFF2-40B4-BE49-F238E27FC236}">
                  <a16:creationId xmlns:a16="http://schemas.microsoft.com/office/drawing/2014/main" id="{DCC176A6-95E5-4445-AA1C-454636D62045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6;p11">
              <a:extLst>
                <a:ext uri="{FF2B5EF4-FFF2-40B4-BE49-F238E27FC236}">
                  <a16:creationId xmlns:a16="http://schemas.microsoft.com/office/drawing/2014/main" id="{0E431DA0-7A25-47BC-BFCD-D6F0DAC69A39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7;p11">
              <a:extLst>
                <a:ext uri="{FF2B5EF4-FFF2-40B4-BE49-F238E27FC236}">
                  <a16:creationId xmlns:a16="http://schemas.microsoft.com/office/drawing/2014/main" id="{00FD0B76-5685-488F-B117-81D9AC5AA3C8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8;p11">
              <a:extLst>
                <a:ext uri="{FF2B5EF4-FFF2-40B4-BE49-F238E27FC236}">
                  <a16:creationId xmlns:a16="http://schemas.microsoft.com/office/drawing/2014/main" id="{686C2DC8-4B00-4B15-9A87-9053AA514E5B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9;p11">
              <a:extLst>
                <a:ext uri="{FF2B5EF4-FFF2-40B4-BE49-F238E27FC236}">
                  <a16:creationId xmlns:a16="http://schemas.microsoft.com/office/drawing/2014/main" id="{3506EE03-B10B-4030-88F2-9B0135308994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0;p11">
              <a:extLst>
                <a:ext uri="{FF2B5EF4-FFF2-40B4-BE49-F238E27FC236}">
                  <a16:creationId xmlns:a16="http://schemas.microsoft.com/office/drawing/2014/main" id="{AE37E844-1321-44BD-9956-34F277EB8687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1;p11">
              <a:extLst>
                <a:ext uri="{FF2B5EF4-FFF2-40B4-BE49-F238E27FC236}">
                  <a16:creationId xmlns:a16="http://schemas.microsoft.com/office/drawing/2014/main" id="{7C5AD9E8-44EA-4BF3-892C-9E0BABFF8446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2;p11">
              <a:extLst>
                <a:ext uri="{FF2B5EF4-FFF2-40B4-BE49-F238E27FC236}">
                  <a16:creationId xmlns:a16="http://schemas.microsoft.com/office/drawing/2014/main" id="{5FB9B015-CB7B-4188-ACBC-F04D4101659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;p11">
              <a:extLst>
                <a:ext uri="{FF2B5EF4-FFF2-40B4-BE49-F238E27FC236}">
                  <a16:creationId xmlns:a16="http://schemas.microsoft.com/office/drawing/2014/main" id="{1D71B06E-8B74-4FA1-A0E0-1905CA38834A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4;p11">
              <a:extLst>
                <a:ext uri="{FF2B5EF4-FFF2-40B4-BE49-F238E27FC236}">
                  <a16:creationId xmlns:a16="http://schemas.microsoft.com/office/drawing/2014/main" id="{2B5DDE05-598C-477E-8D80-9A5AEB5AF2A8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5;p11">
              <a:extLst>
                <a:ext uri="{FF2B5EF4-FFF2-40B4-BE49-F238E27FC236}">
                  <a16:creationId xmlns:a16="http://schemas.microsoft.com/office/drawing/2014/main" id="{EAE40977-7F51-408A-BA4C-D83AD012B8D4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6;p11">
              <a:extLst>
                <a:ext uri="{FF2B5EF4-FFF2-40B4-BE49-F238E27FC236}">
                  <a16:creationId xmlns:a16="http://schemas.microsoft.com/office/drawing/2014/main" id="{7763AC4B-1A91-48E3-AAAB-93CE1FA24BA1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7;p11">
              <a:extLst>
                <a:ext uri="{FF2B5EF4-FFF2-40B4-BE49-F238E27FC236}">
                  <a16:creationId xmlns:a16="http://schemas.microsoft.com/office/drawing/2014/main" id="{1C621B61-2A16-4208-84AE-D4EC94735454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8;p11">
              <a:extLst>
                <a:ext uri="{FF2B5EF4-FFF2-40B4-BE49-F238E27FC236}">
                  <a16:creationId xmlns:a16="http://schemas.microsoft.com/office/drawing/2014/main" id="{44FE048D-30C2-4498-A840-D9C4B48220C4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;p11">
              <a:extLst>
                <a:ext uri="{FF2B5EF4-FFF2-40B4-BE49-F238E27FC236}">
                  <a16:creationId xmlns:a16="http://schemas.microsoft.com/office/drawing/2014/main" id="{4F2BED05-BB01-4C9A-AA61-02D5C3CCDC4B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0;p11">
              <a:extLst>
                <a:ext uri="{FF2B5EF4-FFF2-40B4-BE49-F238E27FC236}">
                  <a16:creationId xmlns:a16="http://schemas.microsoft.com/office/drawing/2014/main" id="{2F8D61E9-C96C-4759-AE3A-CD09136CC106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1;p11">
              <a:extLst>
                <a:ext uri="{FF2B5EF4-FFF2-40B4-BE49-F238E27FC236}">
                  <a16:creationId xmlns:a16="http://schemas.microsoft.com/office/drawing/2014/main" id="{B270297E-ACDF-4486-89F4-F1BAEFB75770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958;p33">
            <a:extLst>
              <a:ext uri="{FF2B5EF4-FFF2-40B4-BE49-F238E27FC236}">
                <a16:creationId xmlns:a16="http://schemas.microsoft.com/office/drawing/2014/main" id="{9B10E40C-5F82-4F70-B37D-C6D4E09DA040}"/>
              </a:ext>
            </a:extLst>
          </p:cNvPr>
          <p:cNvGrpSpPr/>
          <p:nvPr/>
        </p:nvGrpSpPr>
        <p:grpSpPr>
          <a:xfrm rot="-3226582">
            <a:off x="4407558" y="6918605"/>
            <a:ext cx="1259793" cy="1015566"/>
            <a:chOff x="750100" y="236175"/>
            <a:chExt cx="6175375" cy="4978200"/>
          </a:xfrm>
        </p:grpSpPr>
        <p:sp>
          <p:nvSpPr>
            <p:cNvPr id="88" name="Google Shape;959;p33">
              <a:extLst>
                <a:ext uri="{FF2B5EF4-FFF2-40B4-BE49-F238E27FC236}">
                  <a16:creationId xmlns:a16="http://schemas.microsoft.com/office/drawing/2014/main" id="{4DB59B40-F03D-4D3A-935B-02F62D43D678}"/>
                </a:ext>
              </a:extLst>
            </p:cNvPr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60;p33">
              <a:extLst>
                <a:ext uri="{FF2B5EF4-FFF2-40B4-BE49-F238E27FC236}">
                  <a16:creationId xmlns:a16="http://schemas.microsoft.com/office/drawing/2014/main" id="{14CE6CD0-03C9-4C41-B89C-8A44BBC6E980}"/>
                </a:ext>
              </a:extLst>
            </p:cNvPr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61;p33">
              <a:extLst>
                <a:ext uri="{FF2B5EF4-FFF2-40B4-BE49-F238E27FC236}">
                  <a16:creationId xmlns:a16="http://schemas.microsoft.com/office/drawing/2014/main" id="{F1618622-F98B-4BE2-81C2-3E4BD9D4C41D}"/>
                </a:ext>
              </a:extLst>
            </p:cNvPr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62;p33">
              <a:extLst>
                <a:ext uri="{FF2B5EF4-FFF2-40B4-BE49-F238E27FC236}">
                  <a16:creationId xmlns:a16="http://schemas.microsoft.com/office/drawing/2014/main" id="{C9DB4285-34D7-4953-885C-9E8D743487B4}"/>
                </a:ext>
              </a:extLst>
            </p:cNvPr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63;p33">
              <a:extLst>
                <a:ext uri="{FF2B5EF4-FFF2-40B4-BE49-F238E27FC236}">
                  <a16:creationId xmlns:a16="http://schemas.microsoft.com/office/drawing/2014/main" id="{BAF02A6E-5E50-477F-AAE0-6624E8CF9552}"/>
                </a:ext>
              </a:extLst>
            </p:cNvPr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64;p33">
              <a:extLst>
                <a:ext uri="{FF2B5EF4-FFF2-40B4-BE49-F238E27FC236}">
                  <a16:creationId xmlns:a16="http://schemas.microsoft.com/office/drawing/2014/main" id="{EFDFCF4C-0165-47D3-9E88-E68A3CBF2000}"/>
                </a:ext>
              </a:extLst>
            </p:cNvPr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90;p33">
            <a:extLst>
              <a:ext uri="{FF2B5EF4-FFF2-40B4-BE49-F238E27FC236}">
                <a16:creationId xmlns:a16="http://schemas.microsoft.com/office/drawing/2014/main" id="{6F501F7E-797B-4DE7-820E-1F5B73C5D1E3}"/>
              </a:ext>
            </a:extLst>
          </p:cNvPr>
          <p:cNvGrpSpPr/>
          <p:nvPr/>
        </p:nvGrpSpPr>
        <p:grpSpPr>
          <a:xfrm rot="15707217" flipH="1">
            <a:off x="8699422" y="6318434"/>
            <a:ext cx="889155" cy="1181848"/>
            <a:chOff x="1806625" y="239524"/>
            <a:chExt cx="3845825" cy="5111802"/>
          </a:xfrm>
        </p:grpSpPr>
        <p:sp>
          <p:nvSpPr>
            <p:cNvPr id="95" name="Google Shape;991;p33">
              <a:extLst>
                <a:ext uri="{FF2B5EF4-FFF2-40B4-BE49-F238E27FC236}">
                  <a16:creationId xmlns:a16="http://schemas.microsoft.com/office/drawing/2014/main" id="{8F648A04-B457-434F-BDD5-3276F55F6F49}"/>
                </a:ext>
              </a:extLst>
            </p:cNvPr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992;p33">
              <a:extLst>
                <a:ext uri="{FF2B5EF4-FFF2-40B4-BE49-F238E27FC236}">
                  <a16:creationId xmlns:a16="http://schemas.microsoft.com/office/drawing/2014/main" id="{210FA381-08E7-42E8-9AC7-F23DC88E4C83}"/>
                </a:ext>
              </a:extLst>
            </p:cNvPr>
            <p:cNvSpPr/>
            <p:nvPr/>
          </p:nvSpPr>
          <p:spPr>
            <a:xfrm>
              <a:off x="1806625" y="239524"/>
              <a:ext cx="3845825" cy="5111802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93;p33">
              <a:extLst>
                <a:ext uri="{FF2B5EF4-FFF2-40B4-BE49-F238E27FC236}">
                  <a16:creationId xmlns:a16="http://schemas.microsoft.com/office/drawing/2014/main" id="{32E79A76-6832-46B6-9C84-98B3B1DFA19F}"/>
                </a:ext>
              </a:extLst>
            </p:cNvPr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sketch border Gallery - ClipArt Best - ClipArt Best">
            <a:extLst>
              <a:ext uri="{FF2B5EF4-FFF2-40B4-BE49-F238E27FC236}">
                <a16:creationId xmlns:a16="http://schemas.microsoft.com/office/drawing/2014/main" id="{7E08EA0F-A53F-4139-8052-E56D5958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2662" y="-302362"/>
            <a:ext cx="2318005" cy="19155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</p:pic>
      <p:pic>
        <p:nvPicPr>
          <p:cNvPr id="108" name="Picture 2" descr="sketch border Gallery - ClipArt Best - ClipArt Best">
            <a:extLst>
              <a:ext uri="{FF2B5EF4-FFF2-40B4-BE49-F238E27FC236}">
                <a16:creationId xmlns:a16="http://schemas.microsoft.com/office/drawing/2014/main" id="{3EDDDE75-8062-4053-B153-1EE104E1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23335" y="-302362"/>
            <a:ext cx="2318005" cy="19155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</p:pic>
      <p:pic>
        <p:nvPicPr>
          <p:cNvPr id="109" name="Picture 2" descr="sketch border Gallery - ClipArt Best - ClipArt Best">
            <a:extLst>
              <a:ext uri="{FF2B5EF4-FFF2-40B4-BE49-F238E27FC236}">
                <a16:creationId xmlns:a16="http://schemas.microsoft.com/office/drawing/2014/main" id="{C59F2A1A-0215-43C6-A7E9-98142237A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9779" y="1495052"/>
            <a:ext cx="1094975" cy="19155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</p:pic>
      <p:pic>
        <p:nvPicPr>
          <p:cNvPr id="110" name="Picture 2" descr="sketch border Gallery - ClipArt Best - ClipArt Best">
            <a:extLst>
              <a:ext uri="{FF2B5EF4-FFF2-40B4-BE49-F238E27FC236}">
                <a16:creationId xmlns:a16="http://schemas.microsoft.com/office/drawing/2014/main" id="{B1F73351-6E51-433F-B33F-C46FB2CF8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74001" y="1495052"/>
            <a:ext cx="1094975" cy="19155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</p:pic>
      <p:pic>
        <p:nvPicPr>
          <p:cNvPr id="112" name="Picture 2" descr="sketch border Gallery - ClipArt Best - ClipArt Best">
            <a:extLst>
              <a:ext uri="{FF2B5EF4-FFF2-40B4-BE49-F238E27FC236}">
                <a16:creationId xmlns:a16="http://schemas.microsoft.com/office/drawing/2014/main" id="{D3C271FF-B141-4384-B2EC-C32CC203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8888" y="1495052"/>
            <a:ext cx="1094975" cy="19155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</p:pic>
      <p:pic>
        <p:nvPicPr>
          <p:cNvPr id="113" name="Picture 2" descr="sketch border Gallery - ClipArt Best - ClipArt Best">
            <a:extLst>
              <a:ext uri="{FF2B5EF4-FFF2-40B4-BE49-F238E27FC236}">
                <a16:creationId xmlns:a16="http://schemas.microsoft.com/office/drawing/2014/main" id="{DFF434A3-D995-4ECD-B136-8D2D6F099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3110" y="1495052"/>
            <a:ext cx="1094975" cy="19155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</p:pic>
      <p:pic>
        <p:nvPicPr>
          <p:cNvPr id="106" name="Picture 2" descr="sketch border Gallery - ClipArt Best - ClipArt Best">
            <a:extLst>
              <a:ext uri="{FF2B5EF4-FFF2-40B4-BE49-F238E27FC236}">
                <a16:creationId xmlns:a16="http://schemas.microsoft.com/office/drawing/2014/main" id="{F186849D-70AF-47E8-9E2F-C63C35171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19" y="1512211"/>
            <a:ext cx="3111682" cy="20776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111" name="Picture 2" descr="sketch border Gallery - ClipArt Best - ClipArt Best">
            <a:extLst>
              <a:ext uri="{FF2B5EF4-FFF2-40B4-BE49-F238E27FC236}">
                <a16:creationId xmlns:a16="http://schemas.microsoft.com/office/drawing/2014/main" id="{51FFA0B3-2894-4EDC-B732-019CDEEA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32" y="1516864"/>
            <a:ext cx="3138674" cy="20729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9A38F125-3AC1-4C7E-A0F8-CE62F33F0895}"/>
              </a:ext>
            </a:extLst>
          </p:cNvPr>
          <p:cNvSpPr/>
          <p:nvPr/>
        </p:nvSpPr>
        <p:spPr>
          <a:xfrm rot="10800000">
            <a:off x="-899643" y="-4857706"/>
            <a:ext cx="12522493" cy="5458287"/>
          </a:xfrm>
          <a:custGeom>
            <a:avLst/>
            <a:gdLst>
              <a:gd name="connsiteX0" fmla="*/ 9445569 w 12522493"/>
              <a:gd name="connsiteY0" fmla="*/ 5456421 h 5458287"/>
              <a:gd name="connsiteX1" fmla="*/ 8805025 w 12522493"/>
              <a:gd name="connsiteY1" fmla="*/ 5141011 h 5458287"/>
              <a:gd name="connsiteX2" fmla="*/ 7470863 w 12522493"/>
              <a:gd name="connsiteY2" fmla="*/ 4847008 h 5458287"/>
              <a:gd name="connsiteX3" fmla="*/ 7032884 w 12522493"/>
              <a:gd name="connsiteY3" fmla="*/ 4724708 h 5458287"/>
              <a:gd name="connsiteX4" fmla="*/ 6995936 w 12522493"/>
              <a:gd name="connsiteY4" fmla="*/ 4689738 h 5458287"/>
              <a:gd name="connsiteX5" fmla="*/ 6969808 w 12522493"/>
              <a:gd name="connsiteY5" fmla="*/ 4705821 h 5458287"/>
              <a:gd name="connsiteX6" fmla="*/ 6209590 w 12522493"/>
              <a:gd name="connsiteY6" fmla="*/ 4702939 h 5458287"/>
              <a:gd name="connsiteX7" fmla="*/ 5598744 w 12522493"/>
              <a:gd name="connsiteY7" fmla="*/ 5190439 h 5458287"/>
              <a:gd name="connsiteX8" fmla="*/ 4700596 w 12522493"/>
              <a:gd name="connsiteY8" fmla="*/ 4892871 h 5458287"/>
              <a:gd name="connsiteX9" fmla="*/ 3366432 w 12522493"/>
              <a:gd name="connsiteY9" fmla="*/ 4598868 h 5458287"/>
              <a:gd name="connsiteX10" fmla="*/ 2779830 w 12522493"/>
              <a:gd name="connsiteY10" fmla="*/ 4271699 h 5458287"/>
              <a:gd name="connsiteX11" fmla="*/ 2758188 w 12522493"/>
              <a:gd name="connsiteY11" fmla="*/ 4153711 h 5458287"/>
              <a:gd name="connsiteX12" fmla="*/ 2759243 w 12522493"/>
              <a:gd name="connsiteY12" fmla="*/ 4145369 h 5458287"/>
              <a:gd name="connsiteX13" fmla="*/ 2704596 w 12522493"/>
              <a:gd name="connsiteY13" fmla="*/ 4145554 h 5458287"/>
              <a:gd name="connsiteX14" fmla="*/ 2064052 w 12522493"/>
              <a:gd name="connsiteY14" fmla="*/ 3830145 h 5458287"/>
              <a:gd name="connsiteX15" fmla="*/ 729888 w 12522493"/>
              <a:gd name="connsiteY15" fmla="*/ 3536141 h 5458287"/>
              <a:gd name="connsiteX16" fmla="*/ 143288 w 12522493"/>
              <a:gd name="connsiteY16" fmla="*/ 3208973 h 5458287"/>
              <a:gd name="connsiteX17" fmla="*/ 268630 w 12522493"/>
              <a:gd name="connsiteY17" fmla="*/ 2767347 h 5458287"/>
              <a:gd name="connsiteX18" fmla="*/ 3947 w 12522493"/>
              <a:gd name="connsiteY18" fmla="*/ 2314254 h 5458287"/>
              <a:gd name="connsiteX19" fmla="*/ 487325 w 12522493"/>
              <a:gd name="connsiteY19" fmla="*/ 1911530 h 5458287"/>
              <a:gd name="connsiteX20" fmla="*/ 491948 w 12522493"/>
              <a:gd name="connsiteY20" fmla="*/ 1900914 h 5458287"/>
              <a:gd name="connsiteX21" fmla="*/ 707269 w 12522493"/>
              <a:gd name="connsiteY21" fmla="*/ 1322594 h 5458287"/>
              <a:gd name="connsiteX22" fmla="*/ 1754754 w 12522493"/>
              <a:gd name="connsiteY22" fmla="*/ 1190472 h 5458287"/>
              <a:gd name="connsiteX23" fmla="*/ 1754957 w 12522493"/>
              <a:gd name="connsiteY23" fmla="*/ 1190227 h 5458287"/>
              <a:gd name="connsiteX24" fmla="*/ 1847132 w 12522493"/>
              <a:gd name="connsiteY24" fmla="*/ 1078226 h 5458287"/>
              <a:gd name="connsiteX25" fmla="*/ 2810863 w 12522493"/>
              <a:gd name="connsiteY25" fmla="*/ 1053311 h 5458287"/>
              <a:gd name="connsiteX26" fmla="*/ 2815574 w 12522493"/>
              <a:gd name="connsiteY26" fmla="*/ 1047299 h 5458287"/>
              <a:gd name="connsiteX27" fmla="*/ 2883987 w 12522493"/>
              <a:gd name="connsiteY27" fmla="*/ 959986 h 5458287"/>
              <a:gd name="connsiteX28" fmla="*/ 3222384 w 12522493"/>
              <a:gd name="connsiteY28" fmla="*/ 802859 h 5458287"/>
              <a:gd name="connsiteX29" fmla="*/ 3438193 w 12522493"/>
              <a:gd name="connsiteY29" fmla="*/ 813542 h 5458287"/>
              <a:gd name="connsiteX30" fmla="*/ 3525093 w 12522493"/>
              <a:gd name="connsiteY30" fmla="*/ 840862 h 5458287"/>
              <a:gd name="connsiteX31" fmla="*/ 3536275 w 12522493"/>
              <a:gd name="connsiteY31" fmla="*/ 793155 h 5458287"/>
              <a:gd name="connsiteX32" fmla="*/ 3720463 w 12522493"/>
              <a:gd name="connsiteY32" fmla="*/ 524307 h 5458287"/>
              <a:gd name="connsiteX33" fmla="*/ 4767950 w 12522493"/>
              <a:gd name="connsiteY33" fmla="*/ 392184 h 5458287"/>
              <a:gd name="connsiteX34" fmla="*/ 4768149 w 12522493"/>
              <a:gd name="connsiteY34" fmla="*/ 391941 h 5458287"/>
              <a:gd name="connsiteX35" fmla="*/ 4860326 w 12522493"/>
              <a:gd name="connsiteY35" fmla="*/ 279939 h 5458287"/>
              <a:gd name="connsiteX36" fmla="*/ 5824057 w 12522493"/>
              <a:gd name="connsiteY36" fmla="*/ 255024 h 5458287"/>
              <a:gd name="connsiteX37" fmla="*/ 5828767 w 12522493"/>
              <a:gd name="connsiteY37" fmla="*/ 249012 h 5458287"/>
              <a:gd name="connsiteX38" fmla="*/ 5897179 w 12522493"/>
              <a:gd name="connsiteY38" fmla="*/ 161699 h 5458287"/>
              <a:gd name="connsiteX39" fmla="*/ 6235578 w 12522493"/>
              <a:gd name="connsiteY39" fmla="*/ 4572 h 5458287"/>
              <a:gd name="connsiteX40" fmla="*/ 6344995 w 12522493"/>
              <a:gd name="connsiteY40" fmla="*/ 832 h 5458287"/>
              <a:gd name="connsiteX41" fmla="*/ 6643183 w 12522493"/>
              <a:gd name="connsiteY41" fmla="*/ 94485 h 5458287"/>
              <a:gd name="connsiteX42" fmla="*/ 6739967 w 12522493"/>
              <a:gd name="connsiteY42" fmla="*/ 176275 h 5458287"/>
              <a:gd name="connsiteX43" fmla="*/ 6745949 w 12522493"/>
              <a:gd name="connsiteY43" fmla="*/ 181330 h 5458287"/>
              <a:gd name="connsiteX44" fmla="*/ 7164697 w 12522493"/>
              <a:gd name="connsiteY44" fmla="*/ 2057 h 5458287"/>
              <a:gd name="connsiteX45" fmla="*/ 7449521 w 12522493"/>
              <a:gd name="connsiteY45" fmla="*/ 42542 h 5458287"/>
              <a:gd name="connsiteX46" fmla="*/ 7761648 w 12522493"/>
              <a:gd name="connsiteY46" fmla="*/ 300415 h 5458287"/>
              <a:gd name="connsiteX47" fmla="*/ 7791630 w 12522493"/>
              <a:gd name="connsiteY47" fmla="*/ 381481 h 5458287"/>
              <a:gd name="connsiteX48" fmla="*/ 7853953 w 12522493"/>
              <a:gd name="connsiteY48" fmla="*/ 385856 h 5458287"/>
              <a:gd name="connsiteX49" fmla="*/ 7983412 w 12522493"/>
              <a:gd name="connsiteY49" fmla="*/ 408048 h 5458287"/>
              <a:gd name="connsiteX50" fmla="*/ 8342210 w 12522493"/>
              <a:gd name="connsiteY50" fmla="*/ 146469 h 5458287"/>
              <a:gd name="connsiteX51" fmla="*/ 9206799 w 12522493"/>
              <a:gd name="connsiteY51" fmla="*/ 376415 h 5458287"/>
              <a:gd name="connsiteX52" fmla="*/ 9931232 w 12522493"/>
              <a:gd name="connsiteY52" fmla="*/ 206212 h 5458287"/>
              <a:gd name="connsiteX53" fmla="*/ 10426471 w 12522493"/>
              <a:gd name="connsiteY53" fmla="*/ 388233 h 5458287"/>
              <a:gd name="connsiteX54" fmla="*/ 10493842 w 12522493"/>
              <a:gd name="connsiteY54" fmla="*/ 434761 h 5458287"/>
              <a:gd name="connsiteX55" fmla="*/ 10499600 w 12522493"/>
              <a:gd name="connsiteY55" fmla="*/ 430093 h 5458287"/>
              <a:gd name="connsiteX56" fmla="*/ 10829702 w 12522493"/>
              <a:gd name="connsiteY56" fmla="*/ 322688 h 5458287"/>
              <a:gd name="connsiteX57" fmla="*/ 11114527 w 12522493"/>
              <a:gd name="connsiteY57" fmla="*/ 363173 h 5458287"/>
              <a:gd name="connsiteX58" fmla="*/ 11471313 w 12522493"/>
              <a:gd name="connsiteY58" fmla="*/ 741797 h 5458287"/>
              <a:gd name="connsiteX59" fmla="*/ 11473255 w 12522493"/>
              <a:gd name="connsiteY59" fmla="*/ 742472 h 5458287"/>
              <a:gd name="connsiteX60" fmla="*/ 11624117 w 12522493"/>
              <a:gd name="connsiteY60" fmla="*/ 794921 h 5458287"/>
              <a:gd name="connsiteX61" fmla="*/ 11929197 w 12522493"/>
              <a:gd name="connsiteY61" fmla="*/ 1109262 h 5458287"/>
              <a:gd name="connsiteX62" fmla="*/ 11956467 w 12522493"/>
              <a:gd name="connsiteY62" fmla="*/ 1208823 h 5458287"/>
              <a:gd name="connsiteX63" fmla="*/ 11959580 w 12522493"/>
              <a:gd name="connsiteY63" fmla="*/ 1265146 h 5458287"/>
              <a:gd name="connsiteX64" fmla="*/ 12014023 w 12522493"/>
              <a:gd name="connsiteY64" fmla="*/ 1356401 h 5458287"/>
              <a:gd name="connsiteX65" fmla="*/ 12520479 w 12522493"/>
              <a:gd name="connsiteY65" fmla="*/ 1786880 h 5458287"/>
              <a:gd name="connsiteX66" fmla="*/ 12290555 w 12522493"/>
              <a:gd name="connsiteY66" fmla="*/ 2076897 h 5458287"/>
              <a:gd name="connsiteX67" fmla="*/ 12446397 w 12522493"/>
              <a:gd name="connsiteY67" fmla="*/ 2499253 h 5458287"/>
              <a:gd name="connsiteX68" fmla="*/ 11869102 w 12522493"/>
              <a:gd name="connsiteY68" fmla="*/ 2646599 h 5458287"/>
              <a:gd name="connsiteX69" fmla="*/ 11861970 w 12522493"/>
              <a:gd name="connsiteY69" fmla="*/ 2653059 h 5458287"/>
              <a:gd name="connsiteX70" fmla="*/ 11850137 w 12522493"/>
              <a:gd name="connsiteY70" fmla="*/ 2695888 h 5458287"/>
              <a:gd name="connsiteX71" fmla="*/ 11873279 w 12522493"/>
              <a:gd name="connsiteY71" fmla="*/ 2715629 h 5458287"/>
              <a:gd name="connsiteX72" fmla="*/ 11991972 w 12522493"/>
              <a:gd name="connsiteY72" fmla="*/ 2897785 h 5458287"/>
              <a:gd name="connsiteX73" fmla="*/ 11971477 w 12522493"/>
              <a:gd name="connsiteY73" fmla="*/ 3296246 h 5458287"/>
              <a:gd name="connsiteX74" fmla="*/ 12121189 w 12522493"/>
              <a:gd name="connsiteY74" fmla="*/ 3905485 h 5458287"/>
              <a:gd name="connsiteX75" fmla="*/ 11419867 w 12522493"/>
              <a:gd name="connsiteY75" fmla="*/ 4438783 h 5458287"/>
              <a:gd name="connsiteX76" fmla="*/ 11168805 w 12522493"/>
              <a:gd name="connsiteY76" fmla="*/ 4895750 h 5458287"/>
              <a:gd name="connsiteX77" fmla="*/ 10314021 w 12522493"/>
              <a:gd name="connsiteY77" fmla="*/ 4951079 h 5458287"/>
              <a:gd name="connsiteX78" fmla="*/ 9703174 w 12522493"/>
              <a:gd name="connsiteY78" fmla="*/ 5438579 h 5458287"/>
              <a:gd name="connsiteX79" fmla="*/ 9445569 w 12522493"/>
              <a:gd name="connsiteY79" fmla="*/ 5456421 h 545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522493" h="5458287">
                <a:moveTo>
                  <a:pt x="9445569" y="5456421"/>
                </a:moveTo>
                <a:cubicBezTo>
                  <a:pt x="9190686" y="5440773"/>
                  <a:pt x="8952269" y="5327398"/>
                  <a:pt x="8805025" y="5141011"/>
                </a:cubicBezTo>
                <a:cubicBezTo>
                  <a:pt x="8341643" y="5376895"/>
                  <a:pt x="7739796" y="5244307"/>
                  <a:pt x="7470863" y="4847008"/>
                </a:cubicBezTo>
                <a:cubicBezTo>
                  <a:pt x="7305749" y="4863329"/>
                  <a:pt x="7146930" y="4815418"/>
                  <a:pt x="7032884" y="4724708"/>
                </a:cubicBezTo>
                <a:lnTo>
                  <a:pt x="6995936" y="4689738"/>
                </a:lnTo>
                <a:lnTo>
                  <a:pt x="6969808" y="4705821"/>
                </a:lnTo>
                <a:cubicBezTo>
                  <a:pt x="6739174" y="4824930"/>
                  <a:pt x="6444577" y="4826616"/>
                  <a:pt x="6209590" y="4702939"/>
                </a:cubicBezTo>
                <a:cubicBezTo>
                  <a:pt x="6122737" y="4945721"/>
                  <a:pt x="5890171" y="5131313"/>
                  <a:pt x="5598744" y="5190439"/>
                </a:cubicBezTo>
                <a:cubicBezTo>
                  <a:pt x="5255331" y="5260104"/>
                  <a:pt x="4896921" y="5141387"/>
                  <a:pt x="4700596" y="4892871"/>
                </a:cubicBezTo>
                <a:cubicBezTo>
                  <a:pt x="4237214" y="5128756"/>
                  <a:pt x="3635366" y="4996167"/>
                  <a:pt x="3366432" y="4598868"/>
                </a:cubicBezTo>
                <a:cubicBezTo>
                  <a:pt x="3102249" y="4624982"/>
                  <a:pt x="2854188" y="4486661"/>
                  <a:pt x="2779830" y="4271699"/>
                </a:cubicBezTo>
                <a:cubicBezTo>
                  <a:pt x="2766366" y="4232818"/>
                  <a:pt x="2759243" y="4193165"/>
                  <a:pt x="2758188" y="4153711"/>
                </a:cubicBezTo>
                <a:lnTo>
                  <a:pt x="2759243" y="4145369"/>
                </a:lnTo>
                <a:lnTo>
                  <a:pt x="2704596" y="4145554"/>
                </a:lnTo>
                <a:cubicBezTo>
                  <a:pt x="2449712" y="4129907"/>
                  <a:pt x="2211296" y="4016531"/>
                  <a:pt x="2064052" y="3830145"/>
                </a:cubicBezTo>
                <a:cubicBezTo>
                  <a:pt x="1600669" y="4066029"/>
                  <a:pt x="998822" y="3933440"/>
                  <a:pt x="729888" y="3536141"/>
                </a:cubicBezTo>
                <a:cubicBezTo>
                  <a:pt x="465705" y="3562256"/>
                  <a:pt x="217644" y="3423934"/>
                  <a:pt x="143288" y="3208973"/>
                </a:cubicBezTo>
                <a:cubicBezTo>
                  <a:pt x="89425" y="3053446"/>
                  <a:pt x="137038" y="2885599"/>
                  <a:pt x="268630" y="2767347"/>
                </a:cubicBezTo>
                <a:cubicBezTo>
                  <a:pt x="81928" y="2674590"/>
                  <a:pt x="-22046" y="2496591"/>
                  <a:pt x="3947" y="2314254"/>
                </a:cubicBezTo>
                <a:cubicBezTo>
                  <a:pt x="34440" y="2100765"/>
                  <a:pt x="235138" y="1933539"/>
                  <a:pt x="487325" y="1911530"/>
                </a:cubicBezTo>
                <a:cubicBezTo>
                  <a:pt x="488824" y="1907966"/>
                  <a:pt x="490449" y="1904478"/>
                  <a:pt x="491948" y="1900914"/>
                </a:cubicBezTo>
                <a:cubicBezTo>
                  <a:pt x="458083" y="1690680"/>
                  <a:pt x="537062" y="1478663"/>
                  <a:pt x="707269" y="1322594"/>
                </a:cubicBezTo>
                <a:cubicBezTo>
                  <a:pt x="976201" y="1076093"/>
                  <a:pt x="1412216" y="1021153"/>
                  <a:pt x="1754754" y="1190472"/>
                </a:cubicBezTo>
                <a:lnTo>
                  <a:pt x="1754957" y="1190227"/>
                </a:lnTo>
                <a:lnTo>
                  <a:pt x="1847132" y="1078226"/>
                </a:lnTo>
                <a:cubicBezTo>
                  <a:pt x="2092860" y="845819"/>
                  <a:pt x="2532902" y="822096"/>
                  <a:pt x="2810863" y="1053311"/>
                </a:cubicBezTo>
                <a:lnTo>
                  <a:pt x="2815574" y="1047299"/>
                </a:lnTo>
                <a:lnTo>
                  <a:pt x="2883987" y="959986"/>
                </a:lnTo>
                <a:cubicBezTo>
                  <a:pt x="2969370" y="875463"/>
                  <a:pt x="3089200" y="818782"/>
                  <a:pt x="3222384" y="802859"/>
                </a:cubicBezTo>
                <a:cubicBezTo>
                  <a:pt x="3295678" y="794083"/>
                  <a:pt x="3368938" y="798099"/>
                  <a:pt x="3438193" y="813542"/>
                </a:cubicBezTo>
                <a:lnTo>
                  <a:pt x="3525093" y="840862"/>
                </a:lnTo>
                <a:lnTo>
                  <a:pt x="3536275" y="793155"/>
                </a:lnTo>
                <a:cubicBezTo>
                  <a:pt x="3573062" y="694362"/>
                  <a:pt x="3635359" y="602341"/>
                  <a:pt x="3720463" y="524307"/>
                </a:cubicBezTo>
                <a:cubicBezTo>
                  <a:pt x="3989395" y="277806"/>
                  <a:pt x="4425410" y="222865"/>
                  <a:pt x="4767950" y="392184"/>
                </a:cubicBezTo>
                <a:lnTo>
                  <a:pt x="4768149" y="391941"/>
                </a:lnTo>
                <a:lnTo>
                  <a:pt x="4860326" y="279939"/>
                </a:lnTo>
                <a:cubicBezTo>
                  <a:pt x="5106054" y="47532"/>
                  <a:pt x="5546096" y="23809"/>
                  <a:pt x="5824057" y="255024"/>
                </a:cubicBezTo>
                <a:lnTo>
                  <a:pt x="5828767" y="249012"/>
                </a:lnTo>
                <a:lnTo>
                  <a:pt x="5897179" y="161699"/>
                </a:lnTo>
                <a:cubicBezTo>
                  <a:pt x="5982564" y="77176"/>
                  <a:pt x="6102393" y="20496"/>
                  <a:pt x="6235578" y="4572"/>
                </a:cubicBezTo>
                <a:cubicBezTo>
                  <a:pt x="6272225" y="184"/>
                  <a:pt x="6308863" y="-1007"/>
                  <a:pt x="6344995" y="832"/>
                </a:cubicBezTo>
                <a:cubicBezTo>
                  <a:pt x="6453396" y="6345"/>
                  <a:pt x="6557256" y="39102"/>
                  <a:pt x="6643183" y="94485"/>
                </a:cubicBezTo>
                <a:lnTo>
                  <a:pt x="6739967" y="176275"/>
                </a:lnTo>
                <a:lnTo>
                  <a:pt x="6745949" y="181330"/>
                </a:lnTo>
                <a:cubicBezTo>
                  <a:pt x="6853891" y="74100"/>
                  <a:pt x="7005962" y="11883"/>
                  <a:pt x="7164697" y="2057"/>
                </a:cubicBezTo>
                <a:cubicBezTo>
                  <a:pt x="7259937" y="-3839"/>
                  <a:pt x="7357577" y="9125"/>
                  <a:pt x="7449521" y="42542"/>
                </a:cubicBezTo>
                <a:cubicBezTo>
                  <a:pt x="7589643" y="93454"/>
                  <a:pt x="7700029" y="186125"/>
                  <a:pt x="7761648" y="300415"/>
                </a:cubicBezTo>
                <a:lnTo>
                  <a:pt x="7791630" y="381481"/>
                </a:lnTo>
                <a:lnTo>
                  <a:pt x="7853953" y="385856"/>
                </a:lnTo>
                <a:cubicBezTo>
                  <a:pt x="7896553" y="391002"/>
                  <a:pt x="7939806" y="398378"/>
                  <a:pt x="7983412" y="408048"/>
                </a:cubicBezTo>
                <a:cubicBezTo>
                  <a:pt x="8026826" y="277375"/>
                  <a:pt x="8157708" y="182027"/>
                  <a:pt x="8342210" y="146469"/>
                </a:cubicBezTo>
                <a:cubicBezTo>
                  <a:pt x="8622546" y="92427"/>
                  <a:pt x="8972926" y="185636"/>
                  <a:pt x="9206799" y="376415"/>
                </a:cubicBezTo>
                <a:cubicBezTo>
                  <a:pt x="9351074" y="222674"/>
                  <a:pt x="9626883" y="157883"/>
                  <a:pt x="9931232" y="206212"/>
                </a:cubicBezTo>
                <a:cubicBezTo>
                  <a:pt x="10110551" y="234691"/>
                  <a:pt x="10282399" y="299529"/>
                  <a:pt x="10426471" y="388233"/>
                </a:cubicBezTo>
                <a:lnTo>
                  <a:pt x="10493842" y="434761"/>
                </a:lnTo>
                <a:lnTo>
                  <a:pt x="10499600" y="430093"/>
                </a:lnTo>
                <a:cubicBezTo>
                  <a:pt x="10595348" y="366897"/>
                  <a:pt x="10710651" y="330057"/>
                  <a:pt x="10829702" y="322688"/>
                </a:cubicBezTo>
                <a:cubicBezTo>
                  <a:pt x="10924942" y="316791"/>
                  <a:pt x="11022583" y="329755"/>
                  <a:pt x="11114527" y="363173"/>
                </a:cubicBezTo>
                <a:cubicBezTo>
                  <a:pt x="11301356" y="431056"/>
                  <a:pt x="11435322" y="573175"/>
                  <a:pt x="11471313" y="741797"/>
                </a:cubicBezTo>
                <a:lnTo>
                  <a:pt x="11473255" y="742472"/>
                </a:lnTo>
                <a:lnTo>
                  <a:pt x="11624117" y="794921"/>
                </a:lnTo>
                <a:cubicBezTo>
                  <a:pt x="11766863" y="863129"/>
                  <a:pt x="11876710" y="974426"/>
                  <a:pt x="11929197" y="1109262"/>
                </a:cubicBezTo>
                <a:cubicBezTo>
                  <a:pt x="11941912" y="1141886"/>
                  <a:pt x="11950996" y="1175213"/>
                  <a:pt x="11956467" y="1208823"/>
                </a:cubicBezTo>
                <a:lnTo>
                  <a:pt x="11959580" y="1265146"/>
                </a:lnTo>
                <a:lnTo>
                  <a:pt x="12014023" y="1356401"/>
                </a:lnTo>
                <a:cubicBezTo>
                  <a:pt x="12283381" y="1420737"/>
                  <a:pt x="12497559" y="1602755"/>
                  <a:pt x="12520479" y="1786880"/>
                </a:cubicBezTo>
                <a:cubicBezTo>
                  <a:pt x="12537125" y="1920116"/>
                  <a:pt x="12449765" y="2030350"/>
                  <a:pt x="12290555" y="2076897"/>
                </a:cubicBezTo>
                <a:cubicBezTo>
                  <a:pt x="12454456" y="2205416"/>
                  <a:pt x="12515671" y="2371337"/>
                  <a:pt x="12446397" y="2499253"/>
                </a:cubicBezTo>
                <a:cubicBezTo>
                  <a:pt x="12365231" y="2649005"/>
                  <a:pt x="12125533" y="2710195"/>
                  <a:pt x="11869102" y="2646599"/>
                </a:cubicBezTo>
                <a:cubicBezTo>
                  <a:pt x="11866760" y="2648785"/>
                  <a:pt x="11864312" y="2650873"/>
                  <a:pt x="11861970" y="2653059"/>
                </a:cubicBezTo>
                <a:lnTo>
                  <a:pt x="11850137" y="2695888"/>
                </a:lnTo>
                <a:lnTo>
                  <a:pt x="11873279" y="2715629"/>
                </a:lnTo>
                <a:cubicBezTo>
                  <a:pt x="11925144" y="2768834"/>
                  <a:pt x="11965728" y="2830367"/>
                  <a:pt x="11991972" y="2897785"/>
                </a:cubicBezTo>
                <a:cubicBezTo>
                  <a:pt x="12042834" y="3028281"/>
                  <a:pt x="12035586" y="3170013"/>
                  <a:pt x="11971477" y="3296246"/>
                </a:cubicBezTo>
                <a:cubicBezTo>
                  <a:pt x="12129063" y="3469362"/>
                  <a:pt x="12184173" y="3693778"/>
                  <a:pt x="12121189" y="3905485"/>
                </a:cubicBezTo>
                <a:cubicBezTo>
                  <a:pt x="12037461" y="4186935"/>
                  <a:pt x="11760280" y="4397711"/>
                  <a:pt x="11419867" y="4438783"/>
                </a:cubicBezTo>
                <a:cubicBezTo>
                  <a:pt x="11418242" y="4614456"/>
                  <a:pt x="11326640" y="4781063"/>
                  <a:pt x="11168805" y="4895750"/>
                </a:cubicBezTo>
                <a:cubicBezTo>
                  <a:pt x="10928990" y="5070029"/>
                  <a:pt x="10582577" y="5092424"/>
                  <a:pt x="10314021" y="4951079"/>
                </a:cubicBezTo>
                <a:cubicBezTo>
                  <a:pt x="10227168" y="5193860"/>
                  <a:pt x="9994601" y="5379453"/>
                  <a:pt x="9703174" y="5438579"/>
                </a:cubicBezTo>
                <a:cubicBezTo>
                  <a:pt x="9617321" y="5455995"/>
                  <a:pt x="9530530" y="5461637"/>
                  <a:pt x="9445569" y="545642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oogle Shape;269;p13">
            <a:extLst>
              <a:ext uri="{FF2B5EF4-FFF2-40B4-BE49-F238E27FC236}">
                <a16:creationId xmlns:a16="http://schemas.microsoft.com/office/drawing/2014/main" id="{3CF4731C-EF1E-45C2-B12A-A7BE2906BD83}"/>
              </a:ext>
            </a:extLst>
          </p:cNvPr>
          <p:cNvGrpSpPr/>
          <p:nvPr/>
        </p:nvGrpSpPr>
        <p:grpSpPr>
          <a:xfrm rot="-1609825">
            <a:off x="7914455" y="-213830"/>
            <a:ext cx="1357442" cy="1384042"/>
            <a:chOff x="1301600" y="238450"/>
            <a:chExt cx="4846600" cy="4941575"/>
          </a:xfrm>
        </p:grpSpPr>
        <p:sp>
          <p:nvSpPr>
            <p:cNvPr id="81" name="Google Shape;270;p13">
              <a:extLst>
                <a:ext uri="{FF2B5EF4-FFF2-40B4-BE49-F238E27FC236}">
                  <a16:creationId xmlns:a16="http://schemas.microsoft.com/office/drawing/2014/main" id="{14960637-6756-4565-8294-B14F86A5D51C}"/>
                </a:ext>
              </a:extLst>
            </p:cNvPr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271;p13">
              <a:extLst>
                <a:ext uri="{FF2B5EF4-FFF2-40B4-BE49-F238E27FC236}">
                  <a16:creationId xmlns:a16="http://schemas.microsoft.com/office/drawing/2014/main" id="{E67DD01E-35E9-491C-9280-DA5DE12CD9A9}"/>
                </a:ext>
              </a:extLst>
            </p:cNvPr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2;p13">
              <a:extLst>
                <a:ext uri="{FF2B5EF4-FFF2-40B4-BE49-F238E27FC236}">
                  <a16:creationId xmlns:a16="http://schemas.microsoft.com/office/drawing/2014/main" id="{A400663F-C8C4-481B-A9AD-8C561A20C28D}"/>
                </a:ext>
              </a:extLst>
            </p:cNvPr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02;p11">
            <a:extLst>
              <a:ext uri="{FF2B5EF4-FFF2-40B4-BE49-F238E27FC236}">
                <a16:creationId xmlns:a16="http://schemas.microsoft.com/office/drawing/2014/main" id="{3AFB547F-ACA7-4090-B930-8610993D5543}"/>
              </a:ext>
            </a:extLst>
          </p:cNvPr>
          <p:cNvGrpSpPr/>
          <p:nvPr/>
        </p:nvGrpSpPr>
        <p:grpSpPr>
          <a:xfrm rot="2130802">
            <a:off x="-733147" y="-713828"/>
            <a:ext cx="1412536" cy="1759606"/>
            <a:chOff x="1728250" y="237500"/>
            <a:chExt cx="4090750" cy="5095875"/>
          </a:xfrm>
        </p:grpSpPr>
        <p:sp>
          <p:nvSpPr>
            <p:cNvPr id="27" name="Google Shape;203;p11">
              <a:extLst>
                <a:ext uri="{FF2B5EF4-FFF2-40B4-BE49-F238E27FC236}">
                  <a16:creationId xmlns:a16="http://schemas.microsoft.com/office/drawing/2014/main" id="{EC2FA185-3F90-407F-947E-DE21AD7F20B2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;p11">
              <a:extLst>
                <a:ext uri="{FF2B5EF4-FFF2-40B4-BE49-F238E27FC236}">
                  <a16:creationId xmlns:a16="http://schemas.microsoft.com/office/drawing/2014/main" id="{CE6A4304-08A6-4F22-B676-C0C0644C1F61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05;p11">
              <a:extLst>
                <a:ext uri="{FF2B5EF4-FFF2-40B4-BE49-F238E27FC236}">
                  <a16:creationId xmlns:a16="http://schemas.microsoft.com/office/drawing/2014/main" id="{09779EA0-77A1-4226-B1A3-4F43905D3B1F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6;p11">
              <a:extLst>
                <a:ext uri="{FF2B5EF4-FFF2-40B4-BE49-F238E27FC236}">
                  <a16:creationId xmlns:a16="http://schemas.microsoft.com/office/drawing/2014/main" id="{465DAD88-CAB3-4B74-B65A-461F526D704C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;p11">
              <a:extLst>
                <a:ext uri="{FF2B5EF4-FFF2-40B4-BE49-F238E27FC236}">
                  <a16:creationId xmlns:a16="http://schemas.microsoft.com/office/drawing/2014/main" id="{DC3D3E7B-46DB-4355-B158-10C0FF7A536F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;p11">
              <a:extLst>
                <a:ext uri="{FF2B5EF4-FFF2-40B4-BE49-F238E27FC236}">
                  <a16:creationId xmlns:a16="http://schemas.microsoft.com/office/drawing/2014/main" id="{0336032C-0DE2-4F6D-9E30-0856D98BE85A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9;p11">
              <a:extLst>
                <a:ext uri="{FF2B5EF4-FFF2-40B4-BE49-F238E27FC236}">
                  <a16:creationId xmlns:a16="http://schemas.microsoft.com/office/drawing/2014/main" id="{11C3EBFA-4C5A-415D-9950-3A249ECFC0E7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0;p11">
              <a:extLst>
                <a:ext uri="{FF2B5EF4-FFF2-40B4-BE49-F238E27FC236}">
                  <a16:creationId xmlns:a16="http://schemas.microsoft.com/office/drawing/2014/main" id="{A24E0CF9-E9B9-4C74-9592-A06F4E85161B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1;p11">
              <a:extLst>
                <a:ext uri="{FF2B5EF4-FFF2-40B4-BE49-F238E27FC236}">
                  <a16:creationId xmlns:a16="http://schemas.microsoft.com/office/drawing/2014/main" id="{CD042692-6BDD-47AA-8100-0192BD71901B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;p11">
              <a:extLst>
                <a:ext uri="{FF2B5EF4-FFF2-40B4-BE49-F238E27FC236}">
                  <a16:creationId xmlns:a16="http://schemas.microsoft.com/office/drawing/2014/main" id="{C47EEA77-E02C-4363-9A1A-29E52922D739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;p11">
              <a:extLst>
                <a:ext uri="{FF2B5EF4-FFF2-40B4-BE49-F238E27FC236}">
                  <a16:creationId xmlns:a16="http://schemas.microsoft.com/office/drawing/2014/main" id="{A0FEA449-509F-4F68-966B-6DD0093917FB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4;p11">
              <a:extLst>
                <a:ext uri="{FF2B5EF4-FFF2-40B4-BE49-F238E27FC236}">
                  <a16:creationId xmlns:a16="http://schemas.microsoft.com/office/drawing/2014/main" id="{E0E58156-F6E9-43D8-8069-F011725B086D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5;p11">
              <a:extLst>
                <a:ext uri="{FF2B5EF4-FFF2-40B4-BE49-F238E27FC236}">
                  <a16:creationId xmlns:a16="http://schemas.microsoft.com/office/drawing/2014/main" id="{99C7534A-B633-4C7E-A5C2-BEB19B260035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;p11">
              <a:extLst>
                <a:ext uri="{FF2B5EF4-FFF2-40B4-BE49-F238E27FC236}">
                  <a16:creationId xmlns:a16="http://schemas.microsoft.com/office/drawing/2014/main" id="{E8189ADE-A039-400F-BD96-B7267E0F3AF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7;p11">
              <a:extLst>
                <a:ext uri="{FF2B5EF4-FFF2-40B4-BE49-F238E27FC236}">
                  <a16:creationId xmlns:a16="http://schemas.microsoft.com/office/drawing/2014/main" id="{DD833B84-2D3D-40B3-9E6A-6C86CD8537CA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8;p11">
              <a:extLst>
                <a:ext uri="{FF2B5EF4-FFF2-40B4-BE49-F238E27FC236}">
                  <a16:creationId xmlns:a16="http://schemas.microsoft.com/office/drawing/2014/main" id="{0B84C059-B222-4F22-847D-B718CE6CDAC6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;p11">
              <a:extLst>
                <a:ext uri="{FF2B5EF4-FFF2-40B4-BE49-F238E27FC236}">
                  <a16:creationId xmlns:a16="http://schemas.microsoft.com/office/drawing/2014/main" id="{0E65177C-ED6B-43AD-B087-6E1CF0BA9B96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0;p11">
              <a:extLst>
                <a:ext uri="{FF2B5EF4-FFF2-40B4-BE49-F238E27FC236}">
                  <a16:creationId xmlns:a16="http://schemas.microsoft.com/office/drawing/2014/main" id="{C4C425BD-285A-410B-A907-D97BE632A08A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;p11">
              <a:extLst>
                <a:ext uri="{FF2B5EF4-FFF2-40B4-BE49-F238E27FC236}">
                  <a16:creationId xmlns:a16="http://schemas.microsoft.com/office/drawing/2014/main" id="{5A0B7492-786F-4A25-8860-B450AA00CA9E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2;p11">
              <a:extLst>
                <a:ext uri="{FF2B5EF4-FFF2-40B4-BE49-F238E27FC236}">
                  <a16:creationId xmlns:a16="http://schemas.microsoft.com/office/drawing/2014/main" id="{DCA11C2B-2A62-4877-B248-21884B72B13F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3;p11">
              <a:extLst>
                <a:ext uri="{FF2B5EF4-FFF2-40B4-BE49-F238E27FC236}">
                  <a16:creationId xmlns:a16="http://schemas.microsoft.com/office/drawing/2014/main" id="{F6CC12D9-6033-4A82-87F5-E158A3FA8350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4;p11">
              <a:extLst>
                <a:ext uri="{FF2B5EF4-FFF2-40B4-BE49-F238E27FC236}">
                  <a16:creationId xmlns:a16="http://schemas.microsoft.com/office/drawing/2014/main" id="{CD0BAB6B-EE9E-42C3-A007-5284F9F2D085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5;p11">
              <a:extLst>
                <a:ext uri="{FF2B5EF4-FFF2-40B4-BE49-F238E27FC236}">
                  <a16:creationId xmlns:a16="http://schemas.microsoft.com/office/drawing/2014/main" id="{D9CF0282-130B-4C04-898D-C5755D307CE9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6;p11">
              <a:extLst>
                <a:ext uri="{FF2B5EF4-FFF2-40B4-BE49-F238E27FC236}">
                  <a16:creationId xmlns:a16="http://schemas.microsoft.com/office/drawing/2014/main" id="{C26868C3-7EC5-40BF-B344-A367040A6EE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7;p11">
              <a:extLst>
                <a:ext uri="{FF2B5EF4-FFF2-40B4-BE49-F238E27FC236}">
                  <a16:creationId xmlns:a16="http://schemas.microsoft.com/office/drawing/2014/main" id="{A1BF1FFF-B8F1-429B-94A1-72A202E9F20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;p11">
              <a:extLst>
                <a:ext uri="{FF2B5EF4-FFF2-40B4-BE49-F238E27FC236}">
                  <a16:creationId xmlns:a16="http://schemas.microsoft.com/office/drawing/2014/main" id="{908E4EC6-2088-4BDF-B036-C979A2E055F7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9;p11">
              <a:extLst>
                <a:ext uri="{FF2B5EF4-FFF2-40B4-BE49-F238E27FC236}">
                  <a16:creationId xmlns:a16="http://schemas.microsoft.com/office/drawing/2014/main" id="{31CEDC27-9469-43F2-8657-53D097D4731F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0;p11">
              <a:extLst>
                <a:ext uri="{FF2B5EF4-FFF2-40B4-BE49-F238E27FC236}">
                  <a16:creationId xmlns:a16="http://schemas.microsoft.com/office/drawing/2014/main" id="{37738164-C376-4DB9-85D0-CAE65CCE24A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1;p11">
              <a:extLst>
                <a:ext uri="{FF2B5EF4-FFF2-40B4-BE49-F238E27FC236}">
                  <a16:creationId xmlns:a16="http://schemas.microsoft.com/office/drawing/2014/main" id="{FC4BCB47-6695-4F7D-88B5-5B1F7F3B0A82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C27892D-9FAA-49F5-9C0D-572973B96AA6}"/>
              </a:ext>
            </a:extLst>
          </p:cNvPr>
          <p:cNvGrpSpPr/>
          <p:nvPr/>
        </p:nvGrpSpPr>
        <p:grpSpPr>
          <a:xfrm>
            <a:off x="1502663" y="663656"/>
            <a:ext cx="2318005" cy="670342"/>
            <a:chOff x="1502663" y="1428097"/>
            <a:chExt cx="2318005" cy="670342"/>
          </a:xfrm>
        </p:grpSpPr>
        <p:pic>
          <p:nvPicPr>
            <p:cNvPr id="1026" name="Picture 2" descr="sketch border Gallery - ClipArt Best - ClipArt Best">
              <a:extLst>
                <a:ext uri="{FF2B5EF4-FFF2-40B4-BE49-F238E27FC236}">
                  <a16:creationId xmlns:a16="http://schemas.microsoft.com/office/drawing/2014/main" id="{1FC4B341-6B91-4873-A8EE-376E890B2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2663" y="1428097"/>
              <a:ext cx="2318005" cy="6703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9EFBF8-36FD-47F0-8CE0-A73E9C6AE3E3}"/>
                </a:ext>
              </a:extLst>
            </p:cNvPr>
            <p:cNvSpPr txBox="1"/>
            <p:nvPr/>
          </p:nvSpPr>
          <p:spPr>
            <a:xfrm>
              <a:off x="2004434" y="1579106"/>
              <a:ext cx="131446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b="1" dirty="0" err="1">
                  <a:solidFill>
                    <a:schemeClr val="tx2">
                      <a:lumMod val="75000"/>
                    </a:schemeClr>
                  </a:solidFill>
                </a:rPr>
                <a:t>Tự</a:t>
              </a:r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75000"/>
                    </a:schemeClr>
                  </a:solidFill>
                </a:rPr>
                <a:t>nhiên</a:t>
              </a:r>
              <a:endParaRPr lang="en-US" sz="2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F081490-D0CE-4C99-945D-6F2ECD7128A6}"/>
              </a:ext>
            </a:extLst>
          </p:cNvPr>
          <p:cNvGrpSpPr/>
          <p:nvPr/>
        </p:nvGrpSpPr>
        <p:grpSpPr>
          <a:xfrm>
            <a:off x="5323331" y="663656"/>
            <a:ext cx="2318005" cy="670342"/>
            <a:chOff x="5323331" y="1428097"/>
            <a:chExt cx="2318005" cy="670342"/>
          </a:xfrm>
        </p:grpSpPr>
        <p:pic>
          <p:nvPicPr>
            <p:cNvPr id="104" name="Picture 2" descr="sketch border Gallery - ClipArt Best - ClipArt Best">
              <a:extLst>
                <a:ext uri="{FF2B5EF4-FFF2-40B4-BE49-F238E27FC236}">
                  <a16:creationId xmlns:a16="http://schemas.microsoft.com/office/drawing/2014/main" id="{DB381F53-7AEB-4BA5-A8BB-00A3939A6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331" y="1428097"/>
              <a:ext cx="2318005" cy="670342"/>
            </a:xfrm>
            <a:prstGeom prst="rect">
              <a:avLst/>
            </a:prstGeom>
            <a:solidFill>
              <a:srgbClr val="DCF3FB"/>
            </a:solidFill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76FB7E6-391F-4A8A-916F-629E4EACC659}"/>
                </a:ext>
              </a:extLst>
            </p:cNvPr>
            <p:cNvSpPr txBox="1"/>
            <p:nvPr/>
          </p:nvSpPr>
          <p:spPr>
            <a:xfrm>
              <a:off x="5819321" y="1571665"/>
              <a:ext cx="1316066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b="1" dirty="0" err="1">
                  <a:solidFill>
                    <a:schemeClr val="tx2">
                      <a:lumMod val="75000"/>
                    </a:schemeClr>
                  </a:solidFill>
                </a:rPr>
                <a:t>Nhân</a:t>
              </a:r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75000"/>
                    </a:schemeClr>
                  </a:solidFill>
                </a:rPr>
                <a:t>tạo</a:t>
              </a:r>
              <a:endParaRPr lang="en-US" sz="2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40451ED4-AE2B-4C28-8DFA-524259030A48}"/>
              </a:ext>
            </a:extLst>
          </p:cNvPr>
          <p:cNvSpPr txBox="1"/>
          <p:nvPr/>
        </p:nvSpPr>
        <p:spPr>
          <a:xfrm>
            <a:off x="1401789" y="1707290"/>
            <a:ext cx="2715936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Rối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loạn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quá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trình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sao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ADN </a:t>
            </a:r>
          </a:p>
          <a:p>
            <a:pPr algn="l"/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dưới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hưởng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ngoài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thể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BA0F000-5017-4E63-8F0D-E5CC0E7DA810}"/>
              </a:ext>
            </a:extLst>
          </p:cNvPr>
          <p:cNvSpPr txBox="1"/>
          <p:nvPr/>
        </p:nvSpPr>
        <p:spPr>
          <a:xfrm>
            <a:off x="5179557" y="2041198"/>
            <a:ext cx="268182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Con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gây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ra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bằng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tác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nhân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lí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hoặc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hóa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</a:rPr>
              <a:t>học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Tìm hiểu về chất độc màu da cam và nỗi ám ảnh sau chiến tranh Việt Nam">
            <a:extLst>
              <a:ext uri="{FF2B5EF4-FFF2-40B4-BE49-F238E27FC236}">
                <a16:creationId xmlns:a16="http://schemas.microsoft.com/office/drawing/2014/main" id="{64A5021D-D241-4523-ADC6-6EA4CE1D0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26" y="3677055"/>
            <a:ext cx="3877488" cy="26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o Bắc cực - loài vật xinh đẹp ăn phân chính mình - KhoaHoc.tv">
            <a:extLst>
              <a:ext uri="{FF2B5EF4-FFF2-40B4-BE49-F238E27FC236}">
                <a16:creationId xmlns:a16="http://schemas.microsoft.com/office/drawing/2014/main" id="{A4ADD602-0B5E-4D25-9276-55C078D6F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06" y="3673667"/>
            <a:ext cx="3571745" cy="26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1A60DE8-64C5-40E0-A35F-57DCDB94CC8E}"/>
              </a:ext>
            </a:extLst>
          </p:cNvPr>
          <p:cNvGrpSpPr/>
          <p:nvPr/>
        </p:nvGrpSpPr>
        <p:grpSpPr>
          <a:xfrm>
            <a:off x="1401789" y="5933499"/>
            <a:ext cx="2509760" cy="670342"/>
            <a:chOff x="1807989" y="1428097"/>
            <a:chExt cx="1707353" cy="670342"/>
          </a:xfrm>
        </p:grpSpPr>
        <p:pic>
          <p:nvPicPr>
            <p:cNvPr id="124" name="Picture 2" descr="sketch border Gallery - ClipArt Best - ClipArt Best">
              <a:extLst>
                <a:ext uri="{FF2B5EF4-FFF2-40B4-BE49-F238E27FC236}">
                  <a16:creationId xmlns:a16="http://schemas.microsoft.com/office/drawing/2014/main" id="{C23A8F6C-6A28-46D9-A3C6-FF594A868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989" y="1428097"/>
              <a:ext cx="1707353" cy="67034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FAA7892-B2B7-468C-814A-7AD61B91F3AA}"/>
                </a:ext>
              </a:extLst>
            </p:cNvPr>
            <p:cNvSpPr txBox="1"/>
            <p:nvPr/>
          </p:nvSpPr>
          <p:spPr>
            <a:xfrm>
              <a:off x="1942723" y="1487806"/>
              <a:ext cx="138711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Lông</a:t>
              </a:r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cáo</a:t>
              </a:r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bắc</a:t>
              </a:r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cực</a:t>
              </a:r>
              <a:endParaRPr lang="en-US" b="1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l"/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thay</a:t>
              </a:r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đổi</a:t>
              </a:r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theo</a:t>
              </a:r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mùa</a:t>
              </a:r>
              <a:endParaRPr lang="en-US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882EC85-A002-4E62-9859-1F339DD8B4A5}"/>
              </a:ext>
            </a:extLst>
          </p:cNvPr>
          <p:cNvGrpSpPr/>
          <p:nvPr/>
        </p:nvGrpSpPr>
        <p:grpSpPr>
          <a:xfrm>
            <a:off x="699090" y="10486490"/>
            <a:ext cx="2318005" cy="670342"/>
            <a:chOff x="1502663" y="1428097"/>
            <a:chExt cx="2318005" cy="670342"/>
          </a:xfrm>
        </p:grpSpPr>
        <p:pic>
          <p:nvPicPr>
            <p:cNvPr id="130" name="Picture 2" descr="sketch border Gallery - ClipArt Best - ClipArt Best">
              <a:extLst>
                <a:ext uri="{FF2B5EF4-FFF2-40B4-BE49-F238E27FC236}">
                  <a16:creationId xmlns:a16="http://schemas.microsoft.com/office/drawing/2014/main" id="{93D5C188-1136-449F-8F70-1E7634F98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2663" y="1428097"/>
              <a:ext cx="2318005" cy="6703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B1BA878-F98C-4B19-B60C-8ED896F2BE77}"/>
                </a:ext>
              </a:extLst>
            </p:cNvPr>
            <p:cNvSpPr txBox="1"/>
            <p:nvPr/>
          </p:nvSpPr>
          <p:spPr>
            <a:xfrm>
              <a:off x="2004434" y="1579106"/>
              <a:ext cx="131446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b="1" dirty="0" err="1">
                  <a:solidFill>
                    <a:schemeClr val="tx2">
                      <a:lumMod val="75000"/>
                    </a:schemeClr>
                  </a:solidFill>
                </a:rPr>
                <a:t>Tự</a:t>
              </a:r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75000"/>
                    </a:schemeClr>
                  </a:solidFill>
                </a:rPr>
                <a:t>nhiên</a:t>
              </a:r>
              <a:endParaRPr lang="en-US" sz="2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F547C10-368B-45F5-8B9D-14359ABFC88B}"/>
              </a:ext>
            </a:extLst>
          </p:cNvPr>
          <p:cNvGrpSpPr/>
          <p:nvPr/>
        </p:nvGrpSpPr>
        <p:grpSpPr>
          <a:xfrm>
            <a:off x="5208008" y="5933499"/>
            <a:ext cx="2509760" cy="670342"/>
            <a:chOff x="1807989" y="1428097"/>
            <a:chExt cx="1707353" cy="670342"/>
          </a:xfrm>
        </p:grpSpPr>
        <p:pic>
          <p:nvPicPr>
            <p:cNvPr id="133" name="Picture 2" descr="sketch border Gallery - ClipArt Best - ClipArt Best">
              <a:extLst>
                <a:ext uri="{FF2B5EF4-FFF2-40B4-BE49-F238E27FC236}">
                  <a16:creationId xmlns:a16="http://schemas.microsoft.com/office/drawing/2014/main" id="{9AF37552-8652-44BF-B18D-60DBD5393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989" y="1428097"/>
              <a:ext cx="1707353" cy="67034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40A2DD4-EBC5-4439-870A-E8D98C4C896B}"/>
                </a:ext>
              </a:extLst>
            </p:cNvPr>
            <p:cNvSpPr txBox="1"/>
            <p:nvPr/>
          </p:nvSpPr>
          <p:spPr>
            <a:xfrm>
              <a:off x="2205853" y="1487806"/>
              <a:ext cx="90729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độc</a:t>
              </a:r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n-US" b="1" dirty="0" err="1">
                  <a:solidFill>
                    <a:schemeClr val="tx2">
                      <a:lumMod val="75000"/>
                    </a:schemeClr>
                  </a:solidFill>
                </a:rPr>
                <a:t>màu</a:t>
              </a:r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 da cam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93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lowchart: Stored Data 84">
            <a:extLst>
              <a:ext uri="{FF2B5EF4-FFF2-40B4-BE49-F238E27FC236}">
                <a16:creationId xmlns:a16="http://schemas.microsoft.com/office/drawing/2014/main" id="{6D23FACF-877D-461B-A070-D36D24946495}"/>
              </a:ext>
            </a:extLst>
          </p:cNvPr>
          <p:cNvSpPr/>
          <p:nvPr/>
        </p:nvSpPr>
        <p:spPr>
          <a:xfrm rot="5400000">
            <a:off x="2281871" y="1232734"/>
            <a:ext cx="4560429" cy="9463172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Stored Data 83">
            <a:extLst>
              <a:ext uri="{FF2B5EF4-FFF2-40B4-BE49-F238E27FC236}">
                <a16:creationId xmlns:a16="http://schemas.microsoft.com/office/drawing/2014/main" id="{2A9AE215-E3B6-4B80-8E22-E4B628167297}"/>
              </a:ext>
            </a:extLst>
          </p:cNvPr>
          <p:cNvSpPr/>
          <p:nvPr/>
        </p:nvSpPr>
        <p:spPr>
          <a:xfrm rot="5400000">
            <a:off x="1787007" y="-2760676"/>
            <a:ext cx="5550156" cy="9463172"/>
          </a:xfrm>
          <a:prstGeom prst="flowChartOnlineStorag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726543A-BBFF-4801-97BF-2126309243C4}"/>
              </a:ext>
            </a:extLst>
          </p:cNvPr>
          <p:cNvSpPr/>
          <p:nvPr/>
        </p:nvSpPr>
        <p:spPr>
          <a:xfrm rot="10800000">
            <a:off x="-593367" y="2785436"/>
            <a:ext cx="10954657" cy="5237162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rgbClr val="FFD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6BA2D078-659C-47F4-8996-37880D68C43A}"/>
              </a:ext>
            </a:extLst>
          </p:cNvPr>
          <p:cNvSpPr/>
          <p:nvPr/>
        </p:nvSpPr>
        <p:spPr>
          <a:xfrm rot="10800000">
            <a:off x="-564285" y="344694"/>
            <a:ext cx="10954657" cy="5458287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rgbClr val="FB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24804-2841-408C-89BF-54626FDDD7E5}"/>
              </a:ext>
            </a:extLst>
          </p:cNvPr>
          <p:cNvSpPr txBox="1"/>
          <p:nvPr/>
        </p:nvSpPr>
        <p:spPr>
          <a:xfrm>
            <a:off x="2023233" y="2334484"/>
            <a:ext cx="5097550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Phần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III.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Vai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trò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#9Slide07 Pattaya" panose="00000500000000000000" pitchFamily="2" charset="-34"/>
              <a:cs typeface="#9Slide07 Pattaya" panose="00000500000000000000" pitchFamily="2" charset="-34"/>
            </a:endParaRPr>
          </a:p>
          <a:p>
            <a:pPr algn="ctr"/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của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đột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biến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 gen</a:t>
            </a:r>
          </a:p>
        </p:txBody>
      </p:sp>
      <p:grpSp>
        <p:nvGrpSpPr>
          <p:cNvPr id="4" name="Google Shape;9;p2">
            <a:extLst>
              <a:ext uri="{FF2B5EF4-FFF2-40B4-BE49-F238E27FC236}">
                <a16:creationId xmlns:a16="http://schemas.microsoft.com/office/drawing/2014/main" id="{8C9BC7E5-1BDA-4855-886F-DB85E3F0AB54}"/>
              </a:ext>
            </a:extLst>
          </p:cNvPr>
          <p:cNvGrpSpPr/>
          <p:nvPr/>
        </p:nvGrpSpPr>
        <p:grpSpPr>
          <a:xfrm>
            <a:off x="69885" y="196021"/>
            <a:ext cx="8827694" cy="4846704"/>
            <a:chOff x="151480" y="268278"/>
            <a:chExt cx="8842791" cy="4117201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945542E9-4DD5-4C45-AF53-652C127D34C9}"/>
                </a:ext>
              </a:extLst>
            </p:cNvPr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;p2">
              <a:extLst>
                <a:ext uri="{FF2B5EF4-FFF2-40B4-BE49-F238E27FC236}">
                  <a16:creationId xmlns:a16="http://schemas.microsoft.com/office/drawing/2014/main" id="{54E17D19-5398-4819-A0B7-ECDAD78AEF5C}"/>
                </a:ext>
              </a:extLst>
            </p:cNvPr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;p2">
              <a:extLst>
                <a:ext uri="{FF2B5EF4-FFF2-40B4-BE49-F238E27FC236}">
                  <a16:creationId xmlns:a16="http://schemas.microsoft.com/office/drawing/2014/main" id="{73748687-0E55-4F20-BDEE-1163B33CEA09}"/>
                </a:ext>
              </a:extLst>
            </p:cNvPr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;p2">
              <a:extLst>
                <a:ext uri="{FF2B5EF4-FFF2-40B4-BE49-F238E27FC236}">
                  <a16:creationId xmlns:a16="http://schemas.microsoft.com/office/drawing/2014/main" id="{845D2F19-41EA-4990-894D-7F98E1995AE1}"/>
                </a:ext>
              </a:extLst>
            </p:cNvPr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;p2">
              <a:extLst>
                <a:ext uri="{FF2B5EF4-FFF2-40B4-BE49-F238E27FC236}">
                  <a16:creationId xmlns:a16="http://schemas.microsoft.com/office/drawing/2014/main" id="{D4BA9F3D-B40C-42A4-B6EC-8497EAE5A466}"/>
                </a:ext>
              </a:extLst>
            </p:cNvPr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67;p6">
            <a:extLst>
              <a:ext uri="{FF2B5EF4-FFF2-40B4-BE49-F238E27FC236}">
                <a16:creationId xmlns:a16="http://schemas.microsoft.com/office/drawing/2014/main" id="{D6695EB8-14ED-4E6B-B2A8-1FD36409A3F6}"/>
              </a:ext>
            </a:extLst>
          </p:cNvPr>
          <p:cNvGrpSpPr/>
          <p:nvPr/>
        </p:nvGrpSpPr>
        <p:grpSpPr>
          <a:xfrm rot="1365313">
            <a:off x="8320844" y="5246847"/>
            <a:ext cx="762736" cy="1210640"/>
            <a:chOff x="2190225" y="236575"/>
            <a:chExt cx="3165475" cy="5024350"/>
          </a:xfrm>
        </p:grpSpPr>
        <p:sp>
          <p:nvSpPr>
            <p:cNvPr id="19" name="Google Shape;68;p6">
              <a:extLst>
                <a:ext uri="{FF2B5EF4-FFF2-40B4-BE49-F238E27FC236}">
                  <a16:creationId xmlns:a16="http://schemas.microsoft.com/office/drawing/2014/main" id="{AE38A8CF-622A-42D8-A564-FB6064E824CE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;p6">
              <a:extLst>
                <a:ext uri="{FF2B5EF4-FFF2-40B4-BE49-F238E27FC236}">
                  <a16:creationId xmlns:a16="http://schemas.microsoft.com/office/drawing/2014/main" id="{CB0E299A-A780-4536-8012-C52E633BF5AD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;p6">
              <a:extLst>
                <a:ext uri="{FF2B5EF4-FFF2-40B4-BE49-F238E27FC236}">
                  <a16:creationId xmlns:a16="http://schemas.microsoft.com/office/drawing/2014/main" id="{668024C4-EB21-4179-A2F7-A9C975E24710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;p6">
              <a:extLst>
                <a:ext uri="{FF2B5EF4-FFF2-40B4-BE49-F238E27FC236}">
                  <a16:creationId xmlns:a16="http://schemas.microsoft.com/office/drawing/2014/main" id="{0BFEF879-E65D-4796-8C89-646B39FCC768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;p6">
              <a:extLst>
                <a:ext uri="{FF2B5EF4-FFF2-40B4-BE49-F238E27FC236}">
                  <a16:creationId xmlns:a16="http://schemas.microsoft.com/office/drawing/2014/main" id="{AC89713A-558B-4619-B4D6-AE5E7F66BD2A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73;p6">
            <a:extLst>
              <a:ext uri="{FF2B5EF4-FFF2-40B4-BE49-F238E27FC236}">
                <a16:creationId xmlns:a16="http://schemas.microsoft.com/office/drawing/2014/main" id="{4BF4C794-783A-428B-B3AA-E36AD92DCFDC}"/>
              </a:ext>
            </a:extLst>
          </p:cNvPr>
          <p:cNvGrpSpPr/>
          <p:nvPr/>
        </p:nvGrpSpPr>
        <p:grpSpPr>
          <a:xfrm rot="19546184">
            <a:off x="168457" y="5232876"/>
            <a:ext cx="801896" cy="1238575"/>
            <a:chOff x="2144500" y="237375"/>
            <a:chExt cx="3245200" cy="5012400"/>
          </a:xfrm>
        </p:grpSpPr>
        <p:sp>
          <p:nvSpPr>
            <p:cNvPr id="14" name="Google Shape;74;p6">
              <a:extLst>
                <a:ext uri="{FF2B5EF4-FFF2-40B4-BE49-F238E27FC236}">
                  <a16:creationId xmlns:a16="http://schemas.microsoft.com/office/drawing/2014/main" id="{9EFE2177-2AF0-456C-BBA8-D39E236B9982}"/>
                </a:ext>
              </a:extLst>
            </p:cNvPr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;p6">
              <a:extLst>
                <a:ext uri="{FF2B5EF4-FFF2-40B4-BE49-F238E27FC236}">
                  <a16:creationId xmlns:a16="http://schemas.microsoft.com/office/drawing/2014/main" id="{F5B37E3D-0438-476A-9E2E-BA254537AA25}"/>
                </a:ext>
              </a:extLst>
            </p:cNvPr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;p6">
              <a:extLst>
                <a:ext uri="{FF2B5EF4-FFF2-40B4-BE49-F238E27FC236}">
                  <a16:creationId xmlns:a16="http://schemas.microsoft.com/office/drawing/2014/main" id="{62ABE790-6426-4936-A5EC-7A72CAA84B24}"/>
                </a:ext>
              </a:extLst>
            </p:cNvPr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7;p6">
              <a:extLst>
                <a:ext uri="{FF2B5EF4-FFF2-40B4-BE49-F238E27FC236}">
                  <a16:creationId xmlns:a16="http://schemas.microsoft.com/office/drawing/2014/main" id="{1C3F0C5B-9060-46FD-A58C-94D46C316AC1}"/>
                </a:ext>
              </a:extLst>
            </p:cNvPr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;p6">
              <a:extLst>
                <a:ext uri="{FF2B5EF4-FFF2-40B4-BE49-F238E27FC236}">
                  <a16:creationId xmlns:a16="http://schemas.microsoft.com/office/drawing/2014/main" id="{540B5A77-38FD-4F72-9CAD-55DF4BC3D09B}"/>
                </a:ext>
              </a:extLst>
            </p:cNvPr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77;p11">
            <a:extLst>
              <a:ext uri="{FF2B5EF4-FFF2-40B4-BE49-F238E27FC236}">
                <a16:creationId xmlns:a16="http://schemas.microsoft.com/office/drawing/2014/main" id="{D274FD68-8E7E-4054-823B-7CF2F732A1C3}"/>
              </a:ext>
            </a:extLst>
          </p:cNvPr>
          <p:cNvGrpSpPr/>
          <p:nvPr/>
        </p:nvGrpSpPr>
        <p:grpSpPr>
          <a:xfrm>
            <a:off x="8502541" y="1750418"/>
            <a:ext cx="1528010" cy="1421425"/>
            <a:chOff x="920750" y="240450"/>
            <a:chExt cx="5619750" cy="5227750"/>
          </a:xfrm>
        </p:grpSpPr>
        <p:sp>
          <p:nvSpPr>
            <p:cNvPr id="56" name="Google Shape;178;p11">
              <a:extLst>
                <a:ext uri="{FF2B5EF4-FFF2-40B4-BE49-F238E27FC236}">
                  <a16:creationId xmlns:a16="http://schemas.microsoft.com/office/drawing/2014/main" id="{644A1AE0-56D1-4A29-8BBE-7E1E4D852AE4}"/>
                </a:ext>
              </a:extLst>
            </p:cNvPr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9;p11">
              <a:extLst>
                <a:ext uri="{FF2B5EF4-FFF2-40B4-BE49-F238E27FC236}">
                  <a16:creationId xmlns:a16="http://schemas.microsoft.com/office/drawing/2014/main" id="{EE8C95BC-71E3-4BC2-84DD-67A12A7BDE56}"/>
                </a:ext>
              </a:extLst>
            </p:cNvPr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;p11">
              <a:extLst>
                <a:ext uri="{FF2B5EF4-FFF2-40B4-BE49-F238E27FC236}">
                  <a16:creationId xmlns:a16="http://schemas.microsoft.com/office/drawing/2014/main" id="{DB6758D3-2BDB-4CDB-A7A0-93D9A6203FD1}"/>
                </a:ext>
              </a:extLst>
            </p:cNvPr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1;p11">
              <a:extLst>
                <a:ext uri="{FF2B5EF4-FFF2-40B4-BE49-F238E27FC236}">
                  <a16:creationId xmlns:a16="http://schemas.microsoft.com/office/drawing/2014/main" id="{39C605C6-0000-4170-A769-BB2DE8562405}"/>
                </a:ext>
              </a:extLst>
            </p:cNvPr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2;p11">
              <a:extLst>
                <a:ext uri="{FF2B5EF4-FFF2-40B4-BE49-F238E27FC236}">
                  <a16:creationId xmlns:a16="http://schemas.microsoft.com/office/drawing/2014/main" id="{3F5656BD-6E2C-490A-A967-46BC7DD69FAD}"/>
                </a:ext>
              </a:extLst>
            </p:cNvPr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3;p11">
              <a:extLst>
                <a:ext uri="{FF2B5EF4-FFF2-40B4-BE49-F238E27FC236}">
                  <a16:creationId xmlns:a16="http://schemas.microsoft.com/office/drawing/2014/main" id="{80498811-F4B5-4D1A-969A-FD60044C094A}"/>
                </a:ext>
              </a:extLst>
            </p:cNvPr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4;p11">
              <a:extLst>
                <a:ext uri="{FF2B5EF4-FFF2-40B4-BE49-F238E27FC236}">
                  <a16:creationId xmlns:a16="http://schemas.microsoft.com/office/drawing/2014/main" id="{5096E007-E595-4BF7-819B-5687BBA92FE0}"/>
                </a:ext>
              </a:extLst>
            </p:cNvPr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5;p11">
              <a:extLst>
                <a:ext uri="{FF2B5EF4-FFF2-40B4-BE49-F238E27FC236}">
                  <a16:creationId xmlns:a16="http://schemas.microsoft.com/office/drawing/2014/main" id="{DCC176A6-95E5-4445-AA1C-454636D62045}"/>
                </a:ext>
              </a:extLst>
            </p:cNvPr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6;p11">
              <a:extLst>
                <a:ext uri="{FF2B5EF4-FFF2-40B4-BE49-F238E27FC236}">
                  <a16:creationId xmlns:a16="http://schemas.microsoft.com/office/drawing/2014/main" id="{0E431DA0-7A25-47BC-BFCD-D6F0DAC69A39}"/>
                </a:ext>
              </a:extLst>
            </p:cNvPr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7;p11">
              <a:extLst>
                <a:ext uri="{FF2B5EF4-FFF2-40B4-BE49-F238E27FC236}">
                  <a16:creationId xmlns:a16="http://schemas.microsoft.com/office/drawing/2014/main" id="{00FD0B76-5685-488F-B117-81D9AC5AA3C8}"/>
                </a:ext>
              </a:extLst>
            </p:cNvPr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8;p11">
              <a:extLst>
                <a:ext uri="{FF2B5EF4-FFF2-40B4-BE49-F238E27FC236}">
                  <a16:creationId xmlns:a16="http://schemas.microsoft.com/office/drawing/2014/main" id="{686C2DC8-4B00-4B15-9A87-9053AA514E5B}"/>
                </a:ext>
              </a:extLst>
            </p:cNvPr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9;p11">
              <a:extLst>
                <a:ext uri="{FF2B5EF4-FFF2-40B4-BE49-F238E27FC236}">
                  <a16:creationId xmlns:a16="http://schemas.microsoft.com/office/drawing/2014/main" id="{3506EE03-B10B-4030-88F2-9B0135308994}"/>
                </a:ext>
              </a:extLst>
            </p:cNvPr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0;p11">
              <a:extLst>
                <a:ext uri="{FF2B5EF4-FFF2-40B4-BE49-F238E27FC236}">
                  <a16:creationId xmlns:a16="http://schemas.microsoft.com/office/drawing/2014/main" id="{AE37E844-1321-44BD-9956-34F277EB8687}"/>
                </a:ext>
              </a:extLst>
            </p:cNvPr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1;p11">
              <a:extLst>
                <a:ext uri="{FF2B5EF4-FFF2-40B4-BE49-F238E27FC236}">
                  <a16:creationId xmlns:a16="http://schemas.microsoft.com/office/drawing/2014/main" id="{7C5AD9E8-44EA-4BF3-892C-9E0BABFF8446}"/>
                </a:ext>
              </a:extLst>
            </p:cNvPr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2;p11">
              <a:extLst>
                <a:ext uri="{FF2B5EF4-FFF2-40B4-BE49-F238E27FC236}">
                  <a16:creationId xmlns:a16="http://schemas.microsoft.com/office/drawing/2014/main" id="{5FB9B015-CB7B-4188-ACBC-F04D41016590}"/>
                </a:ext>
              </a:extLst>
            </p:cNvPr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;p11">
              <a:extLst>
                <a:ext uri="{FF2B5EF4-FFF2-40B4-BE49-F238E27FC236}">
                  <a16:creationId xmlns:a16="http://schemas.microsoft.com/office/drawing/2014/main" id="{1D71B06E-8B74-4FA1-A0E0-1905CA38834A}"/>
                </a:ext>
              </a:extLst>
            </p:cNvPr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4;p11">
              <a:extLst>
                <a:ext uri="{FF2B5EF4-FFF2-40B4-BE49-F238E27FC236}">
                  <a16:creationId xmlns:a16="http://schemas.microsoft.com/office/drawing/2014/main" id="{2B5DDE05-598C-477E-8D80-9A5AEB5AF2A8}"/>
                </a:ext>
              </a:extLst>
            </p:cNvPr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5;p11">
              <a:extLst>
                <a:ext uri="{FF2B5EF4-FFF2-40B4-BE49-F238E27FC236}">
                  <a16:creationId xmlns:a16="http://schemas.microsoft.com/office/drawing/2014/main" id="{EAE40977-7F51-408A-BA4C-D83AD012B8D4}"/>
                </a:ext>
              </a:extLst>
            </p:cNvPr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6;p11">
              <a:extLst>
                <a:ext uri="{FF2B5EF4-FFF2-40B4-BE49-F238E27FC236}">
                  <a16:creationId xmlns:a16="http://schemas.microsoft.com/office/drawing/2014/main" id="{7763AC4B-1A91-48E3-AAAB-93CE1FA24BA1}"/>
                </a:ext>
              </a:extLst>
            </p:cNvPr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7;p11">
              <a:extLst>
                <a:ext uri="{FF2B5EF4-FFF2-40B4-BE49-F238E27FC236}">
                  <a16:creationId xmlns:a16="http://schemas.microsoft.com/office/drawing/2014/main" id="{1C621B61-2A16-4208-84AE-D4EC94735454}"/>
                </a:ext>
              </a:extLst>
            </p:cNvPr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8;p11">
              <a:extLst>
                <a:ext uri="{FF2B5EF4-FFF2-40B4-BE49-F238E27FC236}">
                  <a16:creationId xmlns:a16="http://schemas.microsoft.com/office/drawing/2014/main" id="{44FE048D-30C2-4498-A840-D9C4B48220C4}"/>
                </a:ext>
              </a:extLst>
            </p:cNvPr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;p11">
              <a:extLst>
                <a:ext uri="{FF2B5EF4-FFF2-40B4-BE49-F238E27FC236}">
                  <a16:creationId xmlns:a16="http://schemas.microsoft.com/office/drawing/2014/main" id="{4F2BED05-BB01-4C9A-AA61-02D5C3CCDC4B}"/>
                </a:ext>
              </a:extLst>
            </p:cNvPr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0;p11">
              <a:extLst>
                <a:ext uri="{FF2B5EF4-FFF2-40B4-BE49-F238E27FC236}">
                  <a16:creationId xmlns:a16="http://schemas.microsoft.com/office/drawing/2014/main" id="{2F8D61E9-C96C-4759-AE3A-CD09136CC106}"/>
                </a:ext>
              </a:extLst>
            </p:cNvPr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1;p11">
              <a:extLst>
                <a:ext uri="{FF2B5EF4-FFF2-40B4-BE49-F238E27FC236}">
                  <a16:creationId xmlns:a16="http://schemas.microsoft.com/office/drawing/2014/main" id="{B270297E-ACDF-4486-89F4-F1BAEFB75770}"/>
                </a:ext>
              </a:extLst>
            </p:cNvPr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02;p11">
            <a:extLst>
              <a:ext uri="{FF2B5EF4-FFF2-40B4-BE49-F238E27FC236}">
                <a16:creationId xmlns:a16="http://schemas.microsoft.com/office/drawing/2014/main" id="{3AFB547F-ACA7-4090-B930-8610993D5543}"/>
              </a:ext>
            </a:extLst>
          </p:cNvPr>
          <p:cNvGrpSpPr/>
          <p:nvPr/>
        </p:nvGrpSpPr>
        <p:grpSpPr>
          <a:xfrm>
            <a:off x="-942101" y="2765171"/>
            <a:ext cx="1412536" cy="1759606"/>
            <a:chOff x="1728250" y="237500"/>
            <a:chExt cx="4090750" cy="5095875"/>
          </a:xfrm>
        </p:grpSpPr>
        <p:sp>
          <p:nvSpPr>
            <p:cNvPr id="27" name="Google Shape;203;p11">
              <a:extLst>
                <a:ext uri="{FF2B5EF4-FFF2-40B4-BE49-F238E27FC236}">
                  <a16:creationId xmlns:a16="http://schemas.microsoft.com/office/drawing/2014/main" id="{EC2FA185-3F90-407F-947E-DE21AD7F20B2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;p11">
              <a:extLst>
                <a:ext uri="{FF2B5EF4-FFF2-40B4-BE49-F238E27FC236}">
                  <a16:creationId xmlns:a16="http://schemas.microsoft.com/office/drawing/2014/main" id="{CE6A4304-08A6-4F22-B676-C0C0644C1F61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;p11">
              <a:extLst>
                <a:ext uri="{FF2B5EF4-FFF2-40B4-BE49-F238E27FC236}">
                  <a16:creationId xmlns:a16="http://schemas.microsoft.com/office/drawing/2014/main" id="{09779EA0-77A1-4226-B1A3-4F43905D3B1F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6;p11">
              <a:extLst>
                <a:ext uri="{FF2B5EF4-FFF2-40B4-BE49-F238E27FC236}">
                  <a16:creationId xmlns:a16="http://schemas.microsoft.com/office/drawing/2014/main" id="{465DAD88-CAB3-4B74-B65A-461F526D704C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;p11">
              <a:extLst>
                <a:ext uri="{FF2B5EF4-FFF2-40B4-BE49-F238E27FC236}">
                  <a16:creationId xmlns:a16="http://schemas.microsoft.com/office/drawing/2014/main" id="{DC3D3E7B-46DB-4355-B158-10C0FF7A536F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;p11">
              <a:extLst>
                <a:ext uri="{FF2B5EF4-FFF2-40B4-BE49-F238E27FC236}">
                  <a16:creationId xmlns:a16="http://schemas.microsoft.com/office/drawing/2014/main" id="{0336032C-0DE2-4F6D-9E30-0856D98BE85A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9;p11">
              <a:extLst>
                <a:ext uri="{FF2B5EF4-FFF2-40B4-BE49-F238E27FC236}">
                  <a16:creationId xmlns:a16="http://schemas.microsoft.com/office/drawing/2014/main" id="{11C3EBFA-4C5A-415D-9950-3A249ECFC0E7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0;p11">
              <a:extLst>
                <a:ext uri="{FF2B5EF4-FFF2-40B4-BE49-F238E27FC236}">
                  <a16:creationId xmlns:a16="http://schemas.microsoft.com/office/drawing/2014/main" id="{A24E0CF9-E9B9-4C74-9592-A06F4E85161B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1;p11">
              <a:extLst>
                <a:ext uri="{FF2B5EF4-FFF2-40B4-BE49-F238E27FC236}">
                  <a16:creationId xmlns:a16="http://schemas.microsoft.com/office/drawing/2014/main" id="{CD042692-6BDD-47AA-8100-0192BD71901B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;p11">
              <a:extLst>
                <a:ext uri="{FF2B5EF4-FFF2-40B4-BE49-F238E27FC236}">
                  <a16:creationId xmlns:a16="http://schemas.microsoft.com/office/drawing/2014/main" id="{C47EEA77-E02C-4363-9A1A-29E52922D739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;p11">
              <a:extLst>
                <a:ext uri="{FF2B5EF4-FFF2-40B4-BE49-F238E27FC236}">
                  <a16:creationId xmlns:a16="http://schemas.microsoft.com/office/drawing/2014/main" id="{A0FEA449-509F-4F68-966B-6DD0093917FB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4;p11">
              <a:extLst>
                <a:ext uri="{FF2B5EF4-FFF2-40B4-BE49-F238E27FC236}">
                  <a16:creationId xmlns:a16="http://schemas.microsoft.com/office/drawing/2014/main" id="{E0E58156-F6E9-43D8-8069-F011725B086D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5;p11">
              <a:extLst>
                <a:ext uri="{FF2B5EF4-FFF2-40B4-BE49-F238E27FC236}">
                  <a16:creationId xmlns:a16="http://schemas.microsoft.com/office/drawing/2014/main" id="{99C7534A-B633-4C7E-A5C2-BEB19B260035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;p11">
              <a:extLst>
                <a:ext uri="{FF2B5EF4-FFF2-40B4-BE49-F238E27FC236}">
                  <a16:creationId xmlns:a16="http://schemas.microsoft.com/office/drawing/2014/main" id="{E8189ADE-A039-400F-BD96-B7267E0F3AF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7;p11">
              <a:extLst>
                <a:ext uri="{FF2B5EF4-FFF2-40B4-BE49-F238E27FC236}">
                  <a16:creationId xmlns:a16="http://schemas.microsoft.com/office/drawing/2014/main" id="{DD833B84-2D3D-40B3-9E6A-6C86CD8537CA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8;p11">
              <a:extLst>
                <a:ext uri="{FF2B5EF4-FFF2-40B4-BE49-F238E27FC236}">
                  <a16:creationId xmlns:a16="http://schemas.microsoft.com/office/drawing/2014/main" id="{0B84C059-B222-4F22-847D-B718CE6CDAC6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;p11">
              <a:extLst>
                <a:ext uri="{FF2B5EF4-FFF2-40B4-BE49-F238E27FC236}">
                  <a16:creationId xmlns:a16="http://schemas.microsoft.com/office/drawing/2014/main" id="{0E65177C-ED6B-43AD-B087-6E1CF0BA9B96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0;p11">
              <a:extLst>
                <a:ext uri="{FF2B5EF4-FFF2-40B4-BE49-F238E27FC236}">
                  <a16:creationId xmlns:a16="http://schemas.microsoft.com/office/drawing/2014/main" id="{C4C425BD-285A-410B-A907-D97BE632A08A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;p11">
              <a:extLst>
                <a:ext uri="{FF2B5EF4-FFF2-40B4-BE49-F238E27FC236}">
                  <a16:creationId xmlns:a16="http://schemas.microsoft.com/office/drawing/2014/main" id="{5A0B7492-786F-4A25-8860-B450AA00CA9E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2;p11">
              <a:extLst>
                <a:ext uri="{FF2B5EF4-FFF2-40B4-BE49-F238E27FC236}">
                  <a16:creationId xmlns:a16="http://schemas.microsoft.com/office/drawing/2014/main" id="{DCA11C2B-2A62-4877-B248-21884B72B13F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3;p11">
              <a:extLst>
                <a:ext uri="{FF2B5EF4-FFF2-40B4-BE49-F238E27FC236}">
                  <a16:creationId xmlns:a16="http://schemas.microsoft.com/office/drawing/2014/main" id="{F6CC12D9-6033-4A82-87F5-E158A3FA8350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4;p11">
              <a:extLst>
                <a:ext uri="{FF2B5EF4-FFF2-40B4-BE49-F238E27FC236}">
                  <a16:creationId xmlns:a16="http://schemas.microsoft.com/office/drawing/2014/main" id="{CD0BAB6B-EE9E-42C3-A007-5284F9F2D085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5;p11">
              <a:extLst>
                <a:ext uri="{FF2B5EF4-FFF2-40B4-BE49-F238E27FC236}">
                  <a16:creationId xmlns:a16="http://schemas.microsoft.com/office/drawing/2014/main" id="{D9CF0282-130B-4C04-898D-C5755D307CE9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6;p11">
              <a:extLst>
                <a:ext uri="{FF2B5EF4-FFF2-40B4-BE49-F238E27FC236}">
                  <a16:creationId xmlns:a16="http://schemas.microsoft.com/office/drawing/2014/main" id="{C26868C3-7EC5-40BF-B344-A367040A6EE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7;p11">
              <a:extLst>
                <a:ext uri="{FF2B5EF4-FFF2-40B4-BE49-F238E27FC236}">
                  <a16:creationId xmlns:a16="http://schemas.microsoft.com/office/drawing/2014/main" id="{A1BF1FFF-B8F1-429B-94A1-72A202E9F200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;p11">
              <a:extLst>
                <a:ext uri="{FF2B5EF4-FFF2-40B4-BE49-F238E27FC236}">
                  <a16:creationId xmlns:a16="http://schemas.microsoft.com/office/drawing/2014/main" id="{908E4EC6-2088-4BDF-B036-C979A2E055F7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9;p11">
              <a:extLst>
                <a:ext uri="{FF2B5EF4-FFF2-40B4-BE49-F238E27FC236}">
                  <a16:creationId xmlns:a16="http://schemas.microsoft.com/office/drawing/2014/main" id="{31CEDC27-9469-43F2-8657-53D097D4731F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0;p11">
              <a:extLst>
                <a:ext uri="{FF2B5EF4-FFF2-40B4-BE49-F238E27FC236}">
                  <a16:creationId xmlns:a16="http://schemas.microsoft.com/office/drawing/2014/main" id="{37738164-C376-4DB9-85D0-CAE65CCE24A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1;p11">
              <a:extLst>
                <a:ext uri="{FF2B5EF4-FFF2-40B4-BE49-F238E27FC236}">
                  <a16:creationId xmlns:a16="http://schemas.microsoft.com/office/drawing/2014/main" id="{FC4BCB47-6695-4F7D-88B5-5B1F7F3B0A82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69;p13">
            <a:extLst>
              <a:ext uri="{FF2B5EF4-FFF2-40B4-BE49-F238E27FC236}">
                <a16:creationId xmlns:a16="http://schemas.microsoft.com/office/drawing/2014/main" id="{3CF4731C-EF1E-45C2-B12A-A7BE2906BD83}"/>
              </a:ext>
            </a:extLst>
          </p:cNvPr>
          <p:cNvGrpSpPr/>
          <p:nvPr/>
        </p:nvGrpSpPr>
        <p:grpSpPr>
          <a:xfrm rot="-1609825">
            <a:off x="-264129" y="-233557"/>
            <a:ext cx="1357442" cy="1384042"/>
            <a:chOff x="1301600" y="238450"/>
            <a:chExt cx="4846600" cy="4941575"/>
          </a:xfrm>
        </p:grpSpPr>
        <p:sp>
          <p:nvSpPr>
            <p:cNvPr id="81" name="Google Shape;270;p13">
              <a:extLst>
                <a:ext uri="{FF2B5EF4-FFF2-40B4-BE49-F238E27FC236}">
                  <a16:creationId xmlns:a16="http://schemas.microsoft.com/office/drawing/2014/main" id="{14960637-6756-4565-8294-B14F86A5D51C}"/>
                </a:ext>
              </a:extLst>
            </p:cNvPr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271;p13">
              <a:extLst>
                <a:ext uri="{FF2B5EF4-FFF2-40B4-BE49-F238E27FC236}">
                  <a16:creationId xmlns:a16="http://schemas.microsoft.com/office/drawing/2014/main" id="{E67DD01E-35E9-491C-9280-DA5DE12CD9A9}"/>
                </a:ext>
              </a:extLst>
            </p:cNvPr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2;p13">
              <a:extLst>
                <a:ext uri="{FF2B5EF4-FFF2-40B4-BE49-F238E27FC236}">
                  <a16:creationId xmlns:a16="http://schemas.microsoft.com/office/drawing/2014/main" id="{A400663F-C8C4-481B-A9AD-8C561A20C28D}"/>
                </a:ext>
              </a:extLst>
            </p:cNvPr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958;p33">
            <a:extLst>
              <a:ext uri="{FF2B5EF4-FFF2-40B4-BE49-F238E27FC236}">
                <a16:creationId xmlns:a16="http://schemas.microsoft.com/office/drawing/2014/main" id="{9B10E40C-5F82-4F70-B37D-C6D4E09DA040}"/>
              </a:ext>
            </a:extLst>
          </p:cNvPr>
          <p:cNvGrpSpPr/>
          <p:nvPr/>
        </p:nvGrpSpPr>
        <p:grpSpPr>
          <a:xfrm rot="-3226582">
            <a:off x="2253312" y="6181709"/>
            <a:ext cx="1259793" cy="1015566"/>
            <a:chOff x="750100" y="236175"/>
            <a:chExt cx="6175375" cy="4978200"/>
          </a:xfrm>
        </p:grpSpPr>
        <p:sp>
          <p:nvSpPr>
            <p:cNvPr id="88" name="Google Shape;959;p33">
              <a:extLst>
                <a:ext uri="{FF2B5EF4-FFF2-40B4-BE49-F238E27FC236}">
                  <a16:creationId xmlns:a16="http://schemas.microsoft.com/office/drawing/2014/main" id="{4DB59B40-F03D-4D3A-935B-02F62D43D678}"/>
                </a:ext>
              </a:extLst>
            </p:cNvPr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60;p33">
              <a:extLst>
                <a:ext uri="{FF2B5EF4-FFF2-40B4-BE49-F238E27FC236}">
                  <a16:creationId xmlns:a16="http://schemas.microsoft.com/office/drawing/2014/main" id="{14CE6CD0-03C9-4C41-B89C-8A44BBC6E980}"/>
                </a:ext>
              </a:extLst>
            </p:cNvPr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61;p33">
              <a:extLst>
                <a:ext uri="{FF2B5EF4-FFF2-40B4-BE49-F238E27FC236}">
                  <a16:creationId xmlns:a16="http://schemas.microsoft.com/office/drawing/2014/main" id="{F1618622-F98B-4BE2-81C2-3E4BD9D4C41D}"/>
                </a:ext>
              </a:extLst>
            </p:cNvPr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62;p33">
              <a:extLst>
                <a:ext uri="{FF2B5EF4-FFF2-40B4-BE49-F238E27FC236}">
                  <a16:creationId xmlns:a16="http://schemas.microsoft.com/office/drawing/2014/main" id="{C9DB4285-34D7-4953-885C-9E8D743487B4}"/>
                </a:ext>
              </a:extLst>
            </p:cNvPr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63;p33">
              <a:extLst>
                <a:ext uri="{FF2B5EF4-FFF2-40B4-BE49-F238E27FC236}">
                  <a16:creationId xmlns:a16="http://schemas.microsoft.com/office/drawing/2014/main" id="{BAF02A6E-5E50-477F-AAE0-6624E8CF9552}"/>
                </a:ext>
              </a:extLst>
            </p:cNvPr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64;p33">
              <a:extLst>
                <a:ext uri="{FF2B5EF4-FFF2-40B4-BE49-F238E27FC236}">
                  <a16:creationId xmlns:a16="http://schemas.microsoft.com/office/drawing/2014/main" id="{EFDFCF4C-0165-47D3-9E88-E68A3CBF2000}"/>
                </a:ext>
              </a:extLst>
            </p:cNvPr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90;p33">
            <a:extLst>
              <a:ext uri="{FF2B5EF4-FFF2-40B4-BE49-F238E27FC236}">
                <a16:creationId xmlns:a16="http://schemas.microsoft.com/office/drawing/2014/main" id="{6F501F7E-797B-4DE7-820E-1F5B73C5D1E3}"/>
              </a:ext>
            </a:extLst>
          </p:cNvPr>
          <p:cNvGrpSpPr/>
          <p:nvPr/>
        </p:nvGrpSpPr>
        <p:grpSpPr>
          <a:xfrm rot="15707217" flipH="1">
            <a:off x="4416997" y="-844927"/>
            <a:ext cx="889155" cy="1181848"/>
            <a:chOff x="1806625" y="239525"/>
            <a:chExt cx="3845825" cy="5111800"/>
          </a:xfrm>
        </p:grpSpPr>
        <p:sp>
          <p:nvSpPr>
            <p:cNvPr id="95" name="Google Shape;991;p33">
              <a:extLst>
                <a:ext uri="{FF2B5EF4-FFF2-40B4-BE49-F238E27FC236}">
                  <a16:creationId xmlns:a16="http://schemas.microsoft.com/office/drawing/2014/main" id="{8F648A04-B457-434F-BDD5-3276F55F6F49}"/>
                </a:ext>
              </a:extLst>
            </p:cNvPr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92;p33">
              <a:extLst>
                <a:ext uri="{FF2B5EF4-FFF2-40B4-BE49-F238E27FC236}">
                  <a16:creationId xmlns:a16="http://schemas.microsoft.com/office/drawing/2014/main" id="{210FA381-08E7-42E8-9AC7-F23DC88E4C83}"/>
                </a:ext>
              </a:extLst>
            </p:cNvPr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93;p33">
              <a:extLst>
                <a:ext uri="{FF2B5EF4-FFF2-40B4-BE49-F238E27FC236}">
                  <a16:creationId xmlns:a16="http://schemas.microsoft.com/office/drawing/2014/main" id="{32E79A76-6832-46B6-9C84-98B3B1DFA19F}"/>
                </a:ext>
              </a:extLst>
            </p:cNvPr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249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17E9BC-BDF2-4777-9934-193506BF6DA7}"/>
              </a:ext>
            </a:extLst>
          </p:cNvPr>
          <p:cNvSpPr/>
          <p:nvPr/>
        </p:nvSpPr>
        <p:spPr>
          <a:xfrm rot="10800000">
            <a:off x="-921254" y="228600"/>
            <a:ext cx="11132057" cy="6172200"/>
          </a:xfrm>
          <a:custGeom>
            <a:avLst/>
            <a:gdLst>
              <a:gd name="connsiteX0" fmla="*/ 8696017 w 11132057"/>
              <a:gd name="connsiteY0" fmla="*/ 5456421 h 5458287"/>
              <a:gd name="connsiteX1" fmla="*/ 8118334 w 11132057"/>
              <a:gd name="connsiteY1" fmla="*/ 5141011 h 5458287"/>
              <a:gd name="connsiteX2" fmla="*/ 6915101 w 11132057"/>
              <a:gd name="connsiteY2" fmla="*/ 4847007 h 5458287"/>
              <a:gd name="connsiteX3" fmla="*/ 6520104 w 11132057"/>
              <a:gd name="connsiteY3" fmla="*/ 4724708 h 5458287"/>
              <a:gd name="connsiteX4" fmla="*/ 6486781 w 11132057"/>
              <a:gd name="connsiteY4" fmla="*/ 4689738 h 5458287"/>
              <a:gd name="connsiteX5" fmla="*/ 6463217 w 11132057"/>
              <a:gd name="connsiteY5" fmla="*/ 4705821 h 5458287"/>
              <a:gd name="connsiteX6" fmla="*/ 5777604 w 11132057"/>
              <a:gd name="connsiteY6" fmla="*/ 4702939 h 5458287"/>
              <a:gd name="connsiteX7" fmla="*/ 5226705 w 11132057"/>
              <a:gd name="connsiteY7" fmla="*/ 5190439 h 5458287"/>
              <a:gd name="connsiteX8" fmla="*/ 4416697 w 11132057"/>
              <a:gd name="connsiteY8" fmla="*/ 4892871 h 5458287"/>
              <a:gd name="connsiteX9" fmla="*/ 3445022 w 11132057"/>
              <a:gd name="connsiteY9" fmla="*/ 4845587 h 5458287"/>
              <a:gd name="connsiteX10" fmla="*/ 3394057 w 11132057"/>
              <a:gd name="connsiteY10" fmla="*/ 4801432 h 5458287"/>
              <a:gd name="connsiteX11" fmla="*/ 3315268 w 11132057"/>
              <a:gd name="connsiteY11" fmla="*/ 4869530 h 5458287"/>
              <a:gd name="connsiteX12" fmla="*/ 2487669 w 11132057"/>
              <a:gd name="connsiteY12" fmla="*/ 4884749 h 5458287"/>
              <a:gd name="connsiteX13" fmla="*/ 2483624 w 11132057"/>
              <a:gd name="connsiteY13" fmla="*/ 4888421 h 5458287"/>
              <a:gd name="connsiteX14" fmla="*/ 2424875 w 11132057"/>
              <a:gd name="connsiteY14" fmla="*/ 4941755 h 5458287"/>
              <a:gd name="connsiteX15" fmla="*/ 2134277 w 11132057"/>
              <a:gd name="connsiteY15" fmla="*/ 5037735 h 5458287"/>
              <a:gd name="connsiteX16" fmla="*/ 1784250 w 11132057"/>
              <a:gd name="connsiteY16" fmla="*/ 4982812 h 5458287"/>
              <a:gd name="connsiteX17" fmla="*/ 1701136 w 11132057"/>
              <a:gd name="connsiteY17" fmla="*/ 4932852 h 5458287"/>
              <a:gd name="connsiteX18" fmla="*/ 1695999 w 11132057"/>
              <a:gd name="connsiteY18" fmla="*/ 4929764 h 5458287"/>
              <a:gd name="connsiteX19" fmla="*/ 1336402 w 11132057"/>
              <a:gd name="connsiteY19" fmla="*/ 5039271 h 5458287"/>
              <a:gd name="connsiteX20" fmla="*/ 1091810 w 11132057"/>
              <a:gd name="connsiteY20" fmla="*/ 5014541 h 5458287"/>
              <a:gd name="connsiteX21" fmla="*/ 785423 w 11132057"/>
              <a:gd name="connsiteY21" fmla="*/ 4783263 h 5458287"/>
              <a:gd name="connsiteX22" fmla="*/ 783756 w 11132057"/>
              <a:gd name="connsiteY22" fmla="*/ 4782851 h 5458287"/>
              <a:gd name="connsiteX23" fmla="*/ 654202 w 11132057"/>
              <a:gd name="connsiteY23" fmla="*/ 4750814 h 5458287"/>
              <a:gd name="connsiteX24" fmla="*/ 392218 w 11132057"/>
              <a:gd name="connsiteY24" fmla="*/ 4558802 h 5458287"/>
              <a:gd name="connsiteX25" fmla="*/ 409818 w 11132057"/>
              <a:gd name="connsiteY25" fmla="*/ 4315406 h 5458287"/>
              <a:gd name="connsiteX26" fmla="*/ 281253 w 11132057"/>
              <a:gd name="connsiteY26" fmla="*/ 3943260 h 5458287"/>
              <a:gd name="connsiteX27" fmla="*/ 883510 w 11132057"/>
              <a:gd name="connsiteY27" fmla="*/ 3617502 h 5458287"/>
              <a:gd name="connsiteX28" fmla="*/ 886390 w 11132057"/>
              <a:gd name="connsiteY28" fmla="*/ 3602540 h 5458287"/>
              <a:gd name="connsiteX29" fmla="*/ 835659 w 11132057"/>
              <a:gd name="connsiteY29" fmla="*/ 3536141 h 5458287"/>
              <a:gd name="connsiteX30" fmla="*/ 306625 w 11132057"/>
              <a:gd name="connsiteY30" fmla="*/ 3208973 h 5458287"/>
              <a:gd name="connsiteX31" fmla="*/ 419666 w 11132057"/>
              <a:gd name="connsiteY31" fmla="*/ 2767347 h 5458287"/>
              <a:gd name="connsiteX32" fmla="*/ 180959 w 11132057"/>
              <a:gd name="connsiteY32" fmla="*/ 2314254 h 5458287"/>
              <a:gd name="connsiteX33" fmla="*/ 533996 w 11132057"/>
              <a:gd name="connsiteY33" fmla="*/ 1926397 h 5458287"/>
              <a:gd name="connsiteX34" fmla="*/ 537388 w 11132057"/>
              <a:gd name="connsiteY34" fmla="*/ 1925789 h 5458287"/>
              <a:gd name="connsiteX35" fmla="*/ 526066 w 11132057"/>
              <a:gd name="connsiteY35" fmla="*/ 1904014 h 5458287"/>
              <a:gd name="connsiteX36" fmla="*/ 524398 w 11132057"/>
              <a:gd name="connsiteY36" fmla="*/ 1903602 h 5458287"/>
              <a:gd name="connsiteX37" fmla="*/ 394846 w 11132057"/>
              <a:gd name="connsiteY37" fmla="*/ 1871565 h 5458287"/>
              <a:gd name="connsiteX38" fmla="*/ 132861 w 11132057"/>
              <a:gd name="connsiteY38" fmla="*/ 1679553 h 5458287"/>
              <a:gd name="connsiteX39" fmla="*/ 150460 w 11132057"/>
              <a:gd name="connsiteY39" fmla="*/ 1436158 h 5458287"/>
              <a:gd name="connsiteX40" fmla="*/ 21896 w 11132057"/>
              <a:gd name="connsiteY40" fmla="*/ 1064012 h 5458287"/>
              <a:gd name="connsiteX41" fmla="*/ 624153 w 11132057"/>
              <a:gd name="connsiteY41" fmla="*/ 738254 h 5458287"/>
              <a:gd name="connsiteX42" fmla="*/ 839751 w 11132057"/>
              <a:gd name="connsiteY42" fmla="*/ 459121 h 5458287"/>
              <a:gd name="connsiteX43" fmla="*/ 1573792 w 11132057"/>
              <a:gd name="connsiteY43" fmla="*/ 425324 h 5458287"/>
              <a:gd name="connsiteX44" fmla="*/ 2098352 w 11132057"/>
              <a:gd name="connsiteY44" fmla="*/ 127541 h 5458287"/>
              <a:gd name="connsiteX45" fmla="*/ 2869632 w 11132057"/>
              <a:gd name="connsiteY45" fmla="*/ 309306 h 5458287"/>
              <a:gd name="connsiteX46" fmla="*/ 3794849 w 11132057"/>
              <a:gd name="connsiteY46" fmla="*/ 338189 h 5458287"/>
              <a:gd name="connsiteX47" fmla="*/ 3811434 w 11132057"/>
              <a:gd name="connsiteY47" fmla="*/ 347406 h 5458287"/>
              <a:gd name="connsiteX48" fmla="*/ 3856786 w 11132057"/>
              <a:gd name="connsiteY48" fmla="*/ 329533 h 5458287"/>
              <a:gd name="connsiteX49" fmla="*/ 4477441 w 11132057"/>
              <a:gd name="connsiteY49" fmla="*/ 392185 h 5458287"/>
              <a:gd name="connsiteX50" fmla="*/ 4477621 w 11132057"/>
              <a:gd name="connsiteY50" fmla="*/ 391941 h 5458287"/>
              <a:gd name="connsiteX51" fmla="*/ 4560752 w 11132057"/>
              <a:gd name="connsiteY51" fmla="*/ 279939 h 5458287"/>
              <a:gd name="connsiteX52" fmla="*/ 5429906 w 11132057"/>
              <a:gd name="connsiteY52" fmla="*/ 255024 h 5458287"/>
              <a:gd name="connsiteX53" fmla="*/ 5434154 w 11132057"/>
              <a:gd name="connsiteY53" fmla="*/ 249012 h 5458287"/>
              <a:gd name="connsiteX54" fmla="*/ 5495852 w 11132057"/>
              <a:gd name="connsiteY54" fmla="*/ 161699 h 5458287"/>
              <a:gd name="connsiteX55" fmla="*/ 5801042 w 11132057"/>
              <a:gd name="connsiteY55" fmla="*/ 4572 h 5458287"/>
              <a:gd name="connsiteX56" fmla="*/ 5899722 w 11132057"/>
              <a:gd name="connsiteY56" fmla="*/ 832 h 5458287"/>
              <a:gd name="connsiteX57" fmla="*/ 6168646 w 11132057"/>
              <a:gd name="connsiteY57" fmla="*/ 94485 h 5458287"/>
              <a:gd name="connsiteX58" fmla="*/ 6255932 w 11132057"/>
              <a:gd name="connsiteY58" fmla="*/ 176275 h 5458287"/>
              <a:gd name="connsiteX59" fmla="*/ 6261327 w 11132057"/>
              <a:gd name="connsiteY59" fmla="*/ 181330 h 5458287"/>
              <a:gd name="connsiteX60" fmla="*/ 6638980 w 11132057"/>
              <a:gd name="connsiteY60" fmla="*/ 2057 h 5458287"/>
              <a:gd name="connsiteX61" fmla="*/ 6895854 w 11132057"/>
              <a:gd name="connsiteY61" fmla="*/ 42543 h 5458287"/>
              <a:gd name="connsiteX62" fmla="*/ 7217625 w 11132057"/>
              <a:gd name="connsiteY62" fmla="*/ 421167 h 5458287"/>
              <a:gd name="connsiteX63" fmla="*/ 7219377 w 11132057"/>
              <a:gd name="connsiteY63" fmla="*/ 421842 h 5458287"/>
              <a:gd name="connsiteX64" fmla="*/ 7355435 w 11132057"/>
              <a:gd name="connsiteY64" fmla="*/ 474289 h 5458287"/>
              <a:gd name="connsiteX65" fmla="*/ 7523530 w 11132057"/>
              <a:gd name="connsiteY65" fmla="*/ 606475 h 5458287"/>
              <a:gd name="connsiteX66" fmla="*/ 7538659 w 11132057"/>
              <a:gd name="connsiteY66" fmla="*/ 627337 h 5458287"/>
              <a:gd name="connsiteX67" fmla="*/ 7538949 w 11132057"/>
              <a:gd name="connsiteY67" fmla="*/ 627363 h 5458287"/>
              <a:gd name="connsiteX68" fmla="*/ 7782777 w 11132057"/>
              <a:gd name="connsiteY68" fmla="*/ 712815 h 5458287"/>
              <a:gd name="connsiteX69" fmla="*/ 7782958 w 11132057"/>
              <a:gd name="connsiteY69" fmla="*/ 712572 h 5458287"/>
              <a:gd name="connsiteX70" fmla="*/ 7866087 w 11132057"/>
              <a:gd name="connsiteY70" fmla="*/ 600570 h 5458287"/>
              <a:gd name="connsiteX71" fmla="*/ 8735242 w 11132057"/>
              <a:gd name="connsiteY71" fmla="*/ 575655 h 5458287"/>
              <a:gd name="connsiteX72" fmla="*/ 8739490 w 11132057"/>
              <a:gd name="connsiteY72" fmla="*/ 569643 h 5458287"/>
              <a:gd name="connsiteX73" fmla="*/ 8801189 w 11132057"/>
              <a:gd name="connsiteY73" fmla="*/ 482330 h 5458287"/>
              <a:gd name="connsiteX74" fmla="*/ 9106378 w 11132057"/>
              <a:gd name="connsiteY74" fmla="*/ 325203 h 5458287"/>
              <a:gd name="connsiteX75" fmla="*/ 9205059 w 11132057"/>
              <a:gd name="connsiteY75" fmla="*/ 321463 h 5458287"/>
              <a:gd name="connsiteX76" fmla="*/ 9473982 w 11132057"/>
              <a:gd name="connsiteY76" fmla="*/ 415116 h 5458287"/>
              <a:gd name="connsiteX77" fmla="*/ 9561268 w 11132057"/>
              <a:gd name="connsiteY77" fmla="*/ 496906 h 5458287"/>
              <a:gd name="connsiteX78" fmla="*/ 9566663 w 11132057"/>
              <a:gd name="connsiteY78" fmla="*/ 501961 h 5458287"/>
              <a:gd name="connsiteX79" fmla="*/ 9944317 w 11132057"/>
              <a:gd name="connsiteY79" fmla="*/ 322688 h 5458287"/>
              <a:gd name="connsiteX80" fmla="*/ 10201190 w 11132057"/>
              <a:gd name="connsiteY80" fmla="*/ 363173 h 5458287"/>
              <a:gd name="connsiteX81" fmla="*/ 10522962 w 11132057"/>
              <a:gd name="connsiteY81" fmla="*/ 741797 h 5458287"/>
              <a:gd name="connsiteX82" fmla="*/ 10524714 w 11132057"/>
              <a:gd name="connsiteY82" fmla="*/ 742472 h 5458287"/>
              <a:gd name="connsiteX83" fmla="*/ 10660771 w 11132057"/>
              <a:gd name="connsiteY83" fmla="*/ 794921 h 5458287"/>
              <a:gd name="connsiteX84" fmla="*/ 10935911 w 11132057"/>
              <a:gd name="connsiteY84" fmla="*/ 1109262 h 5458287"/>
              <a:gd name="connsiteX85" fmla="*/ 10917428 w 11132057"/>
              <a:gd name="connsiteY85" fmla="*/ 1507724 h 5458287"/>
              <a:gd name="connsiteX86" fmla="*/ 11052448 w 11132057"/>
              <a:gd name="connsiteY86" fmla="*/ 2116963 h 5458287"/>
              <a:gd name="connsiteX87" fmla="*/ 10735082 w 11132057"/>
              <a:gd name="connsiteY87" fmla="*/ 2537683 h 5458287"/>
              <a:gd name="connsiteX88" fmla="*/ 10677567 w 11132057"/>
              <a:gd name="connsiteY88" fmla="*/ 2568093 h 5458287"/>
              <a:gd name="connsiteX89" fmla="*/ 10717386 w 11132057"/>
              <a:gd name="connsiteY89" fmla="*/ 2583442 h 5458287"/>
              <a:gd name="connsiteX90" fmla="*/ 10992526 w 11132057"/>
              <a:gd name="connsiteY90" fmla="*/ 2897785 h 5458287"/>
              <a:gd name="connsiteX91" fmla="*/ 10974042 w 11132057"/>
              <a:gd name="connsiteY91" fmla="*/ 3296246 h 5458287"/>
              <a:gd name="connsiteX92" fmla="*/ 11109062 w 11132057"/>
              <a:gd name="connsiteY92" fmla="*/ 3905485 h 5458287"/>
              <a:gd name="connsiteX93" fmla="*/ 10476565 w 11132057"/>
              <a:gd name="connsiteY93" fmla="*/ 4438782 h 5458287"/>
              <a:gd name="connsiteX94" fmla="*/ 10250142 w 11132057"/>
              <a:gd name="connsiteY94" fmla="*/ 4895749 h 5458287"/>
              <a:gd name="connsiteX95" fmla="*/ 9479242 w 11132057"/>
              <a:gd name="connsiteY95" fmla="*/ 4951078 h 5458287"/>
              <a:gd name="connsiteX96" fmla="*/ 8928341 w 11132057"/>
              <a:gd name="connsiteY96" fmla="*/ 5438578 h 5458287"/>
              <a:gd name="connsiteX97" fmla="*/ 8696017 w 11132057"/>
              <a:gd name="connsiteY97" fmla="*/ 5456421 h 545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1132057" h="5458287">
                <a:moveTo>
                  <a:pt x="8696017" y="5456421"/>
                </a:moveTo>
                <a:cubicBezTo>
                  <a:pt x="8466147" y="5440772"/>
                  <a:pt x="8251128" y="5327397"/>
                  <a:pt x="8118334" y="5141011"/>
                </a:cubicBezTo>
                <a:cubicBezTo>
                  <a:pt x="7700426" y="5376895"/>
                  <a:pt x="7157641" y="5244306"/>
                  <a:pt x="6915101" y="4847007"/>
                </a:cubicBezTo>
                <a:cubicBezTo>
                  <a:pt x="6766190" y="4863329"/>
                  <a:pt x="6622958" y="4815417"/>
                  <a:pt x="6520104" y="4724708"/>
                </a:cubicBezTo>
                <a:lnTo>
                  <a:pt x="6486781" y="4689738"/>
                </a:lnTo>
                <a:lnTo>
                  <a:pt x="6463217" y="4705821"/>
                </a:lnTo>
                <a:cubicBezTo>
                  <a:pt x="6255217" y="4824929"/>
                  <a:pt x="5989531" y="4826616"/>
                  <a:pt x="5777604" y="4702939"/>
                </a:cubicBezTo>
                <a:cubicBezTo>
                  <a:pt x="5699274" y="4945720"/>
                  <a:pt x="5489532" y="5131312"/>
                  <a:pt x="5226705" y="5190439"/>
                </a:cubicBezTo>
                <a:cubicBezTo>
                  <a:pt x="4916993" y="5260103"/>
                  <a:pt x="4593756" y="5141386"/>
                  <a:pt x="4416697" y="4892871"/>
                </a:cubicBezTo>
                <a:cubicBezTo>
                  <a:pt x="4103266" y="5069784"/>
                  <a:pt x="3719592" y="5039431"/>
                  <a:pt x="3445022" y="4845587"/>
                </a:cubicBezTo>
                <a:lnTo>
                  <a:pt x="3394057" y="4801432"/>
                </a:lnTo>
                <a:lnTo>
                  <a:pt x="3315268" y="4869530"/>
                </a:lnTo>
                <a:cubicBezTo>
                  <a:pt x="3104249" y="5011493"/>
                  <a:pt x="2726366" y="5025984"/>
                  <a:pt x="2487669" y="4884749"/>
                </a:cubicBezTo>
                <a:lnTo>
                  <a:pt x="2483624" y="4888421"/>
                </a:lnTo>
                <a:lnTo>
                  <a:pt x="2424875" y="4941755"/>
                </a:lnTo>
                <a:cubicBezTo>
                  <a:pt x="2351552" y="4993385"/>
                  <a:pt x="2248649" y="5028008"/>
                  <a:pt x="2134277" y="5037735"/>
                </a:cubicBezTo>
                <a:cubicBezTo>
                  <a:pt x="2008396" y="5048456"/>
                  <a:pt x="1882635" y="5027919"/>
                  <a:pt x="1784250" y="4982812"/>
                </a:cubicBezTo>
                <a:lnTo>
                  <a:pt x="1701136" y="4932852"/>
                </a:lnTo>
                <a:lnTo>
                  <a:pt x="1695999" y="4929764"/>
                </a:lnTo>
                <a:cubicBezTo>
                  <a:pt x="1603305" y="4995264"/>
                  <a:pt x="1472715" y="5033268"/>
                  <a:pt x="1336402" y="5039271"/>
                </a:cubicBezTo>
                <a:cubicBezTo>
                  <a:pt x="1254615" y="5042873"/>
                  <a:pt x="1170768" y="5034954"/>
                  <a:pt x="1091810" y="5014541"/>
                </a:cubicBezTo>
                <a:cubicBezTo>
                  <a:pt x="931373" y="4973076"/>
                  <a:pt x="816330" y="4886264"/>
                  <a:pt x="785423" y="4783263"/>
                </a:cubicBezTo>
                <a:lnTo>
                  <a:pt x="783756" y="4782851"/>
                </a:lnTo>
                <a:lnTo>
                  <a:pt x="654202" y="4750814"/>
                </a:lnTo>
                <a:cubicBezTo>
                  <a:pt x="531621" y="4709149"/>
                  <a:pt x="437290" y="4641164"/>
                  <a:pt x="392218" y="4558802"/>
                </a:cubicBezTo>
                <a:cubicBezTo>
                  <a:pt x="348540" y="4479090"/>
                  <a:pt x="354764" y="4392515"/>
                  <a:pt x="409818" y="4315406"/>
                </a:cubicBezTo>
                <a:cubicBezTo>
                  <a:pt x="274492" y="4209661"/>
                  <a:pt x="227166" y="4072579"/>
                  <a:pt x="281253" y="3943260"/>
                </a:cubicBezTo>
                <a:cubicBezTo>
                  <a:pt x="353155" y="3771340"/>
                  <a:pt x="591182" y="3642590"/>
                  <a:pt x="883510" y="3617502"/>
                </a:cubicBezTo>
                <a:lnTo>
                  <a:pt x="886390" y="3602540"/>
                </a:lnTo>
                <a:lnTo>
                  <a:pt x="835659" y="3536141"/>
                </a:lnTo>
                <a:cubicBezTo>
                  <a:pt x="597401" y="3562256"/>
                  <a:pt x="373684" y="3423934"/>
                  <a:pt x="306625" y="3208973"/>
                </a:cubicBezTo>
                <a:cubicBezTo>
                  <a:pt x="258048" y="3053446"/>
                  <a:pt x="300989" y="2885599"/>
                  <a:pt x="419666" y="2767347"/>
                </a:cubicBezTo>
                <a:cubicBezTo>
                  <a:pt x="251287" y="2674590"/>
                  <a:pt x="157517" y="2496591"/>
                  <a:pt x="180959" y="2314254"/>
                </a:cubicBezTo>
                <a:cubicBezTo>
                  <a:pt x="205021" y="2127451"/>
                  <a:pt x="346610" y="1976068"/>
                  <a:pt x="533996" y="1926397"/>
                </a:cubicBezTo>
                <a:lnTo>
                  <a:pt x="537388" y="1925789"/>
                </a:lnTo>
                <a:lnTo>
                  <a:pt x="526066" y="1904014"/>
                </a:lnTo>
                <a:lnTo>
                  <a:pt x="524398" y="1903602"/>
                </a:lnTo>
                <a:lnTo>
                  <a:pt x="394846" y="1871565"/>
                </a:lnTo>
                <a:cubicBezTo>
                  <a:pt x="272264" y="1829900"/>
                  <a:pt x="177934" y="1761915"/>
                  <a:pt x="132861" y="1679553"/>
                </a:cubicBezTo>
                <a:cubicBezTo>
                  <a:pt x="89183" y="1599841"/>
                  <a:pt x="95408" y="1513266"/>
                  <a:pt x="150460" y="1436158"/>
                </a:cubicBezTo>
                <a:cubicBezTo>
                  <a:pt x="15135" y="1330412"/>
                  <a:pt x="-32191" y="1193330"/>
                  <a:pt x="21896" y="1064012"/>
                </a:cubicBezTo>
                <a:cubicBezTo>
                  <a:pt x="93798" y="892092"/>
                  <a:pt x="331824" y="763341"/>
                  <a:pt x="624153" y="738254"/>
                </a:cubicBezTo>
                <a:cubicBezTo>
                  <a:pt x="625548" y="630946"/>
                  <a:pt x="704211" y="529176"/>
                  <a:pt x="839751" y="459121"/>
                </a:cubicBezTo>
                <a:cubicBezTo>
                  <a:pt x="1045690" y="352665"/>
                  <a:pt x="1343170" y="338985"/>
                  <a:pt x="1573792" y="425324"/>
                </a:cubicBezTo>
                <a:cubicBezTo>
                  <a:pt x="1648376" y="277024"/>
                  <a:pt x="1848091" y="163657"/>
                  <a:pt x="2098352" y="127541"/>
                </a:cubicBezTo>
                <a:cubicBezTo>
                  <a:pt x="2393256" y="84987"/>
                  <a:pt x="2701038" y="157504"/>
                  <a:pt x="2869632" y="309306"/>
                </a:cubicBezTo>
                <a:cubicBezTo>
                  <a:pt x="3168077" y="201241"/>
                  <a:pt x="3533408" y="219782"/>
                  <a:pt x="3794849" y="338189"/>
                </a:cubicBezTo>
                <a:lnTo>
                  <a:pt x="3811434" y="347406"/>
                </a:lnTo>
                <a:lnTo>
                  <a:pt x="3856786" y="329533"/>
                </a:lnTo>
                <a:cubicBezTo>
                  <a:pt x="4058355" y="268137"/>
                  <a:pt x="4284363" y="286360"/>
                  <a:pt x="4477441" y="392185"/>
                </a:cubicBezTo>
                <a:lnTo>
                  <a:pt x="4477621" y="391941"/>
                </a:lnTo>
                <a:lnTo>
                  <a:pt x="4560752" y="279939"/>
                </a:lnTo>
                <a:cubicBezTo>
                  <a:pt x="4782365" y="47532"/>
                  <a:pt x="5179223" y="23809"/>
                  <a:pt x="5429906" y="255024"/>
                </a:cubicBezTo>
                <a:lnTo>
                  <a:pt x="5434154" y="249012"/>
                </a:lnTo>
                <a:lnTo>
                  <a:pt x="5495852" y="161699"/>
                </a:lnTo>
                <a:cubicBezTo>
                  <a:pt x="5572858" y="77176"/>
                  <a:pt x="5680927" y="20497"/>
                  <a:pt x="5801042" y="4572"/>
                </a:cubicBezTo>
                <a:cubicBezTo>
                  <a:pt x="5834092" y="184"/>
                  <a:pt x="5867135" y="-1007"/>
                  <a:pt x="5899722" y="832"/>
                </a:cubicBezTo>
                <a:cubicBezTo>
                  <a:pt x="5997485" y="6345"/>
                  <a:pt x="6091151" y="39103"/>
                  <a:pt x="6168646" y="94485"/>
                </a:cubicBezTo>
                <a:lnTo>
                  <a:pt x="6255932" y="176275"/>
                </a:lnTo>
                <a:lnTo>
                  <a:pt x="6261327" y="181330"/>
                </a:lnTo>
                <a:cubicBezTo>
                  <a:pt x="6358676" y="74101"/>
                  <a:pt x="6495823" y="11883"/>
                  <a:pt x="6638980" y="2057"/>
                </a:cubicBezTo>
                <a:cubicBezTo>
                  <a:pt x="6724874" y="-3840"/>
                  <a:pt x="6812932" y="9125"/>
                  <a:pt x="6895854" y="42543"/>
                </a:cubicBezTo>
                <a:cubicBezTo>
                  <a:pt x="7064348" y="110425"/>
                  <a:pt x="7185167" y="252545"/>
                  <a:pt x="7217625" y="421167"/>
                </a:cubicBezTo>
                <a:lnTo>
                  <a:pt x="7219377" y="421842"/>
                </a:lnTo>
                <a:lnTo>
                  <a:pt x="7355435" y="474289"/>
                </a:lnTo>
                <a:cubicBezTo>
                  <a:pt x="7419804" y="508393"/>
                  <a:pt x="7476754" y="553271"/>
                  <a:pt x="7523530" y="606475"/>
                </a:cubicBezTo>
                <a:lnTo>
                  <a:pt x="7538659" y="627337"/>
                </a:lnTo>
                <a:lnTo>
                  <a:pt x="7538949" y="627363"/>
                </a:lnTo>
                <a:cubicBezTo>
                  <a:pt x="7623046" y="642172"/>
                  <a:pt x="7705545" y="670486"/>
                  <a:pt x="7782777" y="712815"/>
                </a:cubicBezTo>
                <a:lnTo>
                  <a:pt x="7782958" y="712572"/>
                </a:lnTo>
                <a:lnTo>
                  <a:pt x="7866087" y="600570"/>
                </a:lnTo>
                <a:cubicBezTo>
                  <a:pt x="8087702" y="368163"/>
                  <a:pt x="8484559" y="344440"/>
                  <a:pt x="8735242" y="575655"/>
                </a:cubicBezTo>
                <a:lnTo>
                  <a:pt x="8739490" y="569643"/>
                </a:lnTo>
                <a:lnTo>
                  <a:pt x="8801189" y="482330"/>
                </a:lnTo>
                <a:cubicBezTo>
                  <a:pt x="8878194" y="397807"/>
                  <a:pt x="8986263" y="341127"/>
                  <a:pt x="9106378" y="325203"/>
                </a:cubicBezTo>
                <a:cubicBezTo>
                  <a:pt x="9139430" y="320815"/>
                  <a:pt x="9172471" y="319625"/>
                  <a:pt x="9205059" y="321463"/>
                </a:cubicBezTo>
                <a:cubicBezTo>
                  <a:pt x="9302823" y="326976"/>
                  <a:pt x="9396487" y="359733"/>
                  <a:pt x="9473982" y="415116"/>
                </a:cubicBezTo>
                <a:lnTo>
                  <a:pt x="9561268" y="496906"/>
                </a:lnTo>
                <a:lnTo>
                  <a:pt x="9566663" y="501961"/>
                </a:lnTo>
                <a:cubicBezTo>
                  <a:pt x="9664012" y="394731"/>
                  <a:pt x="9801160" y="332514"/>
                  <a:pt x="9944317" y="322688"/>
                </a:cubicBezTo>
                <a:cubicBezTo>
                  <a:pt x="10030210" y="316792"/>
                  <a:pt x="10118269" y="329756"/>
                  <a:pt x="10201190" y="363173"/>
                </a:cubicBezTo>
                <a:cubicBezTo>
                  <a:pt x="10369684" y="431057"/>
                  <a:pt x="10490503" y="573175"/>
                  <a:pt x="10522962" y="741797"/>
                </a:cubicBezTo>
                <a:lnTo>
                  <a:pt x="10524714" y="742472"/>
                </a:lnTo>
                <a:lnTo>
                  <a:pt x="10660771" y="794921"/>
                </a:lnTo>
                <a:cubicBezTo>
                  <a:pt x="10789509" y="863129"/>
                  <a:pt x="10888575" y="974426"/>
                  <a:pt x="10935911" y="1109262"/>
                </a:cubicBezTo>
                <a:cubicBezTo>
                  <a:pt x="10981782" y="1239758"/>
                  <a:pt x="10975246" y="1381491"/>
                  <a:pt x="10917428" y="1507724"/>
                </a:cubicBezTo>
                <a:cubicBezTo>
                  <a:pt x="11059549" y="1680839"/>
                  <a:pt x="11109251" y="1905256"/>
                  <a:pt x="11052448" y="2116963"/>
                </a:cubicBezTo>
                <a:cubicBezTo>
                  <a:pt x="11005253" y="2292869"/>
                  <a:pt x="10889906" y="2441168"/>
                  <a:pt x="10735082" y="2537683"/>
                </a:cubicBezTo>
                <a:lnTo>
                  <a:pt x="10677567" y="2568093"/>
                </a:lnTo>
                <a:lnTo>
                  <a:pt x="10717386" y="2583442"/>
                </a:lnTo>
                <a:cubicBezTo>
                  <a:pt x="10846123" y="2651652"/>
                  <a:pt x="10945189" y="2762949"/>
                  <a:pt x="10992526" y="2897785"/>
                </a:cubicBezTo>
                <a:cubicBezTo>
                  <a:pt x="11038397" y="3028281"/>
                  <a:pt x="11031860" y="3170013"/>
                  <a:pt x="10974042" y="3296246"/>
                </a:cubicBezTo>
                <a:cubicBezTo>
                  <a:pt x="11116163" y="3469362"/>
                  <a:pt x="11165865" y="3693778"/>
                  <a:pt x="11109062" y="3905485"/>
                </a:cubicBezTo>
                <a:cubicBezTo>
                  <a:pt x="11033551" y="4186935"/>
                  <a:pt x="10783571" y="4397711"/>
                  <a:pt x="10476565" y="4438782"/>
                </a:cubicBezTo>
                <a:cubicBezTo>
                  <a:pt x="10475100" y="4614456"/>
                  <a:pt x="10392487" y="4781062"/>
                  <a:pt x="10250142" y="4895749"/>
                </a:cubicBezTo>
                <a:cubicBezTo>
                  <a:pt x="10033861" y="5070028"/>
                  <a:pt x="9721444" y="5092423"/>
                  <a:pt x="9479242" y="4951078"/>
                </a:cubicBezTo>
                <a:cubicBezTo>
                  <a:pt x="9400913" y="5193860"/>
                  <a:pt x="9191169" y="5379452"/>
                  <a:pt x="8928341" y="5438578"/>
                </a:cubicBezTo>
                <a:cubicBezTo>
                  <a:pt x="8850913" y="5455995"/>
                  <a:pt x="8772640" y="5461637"/>
                  <a:pt x="8696017" y="5456421"/>
                </a:cubicBezTo>
                <a:close/>
              </a:path>
            </a:pathLst>
          </a:custGeom>
          <a:solidFill>
            <a:srgbClr val="FFE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9C3E94D-AF7B-40E2-B7F0-BBF665D6A4C0}"/>
              </a:ext>
            </a:extLst>
          </p:cNvPr>
          <p:cNvSpPr/>
          <p:nvPr/>
        </p:nvSpPr>
        <p:spPr>
          <a:xfrm rot="10800000">
            <a:off x="-1270243" y="3771900"/>
            <a:ext cx="11132057" cy="6172200"/>
          </a:xfrm>
          <a:custGeom>
            <a:avLst/>
            <a:gdLst>
              <a:gd name="connsiteX0" fmla="*/ 8696017 w 11132057"/>
              <a:gd name="connsiteY0" fmla="*/ 5456421 h 5458287"/>
              <a:gd name="connsiteX1" fmla="*/ 8118334 w 11132057"/>
              <a:gd name="connsiteY1" fmla="*/ 5141011 h 5458287"/>
              <a:gd name="connsiteX2" fmla="*/ 6915101 w 11132057"/>
              <a:gd name="connsiteY2" fmla="*/ 4847007 h 5458287"/>
              <a:gd name="connsiteX3" fmla="*/ 6520104 w 11132057"/>
              <a:gd name="connsiteY3" fmla="*/ 4724708 h 5458287"/>
              <a:gd name="connsiteX4" fmla="*/ 6486781 w 11132057"/>
              <a:gd name="connsiteY4" fmla="*/ 4689738 h 5458287"/>
              <a:gd name="connsiteX5" fmla="*/ 6463217 w 11132057"/>
              <a:gd name="connsiteY5" fmla="*/ 4705821 h 5458287"/>
              <a:gd name="connsiteX6" fmla="*/ 5777604 w 11132057"/>
              <a:gd name="connsiteY6" fmla="*/ 4702939 h 5458287"/>
              <a:gd name="connsiteX7" fmla="*/ 5226705 w 11132057"/>
              <a:gd name="connsiteY7" fmla="*/ 5190439 h 5458287"/>
              <a:gd name="connsiteX8" fmla="*/ 4416697 w 11132057"/>
              <a:gd name="connsiteY8" fmla="*/ 4892871 h 5458287"/>
              <a:gd name="connsiteX9" fmla="*/ 3445022 w 11132057"/>
              <a:gd name="connsiteY9" fmla="*/ 4845587 h 5458287"/>
              <a:gd name="connsiteX10" fmla="*/ 3394057 w 11132057"/>
              <a:gd name="connsiteY10" fmla="*/ 4801432 h 5458287"/>
              <a:gd name="connsiteX11" fmla="*/ 3315268 w 11132057"/>
              <a:gd name="connsiteY11" fmla="*/ 4869530 h 5458287"/>
              <a:gd name="connsiteX12" fmla="*/ 2487669 w 11132057"/>
              <a:gd name="connsiteY12" fmla="*/ 4884749 h 5458287"/>
              <a:gd name="connsiteX13" fmla="*/ 2483624 w 11132057"/>
              <a:gd name="connsiteY13" fmla="*/ 4888421 h 5458287"/>
              <a:gd name="connsiteX14" fmla="*/ 2424875 w 11132057"/>
              <a:gd name="connsiteY14" fmla="*/ 4941755 h 5458287"/>
              <a:gd name="connsiteX15" fmla="*/ 2134277 w 11132057"/>
              <a:gd name="connsiteY15" fmla="*/ 5037735 h 5458287"/>
              <a:gd name="connsiteX16" fmla="*/ 1784250 w 11132057"/>
              <a:gd name="connsiteY16" fmla="*/ 4982812 h 5458287"/>
              <a:gd name="connsiteX17" fmla="*/ 1701136 w 11132057"/>
              <a:gd name="connsiteY17" fmla="*/ 4932852 h 5458287"/>
              <a:gd name="connsiteX18" fmla="*/ 1695999 w 11132057"/>
              <a:gd name="connsiteY18" fmla="*/ 4929764 h 5458287"/>
              <a:gd name="connsiteX19" fmla="*/ 1336402 w 11132057"/>
              <a:gd name="connsiteY19" fmla="*/ 5039271 h 5458287"/>
              <a:gd name="connsiteX20" fmla="*/ 1091810 w 11132057"/>
              <a:gd name="connsiteY20" fmla="*/ 5014541 h 5458287"/>
              <a:gd name="connsiteX21" fmla="*/ 785423 w 11132057"/>
              <a:gd name="connsiteY21" fmla="*/ 4783263 h 5458287"/>
              <a:gd name="connsiteX22" fmla="*/ 783756 w 11132057"/>
              <a:gd name="connsiteY22" fmla="*/ 4782851 h 5458287"/>
              <a:gd name="connsiteX23" fmla="*/ 654202 w 11132057"/>
              <a:gd name="connsiteY23" fmla="*/ 4750814 h 5458287"/>
              <a:gd name="connsiteX24" fmla="*/ 392218 w 11132057"/>
              <a:gd name="connsiteY24" fmla="*/ 4558802 h 5458287"/>
              <a:gd name="connsiteX25" fmla="*/ 409818 w 11132057"/>
              <a:gd name="connsiteY25" fmla="*/ 4315406 h 5458287"/>
              <a:gd name="connsiteX26" fmla="*/ 281253 w 11132057"/>
              <a:gd name="connsiteY26" fmla="*/ 3943260 h 5458287"/>
              <a:gd name="connsiteX27" fmla="*/ 883510 w 11132057"/>
              <a:gd name="connsiteY27" fmla="*/ 3617502 h 5458287"/>
              <a:gd name="connsiteX28" fmla="*/ 886390 w 11132057"/>
              <a:gd name="connsiteY28" fmla="*/ 3602540 h 5458287"/>
              <a:gd name="connsiteX29" fmla="*/ 835659 w 11132057"/>
              <a:gd name="connsiteY29" fmla="*/ 3536141 h 5458287"/>
              <a:gd name="connsiteX30" fmla="*/ 306625 w 11132057"/>
              <a:gd name="connsiteY30" fmla="*/ 3208973 h 5458287"/>
              <a:gd name="connsiteX31" fmla="*/ 419666 w 11132057"/>
              <a:gd name="connsiteY31" fmla="*/ 2767347 h 5458287"/>
              <a:gd name="connsiteX32" fmla="*/ 180959 w 11132057"/>
              <a:gd name="connsiteY32" fmla="*/ 2314254 h 5458287"/>
              <a:gd name="connsiteX33" fmla="*/ 533996 w 11132057"/>
              <a:gd name="connsiteY33" fmla="*/ 1926397 h 5458287"/>
              <a:gd name="connsiteX34" fmla="*/ 537388 w 11132057"/>
              <a:gd name="connsiteY34" fmla="*/ 1925789 h 5458287"/>
              <a:gd name="connsiteX35" fmla="*/ 526066 w 11132057"/>
              <a:gd name="connsiteY35" fmla="*/ 1904014 h 5458287"/>
              <a:gd name="connsiteX36" fmla="*/ 524398 w 11132057"/>
              <a:gd name="connsiteY36" fmla="*/ 1903602 h 5458287"/>
              <a:gd name="connsiteX37" fmla="*/ 394846 w 11132057"/>
              <a:gd name="connsiteY37" fmla="*/ 1871565 h 5458287"/>
              <a:gd name="connsiteX38" fmla="*/ 132861 w 11132057"/>
              <a:gd name="connsiteY38" fmla="*/ 1679553 h 5458287"/>
              <a:gd name="connsiteX39" fmla="*/ 150460 w 11132057"/>
              <a:gd name="connsiteY39" fmla="*/ 1436158 h 5458287"/>
              <a:gd name="connsiteX40" fmla="*/ 21896 w 11132057"/>
              <a:gd name="connsiteY40" fmla="*/ 1064012 h 5458287"/>
              <a:gd name="connsiteX41" fmla="*/ 624153 w 11132057"/>
              <a:gd name="connsiteY41" fmla="*/ 738254 h 5458287"/>
              <a:gd name="connsiteX42" fmla="*/ 839751 w 11132057"/>
              <a:gd name="connsiteY42" fmla="*/ 459121 h 5458287"/>
              <a:gd name="connsiteX43" fmla="*/ 1573792 w 11132057"/>
              <a:gd name="connsiteY43" fmla="*/ 425324 h 5458287"/>
              <a:gd name="connsiteX44" fmla="*/ 2098352 w 11132057"/>
              <a:gd name="connsiteY44" fmla="*/ 127541 h 5458287"/>
              <a:gd name="connsiteX45" fmla="*/ 2869632 w 11132057"/>
              <a:gd name="connsiteY45" fmla="*/ 309306 h 5458287"/>
              <a:gd name="connsiteX46" fmla="*/ 3794849 w 11132057"/>
              <a:gd name="connsiteY46" fmla="*/ 338189 h 5458287"/>
              <a:gd name="connsiteX47" fmla="*/ 3811434 w 11132057"/>
              <a:gd name="connsiteY47" fmla="*/ 347406 h 5458287"/>
              <a:gd name="connsiteX48" fmla="*/ 3856786 w 11132057"/>
              <a:gd name="connsiteY48" fmla="*/ 329533 h 5458287"/>
              <a:gd name="connsiteX49" fmla="*/ 4477441 w 11132057"/>
              <a:gd name="connsiteY49" fmla="*/ 392185 h 5458287"/>
              <a:gd name="connsiteX50" fmla="*/ 4477621 w 11132057"/>
              <a:gd name="connsiteY50" fmla="*/ 391941 h 5458287"/>
              <a:gd name="connsiteX51" fmla="*/ 4560752 w 11132057"/>
              <a:gd name="connsiteY51" fmla="*/ 279939 h 5458287"/>
              <a:gd name="connsiteX52" fmla="*/ 5429906 w 11132057"/>
              <a:gd name="connsiteY52" fmla="*/ 255024 h 5458287"/>
              <a:gd name="connsiteX53" fmla="*/ 5434154 w 11132057"/>
              <a:gd name="connsiteY53" fmla="*/ 249012 h 5458287"/>
              <a:gd name="connsiteX54" fmla="*/ 5495852 w 11132057"/>
              <a:gd name="connsiteY54" fmla="*/ 161699 h 5458287"/>
              <a:gd name="connsiteX55" fmla="*/ 5801042 w 11132057"/>
              <a:gd name="connsiteY55" fmla="*/ 4572 h 5458287"/>
              <a:gd name="connsiteX56" fmla="*/ 5899722 w 11132057"/>
              <a:gd name="connsiteY56" fmla="*/ 832 h 5458287"/>
              <a:gd name="connsiteX57" fmla="*/ 6168646 w 11132057"/>
              <a:gd name="connsiteY57" fmla="*/ 94485 h 5458287"/>
              <a:gd name="connsiteX58" fmla="*/ 6255932 w 11132057"/>
              <a:gd name="connsiteY58" fmla="*/ 176275 h 5458287"/>
              <a:gd name="connsiteX59" fmla="*/ 6261327 w 11132057"/>
              <a:gd name="connsiteY59" fmla="*/ 181330 h 5458287"/>
              <a:gd name="connsiteX60" fmla="*/ 6638980 w 11132057"/>
              <a:gd name="connsiteY60" fmla="*/ 2057 h 5458287"/>
              <a:gd name="connsiteX61" fmla="*/ 6895854 w 11132057"/>
              <a:gd name="connsiteY61" fmla="*/ 42543 h 5458287"/>
              <a:gd name="connsiteX62" fmla="*/ 7217625 w 11132057"/>
              <a:gd name="connsiteY62" fmla="*/ 421167 h 5458287"/>
              <a:gd name="connsiteX63" fmla="*/ 7219377 w 11132057"/>
              <a:gd name="connsiteY63" fmla="*/ 421842 h 5458287"/>
              <a:gd name="connsiteX64" fmla="*/ 7355435 w 11132057"/>
              <a:gd name="connsiteY64" fmla="*/ 474289 h 5458287"/>
              <a:gd name="connsiteX65" fmla="*/ 7523530 w 11132057"/>
              <a:gd name="connsiteY65" fmla="*/ 606475 h 5458287"/>
              <a:gd name="connsiteX66" fmla="*/ 7538659 w 11132057"/>
              <a:gd name="connsiteY66" fmla="*/ 627337 h 5458287"/>
              <a:gd name="connsiteX67" fmla="*/ 7538949 w 11132057"/>
              <a:gd name="connsiteY67" fmla="*/ 627363 h 5458287"/>
              <a:gd name="connsiteX68" fmla="*/ 7782777 w 11132057"/>
              <a:gd name="connsiteY68" fmla="*/ 712815 h 5458287"/>
              <a:gd name="connsiteX69" fmla="*/ 7782958 w 11132057"/>
              <a:gd name="connsiteY69" fmla="*/ 712572 h 5458287"/>
              <a:gd name="connsiteX70" fmla="*/ 7866087 w 11132057"/>
              <a:gd name="connsiteY70" fmla="*/ 600570 h 5458287"/>
              <a:gd name="connsiteX71" fmla="*/ 8735242 w 11132057"/>
              <a:gd name="connsiteY71" fmla="*/ 575655 h 5458287"/>
              <a:gd name="connsiteX72" fmla="*/ 8739490 w 11132057"/>
              <a:gd name="connsiteY72" fmla="*/ 569643 h 5458287"/>
              <a:gd name="connsiteX73" fmla="*/ 8801189 w 11132057"/>
              <a:gd name="connsiteY73" fmla="*/ 482330 h 5458287"/>
              <a:gd name="connsiteX74" fmla="*/ 9106378 w 11132057"/>
              <a:gd name="connsiteY74" fmla="*/ 325203 h 5458287"/>
              <a:gd name="connsiteX75" fmla="*/ 9205059 w 11132057"/>
              <a:gd name="connsiteY75" fmla="*/ 321463 h 5458287"/>
              <a:gd name="connsiteX76" fmla="*/ 9473982 w 11132057"/>
              <a:gd name="connsiteY76" fmla="*/ 415116 h 5458287"/>
              <a:gd name="connsiteX77" fmla="*/ 9561268 w 11132057"/>
              <a:gd name="connsiteY77" fmla="*/ 496906 h 5458287"/>
              <a:gd name="connsiteX78" fmla="*/ 9566663 w 11132057"/>
              <a:gd name="connsiteY78" fmla="*/ 501961 h 5458287"/>
              <a:gd name="connsiteX79" fmla="*/ 9944317 w 11132057"/>
              <a:gd name="connsiteY79" fmla="*/ 322688 h 5458287"/>
              <a:gd name="connsiteX80" fmla="*/ 10201190 w 11132057"/>
              <a:gd name="connsiteY80" fmla="*/ 363173 h 5458287"/>
              <a:gd name="connsiteX81" fmla="*/ 10522962 w 11132057"/>
              <a:gd name="connsiteY81" fmla="*/ 741797 h 5458287"/>
              <a:gd name="connsiteX82" fmla="*/ 10524714 w 11132057"/>
              <a:gd name="connsiteY82" fmla="*/ 742472 h 5458287"/>
              <a:gd name="connsiteX83" fmla="*/ 10660771 w 11132057"/>
              <a:gd name="connsiteY83" fmla="*/ 794921 h 5458287"/>
              <a:gd name="connsiteX84" fmla="*/ 10935911 w 11132057"/>
              <a:gd name="connsiteY84" fmla="*/ 1109262 h 5458287"/>
              <a:gd name="connsiteX85" fmla="*/ 10917428 w 11132057"/>
              <a:gd name="connsiteY85" fmla="*/ 1507724 h 5458287"/>
              <a:gd name="connsiteX86" fmla="*/ 11052448 w 11132057"/>
              <a:gd name="connsiteY86" fmla="*/ 2116963 h 5458287"/>
              <a:gd name="connsiteX87" fmla="*/ 10735082 w 11132057"/>
              <a:gd name="connsiteY87" fmla="*/ 2537683 h 5458287"/>
              <a:gd name="connsiteX88" fmla="*/ 10677567 w 11132057"/>
              <a:gd name="connsiteY88" fmla="*/ 2568093 h 5458287"/>
              <a:gd name="connsiteX89" fmla="*/ 10717386 w 11132057"/>
              <a:gd name="connsiteY89" fmla="*/ 2583442 h 5458287"/>
              <a:gd name="connsiteX90" fmla="*/ 10992526 w 11132057"/>
              <a:gd name="connsiteY90" fmla="*/ 2897785 h 5458287"/>
              <a:gd name="connsiteX91" fmla="*/ 10974042 w 11132057"/>
              <a:gd name="connsiteY91" fmla="*/ 3296246 h 5458287"/>
              <a:gd name="connsiteX92" fmla="*/ 11109062 w 11132057"/>
              <a:gd name="connsiteY92" fmla="*/ 3905485 h 5458287"/>
              <a:gd name="connsiteX93" fmla="*/ 10476565 w 11132057"/>
              <a:gd name="connsiteY93" fmla="*/ 4438782 h 5458287"/>
              <a:gd name="connsiteX94" fmla="*/ 10250142 w 11132057"/>
              <a:gd name="connsiteY94" fmla="*/ 4895749 h 5458287"/>
              <a:gd name="connsiteX95" fmla="*/ 9479242 w 11132057"/>
              <a:gd name="connsiteY95" fmla="*/ 4951078 h 5458287"/>
              <a:gd name="connsiteX96" fmla="*/ 8928341 w 11132057"/>
              <a:gd name="connsiteY96" fmla="*/ 5438578 h 5458287"/>
              <a:gd name="connsiteX97" fmla="*/ 8696017 w 11132057"/>
              <a:gd name="connsiteY97" fmla="*/ 5456421 h 545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1132057" h="5458287">
                <a:moveTo>
                  <a:pt x="8696017" y="5456421"/>
                </a:moveTo>
                <a:cubicBezTo>
                  <a:pt x="8466147" y="5440772"/>
                  <a:pt x="8251128" y="5327397"/>
                  <a:pt x="8118334" y="5141011"/>
                </a:cubicBezTo>
                <a:cubicBezTo>
                  <a:pt x="7700426" y="5376895"/>
                  <a:pt x="7157641" y="5244306"/>
                  <a:pt x="6915101" y="4847007"/>
                </a:cubicBezTo>
                <a:cubicBezTo>
                  <a:pt x="6766190" y="4863329"/>
                  <a:pt x="6622958" y="4815417"/>
                  <a:pt x="6520104" y="4724708"/>
                </a:cubicBezTo>
                <a:lnTo>
                  <a:pt x="6486781" y="4689738"/>
                </a:lnTo>
                <a:lnTo>
                  <a:pt x="6463217" y="4705821"/>
                </a:lnTo>
                <a:cubicBezTo>
                  <a:pt x="6255217" y="4824929"/>
                  <a:pt x="5989531" y="4826616"/>
                  <a:pt x="5777604" y="4702939"/>
                </a:cubicBezTo>
                <a:cubicBezTo>
                  <a:pt x="5699274" y="4945720"/>
                  <a:pt x="5489532" y="5131312"/>
                  <a:pt x="5226705" y="5190439"/>
                </a:cubicBezTo>
                <a:cubicBezTo>
                  <a:pt x="4916993" y="5260103"/>
                  <a:pt x="4593756" y="5141386"/>
                  <a:pt x="4416697" y="4892871"/>
                </a:cubicBezTo>
                <a:cubicBezTo>
                  <a:pt x="4103266" y="5069784"/>
                  <a:pt x="3719592" y="5039431"/>
                  <a:pt x="3445022" y="4845587"/>
                </a:cubicBezTo>
                <a:lnTo>
                  <a:pt x="3394057" y="4801432"/>
                </a:lnTo>
                <a:lnTo>
                  <a:pt x="3315268" y="4869530"/>
                </a:lnTo>
                <a:cubicBezTo>
                  <a:pt x="3104249" y="5011493"/>
                  <a:pt x="2726366" y="5025984"/>
                  <a:pt x="2487669" y="4884749"/>
                </a:cubicBezTo>
                <a:lnTo>
                  <a:pt x="2483624" y="4888421"/>
                </a:lnTo>
                <a:lnTo>
                  <a:pt x="2424875" y="4941755"/>
                </a:lnTo>
                <a:cubicBezTo>
                  <a:pt x="2351552" y="4993385"/>
                  <a:pt x="2248649" y="5028008"/>
                  <a:pt x="2134277" y="5037735"/>
                </a:cubicBezTo>
                <a:cubicBezTo>
                  <a:pt x="2008396" y="5048456"/>
                  <a:pt x="1882635" y="5027919"/>
                  <a:pt x="1784250" y="4982812"/>
                </a:cubicBezTo>
                <a:lnTo>
                  <a:pt x="1701136" y="4932852"/>
                </a:lnTo>
                <a:lnTo>
                  <a:pt x="1695999" y="4929764"/>
                </a:lnTo>
                <a:cubicBezTo>
                  <a:pt x="1603305" y="4995264"/>
                  <a:pt x="1472715" y="5033268"/>
                  <a:pt x="1336402" y="5039271"/>
                </a:cubicBezTo>
                <a:cubicBezTo>
                  <a:pt x="1254615" y="5042873"/>
                  <a:pt x="1170768" y="5034954"/>
                  <a:pt x="1091810" y="5014541"/>
                </a:cubicBezTo>
                <a:cubicBezTo>
                  <a:pt x="931373" y="4973076"/>
                  <a:pt x="816330" y="4886264"/>
                  <a:pt x="785423" y="4783263"/>
                </a:cubicBezTo>
                <a:lnTo>
                  <a:pt x="783756" y="4782851"/>
                </a:lnTo>
                <a:lnTo>
                  <a:pt x="654202" y="4750814"/>
                </a:lnTo>
                <a:cubicBezTo>
                  <a:pt x="531621" y="4709149"/>
                  <a:pt x="437290" y="4641164"/>
                  <a:pt x="392218" y="4558802"/>
                </a:cubicBezTo>
                <a:cubicBezTo>
                  <a:pt x="348540" y="4479090"/>
                  <a:pt x="354764" y="4392515"/>
                  <a:pt x="409818" y="4315406"/>
                </a:cubicBezTo>
                <a:cubicBezTo>
                  <a:pt x="274492" y="4209661"/>
                  <a:pt x="227166" y="4072579"/>
                  <a:pt x="281253" y="3943260"/>
                </a:cubicBezTo>
                <a:cubicBezTo>
                  <a:pt x="353155" y="3771340"/>
                  <a:pt x="591182" y="3642590"/>
                  <a:pt x="883510" y="3617502"/>
                </a:cubicBezTo>
                <a:lnTo>
                  <a:pt x="886390" y="3602540"/>
                </a:lnTo>
                <a:lnTo>
                  <a:pt x="835659" y="3536141"/>
                </a:lnTo>
                <a:cubicBezTo>
                  <a:pt x="597401" y="3562256"/>
                  <a:pt x="373684" y="3423934"/>
                  <a:pt x="306625" y="3208973"/>
                </a:cubicBezTo>
                <a:cubicBezTo>
                  <a:pt x="258048" y="3053446"/>
                  <a:pt x="300989" y="2885599"/>
                  <a:pt x="419666" y="2767347"/>
                </a:cubicBezTo>
                <a:cubicBezTo>
                  <a:pt x="251287" y="2674590"/>
                  <a:pt x="157517" y="2496591"/>
                  <a:pt x="180959" y="2314254"/>
                </a:cubicBezTo>
                <a:cubicBezTo>
                  <a:pt x="205021" y="2127451"/>
                  <a:pt x="346610" y="1976068"/>
                  <a:pt x="533996" y="1926397"/>
                </a:cubicBezTo>
                <a:lnTo>
                  <a:pt x="537388" y="1925789"/>
                </a:lnTo>
                <a:lnTo>
                  <a:pt x="526066" y="1904014"/>
                </a:lnTo>
                <a:lnTo>
                  <a:pt x="524398" y="1903602"/>
                </a:lnTo>
                <a:lnTo>
                  <a:pt x="394846" y="1871565"/>
                </a:lnTo>
                <a:cubicBezTo>
                  <a:pt x="272264" y="1829900"/>
                  <a:pt x="177934" y="1761915"/>
                  <a:pt x="132861" y="1679553"/>
                </a:cubicBezTo>
                <a:cubicBezTo>
                  <a:pt x="89183" y="1599841"/>
                  <a:pt x="95408" y="1513266"/>
                  <a:pt x="150460" y="1436158"/>
                </a:cubicBezTo>
                <a:cubicBezTo>
                  <a:pt x="15135" y="1330412"/>
                  <a:pt x="-32191" y="1193330"/>
                  <a:pt x="21896" y="1064012"/>
                </a:cubicBezTo>
                <a:cubicBezTo>
                  <a:pt x="93798" y="892092"/>
                  <a:pt x="331824" y="763341"/>
                  <a:pt x="624153" y="738254"/>
                </a:cubicBezTo>
                <a:cubicBezTo>
                  <a:pt x="625548" y="630946"/>
                  <a:pt x="704211" y="529176"/>
                  <a:pt x="839751" y="459121"/>
                </a:cubicBezTo>
                <a:cubicBezTo>
                  <a:pt x="1045690" y="352665"/>
                  <a:pt x="1343170" y="338985"/>
                  <a:pt x="1573792" y="425324"/>
                </a:cubicBezTo>
                <a:cubicBezTo>
                  <a:pt x="1648376" y="277024"/>
                  <a:pt x="1848091" y="163657"/>
                  <a:pt x="2098352" y="127541"/>
                </a:cubicBezTo>
                <a:cubicBezTo>
                  <a:pt x="2393256" y="84987"/>
                  <a:pt x="2701038" y="157504"/>
                  <a:pt x="2869632" y="309306"/>
                </a:cubicBezTo>
                <a:cubicBezTo>
                  <a:pt x="3168077" y="201241"/>
                  <a:pt x="3533408" y="219782"/>
                  <a:pt x="3794849" y="338189"/>
                </a:cubicBezTo>
                <a:lnTo>
                  <a:pt x="3811434" y="347406"/>
                </a:lnTo>
                <a:lnTo>
                  <a:pt x="3856786" y="329533"/>
                </a:lnTo>
                <a:cubicBezTo>
                  <a:pt x="4058355" y="268137"/>
                  <a:pt x="4284363" y="286360"/>
                  <a:pt x="4477441" y="392185"/>
                </a:cubicBezTo>
                <a:lnTo>
                  <a:pt x="4477621" y="391941"/>
                </a:lnTo>
                <a:lnTo>
                  <a:pt x="4560752" y="279939"/>
                </a:lnTo>
                <a:cubicBezTo>
                  <a:pt x="4782365" y="47532"/>
                  <a:pt x="5179223" y="23809"/>
                  <a:pt x="5429906" y="255024"/>
                </a:cubicBezTo>
                <a:lnTo>
                  <a:pt x="5434154" y="249012"/>
                </a:lnTo>
                <a:lnTo>
                  <a:pt x="5495852" y="161699"/>
                </a:lnTo>
                <a:cubicBezTo>
                  <a:pt x="5572858" y="77176"/>
                  <a:pt x="5680927" y="20497"/>
                  <a:pt x="5801042" y="4572"/>
                </a:cubicBezTo>
                <a:cubicBezTo>
                  <a:pt x="5834092" y="184"/>
                  <a:pt x="5867135" y="-1007"/>
                  <a:pt x="5899722" y="832"/>
                </a:cubicBezTo>
                <a:cubicBezTo>
                  <a:pt x="5997485" y="6345"/>
                  <a:pt x="6091151" y="39103"/>
                  <a:pt x="6168646" y="94485"/>
                </a:cubicBezTo>
                <a:lnTo>
                  <a:pt x="6255932" y="176275"/>
                </a:lnTo>
                <a:lnTo>
                  <a:pt x="6261327" y="181330"/>
                </a:lnTo>
                <a:cubicBezTo>
                  <a:pt x="6358676" y="74101"/>
                  <a:pt x="6495823" y="11883"/>
                  <a:pt x="6638980" y="2057"/>
                </a:cubicBezTo>
                <a:cubicBezTo>
                  <a:pt x="6724874" y="-3840"/>
                  <a:pt x="6812932" y="9125"/>
                  <a:pt x="6895854" y="42543"/>
                </a:cubicBezTo>
                <a:cubicBezTo>
                  <a:pt x="7064348" y="110425"/>
                  <a:pt x="7185167" y="252545"/>
                  <a:pt x="7217625" y="421167"/>
                </a:cubicBezTo>
                <a:lnTo>
                  <a:pt x="7219377" y="421842"/>
                </a:lnTo>
                <a:lnTo>
                  <a:pt x="7355435" y="474289"/>
                </a:lnTo>
                <a:cubicBezTo>
                  <a:pt x="7419804" y="508393"/>
                  <a:pt x="7476754" y="553271"/>
                  <a:pt x="7523530" y="606475"/>
                </a:cubicBezTo>
                <a:lnTo>
                  <a:pt x="7538659" y="627337"/>
                </a:lnTo>
                <a:lnTo>
                  <a:pt x="7538949" y="627363"/>
                </a:lnTo>
                <a:cubicBezTo>
                  <a:pt x="7623046" y="642172"/>
                  <a:pt x="7705545" y="670486"/>
                  <a:pt x="7782777" y="712815"/>
                </a:cubicBezTo>
                <a:lnTo>
                  <a:pt x="7782958" y="712572"/>
                </a:lnTo>
                <a:lnTo>
                  <a:pt x="7866087" y="600570"/>
                </a:lnTo>
                <a:cubicBezTo>
                  <a:pt x="8087702" y="368163"/>
                  <a:pt x="8484559" y="344440"/>
                  <a:pt x="8735242" y="575655"/>
                </a:cubicBezTo>
                <a:lnTo>
                  <a:pt x="8739490" y="569643"/>
                </a:lnTo>
                <a:lnTo>
                  <a:pt x="8801189" y="482330"/>
                </a:lnTo>
                <a:cubicBezTo>
                  <a:pt x="8878194" y="397807"/>
                  <a:pt x="8986263" y="341127"/>
                  <a:pt x="9106378" y="325203"/>
                </a:cubicBezTo>
                <a:cubicBezTo>
                  <a:pt x="9139430" y="320815"/>
                  <a:pt x="9172471" y="319625"/>
                  <a:pt x="9205059" y="321463"/>
                </a:cubicBezTo>
                <a:cubicBezTo>
                  <a:pt x="9302823" y="326976"/>
                  <a:pt x="9396487" y="359733"/>
                  <a:pt x="9473982" y="415116"/>
                </a:cubicBezTo>
                <a:lnTo>
                  <a:pt x="9561268" y="496906"/>
                </a:lnTo>
                <a:lnTo>
                  <a:pt x="9566663" y="501961"/>
                </a:lnTo>
                <a:cubicBezTo>
                  <a:pt x="9664012" y="394731"/>
                  <a:pt x="9801160" y="332514"/>
                  <a:pt x="9944317" y="322688"/>
                </a:cubicBezTo>
                <a:cubicBezTo>
                  <a:pt x="10030210" y="316792"/>
                  <a:pt x="10118269" y="329756"/>
                  <a:pt x="10201190" y="363173"/>
                </a:cubicBezTo>
                <a:cubicBezTo>
                  <a:pt x="10369684" y="431057"/>
                  <a:pt x="10490503" y="573175"/>
                  <a:pt x="10522962" y="741797"/>
                </a:cubicBezTo>
                <a:lnTo>
                  <a:pt x="10524714" y="742472"/>
                </a:lnTo>
                <a:lnTo>
                  <a:pt x="10660771" y="794921"/>
                </a:lnTo>
                <a:cubicBezTo>
                  <a:pt x="10789509" y="863129"/>
                  <a:pt x="10888575" y="974426"/>
                  <a:pt x="10935911" y="1109262"/>
                </a:cubicBezTo>
                <a:cubicBezTo>
                  <a:pt x="10981782" y="1239758"/>
                  <a:pt x="10975246" y="1381491"/>
                  <a:pt x="10917428" y="1507724"/>
                </a:cubicBezTo>
                <a:cubicBezTo>
                  <a:pt x="11059549" y="1680839"/>
                  <a:pt x="11109251" y="1905256"/>
                  <a:pt x="11052448" y="2116963"/>
                </a:cubicBezTo>
                <a:cubicBezTo>
                  <a:pt x="11005253" y="2292869"/>
                  <a:pt x="10889906" y="2441168"/>
                  <a:pt x="10735082" y="2537683"/>
                </a:cubicBezTo>
                <a:lnTo>
                  <a:pt x="10677567" y="2568093"/>
                </a:lnTo>
                <a:lnTo>
                  <a:pt x="10717386" y="2583442"/>
                </a:lnTo>
                <a:cubicBezTo>
                  <a:pt x="10846123" y="2651652"/>
                  <a:pt x="10945189" y="2762949"/>
                  <a:pt x="10992526" y="2897785"/>
                </a:cubicBezTo>
                <a:cubicBezTo>
                  <a:pt x="11038397" y="3028281"/>
                  <a:pt x="11031860" y="3170013"/>
                  <a:pt x="10974042" y="3296246"/>
                </a:cubicBezTo>
                <a:cubicBezTo>
                  <a:pt x="11116163" y="3469362"/>
                  <a:pt x="11165865" y="3693778"/>
                  <a:pt x="11109062" y="3905485"/>
                </a:cubicBezTo>
                <a:cubicBezTo>
                  <a:pt x="11033551" y="4186935"/>
                  <a:pt x="10783571" y="4397711"/>
                  <a:pt x="10476565" y="4438782"/>
                </a:cubicBezTo>
                <a:cubicBezTo>
                  <a:pt x="10475100" y="4614456"/>
                  <a:pt x="10392487" y="4781062"/>
                  <a:pt x="10250142" y="4895749"/>
                </a:cubicBezTo>
                <a:cubicBezTo>
                  <a:pt x="10033861" y="5070028"/>
                  <a:pt x="9721444" y="5092423"/>
                  <a:pt x="9479242" y="4951078"/>
                </a:cubicBezTo>
                <a:cubicBezTo>
                  <a:pt x="9400913" y="5193860"/>
                  <a:pt x="9191169" y="5379452"/>
                  <a:pt x="8928341" y="5438578"/>
                </a:cubicBezTo>
                <a:cubicBezTo>
                  <a:pt x="8850913" y="5455995"/>
                  <a:pt x="8772640" y="5461637"/>
                  <a:pt x="8696017" y="545642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DBEC4B5-0A26-49FF-A96D-6752A82633AA}"/>
              </a:ext>
            </a:extLst>
          </p:cNvPr>
          <p:cNvSpPr/>
          <p:nvPr/>
        </p:nvSpPr>
        <p:spPr>
          <a:xfrm rot="10800000">
            <a:off x="-743854" y="-1219200"/>
            <a:ext cx="10954657" cy="3816415"/>
          </a:xfrm>
          <a:custGeom>
            <a:avLst/>
            <a:gdLst>
              <a:gd name="connsiteX0" fmla="*/ 3850973 w 7372198"/>
              <a:gd name="connsiteY0" fmla="*/ 625 h 4100030"/>
              <a:gd name="connsiteX1" fmla="*/ 4031952 w 7372198"/>
              <a:gd name="connsiteY1" fmla="*/ 70973 h 4100030"/>
              <a:gd name="connsiteX2" fmla="*/ 4090693 w 7372198"/>
              <a:gd name="connsiteY2" fmla="*/ 132410 h 4100030"/>
              <a:gd name="connsiteX3" fmla="*/ 4094324 w 7372198"/>
              <a:gd name="connsiteY3" fmla="*/ 136207 h 4100030"/>
              <a:gd name="connsiteX4" fmla="*/ 4348475 w 7372198"/>
              <a:gd name="connsiteY4" fmla="*/ 1545 h 4100030"/>
              <a:gd name="connsiteX5" fmla="*/ 4521344 w 7372198"/>
              <a:gd name="connsiteY5" fmla="*/ 31956 h 4100030"/>
              <a:gd name="connsiteX6" fmla="*/ 4737888 w 7372198"/>
              <a:gd name="connsiteY6" fmla="*/ 316362 h 4100030"/>
              <a:gd name="connsiteX7" fmla="*/ 4739067 w 7372198"/>
              <a:gd name="connsiteY7" fmla="*/ 316869 h 4100030"/>
              <a:gd name="connsiteX8" fmla="*/ 4830630 w 7372198"/>
              <a:gd name="connsiteY8" fmla="*/ 356265 h 4100030"/>
              <a:gd name="connsiteX9" fmla="*/ 4943754 w 7372198"/>
              <a:gd name="connsiteY9" fmla="*/ 455558 h 4100030"/>
              <a:gd name="connsiteX10" fmla="*/ 4953935 w 7372198"/>
              <a:gd name="connsiteY10" fmla="*/ 471228 h 4100030"/>
              <a:gd name="connsiteX11" fmla="*/ 4954130 w 7372198"/>
              <a:gd name="connsiteY11" fmla="*/ 471248 h 4100030"/>
              <a:gd name="connsiteX12" fmla="*/ 5118220 w 7372198"/>
              <a:gd name="connsiteY12" fmla="*/ 535436 h 4100030"/>
              <a:gd name="connsiteX13" fmla="*/ 5118342 w 7372198"/>
              <a:gd name="connsiteY13" fmla="*/ 535253 h 4100030"/>
              <a:gd name="connsiteX14" fmla="*/ 5174286 w 7372198"/>
              <a:gd name="connsiteY14" fmla="*/ 451122 h 4100030"/>
              <a:gd name="connsiteX15" fmla="*/ 5759204 w 7372198"/>
              <a:gd name="connsiteY15" fmla="*/ 432407 h 4100030"/>
              <a:gd name="connsiteX16" fmla="*/ 5762063 w 7372198"/>
              <a:gd name="connsiteY16" fmla="*/ 427891 h 4100030"/>
              <a:gd name="connsiteX17" fmla="*/ 5803585 w 7372198"/>
              <a:gd name="connsiteY17" fmla="*/ 362305 h 4100030"/>
              <a:gd name="connsiteX18" fmla="*/ 6008969 w 7372198"/>
              <a:gd name="connsiteY18" fmla="*/ 244278 h 4100030"/>
              <a:gd name="connsiteX19" fmla="*/ 6075379 w 7372198"/>
              <a:gd name="connsiteY19" fmla="*/ 241469 h 4100030"/>
              <a:gd name="connsiteX20" fmla="*/ 6256357 w 7372198"/>
              <a:gd name="connsiteY20" fmla="*/ 311817 h 4100030"/>
              <a:gd name="connsiteX21" fmla="*/ 6315098 w 7372198"/>
              <a:gd name="connsiteY21" fmla="*/ 373254 h 4100030"/>
              <a:gd name="connsiteX22" fmla="*/ 6318729 w 7372198"/>
              <a:gd name="connsiteY22" fmla="*/ 377051 h 4100030"/>
              <a:gd name="connsiteX23" fmla="*/ 6572880 w 7372198"/>
              <a:gd name="connsiteY23" fmla="*/ 242389 h 4100030"/>
              <a:gd name="connsiteX24" fmla="*/ 6745749 w 7372198"/>
              <a:gd name="connsiteY24" fmla="*/ 272800 h 4100030"/>
              <a:gd name="connsiteX25" fmla="*/ 6962293 w 7372198"/>
              <a:gd name="connsiteY25" fmla="*/ 557206 h 4100030"/>
              <a:gd name="connsiteX26" fmla="*/ 6963472 w 7372198"/>
              <a:gd name="connsiteY26" fmla="*/ 557713 h 4100030"/>
              <a:gd name="connsiteX27" fmla="*/ 7055035 w 7372198"/>
              <a:gd name="connsiteY27" fmla="*/ 597110 h 4100030"/>
              <a:gd name="connsiteX28" fmla="*/ 7240197 w 7372198"/>
              <a:gd name="connsiteY28" fmla="*/ 833230 h 4100030"/>
              <a:gd name="connsiteX29" fmla="*/ 7227758 w 7372198"/>
              <a:gd name="connsiteY29" fmla="*/ 1132537 h 4100030"/>
              <a:gd name="connsiteX30" fmla="*/ 7318623 w 7372198"/>
              <a:gd name="connsiteY30" fmla="*/ 1590171 h 4100030"/>
              <a:gd name="connsiteX31" fmla="*/ 7105044 w 7372198"/>
              <a:gd name="connsiteY31" fmla="*/ 1906198 h 4100030"/>
              <a:gd name="connsiteX32" fmla="*/ 7066338 w 7372198"/>
              <a:gd name="connsiteY32" fmla="*/ 1929041 h 4100030"/>
              <a:gd name="connsiteX33" fmla="*/ 7093135 w 7372198"/>
              <a:gd name="connsiteY33" fmla="*/ 1940570 h 4100030"/>
              <a:gd name="connsiteX34" fmla="*/ 7278297 w 7372198"/>
              <a:gd name="connsiteY34" fmla="*/ 2176691 h 4100030"/>
              <a:gd name="connsiteX35" fmla="*/ 7265858 w 7372198"/>
              <a:gd name="connsiteY35" fmla="*/ 2475998 h 4100030"/>
              <a:gd name="connsiteX36" fmla="*/ 7356723 w 7372198"/>
              <a:gd name="connsiteY36" fmla="*/ 2933632 h 4100030"/>
              <a:gd name="connsiteX37" fmla="*/ 6931069 w 7372198"/>
              <a:gd name="connsiteY37" fmla="*/ 3334222 h 4100030"/>
              <a:gd name="connsiteX38" fmla="*/ 6778692 w 7372198"/>
              <a:gd name="connsiteY38" fmla="*/ 3677476 h 4100030"/>
              <a:gd name="connsiteX39" fmla="*/ 6259897 w 7372198"/>
              <a:gd name="connsiteY39" fmla="*/ 3719037 h 4100030"/>
              <a:gd name="connsiteX40" fmla="*/ 5889155 w 7372198"/>
              <a:gd name="connsiteY40" fmla="*/ 4085226 h 4100030"/>
              <a:gd name="connsiteX41" fmla="*/ 5344041 w 7372198"/>
              <a:gd name="connsiteY41" fmla="*/ 3861706 h 4100030"/>
              <a:gd name="connsiteX42" fmla="*/ 4534297 w 7372198"/>
              <a:gd name="connsiteY42" fmla="*/ 3640863 h 4100030"/>
              <a:gd name="connsiteX43" fmla="*/ 4268474 w 7372198"/>
              <a:gd name="connsiteY43" fmla="*/ 3548997 h 4100030"/>
              <a:gd name="connsiteX44" fmla="*/ 4246049 w 7372198"/>
              <a:gd name="connsiteY44" fmla="*/ 3522729 h 4100030"/>
              <a:gd name="connsiteX45" fmla="*/ 4230191 w 7372198"/>
              <a:gd name="connsiteY45" fmla="*/ 3534810 h 4100030"/>
              <a:gd name="connsiteX46" fmla="*/ 3768791 w 7372198"/>
              <a:gd name="connsiteY46" fmla="*/ 3532645 h 4100030"/>
              <a:gd name="connsiteX47" fmla="*/ 3398050 w 7372198"/>
              <a:gd name="connsiteY47" fmla="*/ 3898834 h 4100030"/>
              <a:gd name="connsiteX48" fmla="*/ 2852936 w 7372198"/>
              <a:gd name="connsiteY48" fmla="*/ 3675314 h 4100030"/>
              <a:gd name="connsiteX49" fmla="*/ 2043191 w 7372198"/>
              <a:gd name="connsiteY49" fmla="*/ 3454471 h 4100030"/>
              <a:gd name="connsiteX50" fmla="*/ 1687164 w 7372198"/>
              <a:gd name="connsiteY50" fmla="*/ 3208716 h 4100030"/>
              <a:gd name="connsiteX51" fmla="*/ 1674029 w 7372198"/>
              <a:gd name="connsiteY51" fmla="*/ 3120089 h 4100030"/>
              <a:gd name="connsiteX52" fmla="*/ 1674669 w 7372198"/>
              <a:gd name="connsiteY52" fmla="*/ 3113823 h 4100030"/>
              <a:gd name="connsiteX53" fmla="*/ 1641502 w 7372198"/>
              <a:gd name="connsiteY53" fmla="*/ 3113962 h 4100030"/>
              <a:gd name="connsiteX54" fmla="*/ 1252736 w 7372198"/>
              <a:gd name="connsiteY54" fmla="*/ 2877040 h 4100030"/>
              <a:gd name="connsiteX55" fmla="*/ 442991 w 7372198"/>
              <a:gd name="connsiteY55" fmla="*/ 2656197 h 4100030"/>
              <a:gd name="connsiteX56" fmla="*/ 86965 w 7372198"/>
              <a:gd name="connsiteY56" fmla="*/ 2410442 h 4100030"/>
              <a:gd name="connsiteX57" fmla="*/ 163039 w 7372198"/>
              <a:gd name="connsiteY57" fmla="*/ 2078712 h 4100030"/>
              <a:gd name="connsiteX58" fmla="*/ 2395 w 7372198"/>
              <a:gd name="connsiteY58" fmla="*/ 1738368 h 4100030"/>
              <a:gd name="connsiteX59" fmla="*/ 295772 w 7372198"/>
              <a:gd name="connsiteY59" fmla="*/ 1435859 h 4100030"/>
              <a:gd name="connsiteX60" fmla="*/ 298578 w 7372198"/>
              <a:gd name="connsiteY60" fmla="*/ 1427885 h 4100030"/>
              <a:gd name="connsiteX61" fmla="*/ 429263 w 7372198"/>
              <a:gd name="connsiteY61" fmla="*/ 993476 h 4100030"/>
              <a:gd name="connsiteX62" fmla="*/ 1065014 w 7372198"/>
              <a:gd name="connsiteY62" fmla="*/ 894231 h 4100030"/>
              <a:gd name="connsiteX63" fmla="*/ 1065137 w 7372198"/>
              <a:gd name="connsiteY63" fmla="*/ 894047 h 4100030"/>
              <a:gd name="connsiteX64" fmla="*/ 1121081 w 7372198"/>
              <a:gd name="connsiteY64" fmla="*/ 809917 h 4100030"/>
              <a:gd name="connsiteX65" fmla="*/ 1705999 w 7372198"/>
              <a:gd name="connsiteY65" fmla="*/ 791202 h 4100030"/>
              <a:gd name="connsiteX66" fmla="*/ 1708858 w 7372198"/>
              <a:gd name="connsiteY66" fmla="*/ 786686 h 4100030"/>
              <a:gd name="connsiteX67" fmla="*/ 1750380 w 7372198"/>
              <a:gd name="connsiteY67" fmla="*/ 721100 h 4100030"/>
              <a:gd name="connsiteX68" fmla="*/ 1955764 w 7372198"/>
              <a:gd name="connsiteY68" fmla="*/ 603073 h 4100030"/>
              <a:gd name="connsiteX69" fmla="*/ 2086745 w 7372198"/>
              <a:gd name="connsiteY69" fmla="*/ 611098 h 4100030"/>
              <a:gd name="connsiteX70" fmla="*/ 2139487 w 7372198"/>
              <a:gd name="connsiteY70" fmla="*/ 631619 h 4100030"/>
              <a:gd name="connsiteX71" fmla="*/ 2146274 w 7372198"/>
              <a:gd name="connsiteY71" fmla="*/ 595784 h 4100030"/>
              <a:gd name="connsiteX72" fmla="*/ 2258063 w 7372198"/>
              <a:gd name="connsiteY72" fmla="*/ 393837 h 4100030"/>
              <a:gd name="connsiteX73" fmla="*/ 2893815 w 7372198"/>
              <a:gd name="connsiteY73" fmla="*/ 294592 h 4100030"/>
              <a:gd name="connsiteX74" fmla="*/ 2893936 w 7372198"/>
              <a:gd name="connsiteY74" fmla="*/ 294409 h 4100030"/>
              <a:gd name="connsiteX75" fmla="*/ 2949881 w 7372198"/>
              <a:gd name="connsiteY75" fmla="*/ 210278 h 4100030"/>
              <a:gd name="connsiteX76" fmla="*/ 3534799 w 7372198"/>
              <a:gd name="connsiteY76" fmla="*/ 191563 h 4100030"/>
              <a:gd name="connsiteX77" fmla="*/ 3537658 w 7372198"/>
              <a:gd name="connsiteY77" fmla="*/ 187047 h 4100030"/>
              <a:gd name="connsiteX78" fmla="*/ 3579179 w 7372198"/>
              <a:gd name="connsiteY78" fmla="*/ 121461 h 4100030"/>
              <a:gd name="connsiteX79" fmla="*/ 3784564 w 7372198"/>
              <a:gd name="connsiteY79" fmla="*/ 3434 h 4100030"/>
              <a:gd name="connsiteX80" fmla="*/ 3850973 w 7372198"/>
              <a:gd name="connsiteY80" fmla="*/ 625 h 410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372198" h="4100030">
                <a:moveTo>
                  <a:pt x="3850973" y="625"/>
                </a:moveTo>
                <a:cubicBezTo>
                  <a:pt x="3916765" y="4766"/>
                  <a:pt x="3979800" y="29372"/>
                  <a:pt x="4031952" y="70973"/>
                </a:cubicBezTo>
                <a:lnTo>
                  <a:pt x="4090693" y="132410"/>
                </a:lnTo>
                <a:lnTo>
                  <a:pt x="4094324" y="136207"/>
                </a:lnTo>
                <a:cubicBezTo>
                  <a:pt x="4159837" y="55661"/>
                  <a:pt x="4252134" y="8926"/>
                  <a:pt x="4348475" y="1545"/>
                </a:cubicBezTo>
                <a:cubicBezTo>
                  <a:pt x="4406279" y="-2884"/>
                  <a:pt x="4465540" y="6854"/>
                  <a:pt x="4521344" y="31956"/>
                </a:cubicBezTo>
                <a:cubicBezTo>
                  <a:pt x="4634736" y="82946"/>
                  <a:pt x="4716044" y="189701"/>
                  <a:pt x="4737888" y="316362"/>
                </a:cubicBezTo>
                <a:lnTo>
                  <a:pt x="4739067" y="316869"/>
                </a:lnTo>
                <a:lnTo>
                  <a:pt x="4830630" y="356265"/>
                </a:lnTo>
                <a:cubicBezTo>
                  <a:pt x="4873949" y="381883"/>
                  <a:pt x="4912275" y="415593"/>
                  <a:pt x="4943754" y="455558"/>
                </a:cubicBezTo>
                <a:lnTo>
                  <a:pt x="4953935" y="471228"/>
                </a:lnTo>
                <a:lnTo>
                  <a:pt x="4954130" y="471248"/>
                </a:lnTo>
                <a:cubicBezTo>
                  <a:pt x="5010725" y="482372"/>
                  <a:pt x="5066245" y="503640"/>
                  <a:pt x="5118220" y="535436"/>
                </a:cubicBezTo>
                <a:lnTo>
                  <a:pt x="5118342" y="535253"/>
                </a:lnTo>
                <a:lnTo>
                  <a:pt x="5174286" y="451122"/>
                </a:lnTo>
                <a:cubicBezTo>
                  <a:pt x="5323427" y="276548"/>
                  <a:pt x="5590501" y="258728"/>
                  <a:pt x="5759204" y="432407"/>
                </a:cubicBezTo>
                <a:lnTo>
                  <a:pt x="5762063" y="427891"/>
                </a:lnTo>
                <a:lnTo>
                  <a:pt x="5803585" y="362305"/>
                </a:lnTo>
                <a:cubicBezTo>
                  <a:pt x="5855407" y="298815"/>
                  <a:pt x="5928135" y="256240"/>
                  <a:pt x="6008969" y="244278"/>
                </a:cubicBezTo>
                <a:cubicBezTo>
                  <a:pt x="6031212" y="240982"/>
                  <a:pt x="6053448" y="240088"/>
                  <a:pt x="6075379" y="241469"/>
                </a:cubicBezTo>
                <a:cubicBezTo>
                  <a:pt x="6141171" y="245610"/>
                  <a:pt x="6204205" y="270216"/>
                  <a:pt x="6256357" y="311817"/>
                </a:cubicBezTo>
                <a:lnTo>
                  <a:pt x="6315098" y="373254"/>
                </a:lnTo>
                <a:lnTo>
                  <a:pt x="6318729" y="377051"/>
                </a:lnTo>
                <a:cubicBezTo>
                  <a:pt x="6384242" y="296505"/>
                  <a:pt x="6476539" y="249770"/>
                  <a:pt x="6572880" y="242389"/>
                </a:cubicBezTo>
                <a:cubicBezTo>
                  <a:pt x="6630684" y="237960"/>
                  <a:pt x="6689945" y="247698"/>
                  <a:pt x="6745749" y="272800"/>
                </a:cubicBezTo>
                <a:cubicBezTo>
                  <a:pt x="6859141" y="323791"/>
                  <a:pt x="6940449" y="430544"/>
                  <a:pt x="6962293" y="557206"/>
                </a:cubicBezTo>
                <a:lnTo>
                  <a:pt x="6963472" y="557713"/>
                </a:lnTo>
                <a:lnTo>
                  <a:pt x="7055035" y="597110"/>
                </a:lnTo>
                <a:cubicBezTo>
                  <a:pt x="7141672" y="648345"/>
                  <a:pt x="7208341" y="731947"/>
                  <a:pt x="7240197" y="833230"/>
                </a:cubicBezTo>
                <a:cubicBezTo>
                  <a:pt x="7271067" y="931253"/>
                  <a:pt x="7266668" y="1037716"/>
                  <a:pt x="7227758" y="1132537"/>
                </a:cubicBezTo>
                <a:cubicBezTo>
                  <a:pt x="7323402" y="1262574"/>
                  <a:pt x="7356850" y="1431146"/>
                  <a:pt x="7318623" y="1590171"/>
                </a:cubicBezTo>
                <a:cubicBezTo>
                  <a:pt x="7286862" y="1722304"/>
                  <a:pt x="7209237" y="1833700"/>
                  <a:pt x="7105044" y="1906198"/>
                </a:cubicBezTo>
                <a:lnTo>
                  <a:pt x="7066338" y="1929041"/>
                </a:lnTo>
                <a:lnTo>
                  <a:pt x="7093135" y="1940570"/>
                </a:lnTo>
                <a:cubicBezTo>
                  <a:pt x="7179772" y="1991807"/>
                  <a:pt x="7246441" y="2075408"/>
                  <a:pt x="7278297" y="2176691"/>
                </a:cubicBezTo>
                <a:cubicBezTo>
                  <a:pt x="7309167" y="2274714"/>
                  <a:pt x="7304768" y="2381177"/>
                  <a:pt x="7265858" y="2475998"/>
                </a:cubicBezTo>
                <a:cubicBezTo>
                  <a:pt x="7361502" y="2606035"/>
                  <a:pt x="7394950" y="2774607"/>
                  <a:pt x="7356723" y="2933632"/>
                </a:cubicBezTo>
                <a:cubicBezTo>
                  <a:pt x="7305906" y="3145045"/>
                  <a:pt x="7137676" y="3303371"/>
                  <a:pt x="6931069" y="3334222"/>
                </a:cubicBezTo>
                <a:cubicBezTo>
                  <a:pt x="6930083" y="3466180"/>
                  <a:pt x="6874487" y="3591328"/>
                  <a:pt x="6778692" y="3677476"/>
                </a:cubicBezTo>
                <a:cubicBezTo>
                  <a:pt x="6633141" y="3808387"/>
                  <a:pt x="6422892" y="3825209"/>
                  <a:pt x="6259897" y="3719037"/>
                </a:cubicBezTo>
                <a:cubicBezTo>
                  <a:pt x="6207183" y="3901404"/>
                  <a:pt x="6066031" y="4040813"/>
                  <a:pt x="5889155" y="4085226"/>
                </a:cubicBezTo>
                <a:cubicBezTo>
                  <a:pt x="5680727" y="4137555"/>
                  <a:pt x="5463197" y="4048380"/>
                  <a:pt x="5344041" y="3861706"/>
                </a:cubicBezTo>
                <a:cubicBezTo>
                  <a:pt x="5062800" y="4038892"/>
                  <a:pt x="4697520" y="3939297"/>
                  <a:pt x="4534297" y="3640863"/>
                </a:cubicBezTo>
                <a:cubicBezTo>
                  <a:pt x="4434084" y="3653123"/>
                  <a:pt x="4337692" y="3617134"/>
                  <a:pt x="4268474" y="3548997"/>
                </a:cubicBezTo>
                <a:lnTo>
                  <a:pt x="4246049" y="3522729"/>
                </a:lnTo>
                <a:lnTo>
                  <a:pt x="4230191" y="3534810"/>
                </a:lnTo>
                <a:cubicBezTo>
                  <a:pt x="4090212" y="3624279"/>
                  <a:pt x="3911412" y="3625546"/>
                  <a:pt x="3768791" y="3532645"/>
                </a:cubicBezTo>
                <a:cubicBezTo>
                  <a:pt x="3716077" y="3715012"/>
                  <a:pt x="3574926" y="3854421"/>
                  <a:pt x="3398050" y="3898834"/>
                </a:cubicBezTo>
                <a:cubicBezTo>
                  <a:pt x="3189622" y="3951163"/>
                  <a:pt x="2972092" y="3861988"/>
                  <a:pt x="2852936" y="3675314"/>
                </a:cubicBezTo>
                <a:cubicBezTo>
                  <a:pt x="2571695" y="3852500"/>
                  <a:pt x="2206415" y="3752905"/>
                  <a:pt x="2043191" y="3454471"/>
                </a:cubicBezTo>
                <a:cubicBezTo>
                  <a:pt x="1882850" y="3474087"/>
                  <a:pt x="1732294" y="3370186"/>
                  <a:pt x="1687164" y="3208716"/>
                </a:cubicBezTo>
                <a:cubicBezTo>
                  <a:pt x="1678992" y="3179510"/>
                  <a:pt x="1674669" y="3149725"/>
                  <a:pt x="1674029" y="3120089"/>
                </a:cubicBezTo>
                <a:lnTo>
                  <a:pt x="1674669" y="3113823"/>
                </a:lnTo>
                <a:lnTo>
                  <a:pt x="1641502" y="3113962"/>
                </a:lnTo>
                <a:cubicBezTo>
                  <a:pt x="1486805" y="3102208"/>
                  <a:pt x="1342103" y="3017045"/>
                  <a:pt x="1252736" y="2877040"/>
                </a:cubicBezTo>
                <a:cubicBezTo>
                  <a:pt x="971495" y="3054226"/>
                  <a:pt x="606215" y="2954631"/>
                  <a:pt x="442991" y="2656197"/>
                </a:cubicBezTo>
                <a:cubicBezTo>
                  <a:pt x="282650" y="2675813"/>
                  <a:pt x="132094" y="2571912"/>
                  <a:pt x="86965" y="2410442"/>
                </a:cubicBezTo>
                <a:cubicBezTo>
                  <a:pt x="54274" y="2293617"/>
                  <a:pt x="83172" y="2167538"/>
                  <a:pt x="163039" y="2078712"/>
                </a:cubicBezTo>
                <a:cubicBezTo>
                  <a:pt x="49724" y="2009037"/>
                  <a:pt x="-13381" y="1875332"/>
                  <a:pt x="2395" y="1738368"/>
                </a:cubicBezTo>
                <a:cubicBezTo>
                  <a:pt x="20902" y="1578004"/>
                  <a:pt x="142712" y="1452391"/>
                  <a:pt x="295772" y="1435859"/>
                </a:cubicBezTo>
                <a:cubicBezTo>
                  <a:pt x="296682" y="1433182"/>
                  <a:pt x="297668" y="1430562"/>
                  <a:pt x="298578" y="1427885"/>
                </a:cubicBezTo>
                <a:cubicBezTo>
                  <a:pt x="278024" y="1269966"/>
                  <a:pt x="325959" y="1110708"/>
                  <a:pt x="429263" y="993476"/>
                </a:cubicBezTo>
                <a:cubicBezTo>
                  <a:pt x="592486" y="808315"/>
                  <a:pt x="857117" y="767046"/>
                  <a:pt x="1065014" y="894231"/>
                </a:cubicBezTo>
                <a:lnTo>
                  <a:pt x="1065137" y="894047"/>
                </a:lnTo>
                <a:lnTo>
                  <a:pt x="1121081" y="809917"/>
                </a:lnTo>
                <a:cubicBezTo>
                  <a:pt x="1270221" y="635343"/>
                  <a:pt x="1537296" y="617523"/>
                  <a:pt x="1705999" y="791202"/>
                </a:cubicBezTo>
                <a:lnTo>
                  <a:pt x="1708858" y="786686"/>
                </a:lnTo>
                <a:lnTo>
                  <a:pt x="1750380" y="721100"/>
                </a:lnTo>
                <a:cubicBezTo>
                  <a:pt x="1802202" y="657610"/>
                  <a:pt x="1874930" y="615034"/>
                  <a:pt x="1955764" y="603073"/>
                </a:cubicBezTo>
                <a:cubicBezTo>
                  <a:pt x="2000248" y="596481"/>
                  <a:pt x="2044712" y="599498"/>
                  <a:pt x="2086745" y="611098"/>
                </a:cubicBezTo>
                <a:lnTo>
                  <a:pt x="2139487" y="631619"/>
                </a:lnTo>
                <a:lnTo>
                  <a:pt x="2146274" y="595784"/>
                </a:lnTo>
                <a:cubicBezTo>
                  <a:pt x="2168601" y="521575"/>
                  <a:pt x="2206411" y="452453"/>
                  <a:pt x="2258063" y="393837"/>
                </a:cubicBezTo>
                <a:cubicBezTo>
                  <a:pt x="2421286" y="208676"/>
                  <a:pt x="2685917" y="167407"/>
                  <a:pt x="2893815" y="294592"/>
                </a:cubicBezTo>
                <a:lnTo>
                  <a:pt x="2893936" y="294409"/>
                </a:lnTo>
                <a:lnTo>
                  <a:pt x="2949881" y="210278"/>
                </a:lnTo>
                <a:cubicBezTo>
                  <a:pt x="3099021" y="35704"/>
                  <a:pt x="3366096" y="17884"/>
                  <a:pt x="3534799" y="191563"/>
                </a:cubicBezTo>
                <a:lnTo>
                  <a:pt x="3537658" y="187047"/>
                </a:lnTo>
                <a:lnTo>
                  <a:pt x="3579179" y="121461"/>
                </a:lnTo>
                <a:cubicBezTo>
                  <a:pt x="3631002" y="57971"/>
                  <a:pt x="3703730" y="15396"/>
                  <a:pt x="3784564" y="3434"/>
                </a:cubicBezTo>
                <a:cubicBezTo>
                  <a:pt x="3806806" y="138"/>
                  <a:pt x="3829043" y="-756"/>
                  <a:pt x="3850973" y="62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E78D9-5E2A-45B3-BE75-B180614F5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15" t="30482" r="36460" b="16657"/>
          <a:stretch/>
        </p:blipFill>
        <p:spPr>
          <a:xfrm>
            <a:off x="205327" y="2013857"/>
            <a:ext cx="2647973" cy="2862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51ACA2-0BB3-4A09-9635-1156CC064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47" t="32097" r="12018" b="13979"/>
          <a:stretch/>
        </p:blipFill>
        <p:spPr>
          <a:xfrm>
            <a:off x="6290700" y="1997529"/>
            <a:ext cx="2647973" cy="2862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2BD9E7-E553-4C44-AEFA-006904D74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2" t="31938" r="39960" b="13008"/>
          <a:stretch/>
        </p:blipFill>
        <p:spPr>
          <a:xfrm>
            <a:off x="3018645" y="1997529"/>
            <a:ext cx="3106710" cy="2862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E29E85-2D6D-4B77-9DB5-39D3C61725E3}"/>
              </a:ext>
            </a:extLst>
          </p:cNvPr>
          <p:cNvSpPr txBox="1"/>
          <p:nvPr/>
        </p:nvSpPr>
        <p:spPr>
          <a:xfrm>
            <a:off x="311832" y="5096220"/>
            <a:ext cx="2434962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gen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mất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khả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năng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tổng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hợp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diệp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lục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ở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cây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mạ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màu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trắng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5947B-9D9E-411B-A0D8-76BB717EDE51}"/>
              </a:ext>
            </a:extLst>
          </p:cNvPr>
          <p:cNvSpPr txBox="1"/>
          <p:nvPr/>
        </p:nvSpPr>
        <p:spPr>
          <a:xfrm>
            <a:off x="3595771" y="5096220"/>
            <a:ext cx="195245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Lợn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đầu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chân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sau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dị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dạng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D6CE83-FBD1-4C4F-943B-D06D82FA9CD2}"/>
              </a:ext>
            </a:extLst>
          </p:cNvPr>
          <p:cNvSpPr txBox="1"/>
          <p:nvPr/>
        </p:nvSpPr>
        <p:spPr>
          <a:xfrm>
            <a:off x="6452515" y="5096220"/>
            <a:ext cx="232435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gen ở</a:t>
            </a:r>
          </a:p>
          <a:p>
            <a:pPr algn="ctr"/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cây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lúa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(b)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cây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cứng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bông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hơn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ở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giống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gốc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(a)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01AC6B-9B96-4B22-8B4B-A58AAA87B0E4}"/>
              </a:ext>
            </a:extLst>
          </p:cNvPr>
          <p:cNvSpPr txBox="1"/>
          <p:nvPr/>
        </p:nvSpPr>
        <p:spPr>
          <a:xfrm>
            <a:off x="695939" y="392562"/>
            <a:ext cx="7752122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Quan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sát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những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hình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ảnh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sau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hãy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cho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biết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nào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lợi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đột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nào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</a:rPr>
              <a:t>hại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</p:txBody>
      </p:sp>
      <p:grpSp>
        <p:nvGrpSpPr>
          <p:cNvPr id="15" name="Google Shape;73;p6">
            <a:extLst>
              <a:ext uri="{FF2B5EF4-FFF2-40B4-BE49-F238E27FC236}">
                <a16:creationId xmlns:a16="http://schemas.microsoft.com/office/drawing/2014/main" id="{CF096DEE-7E3A-4C47-A2E8-8D1F2417497F}"/>
              </a:ext>
            </a:extLst>
          </p:cNvPr>
          <p:cNvGrpSpPr/>
          <p:nvPr/>
        </p:nvGrpSpPr>
        <p:grpSpPr>
          <a:xfrm rot="19546184">
            <a:off x="5296681" y="6126029"/>
            <a:ext cx="801896" cy="1238575"/>
            <a:chOff x="2144500" y="237375"/>
            <a:chExt cx="3245200" cy="5012400"/>
          </a:xfrm>
        </p:grpSpPr>
        <p:sp>
          <p:nvSpPr>
            <p:cNvPr id="16" name="Google Shape;74;p6">
              <a:extLst>
                <a:ext uri="{FF2B5EF4-FFF2-40B4-BE49-F238E27FC236}">
                  <a16:creationId xmlns:a16="http://schemas.microsoft.com/office/drawing/2014/main" id="{7EBAEF1F-5481-4359-BB1B-BD9B17D6A269}"/>
                </a:ext>
              </a:extLst>
            </p:cNvPr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5;p6">
              <a:extLst>
                <a:ext uri="{FF2B5EF4-FFF2-40B4-BE49-F238E27FC236}">
                  <a16:creationId xmlns:a16="http://schemas.microsoft.com/office/drawing/2014/main" id="{8D0676E0-E3DA-4CD1-9F30-F54E698414C6}"/>
                </a:ext>
              </a:extLst>
            </p:cNvPr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6;p6">
              <a:extLst>
                <a:ext uri="{FF2B5EF4-FFF2-40B4-BE49-F238E27FC236}">
                  <a16:creationId xmlns:a16="http://schemas.microsoft.com/office/drawing/2014/main" id="{2CAD678B-50F2-4CB4-B57D-BEA2326C321A}"/>
                </a:ext>
              </a:extLst>
            </p:cNvPr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7;p6">
              <a:extLst>
                <a:ext uri="{FF2B5EF4-FFF2-40B4-BE49-F238E27FC236}">
                  <a16:creationId xmlns:a16="http://schemas.microsoft.com/office/drawing/2014/main" id="{4842BC36-1D48-47B6-A470-42738F164981}"/>
                </a:ext>
              </a:extLst>
            </p:cNvPr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8;p6">
              <a:extLst>
                <a:ext uri="{FF2B5EF4-FFF2-40B4-BE49-F238E27FC236}">
                  <a16:creationId xmlns:a16="http://schemas.microsoft.com/office/drawing/2014/main" id="{F904E092-00A5-4E32-B595-5B11D4CDA12A}"/>
                </a:ext>
              </a:extLst>
            </p:cNvPr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02;p11">
            <a:extLst>
              <a:ext uri="{FF2B5EF4-FFF2-40B4-BE49-F238E27FC236}">
                <a16:creationId xmlns:a16="http://schemas.microsoft.com/office/drawing/2014/main" id="{741B085A-BB2F-4034-BA0F-0413730733A4}"/>
              </a:ext>
            </a:extLst>
          </p:cNvPr>
          <p:cNvGrpSpPr/>
          <p:nvPr/>
        </p:nvGrpSpPr>
        <p:grpSpPr>
          <a:xfrm rot="2443364">
            <a:off x="-870894" y="-502329"/>
            <a:ext cx="1412536" cy="1759606"/>
            <a:chOff x="1728250" y="237500"/>
            <a:chExt cx="4090750" cy="5095875"/>
          </a:xfrm>
        </p:grpSpPr>
        <p:sp>
          <p:nvSpPr>
            <p:cNvPr id="22" name="Google Shape;203;p11">
              <a:extLst>
                <a:ext uri="{FF2B5EF4-FFF2-40B4-BE49-F238E27FC236}">
                  <a16:creationId xmlns:a16="http://schemas.microsoft.com/office/drawing/2014/main" id="{87F84BC8-F8B7-49B3-9AC2-E49844B240D2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4;p11">
              <a:extLst>
                <a:ext uri="{FF2B5EF4-FFF2-40B4-BE49-F238E27FC236}">
                  <a16:creationId xmlns:a16="http://schemas.microsoft.com/office/drawing/2014/main" id="{A8FE4F1F-A260-439B-9BF7-C4A4835FB468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5;p11">
              <a:extLst>
                <a:ext uri="{FF2B5EF4-FFF2-40B4-BE49-F238E27FC236}">
                  <a16:creationId xmlns:a16="http://schemas.microsoft.com/office/drawing/2014/main" id="{3ABDFB3F-415C-48B0-9BD6-66A8030F9986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6;p11">
              <a:extLst>
                <a:ext uri="{FF2B5EF4-FFF2-40B4-BE49-F238E27FC236}">
                  <a16:creationId xmlns:a16="http://schemas.microsoft.com/office/drawing/2014/main" id="{1870D9BD-8F94-4B21-88E7-5CE1D4675515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7;p11">
              <a:extLst>
                <a:ext uri="{FF2B5EF4-FFF2-40B4-BE49-F238E27FC236}">
                  <a16:creationId xmlns:a16="http://schemas.microsoft.com/office/drawing/2014/main" id="{679DE09E-AC00-4FC3-ADE6-C94889D560EB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8;p11">
              <a:extLst>
                <a:ext uri="{FF2B5EF4-FFF2-40B4-BE49-F238E27FC236}">
                  <a16:creationId xmlns:a16="http://schemas.microsoft.com/office/drawing/2014/main" id="{82765512-E069-4AAA-8092-04471952B633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9;p11">
              <a:extLst>
                <a:ext uri="{FF2B5EF4-FFF2-40B4-BE49-F238E27FC236}">
                  <a16:creationId xmlns:a16="http://schemas.microsoft.com/office/drawing/2014/main" id="{E70AEC5B-97EB-495E-9A39-1F1FC657B6BA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0;p11">
              <a:extLst>
                <a:ext uri="{FF2B5EF4-FFF2-40B4-BE49-F238E27FC236}">
                  <a16:creationId xmlns:a16="http://schemas.microsoft.com/office/drawing/2014/main" id="{2115DC22-C23A-4B7F-A35B-E382BA07A2A0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1;p11">
              <a:extLst>
                <a:ext uri="{FF2B5EF4-FFF2-40B4-BE49-F238E27FC236}">
                  <a16:creationId xmlns:a16="http://schemas.microsoft.com/office/drawing/2014/main" id="{3EDCBC53-55AC-4C6E-A96E-09F3F7AE541C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2;p11">
              <a:extLst>
                <a:ext uri="{FF2B5EF4-FFF2-40B4-BE49-F238E27FC236}">
                  <a16:creationId xmlns:a16="http://schemas.microsoft.com/office/drawing/2014/main" id="{993F27A3-1F3A-4400-A31D-368B5703B624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3;p11">
              <a:extLst>
                <a:ext uri="{FF2B5EF4-FFF2-40B4-BE49-F238E27FC236}">
                  <a16:creationId xmlns:a16="http://schemas.microsoft.com/office/drawing/2014/main" id="{C89B1892-8FAE-4FBA-82CE-946B23FF1592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4;p11">
              <a:extLst>
                <a:ext uri="{FF2B5EF4-FFF2-40B4-BE49-F238E27FC236}">
                  <a16:creationId xmlns:a16="http://schemas.microsoft.com/office/drawing/2014/main" id="{E6905997-13EF-4552-B247-5F3DA1F0DC24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5;p11">
              <a:extLst>
                <a:ext uri="{FF2B5EF4-FFF2-40B4-BE49-F238E27FC236}">
                  <a16:creationId xmlns:a16="http://schemas.microsoft.com/office/drawing/2014/main" id="{D9F4A797-CC10-4058-966B-B9F147D78C28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6;p11">
              <a:extLst>
                <a:ext uri="{FF2B5EF4-FFF2-40B4-BE49-F238E27FC236}">
                  <a16:creationId xmlns:a16="http://schemas.microsoft.com/office/drawing/2014/main" id="{EECE9E1B-591A-4BC7-8018-77C4FB42ECA1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7;p11">
              <a:extLst>
                <a:ext uri="{FF2B5EF4-FFF2-40B4-BE49-F238E27FC236}">
                  <a16:creationId xmlns:a16="http://schemas.microsoft.com/office/drawing/2014/main" id="{B8781D56-5A57-4B29-8F1B-B9515B72DFA2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8;p11">
              <a:extLst>
                <a:ext uri="{FF2B5EF4-FFF2-40B4-BE49-F238E27FC236}">
                  <a16:creationId xmlns:a16="http://schemas.microsoft.com/office/drawing/2014/main" id="{2BF0BC24-640E-45AD-9919-23054BBCC0B8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9;p11">
              <a:extLst>
                <a:ext uri="{FF2B5EF4-FFF2-40B4-BE49-F238E27FC236}">
                  <a16:creationId xmlns:a16="http://schemas.microsoft.com/office/drawing/2014/main" id="{2098C332-DB04-475B-A6A7-636CD9DB9AA9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0;p11">
              <a:extLst>
                <a:ext uri="{FF2B5EF4-FFF2-40B4-BE49-F238E27FC236}">
                  <a16:creationId xmlns:a16="http://schemas.microsoft.com/office/drawing/2014/main" id="{BEE63779-47DF-47C0-9DDC-B3FCBE9C76DF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21;p11">
              <a:extLst>
                <a:ext uri="{FF2B5EF4-FFF2-40B4-BE49-F238E27FC236}">
                  <a16:creationId xmlns:a16="http://schemas.microsoft.com/office/drawing/2014/main" id="{4017ED35-B1EA-43D0-9848-0644D30242FC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22;p11">
              <a:extLst>
                <a:ext uri="{FF2B5EF4-FFF2-40B4-BE49-F238E27FC236}">
                  <a16:creationId xmlns:a16="http://schemas.microsoft.com/office/drawing/2014/main" id="{4246419B-A0E7-49BA-B036-81DD2A7C4A1D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3;p11">
              <a:extLst>
                <a:ext uri="{FF2B5EF4-FFF2-40B4-BE49-F238E27FC236}">
                  <a16:creationId xmlns:a16="http://schemas.microsoft.com/office/drawing/2014/main" id="{49DE9037-E8A8-486E-BA16-12DAEA6E795B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24;p11">
              <a:extLst>
                <a:ext uri="{FF2B5EF4-FFF2-40B4-BE49-F238E27FC236}">
                  <a16:creationId xmlns:a16="http://schemas.microsoft.com/office/drawing/2014/main" id="{C1809CDB-EF89-4D30-8B6D-2DFFABB724F7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5;p11">
              <a:extLst>
                <a:ext uri="{FF2B5EF4-FFF2-40B4-BE49-F238E27FC236}">
                  <a16:creationId xmlns:a16="http://schemas.microsoft.com/office/drawing/2014/main" id="{D89CDA07-576B-4AD7-9A22-0B0ED93D4BD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6;p11">
              <a:extLst>
                <a:ext uri="{FF2B5EF4-FFF2-40B4-BE49-F238E27FC236}">
                  <a16:creationId xmlns:a16="http://schemas.microsoft.com/office/drawing/2014/main" id="{C3D9A477-E422-47F4-BA5A-7E73A2B6DE98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7;p11">
              <a:extLst>
                <a:ext uri="{FF2B5EF4-FFF2-40B4-BE49-F238E27FC236}">
                  <a16:creationId xmlns:a16="http://schemas.microsoft.com/office/drawing/2014/main" id="{4C085E34-4288-4755-8D71-9ADAC954DB99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8;p11">
              <a:extLst>
                <a:ext uri="{FF2B5EF4-FFF2-40B4-BE49-F238E27FC236}">
                  <a16:creationId xmlns:a16="http://schemas.microsoft.com/office/drawing/2014/main" id="{30AB8C0B-7DFC-4785-B7E5-3E93E2AD0D9A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9;p11">
              <a:extLst>
                <a:ext uri="{FF2B5EF4-FFF2-40B4-BE49-F238E27FC236}">
                  <a16:creationId xmlns:a16="http://schemas.microsoft.com/office/drawing/2014/main" id="{F5F08B1C-B517-4007-BE40-28DAF3396E82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0;p11">
              <a:extLst>
                <a:ext uri="{FF2B5EF4-FFF2-40B4-BE49-F238E27FC236}">
                  <a16:creationId xmlns:a16="http://schemas.microsoft.com/office/drawing/2014/main" id="{F1B1E758-3797-4416-83F5-AC6C2A3477DD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1;p11">
              <a:extLst>
                <a:ext uri="{FF2B5EF4-FFF2-40B4-BE49-F238E27FC236}">
                  <a16:creationId xmlns:a16="http://schemas.microsoft.com/office/drawing/2014/main" id="{1C2753A6-C875-426F-A7F3-DF5F392E1A15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1155;p42">
            <a:extLst>
              <a:ext uri="{FF2B5EF4-FFF2-40B4-BE49-F238E27FC236}">
                <a16:creationId xmlns:a16="http://schemas.microsoft.com/office/drawing/2014/main" id="{C2A31ED7-1052-4187-8558-7CD6FE78E674}"/>
              </a:ext>
            </a:extLst>
          </p:cNvPr>
          <p:cNvGrpSpPr/>
          <p:nvPr/>
        </p:nvGrpSpPr>
        <p:grpSpPr>
          <a:xfrm>
            <a:off x="2428741" y="6070788"/>
            <a:ext cx="1603248" cy="1807313"/>
            <a:chOff x="1462300" y="238775"/>
            <a:chExt cx="4518675" cy="5093825"/>
          </a:xfrm>
        </p:grpSpPr>
        <p:sp>
          <p:nvSpPr>
            <p:cNvPr id="52" name="Google Shape;1156;p42">
              <a:extLst>
                <a:ext uri="{FF2B5EF4-FFF2-40B4-BE49-F238E27FC236}">
                  <a16:creationId xmlns:a16="http://schemas.microsoft.com/office/drawing/2014/main" id="{8F2B1005-3EB0-4782-ABF4-2DEBB9BE7127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Google Shape;1157;p42">
              <a:extLst>
                <a:ext uri="{FF2B5EF4-FFF2-40B4-BE49-F238E27FC236}">
                  <a16:creationId xmlns:a16="http://schemas.microsoft.com/office/drawing/2014/main" id="{CCE08FBE-D87D-469D-B9B5-75758A47F1F0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Google Shape;1158;p42">
              <a:extLst>
                <a:ext uri="{FF2B5EF4-FFF2-40B4-BE49-F238E27FC236}">
                  <a16:creationId xmlns:a16="http://schemas.microsoft.com/office/drawing/2014/main" id="{059764CD-4C56-4485-AB68-BE8A7BAE8ABE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Google Shape;1159;p42">
              <a:extLst>
                <a:ext uri="{FF2B5EF4-FFF2-40B4-BE49-F238E27FC236}">
                  <a16:creationId xmlns:a16="http://schemas.microsoft.com/office/drawing/2014/main" id="{003F0FA5-ED2E-444B-8327-B505D8D3C8CC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1160;p42">
              <a:extLst>
                <a:ext uri="{FF2B5EF4-FFF2-40B4-BE49-F238E27FC236}">
                  <a16:creationId xmlns:a16="http://schemas.microsoft.com/office/drawing/2014/main" id="{A576DE2F-6F0F-41BC-95BB-BA299E198E84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Google Shape;1161;p42">
              <a:extLst>
                <a:ext uri="{FF2B5EF4-FFF2-40B4-BE49-F238E27FC236}">
                  <a16:creationId xmlns:a16="http://schemas.microsoft.com/office/drawing/2014/main" id="{845C3A2F-BFA6-47B4-B489-CEB3906F16CA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Google Shape;1162;p42">
              <a:extLst>
                <a:ext uri="{FF2B5EF4-FFF2-40B4-BE49-F238E27FC236}">
                  <a16:creationId xmlns:a16="http://schemas.microsoft.com/office/drawing/2014/main" id="{44280701-CBFA-44DA-B9B3-91B01B1CAC7F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Google Shape;1163;p42">
              <a:extLst>
                <a:ext uri="{FF2B5EF4-FFF2-40B4-BE49-F238E27FC236}">
                  <a16:creationId xmlns:a16="http://schemas.microsoft.com/office/drawing/2014/main" id="{5FAE318D-A3C1-41E7-BA15-A2F976441BA3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Google Shape;1164;p42">
              <a:extLst>
                <a:ext uri="{FF2B5EF4-FFF2-40B4-BE49-F238E27FC236}">
                  <a16:creationId xmlns:a16="http://schemas.microsoft.com/office/drawing/2014/main" id="{9BFB164D-D6B5-4DAE-AA78-A9DCC666EE83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Google Shape;1165;p42">
              <a:extLst>
                <a:ext uri="{FF2B5EF4-FFF2-40B4-BE49-F238E27FC236}">
                  <a16:creationId xmlns:a16="http://schemas.microsoft.com/office/drawing/2014/main" id="{1F84A9B7-10DB-4C7F-B853-DD1B7F80C643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Google Shape;1166;p42">
              <a:extLst>
                <a:ext uri="{FF2B5EF4-FFF2-40B4-BE49-F238E27FC236}">
                  <a16:creationId xmlns:a16="http://schemas.microsoft.com/office/drawing/2014/main" id="{50F3054B-C9C9-4303-BBBE-F6A32DA5DCA7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Google Shape;1167;p42">
              <a:extLst>
                <a:ext uri="{FF2B5EF4-FFF2-40B4-BE49-F238E27FC236}">
                  <a16:creationId xmlns:a16="http://schemas.microsoft.com/office/drawing/2014/main" id="{A0D5BA83-6420-411F-87EF-3C738B063867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Google Shape;1168;p42">
              <a:extLst>
                <a:ext uri="{FF2B5EF4-FFF2-40B4-BE49-F238E27FC236}">
                  <a16:creationId xmlns:a16="http://schemas.microsoft.com/office/drawing/2014/main" id="{1CBADC9B-BDD5-4392-A464-93ED43B5E781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Google Shape;1169;p42">
              <a:extLst>
                <a:ext uri="{FF2B5EF4-FFF2-40B4-BE49-F238E27FC236}">
                  <a16:creationId xmlns:a16="http://schemas.microsoft.com/office/drawing/2014/main" id="{3BA95D82-B93C-40A3-88C6-C927E58C9B24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Google Shape;1170;p42">
              <a:extLst>
                <a:ext uri="{FF2B5EF4-FFF2-40B4-BE49-F238E27FC236}">
                  <a16:creationId xmlns:a16="http://schemas.microsoft.com/office/drawing/2014/main" id="{D202DD76-2C3F-47C0-9D49-ED1E15BC3959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Google Shape;1171;p42">
              <a:extLst>
                <a:ext uri="{FF2B5EF4-FFF2-40B4-BE49-F238E27FC236}">
                  <a16:creationId xmlns:a16="http://schemas.microsoft.com/office/drawing/2014/main" id="{5A564C2A-E338-4EC4-938F-3DC58E25A143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Google Shape;1172;p42">
              <a:extLst>
                <a:ext uri="{FF2B5EF4-FFF2-40B4-BE49-F238E27FC236}">
                  <a16:creationId xmlns:a16="http://schemas.microsoft.com/office/drawing/2014/main" id="{CB04B326-8D84-44E3-BF31-FCB72E01CAED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oogle Shape;958;p33">
            <a:extLst>
              <a:ext uri="{FF2B5EF4-FFF2-40B4-BE49-F238E27FC236}">
                <a16:creationId xmlns:a16="http://schemas.microsoft.com/office/drawing/2014/main" id="{EAC87933-D26D-49E3-91D3-F9F0C60EA0FD}"/>
              </a:ext>
            </a:extLst>
          </p:cNvPr>
          <p:cNvGrpSpPr/>
          <p:nvPr/>
        </p:nvGrpSpPr>
        <p:grpSpPr>
          <a:xfrm>
            <a:off x="8542539" y="-21901"/>
            <a:ext cx="1498879" cy="1233365"/>
            <a:chOff x="750100" y="236175"/>
            <a:chExt cx="6175375" cy="4978200"/>
          </a:xfrm>
        </p:grpSpPr>
        <p:sp>
          <p:nvSpPr>
            <p:cNvPr id="70" name="Google Shape;959;p33">
              <a:extLst>
                <a:ext uri="{FF2B5EF4-FFF2-40B4-BE49-F238E27FC236}">
                  <a16:creationId xmlns:a16="http://schemas.microsoft.com/office/drawing/2014/main" id="{44FE4CED-5B3C-4FE5-AD37-70188749188A}"/>
                </a:ext>
              </a:extLst>
            </p:cNvPr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60;p33">
              <a:extLst>
                <a:ext uri="{FF2B5EF4-FFF2-40B4-BE49-F238E27FC236}">
                  <a16:creationId xmlns:a16="http://schemas.microsoft.com/office/drawing/2014/main" id="{4546BABE-BD60-4486-B1FD-E6AB47F1EBD6}"/>
                </a:ext>
              </a:extLst>
            </p:cNvPr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61;p33">
              <a:extLst>
                <a:ext uri="{FF2B5EF4-FFF2-40B4-BE49-F238E27FC236}">
                  <a16:creationId xmlns:a16="http://schemas.microsoft.com/office/drawing/2014/main" id="{6F1E5F02-65FA-400E-A9BF-38DB3767A918}"/>
                </a:ext>
              </a:extLst>
            </p:cNvPr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62;p33">
              <a:extLst>
                <a:ext uri="{FF2B5EF4-FFF2-40B4-BE49-F238E27FC236}">
                  <a16:creationId xmlns:a16="http://schemas.microsoft.com/office/drawing/2014/main" id="{74103F86-98D5-45C6-ABC2-4083A765BB89}"/>
                </a:ext>
              </a:extLst>
            </p:cNvPr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63;p33">
              <a:extLst>
                <a:ext uri="{FF2B5EF4-FFF2-40B4-BE49-F238E27FC236}">
                  <a16:creationId xmlns:a16="http://schemas.microsoft.com/office/drawing/2014/main" id="{F17E362B-9BBF-488B-A921-7B888976C421}"/>
                </a:ext>
              </a:extLst>
            </p:cNvPr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64;p33">
              <a:extLst>
                <a:ext uri="{FF2B5EF4-FFF2-40B4-BE49-F238E27FC236}">
                  <a16:creationId xmlns:a16="http://schemas.microsoft.com/office/drawing/2014/main" id="{6A53DE69-8AD3-43D2-BF7F-8930EBEF9512}"/>
                </a:ext>
              </a:extLst>
            </p:cNvPr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052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593</TotalTime>
  <Words>627</Words>
  <Application>Microsoft Office PowerPoint</Application>
  <PresentationFormat>On-screen Show (4:3)</PresentationFormat>
  <Paragraphs>107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#9Slide02 Noi dung dai</vt:lpstr>
      <vt:lpstr>Arial</vt:lpstr>
      <vt:lpstr>#9Slide07 Pattaya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Tung Pham</dc:creator>
  <cp:keywords>9Slide</cp:keywords>
  <dc:description>9Slide.vn</dc:description>
  <cp:lastModifiedBy>Windows 10</cp:lastModifiedBy>
  <cp:revision>38</cp:revision>
  <dcterms:created xsi:type="dcterms:W3CDTF">2021-08-31T14:09:55Z</dcterms:created>
  <dcterms:modified xsi:type="dcterms:W3CDTF">2023-12-08T23:43:03Z</dcterms:modified>
  <cp:category>9Slide.vn</cp:category>
  <cp:contentStatus>9Slide</cp:contentStatus>
</cp:coreProperties>
</file>