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64" r:id="rId3"/>
    <p:sldId id="259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AE16E-7705-4CB3-952B-44031CEAA95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F76D7-C7B6-497F-B8AD-404AD85B2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2BAF6-F9E7-4076-8505-C117BD37C4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1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0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5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2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6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5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6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6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7E7E0-E2FB-4EB4-A4B7-ACA1BB4E4B5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0C95B-BD11-4BA3-90C9-C3B96C8C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4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9.jpeg"/><Relationship Id="rId5" Type="http://schemas.openxmlformats.org/officeDocument/2006/relationships/image" Target="../media/image6.png"/><Relationship Id="rId10" Type="http://schemas.openxmlformats.org/officeDocument/2006/relationships/image" Target="../media/image38.jpeg"/><Relationship Id="rId4" Type="http://schemas.microsoft.com/office/2007/relationships/hdphoto" Target="../media/hdphoto1.wdp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5.jpeg"/><Relationship Id="rId5" Type="http://schemas.openxmlformats.org/officeDocument/2006/relationships/image" Target="../media/image6.png"/><Relationship Id="rId10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JPG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jpg"/><Relationship Id="rId5" Type="http://schemas.openxmlformats.org/officeDocument/2006/relationships/image" Target="../media/image6.png"/><Relationship Id="rId10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jpg"/><Relationship Id="rId5" Type="http://schemas.openxmlformats.org/officeDocument/2006/relationships/image" Target="../media/image6.png"/><Relationship Id="rId10" Type="http://schemas.openxmlformats.org/officeDocument/2006/relationships/image" Target="../media/image22.jpg"/><Relationship Id="rId4" Type="http://schemas.microsoft.com/office/2007/relationships/hdphoto" Target="../media/hdphoto1.wdp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4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6.jpeg"/><Relationship Id="rId5" Type="http://schemas.openxmlformats.org/officeDocument/2006/relationships/image" Target="../media/image6.pn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6.jpeg"/><Relationship Id="rId5" Type="http://schemas.openxmlformats.org/officeDocument/2006/relationships/image" Target="../media/image6.png"/><Relationship Id="rId10" Type="http://schemas.openxmlformats.org/officeDocument/2006/relationships/image" Target="../media/image35.jpeg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564x/c2/40/6f/c2406f22ec5bab7e0f8648c0a45f73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76" y="-2670117"/>
            <a:ext cx="6857406" cy="121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95" y="256948"/>
            <a:ext cx="7265523" cy="272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2298882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3161033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31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 descr="Vẽ ngôi nhà | Cách vẽ ngôi nhà | Ngôi nhà trong tranh | Vẽ tranh phong cảnh  quê hương - YouTub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4741" r="12118" b="7311"/>
          <a:stretch/>
        </p:blipFill>
        <p:spPr bwMode="auto">
          <a:xfrm>
            <a:off x="608496" y="709210"/>
            <a:ext cx="35687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Ngôi nhà trong tranh | Vẽ tranh phong cảnh quê hương | Yếu tố dân tộc trong  sáng tạo mĩ thuật - YouTub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4723" r="13024" b="3661"/>
          <a:stretch/>
        </p:blipFill>
        <p:spPr bwMode="auto">
          <a:xfrm>
            <a:off x="4331252" y="698500"/>
            <a:ext cx="35687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Vẽ Tranh Tự Chọn, Tự Do Đẹp, Đơn Giản, Dễ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6661" r="14039" b="5099"/>
          <a:stretch/>
        </p:blipFill>
        <p:spPr bwMode="auto">
          <a:xfrm>
            <a:off x="583096" y="3515910"/>
            <a:ext cx="35687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Vẽ tranh phong cảnh ngôi nhà- Ngôi nhà trong tranh- Mĩ thuật lớp 7; 5 cuộc  sống quanh em - YouTub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r="12998"/>
          <a:stretch/>
        </p:blipFill>
        <p:spPr bwMode="auto">
          <a:xfrm>
            <a:off x="4343952" y="3505200"/>
            <a:ext cx="3556000" cy="24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Vẽ ngôi nhà | Cách vẽ ngôi nhà | Ngôi nhà trong tranh | Cách vẽ tranh về  ngôi nhà - YouTub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t="3837" r="12889" b="3988"/>
          <a:stretch/>
        </p:blipFill>
        <p:spPr bwMode="auto">
          <a:xfrm>
            <a:off x="8054008" y="698500"/>
            <a:ext cx="3553792" cy="25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Vẽ ngôi nhà | Cách vẽ ngôi nhà | Tô màu ngôi nhà - YouTub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08" y="3505200"/>
            <a:ext cx="3553792" cy="24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1520438" y="1129990"/>
            <a:ext cx="2810767" cy="3874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4796279" y="1139227"/>
            <a:ext cx="2828455" cy="38744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9"/>
          <a:stretch/>
        </p:blipFill>
        <p:spPr>
          <a:xfrm>
            <a:off x="8017180" y="1094627"/>
            <a:ext cx="2903369" cy="38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14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13"/>
          <p:cNvSpPr/>
          <p:nvPr/>
        </p:nvSpPr>
        <p:spPr>
          <a:xfrm>
            <a:off x="4272110" y="575224"/>
            <a:ext cx="4495738" cy="1821516"/>
          </a:xfrm>
          <a:prstGeom prst="cloudCallou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en-US" sz="54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altLang="en-US" sz="2800" b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6906" y="2708794"/>
            <a:ext cx="5562523" cy="1118340"/>
            <a:chOff x="3200400" y="2743200"/>
            <a:chExt cx="5562600" cy="1118356"/>
          </a:xfrm>
        </p:grpSpPr>
        <p:sp>
          <p:nvSpPr>
            <p:cNvPr id="16" name="Pentagon 15"/>
            <p:cNvSpPr/>
            <p:nvPr/>
          </p:nvSpPr>
          <p:spPr>
            <a:xfrm>
              <a:off x="4096843" y="2819400"/>
              <a:ext cx="4666157" cy="885826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14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rgbClr val="66FF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>
                <a:defRPr/>
              </a:pP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6906" y="3952622"/>
            <a:ext cx="5925631" cy="1118340"/>
            <a:chOff x="3200400" y="2743200"/>
            <a:chExt cx="5925713" cy="1118356"/>
          </a:xfrm>
        </p:grpSpPr>
        <p:sp>
          <p:nvSpPr>
            <p:cNvPr id="19" name="Pentagon 18"/>
            <p:cNvSpPr/>
            <p:nvPr/>
          </p:nvSpPr>
          <p:spPr>
            <a:xfrm>
              <a:off x="4096843" y="2819400"/>
              <a:ext cx="5029270" cy="8858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b="1" kern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>
                <a:defRPr/>
              </a:pP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4" descr="https://i.pinimg.com/564x/ee/36/c1/ee36c153c68bfbfcb8513455cf1123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43" b="100000" l="0" r="60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78" r="62438"/>
          <a:stretch/>
        </p:blipFill>
        <p:spPr bwMode="auto">
          <a:xfrm>
            <a:off x="7012" y="1137000"/>
            <a:ext cx="3400883" cy="57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7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:\HINH NEN PP\thuthuatphanmem.vn_slide cảm ơn đẹp (2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332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5A53F4A-822A-455B-88EA-616FF9DA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72996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5956A4A-9304-4C62-B857-812248DF9019}"/>
              </a:ext>
            </a:extLst>
          </p:cNvPr>
          <p:cNvSpPr/>
          <p:nvPr/>
        </p:nvSpPr>
        <p:spPr>
          <a:xfrm>
            <a:off x="1178672" y="1760471"/>
            <a:ext cx="3173024" cy="309489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MỸ 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6604" y="1670606"/>
            <a:ext cx="5978186" cy="5187394"/>
            <a:chOff x="1315244" y="1213680"/>
            <a:chExt cx="3510756" cy="518739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/>
            <p:cNvGrpSpPr/>
            <p:nvPr/>
          </p:nvGrpSpPr>
          <p:grpSpPr>
            <a:xfrm>
              <a:off x="1374771" y="1213680"/>
              <a:ext cx="292103" cy="5187394"/>
              <a:chOff x="1374772" y="1213680"/>
              <a:chExt cx="274322" cy="5187394"/>
            </a:xfrm>
          </p:grpSpPr>
          <p:sp>
            <p:nvSpPr>
              <p:cNvPr id="28" name="Pentagon 27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1 w 272825"/>
                  <a:gd name="connsiteY4" fmla="*/ 3609974 h 3776662"/>
                  <a:gd name="connsiteX5" fmla="*/ 0 w 272825"/>
                  <a:gd name="connsiteY5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57151 w 272825"/>
                  <a:gd name="connsiteY3" fmla="*/ 3776661 h 3776662"/>
                  <a:gd name="connsiteX4" fmla="*/ 0 w 272825"/>
                  <a:gd name="connsiteY4" fmla="*/ 3776662 h 3776662"/>
                  <a:gd name="connsiteX5" fmla="*/ 1 w 272825"/>
                  <a:gd name="connsiteY5" fmla="*/ 3609974 h 3776662"/>
                  <a:gd name="connsiteX6" fmla="*/ 0 w 272825"/>
                  <a:gd name="connsiteY6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166689 w 272825"/>
                  <a:gd name="connsiteY3" fmla="*/ 3776661 h 3776662"/>
                  <a:gd name="connsiteX4" fmla="*/ 57151 w 272825"/>
                  <a:gd name="connsiteY4" fmla="*/ 3776661 h 3776662"/>
                  <a:gd name="connsiteX5" fmla="*/ 0 w 272825"/>
                  <a:gd name="connsiteY5" fmla="*/ 3776662 h 3776662"/>
                  <a:gd name="connsiteX6" fmla="*/ 1 w 272825"/>
                  <a:gd name="connsiteY6" fmla="*/ 3609974 h 3776662"/>
                  <a:gd name="connsiteX7" fmla="*/ 0 w 272825"/>
                  <a:gd name="connsiteY7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166689 w 272825"/>
                  <a:gd name="connsiteY3" fmla="*/ 3776661 h 3776662"/>
                  <a:gd name="connsiteX4" fmla="*/ 107157 w 272825"/>
                  <a:gd name="connsiteY4" fmla="*/ 3774280 h 3776662"/>
                  <a:gd name="connsiteX5" fmla="*/ 57151 w 272825"/>
                  <a:gd name="connsiteY5" fmla="*/ 3776661 h 3776662"/>
                  <a:gd name="connsiteX6" fmla="*/ 0 w 272825"/>
                  <a:gd name="connsiteY6" fmla="*/ 3776662 h 3776662"/>
                  <a:gd name="connsiteX7" fmla="*/ 1 w 272825"/>
                  <a:gd name="connsiteY7" fmla="*/ 3609974 h 3776662"/>
                  <a:gd name="connsiteX8" fmla="*/ 0 w 272825"/>
                  <a:gd name="connsiteY8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221457 w 272825"/>
                  <a:gd name="connsiteY3" fmla="*/ 3774280 h 3776662"/>
                  <a:gd name="connsiteX4" fmla="*/ 166689 w 272825"/>
                  <a:gd name="connsiteY4" fmla="*/ 3776661 h 3776662"/>
                  <a:gd name="connsiteX5" fmla="*/ 107157 w 272825"/>
                  <a:gd name="connsiteY5" fmla="*/ 3774280 h 3776662"/>
                  <a:gd name="connsiteX6" fmla="*/ 57151 w 272825"/>
                  <a:gd name="connsiteY6" fmla="*/ 3776661 h 3776662"/>
                  <a:gd name="connsiteX7" fmla="*/ 0 w 272825"/>
                  <a:gd name="connsiteY7" fmla="*/ 3776662 h 3776662"/>
                  <a:gd name="connsiteX8" fmla="*/ 1 w 272825"/>
                  <a:gd name="connsiteY8" fmla="*/ 3609974 h 3776662"/>
                  <a:gd name="connsiteX9" fmla="*/ 0 w 272825"/>
                  <a:gd name="connsiteY9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252414 w 272825"/>
                  <a:gd name="connsiteY3" fmla="*/ 3776661 h 3776662"/>
                  <a:gd name="connsiteX4" fmla="*/ 221457 w 272825"/>
                  <a:gd name="connsiteY4" fmla="*/ 3774280 h 3776662"/>
                  <a:gd name="connsiteX5" fmla="*/ 166689 w 272825"/>
                  <a:gd name="connsiteY5" fmla="*/ 3776661 h 3776662"/>
                  <a:gd name="connsiteX6" fmla="*/ 107157 w 272825"/>
                  <a:gd name="connsiteY6" fmla="*/ 3774280 h 3776662"/>
                  <a:gd name="connsiteX7" fmla="*/ 57151 w 272825"/>
                  <a:gd name="connsiteY7" fmla="*/ 3776661 h 3776662"/>
                  <a:gd name="connsiteX8" fmla="*/ 0 w 272825"/>
                  <a:gd name="connsiteY8" fmla="*/ 3776662 h 3776662"/>
                  <a:gd name="connsiteX9" fmla="*/ 1 w 272825"/>
                  <a:gd name="connsiteY9" fmla="*/ 3609974 h 3776662"/>
                  <a:gd name="connsiteX10" fmla="*/ 0 w 272825"/>
                  <a:gd name="connsiteY10" fmla="*/ 0 h 3776662"/>
                  <a:gd name="connsiteX0" fmla="*/ 0 w 273845"/>
                  <a:gd name="connsiteY0" fmla="*/ 0 h 3776662"/>
                  <a:gd name="connsiteX1" fmla="*/ 272825 w 273845"/>
                  <a:gd name="connsiteY1" fmla="*/ 0 h 3776662"/>
                  <a:gd name="connsiteX2" fmla="*/ 273845 w 273845"/>
                  <a:gd name="connsiteY2" fmla="*/ 3581399 h 3776662"/>
                  <a:gd name="connsiteX3" fmla="*/ 272825 w 273845"/>
                  <a:gd name="connsiteY3" fmla="*/ 3776662 h 3776662"/>
                  <a:gd name="connsiteX4" fmla="*/ 252414 w 273845"/>
                  <a:gd name="connsiteY4" fmla="*/ 3776661 h 3776662"/>
                  <a:gd name="connsiteX5" fmla="*/ 221457 w 273845"/>
                  <a:gd name="connsiteY5" fmla="*/ 3774280 h 3776662"/>
                  <a:gd name="connsiteX6" fmla="*/ 166689 w 273845"/>
                  <a:gd name="connsiteY6" fmla="*/ 3776661 h 3776662"/>
                  <a:gd name="connsiteX7" fmla="*/ 107157 w 273845"/>
                  <a:gd name="connsiteY7" fmla="*/ 3774280 h 3776662"/>
                  <a:gd name="connsiteX8" fmla="*/ 57151 w 273845"/>
                  <a:gd name="connsiteY8" fmla="*/ 3776661 h 3776662"/>
                  <a:gd name="connsiteX9" fmla="*/ 0 w 273845"/>
                  <a:gd name="connsiteY9" fmla="*/ 3776662 h 3776662"/>
                  <a:gd name="connsiteX10" fmla="*/ 1 w 273845"/>
                  <a:gd name="connsiteY10" fmla="*/ 3609974 h 3776662"/>
                  <a:gd name="connsiteX11" fmla="*/ 0 w 273845"/>
                  <a:gd name="connsiteY11" fmla="*/ 0 h 3776662"/>
                  <a:gd name="connsiteX0" fmla="*/ 0 w 273845"/>
                  <a:gd name="connsiteY0" fmla="*/ 0 h 3776662"/>
                  <a:gd name="connsiteX1" fmla="*/ 272825 w 273845"/>
                  <a:gd name="connsiteY1" fmla="*/ 0 h 3776662"/>
                  <a:gd name="connsiteX2" fmla="*/ 273845 w 273845"/>
                  <a:gd name="connsiteY2" fmla="*/ 3581399 h 3776662"/>
                  <a:gd name="connsiteX3" fmla="*/ 252414 w 273845"/>
                  <a:gd name="connsiteY3" fmla="*/ 3776661 h 3776662"/>
                  <a:gd name="connsiteX4" fmla="*/ 221457 w 273845"/>
                  <a:gd name="connsiteY4" fmla="*/ 3774280 h 3776662"/>
                  <a:gd name="connsiteX5" fmla="*/ 166689 w 273845"/>
                  <a:gd name="connsiteY5" fmla="*/ 3776661 h 3776662"/>
                  <a:gd name="connsiteX6" fmla="*/ 107157 w 273845"/>
                  <a:gd name="connsiteY6" fmla="*/ 3774280 h 3776662"/>
                  <a:gd name="connsiteX7" fmla="*/ 57151 w 273845"/>
                  <a:gd name="connsiteY7" fmla="*/ 3776661 h 3776662"/>
                  <a:gd name="connsiteX8" fmla="*/ 0 w 273845"/>
                  <a:gd name="connsiteY8" fmla="*/ 3776662 h 3776662"/>
                  <a:gd name="connsiteX9" fmla="*/ 1 w 273845"/>
                  <a:gd name="connsiteY9" fmla="*/ 3609974 h 3776662"/>
                  <a:gd name="connsiteX10" fmla="*/ 0 w 273845"/>
                  <a:gd name="connsiteY10" fmla="*/ 0 h 3776662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7157 w 273845"/>
                  <a:gd name="connsiteY6" fmla="*/ 3774280 h 3776661"/>
                  <a:gd name="connsiteX7" fmla="*/ 57151 w 273845"/>
                  <a:gd name="connsiteY7" fmla="*/ 3776661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76661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0032 w 273845"/>
                  <a:gd name="connsiteY3" fmla="*/ 3695699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94"/>
                  <a:gd name="connsiteY0" fmla="*/ 0 h 3776859"/>
                  <a:gd name="connsiteX1" fmla="*/ 272825 w 273894"/>
                  <a:gd name="connsiteY1" fmla="*/ 0 h 3776859"/>
                  <a:gd name="connsiteX2" fmla="*/ 273845 w 273894"/>
                  <a:gd name="connsiteY2" fmla="*/ 3581399 h 3776859"/>
                  <a:gd name="connsiteX3" fmla="*/ 247651 w 273894"/>
                  <a:gd name="connsiteY3" fmla="*/ 3702843 h 3776859"/>
                  <a:gd name="connsiteX4" fmla="*/ 223839 w 273894"/>
                  <a:gd name="connsiteY4" fmla="*/ 3631404 h 3776859"/>
                  <a:gd name="connsiteX5" fmla="*/ 166689 w 273894"/>
                  <a:gd name="connsiteY5" fmla="*/ 3776661 h 3776859"/>
                  <a:gd name="connsiteX6" fmla="*/ 104776 w 273894"/>
                  <a:gd name="connsiteY6" fmla="*/ 3664743 h 3776859"/>
                  <a:gd name="connsiteX7" fmla="*/ 57151 w 273894"/>
                  <a:gd name="connsiteY7" fmla="*/ 3750467 h 3776859"/>
                  <a:gd name="connsiteX8" fmla="*/ 1 w 273894"/>
                  <a:gd name="connsiteY8" fmla="*/ 3609974 h 3776859"/>
                  <a:gd name="connsiteX9" fmla="*/ 0 w 273894"/>
                  <a:gd name="connsiteY9" fmla="*/ 0 h 3776859"/>
                  <a:gd name="connsiteX0" fmla="*/ 0 w 273894"/>
                  <a:gd name="connsiteY0" fmla="*/ 0 h 3776859"/>
                  <a:gd name="connsiteX1" fmla="*/ 272825 w 273894"/>
                  <a:gd name="connsiteY1" fmla="*/ 0 h 3776859"/>
                  <a:gd name="connsiteX2" fmla="*/ 273845 w 273894"/>
                  <a:gd name="connsiteY2" fmla="*/ 3581399 h 3776859"/>
                  <a:gd name="connsiteX3" fmla="*/ 247651 w 273894"/>
                  <a:gd name="connsiteY3" fmla="*/ 3702843 h 3776859"/>
                  <a:gd name="connsiteX4" fmla="*/ 223839 w 273894"/>
                  <a:gd name="connsiteY4" fmla="*/ 3631404 h 3776859"/>
                  <a:gd name="connsiteX5" fmla="*/ 166689 w 273894"/>
                  <a:gd name="connsiteY5" fmla="*/ 3776661 h 3776859"/>
                  <a:gd name="connsiteX6" fmla="*/ 104776 w 273894"/>
                  <a:gd name="connsiteY6" fmla="*/ 3664743 h 3776859"/>
                  <a:gd name="connsiteX7" fmla="*/ 57151 w 273894"/>
                  <a:gd name="connsiteY7" fmla="*/ 3750467 h 3776859"/>
                  <a:gd name="connsiteX8" fmla="*/ 1 w 273894"/>
                  <a:gd name="connsiteY8" fmla="*/ 3609974 h 3776859"/>
                  <a:gd name="connsiteX9" fmla="*/ 0 w 273894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52414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52414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rgbClr val="C87B14"/>
                  </a:gs>
                  <a:gs pos="82000">
                    <a:srgbClr val="FF9F0B">
                      <a:lumMod val="90000"/>
                    </a:srgbClr>
                  </a:gs>
                  <a:gs pos="34000">
                    <a:srgbClr val="FEA30A">
                      <a:lumMod val="90000"/>
                    </a:srgbClr>
                  </a:gs>
                  <a:gs pos="0">
                    <a:srgbClr val="B87B00">
                      <a:lumMod val="90000"/>
                      <a:lumOff val="10000"/>
                    </a:srgbClr>
                  </a:gs>
                  <a:gs pos="33000">
                    <a:srgbClr val="BD7C04">
                      <a:lumMod val="100000"/>
                    </a:srgbClr>
                  </a:gs>
                  <a:gs pos="100000">
                    <a:srgbClr val="BC7908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gradFill flip="none" rotWithShape="1">
                <a:gsLst>
                  <a:gs pos="16000">
                    <a:srgbClr val="B24349"/>
                  </a:gs>
                  <a:gs pos="52000">
                    <a:srgbClr val="FFB3C7">
                      <a:lumMod val="84000"/>
                    </a:srgbClr>
                  </a:gs>
                  <a:gs pos="100000">
                    <a:srgbClr val="CC7190">
                      <a:lumMod val="84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374774" y="1713979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rapezoid 11"/>
            <p:cNvSpPr/>
            <p:nvPr/>
          </p:nvSpPr>
          <p:spPr>
            <a:xfrm rot="16200000">
              <a:off x="997347" y="509675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2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rapezoid 12"/>
            <p:cNvSpPr/>
            <p:nvPr/>
          </p:nvSpPr>
          <p:spPr>
            <a:xfrm rot="16200000">
              <a:off x="997347" y="419445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rot="16200000">
              <a:off x="997347" y="3292156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997347" y="2389857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Pentagon 15"/>
            <p:cNvSpPr/>
            <p:nvPr/>
          </p:nvSpPr>
          <p:spPr>
            <a:xfrm>
              <a:off x="1315244" y="2114821"/>
              <a:ext cx="3510756" cy="607219"/>
            </a:xfrm>
            <a:prstGeom prst="homePlate">
              <a:avLst>
                <a:gd name="adj" fmla="val 36274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  <a:lumMod val="80000"/>
                    <a:lumOff val="20000"/>
                  </a:schemeClr>
                </a:gs>
                <a:gs pos="50000">
                  <a:schemeClr val="accent3">
                    <a:shade val="67500"/>
                    <a:satMod val="115000"/>
                    <a:lumMod val="80000"/>
                    <a:lumOff val="20000"/>
                  </a:schemeClr>
                </a:gs>
                <a:gs pos="100000">
                  <a:schemeClr val="accent3">
                    <a:shade val="100000"/>
                    <a:satMod val="115000"/>
                    <a:lumMod val="80000"/>
                    <a:lumOff val="20000"/>
                  </a:scheme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Pentagon 16"/>
            <p:cNvSpPr/>
            <p:nvPr/>
          </p:nvSpPr>
          <p:spPr>
            <a:xfrm>
              <a:off x="1315244" y="3017120"/>
              <a:ext cx="3510756" cy="607219"/>
            </a:xfrm>
            <a:prstGeom prst="homePlate">
              <a:avLst>
                <a:gd name="adj" fmla="val 36274"/>
              </a:avLst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  <a:lumMod val="80000"/>
                    <a:lumOff val="20000"/>
                  </a:schemeClr>
                </a:gs>
                <a:gs pos="50000">
                  <a:schemeClr val="accent4">
                    <a:shade val="67500"/>
                    <a:satMod val="115000"/>
                    <a:lumMod val="80000"/>
                    <a:lumOff val="20000"/>
                  </a:schemeClr>
                </a:gs>
                <a:gs pos="100000">
                  <a:schemeClr val="accent4">
                    <a:shade val="100000"/>
                    <a:satMod val="115000"/>
                    <a:lumMod val="80000"/>
                    <a:lumOff val="20000"/>
                  </a:scheme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Pentagon 17"/>
            <p:cNvSpPr/>
            <p:nvPr/>
          </p:nvSpPr>
          <p:spPr>
            <a:xfrm>
              <a:off x="1315244" y="3919419"/>
              <a:ext cx="3510756" cy="607219"/>
            </a:xfrm>
            <a:prstGeom prst="homePlate">
              <a:avLst>
                <a:gd name="adj" fmla="val 36274"/>
              </a:avLst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  <a:lumMod val="80000"/>
                    <a:lumOff val="20000"/>
                  </a:schemeClr>
                </a:gs>
                <a:gs pos="50000">
                  <a:schemeClr val="accent5">
                    <a:shade val="67500"/>
                    <a:satMod val="115000"/>
                    <a:lumMod val="80000"/>
                    <a:lumOff val="20000"/>
                  </a:schemeClr>
                </a:gs>
                <a:gs pos="100000">
                  <a:schemeClr val="accent5">
                    <a:shade val="100000"/>
                    <a:satMod val="115000"/>
                    <a:lumMod val="80000"/>
                    <a:lumOff val="20000"/>
                  </a:scheme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400"/>
            </a:p>
          </p:txBody>
        </p:sp>
        <p:sp>
          <p:nvSpPr>
            <p:cNvPr id="19" name="Pentagon 18"/>
            <p:cNvSpPr/>
            <p:nvPr/>
          </p:nvSpPr>
          <p:spPr>
            <a:xfrm>
              <a:off x="1315244" y="4821717"/>
              <a:ext cx="3510756" cy="607219"/>
            </a:xfrm>
            <a:prstGeom prst="homePlate">
              <a:avLst>
                <a:gd name="adj" fmla="val 36274"/>
              </a:avLst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  <a:lumMod val="95000"/>
                  </a:schemeClr>
                </a:gs>
                <a:gs pos="50000">
                  <a:schemeClr val="accent2">
                    <a:shade val="67500"/>
                    <a:satMod val="115000"/>
                    <a:lumMod val="95000"/>
                  </a:schemeClr>
                </a:gs>
                <a:gs pos="100000">
                  <a:schemeClr val="accent2">
                    <a:shade val="100000"/>
                    <a:satMod val="115000"/>
                    <a:lumMod val="92000"/>
                  </a:scheme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4772" y="215631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74772" y="3058783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74772" y="3961249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4772" y="4863716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32636" y="2167946"/>
              <a:ext cx="2724874" cy="4616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28671" y="3070412"/>
              <a:ext cx="2427435" cy="4616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7191" y="3972878"/>
              <a:ext cx="2793802" cy="4616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đàm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38075" y="4875345"/>
              <a:ext cx="2761126" cy="4616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3274423" y="217991"/>
            <a:ext cx="5746750" cy="1036048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3331028" y="476800"/>
            <a:ext cx="566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TỔNG KẾT HỌC KÌ 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9"/>
    </mc:Choice>
    <mc:Fallback xmlns="">
      <p:transition spd="slow" advTm="173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le 23"/>
          <p:cNvSpPr/>
          <p:nvPr/>
        </p:nvSpPr>
        <p:spPr>
          <a:xfrm>
            <a:off x="3483429" y="244117"/>
            <a:ext cx="5746750" cy="1036048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540034" y="502926"/>
            <a:ext cx="566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TỔNG KẾT HỌC KÌ 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" name="Group 6"/>
          <p:cNvGrpSpPr>
            <a:grpSpLocks/>
          </p:cNvGrpSpPr>
          <p:nvPr/>
        </p:nvGrpSpPr>
        <p:grpSpPr bwMode="auto">
          <a:xfrm>
            <a:off x="2566851" y="1441269"/>
            <a:ext cx="7217229" cy="838200"/>
            <a:chOff x="1344" y="1680"/>
            <a:chExt cx="2928" cy="448"/>
          </a:xfrm>
          <a:solidFill>
            <a:srgbClr val="FF99FF"/>
          </a:solidFill>
        </p:grpSpPr>
        <p:sp>
          <p:nvSpPr>
            <p:cNvPr id="27" name="Freeform 7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7 w 1120"/>
                <a:gd name="T1" fmla="*/ 2 h 252"/>
                <a:gd name="T2" fmla="*/ 2147483647 w 1120"/>
                <a:gd name="T3" fmla="*/ 2 h 252"/>
                <a:gd name="T4" fmla="*/ 2147483647 w 1120"/>
                <a:gd name="T5" fmla="*/ 2 h 252"/>
                <a:gd name="T6" fmla="*/ 2147483647 w 1120"/>
                <a:gd name="T7" fmla="*/ 2 h 252"/>
                <a:gd name="T8" fmla="*/ 2147483647 w 1120"/>
                <a:gd name="T9" fmla="*/ 2 h 252"/>
                <a:gd name="T10" fmla="*/ 2147483647 w 1120"/>
                <a:gd name="T11" fmla="*/ 2 h 252"/>
                <a:gd name="T12" fmla="*/ 2147483647 w 1120"/>
                <a:gd name="T13" fmla="*/ 2 h 252"/>
                <a:gd name="T14" fmla="*/ 2147483647 w 1120"/>
                <a:gd name="T15" fmla="*/ 2 h 252"/>
                <a:gd name="T16" fmla="*/ 2147483647 w 1120"/>
                <a:gd name="T17" fmla="*/ 2 h 252"/>
                <a:gd name="T18" fmla="*/ 2147483647 w 1120"/>
                <a:gd name="T19" fmla="*/ 2 h 252"/>
                <a:gd name="T20" fmla="*/ 2147483647 w 1120"/>
                <a:gd name="T21" fmla="*/ 2 h 252"/>
                <a:gd name="T22" fmla="*/ 2147483647 w 1120"/>
                <a:gd name="T23" fmla="*/ 2 h 252"/>
                <a:gd name="T24" fmla="*/ 2147483647 w 1120"/>
                <a:gd name="T25" fmla="*/ 2 h 252"/>
                <a:gd name="T26" fmla="*/ 2147483647 w 1120"/>
                <a:gd name="T27" fmla="*/ 2 h 252"/>
                <a:gd name="T28" fmla="*/ 2147483647 w 1120"/>
                <a:gd name="T29" fmla="*/ 2 h 252"/>
                <a:gd name="T30" fmla="*/ 2147483647 w 1120"/>
                <a:gd name="T31" fmla="*/ 2 h 252"/>
                <a:gd name="T32" fmla="*/ 2147483647 w 1120"/>
                <a:gd name="T33" fmla="*/ 2 h 252"/>
                <a:gd name="T34" fmla="*/ 2147483647 w 1120"/>
                <a:gd name="T35" fmla="*/ 2 h 252"/>
                <a:gd name="T36" fmla="*/ 2147483647 w 1120"/>
                <a:gd name="T37" fmla="*/ 2 h 252"/>
                <a:gd name="T38" fmla="*/ 2147483647 w 1120"/>
                <a:gd name="T39" fmla="*/ 2 h 252"/>
                <a:gd name="T40" fmla="*/ 2147483647 w 1120"/>
                <a:gd name="T41" fmla="*/ 2 h 252"/>
                <a:gd name="T42" fmla="*/ 2147483647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7 w 1120"/>
                <a:gd name="T49" fmla="*/ 0 h 252"/>
                <a:gd name="T50" fmla="*/ 2147483647 w 1120"/>
                <a:gd name="T51" fmla="*/ 2 h 252"/>
                <a:gd name="T52" fmla="*/ 2147483647 w 1120"/>
                <a:gd name="T53" fmla="*/ 2 h 252"/>
                <a:gd name="T54" fmla="*/ 2147483647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795451" y="1517469"/>
            <a:ext cx="642692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1D8604B4-BDF8-4742-8E37-B55EAD9B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379" y="2576557"/>
            <a:ext cx="8878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800" b="1" i="1" dirty="0" smtClean="0">
                <a:solidFill>
                  <a:srgbClr val="800000"/>
                </a:solidFill>
              </a:rPr>
              <a:t>-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phẩm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Lựa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chọn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sản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phẩm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lượng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trưng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bày</a:t>
            </a:r>
            <a:endParaRPr lang="en-US" altLang="vi-VN" sz="2800" dirty="0">
              <a:solidFill>
                <a:srgbClr val="8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72006" y="2377579"/>
            <a:ext cx="9415264" cy="143677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D33F4C9-C591-46D0-A144-893218D5AA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38" t="4776" r="2011" b="5120"/>
          <a:stretch/>
        </p:blipFill>
        <p:spPr>
          <a:xfrm>
            <a:off x="914399" y="992777"/>
            <a:ext cx="4182937" cy="2429692"/>
          </a:xfrm>
          <a:prstGeom prst="rect">
            <a:avLst/>
          </a:prstGeom>
        </p:spPr>
      </p:pic>
      <p:pic>
        <p:nvPicPr>
          <p:cNvPr id="32" name="Picture 10" descr="54 các kiểu chữ trang trí dễ thương, sáng tạo thu hút cả trẻ và người lớn"/>
          <p:cNvPicPr>
            <a:picLocks noChangeAspect="1" noChangeArrowheads="1"/>
          </p:cNvPicPr>
          <p:nvPr/>
        </p:nvPicPr>
        <p:blipFill rotWithShape="1">
          <a:blip r:embed="rId10"/>
          <a:srcRect l="17169" t="10805" r="18119" b="8057"/>
          <a:stretch/>
        </p:blipFill>
        <p:spPr bwMode="auto">
          <a:xfrm>
            <a:off x="8334103" y="953589"/>
            <a:ext cx="3200400" cy="3853544"/>
          </a:xfrm>
          <a:prstGeom prst="rect">
            <a:avLst/>
          </a:prstGeom>
          <a:noFill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971" y="961602"/>
            <a:ext cx="2802941" cy="37671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9" y="3735977"/>
            <a:ext cx="2056181" cy="25733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50" y="3722915"/>
            <a:ext cx="1991864" cy="25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4413" t="9927" r="13345" b="5147"/>
          <a:stretch/>
        </p:blipFill>
        <p:spPr>
          <a:xfrm>
            <a:off x="1947674" y="658701"/>
            <a:ext cx="3940888" cy="26047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17410" t="10109" r="17686" b="9560"/>
          <a:stretch/>
        </p:blipFill>
        <p:spPr>
          <a:xfrm>
            <a:off x="5979450" y="655449"/>
            <a:ext cx="3921744" cy="26079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l="14702" r="8530" b="1238"/>
          <a:stretch/>
        </p:blipFill>
        <p:spPr>
          <a:xfrm>
            <a:off x="1947674" y="3402439"/>
            <a:ext cx="3940888" cy="28504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r="28396" b="-3434"/>
          <a:stretch/>
        </p:blipFill>
        <p:spPr>
          <a:xfrm>
            <a:off x="6225822" y="3402439"/>
            <a:ext cx="3675372" cy="29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65" y="1132313"/>
            <a:ext cx="5466148" cy="14083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65" y="2888923"/>
            <a:ext cx="5466148" cy="1460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49" y="2888923"/>
            <a:ext cx="5100290" cy="15415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49" y="1132313"/>
            <a:ext cx="5084390" cy="14083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875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98" y="1011677"/>
            <a:ext cx="2931424" cy="4815431"/>
          </a:xfr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39" y="1011677"/>
            <a:ext cx="2717255" cy="48154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32" y="1011677"/>
            <a:ext cx="2918038" cy="481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 descr="Bìa Sách Với Di Sản Kiến Trúc Việt Nam Mĩ Thuật 7 - Việt Nam Overnigh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30" y="574766"/>
            <a:ext cx="1916689" cy="259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Bìa Sách Với Di Sản Kiến Trúc Việt Nam Mĩ Thuật 7 - Việt Nam Overnigh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562" r="3079" b="3184"/>
          <a:stretch/>
        </p:blipFill>
        <p:spPr bwMode="auto">
          <a:xfrm>
            <a:off x="2965267" y="574767"/>
            <a:ext cx="1972491" cy="259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Bìa Sách Với Di Sản Kiến Trúc Việt Nam Mĩ Thuật 7 - Việt Nam Overnigh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1675" r="3055" b="3167"/>
          <a:stretch/>
        </p:blipFill>
        <p:spPr bwMode="auto">
          <a:xfrm>
            <a:off x="5199013" y="574767"/>
            <a:ext cx="1907178" cy="259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Bìa Sách Với Di Sản Kiến Trúc Việt Nam Mĩ Thuật 7 - Việt Nam Overnigh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96" y="574767"/>
            <a:ext cx="1911404" cy="259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Vẽ trang trí Bìa sách với Di sản Kiến trúc Việt nam - Mĩ thuật lớp 7 - Vẽ Di  tích Cột cờ Hà Nội - YouTub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0" t="3033" r="30883" b="3443"/>
          <a:stretch/>
        </p:blipFill>
        <p:spPr bwMode="auto">
          <a:xfrm>
            <a:off x="9590005" y="545340"/>
            <a:ext cx="1933148" cy="26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Vẽ trang trí Bìa sách với Di sản Kiến trúc Việt nam - Mĩ thuật lớp 7 / Vẽ Di  tích Đền Thờ Vua Hùng - YouTub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0" t="10563" r="33126" b="8394"/>
          <a:stretch/>
        </p:blipFill>
        <p:spPr bwMode="auto">
          <a:xfrm>
            <a:off x="720867" y="3526970"/>
            <a:ext cx="1965352" cy="271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THIẾT KẾ BÌA SÁCH GIỚI THIỆU DI SẢN KIẾN TRÚC VIỆT NAM_ Mĩ thuật lớp 7 |  Trang trí bìa sách | KC art - YouTub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t="5891" r="57134" b="5918"/>
          <a:stretch/>
        </p:blipFill>
        <p:spPr bwMode="auto">
          <a:xfrm>
            <a:off x="2967639" y="3526970"/>
            <a:ext cx="1989391" cy="271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Vẽ trang trí Bìa sách với Di sản Kiến trúc Việt nam - Mĩ thuật 7-Vẽ Di tích  Tháp Rùa Hồ Gươm Hà Nội - YouTub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9319" r="32597" b="9538"/>
          <a:stretch/>
        </p:blipFill>
        <p:spPr bwMode="auto">
          <a:xfrm>
            <a:off x="5238450" y="3524688"/>
            <a:ext cx="1972491" cy="271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Vẽ trang trí Bìa sách với Di sản Kiến trúc Việt nam - Mĩ thuật 7- Vẽ Di  tích Tháp Rùa Hồ Gươm Hà Nội - YouTube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5891" r="30133" b="3824"/>
          <a:stretch/>
        </p:blipFill>
        <p:spPr bwMode="auto">
          <a:xfrm>
            <a:off x="7392396" y="3524688"/>
            <a:ext cx="1944856" cy="271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Vẽ trang trí Bìa sách với Di sản Kiến trúc Việt nam - Mĩ thuật lớp 7/ Vẽ Di  tích Cầu Chùa - Hội An - YouTub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4" t="3224" r="30883" b="3252"/>
          <a:stretch/>
        </p:blipFill>
        <p:spPr bwMode="auto">
          <a:xfrm>
            <a:off x="9590249" y="3524687"/>
            <a:ext cx="1932904" cy="271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3856" y="0"/>
            <a:ext cx="12205856" cy="6860275"/>
            <a:chOff x="-13856" y="0"/>
            <a:chExt cx="12205856" cy="6860275"/>
          </a:xfrm>
        </p:grpSpPr>
        <p:grpSp>
          <p:nvGrpSpPr>
            <p:cNvPr id="13" name="Group 12"/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D2FEB62-4FB0-4383-AE9D-8ABC1E5BA417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C33F3F3-6216-4291-B504-DEFA239885F1}"/>
                    </a:ext>
                  </a:extLst>
                </p:cNvPr>
                <p:cNvGrpSpPr/>
                <p:nvPr/>
              </p:nvGrpSpPr>
              <p:grpSpPr>
                <a:xfrm>
                  <a:off x="-13856" y="0"/>
                  <a:ext cx="12205856" cy="6858000"/>
                  <a:chOff x="-13856" y="0"/>
                  <a:chExt cx="12205856" cy="6858000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B5F0FAC-CC8A-4E0B-B5AC-8D21C283AFD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192000" cy="685800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9">
                    <a:extLst>
                      <a:ext uri="{FF2B5EF4-FFF2-40B4-BE49-F238E27FC236}">
                        <a16:creationId xmlns:a16="http://schemas.microsoft.com/office/drawing/2014/main" id="{CB3FDB69-494A-4731-B9F5-EDD2D9C177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073" y="152400"/>
                    <a:ext cx="11554691" cy="6477000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FFCC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vi-VN" altLang="en-US" sz="3200">
                      <a:latin typeface="VNI-Times" pitchFamily="2" charset="0"/>
                    </a:endParaRPr>
                  </a:p>
                </p:txBody>
              </p:sp>
              <p:sp>
                <p:nvSpPr>
                  <p:cNvPr id="22" name="Rectangle: Top Corners Rounded 15">
                    <a:extLst>
                      <a:ext uri="{FF2B5EF4-FFF2-40B4-BE49-F238E27FC236}">
                        <a16:creationId xmlns:a16="http://schemas.microsoft.com/office/drawing/2014/main" id="{64D87223-09CE-4DE3-AD12-5D12CBE4C9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35900" y="3324623"/>
                    <a:ext cx="4142850" cy="49876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3CC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endParaRPr>
                  </a:p>
                </p:txBody>
              </p:sp>
            </p:grpSp>
            <p:pic>
              <p:nvPicPr>
                <p:cNvPr id="19" name="图片 3">
                  <a:extLst>
                    <a:ext uri="{FF2B5EF4-FFF2-40B4-BE49-F238E27FC236}">
                      <a16:creationId xmlns:a16="http://schemas.microsoft.com/office/drawing/2014/main" id="{3605ED87-3607-41C1-BDA3-B0DAF24B5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1339" y="212198"/>
                  <a:ext cx="636588" cy="62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EAE64A-FF0F-45DF-830A-0E96CEE6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7465" l="0" r="322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7" b="83285"/>
              <a:stretch/>
            </p:blipFill>
            <p:spPr bwMode="auto">
              <a:xfrm>
                <a:off x="45686" y="15806"/>
                <a:ext cx="1326320" cy="114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s://i.pinimg.com/564x/1c/ba/f0/1cbaf0a7d6316c3010cd4f02a0b4a6ba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0" b="30739" l="975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5" t="9925" b="70640"/>
              <a:stretch/>
            </p:blipFill>
            <p:spPr bwMode="auto">
              <a:xfrm rot="11048500">
                <a:off x="648997" y="32112"/>
                <a:ext cx="2327004" cy="888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10" descr="https://i.pinimg.com/564x/06/47/de/0647dedbbb99b6ea41ae854383058e5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04" b="89840" l="3908" r="921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6607" r="7778" b="11988"/>
            <a:stretch/>
          </p:blipFill>
          <p:spPr bwMode="auto">
            <a:xfrm>
              <a:off x="10004391" y="4818840"/>
              <a:ext cx="2145652" cy="204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10" descr="DO ART: Hướng Dẫn Vẽ Hình Khối Cơ Bản - Tổ Hợp Khố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2970" r="1523" b="3294"/>
          <a:stretch/>
        </p:blipFill>
        <p:spPr bwMode="auto">
          <a:xfrm>
            <a:off x="5099623" y="3651250"/>
            <a:ext cx="39370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Vẽ cơ bản, lớp vẽ đầu tượng, lớp vẽ tĩnh vật, hình họa chì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27" y="457200"/>
            <a:ext cx="4445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 descr="VẼ KHỐI CƠ BẢN 8 - VẼ KHỐI CƠ BẢN VÀ ĐỒ VẬT - Nguyễn Hữu Quang - Website  Nghệ thuật học - GV Nguyễn Hữu Quang - Đ.H Phạm Văn Đồ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5786" r="4858" b="5883"/>
          <a:stretch/>
        </p:blipFill>
        <p:spPr bwMode="auto">
          <a:xfrm>
            <a:off x="725050" y="1998313"/>
            <a:ext cx="4000500" cy="290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CB5F634E-07FA-40D5-AFDC-B5344299574B}"/>
  <p:tag name="GENSWF_SLIDE_TITLE" val="Cấu trúc bài học"/>
  <p:tag name="ISPRING_PLAYER_LAYOUT_TYPE" val="Full"/>
  <p:tag name="GENSWF_ADVANCE_TIME" val="17.319"/>
  <p:tag name="ISPRING_SLIDE_ID_2" val="{069E6486-E16C-4951-88BC-4A3A2DC4D68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90</Words>
  <Application>Microsoft Office PowerPoint</Application>
  <PresentationFormat>Widescreen</PresentationFormat>
  <Paragraphs>23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Lato Light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</cp:revision>
  <dcterms:created xsi:type="dcterms:W3CDTF">2022-02-13T07:55:53Z</dcterms:created>
  <dcterms:modified xsi:type="dcterms:W3CDTF">2023-11-12T15:05:16Z</dcterms:modified>
</cp:coreProperties>
</file>