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9" r:id="rId3"/>
    <p:sldId id="266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5" r:id="rId21"/>
    <p:sldId id="286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F6BB-B2E3-477D-9150-344229E5A79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86034-D458-45C4-8C03-6554D70B9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5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06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6" name="Google Shape;5666;ge3900b9f96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7" name="Google Shape;5667;ge3900b9f96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46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4" name="Google Shape;5824;ge3900b9f96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5" name="Google Shape;5825;ge3900b9f96_0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17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"/>
          <p:cNvSpPr/>
          <p:nvPr/>
        </p:nvSpPr>
        <p:spPr>
          <a:xfrm>
            <a:off x="4022795" y="-281417"/>
            <a:ext cx="3809800" cy="7337033"/>
          </a:xfrm>
          <a:custGeom>
            <a:avLst/>
            <a:gdLst/>
            <a:ahLst/>
            <a:cxnLst/>
            <a:rect l="l" t="t" r="r" b="b"/>
            <a:pathLst>
              <a:path w="114294" h="220111" extrusionOk="0">
                <a:moveTo>
                  <a:pt x="12608" y="1596"/>
                </a:moveTo>
                <a:cubicBezTo>
                  <a:pt x="-4756" y="6320"/>
                  <a:pt x="2376" y="25516"/>
                  <a:pt x="1201" y="33743"/>
                </a:cubicBezTo>
                <a:cubicBezTo>
                  <a:pt x="26" y="41970"/>
                  <a:pt x="5337" y="46417"/>
                  <a:pt x="5556" y="50957"/>
                </a:cubicBezTo>
                <a:cubicBezTo>
                  <a:pt x="5776" y="55497"/>
                  <a:pt x="2955" y="57861"/>
                  <a:pt x="2518" y="60984"/>
                </a:cubicBezTo>
                <a:cubicBezTo>
                  <a:pt x="2081" y="64107"/>
                  <a:pt x="3348" y="66169"/>
                  <a:pt x="2933" y="69695"/>
                </a:cubicBezTo>
                <a:cubicBezTo>
                  <a:pt x="2518" y="73221"/>
                  <a:pt x="-317" y="78268"/>
                  <a:pt x="29" y="82139"/>
                </a:cubicBezTo>
                <a:cubicBezTo>
                  <a:pt x="375" y="86010"/>
                  <a:pt x="4108" y="88637"/>
                  <a:pt x="5007" y="92923"/>
                </a:cubicBezTo>
                <a:cubicBezTo>
                  <a:pt x="5906" y="97209"/>
                  <a:pt x="4592" y="103570"/>
                  <a:pt x="5422" y="107856"/>
                </a:cubicBezTo>
                <a:cubicBezTo>
                  <a:pt x="6252" y="112142"/>
                  <a:pt x="10274" y="114318"/>
                  <a:pt x="9985" y="118641"/>
                </a:cubicBezTo>
                <a:cubicBezTo>
                  <a:pt x="9696" y="122964"/>
                  <a:pt x="4658" y="129578"/>
                  <a:pt x="3690" y="133795"/>
                </a:cubicBezTo>
                <a:cubicBezTo>
                  <a:pt x="2722" y="138012"/>
                  <a:pt x="4385" y="139623"/>
                  <a:pt x="4177" y="143944"/>
                </a:cubicBezTo>
                <a:cubicBezTo>
                  <a:pt x="3970" y="148265"/>
                  <a:pt x="2791" y="154534"/>
                  <a:pt x="2445" y="159719"/>
                </a:cubicBezTo>
                <a:cubicBezTo>
                  <a:pt x="2099" y="164904"/>
                  <a:pt x="2241" y="168934"/>
                  <a:pt x="2103" y="175054"/>
                </a:cubicBezTo>
                <a:cubicBezTo>
                  <a:pt x="1965" y="181174"/>
                  <a:pt x="1270" y="192153"/>
                  <a:pt x="1616" y="196439"/>
                </a:cubicBezTo>
                <a:cubicBezTo>
                  <a:pt x="1962" y="200725"/>
                  <a:pt x="4039" y="197696"/>
                  <a:pt x="4177" y="200771"/>
                </a:cubicBezTo>
                <a:cubicBezTo>
                  <a:pt x="4315" y="203846"/>
                  <a:pt x="141" y="212534"/>
                  <a:pt x="2445" y="214888"/>
                </a:cubicBezTo>
                <a:cubicBezTo>
                  <a:pt x="4749" y="217242"/>
                  <a:pt x="1615" y="214135"/>
                  <a:pt x="18000" y="214897"/>
                </a:cubicBezTo>
                <a:cubicBezTo>
                  <a:pt x="34385" y="215659"/>
                  <a:pt x="85440" y="222156"/>
                  <a:pt x="100753" y="219460"/>
                </a:cubicBezTo>
                <a:cubicBezTo>
                  <a:pt x="116066" y="216764"/>
                  <a:pt x="108357" y="205530"/>
                  <a:pt x="109878" y="198720"/>
                </a:cubicBezTo>
                <a:cubicBezTo>
                  <a:pt x="111399" y="191911"/>
                  <a:pt x="109866" y="183101"/>
                  <a:pt x="109878" y="178603"/>
                </a:cubicBezTo>
                <a:cubicBezTo>
                  <a:pt x="109890" y="174106"/>
                  <a:pt x="109571" y="174086"/>
                  <a:pt x="109951" y="171735"/>
                </a:cubicBezTo>
                <a:cubicBezTo>
                  <a:pt x="110331" y="169384"/>
                  <a:pt x="111757" y="168249"/>
                  <a:pt x="112160" y="164499"/>
                </a:cubicBezTo>
                <a:cubicBezTo>
                  <a:pt x="112563" y="160749"/>
                  <a:pt x="112540" y="154578"/>
                  <a:pt x="112367" y="149234"/>
                </a:cubicBezTo>
                <a:cubicBezTo>
                  <a:pt x="112194" y="143890"/>
                  <a:pt x="111884" y="138870"/>
                  <a:pt x="111123" y="132434"/>
                </a:cubicBezTo>
                <a:cubicBezTo>
                  <a:pt x="110363" y="125998"/>
                  <a:pt x="108081" y="116292"/>
                  <a:pt x="107804" y="110616"/>
                </a:cubicBezTo>
                <a:cubicBezTo>
                  <a:pt x="107527" y="104940"/>
                  <a:pt x="109117" y="102148"/>
                  <a:pt x="109463" y="98380"/>
                </a:cubicBezTo>
                <a:cubicBezTo>
                  <a:pt x="109809" y="94612"/>
                  <a:pt x="109532" y="91398"/>
                  <a:pt x="109878" y="88010"/>
                </a:cubicBezTo>
                <a:cubicBezTo>
                  <a:pt x="110224" y="84623"/>
                  <a:pt x="111433" y="80786"/>
                  <a:pt x="111537" y="78055"/>
                </a:cubicBezTo>
                <a:cubicBezTo>
                  <a:pt x="111641" y="75324"/>
                  <a:pt x="110695" y="74747"/>
                  <a:pt x="110500" y="71625"/>
                </a:cubicBezTo>
                <a:cubicBezTo>
                  <a:pt x="110305" y="68503"/>
                  <a:pt x="110181" y="65454"/>
                  <a:pt x="110366" y="59325"/>
                </a:cubicBezTo>
                <a:cubicBezTo>
                  <a:pt x="110551" y="53196"/>
                  <a:pt x="111334" y="40590"/>
                  <a:pt x="111610" y="34852"/>
                </a:cubicBezTo>
                <a:cubicBezTo>
                  <a:pt x="111887" y="29114"/>
                  <a:pt x="112175" y="27389"/>
                  <a:pt x="112025" y="24897"/>
                </a:cubicBezTo>
                <a:cubicBezTo>
                  <a:pt x="111875" y="22405"/>
                  <a:pt x="110846" y="22390"/>
                  <a:pt x="110708" y="19901"/>
                </a:cubicBezTo>
                <a:cubicBezTo>
                  <a:pt x="110570" y="17412"/>
                  <a:pt x="112082" y="12381"/>
                  <a:pt x="111195" y="9964"/>
                </a:cubicBezTo>
                <a:cubicBezTo>
                  <a:pt x="110308" y="7547"/>
                  <a:pt x="121819" y="6796"/>
                  <a:pt x="105388" y="5401"/>
                </a:cubicBezTo>
                <a:cubicBezTo>
                  <a:pt x="88957" y="4006"/>
                  <a:pt x="29973" y="-3128"/>
                  <a:pt x="12608" y="1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4" name="Google Shape;364;p13"/>
          <p:cNvSpPr/>
          <p:nvPr/>
        </p:nvSpPr>
        <p:spPr>
          <a:xfrm rot="5400000">
            <a:off x="594467" y="3269885"/>
            <a:ext cx="7176951" cy="398916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3"/>
          <p:cNvSpPr/>
          <p:nvPr/>
        </p:nvSpPr>
        <p:spPr>
          <a:xfrm rot="5400000">
            <a:off x="4134918" y="3329500"/>
            <a:ext cx="7177665" cy="276167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960000" y="2440100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697600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1"/>
          </p:nvPr>
        </p:nvSpPr>
        <p:spPr>
          <a:xfrm>
            <a:off x="960000" y="30041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4504967" y="2440100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4" hasCustomPrompt="1"/>
          </p:nvPr>
        </p:nvSpPr>
        <p:spPr>
          <a:xfrm>
            <a:off x="4504967" y="1697600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4504967" y="30041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4504967" y="4825833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4504967" y="4083467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8"/>
          </p:nvPr>
        </p:nvSpPr>
        <p:spPr>
          <a:xfrm>
            <a:off x="4504967" y="53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8083367" y="4825833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8083367" y="4083467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4"/>
          </p:nvPr>
        </p:nvSpPr>
        <p:spPr>
          <a:xfrm>
            <a:off x="8083367" y="53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>
            <a:off x="10059038" y="4877571"/>
            <a:ext cx="1873957" cy="1875157"/>
            <a:chOff x="7544278" y="3658178"/>
            <a:chExt cx="1405468" cy="1406368"/>
          </a:xfrm>
        </p:grpSpPr>
        <p:grpSp>
          <p:nvGrpSpPr>
            <p:cNvPr id="380" name="Google Shape;380;p13"/>
            <p:cNvGrpSpPr/>
            <p:nvPr/>
          </p:nvGrpSpPr>
          <p:grpSpPr>
            <a:xfrm>
              <a:off x="7544278" y="4762502"/>
              <a:ext cx="1238942" cy="302044"/>
              <a:chOff x="2955191" y="2582652"/>
              <a:chExt cx="1238942" cy="302044"/>
            </a:xfrm>
          </p:grpSpPr>
          <p:sp>
            <p:nvSpPr>
              <p:cNvPr id="381" name="Google Shape;38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13"/>
            <p:cNvGrpSpPr/>
            <p:nvPr/>
          </p:nvGrpSpPr>
          <p:grpSpPr>
            <a:xfrm rot="-5400000" flipH="1">
              <a:off x="8179253" y="4126627"/>
              <a:ext cx="1238942" cy="302044"/>
              <a:chOff x="2955191" y="2582652"/>
              <a:chExt cx="1238942" cy="302044"/>
            </a:xfrm>
          </p:grpSpPr>
          <p:sp>
            <p:nvSpPr>
              <p:cNvPr id="391" name="Google Shape;39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3"/>
          <p:cNvSpPr/>
          <p:nvPr/>
        </p:nvSpPr>
        <p:spPr>
          <a:xfrm>
            <a:off x="-202400" y="476965"/>
            <a:ext cx="3914927" cy="96198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3"/>
          <p:cNvSpPr/>
          <p:nvPr/>
        </p:nvSpPr>
        <p:spPr>
          <a:xfrm>
            <a:off x="-290597" y="477725"/>
            <a:ext cx="4022133" cy="94850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2" name="Google Shape;40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771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18"/>
          <p:cNvGrpSpPr/>
          <p:nvPr/>
        </p:nvGrpSpPr>
        <p:grpSpPr>
          <a:xfrm>
            <a:off x="5574528" y="1535634"/>
            <a:ext cx="6261595" cy="4811553"/>
            <a:chOff x="4180896" y="1151725"/>
            <a:chExt cx="4696196" cy="3608665"/>
          </a:xfrm>
        </p:grpSpPr>
        <p:sp>
          <p:nvSpPr>
            <p:cNvPr id="457" name="Google Shape;457;p18"/>
            <p:cNvSpPr/>
            <p:nvPr/>
          </p:nvSpPr>
          <p:spPr>
            <a:xfrm rot="-10688606" flipH="1">
              <a:off x="4313936" y="1224376"/>
              <a:ext cx="4518253" cy="3463364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 rot="-10688606" flipH="1">
              <a:off x="4313256" y="1295110"/>
              <a:ext cx="4505215" cy="3266999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 rot="117796" flipH="1">
              <a:off x="4211422" y="1693934"/>
              <a:ext cx="253949" cy="24520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 rot="111071" flipH="1">
              <a:off x="8640691" y="1491508"/>
              <a:ext cx="219528" cy="1357857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61" name="Google Shape;461;p18"/>
          <p:cNvSpPr txBox="1">
            <a:spLocks noGrp="1"/>
          </p:cNvSpPr>
          <p:nvPr>
            <p:ph type="subTitle" idx="1"/>
          </p:nvPr>
        </p:nvSpPr>
        <p:spPr>
          <a:xfrm>
            <a:off x="6843000" y="3494084"/>
            <a:ext cx="38768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8"/>
          <p:cNvSpPr txBox="1">
            <a:spLocks noGrp="1"/>
          </p:cNvSpPr>
          <p:nvPr>
            <p:ph type="title"/>
          </p:nvPr>
        </p:nvSpPr>
        <p:spPr>
          <a:xfrm>
            <a:off x="6843000" y="2099200"/>
            <a:ext cx="3876800" cy="1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15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 txBox="1">
            <a:spLocks noGrp="1"/>
          </p:cNvSpPr>
          <p:nvPr>
            <p:ph type="title" hasCustomPrompt="1"/>
          </p:nvPr>
        </p:nvSpPr>
        <p:spPr>
          <a:xfrm>
            <a:off x="2471800" y="1584000"/>
            <a:ext cx="7248400" cy="2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49" name="Google Shape;349;p11"/>
          <p:cNvSpPr txBox="1">
            <a:spLocks noGrp="1"/>
          </p:cNvSpPr>
          <p:nvPr>
            <p:ph type="subTitle" idx="1"/>
          </p:nvPr>
        </p:nvSpPr>
        <p:spPr>
          <a:xfrm>
            <a:off x="3391400" y="4214467"/>
            <a:ext cx="54092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50" name="Google Shape;350;p11"/>
          <p:cNvGrpSpPr/>
          <p:nvPr/>
        </p:nvGrpSpPr>
        <p:grpSpPr>
          <a:xfrm>
            <a:off x="10288768" y="-21495"/>
            <a:ext cx="1903243" cy="6900979"/>
            <a:chOff x="7716576" y="-16121"/>
            <a:chExt cx="1427432" cy="5175734"/>
          </a:xfrm>
        </p:grpSpPr>
        <p:sp>
          <p:nvSpPr>
            <p:cNvPr id="351" name="Google Shape;351;p11"/>
            <p:cNvSpPr/>
            <p:nvPr/>
          </p:nvSpPr>
          <p:spPr>
            <a:xfrm rot="5400000">
              <a:off x="5811037" y="1889440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 rot="5400000">
              <a:off x="5874226" y="1884664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 rot="5400000">
              <a:off x="5874202" y="1894052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>
            <a:off x="3272573" y="4237763"/>
            <a:ext cx="5685141" cy="492967"/>
            <a:chOff x="2454430" y="3178322"/>
            <a:chExt cx="4263856" cy="369725"/>
          </a:xfrm>
        </p:grpSpPr>
        <p:sp>
          <p:nvSpPr>
            <p:cNvPr id="355" name="Google Shape;355;p11"/>
            <p:cNvSpPr/>
            <p:nvPr/>
          </p:nvSpPr>
          <p:spPr>
            <a:xfrm rot="5400000">
              <a:off x="2748232" y="2884700"/>
              <a:ext cx="369357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 rot="5400000">
              <a:off x="2869072" y="2899539"/>
              <a:ext cx="368755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139576" y="3178325"/>
              <a:ext cx="2888700" cy="36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 rot="-5400000" flipH="1">
              <a:off x="6054504" y="2884266"/>
              <a:ext cx="369725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 rot="-5400000" flipH="1">
              <a:off x="5961275" y="2899109"/>
              <a:ext cx="369122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0" name="Google Shape;3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150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34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5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2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2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0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4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5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0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5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39C5B-0F31-452D-B149-A749D050CB6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69C11-4692-4E2B-91E3-7F19D2C3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2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.gif"/><Relationship Id="rId28" Type="http://schemas.openxmlformats.org/officeDocument/2006/relationships/image" Target="../media/image3.png"/><Relationship Id="rId5" Type="http://schemas.openxmlformats.org/officeDocument/2006/relationships/image" Target="../media/image4.svg"/><Relationship Id="rId31" Type="http://schemas.openxmlformats.org/officeDocument/2006/relationships/image" Target="../media/image6.png"/><Relationship Id="rId27" Type="http://schemas.openxmlformats.org/officeDocument/2006/relationships/image" Target="../media/image52.svg"/><Relationship Id="rId30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21" Type="http://schemas.openxmlformats.org/officeDocument/2006/relationships/image" Target="../media/image70.svg"/><Relationship Id="rId7" Type="http://schemas.openxmlformats.org/officeDocument/2006/relationships/image" Target="../media/image5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41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7.png"/><Relationship Id="rId31" Type="http://schemas.openxmlformats.org/officeDocument/2006/relationships/image" Target="../media/image7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5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5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3" Type="http://schemas.openxmlformats.org/officeDocument/2006/relationships/image" Target="../media/image54.svg"/><Relationship Id="rId17" Type="http://schemas.openxmlformats.org/officeDocument/2006/relationships/image" Target="../media/image6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70.svg"/><Relationship Id="rId3" Type="http://schemas.openxmlformats.org/officeDocument/2006/relationships/image" Target="../media/image3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7.png"/><Relationship Id="rId23" Type="http://schemas.openxmlformats.org/officeDocument/2006/relationships/image" Target="../media/image46.png"/><Relationship Id="rId22" Type="http://schemas.openxmlformats.org/officeDocument/2006/relationships/image" Target="../media/image45.png"/><Relationship Id="rId35" Type="http://schemas.openxmlformats.org/officeDocument/2006/relationships/image" Target="../media/image8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.png"/><Relationship Id="rId5" Type="http://schemas.openxmlformats.org/officeDocument/2006/relationships/image" Target="../media/image40.svg"/><Relationship Id="rId10" Type="http://schemas.openxmlformats.org/officeDocument/2006/relationships/image" Target="../media/image57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svg"/><Relationship Id="rId2" Type="http://schemas.openxmlformats.org/officeDocument/2006/relationships/image" Target="../media/image2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9.png"/><Relationship Id="rId5" Type="http://schemas.openxmlformats.org/officeDocument/2006/relationships/image" Target="../media/image250.svg"/><Relationship Id="rId27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26.jp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36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9.png"/><Relationship Id="rId4" Type="http://schemas.openxmlformats.org/officeDocument/2006/relationships/image" Target="../media/image2.png"/><Relationship Id="rId27" Type="http://schemas.openxmlformats.org/officeDocument/2006/relationships/image" Target="../media/image5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14.xml"/><Relationship Id="rId28" Type="http://schemas.openxmlformats.org/officeDocument/2006/relationships/image" Target="../media/image63.png"/><Relationship Id="rId4" Type="http://schemas.openxmlformats.org/officeDocument/2006/relationships/image" Target="../media/image2.png"/><Relationship Id="rId27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27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34" Type="http://schemas.openxmlformats.org/officeDocument/2006/relationships/image" Target="../media/image34.png"/><Relationship Id="rId21" Type="http://schemas.openxmlformats.org/officeDocument/2006/relationships/image" Target="../media/image70.svg"/><Relationship Id="rId33" Type="http://schemas.openxmlformats.org/officeDocument/2006/relationships/image" Target="../media/image8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874003" y="310695"/>
            <a:ext cx="1964308" cy="2122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3297" y="1588168"/>
            <a:ext cx="8721023" cy="37255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59740" y="-867555"/>
            <a:ext cx="3745082" cy="3615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84820" y="4125345"/>
            <a:ext cx="4504699" cy="42589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35638" y="-1071620"/>
            <a:ext cx="3715321" cy="3343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4868" y="3861447"/>
            <a:ext cx="3304144" cy="3481378"/>
          </a:xfrm>
          <a:prstGeom prst="rect">
            <a:avLst/>
          </a:prstGeom>
        </p:spPr>
      </p:pic>
      <p:pic>
        <p:nvPicPr>
          <p:cNvPr id="8" name="Picture 7" descr="MT1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79" y="1588168"/>
            <a:ext cx="5791200" cy="21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7917180" y="3258725"/>
            <a:ext cx="2201754" cy="10092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273851" y="4319504"/>
            <a:ext cx="4810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04602" y="-477301"/>
            <a:ext cx="2473566" cy="2410602"/>
          </a:xfrm>
          <a:prstGeom prst="rect">
            <a:avLst/>
          </a:prstGeom>
        </p:spPr>
      </p:pic>
      <p:sp>
        <p:nvSpPr>
          <p:cNvPr id="2" name="Hộp Văn bản 17"/>
          <p:cNvSpPr txBox="1"/>
          <p:nvPr/>
        </p:nvSpPr>
        <p:spPr>
          <a:xfrm>
            <a:off x="1463969" y="3927568"/>
            <a:ext cx="772937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17"/>
          <p:cNvSpPr txBox="1"/>
          <p:nvPr/>
        </p:nvSpPr>
        <p:spPr>
          <a:xfrm>
            <a:off x="1463969" y="3220423"/>
            <a:ext cx="7729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7"/>
          <p:cNvSpPr txBox="1"/>
          <p:nvPr/>
        </p:nvSpPr>
        <p:spPr>
          <a:xfrm>
            <a:off x="1463842" y="2174013"/>
            <a:ext cx="772937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SGK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86560" y="653143"/>
            <a:ext cx="10218057" cy="8752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kế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tạo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dáng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chao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đèn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bằng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-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tông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Hộp Văn bản 17"/>
          <p:cNvSpPr txBox="1"/>
          <p:nvPr/>
        </p:nvSpPr>
        <p:spPr>
          <a:xfrm>
            <a:off x="1463969" y="5127156"/>
            <a:ext cx="772937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9303657" y="3678238"/>
            <a:ext cx="3017884" cy="31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7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7"/>
          <p:cNvSpPr txBox="1"/>
          <p:nvPr/>
        </p:nvSpPr>
        <p:spPr>
          <a:xfrm>
            <a:off x="1717243" y="2741060"/>
            <a:ext cx="9342643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17"/>
          <p:cNvSpPr txBox="1"/>
          <p:nvPr/>
        </p:nvSpPr>
        <p:spPr>
          <a:xfrm>
            <a:off x="1717243" y="1946831"/>
            <a:ext cx="934264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03435" y="316487"/>
            <a:ext cx="9069251" cy="11639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kế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tạo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dáng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chao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đèn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bằng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bìa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tông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Hộp Văn bản 17"/>
          <p:cNvSpPr txBox="1"/>
          <p:nvPr/>
        </p:nvSpPr>
        <p:spPr>
          <a:xfrm>
            <a:off x="1717243" y="4085788"/>
            <a:ext cx="9342643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-553682" y="-1112277"/>
            <a:ext cx="3268285" cy="3456839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0049194" y="4281715"/>
            <a:ext cx="2509859" cy="27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84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200000">
            <a:off x="-166236" y="5550348"/>
            <a:ext cx="3171475" cy="3090746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1090463" y="667790"/>
            <a:ext cx="928587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dáng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chao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28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 rot="165889">
            <a:off x="5904953" y="3687159"/>
            <a:ext cx="5480054" cy="1691639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endParaRPr lang="en-US" sz="3200" b="0" u="none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5"/>
          <p:cNvSpPr/>
          <p:nvPr/>
        </p:nvSpPr>
        <p:spPr>
          <a:xfrm>
            <a:off x="5756880" y="1584960"/>
            <a:ext cx="5751629" cy="1971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2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phom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13897"/>
          <a:stretch/>
        </p:blipFill>
        <p:spPr>
          <a:xfrm rot="16200000">
            <a:off x="1115603" y="960555"/>
            <a:ext cx="3698544" cy="51908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6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12223" y="2292229"/>
            <a:ext cx="3964430" cy="43434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5041" y="1160295"/>
            <a:ext cx="2825708" cy="2306805"/>
          </a:xfrm>
          <a:prstGeom prst="rect">
            <a:avLst/>
          </a:prstGeom>
        </p:spPr>
      </p:pic>
      <p:sp>
        <p:nvSpPr>
          <p:cNvPr id="12" name="Hộp Văn bản 7"/>
          <p:cNvSpPr txBox="1"/>
          <p:nvPr/>
        </p:nvSpPr>
        <p:spPr>
          <a:xfrm>
            <a:off x="768524" y="342808"/>
            <a:ext cx="928587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28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dáng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chao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8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tông</a:t>
            </a:r>
            <a:r>
              <a:rPr lang="en-US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28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ular Callout 28"/>
          <p:cNvSpPr>
            <a:spLocks noChangeArrowheads="1"/>
          </p:cNvSpPr>
          <p:nvPr/>
        </p:nvSpPr>
        <p:spPr bwMode="auto">
          <a:xfrm rot="396905">
            <a:off x="6142235" y="4530065"/>
            <a:ext cx="5257338" cy="1715887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1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>
              <a:defRPr/>
            </a:pPr>
            <a:r>
              <a:rPr lang="en-US" sz="3200" b="0" u="none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0" u="none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0" u="none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u="none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u="none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0" u="none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0" u="none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6"/>
          <p:cNvSpPr/>
          <p:nvPr/>
        </p:nvSpPr>
        <p:spPr>
          <a:xfrm>
            <a:off x="6060900" y="2590107"/>
            <a:ext cx="5414357" cy="17539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sz="32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phom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none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32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14423"/>
          <a:stretch/>
        </p:blipFill>
        <p:spPr>
          <a:xfrm rot="16200000">
            <a:off x="1748150" y="1088714"/>
            <a:ext cx="3451906" cy="42951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8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8694" y="1214330"/>
            <a:ext cx="3196929" cy="260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774025" y="809491"/>
            <a:ext cx="6055111" cy="6517243"/>
          </a:xfrm>
          <a:prstGeom prst="rect">
            <a:avLst/>
          </a:prstGeom>
        </p:spPr>
      </p:pic>
      <p:sp>
        <p:nvSpPr>
          <p:cNvPr id="23" name="Hộp Văn bản 3"/>
          <p:cNvSpPr txBox="1"/>
          <p:nvPr/>
        </p:nvSpPr>
        <p:spPr>
          <a:xfrm>
            <a:off x="1609033" y="562208"/>
            <a:ext cx="7964040" cy="523220"/>
          </a:xfrm>
          <a:prstGeom prst="rect">
            <a:avLst/>
          </a:prstGeom>
          <a:solidFill>
            <a:srgbClr val="FFC000">
              <a:lumMod val="7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dáng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chao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ular Callout 29"/>
          <p:cNvSpPr>
            <a:spLocks noChangeArrowheads="1"/>
          </p:cNvSpPr>
          <p:nvPr/>
        </p:nvSpPr>
        <p:spPr bwMode="auto">
          <a:xfrm rot="321589">
            <a:off x="6009737" y="3694531"/>
            <a:ext cx="4955381" cy="1834342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rgbClr val="5B9BD5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1"/>
          <p:cNvSpPr/>
          <p:nvPr/>
        </p:nvSpPr>
        <p:spPr>
          <a:xfrm>
            <a:off x="5867400" y="1727200"/>
            <a:ext cx="5440680" cy="17170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b="15666"/>
          <a:stretch/>
        </p:blipFill>
        <p:spPr>
          <a:xfrm rot="16200000">
            <a:off x="1622165" y="2180187"/>
            <a:ext cx="3586122" cy="4264267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1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769508" y="3973550"/>
            <a:ext cx="3457692" cy="36431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49464">
            <a:off x="-1793327" y="3809645"/>
            <a:ext cx="2962611" cy="3258871"/>
          </a:xfrm>
          <a:prstGeom prst="rect">
            <a:avLst/>
          </a:prstGeom>
        </p:spPr>
      </p:pic>
      <p:sp>
        <p:nvSpPr>
          <p:cNvPr id="20" name="Hộp Văn bản 3"/>
          <p:cNvSpPr txBox="1"/>
          <p:nvPr/>
        </p:nvSpPr>
        <p:spPr>
          <a:xfrm>
            <a:off x="1090463" y="416273"/>
            <a:ext cx="9305753" cy="523220"/>
          </a:xfrm>
          <a:prstGeom prst="rect">
            <a:avLst/>
          </a:prstGeom>
          <a:solidFill>
            <a:srgbClr val="FFC000">
              <a:lumMod val="7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dáng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chao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ular Callout 30"/>
          <p:cNvSpPr>
            <a:spLocks noChangeArrowheads="1"/>
          </p:cNvSpPr>
          <p:nvPr/>
        </p:nvSpPr>
        <p:spPr bwMode="auto">
          <a:xfrm rot="313092">
            <a:off x="5791200" y="3265291"/>
            <a:ext cx="5547360" cy="2529840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rgbClr val="5B9BD5"/>
          </a:solidFill>
          <a:ln w="38100" algn="ctr">
            <a:noFill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2"/>
          <p:cNvSpPr/>
          <p:nvPr/>
        </p:nvSpPr>
        <p:spPr>
          <a:xfrm>
            <a:off x="5756881" y="1219200"/>
            <a:ext cx="5581679" cy="1905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3"/>
          <a:srcRect t="7371" b="19555"/>
          <a:stretch/>
        </p:blipFill>
        <p:spPr>
          <a:xfrm>
            <a:off x="1090463" y="1347586"/>
            <a:ext cx="3573901" cy="4447545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10424633" y="5096168"/>
            <a:ext cx="2419959" cy="18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185639" y="410990"/>
            <a:ext cx="3452988" cy="2818894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85800" y="1820437"/>
            <a:ext cx="4457346" cy="435176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" name="Hộp Văn bản 21"/>
          <p:cNvSpPr txBox="1"/>
          <p:nvPr/>
        </p:nvSpPr>
        <p:spPr>
          <a:xfrm>
            <a:off x="1022190" y="3504694"/>
            <a:ext cx="3653752" cy="954107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BÀI THAM KHẢO SẢN PHẨM CỦA HỌC SINH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b="14845"/>
          <a:stretch/>
        </p:blipFill>
        <p:spPr>
          <a:xfrm>
            <a:off x="6718399" y="1104109"/>
            <a:ext cx="3952732" cy="5210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b="14018"/>
          <a:stretch/>
        </p:blipFill>
        <p:spPr>
          <a:xfrm>
            <a:off x="6798952" y="1104109"/>
            <a:ext cx="3791625" cy="52128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b="13815"/>
          <a:stretch/>
        </p:blipFill>
        <p:spPr>
          <a:xfrm>
            <a:off x="6601529" y="1107822"/>
            <a:ext cx="3989048" cy="5462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594" y="1104109"/>
            <a:ext cx="5470343" cy="54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57115">
            <a:off x="4518691" y="1630820"/>
            <a:ext cx="2417290" cy="273561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85800" y="2801013"/>
            <a:ext cx="5410200" cy="33711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 t="32518" b="12151"/>
          <a:stretch>
            <a:fillRect/>
          </a:stretch>
        </p:blipFill>
        <p:spPr>
          <a:xfrm>
            <a:off x="6641647" y="2139883"/>
            <a:ext cx="4864553" cy="4032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321" y="209408"/>
            <a:ext cx="99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84164" y="246784"/>
            <a:ext cx="8042715" cy="1182531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TẠO DÁNG VÀ TRANG TRÍ CHAO ĐÈN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658290" y="3180858"/>
            <a:ext cx="1894525" cy="2611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392714" y="3190095"/>
            <a:ext cx="1906447" cy="2611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9"/>
          <a:stretch/>
        </p:blipFill>
        <p:spPr>
          <a:xfrm>
            <a:off x="4111386" y="3171622"/>
            <a:ext cx="1956941" cy="2620732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65230">
            <a:off x="10063319" y="11284"/>
            <a:ext cx="2604118" cy="2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269732" y="2205478"/>
            <a:ext cx="1964308" cy="21225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12223" y="2292229"/>
            <a:ext cx="3964430" cy="43434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881" y="1306383"/>
            <a:ext cx="2825708" cy="230680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5455920" y="3069771"/>
            <a:ext cx="3964008" cy="1060109"/>
          </a:xfrm>
          <a:prstGeom prst="rect">
            <a:avLst/>
          </a:prstGeom>
          <a:solidFill>
            <a:srgbClr val="FBBE2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4941545" y="4463978"/>
            <a:ext cx="6564655" cy="1708222"/>
          </a:xfrm>
          <a:prstGeom prst="rect">
            <a:avLst/>
          </a:prstGeom>
          <a:solidFill>
            <a:srgbClr val="FBBE25"/>
          </a:solidFill>
        </p:spPr>
      </p:sp>
      <p:sp>
        <p:nvSpPr>
          <p:cNvPr id="11" name="TextBox 11"/>
          <p:cNvSpPr txBox="1"/>
          <p:nvPr/>
        </p:nvSpPr>
        <p:spPr>
          <a:xfrm>
            <a:off x="5135614" y="4599943"/>
            <a:ext cx="629626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Tx/>
              <a:buChar char="-"/>
            </a:pP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333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ts val="2800"/>
              </a:lnSpc>
              <a:buFontTx/>
              <a:buChar char="-"/>
            </a:pP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endParaRPr lang="en-US" sz="2333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847" y="309252"/>
            <a:ext cx="70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677851" y="220151"/>
            <a:ext cx="9782628" cy="762465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51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7" name="Google Shape;5747;p5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">
            <a:off x="496385" y="1293229"/>
            <a:ext cx="5408030" cy="487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749" name="Google Shape;5749;p53"/>
          <p:cNvGrpSpPr/>
          <p:nvPr/>
        </p:nvGrpSpPr>
        <p:grpSpPr>
          <a:xfrm>
            <a:off x="0" y="5170993"/>
            <a:ext cx="1751688" cy="1687007"/>
            <a:chOff x="509801" y="2928744"/>
            <a:chExt cx="1313766" cy="1265255"/>
          </a:xfrm>
        </p:grpSpPr>
        <p:sp>
          <p:nvSpPr>
            <p:cNvPr id="5750" name="Google Shape;5750;p53"/>
            <p:cNvSpPr/>
            <p:nvPr/>
          </p:nvSpPr>
          <p:spPr>
            <a:xfrm rot="-5400000">
              <a:off x="534057" y="2904488"/>
              <a:ext cx="1265255" cy="1313766"/>
            </a:xfrm>
            <a:custGeom>
              <a:avLst/>
              <a:gdLst/>
              <a:ahLst/>
              <a:cxnLst/>
              <a:rect l="l" t="t" r="r" b="b"/>
              <a:pathLst>
                <a:path w="28334" h="29422" extrusionOk="0">
                  <a:moveTo>
                    <a:pt x="0" y="0"/>
                  </a:moveTo>
                  <a:lnTo>
                    <a:pt x="0" y="29343"/>
                  </a:lnTo>
                  <a:cubicBezTo>
                    <a:pt x="0" y="29343"/>
                    <a:pt x="1224" y="28968"/>
                    <a:pt x="1471" y="28968"/>
                  </a:cubicBezTo>
                  <a:cubicBezTo>
                    <a:pt x="1489" y="28968"/>
                    <a:pt x="1502" y="28970"/>
                    <a:pt x="1509" y="28974"/>
                  </a:cubicBezTo>
                  <a:cubicBezTo>
                    <a:pt x="1516" y="28979"/>
                    <a:pt x="1522" y="28981"/>
                    <a:pt x="1529" y="28981"/>
                  </a:cubicBezTo>
                  <a:cubicBezTo>
                    <a:pt x="1612" y="28981"/>
                    <a:pt x="1656" y="28632"/>
                    <a:pt x="1701" y="28557"/>
                  </a:cubicBezTo>
                  <a:cubicBezTo>
                    <a:pt x="1706" y="28552"/>
                    <a:pt x="1715" y="28549"/>
                    <a:pt x="1725" y="28549"/>
                  </a:cubicBezTo>
                  <a:cubicBezTo>
                    <a:pt x="1840" y="28549"/>
                    <a:pt x="2233" y="28846"/>
                    <a:pt x="2263" y="28846"/>
                  </a:cubicBezTo>
                  <a:cubicBezTo>
                    <a:pt x="2311" y="28846"/>
                    <a:pt x="2616" y="29408"/>
                    <a:pt x="2728" y="29408"/>
                  </a:cubicBezTo>
                  <a:cubicBezTo>
                    <a:pt x="2824" y="29408"/>
                    <a:pt x="3120" y="29422"/>
                    <a:pt x="3373" y="29422"/>
                  </a:cubicBezTo>
                  <a:cubicBezTo>
                    <a:pt x="3500" y="29422"/>
                    <a:pt x="3616" y="29418"/>
                    <a:pt x="3690" y="29408"/>
                  </a:cubicBezTo>
                  <a:cubicBezTo>
                    <a:pt x="3915" y="29391"/>
                    <a:pt x="4348" y="28846"/>
                    <a:pt x="4557" y="28798"/>
                  </a:cubicBezTo>
                  <a:cubicBezTo>
                    <a:pt x="4733" y="28734"/>
                    <a:pt x="5359" y="28525"/>
                    <a:pt x="5584" y="28429"/>
                  </a:cubicBezTo>
                  <a:cubicBezTo>
                    <a:pt x="5764" y="28359"/>
                    <a:pt x="6148" y="28278"/>
                    <a:pt x="6477" y="28278"/>
                  </a:cubicBezTo>
                  <a:cubicBezTo>
                    <a:pt x="6529" y="28278"/>
                    <a:pt x="6579" y="28280"/>
                    <a:pt x="6626" y="28284"/>
                  </a:cubicBezTo>
                  <a:cubicBezTo>
                    <a:pt x="6909" y="28338"/>
                    <a:pt x="7191" y="28460"/>
                    <a:pt x="7408" y="28460"/>
                  </a:cubicBezTo>
                  <a:cubicBezTo>
                    <a:pt x="7449" y="28460"/>
                    <a:pt x="7489" y="28455"/>
                    <a:pt x="7525" y="28445"/>
                  </a:cubicBezTo>
                  <a:cubicBezTo>
                    <a:pt x="7749" y="28397"/>
                    <a:pt x="8038" y="28333"/>
                    <a:pt x="8167" y="28268"/>
                  </a:cubicBezTo>
                  <a:cubicBezTo>
                    <a:pt x="8204" y="28247"/>
                    <a:pt x="8343" y="28240"/>
                    <a:pt x="8520" y="28240"/>
                  </a:cubicBezTo>
                  <a:cubicBezTo>
                    <a:pt x="8874" y="28240"/>
                    <a:pt x="9380" y="28268"/>
                    <a:pt x="9530" y="28268"/>
                  </a:cubicBezTo>
                  <a:cubicBezTo>
                    <a:pt x="9755" y="28268"/>
                    <a:pt x="10124" y="27915"/>
                    <a:pt x="10188" y="27851"/>
                  </a:cubicBezTo>
                  <a:cubicBezTo>
                    <a:pt x="10252" y="27787"/>
                    <a:pt x="10509" y="27354"/>
                    <a:pt x="10445" y="27113"/>
                  </a:cubicBezTo>
                  <a:cubicBezTo>
                    <a:pt x="10397" y="26873"/>
                    <a:pt x="10348" y="26391"/>
                    <a:pt x="10445" y="26151"/>
                  </a:cubicBezTo>
                  <a:cubicBezTo>
                    <a:pt x="10573" y="25910"/>
                    <a:pt x="10766" y="25702"/>
                    <a:pt x="10766" y="25525"/>
                  </a:cubicBezTo>
                  <a:cubicBezTo>
                    <a:pt x="10766" y="25349"/>
                    <a:pt x="10717" y="25060"/>
                    <a:pt x="10766" y="24883"/>
                  </a:cubicBezTo>
                  <a:cubicBezTo>
                    <a:pt x="10830" y="24723"/>
                    <a:pt x="11119" y="24242"/>
                    <a:pt x="11231" y="24113"/>
                  </a:cubicBezTo>
                  <a:cubicBezTo>
                    <a:pt x="11355" y="24004"/>
                    <a:pt x="11916" y="23534"/>
                    <a:pt x="12155" y="23534"/>
                  </a:cubicBezTo>
                  <a:cubicBezTo>
                    <a:pt x="12163" y="23534"/>
                    <a:pt x="12170" y="23535"/>
                    <a:pt x="12177" y="23536"/>
                  </a:cubicBezTo>
                  <a:cubicBezTo>
                    <a:pt x="12187" y="23538"/>
                    <a:pt x="12198" y="23539"/>
                    <a:pt x="12208" y="23539"/>
                  </a:cubicBezTo>
                  <a:cubicBezTo>
                    <a:pt x="12437" y="23539"/>
                    <a:pt x="12807" y="23063"/>
                    <a:pt x="12899" y="22894"/>
                  </a:cubicBezTo>
                  <a:cubicBezTo>
                    <a:pt x="12996" y="22717"/>
                    <a:pt x="13204" y="22525"/>
                    <a:pt x="13300" y="22332"/>
                  </a:cubicBezTo>
                  <a:cubicBezTo>
                    <a:pt x="13397" y="22156"/>
                    <a:pt x="13381" y="21867"/>
                    <a:pt x="13685" y="21867"/>
                  </a:cubicBezTo>
                  <a:cubicBezTo>
                    <a:pt x="13899" y="21867"/>
                    <a:pt x="14128" y="21846"/>
                    <a:pt x="14299" y="21846"/>
                  </a:cubicBezTo>
                  <a:cubicBezTo>
                    <a:pt x="14384" y="21846"/>
                    <a:pt x="14456" y="21851"/>
                    <a:pt x="14504" y="21867"/>
                  </a:cubicBezTo>
                  <a:cubicBezTo>
                    <a:pt x="14603" y="21911"/>
                    <a:pt x="14877" y="21993"/>
                    <a:pt x="15096" y="21993"/>
                  </a:cubicBezTo>
                  <a:cubicBezTo>
                    <a:pt x="15195" y="21993"/>
                    <a:pt x="15283" y="21976"/>
                    <a:pt x="15338" y="21931"/>
                  </a:cubicBezTo>
                  <a:cubicBezTo>
                    <a:pt x="15498" y="21771"/>
                    <a:pt x="15899" y="21466"/>
                    <a:pt x="16060" y="21338"/>
                  </a:cubicBezTo>
                  <a:cubicBezTo>
                    <a:pt x="16220" y="21193"/>
                    <a:pt x="16445" y="21129"/>
                    <a:pt x="16621" y="21049"/>
                  </a:cubicBezTo>
                  <a:cubicBezTo>
                    <a:pt x="16782" y="20969"/>
                    <a:pt x="17311" y="20776"/>
                    <a:pt x="17488" y="20712"/>
                  </a:cubicBezTo>
                  <a:cubicBezTo>
                    <a:pt x="17664" y="20648"/>
                    <a:pt x="17857" y="20439"/>
                    <a:pt x="17889" y="20279"/>
                  </a:cubicBezTo>
                  <a:cubicBezTo>
                    <a:pt x="17937" y="20118"/>
                    <a:pt x="18146" y="19878"/>
                    <a:pt x="18210" y="19798"/>
                  </a:cubicBezTo>
                  <a:cubicBezTo>
                    <a:pt x="18274" y="19717"/>
                    <a:pt x="18707" y="19685"/>
                    <a:pt x="18835" y="19525"/>
                  </a:cubicBezTo>
                  <a:cubicBezTo>
                    <a:pt x="18948" y="19364"/>
                    <a:pt x="19413" y="19477"/>
                    <a:pt x="19509" y="19268"/>
                  </a:cubicBezTo>
                  <a:cubicBezTo>
                    <a:pt x="19622" y="19092"/>
                    <a:pt x="20023" y="18707"/>
                    <a:pt x="19975" y="18546"/>
                  </a:cubicBezTo>
                  <a:cubicBezTo>
                    <a:pt x="19942" y="18386"/>
                    <a:pt x="19878" y="18065"/>
                    <a:pt x="19894" y="17760"/>
                  </a:cubicBezTo>
                  <a:cubicBezTo>
                    <a:pt x="19910" y="17471"/>
                    <a:pt x="19702" y="16477"/>
                    <a:pt x="19702" y="16348"/>
                  </a:cubicBezTo>
                  <a:cubicBezTo>
                    <a:pt x="19702" y="16204"/>
                    <a:pt x="19718" y="15755"/>
                    <a:pt x="19830" y="15578"/>
                  </a:cubicBezTo>
                  <a:cubicBezTo>
                    <a:pt x="19958" y="15402"/>
                    <a:pt x="20263" y="15161"/>
                    <a:pt x="20199" y="15017"/>
                  </a:cubicBezTo>
                  <a:cubicBezTo>
                    <a:pt x="20135" y="14872"/>
                    <a:pt x="19942" y="14455"/>
                    <a:pt x="19910" y="14343"/>
                  </a:cubicBezTo>
                  <a:cubicBezTo>
                    <a:pt x="19878" y="14214"/>
                    <a:pt x="19862" y="13765"/>
                    <a:pt x="19878" y="13557"/>
                  </a:cubicBezTo>
                  <a:cubicBezTo>
                    <a:pt x="19894" y="13332"/>
                    <a:pt x="20231" y="12931"/>
                    <a:pt x="20279" y="12658"/>
                  </a:cubicBezTo>
                  <a:cubicBezTo>
                    <a:pt x="20344" y="12370"/>
                    <a:pt x="20552" y="12273"/>
                    <a:pt x="20440" y="12033"/>
                  </a:cubicBezTo>
                  <a:cubicBezTo>
                    <a:pt x="20295" y="11792"/>
                    <a:pt x="20055" y="11696"/>
                    <a:pt x="20183" y="11455"/>
                  </a:cubicBezTo>
                  <a:cubicBezTo>
                    <a:pt x="20311" y="11182"/>
                    <a:pt x="21338" y="10910"/>
                    <a:pt x="21547" y="10781"/>
                  </a:cubicBezTo>
                  <a:cubicBezTo>
                    <a:pt x="21739" y="10669"/>
                    <a:pt x="21900" y="10380"/>
                    <a:pt x="22044" y="10091"/>
                  </a:cubicBezTo>
                  <a:cubicBezTo>
                    <a:pt x="22181" y="9802"/>
                    <a:pt x="22217" y="9527"/>
                    <a:pt x="22371" y="9527"/>
                  </a:cubicBezTo>
                  <a:cubicBezTo>
                    <a:pt x="22379" y="9527"/>
                    <a:pt x="22388" y="9528"/>
                    <a:pt x="22397" y="9530"/>
                  </a:cubicBezTo>
                  <a:cubicBezTo>
                    <a:pt x="22552" y="9556"/>
                    <a:pt x="22769" y="9644"/>
                    <a:pt x="22932" y="9644"/>
                  </a:cubicBezTo>
                  <a:cubicBezTo>
                    <a:pt x="22971" y="9644"/>
                    <a:pt x="23007" y="9639"/>
                    <a:pt x="23039" y="9626"/>
                  </a:cubicBezTo>
                  <a:cubicBezTo>
                    <a:pt x="23199" y="9562"/>
                    <a:pt x="23809" y="9161"/>
                    <a:pt x="23953" y="8952"/>
                  </a:cubicBezTo>
                  <a:cubicBezTo>
                    <a:pt x="24082" y="8760"/>
                    <a:pt x="24483" y="8535"/>
                    <a:pt x="24611" y="8359"/>
                  </a:cubicBezTo>
                  <a:cubicBezTo>
                    <a:pt x="24723" y="8182"/>
                    <a:pt x="25092" y="8182"/>
                    <a:pt x="25317" y="7990"/>
                  </a:cubicBezTo>
                  <a:cubicBezTo>
                    <a:pt x="25526" y="7813"/>
                    <a:pt x="25686" y="7942"/>
                    <a:pt x="25814" y="7717"/>
                  </a:cubicBezTo>
                  <a:cubicBezTo>
                    <a:pt x="25927" y="7476"/>
                    <a:pt x="26280" y="6899"/>
                    <a:pt x="26312" y="6690"/>
                  </a:cubicBezTo>
                  <a:cubicBezTo>
                    <a:pt x="26360" y="6498"/>
                    <a:pt x="26248" y="6466"/>
                    <a:pt x="26488" y="6048"/>
                  </a:cubicBezTo>
                  <a:cubicBezTo>
                    <a:pt x="26729" y="5631"/>
                    <a:pt x="27034" y="4877"/>
                    <a:pt x="27178" y="4765"/>
                  </a:cubicBezTo>
                  <a:cubicBezTo>
                    <a:pt x="27322" y="4669"/>
                    <a:pt x="27371" y="4139"/>
                    <a:pt x="27355" y="3947"/>
                  </a:cubicBezTo>
                  <a:cubicBezTo>
                    <a:pt x="27338" y="3738"/>
                    <a:pt x="27178" y="3482"/>
                    <a:pt x="27258" y="3209"/>
                  </a:cubicBezTo>
                  <a:cubicBezTo>
                    <a:pt x="27338" y="2936"/>
                    <a:pt x="27820" y="2503"/>
                    <a:pt x="27916" y="2310"/>
                  </a:cubicBezTo>
                  <a:cubicBezTo>
                    <a:pt x="28012" y="2102"/>
                    <a:pt x="28333" y="2118"/>
                    <a:pt x="28285" y="1829"/>
                  </a:cubicBezTo>
                  <a:cubicBezTo>
                    <a:pt x="28221" y="1524"/>
                    <a:pt x="28060" y="1107"/>
                    <a:pt x="27980" y="947"/>
                  </a:cubicBezTo>
                  <a:cubicBezTo>
                    <a:pt x="27900" y="786"/>
                    <a:pt x="28141" y="0"/>
                    <a:pt x="28141" y="0"/>
                  </a:cubicBezTo>
                  <a:close/>
                </a:path>
              </a:pathLst>
            </a:custGeom>
            <a:solidFill>
              <a:srgbClr val="CB84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1" name="Google Shape;5751;p53"/>
            <p:cNvSpPr/>
            <p:nvPr/>
          </p:nvSpPr>
          <p:spPr>
            <a:xfrm rot="-5400000">
              <a:off x="547320" y="2937800"/>
              <a:ext cx="1222252" cy="1290145"/>
            </a:xfrm>
            <a:custGeom>
              <a:avLst/>
              <a:gdLst/>
              <a:ahLst/>
              <a:cxnLst/>
              <a:rect l="l" t="t" r="r" b="b"/>
              <a:pathLst>
                <a:path w="27371" h="28893" extrusionOk="0">
                  <a:moveTo>
                    <a:pt x="0" y="0"/>
                  </a:moveTo>
                  <a:lnTo>
                    <a:pt x="0" y="28573"/>
                  </a:lnTo>
                  <a:cubicBezTo>
                    <a:pt x="578" y="28381"/>
                    <a:pt x="1348" y="28092"/>
                    <a:pt x="1525" y="27996"/>
                  </a:cubicBezTo>
                  <a:cubicBezTo>
                    <a:pt x="1543" y="27986"/>
                    <a:pt x="1566" y="27982"/>
                    <a:pt x="1595" y="27982"/>
                  </a:cubicBezTo>
                  <a:cubicBezTo>
                    <a:pt x="1997" y="27982"/>
                    <a:pt x="3350" y="28893"/>
                    <a:pt x="3709" y="28893"/>
                  </a:cubicBezTo>
                  <a:cubicBezTo>
                    <a:pt x="3746" y="28893"/>
                    <a:pt x="3773" y="28883"/>
                    <a:pt x="3787" y="28862"/>
                  </a:cubicBezTo>
                  <a:cubicBezTo>
                    <a:pt x="3947" y="28622"/>
                    <a:pt x="5199" y="28172"/>
                    <a:pt x="5600" y="27996"/>
                  </a:cubicBezTo>
                  <a:cubicBezTo>
                    <a:pt x="6001" y="27819"/>
                    <a:pt x="9466" y="27819"/>
                    <a:pt x="9771" y="27547"/>
                  </a:cubicBezTo>
                  <a:cubicBezTo>
                    <a:pt x="10076" y="27290"/>
                    <a:pt x="10076" y="24787"/>
                    <a:pt x="10477" y="24338"/>
                  </a:cubicBezTo>
                  <a:cubicBezTo>
                    <a:pt x="10878" y="23905"/>
                    <a:pt x="11937" y="22846"/>
                    <a:pt x="12274" y="22541"/>
                  </a:cubicBezTo>
                  <a:cubicBezTo>
                    <a:pt x="12611" y="22236"/>
                    <a:pt x="13381" y="21482"/>
                    <a:pt x="13637" y="21434"/>
                  </a:cubicBezTo>
                  <a:cubicBezTo>
                    <a:pt x="13894" y="21402"/>
                    <a:pt x="14937" y="21338"/>
                    <a:pt x="15450" y="20969"/>
                  </a:cubicBezTo>
                  <a:cubicBezTo>
                    <a:pt x="15948" y="20616"/>
                    <a:pt x="17616" y="19718"/>
                    <a:pt x="18210" y="19172"/>
                  </a:cubicBezTo>
                  <a:cubicBezTo>
                    <a:pt x="18819" y="18627"/>
                    <a:pt x="19317" y="18306"/>
                    <a:pt x="19381" y="17664"/>
                  </a:cubicBezTo>
                  <a:cubicBezTo>
                    <a:pt x="19429" y="17022"/>
                    <a:pt x="19076" y="14552"/>
                    <a:pt x="19381" y="13557"/>
                  </a:cubicBezTo>
                  <a:cubicBezTo>
                    <a:pt x="19670" y="12546"/>
                    <a:pt x="19670" y="11086"/>
                    <a:pt x="19975" y="10749"/>
                  </a:cubicBezTo>
                  <a:cubicBezTo>
                    <a:pt x="20279" y="10412"/>
                    <a:pt x="23087" y="8535"/>
                    <a:pt x="23440" y="8182"/>
                  </a:cubicBezTo>
                  <a:cubicBezTo>
                    <a:pt x="23809" y="7813"/>
                    <a:pt x="25253" y="7380"/>
                    <a:pt x="25654" y="6979"/>
                  </a:cubicBezTo>
                  <a:cubicBezTo>
                    <a:pt x="26055" y="6578"/>
                    <a:pt x="26520" y="4878"/>
                    <a:pt x="26456" y="3771"/>
                  </a:cubicBezTo>
                  <a:cubicBezTo>
                    <a:pt x="26392" y="2664"/>
                    <a:pt x="27050" y="1765"/>
                    <a:pt x="27258" y="1364"/>
                  </a:cubicBezTo>
                  <a:cubicBezTo>
                    <a:pt x="27371" y="1139"/>
                    <a:pt x="27355" y="514"/>
                    <a:pt x="27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52" name="Google Shape;5752;p53"/>
          <p:cNvSpPr/>
          <p:nvPr/>
        </p:nvSpPr>
        <p:spPr>
          <a:xfrm rot="-1254369">
            <a:off x="118789" y="1691271"/>
            <a:ext cx="1053293" cy="318783"/>
          </a:xfrm>
          <a:custGeom>
            <a:avLst/>
            <a:gdLst/>
            <a:ahLst/>
            <a:cxnLst/>
            <a:rect l="l" t="t" r="r" b="b"/>
            <a:pathLst>
              <a:path w="24083" h="6034" extrusionOk="0">
                <a:moveTo>
                  <a:pt x="1" y="1"/>
                </a:moveTo>
                <a:lnTo>
                  <a:pt x="1028" y="755"/>
                </a:lnTo>
                <a:lnTo>
                  <a:pt x="1" y="1509"/>
                </a:lnTo>
                <a:lnTo>
                  <a:pt x="1028" y="2263"/>
                </a:lnTo>
                <a:lnTo>
                  <a:pt x="1" y="3001"/>
                </a:lnTo>
                <a:lnTo>
                  <a:pt x="1028" y="3771"/>
                </a:lnTo>
                <a:lnTo>
                  <a:pt x="1" y="4525"/>
                </a:lnTo>
                <a:lnTo>
                  <a:pt x="1028" y="5279"/>
                </a:lnTo>
                <a:lnTo>
                  <a:pt x="1" y="6033"/>
                </a:lnTo>
                <a:lnTo>
                  <a:pt x="24082" y="6033"/>
                </a:lnTo>
                <a:lnTo>
                  <a:pt x="23087" y="5279"/>
                </a:lnTo>
                <a:lnTo>
                  <a:pt x="24082" y="4525"/>
                </a:lnTo>
                <a:lnTo>
                  <a:pt x="23087" y="3771"/>
                </a:lnTo>
                <a:lnTo>
                  <a:pt x="24082" y="3001"/>
                </a:lnTo>
                <a:lnTo>
                  <a:pt x="23087" y="2263"/>
                </a:lnTo>
                <a:lnTo>
                  <a:pt x="24082" y="1509"/>
                </a:lnTo>
                <a:lnTo>
                  <a:pt x="23087" y="755"/>
                </a:lnTo>
                <a:lnTo>
                  <a:pt x="24082" y="1"/>
                </a:lnTo>
                <a:close/>
              </a:path>
            </a:pathLst>
          </a:custGeom>
          <a:solidFill>
            <a:srgbClr val="D19910">
              <a:alpha val="61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56" name="Google Shape;5756;p53"/>
          <p:cNvGrpSpPr/>
          <p:nvPr/>
        </p:nvGrpSpPr>
        <p:grpSpPr>
          <a:xfrm>
            <a:off x="1779681" y="423910"/>
            <a:ext cx="1887724" cy="423380"/>
            <a:chOff x="1334760" y="317932"/>
            <a:chExt cx="1415793" cy="317535"/>
          </a:xfrm>
        </p:grpSpPr>
        <p:sp>
          <p:nvSpPr>
            <p:cNvPr id="5757" name="Google Shape;5757;p53"/>
            <p:cNvSpPr/>
            <p:nvPr/>
          </p:nvSpPr>
          <p:spPr>
            <a:xfrm rot="10659116">
              <a:off x="1335361" y="452126"/>
              <a:ext cx="1414591" cy="58325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8" name="Google Shape;5758;p53"/>
            <p:cNvSpPr/>
            <p:nvPr/>
          </p:nvSpPr>
          <p:spPr>
            <a:xfrm rot="10659116">
              <a:off x="2553419" y="446629"/>
              <a:ext cx="139848" cy="186052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9" name="Google Shape;5759;p53"/>
            <p:cNvSpPr/>
            <p:nvPr/>
          </p:nvSpPr>
          <p:spPr>
            <a:xfrm rot="10659116">
              <a:off x="2235287" y="481790"/>
              <a:ext cx="185101" cy="144221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0" name="Google Shape;5760;p53"/>
            <p:cNvSpPr/>
            <p:nvPr/>
          </p:nvSpPr>
          <p:spPr>
            <a:xfrm rot="10659116">
              <a:off x="2425280" y="321529"/>
              <a:ext cx="178779" cy="155439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1" name="Google Shape;5761;p53"/>
            <p:cNvSpPr/>
            <p:nvPr/>
          </p:nvSpPr>
          <p:spPr>
            <a:xfrm rot="10659116">
              <a:off x="2082480" y="335570"/>
              <a:ext cx="178731" cy="155439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2" name="Google Shape;5762;p53"/>
            <p:cNvSpPr/>
            <p:nvPr/>
          </p:nvSpPr>
          <p:spPr>
            <a:xfrm rot="10659116">
              <a:off x="1851694" y="469656"/>
              <a:ext cx="185862" cy="144268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3" name="Google Shape;5763;p53"/>
            <p:cNvSpPr/>
            <p:nvPr/>
          </p:nvSpPr>
          <p:spPr>
            <a:xfrm rot="10659116">
              <a:off x="1545476" y="464738"/>
              <a:ext cx="185909" cy="144981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4" name="Google Shape;5764;p53"/>
            <p:cNvSpPr/>
            <p:nvPr/>
          </p:nvSpPr>
          <p:spPr>
            <a:xfrm rot="10659116">
              <a:off x="1701286" y="323354"/>
              <a:ext cx="178731" cy="156675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5" name="Google Shape;5765;p53"/>
            <p:cNvSpPr/>
            <p:nvPr/>
          </p:nvSpPr>
          <p:spPr>
            <a:xfrm rot="10659116">
              <a:off x="1367120" y="335486"/>
              <a:ext cx="177971" cy="157008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66" name="Google Shape;5766;p53"/>
          <p:cNvGrpSpPr/>
          <p:nvPr/>
        </p:nvGrpSpPr>
        <p:grpSpPr>
          <a:xfrm>
            <a:off x="4144491" y="6434620"/>
            <a:ext cx="1887724" cy="423380"/>
            <a:chOff x="2098385" y="317932"/>
            <a:chExt cx="1415793" cy="317535"/>
          </a:xfrm>
        </p:grpSpPr>
        <p:sp>
          <p:nvSpPr>
            <p:cNvPr id="5767" name="Google Shape;5767;p53"/>
            <p:cNvSpPr/>
            <p:nvPr/>
          </p:nvSpPr>
          <p:spPr>
            <a:xfrm rot="10659116">
              <a:off x="2098986" y="452126"/>
              <a:ext cx="1414591" cy="58325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8" name="Google Shape;5768;p53"/>
            <p:cNvSpPr/>
            <p:nvPr/>
          </p:nvSpPr>
          <p:spPr>
            <a:xfrm rot="10659116">
              <a:off x="3317044" y="446629"/>
              <a:ext cx="139848" cy="186052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9" name="Google Shape;5769;p53"/>
            <p:cNvSpPr/>
            <p:nvPr/>
          </p:nvSpPr>
          <p:spPr>
            <a:xfrm rot="10659116">
              <a:off x="2998912" y="481790"/>
              <a:ext cx="185101" cy="144221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0" name="Google Shape;5770;p53"/>
            <p:cNvSpPr/>
            <p:nvPr/>
          </p:nvSpPr>
          <p:spPr>
            <a:xfrm rot="10659116">
              <a:off x="3188905" y="321529"/>
              <a:ext cx="178779" cy="155439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1" name="Google Shape;5771;p53"/>
            <p:cNvSpPr/>
            <p:nvPr/>
          </p:nvSpPr>
          <p:spPr>
            <a:xfrm rot="10659116">
              <a:off x="2846105" y="335570"/>
              <a:ext cx="178731" cy="155439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2" name="Google Shape;5772;p53"/>
            <p:cNvSpPr/>
            <p:nvPr/>
          </p:nvSpPr>
          <p:spPr>
            <a:xfrm rot="10659116">
              <a:off x="2615319" y="469656"/>
              <a:ext cx="185862" cy="144268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3" name="Google Shape;5773;p53"/>
            <p:cNvSpPr/>
            <p:nvPr/>
          </p:nvSpPr>
          <p:spPr>
            <a:xfrm rot="10659116">
              <a:off x="2309101" y="464738"/>
              <a:ext cx="185909" cy="144981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4" name="Google Shape;5774;p53"/>
            <p:cNvSpPr/>
            <p:nvPr/>
          </p:nvSpPr>
          <p:spPr>
            <a:xfrm rot="10659116">
              <a:off x="2464911" y="323354"/>
              <a:ext cx="178731" cy="156675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5" name="Google Shape;5775;p53"/>
            <p:cNvSpPr/>
            <p:nvPr/>
          </p:nvSpPr>
          <p:spPr>
            <a:xfrm rot="10659116">
              <a:off x="2130745" y="335486"/>
              <a:ext cx="177971" cy="157008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154423" y="296189"/>
            <a:ext cx="75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ounded Rectangular Callout 109"/>
          <p:cNvSpPr/>
          <p:nvPr/>
        </p:nvSpPr>
        <p:spPr>
          <a:xfrm>
            <a:off x="4921793" y="337717"/>
            <a:ext cx="6926217" cy="762465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04647">
            <a:off x="6233371" y="5009713"/>
            <a:ext cx="541257" cy="208175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3"/>
          <a:stretch/>
        </p:blipFill>
        <p:spPr>
          <a:xfrm>
            <a:off x="7367451" y="2938920"/>
            <a:ext cx="4824549" cy="39190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66" y="2392684"/>
            <a:ext cx="777978" cy="7686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11839" y="4357210"/>
            <a:ext cx="880161" cy="84319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357" y="2214902"/>
            <a:ext cx="880161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ẢNG VIẾT PHẤN CAO CẤP ẤN ĐỘ - Bảng Viết Bav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4191" r="7856" b="43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/>
          <p:cNvSpPr txBox="1"/>
          <p:nvPr/>
        </p:nvSpPr>
        <p:spPr>
          <a:xfrm>
            <a:off x="908593" y="994493"/>
            <a:ext cx="8509726" cy="2092881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CHỦ ĐỀ: </a:t>
            </a:r>
            <a:r>
              <a:rPr lang="en-US" sz="3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T16,17- BÀI 8: CHAO ĐÈN TRONG TRANG TRÍ KIẾN TRÚC</a:t>
            </a:r>
            <a:endParaRPr lang="vi-VN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586272" y="3986478"/>
            <a:ext cx="1803606" cy="194888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056911" y="4187656"/>
            <a:ext cx="1431245" cy="15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0322" y="1215892"/>
            <a:ext cx="3277098" cy="345288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85800" y="3100820"/>
            <a:ext cx="3128777" cy="30713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1200937" y="3458443"/>
            <a:ext cx="209850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333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333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531612" y="3100820"/>
            <a:ext cx="3128777" cy="307138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12066" y="5487240"/>
            <a:ext cx="2839093" cy="33294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46749" y="3458443"/>
            <a:ext cx="209850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333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333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8377424" y="3100820"/>
            <a:ext cx="3128777" cy="30713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8659178" y="3458443"/>
            <a:ext cx="2738495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333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ts val="2800"/>
              </a:lnSpc>
            </a:pP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Ý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2333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33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US" sz="2333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51840" y="611650"/>
            <a:ext cx="10414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bày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3600" b="1" u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3600" b="1" u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b="1" u="non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Hộp Văn bản 1"/>
          <p:cNvSpPr txBox="1"/>
          <p:nvPr/>
        </p:nvSpPr>
        <p:spPr>
          <a:xfrm>
            <a:off x="751840" y="2003623"/>
            <a:ext cx="5426364" cy="523220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4" name="Google Shape;5834;p55"/>
          <p:cNvGrpSpPr/>
          <p:nvPr/>
        </p:nvGrpSpPr>
        <p:grpSpPr>
          <a:xfrm>
            <a:off x="9930205" y="4610472"/>
            <a:ext cx="1859791" cy="1856657"/>
            <a:chOff x="7447653" y="3457853"/>
            <a:chExt cx="1394843" cy="1392493"/>
          </a:xfrm>
        </p:grpSpPr>
        <p:sp>
          <p:nvSpPr>
            <p:cNvPr id="5835" name="Google Shape;5835;p55"/>
            <p:cNvSpPr/>
            <p:nvPr/>
          </p:nvSpPr>
          <p:spPr>
            <a:xfrm>
              <a:off x="7447653" y="4676156"/>
              <a:ext cx="1238942" cy="51083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55"/>
            <p:cNvSpPr/>
            <p:nvPr/>
          </p:nvSpPr>
          <p:spPr>
            <a:xfrm>
              <a:off x="7499819" y="4548302"/>
              <a:ext cx="122483" cy="162950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55"/>
            <p:cNvSpPr/>
            <p:nvPr/>
          </p:nvSpPr>
          <p:spPr>
            <a:xfrm>
              <a:off x="7739123" y="4564747"/>
              <a:ext cx="162117" cy="126313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55"/>
            <p:cNvSpPr/>
            <p:nvPr/>
          </p:nvSpPr>
          <p:spPr>
            <a:xfrm>
              <a:off x="7572842" y="4688479"/>
              <a:ext cx="156580" cy="136138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55"/>
            <p:cNvSpPr/>
            <p:nvPr/>
          </p:nvSpPr>
          <p:spPr>
            <a:xfrm>
              <a:off x="7873388" y="4688479"/>
              <a:ext cx="156538" cy="136138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55"/>
            <p:cNvSpPr/>
            <p:nvPr/>
          </p:nvSpPr>
          <p:spPr>
            <a:xfrm>
              <a:off x="8073724" y="4589060"/>
              <a:ext cx="162783" cy="12635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55"/>
            <p:cNvSpPr/>
            <p:nvPr/>
          </p:nvSpPr>
          <p:spPr>
            <a:xfrm>
              <a:off x="8341505" y="4603715"/>
              <a:ext cx="162825" cy="126979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55"/>
            <p:cNvSpPr/>
            <p:nvPr/>
          </p:nvSpPr>
          <p:spPr>
            <a:xfrm>
              <a:off x="8206574" y="4711751"/>
              <a:ext cx="156538" cy="137221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55"/>
            <p:cNvSpPr/>
            <p:nvPr/>
          </p:nvSpPr>
          <p:spPr>
            <a:xfrm>
              <a:off x="8500125" y="4712834"/>
              <a:ext cx="155872" cy="137512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4" name="Google Shape;5844;p55"/>
            <p:cNvSpPr/>
            <p:nvPr/>
          </p:nvSpPr>
          <p:spPr>
            <a:xfrm rot="-5400000" flipH="1">
              <a:off x="8074376" y="4051782"/>
              <a:ext cx="1238942" cy="51083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5" name="Google Shape;5845;p55"/>
            <p:cNvSpPr/>
            <p:nvPr/>
          </p:nvSpPr>
          <p:spPr>
            <a:xfrm rot="-5400000" flipH="1">
              <a:off x="8560685" y="3489785"/>
              <a:ext cx="122483" cy="162950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55"/>
            <p:cNvSpPr/>
            <p:nvPr/>
          </p:nvSpPr>
          <p:spPr>
            <a:xfrm rot="-5400000" flipH="1">
              <a:off x="8538995" y="3767225"/>
              <a:ext cx="162117" cy="126313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55"/>
            <p:cNvSpPr/>
            <p:nvPr/>
          </p:nvSpPr>
          <p:spPr>
            <a:xfrm rot="-5400000" flipH="1">
              <a:off x="8670408" y="3593263"/>
              <a:ext cx="156580" cy="136138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55"/>
            <p:cNvSpPr/>
            <p:nvPr/>
          </p:nvSpPr>
          <p:spPr>
            <a:xfrm rot="-5400000" flipH="1">
              <a:off x="8670429" y="3893788"/>
              <a:ext cx="156538" cy="136138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55"/>
            <p:cNvSpPr/>
            <p:nvPr/>
          </p:nvSpPr>
          <p:spPr>
            <a:xfrm rot="-5400000" flipH="1">
              <a:off x="8562996" y="4102138"/>
              <a:ext cx="162783" cy="12635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55"/>
            <p:cNvSpPr/>
            <p:nvPr/>
          </p:nvSpPr>
          <p:spPr>
            <a:xfrm rot="-5400000" flipH="1">
              <a:off x="8577942" y="4369628"/>
              <a:ext cx="162825" cy="126979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55"/>
            <p:cNvSpPr/>
            <p:nvPr/>
          </p:nvSpPr>
          <p:spPr>
            <a:xfrm rot="-5400000" flipH="1">
              <a:off x="8694243" y="4226433"/>
              <a:ext cx="156538" cy="137221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55"/>
            <p:cNvSpPr/>
            <p:nvPr/>
          </p:nvSpPr>
          <p:spPr>
            <a:xfrm rot="-5400000" flipH="1">
              <a:off x="8695804" y="4519505"/>
              <a:ext cx="155872" cy="137512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53" name="Google Shape;5853;p55"/>
          <p:cNvGrpSpPr/>
          <p:nvPr/>
        </p:nvGrpSpPr>
        <p:grpSpPr>
          <a:xfrm>
            <a:off x="447654" y="328708"/>
            <a:ext cx="2126329" cy="820411"/>
            <a:chOff x="-4472397" y="85456"/>
            <a:chExt cx="1594747" cy="615308"/>
          </a:xfrm>
        </p:grpSpPr>
        <p:sp>
          <p:nvSpPr>
            <p:cNvPr id="5854" name="Google Shape;5854;p55"/>
            <p:cNvSpPr/>
            <p:nvPr/>
          </p:nvSpPr>
          <p:spPr>
            <a:xfrm rot="10355382">
              <a:off x="-4459600" y="308091"/>
              <a:ext cx="423704" cy="219474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55"/>
            <p:cNvSpPr/>
            <p:nvPr/>
          </p:nvSpPr>
          <p:spPr>
            <a:xfrm rot="10355382">
              <a:off x="-4111455" y="388678"/>
              <a:ext cx="166243" cy="302630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55"/>
            <p:cNvSpPr/>
            <p:nvPr/>
          </p:nvSpPr>
          <p:spPr>
            <a:xfrm rot="10355382">
              <a:off x="-4294288" y="318638"/>
              <a:ext cx="165358" cy="301953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55"/>
            <p:cNvSpPr/>
            <p:nvPr/>
          </p:nvSpPr>
          <p:spPr>
            <a:xfrm rot="10355382">
              <a:off x="-4210126" y="336499"/>
              <a:ext cx="248870" cy="84874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55"/>
            <p:cNvSpPr/>
            <p:nvPr/>
          </p:nvSpPr>
          <p:spPr>
            <a:xfrm rot="10355382">
              <a:off x="-4448560" y="275932"/>
              <a:ext cx="252358" cy="60089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55"/>
            <p:cNvSpPr/>
            <p:nvPr/>
          </p:nvSpPr>
          <p:spPr>
            <a:xfrm rot="10355382">
              <a:off x="-4452438" y="172333"/>
              <a:ext cx="1212694" cy="388076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55"/>
            <p:cNvSpPr/>
            <p:nvPr/>
          </p:nvSpPr>
          <p:spPr>
            <a:xfrm rot="10355382">
              <a:off x="-3321880" y="432055"/>
              <a:ext cx="282764" cy="114710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55"/>
            <p:cNvSpPr/>
            <p:nvPr/>
          </p:nvSpPr>
          <p:spPr>
            <a:xfrm rot="10355382">
              <a:off x="-3512310" y="334864"/>
              <a:ext cx="294114" cy="78157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55"/>
            <p:cNvSpPr/>
            <p:nvPr/>
          </p:nvSpPr>
          <p:spPr>
            <a:xfrm rot="10355382">
              <a:off x="-3706708" y="229088"/>
              <a:ext cx="288023" cy="106274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55"/>
            <p:cNvSpPr/>
            <p:nvPr/>
          </p:nvSpPr>
          <p:spPr>
            <a:xfrm rot="10355382">
              <a:off x="-3961460" y="135252"/>
              <a:ext cx="295832" cy="72013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55"/>
            <p:cNvSpPr/>
            <p:nvPr/>
          </p:nvSpPr>
          <p:spPr>
            <a:xfrm rot="10355382">
              <a:off x="-4226116" y="103615"/>
              <a:ext cx="288023" cy="99557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55"/>
            <p:cNvSpPr/>
            <p:nvPr/>
          </p:nvSpPr>
          <p:spPr>
            <a:xfrm rot="10355382">
              <a:off x="-4429210" y="102042"/>
              <a:ext cx="225389" cy="194481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55"/>
            <p:cNvSpPr/>
            <p:nvPr/>
          </p:nvSpPr>
          <p:spPr>
            <a:xfrm rot="10355382">
              <a:off x="-3429118" y="418684"/>
              <a:ext cx="221900" cy="195782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7" name="Google Shape;5867;p55"/>
            <p:cNvSpPr/>
            <p:nvPr/>
          </p:nvSpPr>
          <p:spPr>
            <a:xfrm rot="10355382">
              <a:off x="-3631672" y="289439"/>
              <a:ext cx="136618" cy="258683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8" name="Google Shape;5868;p55"/>
            <p:cNvSpPr/>
            <p:nvPr/>
          </p:nvSpPr>
          <p:spPr>
            <a:xfrm rot="10355382">
              <a:off x="-3853885" y="208755"/>
              <a:ext cx="187121" cy="224265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9" name="Google Shape;5869;p55"/>
            <p:cNvSpPr/>
            <p:nvPr/>
          </p:nvSpPr>
          <p:spPr>
            <a:xfrm rot="10355382">
              <a:off x="-4072717" y="200445"/>
              <a:ext cx="153123" cy="128352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0" name="Google Shape;5870;p55"/>
            <p:cNvSpPr/>
            <p:nvPr/>
          </p:nvSpPr>
          <p:spPr>
            <a:xfrm rot="10355382">
              <a:off x="-3779441" y="159250"/>
              <a:ext cx="820386" cy="118563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1" name="Google Shape;5871;p55"/>
            <p:cNvSpPr/>
            <p:nvPr/>
          </p:nvSpPr>
          <p:spPr>
            <a:xfrm rot="10355382">
              <a:off x="-3063374" y="226038"/>
              <a:ext cx="98350" cy="75762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2" name="Google Shape;5872;p55"/>
            <p:cNvSpPr/>
            <p:nvPr/>
          </p:nvSpPr>
          <p:spPr>
            <a:xfrm rot="10355382">
              <a:off x="-3139864" y="176284"/>
              <a:ext cx="164473" cy="4675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3" name="Google Shape;5873;p55"/>
            <p:cNvSpPr/>
            <p:nvPr/>
          </p:nvSpPr>
          <p:spPr>
            <a:xfrm rot="10355382">
              <a:off x="-3235741" y="163059"/>
              <a:ext cx="101839" cy="60141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4" name="Google Shape;5874;p55"/>
            <p:cNvSpPr/>
            <p:nvPr/>
          </p:nvSpPr>
          <p:spPr>
            <a:xfrm rot="10355382">
              <a:off x="-3184083" y="225226"/>
              <a:ext cx="55761" cy="85655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55"/>
            <p:cNvSpPr/>
            <p:nvPr/>
          </p:nvSpPr>
          <p:spPr>
            <a:xfrm rot="10355382">
              <a:off x="-3381485" y="192230"/>
              <a:ext cx="80909" cy="81489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55"/>
            <p:cNvSpPr/>
            <p:nvPr/>
          </p:nvSpPr>
          <p:spPr>
            <a:xfrm rot="10355382">
              <a:off x="-3163671" y="265688"/>
              <a:ext cx="13120" cy="78365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55"/>
            <p:cNvSpPr/>
            <p:nvPr/>
          </p:nvSpPr>
          <p:spPr>
            <a:xfrm rot="10355382">
              <a:off x="-3314471" y="171133"/>
              <a:ext cx="93144" cy="34418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55"/>
            <p:cNvSpPr/>
            <p:nvPr/>
          </p:nvSpPr>
          <p:spPr>
            <a:xfrm rot="10355382">
              <a:off x="-3531457" y="129313"/>
              <a:ext cx="146198" cy="55767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9" name="Google Shape;5879;p55"/>
            <p:cNvSpPr/>
            <p:nvPr/>
          </p:nvSpPr>
          <p:spPr>
            <a:xfrm rot="10355382">
              <a:off x="-3450733" y="190234"/>
              <a:ext cx="47015" cy="61859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0" name="Google Shape;5880;p55"/>
            <p:cNvSpPr/>
            <p:nvPr/>
          </p:nvSpPr>
          <p:spPr>
            <a:xfrm rot="10355382">
              <a:off x="-3001825" y="248579"/>
              <a:ext cx="119645" cy="78001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1" name="Google Shape;5881;p55"/>
            <p:cNvSpPr/>
            <p:nvPr/>
          </p:nvSpPr>
          <p:spPr>
            <a:xfrm rot="10355382">
              <a:off x="-2991191" y="187091"/>
              <a:ext cx="65550" cy="41812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2" name="Google Shape;5882;p55"/>
            <p:cNvSpPr/>
            <p:nvPr/>
          </p:nvSpPr>
          <p:spPr>
            <a:xfrm rot="10355382">
              <a:off x="-3035785" y="149099"/>
              <a:ext cx="64873" cy="42437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3" name="Google Shape;5883;p55"/>
            <p:cNvSpPr/>
            <p:nvPr/>
          </p:nvSpPr>
          <p:spPr>
            <a:xfrm rot="10355382">
              <a:off x="-3188647" y="333083"/>
              <a:ext cx="82054" cy="67743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4" name="Google Shape;5884;p55"/>
            <p:cNvSpPr/>
            <p:nvPr/>
          </p:nvSpPr>
          <p:spPr>
            <a:xfrm rot="10355382">
              <a:off x="-3190790" y="133151"/>
              <a:ext cx="90645" cy="5785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5" name="Google Shape;5885;p55"/>
            <p:cNvSpPr/>
            <p:nvPr/>
          </p:nvSpPr>
          <p:spPr>
            <a:xfrm rot="10355382">
              <a:off x="-3247832" y="149599"/>
              <a:ext cx="52846" cy="34262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6" name="Google Shape;5886;p55"/>
            <p:cNvSpPr/>
            <p:nvPr/>
          </p:nvSpPr>
          <p:spPr>
            <a:xfrm rot="10355382">
              <a:off x="-3318130" y="249831"/>
              <a:ext cx="42693" cy="39573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7" name="Google Shape;5887;p55"/>
            <p:cNvSpPr/>
            <p:nvPr/>
          </p:nvSpPr>
          <p:spPr>
            <a:xfrm rot="10355382">
              <a:off x="-3420779" y="229751"/>
              <a:ext cx="43266" cy="39209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8" name="Google Shape;5888;p55"/>
            <p:cNvSpPr/>
            <p:nvPr/>
          </p:nvSpPr>
          <p:spPr>
            <a:xfrm rot="10355382">
              <a:off x="-3415451" y="99807"/>
              <a:ext cx="51700" cy="34106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9" name="Google Shape;5889;p55"/>
            <p:cNvSpPr/>
            <p:nvPr/>
          </p:nvSpPr>
          <p:spPr>
            <a:xfrm rot="10355382">
              <a:off x="-3134571" y="299938"/>
              <a:ext cx="57011" cy="5003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966499" y="1293222"/>
            <a:ext cx="7993238" cy="1600469"/>
          </a:xfrm>
          <a:prstGeom prst="roundRect">
            <a:avLst/>
          </a:prstGeom>
          <a:solidFill>
            <a:srgbClr val="CC990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330">
            <a:off x="1653142" y="2388810"/>
            <a:ext cx="1121761" cy="127620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960029" y="1577407"/>
            <a:ext cx="91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5EDD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5. </a:t>
            </a:r>
          </a:p>
        </p:txBody>
      </p:sp>
      <p:pic>
        <p:nvPicPr>
          <p:cNvPr id="7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-527578" y="4000901"/>
            <a:ext cx="2657036" cy="2871062"/>
          </a:xfrm>
          <a:prstGeom prst="rect">
            <a:avLst/>
          </a:prstGeom>
        </p:spPr>
      </p:pic>
      <p:sp>
        <p:nvSpPr>
          <p:cNvPr id="5833" name="Google Shape;5833;p55"/>
          <p:cNvSpPr/>
          <p:nvPr/>
        </p:nvSpPr>
        <p:spPr>
          <a:xfrm rot="6498808" flipH="1">
            <a:off x="51369" y="5946443"/>
            <a:ext cx="1255408" cy="1097119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rgbClr val="D79793">
              <a:alpha val="69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" name="Picture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203840" y="4246111"/>
            <a:ext cx="2839093" cy="33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203070" y="204651"/>
            <a:ext cx="118800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5.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32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vai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thất</a:t>
            </a:r>
            <a:r>
              <a:rPr lang="en-US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vi-VN" sz="32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19" y="1134721"/>
            <a:ext cx="2807813" cy="2105859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46" y="3707385"/>
            <a:ext cx="2679626" cy="267962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94" y="3642338"/>
            <a:ext cx="1849488" cy="2762816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2" y="3624196"/>
            <a:ext cx="2247713" cy="2762815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54" y="1115231"/>
            <a:ext cx="2569118" cy="221139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31" y="3707385"/>
            <a:ext cx="2688682" cy="2688682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626763" y="1116818"/>
            <a:ext cx="5498856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u="none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804785" y="1134721"/>
            <a:ext cx="5498856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626763" y="1098484"/>
            <a:ext cx="5498856" cy="1936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548757" y="929172"/>
            <a:ext cx="5498856" cy="2858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Chao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u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68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02505" y="1452282"/>
            <a:ext cx="5719733" cy="5405718"/>
            <a:chOff x="2570018" y="3027218"/>
            <a:chExt cx="3830782" cy="3830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125" b="100000" l="2375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018" y="3027218"/>
              <a:ext cx="3830782" cy="38307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3375" l="72750" r="99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 b="87879"/>
            <a:stretch/>
          </p:blipFill>
          <p:spPr>
            <a:xfrm>
              <a:off x="5684520" y="3505200"/>
              <a:ext cx="716280" cy="3255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3375" l="72750" r="99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3" b="87879"/>
            <a:stretch/>
          </p:blipFill>
          <p:spPr>
            <a:xfrm>
              <a:off x="5029200" y="3758046"/>
              <a:ext cx="411480" cy="18703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42989">
            <a:off x="26431" y="322778"/>
            <a:ext cx="5924278" cy="1293078"/>
          </a:xfrm>
          <a:solidFill>
            <a:srgbClr val="00B0F0">
              <a:alpha val="63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DẶN DÒ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12228">
            <a:off x="-89900" y="1969884"/>
            <a:ext cx="7270600" cy="346539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Hoàn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thiện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sản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phẩm</a:t>
            </a:r>
            <a:endParaRPr lang="en-US" sz="3200" b="1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Chuẩn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bị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tiết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học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FontTx/>
              <a:buChar char="-"/>
            </a:pP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Chuẩn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bị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giấy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bút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kéo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màu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b="1" dirty="0" smtClean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1429579" flipH="1">
            <a:off x="28705" y="525185"/>
            <a:ext cx="1097328" cy="1185718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1405351">
            <a:off x="4852226" y="320961"/>
            <a:ext cx="1097328" cy="11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96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36"/>
          <p:cNvSpPr txBox="1">
            <a:spLocks noGrp="1"/>
          </p:cNvSpPr>
          <p:nvPr>
            <p:ph type="title" idx="2"/>
          </p:nvPr>
        </p:nvSpPr>
        <p:spPr>
          <a:xfrm>
            <a:off x="626170" y="1581487"/>
            <a:ext cx="1441581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 1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38" name="Google Shape;1538;p36"/>
          <p:cNvSpPr txBox="1">
            <a:spLocks noGrp="1"/>
          </p:cNvSpPr>
          <p:nvPr>
            <p:ph type="subTitle" idx="1"/>
          </p:nvPr>
        </p:nvSpPr>
        <p:spPr>
          <a:xfrm>
            <a:off x="646924" y="2359148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0" name="Google Shape;1540;p36"/>
          <p:cNvSpPr txBox="1">
            <a:spLocks noGrp="1"/>
          </p:cNvSpPr>
          <p:nvPr>
            <p:ph type="title" idx="4"/>
          </p:nvPr>
        </p:nvSpPr>
        <p:spPr>
          <a:xfrm>
            <a:off x="4504966" y="1697600"/>
            <a:ext cx="1397069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 2</a:t>
            </a:r>
            <a:endParaRPr sz="37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1" name="Google Shape;1541;p36"/>
          <p:cNvSpPr txBox="1">
            <a:spLocks noGrp="1"/>
          </p:cNvSpPr>
          <p:nvPr>
            <p:ph type="subTitle" idx="5"/>
          </p:nvPr>
        </p:nvSpPr>
        <p:spPr>
          <a:xfrm>
            <a:off x="4370967" y="2675202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3" name="Google Shape;1543;p36"/>
          <p:cNvSpPr txBox="1">
            <a:spLocks noGrp="1"/>
          </p:cNvSpPr>
          <p:nvPr>
            <p:ph type="title" idx="7"/>
          </p:nvPr>
        </p:nvSpPr>
        <p:spPr>
          <a:xfrm>
            <a:off x="4400871" y="4186210"/>
            <a:ext cx="1397068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 3</a:t>
            </a:r>
            <a:endParaRPr sz="3733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4" name="Google Shape;1544;p36"/>
          <p:cNvSpPr txBox="1">
            <a:spLocks noGrp="1"/>
          </p:cNvSpPr>
          <p:nvPr>
            <p:ph type="subTitle" idx="8"/>
          </p:nvPr>
        </p:nvSpPr>
        <p:spPr>
          <a:xfrm>
            <a:off x="4393472" y="4857868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Thiết kế tạo dáng và trang trí chao đèn.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6" name="Google Shape;1546;p36"/>
          <p:cNvSpPr txBox="1">
            <a:spLocks noGrp="1"/>
          </p:cNvSpPr>
          <p:nvPr>
            <p:ph type="title" idx="13"/>
          </p:nvPr>
        </p:nvSpPr>
        <p:spPr>
          <a:xfrm>
            <a:off x="8083367" y="4083467"/>
            <a:ext cx="1256718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 5</a:t>
            </a:r>
            <a:endParaRPr sz="3733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47" name="Google Shape;1547;p36"/>
          <p:cNvSpPr txBox="1">
            <a:spLocks noGrp="1"/>
          </p:cNvSpPr>
          <p:nvPr>
            <p:ph type="subTitle" idx="14"/>
          </p:nvPr>
        </p:nvSpPr>
        <p:spPr>
          <a:xfrm>
            <a:off x="8058958" y="5075583"/>
            <a:ext cx="3818783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49" name="Google Shape;1549;p3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2584">
            <a:off x="924576" y="4263381"/>
            <a:ext cx="2067772" cy="20677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0" name="Google Shape;1550;p36"/>
          <p:cNvGrpSpPr/>
          <p:nvPr/>
        </p:nvGrpSpPr>
        <p:grpSpPr>
          <a:xfrm>
            <a:off x="486460" y="5082607"/>
            <a:ext cx="1354912" cy="1506632"/>
            <a:chOff x="123176" y="3532286"/>
            <a:chExt cx="1353829" cy="1505228"/>
          </a:xfrm>
        </p:grpSpPr>
        <p:sp>
          <p:nvSpPr>
            <p:cNvPr id="1551" name="Google Shape;1551;p36"/>
            <p:cNvSpPr/>
            <p:nvPr/>
          </p:nvSpPr>
          <p:spPr>
            <a:xfrm rot="-5400000">
              <a:off x="48895" y="3609382"/>
              <a:ext cx="1505204" cy="135101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2" name="Google Shape;1552;p36"/>
            <p:cNvSpPr/>
            <p:nvPr/>
          </p:nvSpPr>
          <p:spPr>
            <a:xfrm rot="-5400000">
              <a:off x="16234" y="3665541"/>
              <a:ext cx="1478902" cy="1264998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53" name="Google Shape;1553;p36"/>
            <p:cNvGrpSpPr/>
            <p:nvPr/>
          </p:nvGrpSpPr>
          <p:grpSpPr>
            <a:xfrm rot="-5400000">
              <a:off x="86217" y="4245935"/>
              <a:ext cx="828537" cy="754621"/>
              <a:chOff x="390884" y="252477"/>
              <a:chExt cx="1001254" cy="911929"/>
            </a:xfrm>
          </p:grpSpPr>
          <p:sp>
            <p:nvSpPr>
              <p:cNvPr id="1554" name="Google Shape;1554;p36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5" name="Google Shape;1555;p36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6" name="Google Shape;1556;p36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7" name="Google Shape;1557;p36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8" name="Google Shape;1558;p36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9" name="Google Shape;1559;p36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0" name="Google Shape;1560;p36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1" name="Google Shape;1561;p36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2" name="Google Shape;1562;p36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3" name="Google Shape;1563;p36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4" name="Google Shape;1564;p36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5" name="Google Shape;1565;p36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6" name="Google Shape;1566;p36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7" name="Google Shape;1567;p36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8" name="Google Shape;1568;p36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9" name="Google Shape;1569;p36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0" name="Google Shape;1570;p36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1" name="Google Shape;1571;p36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2" name="Google Shape;1572;p36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3" name="Google Shape;1573;p36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4" name="Google Shape;1574;p36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5" name="Google Shape;1575;p36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6" name="Google Shape;1576;p36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7" name="Google Shape;1577;p36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8" name="Google Shape;1578;p36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9" name="Google Shape;1579;p36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0" name="Google Shape;1580;p36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1" name="Google Shape;1581;p36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2" name="Google Shape;1582;p36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3" name="Google Shape;1583;p36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4" name="Google Shape;1584;p36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5" name="Google Shape;1585;p36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6" name="Google Shape;1586;p36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7" name="Google Shape;1587;p36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8" name="Google Shape;1588;p36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9" name="Google Shape;1589;p36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0" name="Google Shape;1590;p36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1" name="Google Shape;1591;p36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2" name="Google Shape;1592;p36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3" name="Google Shape;1593;p36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4" name="Google Shape;1594;p36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5" name="Google Shape;1595;p36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6" name="Google Shape;1596;p36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7" name="Google Shape;1597;p36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8" name="Google Shape;1598;p36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9" name="Google Shape;1599;p36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0" name="Google Shape;1600;p36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1" name="Google Shape;1601;p36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2" name="Google Shape;1602;p36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3" name="Google Shape;1603;p36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4" name="Google Shape;1604;p36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5" name="Google Shape;1605;p36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6" name="Google Shape;1606;p36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7" name="Google Shape;1607;p36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8" name="Google Shape;1608;p36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9" name="Google Shape;1609;p36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0" name="Google Shape;1610;p36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1" name="Google Shape;1611;p36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2" name="Google Shape;1612;p36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3" name="Google Shape;1613;p36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4" name="Google Shape;1614;p36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5" name="Google Shape;1615;p36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6" name="Google Shape;1616;p36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7" name="Google Shape;1617;p36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8" name="Google Shape;1618;p36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9" name="Google Shape;1619;p36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0" name="Google Shape;1620;p36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1" name="Google Shape;1621;p36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2" name="Google Shape;1622;p36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3" name="Google Shape;1623;p36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4" name="Google Shape;1624;p36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5" name="Google Shape;1625;p36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6" name="Google Shape;1626;p36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7" name="Google Shape;1627;p36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8" name="Google Shape;1628;p36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9" name="Google Shape;1629;p36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0" name="Google Shape;1630;p36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1" name="Google Shape;1631;p36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2" name="Google Shape;1632;p36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3" name="Google Shape;1633;p36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4" name="Google Shape;1634;p36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5" name="Google Shape;1635;p36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6" name="Google Shape;1636;p36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7" name="Google Shape;1637;p36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8" name="Google Shape;1638;p36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9" name="Google Shape;1639;p36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0" name="Google Shape;1640;p36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1" name="Google Shape;1641;p36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2" name="Google Shape;1642;p36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3" name="Google Shape;1643;p36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4" name="Google Shape;1644;p36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5" name="Google Shape;1645;p36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6" name="Google Shape;1646;p36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7" name="Google Shape;1647;p36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8" name="Google Shape;1648;p36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9" name="Google Shape;1649;p36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0" name="Google Shape;1650;p36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1" name="Google Shape;1651;p36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2" name="Google Shape;1652;p36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5" name="Google Shape;1665;p36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6" name="Google Shape;1666;p36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7" name="Google Shape;1667;p36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8" name="Google Shape;1668;p36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9" name="Google Shape;1669;p36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1" name="Google Shape;1671;p36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2" name="Google Shape;1672;p36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3" name="Google Shape;1673;p36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4" name="Google Shape;1674;p36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5" name="Google Shape;1675;p36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6" name="Google Shape;1676;p36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7" name="Google Shape;1677;p36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8" name="Google Shape;1678;p36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9" name="Google Shape;1679;p36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0" name="Google Shape;1680;p36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681" name="Google Shape;1681;p36"/>
          <p:cNvPicPr preferRelativeResize="0"/>
          <p:nvPr/>
        </p:nvPicPr>
        <p:blipFill rotWithShape="1">
          <a:blip r:embed="rId4">
            <a:alphaModFix/>
          </a:blip>
          <a:srcRect l="17110" t="15219" r="26973" b="12614"/>
          <a:stretch/>
        </p:blipFill>
        <p:spPr>
          <a:xfrm rot="1823059">
            <a:off x="2435355" y="3977024"/>
            <a:ext cx="1012491" cy="453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4" name="Google Shape;1684;p36"/>
          <p:cNvGrpSpPr/>
          <p:nvPr/>
        </p:nvGrpSpPr>
        <p:grpSpPr>
          <a:xfrm rot="5400000">
            <a:off x="-26238" y="5496049"/>
            <a:ext cx="1690119" cy="679732"/>
            <a:chOff x="4366619" y="4369977"/>
            <a:chExt cx="1267463" cy="509748"/>
          </a:xfrm>
        </p:grpSpPr>
        <p:sp>
          <p:nvSpPr>
            <p:cNvPr id="1685" name="Google Shape;1685;p36"/>
            <p:cNvSpPr/>
            <p:nvPr/>
          </p:nvSpPr>
          <p:spPr>
            <a:xfrm>
              <a:off x="4366619" y="4533051"/>
              <a:ext cx="338805" cy="176272"/>
            </a:xfrm>
            <a:custGeom>
              <a:avLst/>
              <a:gdLst/>
              <a:ahLst/>
              <a:cxnLst/>
              <a:rect l="l" t="t" r="r" b="b"/>
              <a:pathLst>
                <a:path w="8138" h="4234" extrusionOk="0">
                  <a:moveTo>
                    <a:pt x="8025" y="0"/>
                  </a:moveTo>
                  <a:cubicBezTo>
                    <a:pt x="7991" y="0"/>
                    <a:pt x="7949" y="22"/>
                    <a:pt x="7937" y="73"/>
                  </a:cubicBezTo>
                  <a:cubicBezTo>
                    <a:pt x="7066" y="2605"/>
                    <a:pt x="3199" y="4013"/>
                    <a:pt x="535" y="4013"/>
                  </a:cubicBezTo>
                  <a:cubicBezTo>
                    <a:pt x="386" y="4013"/>
                    <a:pt x="241" y="4008"/>
                    <a:pt x="100" y="3999"/>
                  </a:cubicBezTo>
                  <a:cubicBezTo>
                    <a:pt x="50" y="3999"/>
                    <a:pt x="0" y="4033"/>
                    <a:pt x="0" y="4100"/>
                  </a:cubicBezTo>
                  <a:cubicBezTo>
                    <a:pt x="0" y="4150"/>
                    <a:pt x="33" y="4200"/>
                    <a:pt x="100" y="4200"/>
                  </a:cubicBezTo>
                  <a:cubicBezTo>
                    <a:pt x="217" y="4233"/>
                    <a:pt x="368" y="4233"/>
                    <a:pt x="518" y="4233"/>
                  </a:cubicBezTo>
                  <a:cubicBezTo>
                    <a:pt x="3258" y="4233"/>
                    <a:pt x="7235" y="2763"/>
                    <a:pt x="8120" y="140"/>
                  </a:cubicBezTo>
                  <a:cubicBezTo>
                    <a:pt x="8137" y="90"/>
                    <a:pt x="8120" y="23"/>
                    <a:pt x="8054" y="6"/>
                  </a:cubicBezTo>
                  <a:cubicBezTo>
                    <a:pt x="8046" y="2"/>
                    <a:pt x="8036" y="0"/>
                    <a:pt x="8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6" name="Google Shape;1686;p36"/>
            <p:cNvSpPr/>
            <p:nvPr/>
          </p:nvSpPr>
          <p:spPr>
            <a:xfrm>
              <a:off x="4633026" y="4381842"/>
              <a:ext cx="132225" cy="241219"/>
            </a:xfrm>
            <a:custGeom>
              <a:avLst/>
              <a:gdLst/>
              <a:ahLst/>
              <a:cxnLst/>
              <a:rect l="l" t="t" r="r" b="b"/>
              <a:pathLst>
                <a:path w="3176" h="5794" extrusionOk="0">
                  <a:moveTo>
                    <a:pt x="2757" y="196"/>
                  </a:moveTo>
                  <a:cubicBezTo>
                    <a:pt x="2791" y="196"/>
                    <a:pt x="2808" y="196"/>
                    <a:pt x="2824" y="230"/>
                  </a:cubicBezTo>
                  <a:cubicBezTo>
                    <a:pt x="3008" y="346"/>
                    <a:pt x="2958" y="1048"/>
                    <a:pt x="2924" y="1366"/>
                  </a:cubicBezTo>
                  <a:cubicBezTo>
                    <a:pt x="2908" y="1449"/>
                    <a:pt x="2908" y="1516"/>
                    <a:pt x="2908" y="1566"/>
                  </a:cubicBezTo>
                  <a:cubicBezTo>
                    <a:pt x="2891" y="2151"/>
                    <a:pt x="2741" y="2719"/>
                    <a:pt x="2490" y="3237"/>
                  </a:cubicBezTo>
                  <a:cubicBezTo>
                    <a:pt x="2256" y="3855"/>
                    <a:pt x="1872" y="4373"/>
                    <a:pt x="1371" y="4774"/>
                  </a:cubicBezTo>
                  <a:cubicBezTo>
                    <a:pt x="1203" y="4891"/>
                    <a:pt x="986" y="5025"/>
                    <a:pt x="802" y="5125"/>
                  </a:cubicBezTo>
                  <a:cubicBezTo>
                    <a:pt x="669" y="5192"/>
                    <a:pt x="552" y="5275"/>
                    <a:pt x="418" y="5359"/>
                  </a:cubicBezTo>
                  <a:cubicBezTo>
                    <a:pt x="452" y="5275"/>
                    <a:pt x="485" y="5192"/>
                    <a:pt x="535" y="5125"/>
                  </a:cubicBezTo>
                  <a:cubicBezTo>
                    <a:pt x="869" y="4457"/>
                    <a:pt x="1087" y="4022"/>
                    <a:pt x="1254" y="3538"/>
                  </a:cubicBezTo>
                  <a:cubicBezTo>
                    <a:pt x="1337" y="3270"/>
                    <a:pt x="1454" y="3020"/>
                    <a:pt x="1538" y="2769"/>
                  </a:cubicBezTo>
                  <a:cubicBezTo>
                    <a:pt x="1655" y="2368"/>
                    <a:pt x="1805" y="1967"/>
                    <a:pt x="1922" y="1566"/>
                  </a:cubicBezTo>
                  <a:cubicBezTo>
                    <a:pt x="1955" y="1516"/>
                    <a:pt x="1972" y="1449"/>
                    <a:pt x="1989" y="1366"/>
                  </a:cubicBezTo>
                  <a:cubicBezTo>
                    <a:pt x="2122" y="965"/>
                    <a:pt x="2290" y="447"/>
                    <a:pt x="2590" y="263"/>
                  </a:cubicBezTo>
                  <a:cubicBezTo>
                    <a:pt x="2640" y="213"/>
                    <a:pt x="2707" y="196"/>
                    <a:pt x="2757" y="196"/>
                  </a:cubicBezTo>
                  <a:close/>
                  <a:moveTo>
                    <a:pt x="2732" y="1"/>
                  </a:moveTo>
                  <a:cubicBezTo>
                    <a:pt x="2653" y="1"/>
                    <a:pt x="2568" y="29"/>
                    <a:pt x="2473" y="96"/>
                  </a:cubicBezTo>
                  <a:cubicBezTo>
                    <a:pt x="2072" y="313"/>
                    <a:pt x="1905" y="898"/>
                    <a:pt x="1772" y="1316"/>
                  </a:cubicBezTo>
                  <a:cubicBezTo>
                    <a:pt x="1755" y="1399"/>
                    <a:pt x="1738" y="1466"/>
                    <a:pt x="1721" y="1533"/>
                  </a:cubicBezTo>
                  <a:cubicBezTo>
                    <a:pt x="1588" y="1934"/>
                    <a:pt x="1471" y="2318"/>
                    <a:pt x="1320" y="2702"/>
                  </a:cubicBezTo>
                  <a:cubicBezTo>
                    <a:pt x="1220" y="2953"/>
                    <a:pt x="1137" y="3220"/>
                    <a:pt x="1053" y="3471"/>
                  </a:cubicBezTo>
                  <a:cubicBezTo>
                    <a:pt x="886" y="3922"/>
                    <a:pt x="669" y="4373"/>
                    <a:pt x="335" y="5008"/>
                  </a:cubicBezTo>
                  <a:cubicBezTo>
                    <a:pt x="251" y="5209"/>
                    <a:pt x="151" y="5409"/>
                    <a:pt x="34" y="5643"/>
                  </a:cubicBezTo>
                  <a:cubicBezTo>
                    <a:pt x="0" y="5693"/>
                    <a:pt x="34" y="5743"/>
                    <a:pt x="67" y="5777"/>
                  </a:cubicBezTo>
                  <a:cubicBezTo>
                    <a:pt x="84" y="5793"/>
                    <a:pt x="117" y="5793"/>
                    <a:pt x="134" y="5793"/>
                  </a:cubicBezTo>
                  <a:cubicBezTo>
                    <a:pt x="151" y="5793"/>
                    <a:pt x="168" y="5793"/>
                    <a:pt x="184" y="5743"/>
                  </a:cubicBezTo>
                  <a:cubicBezTo>
                    <a:pt x="401" y="5560"/>
                    <a:pt x="652" y="5392"/>
                    <a:pt x="903" y="5242"/>
                  </a:cubicBezTo>
                  <a:cubicBezTo>
                    <a:pt x="1103" y="5142"/>
                    <a:pt x="1304" y="5025"/>
                    <a:pt x="1488" y="4874"/>
                  </a:cubicBezTo>
                  <a:cubicBezTo>
                    <a:pt x="2005" y="4457"/>
                    <a:pt x="2423" y="3905"/>
                    <a:pt x="2674" y="3287"/>
                  </a:cubicBezTo>
                  <a:cubicBezTo>
                    <a:pt x="2924" y="2736"/>
                    <a:pt x="3075" y="2151"/>
                    <a:pt x="3092" y="1549"/>
                  </a:cubicBezTo>
                  <a:cubicBezTo>
                    <a:pt x="3092" y="1516"/>
                    <a:pt x="3108" y="1449"/>
                    <a:pt x="3108" y="1366"/>
                  </a:cubicBezTo>
                  <a:cubicBezTo>
                    <a:pt x="3158" y="781"/>
                    <a:pt x="3175" y="213"/>
                    <a:pt x="2908" y="46"/>
                  </a:cubicBezTo>
                  <a:cubicBezTo>
                    <a:pt x="2850" y="17"/>
                    <a:pt x="2793" y="1"/>
                    <a:pt x="2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7" name="Google Shape;1687;p36"/>
            <p:cNvSpPr/>
            <p:nvPr/>
          </p:nvSpPr>
          <p:spPr>
            <a:xfrm>
              <a:off x="4495305" y="4456073"/>
              <a:ext cx="132891" cy="241427"/>
            </a:xfrm>
            <a:custGeom>
              <a:avLst/>
              <a:gdLst/>
              <a:ahLst/>
              <a:cxnLst/>
              <a:rect l="l" t="t" r="r" b="b"/>
              <a:pathLst>
                <a:path w="3192" h="5799" extrusionOk="0">
                  <a:moveTo>
                    <a:pt x="2757" y="201"/>
                  </a:moveTo>
                  <a:cubicBezTo>
                    <a:pt x="2774" y="201"/>
                    <a:pt x="2790" y="201"/>
                    <a:pt x="2807" y="234"/>
                  </a:cubicBezTo>
                  <a:cubicBezTo>
                    <a:pt x="3008" y="351"/>
                    <a:pt x="2941" y="1070"/>
                    <a:pt x="2924" y="1354"/>
                  </a:cubicBezTo>
                  <a:cubicBezTo>
                    <a:pt x="2891" y="1437"/>
                    <a:pt x="2891" y="1504"/>
                    <a:pt x="2891" y="1571"/>
                  </a:cubicBezTo>
                  <a:cubicBezTo>
                    <a:pt x="2874" y="2156"/>
                    <a:pt x="2724" y="2707"/>
                    <a:pt x="2473" y="3242"/>
                  </a:cubicBezTo>
                  <a:cubicBezTo>
                    <a:pt x="2256" y="3843"/>
                    <a:pt x="1855" y="4361"/>
                    <a:pt x="1354" y="4762"/>
                  </a:cubicBezTo>
                  <a:cubicBezTo>
                    <a:pt x="1186" y="4879"/>
                    <a:pt x="969" y="5013"/>
                    <a:pt x="785" y="5113"/>
                  </a:cubicBezTo>
                  <a:cubicBezTo>
                    <a:pt x="669" y="5180"/>
                    <a:pt x="535" y="5264"/>
                    <a:pt x="418" y="5347"/>
                  </a:cubicBezTo>
                  <a:cubicBezTo>
                    <a:pt x="451" y="5280"/>
                    <a:pt x="468" y="5197"/>
                    <a:pt x="518" y="5130"/>
                  </a:cubicBezTo>
                  <a:cubicBezTo>
                    <a:pt x="869" y="4462"/>
                    <a:pt x="1086" y="4027"/>
                    <a:pt x="1253" y="3543"/>
                  </a:cubicBezTo>
                  <a:cubicBezTo>
                    <a:pt x="1337" y="3275"/>
                    <a:pt x="1437" y="3025"/>
                    <a:pt x="1521" y="2757"/>
                  </a:cubicBezTo>
                  <a:cubicBezTo>
                    <a:pt x="1638" y="2356"/>
                    <a:pt x="1788" y="1989"/>
                    <a:pt x="1922" y="1588"/>
                  </a:cubicBezTo>
                  <a:cubicBezTo>
                    <a:pt x="1938" y="1521"/>
                    <a:pt x="1955" y="1454"/>
                    <a:pt x="1972" y="1371"/>
                  </a:cubicBezTo>
                  <a:cubicBezTo>
                    <a:pt x="2105" y="986"/>
                    <a:pt x="2273" y="452"/>
                    <a:pt x="2590" y="268"/>
                  </a:cubicBezTo>
                  <a:cubicBezTo>
                    <a:pt x="2640" y="234"/>
                    <a:pt x="2707" y="201"/>
                    <a:pt x="2757" y="201"/>
                  </a:cubicBezTo>
                  <a:close/>
                  <a:moveTo>
                    <a:pt x="2746" y="1"/>
                  </a:moveTo>
                  <a:cubicBezTo>
                    <a:pt x="2663" y="1"/>
                    <a:pt x="2571" y="25"/>
                    <a:pt x="2473" y="84"/>
                  </a:cubicBezTo>
                  <a:cubicBezTo>
                    <a:pt x="2105" y="301"/>
                    <a:pt x="1905" y="886"/>
                    <a:pt x="1788" y="1304"/>
                  </a:cubicBezTo>
                  <a:cubicBezTo>
                    <a:pt x="1771" y="1387"/>
                    <a:pt x="1755" y="1454"/>
                    <a:pt x="1721" y="1521"/>
                  </a:cubicBezTo>
                  <a:cubicBezTo>
                    <a:pt x="1604" y="1905"/>
                    <a:pt x="1454" y="2289"/>
                    <a:pt x="1337" y="2674"/>
                  </a:cubicBezTo>
                  <a:cubicBezTo>
                    <a:pt x="1253" y="2941"/>
                    <a:pt x="1136" y="3192"/>
                    <a:pt x="1053" y="3459"/>
                  </a:cubicBezTo>
                  <a:cubicBezTo>
                    <a:pt x="886" y="3944"/>
                    <a:pt x="685" y="4378"/>
                    <a:pt x="351" y="5030"/>
                  </a:cubicBezTo>
                  <a:cubicBezTo>
                    <a:pt x="268" y="5213"/>
                    <a:pt x="167" y="5431"/>
                    <a:pt x="34" y="5665"/>
                  </a:cubicBezTo>
                  <a:cubicBezTo>
                    <a:pt x="0" y="5698"/>
                    <a:pt x="17" y="5765"/>
                    <a:pt x="50" y="5782"/>
                  </a:cubicBezTo>
                  <a:cubicBezTo>
                    <a:pt x="84" y="5798"/>
                    <a:pt x="100" y="5798"/>
                    <a:pt x="117" y="5798"/>
                  </a:cubicBezTo>
                  <a:cubicBezTo>
                    <a:pt x="134" y="5798"/>
                    <a:pt x="167" y="5798"/>
                    <a:pt x="201" y="5765"/>
                  </a:cubicBezTo>
                  <a:cubicBezTo>
                    <a:pt x="401" y="5581"/>
                    <a:pt x="652" y="5414"/>
                    <a:pt x="902" y="5264"/>
                  </a:cubicBezTo>
                  <a:cubicBezTo>
                    <a:pt x="1120" y="5163"/>
                    <a:pt x="1303" y="5030"/>
                    <a:pt x="1487" y="4879"/>
                  </a:cubicBezTo>
                  <a:cubicBezTo>
                    <a:pt x="2022" y="4462"/>
                    <a:pt x="2440" y="3927"/>
                    <a:pt x="2690" y="3292"/>
                  </a:cubicBezTo>
                  <a:cubicBezTo>
                    <a:pt x="2941" y="2757"/>
                    <a:pt x="3075" y="2173"/>
                    <a:pt x="3108" y="1571"/>
                  </a:cubicBezTo>
                  <a:cubicBezTo>
                    <a:pt x="3108" y="1504"/>
                    <a:pt x="3125" y="1437"/>
                    <a:pt x="3125" y="1354"/>
                  </a:cubicBezTo>
                  <a:cubicBezTo>
                    <a:pt x="3158" y="752"/>
                    <a:pt x="3192" y="201"/>
                    <a:pt x="2907" y="34"/>
                  </a:cubicBezTo>
                  <a:cubicBezTo>
                    <a:pt x="2859" y="13"/>
                    <a:pt x="2805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8" name="Google Shape;1688;p36"/>
            <p:cNvSpPr/>
            <p:nvPr/>
          </p:nvSpPr>
          <p:spPr>
            <a:xfrm>
              <a:off x="4570410" y="4602161"/>
              <a:ext cx="199711" cy="67486"/>
            </a:xfrm>
            <a:custGeom>
              <a:avLst/>
              <a:gdLst/>
              <a:ahLst/>
              <a:cxnLst/>
              <a:rect l="l" t="t" r="r" b="b"/>
              <a:pathLst>
                <a:path w="4797" h="1621" extrusionOk="0">
                  <a:moveTo>
                    <a:pt x="4305" y="206"/>
                  </a:moveTo>
                  <a:cubicBezTo>
                    <a:pt x="4375" y="206"/>
                    <a:pt x="4439" y="214"/>
                    <a:pt x="4495" y="234"/>
                  </a:cubicBezTo>
                  <a:cubicBezTo>
                    <a:pt x="4562" y="251"/>
                    <a:pt x="4579" y="284"/>
                    <a:pt x="4579" y="284"/>
                  </a:cubicBezTo>
                  <a:cubicBezTo>
                    <a:pt x="4579" y="368"/>
                    <a:pt x="4378" y="535"/>
                    <a:pt x="3927" y="786"/>
                  </a:cubicBezTo>
                  <a:cubicBezTo>
                    <a:pt x="3894" y="836"/>
                    <a:pt x="3844" y="852"/>
                    <a:pt x="3810" y="869"/>
                  </a:cubicBezTo>
                  <a:cubicBezTo>
                    <a:pt x="3426" y="1103"/>
                    <a:pt x="3042" y="1253"/>
                    <a:pt x="2624" y="1337"/>
                  </a:cubicBezTo>
                  <a:cubicBezTo>
                    <a:pt x="2381" y="1398"/>
                    <a:pt x="2134" y="1427"/>
                    <a:pt x="1889" y="1427"/>
                  </a:cubicBezTo>
                  <a:cubicBezTo>
                    <a:pt x="1662" y="1427"/>
                    <a:pt x="1437" y="1402"/>
                    <a:pt x="1220" y="1354"/>
                  </a:cubicBezTo>
                  <a:cubicBezTo>
                    <a:pt x="1053" y="1320"/>
                    <a:pt x="903" y="1270"/>
                    <a:pt x="753" y="1203"/>
                  </a:cubicBezTo>
                  <a:cubicBezTo>
                    <a:pt x="719" y="1187"/>
                    <a:pt x="652" y="1170"/>
                    <a:pt x="619" y="1153"/>
                  </a:cubicBezTo>
                  <a:cubicBezTo>
                    <a:pt x="1053" y="1086"/>
                    <a:pt x="1488" y="986"/>
                    <a:pt x="1972" y="852"/>
                  </a:cubicBezTo>
                  <a:cubicBezTo>
                    <a:pt x="2223" y="769"/>
                    <a:pt x="2474" y="702"/>
                    <a:pt x="2724" y="618"/>
                  </a:cubicBezTo>
                  <a:cubicBezTo>
                    <a:pt x="2958" y="568"/>
                    <a:pt x="3209" y="485"/>
                    <a:pt x="3426" y="418"/>
                  </a:cubicBezTo>
                  <a:cubicBezTo>
                    <a:pt x="3476" y="418"/>
                    <a:pt x="3509" y="401"/>
                    <a:pt x="3576" y="368"/>
                  </a:cubicBezTo>
                  <a:cubicBezTo>
                    <a:pt x="3805" y="292"/>
                    <a:pt x="4082" y="206"/>
                    <a:pt x="4305" y="206"/>
                  </a:cubicBezTo>
                  <a:close/>
                  <a:moveTo>
                    <a:pt x="4308" y="1"/>
                  </a:moveTo>
                  <a:cubicBezTo>
                    <a:pt x="4032" y="1"/>
                    <a:pt x="3720" y="107"/>
                    <a:pt x="3476" y="184"/>
                  </a:cubicBezTo>
                  <a:cubicBezTo>
                    <a:pt x="3426" y="184"/>
                    <a:pt x="3376" y="201"/>
                    <a:pt x="3326" y="234"/>
                  </a:cubicBezTo>
                  <a:cubicBezTo>
                    <a:pt x="3075" y="284"/>
                    <a:pt x="2841" y="368"/>
                    <a:pt x="2624" y="435"/>
                  </a:cubicBezTo>
                  <a:cubicBezTo>
                    <a:pt x="2373" y="518"/>
                    <a:pt x="2123" y="585"/>
                    <a:pt x="1872" y="669"/>
                  </a:cubicBezTo>
                  <a:cubicBezTo>
                    <a:pt x="1287" y="819"/>
                    <a:pt x="702" y="936"/>
                    <a:pt x="84" y="1019"/>
                  </a:cubicBezTo>
                  <a:cubicBezTo>
                    <a:pt x="51" y="1019"/>
                    <a:pt x="1" y="1070"/>
                    <a:pt x="1" y="1120"/>
                  </a:cubicBezTo>
                  <a:cubicBezTo>
                    <a:pt x="1" y="1187"/>
                    <a:pt x="51" y="1237"/>
                    <a:pt x="84" y="1237"/>
                  </a:cubicBezTo>
                  <a:cubicBezTo>
                    <a:pt x="285" y="1253"/>
                    <a:pt x="469" y="1320"/>
                    <a:pt x="669" y="1404"/>
                  </a:cubicBezTo>
                  <a:cubicBezTo>
                    <a:pt x="836" y="1437"/>
                    <a:pt x="986" y="1504"/>
                    <a:pt x="1154" y="1537"/>
                  </a:cubicBezTo>
                  <a:cubicBezTo>
                    <a:pt x="1388" y="1604"/>
                    <a:pt x="1638" y="1621"/>
                    <a:pt x="1872" y="1621"/>
                  </a:cubicBezTo>
                  <a:cubicBezTo>
                    <a:pt x="2139" y="1621"/>
                    <a:pt x="2390" y="1604"/>
                    <a:pt x="2641" y="1537"/>
                  </a:cubicBezTo>
                  <a:cubicBezTo>
                    <a:pt x="3075" y="1454"/>
                    <a:pt x="3509" y="1287"/>
                    <a:pt x="3894" y="1036"/>
                  </a:cubicBezTo>
                  <a:cubicBezTo>
                    <a:pt x="3927" y="1019"/>
                    <a:pt x="3977" y="986"/>
                    <a:pt x="4011" y="953"/>
                  </a:cubicBezTo>
                  <a:cubicBezTo>
                    <a:pt x="4428" y="735"/>
                    <a:pt x="4796" y="501"/>
                    <a:pt x="4763" y="268"/>
                  </a:cubicBezTo>
                  <a:cubicBezTo>
                    <a:pt x="4746" y="167"/>
                    <a:pt x="4679" y="84"/>
                    <a:pt x="4545" y="34"/>
                  </a:cubicBezTo>
                  <a:cubicBezTo>
                    <a:pt x="4472" y="10"/>
                    <a:pt x="4392" y="1"/>
                    <a:pt x="4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9" name="Google Shape;1689;p36"/>
            <p:cNvSpPr/>
            <p:nvPr/>
          </p:nvSpPr>
          <p:spPr>
            <a:xfrm>
              <a:off x="4387477" y="4693961"/>
              <a:ext cx="201751" cy="48044"/>
            </a:xfrm>
            <a:custGeom>
              <a:avLst/>
              <a:gdLst/>
              <a:ahLst/>
              <a:cxnLst/>
              <a:rect l="l" t="t" r="r" b="b"/>
              <a:pathLst>
                <a:path w="4846" h="1154" extrusionOk="0">
                  <a:moveTo>
                    <a:pt x="4034" y="235"/>
                  </a:moveTo>
                  <a:cubicBezTo>
                    <a:pt x="4241" y="235"/>
                    <a:pt x="4443" y="255"/>
                    <a:pt x="4562" y="335"/>
                  </a:cubicBezTo>
                  <a:cubicBezTo>
                    <a:pt x="4612" y="385"/>
                    <a:pt x="4629" y="418"/>
                    <a:pt x="4629" y="418"/>
                  </a:cubicBezTo>
                  <a:cubicBezTo>
                    <a:pt x="4612" y="485"/>
                    <a:pt x="4361" y="602"/>
                    <a:pt x="3877" y="736"/>
                  </a:cubicBezTo>
                  <a:cubicBezTo>
                    <a:pt x="3810" y="753"/>
                    <a:pt x="3776" y="753"/>
                    <a:pt x="3726" y="786"/>
                  </a:cubicBezTo>
                  <a:cubicBezTo>
                    <a:pt x="3360" y="903"/>
                    <a:pt x="2994" y="956"/>
                    <a:pt x="2616" y="956"/>
                  </a:cubicBezTo>
                  <a:cubicBezTo>
                    <a:pt x="2563" y="956"/>
                    <a:pt x="2510" y="955"/>
                    <a:pt x="2456" y="953"/>
                  </a:cubicBezTo>
                  <a:cubicBezTo>
                    <a:pt x="2005" y="953"/>
                    <a:pt x="1538" y="819"/>
                    <a:pt x="1120" y="602"/>
                  </a:cubicBezTo>
                  <a:cubicBezTo>
                    <a:pt x="969" y="552"/>
                    <a:pt x="852" y="435"/>
                    <a:pt x="719" y="368"/>
                  </a:cubicBezTo>
                  <a:cubicBezTo>
                    <a:pt x="685" y="335"/>
                    <a:pt x="635" y="301"/>
                    <a:pt x="602" y="285"/>
                  </a:cubicBezTo>
                  <a:lnTo>
                    <a:pt x="602" y="285"/>
                  </a:lnTo>
                  <a:cubicBezTo>
                    <a:pt x="1036" y="301"/>
                    <a:pt x="1504" y="318"/>
                    <a:pt x="1939" y="318"/>
                  </a:cubicBezTo>
                  <a:cubicBezTo>
                    <a:pt x="2139" y="318"/>
                    <a:pt x="2373" y="301"/>
                    <a:pt x="2607" y="301"/>
                  </a:cubicBezTo>
                  <a:cubicBezTo>
                    <a:pt x="2891" y="285"/>
                    <a:pt x="3192" y="285"/>
                    <a:pt x="3476" y="251"/>
                  </a:cubicBezTo>
                  <a:lnTo>
                    <a:pt x="3626" y="251"/>
                  </a:lnTo>
                  <a:cubicBezTo>
                    <a:pt x="3748" y="245"/>
                    <a:pt x="3892" y="235"/>
                    <a:pt x="4034" y="235"/>
                  </a:cubicBezTo>
                  <a:close/>
                  <a:moveTo>
                    <a:pt x="117" y="1"/>
                  </a:moveTo>
                  <a:cubicBezTo>
                    <a:pt x="84" y="1"/>
                    <a:pt x="34" y="51"/>
                    <a:pt x="17" y="84"/>
                  </a:cubicBezTo>
                  <a:cubicBezTo>
                    <a:pt x="0" y="151"/>
                    <a:pt x="34" y="185"/>
                    <a:pt x="84" y="218"/>
                  </a:cubicBezTo>
                  <a:cubicBezTo>
                    <a:pt x="268" y="285"/>
                    <a:pt x="435" y="402"/>
                    <a:pt x="602" y="535"/>
                  </a:cubicBezTo>
                  <a:cubicBezTo>
                    <a:pt x="752" y="636"/>
                    <a:pt x="869" y="719"/>
                    <a:pt x="1020" y="803"/>
                  </a:cubicBezTo>
                  <a:cubicBezTo>
                    <a:pt x="1454" y="1020"/>
                    <a:pt x="1955" y="1154"/>
                    <a:pt x="2456" y="1154"/>
                  </a:cubicBezTo>
                  <a:lnTo>
                    <a:pt x="2674" y="1154"/>
                  </a:lnTo>
                  <a:cubicBezTo>
                    <a:pt x="3041" y="1154"/>
                    <a:pt x="3442" y="1087"/>
                    <a:pt x="3776" y="987"/>
                  </a:cubicBezTo>
                  <a:cubicBezTo>
                    <a:pt x="3810" y="970"/>
                    <a:pt x="3860" y="970"/>
                    <a:pt x="3927" y="953"/>
                  </a:cubicBezTo>
                  <a:cubicBezTo>
                    <a:pt x="4378" y="819"/>
                    <a:pt x="4779" y="702"/>
                    <a:pt x="4812" y="469"/>
                  </a:cubicBezTo>
                  <a:cubicBezTo>
                    <a:pt x="4846" y="368"/>
                    <a:pt x="4796" y="251"/>
                    <a:pt x="4679" y="168"/>
                  </a:cubicBezTo>
                  <a:cubicBezTo>
                    <a:pt x="4526" y="56"/>
                    <a:pt x="4288" y="25"/>
                    <a:pt x="4049" y="25"/>
                  </a:cubicBezTo>
                  <a:cubicBezTo>
                    <a:pt x="3895" y="25"/>
                    <a:pt x="3740" y="38"/>
                    <a:pt x="3609" y="51"/>
                  </a:cubicBezTo>
                  <a:lnTo>
                    <a:pt x="3459" y="51"/>
                  </a:lnTo>
                  <a:cubicBezTo>
                    <a:pt x="3175" y="68"/>
                    <a:pt x="2874" y="68"/>
                    <a:pt x="2590" y="84"/>
                  </a:cubicBezTo>
                  <a:cubicBezTo>
                    <a:pt x="2356" y="84"/>
                    <a:pt x="2122" y="84"/>
                    <a:pt x="1922" y="118"/>
                  </a:cubicBezTo>
                  <a:cubicBezTo>
                    <a:pt x="1337" y="118"/>
                    <a:pt x="719" y="68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0" name="Google Shape;1690;p36"/>
            <p:cNvSpPr/>
            <p:nvPr/>
          </p:nvSpPr>
          <p:spPr>
            <a:xfrm>
              <a:off x="4377027" y="4463733"/>
              <a:ext cx="968372" cy="312369"/>
            </a:xfrm>
            <a:custGeom>
              <a:avLst/>
              <a:gdLst/>
              <a:ahLst/>
              <a:cxnLst/>
              <a:rect l="l" t="t" r="r" b="b"/>
              <a:pathLst>
                <a:path w="23260" h="7503" extrusionOk="0">
                  <a:moveTo>
                    <a:pt x="23159" y="0"/>
                  </a:moveTo>
                  <a:cubicBezTo>
                    <a:pt x="22173" y="84"/>
                    <a:pt x="21187" y="334"/>
                    <a:pt x="20268" y="735"/>
                  </a:cubicBezTo>
                  <a:cubicBezTo>
                    <a:pt x="19550" y="1070"/>
                    <a:pt x="18848" y="1487"/>
                    <a:pt x="18230" y="2005"/>
                  </a:cubicBezTo>
                  <a:cubicBezTo>
                    <a:pt x="17929" y="2256"/>
                    <a:pt x="17678" y="2523"/>
                    <a:pt x="17428" y="2807"/>
                  </a:cubicBezTo>
                  <a:cubicBezTo>
                    <a:pt x="17160" y="3091"/>
                    <a:pt x="16876" y="3409"/>
                    <a:pt x="16559" y="3659"/>
                  </a:cubicBezTo>
                  <a:cubicBezTo>
                    <a:pt x="14002" y="5598"/>
                    <a:pt x="10995" y="6767"/>
                    <a:pt x="7403" y="7202"/>
                  </a:cubicBezTo>
                  <a:cubicBezTo>
                    <a:pt x="6995" y="7251"/>
                    <a:pt x="6587" y="7275"/>
                    <a:pt x="6180" y="7275"/>
                  </a:cubicBezTo>
                  <a:cubicBezTo>
                    <a:pt x="5486" y="7275"/>
                    <a:pt x="4795" y="7205"/>
                    <a:pt x="4111" y="7068"/>
                  </a:cubicBezTo>
                  <a:cubicBezTo>
                    <a:pt x="3894" y="7018"/>
                    <a:pt x="3643" y="6984"/>
                    <a:pt x="3376" y="6934"/>
                  </a:cubicBezTo>
                  <a:cubicBezTo>
                    <a:pt x="2256" y="6750"/>
                    <a:pt x="702" y="6500"/>
                    <a:pt x="201" y="5781"/>
                  </a:cubicBezTo>
                  <a:cubicBezTo>
                    <a:pt x="181" y="5761"/>
                    <a:pt x="147" y="5746"/>
                    <a:pt x="113" y="5746"/>
                  </a:cubicBezTo>
                  <a:cubicBezTo>
                    <a:pt x="92" y="5746"/>
                    <a:pt x="70" y="5752"/>
                    <a:pt x="51" y="5765"/>
                  </a:cubicBezTo>
                  <a:cubicBezTo>
                    <a:pt x="17" y="5815"/>
                    <a:pt x="1" y="5865"/>
                    <a:pt x="34" y="5915"/>
                  </a:cubicBezTo>
                  <a:cubicBezTo>
                    <a:pt x="586" y="6684"/>
                    <a:pt x="2173" y="6951"/>
                    <a:pt x="3342" y="7151"/>
                  </a:cubicBezTo>
                  <a:cubicBezTo>
                    <a:pt x="3610" y="7185"/>
                    <a:pt x="3860" y="7235"/>
                    <a:pt x="4061" y="7268"/>
                  </a:cubicBezTo>
                  <a:cubicBezTo>
                    <a:pt x="4779" y="7419"/>
                    <a:pt x="5515" y="7502"/>
                    <a:pt x="6233" y="7502"/>
                  </a:cubicBezTo>
                  <a:cubicBezTo>
                    <a:pt x="6634" y="7502"/>
                    <a:pt x="7052" y="7486"/>
                    <a:pt x="7436" y="7385"/>
                  </a:cubicBezTo>
                  <a:cubicBezTo>
                    <a:pt x="11062" y="6951"/>
                    <a:pt x="14086" y="5781"/>
                    <a:pt x="16659" y="3793"/>
                  </a:cubicBezTo>
                  <a:cubicBezTo>
                    <a:pt x="16993" y="3542"/>
                    <a:pt x="17294" y="3242"/>
                    <a:pt x="17561" y="2924"/>
                  </a:cubicBezTo>
                  <a:cubicBezTo>
                    <a:pt x="17795" y="2657"/>
                    <a:pt x="18046" y="2373"/>
                    <a:pt x="18330" y="2156"/>
                  </a:cubicBezTo>
                  <a:cubicBezTo>
                    <a:pt x="18932" y="1654"/>
                    <a:pt x="19600" y="1237"/>
                    <a:pt x="20335" y="919"/>
                  </a:cubicBezTo>
                  <a:cubicBezTo>
                    <a:pt x="21237" y="552"/>
                    <a:pt x="22173" y="284"/>
                    <a:pt x="23159" y="217"/>
                  </a:cubicBezTo>
                  <a:cubicBezTo>
                    <a:pt x="23226" y="217"/>
                    <a:pt x="23259" y="167"/>
                    <a:pt x="23259" y="100"/>
                  </a:cubicBezTo>
                  <a:cubicBezTo>
                    <a:pt x="23259" y="50"/>
                    <a:pt x="23226" y="0"/>
                    <a:pt x="2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1" name="Google Shape;1691;p36"/>
            <p:cNvSpPr/>
            <p:nvPr/>
          </p:nvSpPr>
          <p:spPr>
            <a:xfrm>
              <a:off x="5261886" y="4408487"/>
              <a:ext cx="226106" cy="92133"/>
            </a:xfrm>
            <a:custGeom>
              <a:avLst/>
              <a:gdLst/>
              <a:ahLst/>
              <a:cxnLst/>
              <a:rect l="l" t="t" r="r" b="b"/>
              <a:pathLst>
                <a:path w="5431" h="2213" extrusionOk="0">
                  <a:moveTo>
                    <a:pt x="4916" y="157"/>
                  </a:moveTo>
                  <a:cubicBezTo>
                    <a:pt x="4968" y="157"/>
                    <a:pt x="5017" y="162"/>
                    <a:pt x="5063" y="174"/>
                  </a:cubicBezTo>
                  <a:cubicBezTo>
                    <a:pt x="5113" y="208"/>
                    <a:pt x="5180" y="241"/>
                    <a:pt x="5180" y="258"/>
                  </a:cubicBezTo>
                  <a:cubicBezTo>
                    <a:pt x="5196" y="408"/>
                    <a:pt x="4695" y="793"/>
                    <a:pt x="4511" y="926"/>
                  </a:cubicBezTo>
                  <a:cubicBezTo>
                    <a:pt x="4444" y="976"/>
                    <a:pt x="4411" y="1010"/>
                    <a:pt x="4361" y="1043"/>
                  </a:cubicBezTo>
                  <a:cubicBezTo>
                    <a:pt x="3977" y="1344"/>
                    <a:pt x="3526" y="1595"/>
                    <a:pt x="3058" y="1745"/>
                  </a:cubicBezTo>
                  <a:cubicBezTo>
                    <a:pt x="2626" y="1893"/>
                    <a:pt x="2183" y="1976"/>
                    <a:pt x="1738" y="1976"/>
                  </a:cubicBezTo>
                  <a:cubicBezTo>
                    <a:pt x="1632" y="1976"/>
                    <a:pt x="1526" y="1972"/>
                    <a:pt x="1420" y="1962"/>
                  </a:cubicBezTo>
                  <a:cubicBezTo>
                    <a:pt x="1253" y="1929"/>
                    <a:pt x="1069" y="1895"/>
                    <a:pt x="886" y="1845"/>
                  </a:cubicBezTo>
                  <a:lnTo>
                    <a:pt x="635" y="1795"/>
                  </a:lnTo>
                  <a:cubicBezTo>
                    <a:pt x="1153" y="1645"/>
                    <a:pt x="1671" y="1478"/>
                    <a:pt x="2172" y="1260"/>
                  </a:cubicBezTo>
                  <a:cubicBezTo>
                    <a:pt x="2423" y="1160"/>
                    <a:pt x="2690" y="1043"/>
                    <a:pt x="2941" y="926"/>
                  </a:cubicBezTo>
                  <a:lnTo>
                    <a:pt x="3826" y="559"/>
                  </a:lnTo>
                  <a:lnTo>
                    <a:pt x="3927" y="492"/>
                  </a:lnTo>
                  <a:cubicBezTo>
                    <a:pt x="4213" y="349"/>
                    <a:pt x="4609" y="157"/>
                    <a:pt x="4916" y="157"/>
                  </a:cubicBezTo>
                  <a:close/>
                  <a:moveTo>
                    <a:pt x="4912" y="1"/>
                  </a:moveTo>
                  <a:cubicBezTo>
                    <a:pt x="4573" y="1"/>
                    <a:pt x="4166" y="201"/>
                    <a:pt x="3843" y="341"/>
                  </a:cubicBezTo>
                  <a:lnTo>
                    <a:pt x="3743" y="392"/>
                  </a:lnTo>
                  <a:lnTo>
                    <a:pt x="2857" y="759"/>
                  </a:lnTo>
                  <a:cubicBezTo>
                    <a:pt x="2607" y="859"/>
                    <a:pt x="2339" y="993"/>
                    <a:pt x="2089" y="1093"/>
                  </a:cubicBezTo>
                  <a:cubicBezTo>
                    <a:pt x="1437" y="1344"/>
                    <a:pt x="752" y="1578"/>
                    <a:pt x="84" y="1745"/>
                  </a:cubicBezTo>
                  <a:cubicBezTo>
                    <a:pt x="17" y="1745"/>
                    <a:pt x="0" y="1812"/>
                    <a:pt x="0" y="1845"/>
                  </a:cubicBezTo>
                  <a:cubicBezTo>
                    <a:pt x="0" y="1895"/>
                    <a:pt x="67" y="1929"/>
                    <a:pt x="100" y="1929"/>
                  </a:cubicBezTo>
                  <a:cubicBezTo>
                    <a:pt x="351" y="1929"/>
                    <a:pt x="585" y="1996"/>
                    <a:pt x="835" y="2062"/>
                  </a:cubicBezTo>
                  <a:cubicBezTo>
                    <a:pt x="1003" y="2129"/>
                    <a:pt x="1220" y="2163"/>
                    <a:pt x="1404" y="2179"/>
                  </a:cubicBezTo>
                  <a:cubicBezTo>
                    <a:pt x="1520" y="2213"/>
                    <a:pt x="1671" y="2213"/>
                    <a:pt x="1805" y="2213"/>
                  </a:cubicBezTo>
                  <a:cubicBezTo>
                    <a:pt x="2256" y="2213"/>
                    <a:pt x="2690" y="2129"/>
                    <a:pt x="3108" y="1979"/>
                  </a:cubicBezTo>
                  <a:cubicBezTo>
                    <a:pt x="3609" y="1828"/>
                    <a:pt x="4077" y="1578"/>
                    <a:pt x="4495" y="1244"/>
                  </a:cubicBezTo>
                  <a:cubicBezTo>
                    <a:pt x="4528" y="1227"/>
                    <a:pt x="4578" y="1177"/>
                    <a:pt x="4645" y="1143"/>
                  </a:cubicBezTo>
                  <a:cubicBezTo>
                    <a:pt x="5063" y="826"/>
                    <a:pt x="5430" y="508"/>
                    <a:pt x="5397" y="258"/>
                  </a:cubicBezTo>
                  <a:cubicBezTo>
                    <a:pt x="5363" y="158"/>
                    <a:pt x="5263" y="74"/>
                    <a:pt x="5096" y="24"/>
                  </a:cubicBezTo>
                  <a:cubicBezTo>
                    <a:pt x="5038" y="8"/>
                    <a:pt x="4976" y="1"/>
                    <a:pt x="4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2" name="Google Shape;1692;p36"/>
            <p:cNvSpPr/>
            <p:nvPr/>
          </p:nvSpPr>
          <p:spPr>
            <a:xfrm>
              <a:off x="5122042" y="4535174"/>
              <a:ext cx="234474" cy="61450"/>
            </a:xfrm>
            <a:custGeom>
              <a:avLst/>
              <a:gdLst/>
              <a:ahLst/>
              <a:cxnLst/>
              <a:rect l="l" t="t" r="r" b="b"/>
              <a:pathLst>
                <a:path w="5632" h="1476" extrusionOk="0">
                  <a:moveTo>
                    <a:pt x="4930" y="172"/>
                  </a:moveTo>
                  <a:cubicBezTo>
                    <a:pt x="5090" y="172"/>
                    <a:pt x="5237" y="194"/>
                    <a:pt x="5347" y="256"/>
                  </a:cubicBezTo>
                  <a:cubicBezTo>
                    <a:pt x="5431" y="289"/>
                    <a:pt x="5448" y="339"/>
                    <a:pt x="5448" y="356"/>
                  </a:cubicBezTo>
                  <a:cubicBezTo>
                    <a:pt x="5448" y="506"/>
                    <a:pt x="4813" y="757"/>
                    <a:pt x="4612" y="841"/>
                  </a:cubicBezTo>
                  <a:cubicBezTo>
                    <a:pt x="4545" y="857"/>
                    <a:pt x="4495" y="874"/>
                    <a:pt x="4445" y="891"/>
                  </a:cubicBezTo>
                  <a:cubicBezTo>
                    <a:pt x="3977" y="1108"/>
                    <a:pt x="3509" y="1225"/>
                    <a:pt x="2991" y="1258"/>
                  </a:cubicBezTo>
                  <a:cubicBezTo>
                    <a:pt x="2882" y="1268"/>
                    <a:pt x="2774" y="1273"/>
                    <a:pt x="2666" y="1273"/>
                  </a:cubicBezTo>
                  <a:cubicBezTo>
                    <a:pt x="2213" y="1273"/>
                    <a:pt x="1772" y="1190"/>
                    <a:pt x="1354" y="1041"/>
                  </a:cubicBezTo>
                  <a:cubicBezTo>
                    <a:pt x="1187" y="974"/>
                    <a:pt x="1020" y="874"/>
                    <a:pt x="853" y="790"/>
                  </a:cubicBezTo>
                  <a:cubicBezTo>
                    <a:pt x="769" y="757"/>
                    <a:pt x="702" y="707"/>
                    <a:pt x="619" y="674"/>
                  </a:cubicBezTo>
                  <a:cubicBezTo>
                    <a:pt x="1170" y="674"/>
                    <a:pt x="1738" y="623"/>
                    <a:pt x="2256" y="523"/>
                  </a:cubicBezTo>
                  <a:cubicBezTo>
                    <a:pt x="2507" y="506"/>
                    <a:pt x="2774" y="456"/>
                    <a:pt x="3025" y="423"/>
                  </a:cubicBezTo>
                  <a:cubicBezTo>
                    <a:pt x="3376" y="373"/>
                    <a:pt x="3710" y="339"/>
                    <a:pt x="4044" y="273"/>
                  </a:cubicBezTo>
                  <a:cubicBezTo>
                    <a:pt x="4111" y="273"/>
                    <a:pt x="4178" y="273"/>
                    <a:pt x="4245" y="256"/>
                  </a:cubicBezTo>
                  <a:cubicBezTo>
                    <a:pt x="4451" y="217"/>
                    <a:pt x="4703" y="172"/>
                    <a:pt x="4930" y="172"/>
                  </a:cubicBezTo>
                  <a:close/>
                  <a:moveTo>
                    <a:pt x="4930" y="1"/>
                  </a:moveTo>
                  <a:cubicBezTo>
                    <a:pt x="4679" y="1"/>
                    <a:pt x="4409" y="50"/>
                    <a:pt x="4178" y="89"/>
                  </a:cubicBezTo>
                  <a:cubicBezTo>
                    <a:pt x="4111" y="89"/>
                    <a:pt x="4077" y="105"/>
                    <a:pt x="4011" y="105"/>
                  </a:cubicBezTo>
                  <a:cubicBezTo>
                    <a:pt x="3660" y="139"/>
                    <a:pt x="3326" y="206"/>
                    <a:pt x="2991" y="256"/>
                  </a:cubicBezTo>
                  <a:cubicBezTo>
                    <a:pt x="2741" y="273"/>
                    <a:pt x="2457" y="306"/>
                    <a:pt x="2206" y="356"/>
                  </a:cubicBezTo>
                  <a:cubicBezTo>
                    <a:pt x="1521" y="440"/>
                    <a:pt x="819" y="456"/>
                    <a:pt x="101" y="456"/>
                  </a:cubicBezTo>
                  <a:cubicBezTo>
                    <a:pt x="34" y="456"/>
                    <a:pt x="1" y="506"/>
                    <a:pt x="1" y="540"/>
                  </a:cubicBezTo>
                  <a:cubicBezTo>
                    <a:pt x="1" y="607"/>
                    <a:pt x="34" y="640"/>
                    <a:pt x="84" y="674"/>
                  </a:cubicBezTo>
                  <a:cubicBezTo>
                    <a:pt x="318" y="757"/>
                    <a:pt x="535" y="857"/>
                    <a:pt x="752" y="974"/>
                  </a:cubicBezTo>
                  <a:cubicBezTo>
                    <a:pt x="920" y="1058"/>
                    <a:pt x="1087" y="1175"/>
                    <a:pt x="1270" y="1225"/>
                  </a:cubicBezTo>
                  <a:cubicBezTo>
                    <a:pt x="1705" y="1392"/>
                    <a:pt x="2173" y="1476"/>
                    <a:pt x="2624" y="1476"/>
                  </a:cubicBezTo>
                  <a:lnTo>
                    <a:pt x="2941" y="1476"/>
                  </a:lnTo>
                  <a:cubicBezTo>
                    <a:pt x="3493" y="1459"/>
                    <a:pt x="4011" y="1342"/>
                    <a:pt x="4495" y="1125"/>
                  </a:cubicBezTo>
                  <a:cubicBezTo>
                    <a:pt x="4529" y="1108"/>
                    <a:pt x="4595" y="1091"/>
                    <a:pt x="4662" y="1058"/>
                  </a:cubicBezTo>
                  <a:cubicBezTo>
                    <a:pt x="5164" y="857"/>
                    <a:pt x="5615" y="674"/>
                    <a:pt x="5631" y="389"/>
                  </a:cubicBezTo>
                  <a:cubicBezTo>
                    <a:pt x="5631" y="289"/>
                    <a:pt x="5581" y="189"/>
                    <a:pt x="5431" y="105"/>
                  </a:cubicBezTo>
                  <a:cubicBezTo>
                    <a:pt x="5289" y="28"/>
                    <a:pt x="5114" y="1"/>
                    <a:pt x="4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3" name="Google Shape;1693;p36"/>
            <p:cNvSpPr/>
            <p:nvPr/>
          </p:nvSpPr>
          <p:spPr>
            <a:xfrm>
              <a:off x="4978743" y="4616275"/>
              <a:ext cx="230311" cy="84681"/>
            </a:xfrm>
            <a:custGeom>
              <a:avLst/>
              <a:gdLst/>
              <a:ahLst/>
              <a:cxnLst/>
              <a:rect l="l" t="t" r="r" b="b"/>
              <a:pathLst>
                <a:path w="5532" h="2034" extrusionOk="0">
                  <a:moveTo>
                    <a:pt x="4998" y="224"/>
                  </a:moveTo>
                  <a:cubicBezTo>
                    <a:pt x="5063" y="224"/>
                    <a:pt x="5125" y="231"/>
                    <a:pt x="5180" y="246"/>
                  </a:cubicBezTo>
                  <a:cubicBezTo>
                    <a:pt x="5230" y="263"/>
                    <a:pt x="5297" y="313"/>
                    <a:pt x="5297" y="330"/>
                  </a:cubicBezTo>
                  <a:cubicBezTo>
                    <a:pt x="5314" y="480"/>
                    <a:pt x="4796" y="831"/>
                    <a:pt x="4595" y="948"/>
                  </a:cubicBezTo>
                  <a:cubicBezTo>
                    <a:pt x="4529" y="998"/>
                    <a:pt x="4462" y="1031"/>
                    <a:pt x="4428" y="1065"/>
                  </a:cubicBezTo>
                  <a:cubicBezTo>
                    <a:pt x="4027" y="1332"/>
                    <a:pt x="3560" y="1533"/>
                    <a:pt x="3058" y="1666"/>
                  </a:cubicBezTo>
                  <a:cubicBezTo>
                    <a:pt x="2727" y="1770"/>
                    <a:pt x="2383" y="1816"/>
                    <a:pt x="2042" y="1816"/>
                  </a:cubicBezTo>
                  <a:cubicBezTo>
                    <a:pt x="1833" y="1816"/>
                    <a:pt x="1624" y="1798"/>
                    <a:pt x="1421" y="1766"/>
                  </a:cubicBezTo>
                  <a:cubicBezTo>
                    <a:pt x="1220" y="1733"/>
                    <a:pt x="1053" y="1683"/>
                    <a:pt x="869" y="1616"/>
                  </a:cubicBezTo>
                  <a:lnTo>
                    <a:pt x="619" y="1566"/>
                  </a:lnTo>
                  <a:cubicBezTo>
                    <a:pt x="1170" y="1449"/>
                    <a:pt x="1688" y="1315"/>
                    <a:pt x="2223" y="1165"/>
                  </a:cubicBezTo>
                  <a:cubicBezTo>
                    <a:pt x="2507" y="1065"/>
                    <a:pt x="2758" y="948"/>
                    <a:pt x="3025" y="864"/>
                  </a:cubicBezTo>
                  <a:cubicBezTo>
                    <a:pt x="3309" y="747"/>
                    <a:pt x="3626" y="647"/>
                    <a:pt x="3927" y="530"/>
                  </a:cubicBezTo>
                  <a:cubicBezTo>
                    <a:pt x="3961" y="513"/>
                    <a:pt x="4027" y="497"/>
                    <a:pt x="4078" y="480"/>
                  </a:cubicBezTo>
                  <a:cubicBezTo>
                    <a:pt x="4350" y="357"/>
                    <a:pt x="4711" y="224"/>
                    <a:pt x="4998" y="224"/>
                  </a:cubicBezTo>
                  <a:close/>
                  <a:moveTo>
                    <a:pt x="4973" y="0"/>
                  </a:moveTo>
                  <a:cubicBezTo>
                    <a:pt x="4636" y="0"/>
                    <a:pt x="4259" y="142"/>
                    <a:pt x="3977" y="263"/>
                  </a:cubicBezTo>
                  <a:cubicBezTo>
                    <a:pt x="3910" y="279"/>
                    <a:pt x="3860" y="313"/>
                    <a:pt x="3810" y="330"/>
                  </a:cubicBezTo>
                  <a:cubicBezTo>
                    <a:pt x="3526" y="447"/>
                    <a:pt x="3209" y="563"/>
                    <a:pt x="2908" y="664"/>
                  </a:cubicBezTo>
                  <a:cubicBezTo>
                    <a:pt x="2641" y="764"/>
                    <a:pt x="2373" y="848"/>
                    <a:pt x="2123" y="948"/>
                  </a:cubicBezTo>
                  <a:cubicBezTo>
                    <a:pt x="1454" y="1165"/>
                    <a:pt x="769" y="1332"/>
                    <a:pt x="84" y="1449"/>
                  </a:cubicBezTo>
                  <a:cubicBezTo>
                    <a:pt x="34" y="1449"/>
                    <a:pt x="1" y="1516"/>
                    <a:pt x="1" y="1566"/>
                  </a:cubicBezTo>
                  <a:cubicBezTo>
                    <a:pt x="17" y="1616"/>
                    <a:pt x="51" y="1666"/>
                    <a:pt x="101" y="1666"/>
                  </a:cubicBezTo>
                  <a:cubicBezTo>
                    <a:pt x="335" y="1683"/>
                    <a:pt x="552" y="1750"/>
                    <a:pt x="803" y="1833"/>
                  </a:cubicBezTo>
                  <a:cubicBezTo>
                    <a:pt x="1003" y="1867"/>
                    <a:pt x="1187" y="1934"/>
                    <a:pt x="1371" y="1984"/>
                  </a:cubicBezTo>
                  <a:cubicBezTo>
                    <a:pt x="1588" y="2017"/>
                    <a:pt x="1788" y="2034"/>
                    <a:pt x="2006" y="2034"/>
                  </a:cubicBezTo>
                  <a:cubicBezTo>
                    <a:pt x="2373" y="2034"/>
                    <a:pt x="2758" y="1984"/>
                    <a:pt x="3108" y="1867"/>
                  </a:cubicBezTo>
                  <a:cubicBezTo>
                    <a:pt x="3610" y="1750"/>
                    <a:pt x="4078" y="1533"/>
                    <a:pt x="4529" y="1215"/>
                  </a:cubicBezTo>
                  <a:cubicBezTo>
                    <a:pt x="4562" y="1198"/>
                    <a:pt x="4612" y="1165"/>
                    <a:pt x="4662" y="1115"/>
                  </a:cubicBezTo>
                  <a:cubicBezTo>
                    <a:pt x="5147" y="797"/>
                    <a:pt x="5531" y="563"/>
                    <a:pt x="5481" y="279"/>
                  </a:cubicBezTo>
                  <a:cubicBezTo>
                    <a:pt x="5464" y="179"/>
                    <a:pt x="5381" y="96"/>
                    <a:pt x="5214" y="29"/>
                  </a:cubicBezTo>
                  <a:cubicBezTo>
                    <a:pt x="5137" y="9"/>
                    <a:pt x="5057" y="0"/>
                    <a:pt x="4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4" name="Google Shape;1694;p36"/>
            <p:cNvSpPr/>
            <p:nvPr/>
          </p:nvSpPr>
          <p:spPr>
            <a:xfrm>
              <a:off x="4788149" y="4742296"/>
              <a:ext cx="236556" cy="58827"/>
            </a:xfrm>
            <a:custGeom>
              <a:avLst/>
              <a:gdLst/>
              <a:ahLst/>
              <a:cxnLst/>
              <a:rect l="l" t="t" r="r" b="b"/>
              <a:pathLst>
                <a:path w="5682" h="1413" extrusionOk="0">
                  <a:moveTo>
                    <a:pt x="4875" y="222"/>
                  </a:moveTo>
                  <a:cubicBezTo>
                    <a:pt x="5060" y="222"/>
                    <a:pt x="5231" y="249"/>
                    <a:pt x="5347" y="327"/>
                  </a:cubicBezTo>
                  <a:cubicBezTo>
                    <a:pt x="5397" y="377"/>
                    <a:pt x="5447" y="410"/>
                    <a:pt x="5447" y="427"/>
                  </a:cubicBezTo>
                  <a:cubicBezTo>
                    <a:pt x="5431" y="577"/>
                    <a:pt x="4779" y="811"/>
                    <a:pt x="4562" y="878"/>
                  </a:cubicBezTo>
                  <a:cubicBezTo>
                    <a:pt x="4512" y="895"/>
                    <a:pt x="4445" y="912"/>
                    <a:pt x="4395" y="928"/>
                  </a:cubicBezTo>
                  <a:cubicBezTo>
                    <a:pt x="3944" y="1129"/>
                    <a:pt x="3442" y="1212"/>
                    <a:pt x="2941" y="1212"/>
                  </a:cubicBezTo>
                  <a:lnTo>
                    <a:pt x="2924" y="1212"/>
                  </a:lnTo>
                  <a:cubicBezTo>
                    <a:pt x="2884" y="1214"/>
                    <a:pt x="2844" y="1214"/>
                    <a:pt x="2803" y="1214"/>
                  </a:cubicBezTo>
                  <a:cubicBezTo>
                    <a:pt x="2276" y="1214"/>
                    <a:pt x="1753" y="1112"/>
                    <a:pt x="1287" y="895"/>
                  </a:cubicBezTo>
                  <a:cubicBezTo>
                    <a:pt x="1120" y="811"/>
                    <a:pt x="953" y="728"/>
                    <a:pt x="819" y="628"/>
                  </a:cubicBezTo>
                  <a:cubicBezTo>
                    <a:pt x="752" y="577"/>
                    <a:pt x="669" y="544"/>
                    <a:pt x="602" y="494"/>
                  </a:cubicBezTo>
                  <a:lnTo>
                    <a:pt x="602" y="494"/>
                  </a:lnTo>
                  <a:cubicBezTo>
                    <a:pt x="830" y="501"/>
                    <a:pt x="1059" y="505"/>
                    <a:pt x="1288" y="505"/>
                  </a:cubicBezTo>
                  <a:cubicBezTo>
                    <a:pt x="1613" y="505"/>
                    <a:pt x="1940" y="497"/>
                    <a:pt x="2273" y="477"/>
                  </a:cubicBezTo>
                  <a:cubicBezTo>
                    <a:pt x="2540" y="427"/>
                    <a:pt x="2824" y="410"/>
                    <a:pt x="3108" y="394"/>
                  </a:cubicBezTo>
                  <a:cubicBezTo>
                    <a:pt x="3426" y="377"/>
                    <a:pt x="3760" y="343"/>
                    <a:pt x="4077" y="310"/>
                  </a:cubicBezTo>
                  <a:cubicBezTo>
                    <a:pt x="4111" y="310"/>
                    <a:pt x="4178" y="293"/>
                    <a:pt x="4244" y="293"/>
                  </a:cubicBezTo>
                  <a:cubicBezTo>
                    <a:pt x="4432" y="258"/>
                    <a:pt x="4663" y="222"/>
                    <a:pt x="4875" y="222"/>
                  </a:cubicBezTo>
                  <a:close/>
                  <a:moveTo>
                    <a:pt x="4875" y="1"/>
                  </a:moveTo>
                  <a:cubicBezTo>
                    <a:pt x="4650" y="1"/>
                    <a:pt x="4412" y="34"/>
                    <a:pt x="4211" y="59"/>
                  </a:cubicBezTo>
                  <a:cubicBezTo>
                    <a:pt x="4161" y="59"/>
                    <a:pt x="4111" y="76"/>
                    <a:pt x="4044" y="76"/>
                  </a:cubicBezTo>
                  <a:cubicBezTo>
                    <a:pt x="3743" y="93"/>
                    <a:pt x="3409" y="143"/>
                    <a:pt x="3092" y="160"/>
                  </a:cubicBezTo>
                  <a:cubicBezTo>
                    <a:pt x="2824" y="176"/>
                    <a:pt x="2523" y="227"/>
                    <a:pt x="2256" y="243"/>
                  </a:cubicBezTo>
                  <a:cubicBezTo>
                    <a:pt x="1897" y="260"/>
                    <a:pt x="1542" y="268"/>
                    <a:pt x="1187" y="268"/>
                  </a:cubicBezTo>
                  <a:cubicBezTo>
                    <a:pt x="832" y="268"/>
                    <a:pt x="477" y="260"/>
                    <a:pt x="117" y="243"/>
                  </a:cubicBezTo>
                  <a:cubicBezTo>
                    <a:pt x="84" y="243"/>
                    <a:pt x="34" y="260"/>
                    <a:pt x="17" y="327"/>
                  </a:cubicBezTo>
                  <a:cubicBezTo>
                    <a:pt x="0" y="394"/>
                    <a:pt x="34" y="427"/>
                    <a:pt x="84" y="460"/>
                  </a:cubicBezTo>
                  <a:cubicBezTo>
                    <a:pt x="285" y="544"/>
                    <a:pt x="502" y="661"/>
                    <a:pt x="702" y="795"/>
                  </a:cubicBezTo>
                  <a:cubicBezTo>
                    <a:pt x="869" y="895"/>
                    <a:pt x="1036" y="995"/>
                    <a:pt x="1203" y="1079"/>
                  </a:cubicBezTo>
                  <a:cubicBezTo>
                    <a:pt x="1688" y="1313"/>
                    <a:pt x="2206" y="1413"/>
                    <a:pt x="2741" y="1413"/>
                  </a:cubicBezTo>
                  <a:cubicBezTo>
                    <a:pt x="2791" y="1413"/>
                    <a:pt x="2858" y="1413"/>
                    <a:pt x="2908" y="1396"/>
                  </a:cubicBezTo>
                  <a:cubicBezTo>
                    <a:pt x="3442" y="1396"/>
                    <a:pt x="3960" y="1313"/>
                    <a:pt x="4462" y="1112"/>
                  </a:cubicBezTo>
                  <a:cubicBezTo>
                    <a:pt x="4512" y="1095"/>
                    <a:pt x="4579" y="1079"/>
                    <a:pt x="4629" y="1062"/>
                  </a:cubicBezTo>
                  <a:cubicBezTo>
                    <a:pt x="5163" y="895"/>
                    <a:pt x="5615" y="728"/>
                    <a:pt x="5665" y="460"/>
                  </a:cubicBezTo>
                  <a:cubicBezTo>
                    <a:pt x="5681" y="327"/>
                    <a:pt x="5615" y="227"/>
                    <a:pt x="5464" y="143"/>
                  </a:cubicBezTo>
                  <a:cubicBezTo>
                    <a:pt x="5314" y="34"/>
                    <a:pt x="5101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5" name="Google Shape;1695;p36"/>
            <p:cNvSpPr/>
            <p:nvPr/>
          </p:nvSpPr>
          <p:spPr>
            <a:xfrm>
              <a:off x="4582234" y="4775352"/>
              <a:ext cx="230311" cy="78644"/>
            </a:xfrm>
            <a:custGeom>
              <a:avLst/>
              <a:gdLst/>
              <a:ahLst/>
              <a:cxnLst/>
              <a:rect l="l" t="t" r="r" b="b"/>
              <a:pathLst>
                <a:path w="5532" h="1889" extrusionOk="0">
                  <a:moveTo>
                    <a:pt x="552" y="352"/>
                  </a:moveTo>
                  <a:lnTo>
                    <a:pt x="552" y="352"/>
                  </a:lnTo>
                  <a:cubicBezTo>
                    <a:pt x="1104" y="468"/>
                    <a:pt x="1638" y="602"/>
                    <a:pt x="2190" y="686"/>
                  </a:cubicBezTo>
                  <a:lnTo>
                    <a:pt x="3008" y="803"/>
                  </a:lnTo>
                  <a:cubicBezTo>
                    <a:pt x="3342" y="853"/>
                    <a:pt x="3643" y="886"/>
                    <a:pt x="3977" y="936"/>
                  </a:cubicBezTo>
                  <a:cubicBezTo>
                    <a:pt x="4044" y="936"/>
                    <a:pt x="4111" y="953"/>
                    <a:pt x="4178" y="953"/>
                  </a:cubicBezTo>
                  <a:cubicBezTo>
                    <a:pt x="4545" y="986"/>
                    <a:pt x="5030" y="1053"/>
                    <a:pt x="5231" y="1270"/>
                  </a:cubicBezTo>
                  <a:cubicBezTo>
                    <a:pt x="5281" y="1321"/>
                    <a:pt x="5297" y="1371"/>
                    <a:pt x="5297" y="1387"/>
                  </a:cubicBezTo>
                  <a:cubicBezTo>
                    <a:pt x="5231" y="1538"/>
                    <a:pt x="4545" y="1605"/>
                    <a:pt x="4312" y="1621"/>
                  </a:cubicBezTo>
                  <a:cubicBezTo>
                    <a:pt x="4228" y="1621"/>
                    <a:pt x="4178" y="1638"/>
                    <a:pt x="4128" y="1638"/>
                  </a:cubicBezTo>
                  <a:cubicBezTo>
                    <a:pt x="3935" y="1663"/>
                    <a:pt x="3744" y="1676"/>
                    <a:pt x="3555" y="1676"/>
                  </a:cubicBezTo>
                  <a:cubicBezTo>
                    <a:pt x="3237" y="1676"/>
                    <a:pt x="2922" y="1638"/>
                    <a:pt x="2607" y="1555"/>
                  </a:cubicBezTo>
                  <a:cubicBezTo>
                    <a:pt x="2056" y="1454"/>
                    <a:pt x="1555" y="1220"/>
                    <a:pt x="1120" y="886"/>
                  </a:cubicBezTo>
                  <a:cubicBezTo>
                    <a:pt x="1003" y="786"/>
                    <a:pt x="870" y="669"/>
                    <a:pt x="753" y="535"/>
                  </a:cubicBezTo>
                  <a:lnTo>
                    <a:pt x="552" y="352"/>
                  </a:lnTo>
                  <a:close/>
                  <a:moveTo>
                    <a:pt x="134" y="1"/>
                  </a:moveTo>
                  <a:cubicBezTo>
                    <a:pt x="101" y="1"/>
                    <a:pt x="34" y="17"/>
                    <a:pt x="17" y="51"/>
                  </a:cubicBezTo>
                  <a:cubicBezTo>
                    <a:pt x="1" y="101"/>
                    <a:pt x="17" y="168"/>
                    <a:pt x="51" y="184"/>
                  </a:cubicBezTo>
                  <a:cubicBezTo>
                    <a:pt x="251" y="335"/>
                    <a:pt x="435" y="502"/>
                    <a:pt x="602" y="686"/>
                  </a:cubicBezTo>
                  <a:cubicBezTo>
                    <a:pt x="719" y="803"/>
                    <a:pt x="853" y="936"/>
                    <a:pt x="1003" y="1053"/>
                  </a:cubicBezTo>
                  <a:cubicBezTo>
                    <a:pt x="1454" y="1421"/>
                    <a:pt x="2006" y="1671"/>
                    <a:pt x="2557" y="1772"/>
                  </a:cubicBezTo>
                  <a:cubicBezTo>
                    <a:pt x="2925" y="1855"/>
                    <a:pt x="3259" y="1889"/>
                    <a:pt x="3610" y="1889"/>
                  </a:cubicBezTo>
                  <a:cubicBezTo>
                    <a:pt x="3794" y="1889"/>
                    <a:pt x="3961" y="1872"/>
                    <a:pt x="4178" y="1855"/>
                  </a:cubicBezTo>
                  <a:cubicBezTo>
                    <a:pt x="4211" y="1855"/>
                    <a:pt x="4278" y="1839"/>
                    <a:pt x="4345" y="1839"/>
                  </a:cubicBezTo>
                  <a:cubicBezTo>
                    <a:pt x="4880" y="1788"/>
                    <a:pt x="5381" y="1722"/>
                    <a:pt x="5481" y="1471"/>
                  </a:cubicBezTo>
                  <a:cubicBezTo>
                    <a:pt x="5531" y="1371"/>
                    <a:pt x="5481" y="1270"/>
                    <a:pt x="5381" y="1137"/>
                  </a:cubicBezTo>
                  <a:cubicBezTo>
                    <a:pt x="5130" y="869"/>
                    <a:pt x="4596" y="803"/>
                    <a:pt x="4195" y="769"/>
                  </a:cubicBezTo>
                  <a:cubicBezTo>
                    <a:pt x="4111" y="769"/>
                    <a:pt x="4061" y="753"/>
                    <a:pt x="4011" y="753"/>
                  </a:cubicBezTo>
                  <a:cubicBezTo>
                    <a:pt x="3677" y="702"/>
                    <a:pt x="3359" y="669"/>
                    <a:pt x="3025" y="619"/>
                  </a:cubicBezTo>
                  <a:lnTo>
                    <a:pt x="2206" y="502"/>
                  </a:lnTo>
                  <a:cubicBezTo>
                    <a:pt x="1505" y="368"/>
                    <a:pt x="803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6" name="Google Shape;1696;p36"/>
            <p:cNvSpPr/>
            <p:nvPr/>
          </p:nvSpPr>
          <p:spPr>
            <a:xfrm>
              <a:off x="4418785" y="4726059"/>
              <a:ext cx="178812" cy="153666"/>
            </a:xfrm>
            <a:custGeom>
              <a:avLst/>
              <a:gdLst/>
              <a:ahLst/>
              <a:cxnLst/>
              <a:rect l="l" t="t" r="r" b="b"/>
              <a:pathLst>
                <a:path w="4295" h="3691" extrusionOk="0">
                  <a:moveTo>
                    <a:pt x="334" y="483"/>
                  </a:moveTo>
                  <a:cubicBezTo>
                    <a:pt x="752" y="850"/>
                    <a:pt x="1170" y="1185"/>
                    <a:pt x="1604" y="1485"/>
                  </a:cubicBezTo>
                  <a:cubicBezTo>
                    <a:pt x="1838" y="1652"/>
                    <a:pt x="2055" y="1803"/>
                    <a:pt x="2289" y="1970"/>
                  </a:cubicBezTo>
                  <a:cubicBezTo>
                    <a:pt x="2540" y="2137"/>
                    <a:pt x="2807" y="2321"/>
                    <a:pt x="3058" y="2488"/>
                  </a:cubicBezTo>
                  <a:cubicBezTo>
                    <a:pt x="3108" y="2538"/>
                    <a:pt x="3141" y="2555"/>
                    <a:pt x="3208" y="2588"/>
                  </a:cubicBezTo>
                  <a:cubicBezTo>
                    <a:pt x="3509" y="2789"/>
                    <a:pt x="3927" y="3056"/>
                    <a:pt x="4010" y="3323"/>
                  </a:cubicBezTo>
                  <a:cubicBezTo>
                    <a:pt x="4027" y="3373"/>
                    <a:pt x="4027" y="3457"/>
                    <a:pt x="4010" y="3474"/>
                  </a:cubicBezTo>
                  <a:cubicBezTo>
                    <a:pt x="3987" y="3491"/>
                    <a:pt x="3950" y="3498"/>
                    <a:pt x="3903" y="3498"/>
                  </a:cubicBezTo>
                  <a:cubicBezTo>
                    <a:pt x="3676" y="3498"/>
                    <a:pt x="3218" y="3326"/>
                    <a:pt x="3024" y="3256"/>
                  </a:cubicBezTo>
                  <a:cubicBezTo>
                    <a:pt x="2941" y="3240"/>
                    <a:pt x="2874" y="3223"/>
                    <a:pt x="2841" y="3206"/>
                  </a:cubicBezTo>
                  <a:cubicBezTo>
                    <a:pt x="2373" y="3039"/>
                    <a:pt x="1938" y="2805"/>
                    <a:pt x="1537" y="2471"/>
                  </a:cubicBezTo>
                  <a:cubicBezTo>
                    <a:pt x="1120" y="2137"/>
                    <a:pt x="786" y="1719"/>
                    <a:pt x="552" y="1235"/>
                  </a:cubicBezTo>
                  <a:cubicBezTo>
                    <a:pt x="501" y="1084"/>
                    <a:pt x="435" y="901"/>
                    <a:pt x="385" y="733"/>
                  </a:cubicBezTo>
                  <a:lnTo>
                    <a:pt x="334" y="483"/>
                  </a:lnTo>
                  <a:close/>
                  <a:moveTo>
                    <a:pt x="102" y="0"/>
                  </a:moveTo>
                  <a:cubicBezTo>
                    <a:pt x="79" y="0"/>
                    <a:pt x="56" y="9"/>
                    <a:pt x="34" y="32"/>
                  </a:cubicBezTo>
                  <a:cubicBezTo>
                    <a:pt x="0" y="48"/>
                    <a:pt x="0" y="115"/>
                    <a:pt x="17" y="149"/>
                  </a:cubicBezTo>
                  <a:cubicBezTo>
                    <a:pt x="117" y="366"/>
                    <a:pt x="184" y="566"/>
                    <a:pt x="251" y="800"/>
                  </a:cubicBezTo>
                  <a:cubicBezTo>
                    <a:pt x="284" y="967"/>
                    <a:pt x="334" y="1151"/>
                    <a:pt x="418" y="1318"/>
                  </a:cubicBezTo>
                  <a:cubicBezTo>
                    <a:pt x="635" y="1820"/>
                    <a:pt x="1003" y="2287"/>
                    <a:pt x="1454" y="2622"/>
                  </a:cubicBezTo>
                  <a:cubicBezTo>
                    <a:pt x="1855" y="2956"/>
                    <a:pt x="2306" y="3206"/>
                    <a:pt x="2807" y="3373"/>
                  </a:cubicBezTo>
                  <a:cubicBezTo>
                    <a:pt x="2857" y="3390"/>
                    <a:pt x="2924" y="3407"/>
                    <a:pt x="2974" y="3440"/>
                  </a:cubicBezTo>
                  <a:cubicBezTo>
                    <a:pt x="3309" y="3557"/>
                    <a:pt x="3676" y="3691"/>
                    <a:pt x="3893" y="3691"/>
                  </a:cubicBezTo>
                  <a:cubicBezTo>
                    <a:pt x="4010" y="3691"/>
                    <a:pt x="4094" y="3657"/>
                    <a:pt x="4194" y="3624"/>
                  </a:cubicBezTo>
                  <a:cubicBezTo>
                    <a:pt x="4278" y="3541"/>
                    <a:pt x="4294" y="3407"/>
                    <a:pt x="4261" y="3256"/>
                  </a:cubicBezTo>
                  <a:cubicBezTo>
                    <a:pt x="4177" y="2906"/>
                    <a:pt x="3710" y="2638"/>
                    <a:pt x="3375" y="2421"/>
                  </a:cubicBezTo>
                  <a:cubicBezTo>
                    <a:pt x="3309" y="2404"/>
                    <a:pt x="3275" y="2371"/>
                    <a:pt x="3225" y="2338"/>
                  </a:cubicBezTo>
                  <a:cubicBezTo>
                    <a:pt x="2974" y="2170"/>
                    <a:pt x="2707" y="1987"/>
                    <a:pt x="2456" y="1820"/>
                  </a:cubicBezTo>
                  <a:cubicBezTo>
                    <a:pt x="2222" y="1652"/>
                    <a:pt x="2005" y="1485"/>
                    <a:pt x="1771" y="1335"/>
                  </a:cubicBezTo>
                  <a:cubicBezTo>
                    <a:pt x="1220" y="951"/>
                    <a:pt x="685" y="500"/>
                    <a:pt x="184" y="32"/>
                  </a:cubicBezTo>
                  <a:cubicBezTo>
                    <a:pt x="157" y="13"/>
                    <a:pt x="129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7" name="Google Shape;1697;p36"/>
            <p:cNvSpPr/>
            <p:nvPr/>
          </p:nvSpPr>
          <p:spPr>
            <a:xfrm>
              <a:off x="5174916" y="4369977"/>
              <a:ext cx="178104" cy="156372"/>
            </a:xfrm>
            <a:custGeom>
              <a:avLst/>
              <a:gdLst/>
              <a:ahLst/>
              <a:cxnLst/>
              <a:rect l="l" t="t" r="r" b="b"/>
              <a:pathLst>
                <a:path w="4278" h="3756" extrusionOk="0">
                  <a:moveTo>
                    <a:pt x="3910" y="180"/>
                  </a:moveTo>
                  <a:cubicBezTo>
                    <a:pt x="3944" y="180"/>
                    <a:pt x="3994" y="180"/>
                    <a:pt x="4027" y="214"/>
                  </a:cubicBezTo>
                  <a:cubicBezTo>
                    <a:pt x="4061" y="247"/>
                    <a:pt x="4027" y="314"/>
                    <a:pt x="4027" y="347"/>
                  </a:cubicBezTo>
                  <a:cubicBezTo>
                    <a:pt x="3977" y="631"/>
                    <a:pt x="3559" y="899"/>
                    <a:pt x="3259" y="1083"/>
                  </a:cubicBezTo>
                  <a:cubicBezTo>
                    <a:pt x="3225" y="1133"/>
                    <a:pt x="3158" y="1166"/>
                    <a:pt x="3108" y="1183"/>
                  </a:cubicBezTo>
                  <a:cubicBezTo>
                    <a:pt x="2891" y="1350"/>
                    <a:pt x="2640" y="1517"/>
                    <a:pt x="2406" y="1684"/>
                  </a:cubicBezTo>
                  <a:cubicBezTo>
                    <a:pt x="2156" y="1851"/>
                    <a:pt x="1905" y="2052"/>
                    <a:pt x="1655" y="2219"/>
                  </a:cubicBezTo>
                  <a:cubicBezTo>
                    <a:pt x="1237" y="2553"/>
                    <a:pt x="819" y="2887"/>
                    <a:pt x="418" y="3255"/>
                  </a:cubicBezTo>
                  <a:lnTo>
                    <a:pt x="485" y="3004"/>
                  </a:lnTo>
                  <a:cubicBezTo>
                    <a:pt x="518" y="2837"/>
                    <a:pt x="569" y="2653"/>
                    <a:pt x="635" y="2503"/>
                  </a:cubicBezTo>
                  <a:cubicBezTo>
                    <a:pt x="836" y="2002"/>
                    <a:pt x="1170" y="1584"/>
                    <a:pt x="1588" y="1250"/>
                  </a:cubicBezTo>
                  <a:cubicBezTo>
                    <a:pt x="1989" y="916"/>
                    <a:pt x="2406" y="665"/>
                    <a:pt x="2891" y="498"/>
                  </a:cubicBezTo>
                  <a:cubicBezTo>
                    <a:pt x="2924" y="481"/>
                    <a:pt x="2991" y="464"/>
                    <a:pt x="3058" y="431"/>
                  </a:cubicBezTo>
                  <a:cubicBezTo>
                    <a:pt x="3242" y="381"/>
                    <a:pt x="3676" y="180"/>
                    <a:pt x="3910" y="180"/>
                  </a:cubicBezTo>
                  <a:close/>
                  <a:moveTo>
                    <a:pt x="3924" y="1"/>
                  </a:moveTo>
                  <a:cubicBezTo>
                    <a:pt x="3681" y="1"/>
                    <a:pt x="3340" y="124"/>
                    <a:pt x="2991" y="264"/>
                  </a:cubicBezTo>
                  <a:cubicBezTo>
                    <a:pt x="2924" y="281"/>
                    <a:pt x="2858" y="314"/>
                    <a:pt x="2824" y="331"/>
                  </a:cubicBezTo>
                  <a:cubicBezTo>
                    <a:pt x="2323" y="498"/>
                    <a:pt x="1855" y="765"/>
                    <a:pt x="1471" y="1099"/>
                  </a:cubicBezTo>
                  <a:cubicBezTo>
                    <a:pt x="1020" y="1433"/>
                    <a:pt x="669" y="1901"/>
                    <a:pt x="435" y="2419"/>
                  </a:cubicBezTo>
                  <a:cubicBezTo>
                    <a:pt x="351" y="2586"/>
                    <a:pt x="318" y="2770"/>
                    <a:pt x="268" y="2937"/>
                  </a:cubicBezTo>
                  <a:cubicBezTo>
                    <a:pt x="218" y="3171"/>
                    <a:pt x="151" y="3405"/>
                    <a:pt x="51" y="3589"/>
                  </a:cubicBezTo>
                  <a:cubicBezTo>
                    <a:pt x="0" y="3639"/>
                    <a:pt x="17" y="3689"/>
                    <a:pt x="67" y="3723"/>
                  </a:cubicBezTo>
                  <a:cubicBezTo>
                    <a:pt x="84" y="3739"/>
                    <a:pt x="101" y="3739"/>
                    <a:pt x="134" y="3739"/>
                  </a:cubicBezTo>
                  <a:cubicBezTo>
                    <a:pt x="168" y="3739"/>
                    <a:pt x="184" y="3739"/>
                    <a:pt x="234" y="3756"/>
                  </a:cubicBezTo>
                  <a:cubicBezTo>
                    <a:pt x="702" y="3271"/>
                    <a:pt x="1237" y="2837"/>
                    <a:pt x="1772" y="2419"/>
                  </a:cubicBezTo>
                  <a:cubicBezTo>
                    <a:pt x="2022" y="2252"/>
                    <a:pt x="2273" y="2068"/>
                    <a:pt x="2523" y="1901"/>
                  </a:cubicBezTo>
                  <a:cubicBezTo>
                    <a:pt x="2757" y="1734"/>
                    <a:pt x="3008" y="1567"/>
                    <a:pt x="3242" y="1400"/>
                  </a:cubicBezTo>
                  <a:cubicBezTo>
                    <a:pt x="3275" y="1350"/>
                    <a:pt x="3325" y="1333"/>
                    <a:pt x="3392" y="1283"/>
                  </a:cubicBezTo>
                  <a:cubicBezTo>
                    <a:pt x="3693" y="1083"/>
                    <a:pt x="4161" y="782"/>
                    <a:pt x="4244" y="431"/>
                  </a:cubicBezTo>
                  <a:cubicBezTo>
                    <a:pt x="4278" y="264"/>
                    <a:pt x="4261" y="164"/>
                    <a:pt x="4178" y="80"/>
                  </a:cubicBezTo>
                  <a:cubicBezTo>
                    <a:pt x="4117" y="24"/>
                    <a:pt x="4030" y="1"/>
                    <a:pt x="3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8" name="Google Shape;1698;p36"/>
            <p:cNvSpPr/>
            <p:nvPr/>
          </p:nvSpPr>
          <p:spPr>
            <a:xfrm>
              <a:off x="5026038" y="4446497"/>
              <a:ext cx="109951" cy="207163"/>
            </a:xfrm>
            <a:custGeom>
              <a:avLst/>
              <a:gdLst/>
              <a:ahLst/>
              <a:cxnLst/>
              <a:rect l="l" t="t" r="r" b="b"/>
              <a:pathLst>
                <a:path w="2641" h="4976" extrusionOk="0">
                  <a:moveTo>
                    <a:pt x="2223" y="214"/>
                  </a:moveTo>
                  <a:cubicBezTo>
                    <a:pt x="2240" y="214"/>
                    <a:pt x="2240" y="214"/>
                    <a:pt x="2240" y="230"/>
                  </a:cubicBezTo>
                  <a:cubicBezTo>
                    <a:pt x="2273" y="247"/>
                    <a:pt x="2307" y="314"/>
                    <a:pt x="2323" y="347"/>
                  </a:cubicBezTo>
                  <a:cubicBezTo>
                    <a:pt x="2390" y="615"/>
                    <a:pt x="2140" y="1016"/>
                    <a:pt x="1972" y="1316"/>
                  </a:cubicBezTo>
                  <a:cubicBezTo>
                    <a:pt x="1939" y="1350"/>
                    <a:pt x="1906" y="1417"/>
                    <a:pt x="1889" y="1450"/>
                  </a:cubicBezTo>
                  <a:cubicBezTo>
                    <a:pt x="1722" y="1768"/>
                    <a:pt x="1521" y="2085"/>
                    <a:pt x="1354" y="2403"/>
                  </a:cubicBezTo>
                  <a:lnTo>
                    <a:pt x="1053" y="2954"/>
                  </a:lnTo>
                  <a:cubicBezTo>
                    <a:pt x="820" y="3355"/>
                    <a:pt x="669" y="3706"/>
                    <a:pt x="469" y="4274"/>
                  </a:cubicBezTo>
                  <a:cubicBezTo>
                    <a:pt x="452" y="4341"/>
                    <a:pt x="419" y="4374"/>
                    <a:pt x="402" y="4441"/>
                  </a:cubicBezTo>
                  <a:lnTo>
                    <a:pt x="335" y="4123"/>
                  </a:lnTo>
                  <a:cubicBezTo>
                    <a:pt x="302" y="3973"/>
                    <a:pt x="251" y="3806"/>
                    <a:pt x="235" y="3622"/>
                  </a:cubicBezTo>
                  <a:cubicBezTo>
                    <a:pt x="201" y="3104"/>
                    <a:pt x="302" y="2603"/>
                    <a:pt x="535" y="2135"/>
                  </a:cubicBezTo>
                  <a:cubicBezTo>
                    <a:pt x="719" y="1667"/>
                    <a:pt x="987" y="1266"/>
                    <a:pt x="1337" y="932"/>
                  </a:cubicBezTo>
                  <a:cubicBezTo>
                    <a:pt x="1388" y="915"/>
                    <a:pt x="1421" y="849"/>
                    <a:pt x="1471" y="815"/>
                  </a:cubicBezTo>
                  <a:cubicBezTo>
                    <a:pt x="1638" y="631"/>
                    <a:pt x="2039" y="214"/>
                    <a:pt x="2223" y="214"/>
                  </a:cubicBezTo>
                  <a:close/>
                  <a:moveTo>
                    <a:pt x="2237" y="0"/>
                  </a:moveTo>
                  <a:cubicBezTo>
                    <a:pt x="1982" y="0"/>
                    <a:pt x="1667" y="306"/>
                    <a:pt x="1337" y="665"/>
                  </a:cubicBezTo>
                  <a:cubicBezTo>
                    <a:pt x="1287" y="715"/>
                    <a:pt x="1237" y="765"/>
                    <a:pt x="1221" y="799"/>
                  </a:cubicBezTo>
                  <a:cubicBezTo>
                    <a:pt x="836" y="1149"/>
                    <a:pt x="569" y="1584"/>
                    <a:pt x="368" y="2052"/>
                  </a:cubicBezTo>
                  <a:cubicBezTo>
                    <a:pt x="118" y="2553"/>
                    <a:pt x="1" y="3088"/>
                    <a:pt x="51" y="3656"/>
                  </a:cubicBezTo>
                  <a:cubicBezTo>
                    <a:pt x="68" y="3823"/>
                    <a:pt x="118" y="4007"/>
                    <a:pt x="151" y="4174"/>
                  </a:cubicBezTo>
                  <a:cubicBezTo>
                    <a:pt x="201" y="4408"/>
                    <a:pt x="251" y="4641"/>
                    <a:pt x="251" y="4859"/>
                  </a:cubicBezTo>
                  <a:cubicBezTo>
                    <a:pt x="251" y="4909"/>
                    <a:pt x="302" y="4942"/>
                    <a:pt x="368" y="4976"/>
                  </a:cubicBezTo>
                  <a:cubicBezTo>
                    <a:pt x="402" y="4976"/>
                    <a:pt x="419" y="4926"/>
                    <a:pt x="485" y="4926"/>
                  </a:cubicBezTo>
                  <a:cubicBezTo>
                    <a:pt x="569" y="4708"/>
                    <a:pt x="636" y="4525"/>
                    <a:pt x="703" y="4357"/>
                  </a:cubicBezTo>
                  <a:cubicBezTo>
                    <a:pt x="920" y="3773"/>
                    <a:pt x="1053" y="3438"/>
                    <a:pt x="1254" y="3071"/>
                  </a:cubicBezTo>
                  <a:lnTo>
                    <a:pt x="1571" y="2503"/>
                  </a:lnTo>
                  <a:cubicBezTo>
                    <a:pt x="1738" y="2185"/>
                    <a:pt x="1906" y="1868"/>
                    <a:pt x="2089" y="1567"/>
                  </a:cubicBezTo>
                  <a:cubicBezTo>
                    <a:pt x="2123" y="1517"/>
                    <a:pt x="2140" y="1484"/>
                    <a:pt x="2173" y="1417"/>
                  </a:cubicBezTo>
                  <a:cubicBezTo>
                    <a:pt x="2373" y="1083"/>
                    <a:pt x="2641" y="648"/>
                    <a:pt x="2557" y="281"/>
                  </a:cubicBezTo>
                  <a:cubicBezTo>
                    <a:pt x="2507" y="147"/>
                    <a:pt x="2424" y="47"/>
                    <a:pt x="2323" y="13"/>
                  </a:cubicBezTo>
                  <a:cubicBezTo>
                    <a:pt x="2295" y="4"/>
                    <a:pt x="2266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9" name="Google Shape;1699;p36"/>
            <p:cNvSpPr/>
            <p:nvPr/>
          </p:nvSpPr>
          <p:spPr>
            <a:xfrm>
              <a:off x="4859091" y="4558530"/>
              <a:ext cx="148212" cy="179311"/>
            </a:xfrm>
            <a:custGeom>
              <a:avLst/>
              <a:gdLst/>
              <a:ahLst/>
              <a:cxnLst/>
              <a:rect l="l" t="t" r="r" b="b"/>
              <a:pathLst>
                <a:path w="3560" h="4307" extrusionOk="0">
                  <a:moveTo>
                    <a:pt x="3259" y="196"/>
                  </a:moveTo>
                  <a:cubicBezTo>
                    <a:pt x="3292" y="196"/>
                    <a:pt x="3309" y="196"/>
                    <a:pt x="3309" y="213"/>
                  </a:cubicBezTo>
                  <a:cubicBezTo>
                    <a:pt x="3342" y="229"/>
                    <a:pt x="3342" y="296"/>
                    <a:pt x="3342" y="330"/>
                  </a:cubicBezTo>
                  <a:cubicBezTo>
                    <a:pt x="3326" y="614"/>
                    <a:pt x="2975" y="931"/>
                    <a:pt x="2724" y="1165"/>
                  </a:cubicBezTo>
                  <a:lnTo>
                    <a:pt x="2591" y="1299"/>
                  </a:lnTo>
                  <a:lnTo>
                    <a:pt x="1906" y="1984"/>
                  </a:lnTo>
                  <a:lnTo>
                    <a:pt x="1337" y="2552"/>
                  </a:lnTo>
                  <a:cubicBezTo>
                    <a:pt x="970" y="2953"/>
                    <a:pt x="636" y="3371"/>
                    <a:pt x="302" y="3788"/>
                  </a:cubicBezTo>
                  <a:cubicBezTo>
                    <a:pt x="302" y="3671"/>
                    <a:pt x="318" y="3588"/>
                    <a:pt x="318" y="3504"/>
                  </a:cubicBezTo>
                  <a:cubicBezTo>
                    <a:pt x="335" y="3321"/>
                    <a:pt x="335" y="3153"/>
                    <a:pt x="385" y="2986"/>
                  </a:cubicBezTo>
                  <a:cubicBezTo>
                    <a:pt x="502" y="2468"/>
                    <a:pt x="753" y="2001"/>
                    <a:pt x="1120" y="1600"/>
                  </a:cubicBezTo>
                  <a:cubicBezTo>
                    <a:pt x="1421" y="1215"/>
                    <a:pt x="1805" y="898"/>
                    <a:pt x="2240" y="664"/>
                  </a:cubicBezTo>
                  <a:cubicBezTo>
                    <a:pt x="2307" y="647"/>
                    <a:pt x="2340" y="630"/>
                    <a:pt x="2407" y="580"/>
                  </a:cubicBezTo>
                  <a:cubicBezTo>
                    <a:pt x="2591" y="463"/>
                    <a:pt x="3058" y="196"/>
                    <a:pt x="3259" y="196"/>
                  </a:cubicBezTo>
                  <a:close/>
                  <a:moveTo>
                    <a:pt x="3239" y="0"/>
                  </a:moveTo>
                  <a:cubicBezTo>
                    <a:pt x="2994" y="0"/>
                    <a:pt x="2647" y="202"/>
                    <a:pt x="2290" y="413"/>
                  </a:cubicBezTo>
                  <a:cubicBezTo>
                    <a:pt x="2223" y="430"/>
                    <a:pt x="2173" y="480"/>
                    <a:pt x="2139" y="497"/>
                  </a:cubicBezTo>
                  <a:cubicBezTo>
                    <a:pt x="1672" y="747"/>
                    <a:pt x="1287" y="1082"/>
                    <a:pt x="953" y="1483"/>
                  </a:cubicBezTo>
                  <a:cubicBezTo>
                    <a:pt x="569" y="1884"/>
                    <a:pt x="302" y="2402"/>
                    <a:pt x="168" y="2936"/>
                  </a:cubicBezTo>
                  <a:cubicBezTo>
                    <a:pt x="134" y="3103"/>
                    <a:pt x="134" y="3304"/>
                    <a:pt x="118" y="3488"/>
                  </a:cubicBezTo>
                  <a:cubicBezTo>
                    <a:pt x="84" y="3722"/>
                    <a:pt x="68" y="3939"/>
                    <a:pt x="1" y="4156"/>
                  </a:cubicBezTo>
                  <a:cubicBezTo>
                    <a:pt x="1" y="4206"/>
                    <a:pt x="34" y="4256"/>
                    <a:pt x="68" y="4273"/>
                  </a:cubicBezTo>
                  <a:cubicBezTo>
                    <a:pt x="68" y="4306"/>
                    <a:pt x="84" y="4306"/>
                    <a:pt x="118" y="4306"/>
                  </a:cubicBezTo>
                  <a:cubicBezTo>
                    <a:pt x="151" y="4306"/>
                    <a:pt x="168" y="4290"/>
                    <a:pt x="168" y="4290"/>
                  </a:cubicBezTo>
                  <a:cubicBezTo>
                    <a:pt x="569" y="3738"/>
                    <a:pt x="1003" y="3220"/>
                    <a:pt x="1471" y="2719"/>
                  </a:cubicBezTo>
                  <a:cubicBezTo>
                    <a:pt x="1655" y="2552"/>
                    <a:pt x="1839" y="2368"/>
                    <a:pt x="2039" y="2168"/>
                  </a:cubicBezTo>
                  <a:lnTo>
                    <a:pt x="2724" y="1483"/>
                  </a:lnTo>
                  <a:lnTo>
                    <a:pt x="2841" y="1349"/>
                  </a:lnTo>
                  <a:cubicBezTo>
                    <a:pt x="3125" y="1115"/>
                    <a:pt x="3510" y="731"/>
                    <a:pt x="3543" y="380"/>
                  </a:cubicBezTo>
                  <a:cubicBezTo>
                    <a:pt x="3560" y="163"/>
                    <a:pt x="3476" y="79"/>
                    <a:pt x="3409" y="46"/>
                  </a:cubicBezTo>
                  <a:cubicBezTo>
                    <a:pt x="3361" y="14"/>
                    <a:pt x="3303" y="0"/>
                    <a:pt x="3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0" name="Google Shape;1700;p36"/>
            <p:cNvSpPr/>
            <p:nvPr/>
          </p:nvSpPr>
          <p:spPr>
            <a:xfrm>
              <a:off x="4690770" y="4666650"/>
              <a:ext cx="123149" cy="101791"/>
            </a:xfrm>
            <a:custGeom>
              <a:avLst/>
              <a:gdLst/>
              <a:ahLst/>
              <a:cxnLst/>
              <a:rect l="l" t="t" r="r" b="b"/>
              <a:pathLst>
                <a:path w="2958" h="2445" extrusionOk="0">
                  <a:moveTo>
                    <a:pt x="2690" y="206"/>
                  </a:moveTo>
                  <a:cubicBezTo>
                    <a:pt x="2690" y="206"/>
                    <a:pt x="2707" y="222"/>
                    <a:pt x="2690" y="256"/>
                  </a:cubicBezTo>
                  <a:cubicBezTo>
                    <a:pt x="2624" y="423"/>
                    <a:pt x="2356" y="607"/>
                    <a:pt x="2172" y="707"/>
                  </a:cubicBezTo>
                  <a:lnTo>
                    <a:pt x="2055" y="774"/>
                  </a:lnTo>
                  <a:cubicBezTo>
                    <a:pt x="1855" y="891"/>
                    <a:pt x="1671" y="1024"/>
                    <a:pt x="1454" y="1141"/>
                  </a:cubicBezTo>
                  <a:lnTo>
                    <a:pt x="1086" y="1392"/>
                  </a:lnTo>
                  <a:cubicBezTo>
                    <a:pt x="836" y="1559"/>
                    <a:pt x="585" y="1743"/>
                    <a:pt x="351" y="1960"/>
                  </a:cubicBezTo>
                  <a:cubicBezTo>
                    <a:pt x="401" y="1826"/>
                    <a:pt x="435" y="1726"/>
                    <a:pt x="468" y="1609"/>
                  </a:cubicBezTo>
                  <a:cubicBezTo>
                    <a:pt x="618" y="1292"/>
                    <a:pt x="852" y="1041"/>
                    <a:pt x="1153" y="824"/>
                  </a:cubicBezTo>
                  <a:cubicBezTo>
                    <a:pt x="1404" y="640"/>
                    <a:pt x="1688" y="490"/>
                    <a:pt x="2005" y="389"/>
                  </a:cubicBezTo>
                  <a:cubicBezTo>
                    <a:pt x="2039" y="373"/>
                    <a:pt x="2089" y="373"/>
                    <a:pt x="2122" y="356"/>
                  </a:cubicBezTo>
                  <a:cubicBezTo>
                    <a:pt x="2406" y="239"/>
                    <a:pt x="2590" y="206"/>
                    <a:pt x="2674" y="206"/>
                  </a:cubicBezTo>
                  <a:close/>
                  <a:moveTo>
                    <a:pt x="2681" y="1"/>
                  </a:moveTo>
                  <a:cubicBezTo>
                    <a:pt x="2522" y="1"/>
                    <a:pt x="2304" y="78"/>
                    <a:pt x="2072" y="155"/>
                  </a:cubicBezTo>
                  <a:cubicBezTo>
                    <a:pt x="2022" y="172"/>
                    <a:pt x="1989" y="206"/>
                    <a:pt x="1955" y="206"/>
                  </a:cubicBezTo>
                  <a:cubicBezTo>
                    <a:pt x="1621" y="306"/>
                    <a:pt x="1304" y="473"/>
                    <a:pt x="1036" y="673"/>
                  </a:cubicBezTo>
                  <a:cubicBezTo>
                    <a:pt x="735" y="891"/>
                    <a:pt x="468" y="1175"/>
                    <a:pt x="318" y="1542"/>
                  </a:cubicBezTo>
                  <a:cubicBezTo>
                    <a:pt x="234" y="1793"/>
                    <a:pt x="117" y="2044"/>
                    <a:pt x="17" y="2294"/>
                  </a:cubicBezTo>
                  <a:cubicBezTo>
                    <a:pt x="0" y="2328"/>
                    <a:pt x="17" y="2394"/>
                    <a:pt x="67" y="2411"/>
                  </a:cubicBezTo>
                  <a:cubicBezTo>
                    <a:pt x="84" y="2445"/>
                    <a:pt x="101" y="2445"/>
                    <a:pt x="117" y="2445"/>
                  </a:cubicBezTo>
                  <a:cubicBezTo>
                    <a:pt x="144" y="2445"/>
                    <a:pt x="160" y="2423"/>
                    <a:pt x="182" y="2423"/>
                  </a:cubicBezTo>
                  <a:cubicBezTo>
                    <a:pt x="188" y="2423"/>
                    <a:pt x="194" y="2424"/>
                    <a:pt x="201" y="2428"/>
                  </a:cubicBezTo>
                  <a:cubicBezTo>
                    <a:pt x="535" y="2144"/>
                    <a:pt x="903" y="1843"/>
                    <a:pt x="1253" y="1592"/>
                  </a:cubicBezTo>
                  <a:lnTo>
                    <a:pt x="1621" y="1342"/>
                  </a:lnTo>
                  <a:cubicBezTo>
                    <a:pt x="1838" y="1225"/>
                    <a:pt x="2022" y="1091"/>
                    <a:pt x="2239" y="974"/>
                  </a:cubicBezTo>
                  <a:lnTo>
                    <a:pt x="2323" y="907"/>
                  </a:lnTo>
                  <a:cubicBezTo>
                    <a:pt x="2540" y="757"/>
                    <a:pt x="2857" y="590"/>
                    <a:pt x="2924" y="339"/>
                  </a:cubicBezTo>
                  <a:cubicBezTo>
                    <a:pt x="2958" y="206"/>
                    <a:pt x="2924" y="122"/>
                    <a:pt x="2874" y="72"/>
                  </a:cubicBezTo>
                  <a:cubicBezTo>
                    <a:pt x="2829" y="21"/>
                    <a:pt x="2763" y="1"/>
                    <a:pt x="2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1" name="Google Shape;1701;p36"/>
            <p:cNvSpPr/>
            <p:nvPr/>
          </p:nvSpPr>
          <p:spPr>
            <a:xfrm>
              <a:off x="4927951" y="4640963"/>
              <a:ext cx="654629" cy="94797"/>
            </a:xfrm>
            <a:custGeom>
              <a:avLst/>
              <a:gdLst/>
              <a:ahLst/>
              <a:cxnLst/>
              <a:rect l="l" t="t" r="r" b="b"/>
              <a:pathLst>
                <a:path w="15724" h="2277" extrusionOk="0">
                  <a:moveTo>
                    <a:pt x="14515" y="0"/>
                  </a:moveTo>
                  <a:cubicBezTo>
                    <a:pt x="13887" y="0"/>
                    <a:pt x="13212" y="101"/>
                    <a:pt x="12699" y="171"/>
                  </a:cubicBezTo>
                  <a:cubicBezTo>
                    <a:pt x="11780" y="321"/>
                    <a:pt x="10912" y="572"/>
                    <a:pt x="10076" y="839"/>
                  </a:cubicBezTo>
                  <a:cubicBezTo>
                    <a:pt x="9608" y="990"/>
                    <a:pt x="9124" y="1140"/>
                    <a:pt x="8656" y="1257"/>
                  </a:cubicBezTo>
                  <a:cubicBezTo>
                    <a:pt x="7086" y="1657"/>
                    <a:pt x="5474" y="2086"/>
                    <a:pt x="3846" y="2086"/>
                  </a:cubicBezTo>
                  <a:cubicBezTo>
                    <a:pt x="3706" y="2086"/>
                    <a:pt x="3566" y="2082"/>
                    <a:pt x="3426" y="2076"/>
                  </a:cubicBezTo>
                  <a:lnTo>
                    <a:pt x="3409" y="2076"/>
                  </a:lnTo>
                  <a:cubicBezTo>
                    <a:pt x="2390" y="2026"/>
                    <a:pt x="987" y="1975"/>
                    <a:pt x="185" y="1391"/>
                  </a:cubicBezTo>
                  <a:cubicBezTo>
                    <a:pt x="171" y="1370"/>
                    <a:pt x="151" y="1360"/>
                    <a:pt x="130" y="1360"/>
                  </a:cubicBezTo>
                  <a:cubicBezTo>
                    <a:pt x="101" y="1360"/>
                    <a:pt x="70" y="1378"/>
                    <a:pt x="51" y="1407"/>
                  </a:cubicBezTo>
                  <a:cubicBezTo>
                    <a:pt x="1" y="1441"/>
                    <a:pt x="18" y="1508"/>
                    <a:pt x="68" y="1558"/>
                  </a:cubicBezTo>
                  <a:cubicBezTo>
                    <a:pt x="920" y="2176"/>
                    <a:pt x="2357" y="2243"/>
                    <a:pt x="3409" y="2276"/>
                  </a:cubicBezTo>
                  <a:lnTo>
                    <a:pt x="3861" y="2276"/>
                  </a:lnTo>
                  <a:cubicBezTo>
                    <a:pt x="5531" y="2276"/>
                    <a:pt x="7152" y="1859"/>
                    <a:pt x="8739" y="1424"/>
                  </a:cubicBezTo>
                  <a:cubicBezTo>
                    <a:pt x="9207" y="1307"/>
                    <a:pt x="9692" y="1157"/>
                    <a:pt x="10160" y="1006"/>
                  </a:cubicBezTo>
                  <a:cubicBezTo>
                    <a:pt x="10995" y="756"/>
                    <a:pt x="11847" y="488"/>
                    <a:pt x="12766" y="355"/>
                  </a:cubicBezTo>
                  <a:cubicBezTo>
                    <a:pt x="13231" y="294"/>
                    <a:pt x="13884" y="203"/>
                    <a:pt x="14498" y="203"/>
                  </a:cubicBezTo>
                  <a:cubicBezTo>
                    <a:pt x="14900" y="203"/>
                    <a:pt x="15286" y="242"/>
                    <a:pt x="15590" y="355"/>
                  </a:cubicBezTo>
                  <a:cubicBezTo>
                    <a:pt x="15598" y="363"/>
                    <a:pt x="15607" y="366"/>
                    <a:pt x="15618" y="366"/>
                  </a:cubicBezTo>
                  <a:cubicBezTo>
                    <a:pt x="15652" y="366"/>
                    <a:pt x="15694" y="330"/>
                    <a:pt x="15707" y="305"/>
                  </a:cubicBezTo>
                  <a:cubicBezTo>
                    <a:pt x="15724" y="255"/>
                    <a:pt x="15707" y="188"/>
                    <a:pt x="15640" y="171"/>
                  </a:cubicBezTo>
                  <a:cubicBezTo>
                    <a:pt x="15327" y="44"/>
                    <a:pt x="14931" y="0"/>
                    <a:pt x="14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2" name="Google Shape;1702;p36"/>
            <p:cNvSpPr/>
            <p:nvPr/>
          </p:nvSpPr>
          <p:spPr>
            <a:xfrm>
              <a:off x="5492115" y="4587548"/>
              <a:ext cx="77936" cy="59160"/>
            </a:xfrm>
            <a:custGeom>
              <a:avLst/>
              <a:gdLst/>
              <a:ahLst/>
              <a:cxnLst/>
              <a:rect l="l" t="t" r="r" b="b"/>
              <a:pathLst>
                <a:path w="1872" h="1421" extrusionOk="0">
                  <a:moveTo>
                    <a:pt x="1755" y="0"/>
                  </a:moveTo>
                  <a:cubicBezTo>
                    <a:pt x="1170" y="17"/>
                    <a:pt x="34" y="702"/>
                    <a:pt x="1" y="1304"/>
                  </a:cubicBezTo>
                  <a:cubicBezTo>
                    <a:pt x="1" y="1370"/>
                    <a:pt x="51" y="1421"/>
                    <a:pt x="118" y="1421"/>
                  </a:cubicBezTo>
                  <a:cubicBezTo>
                    <a:pt x="151" y="1421"/>
                    <a:pt x="218" y="1370"/>
                    <a:pt x="218" y="1320"/>
                  </a:cubicBezTo>
                  <a:cubicBezTo>
                    <a:pt x="234" y="852"/>
                    <a:pt x="1254" y="218"/>
                    <a:pt x="1755" y="201"/>
                  </a:cubicBezTo>
                  <a:cubicBezTo>
                    <a:pt x="1822" y="201"/>
                    <a:pt x="1872" y="167"/>
                    <a:pt x="1872" y="101"/>
                  </a:cubicBezTo>
                  <a:cubicBezTo>
                    <a:pt x="1872" y="34"/>
                    <a:pt x="1822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3" name="Google Shape;1703;p36"/>
            <p:cNvSpPr/>
            <p:nvPr/>
          </p:nvSpPr>
          <p:spPr>
            <a:xfrm>
              <a:off x="5439949" y="4652037"/>
              <a:ext cx="130809" cy="38510"/>
            </a:xfrm>
            <a:custGeom>
              <a:avLst/>
              <a:gdLst/>
              <a:ahLst/>
              <a:cxnLst/>
              <a:rect l="l" t="t" r="r" b="b"/>
              <a:pathLst>
                <a:path w="3142" h="925" extrusionOk="0">
                  <a:moveTo>
                    <a:pt x="102" y="1"/>
                  </a:moveTo>
                  <a:cubicBezTo>
                    <a:pt x="56" y="1"/>
                    <a:pt x="28" y="33"/>
                    <a:pt x="0" y="89"/>
                  </a:cubicBezTo>
                  <a:cubicBezTo>
                    <a:pt x="0" y="156"/>
                    <a:pt x="34" y="189"/>
                    <a:pt x="84" y="222"/>
                  </a:cubicBezTo>
                  <a:cubicBezTo>
                    <a:pt x="301" y="256"/>
                    <a:pt x="502" y="339"/>
                    <a:pt x="702" y="490"/>
                  </a:cubicBezTo>
                  <a:cubicBezTo>
                    <a:pt x="1471" y="924"/>
                    <a:pt x="2122" y="924"/>
                    <a:pt x="3008" y="924"/>
                  </a:cubicBezTo>
                  <a:cubicBezTo>
                    <a:pt x="3075" y="924"/>
                    <a:pt x="3142" y="857"/>
                    <a:pt x="3142" y="807"/>
                  </a:cubicBezTo>
                  <a:cubicBezTo>
                    <a:pt x="3142" y="740"/>
                    <a:pt x="3091" y="690"/>
                    <a:pt x="3041" y="690"/>
                  </a:cubicBezTo>
                  <a:cubicBezTo>
                    <a:pt x="2156" y="690"/>
                    <a:pt x="1538" y="690"/>
                    <a:pt x="819" y="306"/>
                  </a:cubicBezTo>
                  <a:cubicBezTo>
                    <a:pt x="619" y="156"/>
                    <a:pt x="385" y="55"/>
                    <a:pt x="134" y="5"/>
                  </a:cubicBezTo>
                  <a:cubicBezTo>
                    <a:pt x="123" y="2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4" name="Google Shape;1704;p36"/>
            <p:cNvSpPr/>
            <p:nvPr/>
          </p:nvSpPr>
          <p:spPr>
            <a:xfrm>
              <a:off x="5362054" y="4666275"/>
              <a:ext cx="82807" cy="47919"/>
            </a:xfrm>
            <a:custGeom>
              <a:avLst/>
              <a:gdLst/>
              <a:ahLst/>
              <a:cxnLst/>
              <a:rect l="l" t="t" r="r" b="b"/>
              <a:pathLst>
                <a:path w="1989" h="1151" extrusionOk="0">
                  <a:moveTo>
                    <a:pt x="122" y="1"/>
                  </a:moveTo>
                  <a:cubicBezTo>
                    <a:pt x="101" y="1"/>
                    <a:pt x="81" y="10"/>
                    <a:pt x="67" y="31"/>
                  </a:cubicBezTo>
                  <a:cubicBezTo>
                    <a:pt x="17" y="64"/>
                    <a:pt x="0" y="131"/>
                    <a:pt x="33" y="164"/>
                  </a:cubicBezTo>
                  <a:cubicBezTo>
                    <a:pt x="318" y="499"/>
                    <a:pt x="1404" y="1083"/>
                    <a:pt x="1871" y="1150"/>
                  </a:cubicBezTo>
                  <a:cubicBezTo>
                    <a:pt x="1922" y="1150"/>
                    <a:pt x="1988" y="1117"/>
                    <a:pt x="1955" y="1067"/>
                  </a:cubicBezTo>
                  <a:cubicBezTo>
                    <a:pt x="1988" y="1000"/>
                    <a:pt x="1938" y="950"/>
                    <a:pt x="1871" y="950"/>
                  </a:cubicBezTo>
                  <a:cubicBezTo>
                    <a:pt x="1487" y="900"/>
                    <a:pt x="434" y="332"/>
                    <a:pt x="201" y="48"/>
                  </a:cubicBezTo>
                  <a:cubicBezTo>
                    <a:pt x="181" y="18"/>
                    <a:pt x="15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5" name="Google Shape;1705;p36"/>
            <p:cNvSpPr/>
            <p:nvPr/>
          </p:nvSpPr>
          <p:spPr>
            <a:xfrm>
              <a:off x="5397525" y="4592835"/>
              <a:ext cx="44547" cy="69193"/>
            </a:xfrm>
            <a:custGeom>
              <a:avLst/>
              <a:gdLst/>
              <a:ahLst/>
              <a:cxnLst/>
              <a:rect l="l" t="t" r="r" b="b"/>
              <a:pathLst>
                <a:path w="1070" h="1662" extrusionOk="0">
                  <a:moveTo>
                    <a:pt x="951" y="1"/>
                  </a:moveTo>
                  <a:cubicBezTo>
                    <a:pt x="913" y="1"/>
                    <a:pt x="878" y="23"/>
                    <a:pt x="852" y="74"/>
                  </a:cubicBezTo>
                  <a:cubicBezTo>
                    <a:pt x="752" y="341"/>
                    <a:pt x="585" y="625"/>
                    <a:pt x="401" y="893"/>
                  </a:cubicBezTo>
                  <a:cubicBezTo>
                    <a:pt x="251" y="1093"/>
                    <a:pt x="134" y="1294"/>
                    <a:pt x="17" y="1494"/>
                  </a:cubicBezTo>
                  <a:cubicBezTo>
                    <a:pt x="0" y="1561"/>
                    <a:pt x="17" y="1611"/>
                    <a:pt x="67" y="1644"/>
                  </a:cubicBezTo>
                  <a:cubicBezTo>
                    <a:pt x="67" y="1661"/>
                    <a:pt x="84" y="1661"/>
                    <a:pt x="100" y="1661"/>
                  </a:cubicBezTo>
                  <a:cubicBezTo>
                    <a:pt x="151" y="1661"/>
                    <a:pt x="167" y="1644"/>
                    <a:pt x="201" y="1578"/>
                  </a:cubicBezTo>
                  <a:cubicBezTo>
                    <a:pt x="301" y="1394"/>
                    <a:pt x="435" y="1177"/>
                    <a:pt x="568" y="993"/>
                  </a:cubicBezTo>
                  <a:cubicBezTo>
                    <a:pt x="752" y="709"/>
                    <a:pt x="936" y="425"/>
                    <a:pt x="1036" y="141"/>
                  </a:cubicBezTo>
                  <a:cubicBezTo>
                    <a:pt x="1070" y="91"/>
                    <a:pt x="1036" y="40"/>
                    <a:pt x="986" y="7"/>
                  </a:cubicBezTo>
                  <a:cubicBezTo>
                    <a:pt x="974" y="3"/>
                    <a:pt x="96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6" name="Google Shape;1706;p36"/>
            <p:cNvSpPr/>
            <p:nvPr/>
          </p:nvSpPr>
          <p:spPr>
            <a:xfrm>
              <a:off x="5241694" y="4642836"/>
              <a:ext cx="64739" cy="64405"/>
            </a:xfrm>
            <a:custGeom>
              <a:avLst/>
              <a:gdLst/>
              <a:ahLst/>
              <a:cxnLst/>
              <a:rect l="l" t="t" r="r" b="b"/>
              <a:pathLst>
                <a:path w="1555" h="1547" extrusionOk="0">
                  <a:moveTo>
                    <a:pt x="1418" y="0"/>
                  </a:moveTo>
                  <a:cubicBezTo>
                    <a:pt x="1400" y="0"/>
                    <a:pt x="1383" y="7"/>
                    <a:pt x="1371" y="26"/>
                  </a:cubicBezTo>
                  <a:cubicBezTo>
                    <a:pt x="1304" y="59"/>
                    <a:pt x="1237" y="109"/>
                    <a:pt x="1170" y="176"/>
                  </a:cubicBezTo>
                  <a:cubicBezTo>
                    <a:pt x="752" y="510"/>
                    <a:pt x="218" y="928"/>
                    <a:pt x="34" y="1396"/>
                  </a:cubicBezTo>
                  <a:cubicBezTo>
                    <a:pt x="0" y="1463"/>
                    <a:pt x="34" y="1529"/>
                    <a:pt x="84" y="1546"/>
                  </a:cubicBezTo>
                  <a:lnTo>
                    <a:pt x="134" y="1546"/>
                  </a:lnTo>
                  <a:cubicBezTo>
                    <a:pt x="168" y="1546"/>
                    <a:pt x="218" y="1529"/>
                    <a:pt x="218" y="1479"/>
                  </a:cubicBezTo>
                  <a:cubicBezTo>
                    <a:pt x="385" y="1062"/>
                    <a:pt x="903" y="644"/>
                    <a:pt x="1304" y="343"/>
                  </a:cubicBezTo>
                  <a:cubicBezTo>
                    <a:pt x="1371" y="293"/>
                    <a:pt x="1421" y="226"/>
                    <a:pt x="1488" y="193"/>
                  </a:cubicBezTo>
                  <a:cubicBezTo>
                    <a:pt x="1538" y="143"/>
                    <a:pt x="1554" y="93"/>
                    <a:pt x="1504" y="42"/>
                  </a:cubicBezTo>
                  <a:cubicBezTo>
                    <a:pt x="1483" y="21"/>
                    <a:pt x="1449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7" name="Google Shape;1707;p36"/>
            <p:cNvSpPr/>
            <p:nvPr/>
          </p:nvSpPr>
          <p:spPr>
            <a:xfrm>
              <a:off x="5408641" y="4566690"/>
              <a:ext cx="10491" cy="63323"/>
            </a:xfrm>
            <a:custGeom>
              <a:avLst/>
              <a:gdLst/>
              <a:ahLst/>
              <a:cxnLst/>
              <a:rect l="l" t="t" r="r" b="b"/>
              <a:pathLst>
                <a:path w="252" h="1521" extrusionOk="0">
                  <a:moveTo>
                    <a:pt x="117" y="0"/>
                  </a:moveTo>
                  <a:cubicBezTo>
                    <a:pt x="51" y="0"/>
                    <a:pt x="1" y="33"/>
                    <a:pt x="1" y="100"/>
                  </a:cubicBezTo>
                  <a:cubicBezTo>
                    <a:pt x="1" y="351"/>
                    <a:pt x="1" y="602"/>
                    <a:pt x="34" y="852"/>
                  </a:cubicBezTo>
                  <a:cubicBezTo>
                    <a:pt x="34" y="1036"/>
                    <a:pt x="51" y="1220"/>
                    <a:pt x="51" y="1420"/>
                  </a:cubicBezTo>
                  <a:cubicBezTo>
                    <a:pt x="51" y="1470"/>
                    <a:pt x="84" y="1521"/>
                    <a:pt x="151" y="1521"/>
                  </a:cubicBezTo>
                  <a:cubicBezTo>
                    <a:pt x="218" y="1504"/>
                    <a:pt x="251" y="1454"/>
                    <a:pt x="251" y="1420"/>
                  </a:cubicBezTo>
                  <a:cubicBezTo>
                    <a:pt x="251" y="1220"/>
                    <a:pt x="234" y="1036"/>
                    <a:pt x="234" y="852"/>
                  </a:cubicBezTo>
                  <a:cubicBezTo>
                    <a:pt x="234" y="602"/>
                    <a:pt x="218" y="351"/>
                    <a:pt x="218" y="100"/>
                  </a:cubicBezTo>
                  <a:cubicBezTo>
                    <a:pt x="218" y="33"/>
                    <a:pt x="168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8" name="Google Shape;1708;p36"/>
            <p:cNvSpPr/>
            <p:nvPr/>
          </p:nvSpPr>
          <p:spPr>
            <a:xfrm>
              <a:off x="5300813" y="4688757"/>
              <a:ext cx="75188" cy="27519"/>
            </a:xfrm>
            <a:custGeom>
              <a:avLst/>
              <a:gdLst/>
              <a:ahLst/>
              <a:cxnLst/>
              <a:rect l="l" t="t" r="r" b="b"/>
              <a:pathLst>
                <a:path w="1806" h="661" extrusionOk="0">
                  <a:moveTo>
                    <a:pt x="120" y="0"/>
                  </a:moveTo>
                  <a:cubicBezTo>
                    <a:pt x="93" y="0"/>
                    <a:pt x="68" y="9"/>
                    <a:pt x="51" y="25"/>
                  </a:cubicBezTo>
                  <a:cubicBezTo>
                    <a:pt x="1" y="76"/>
                    <a:pt x="1" y="126"/>
                    <a:pt x="51" y="176"/>
                  </a:cubicBezTo>
                  <a:cubicBezTo>
                    <a:pt x="385" y="510"/>
                    <a:pt x="1070" y="660"/>
                    <a:pt x="1621" y="660"/>
                  </a:cubicBezTo>
                  <a:lnTo>
                    <a:pt x="1705" y="660"/>
                  </a:lnTo>
                  <a:cubicBezTo>
                    <a:pt x="1755" y="660"/>
                    <a:pt x="1805" y="610"/>
                    <a:pt x="1805" y="543"/>
                  </a:cubicBezTo>
                  <a:cubicBezTo>
                    <a:pt x="1805" y="493"/>
                    <a:pt x="1755" y="443"/>
                    <a:pt x="1705" y="443"/>
                  </a:cubicBezTo>
                  <a:cubicBezTo>
                    <a:pt x="1678" y="444"/>
                    <a:pt x="1651" y="444"/>
                    <a:pt x="1623" y="444"/>
                  </a:cubicBezTo>
                  <a:cubicBezTo>
                    <a:pt x="1102" y="444"/>
                    <a:pt x="471" y="295"/>
                    <a:pt x="201" y="25"/>
                  </a:cubicBezTo>
                  <a:cubicBezTo>
                    <a:pt x="176" y="9"/>
                    <a:pt x="147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9" name="Google Shape;1709;p36"/>
            <p:cNvSpPr/>
            <p:nvPr/>
          </p:nvSpPr>
          <p:spPr>
            <a:xfrm>
              <a:off x="5131784" y="4724561"/>
              <a:ext cx="116196" cy="44588"/>
            </a:xfrm>
            <a:custGeom>
              <a:avLst/>
              <a:gdLst/>
              <a:ahLst/>
              <a:cxnLst/>
              <a:rect l="l" t="t" r="r" b="b"/>
              <a:pathLst>
                <a:path w="2791" h="1071" extrusionOk="0">
                  <a:moveTo>
                    <a:pt x="131" y="0"/>
                  </a:moveTo>
                  <a:cubicBezTo>
                    <a:pt x="99" y="0"/>
                    <a:pt x="66" y="19"/>
                    <a:pt x="34" y="51"/>
                  </a:cubicBezTo>
                  <a:cubicBezTo>
                    <a:pt x="1" y="84"/>
                    <a:pt x="17" y="151"/>
                    <a:pt x="51" y="185"/>
                  </a:cubicBezTo>
                  <a:cubicBezTo>
                    <a:pt x="669" y="602"/>
                    <a:pt x="1521" y="1070"/>
                    <a:pt x="2590" y="1070"/>
                  </a:cubicBezTo>
                  <a:lnTo>
                    <a:pt x="2691" y="1070"/>
                  </a:lnTo>
                  <a:cubicBezTo>
                    <a:pt x="2757" y="1070"/>
                    <a:pt x="2791" y="1020"/>
                    <a:pt x="2791" y="970"/>
                  </a:cubicBezTo>
                  <a:cubicBezTo>
                    <a:pt x="2791" y="903"/>
                    <a:pt x="2757" y="853"/>
                    <a:pt x="2691" y="853"/>
                  </a:cubicBezTo>
                  <a:cubicBezTo>
                    <a:pt x="2637" y="856"/>
                    <a:pt x="2585" y="857"/>
                    <a:pt x="2533" y="857"/>
                  </a:cubicBezTo>
                  <a:cubicBezTo>
                    <a:pt x="1539" y="857"/>
                    <a:pt x="756" y="415"/>
                    <a:pt x="184" y="18"/>
                  </a:cubicBezTo>
                  <a:cubicBezTo>
                    <a:pt x="167" y="6"/>
                    <a:pt x="14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0" name="Google Shape;1710;p36"/>
            <p:cNvSpPr/>
            <p:nvPr/>
          </p:nvSpPr>
          <p:spPr>
            <a:xfrm>
              <a:off x="5190903" y="4668190"/>
              <a:ext cx="36928" cy="49459"/>
            </a:xfrm>
            <a:custGeom>
              <a:avLst/>
              <a:gdLst/>
              <a:ahLst/>
              <a:cxnLst/>
              <a:rect l="l" t="t" r="r" b="b"/>
              <a:pathLst>
                <a:path w="887" h="1188" extrusionOk="0">
                  <a:moveTo>
                    <a:pt x="753" y="0"/>
                  </a:moveTo>
                  <a:cubicBezTo>
                    <a:pt x="733" y="0"/>
                    <a:pt x="715" y="5"/>
                    <a:pt x="703" y="18"/>
                  </a:cubicBezTo>
                  <a:cubicBezTo>
                    <a:pt x="435" y="202"/>
                    <a:pt x="268" y="519"/>
                    <a:pt x="118" y="820"/>
                  </a:cubicBezTo>
                  <a:cubicBezTo>
                    <a:pt x="68" y="870"/>
                    <a:pt x="51" y="954"/>
                    <a:pt x="17" y="1021"/>
                  </a:cubicBezTo>
                  <a:cubicBezTo>
                    <a:pt x="1" y="1088"/>
                    <a:pt x="17" y="1154"/>
                    <a:pt x="51" y="1171"/>
                  </a:cubicBezTo>
                  <a:cubicBezTo>
                    <a:pt x="51" y="1188"/>
                    <a:pt x="84" y="1188"/>
                    <a:pt x="101" y="1188"/>
                  </a:cubicBezTo>
                  <a:cubicBezTo>
                    <a:pt x="134" y="1188"/>
                    <a:pt x="168" y="1171"/>
                    <a:pt x="218" y="1121"/>
                  </a:cubicBezTo>
                  <a:cubicBezTo>
                    <a:pt x="235" y="1071"/>
                    <a:pt x="285" y="1004"/>
                    <a:pt x="318" y="920"/>
                  </a:cubicBezTo>
                  <a:cubicBezTo>
                    <a:pt x="452" y="653"/>
                    <a:pt x="602" y="352"/>
                    <a:pt x="819" y="185"/>
                  </a:cubicBezTo>
                  <a:cubicBezTo>
                    <a:pt x="870" y="152"/>
                    <a:pt x="886" y="85"/>
                    <a:pt x="853" y="35"/>
                  </a:cubicBezTo>
                  <a:cubicBezTo>
                    <a:pt x="822" y="14"/>
                    <a:pt x="785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1" name="Google Shape;1711;p36"/>
            <p:cNvSpPr/>
            <p:nvPr/>
          </p:nvSpPr>
          <p:spPr>
            <a:xfrm>
              <a:off x="5538035" y="4559030"/>
              <a:ext cx="96046" cy="62365"/>
            </a:xfrm>
            <a:custGeom>
              <a:avLst/>
              <a:gdLst/>
              <a:ahLst/>
              <a:cxnLst/>
              <a:rect l="l" t="t" r="r" b="b"/>
              <a:pathLst>
                <a:path w="2307" h="1498" extrusionOk="0">
                  <a:moveTo>
                    <a:pt x="1282" y="1"/>
                  </a:moveTo>
                  <a:cubicBezTo>
                    <a:pt x="992" y="1"/>
                    <a:pt x="702" y="73"/>
                    <a:pt x="451" y="217"/>
                  </a:cubicBezTo>
                  <a:cubicBezTo>
                    <a:pt x="0" y="733"/>
                    <a:pt x="593" y="1497"/>
                    <a:pt x="1302" y="1497"/>
                  </a:cubicBezTo>
                  <a:cubicBezTo>
                    <a:pt x="1512" y="1497"/>
                    <a:pt x="1732" y="1430"/>
                    <a:pt x="1939" y="1270"/>
                  </a:cubicBezTo>
                  <a:cubicBezTo>
                    <a:pt x="2223" y="1036"/>
                    <a:pt x="2306" y="301"/>
                    <a:pt x="1905" y="117"/>
                  </a:cubicBezTo>
                  <a:cubicBezTo>
                    <a:pt x="1707" y="39"/>
                    <a:pt x="1494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2" name="Google Shape;1712;p36"/>
            <p:cNvSpPr/>
            <p:nvPr/>
          </p:nvSpPr>
          <p:spPr>
            <a:xfrm>
              <a:off x="5555563" y="4638298"/>
              <a:ext cx="51375" cy="33431"/>
            </a:xfrm>
            <a:custGeom>
              <a:avLst/>
              <a:gdLst/>
              <a:ahLst/>
              <a:cxnLst/>
              <a:rect l="l" t="t" r="r" b="b"/>
              <a:pathLst>
                <a:path w="1234" h="803" extrusionOk="0">
                  <a:moveTo>
                    <a:pt x="712" y="0"/>
                  </a:moveTo>
                  <a:cubicBezTo>
                    <a:pt x="548" y="0"/>
                    <a:pt x="381" y="38"/>
                    <a:pt x="231" y="118"/>
                  </a:cubicBezTo>
                  <a:cubicBezTo>
                    <a:pt x="1" y="387"/>
                    <a:pt x="319" y="802"/>
                    <a:pt x="698" y="802"/>
                  </a:cubicBezTo>
                  <a:cubicBezTo>
                    <a:pt x="814" y="802"/>
                    <a:pt x="936" y="763"/>
                    <a:pt x="1050" y="669"/>
                  </a:cubicBezTo>
                  <a:cubicBezTo>
                    <a:pt x="1200" y="552"/>
                    <a:pt x="1233" y="151"/>
                    <a:pt x="1033" y="51"/>
                  </a:cubicBezTo>
                  <a:cubicBezTo>
                    <a:pt x="932" y="17"/>
                    <a:pt x="823" y="0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3" name="Google Shape;1713;p36"/>
            <p:cNvSpPr/>
            <p:nvPr/>
          </p:nvSpPr>
          <p:spPr>
            <a:xfrm>
              <a:off x="5524255" y="4672562"/>
              <a:ext cx="51375" cy="33930"/>
            </a:xfrm>
            <a:custGeom>
              <a:avLst/>
              <a:gdLst/>
              <a:ahLst/>
              <a:cxnLst/>
              <a:rect l="l" t="t" r="r" b="b"/>
              <a:pathLst>
                <a:path w="1234" h="815" extrusionOk="0">
                  <a:moveTo>
                    <a:pt x="701" y="0"/>
                  </a:moveTo>
                  <a:cubicBezTo>
                    <a:pt x="541" y="0"/>
                    <a:pt x="377" y="43"/>
                    <a:pt x="231" y="130"/>
                  </a:cubicBezTo>
                  <a:cubicBezTo>
                    <a:pt x="1" y="399"/>
                    <a:pt x="319" y="815"/>
                    <a:pt x="698" y="815"/>
                  </a:cubicBezTo>
                  <a:cubicBezTo>
                    <a:pt x="814" y="815"/>
                    <a:pt x="936" y="776"/>
                    <a:pt x="1050" y="682"/>
                  </a:cubicBezTo>
                  <a:cubicBezTo>
                    <a:pt x="1200" y="565"/>
                    <a:pt x="1234" y="164"/>
                    <a:pt x="1033" y="64"/>
                  </a:cubicBezTo>
                  <a:cubicBezTo>
                    <a:pt x="929" y="22"/>
                    <a:pt x="81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4" name="Google Shape;1714;p36"/>
            <p:cNvSpPr/>
            <p:nvPr/>
          </p:nvSpPr>
          <p:spPr>
            <a:xfrm>
              <a:off x="5382912" y="4521394"/>
              <a:ext cx="65488" cy="54164"/>
            </a:xfrm>
            <a:custGeom>
              <a:avLst/>
              <a:gdLst/>
              <a:ahLst/>
              <a:cxnLst/>
              <a:rect l="l" t="t" r="r" b="b"/>
              <a:pathLst>
                <a:path w="1573" h="1301" extrusionOk="0">
                  <a:moveTo>
                    <a:pt x="613" y="0"/>
                  </a:moveTo>
                  <a:cubicBezTo>
                    <a:pt x="370" y="0"/>
                    <a:pt x="111" y="100"/>
                    <a:pt x="67" y="286"/>
                  </a:cubicBezTo>
                  <a:cubicBezTo>
                    <a:pt x="0" y="637"/>
                    <a:pt x="117" y="1005"/>
                    <a:pt x="401" y="1255"/>
                  </a:cubicBezTo>
                  <a:cubicBezTo>
                    <a:pt x="473" y="1286"/>
                    <a:pt x="545" y="1300"/>
                    <a:pt x="616" y="1300"/>
                  </a:cubicBezTo>
                  <a:cubicBezTo>
                    <a:pt x="1149" y="1300"/>
                    <a:pt x="1573" y="484"/>
                    <a:pt x="953" y="86"/>
                  </a:cubicBezTo>
                  <a:cubicBezTo>
                    <a:pt x="866" y="28"/>
                    <a:pt x="742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5" name="Google Shape;1715;p36"/>
            <p:cNvSpPr/>
            <p:nvPr/>
          </p:nvSpPr>
          <p:spPr>
            <a:xfrm>
              <a:off x="5401730" y="4687591"/>
              <a:ext cx="72357" cy="46254"/>
            </a:xfrm>
            <a:custGeom>
              <a:avLst/>
              <a:gdLst/>
              <a:ahLst/>
              <a:cxnLst/>
              <a:rect l="l" t="t" r="r" b="b"/>
              <a:pathLst>
                <a:path w="1738" h="1111" extrusionOk="0">
                  <a:moveTo>
                    <a:pt x="941" y="1"/>
                  </a:moveTo>
                  <a:cubicBezTo>
                    <a:pt x="742" y="1"/>
                    <a:pt x="547" y="47"/>
                    <a:pt x="367" y="137"/>
                  </a:cubicBezTo>
                  <a:cubicBezTo>
                    <a:pt x="1" y="516"/>
                    <a:pt x="433" y="1110"/>
                    <a:pt x="967" y="1110"/>
                  </a:cubicBezTo>
                  <a:cubicBezTo>
                    <a:pt x="1115" y="1110"/>
                    <a:pt x="1271" y="1065"/>
                    <a:pt x="1420" y="956"/>
                  </a:cubicBezTo>
                  <a:cubicBezTo>
                    <a:pt x="1654" y="789"/>
                    <a:pt x="1737" y="237"/>
                    <a:pt x="1453" y="104"/>
                  </a:cubicBezTo>
                  <a:cubicBezTo>
                    <a:pt x="1284" y="34"/>
                    <a:pt x="1111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6" name="Google Shape;1716;p36"/>
            <p:cNvSpPr/>
            <p:nvPr/>
          </p:nvSpPr>
          <p:spPr>
            <a:xfrm>
              <a:off x="5356684" y="4701163"/>
              <a:ext cx="41549" cy="27394"/>
            </a:xfrm>
            <a:custGeom>
              <a:avLst/>
              <a:gdLst/>
              <a:ahLst/>
              <a:cxnLst/>
              <a:rect l="l" t="t" r="r" b="b"/>
              <a:pathLst>
                <a:path w="998" h="658" extrusionOk="0">
                  <a:moveTo>
                    <a:pt x="528" y="1"/>
                  </a:moveTo>
                  <a:cubicBezTo>
                    <a:pt x="415" y="1"/>
                    <a:pt x="301" y="26"/>
                    <a:pt x="196" y="78"/>
                  </a:cubicBezTo>
                  <a:cubicBezTo>
                    <a:pt x="1" y="312"/>
                    <a:pt x="261" y="658"/>
                    <a:pt x="567" y="658"/>
                  </a:cubicBezTo>
                  <a:cubicBezTo>
                    <a:pt x="655" y="658"/>
                    <a:pt x="746" y="630"/>
                    <a:pt x="831" y="563"/>
                  </a:cubicBezTo>
                  <a:cubicBezTo>
                    <a:pt x="964" y="479"/>
                    <a:pt x="998" y="145"/>
                    <a:pt x="831" y="62"/>
                  </a:cubicBezTo>
                  <a:cubicBezTo>
                    <a:pt x="735" y="22"/>
                    <a:pt x="632" y="1"/>
                    <a:pt x="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7" name="Google Shape;1717;p36"/>
            <p:cNvSpPr/>
            <p:nvPr/>
          </p:nvSpPr>
          <p:spPr>
            <a:xfrm>
              <a:off x="5288989" y="4625226"/>
              <a:ext cx="34597" cy="31641"/>
            </a:xfrm>
            <a:custGeom>
              <a:avLst/>
              <a:gdLst/>
              <a:ahLst/>
              <a:cxnLst/>
              <a:rect l="l" t="t" r="r" b="b"/>
              <a:pathLst>
                <a:path w="831" h="760" extrusionOk="0">
                  <a:moveTo>
                    <a:pt x="389" y="0"/>
                  </a:moveTo>
                  <a:cubicBezTo>
                    <a:pt x="345" y="0"/>
                    <a:pt x="304" y="10"/>
                    <a:pt x="268" y="31"/>
                  </a:cubicBezTo>
                  <a:cubicBezTo>
                    <a:pt x="101" y="181"/>
                    <a:pt x="1" y="382"/>
                    <a:pt x="17" y="599"/>
                  </a:cubicBezTo>
                  <a:cubicBezTo>
                    <a:pt x="78" y="710"/>
                    <a:pt x="192" y="760"/>
                    <a:pt x="313" y="760"/>
                  </a:cubicBezTo>
                  <a:cubicBezTo>
                    <a:pt x="558" y="760"/>
                    <a:pt x="831" y="556"/>
                    <a:pt x="753" y="232"/>
                  </a:cubicBezTo>
                  <a:cubicBezTo>
                    <a:pt x="739" y="126"/>
                    <a:pt x="55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8" name="Google Shape;1718;p36"/>
            <p:cNvSpPr/>
            <p:nvPr/>
          </p:nvSpPr>
          <p:spPr>
            <a:xfrm>
              <a:off x="5209679" y="4651995"/>
              <a:ext cx="35055" cy="31349"/>
            </a:xfrm>
            <a:custGeom>
              <a:avLst/>
              <a:gdLst/>
              <a:ahLst/>
              <a:cxnLst/>
              <a:rect l="l" t="t" r="r" b="b"/>
              <a:pathLst>
                <a:path w="842" h="753" extrusionOk="0">
                  <a:moveTo>
                    <a:pt x="403" y="0"/>
                  </a:moveTo>
                  <a:cubicBezTo>
                    <a:pt x="354" y="0"/>
                    <a:pt x="308" y="12"/>
                    <a:pt x="268" y="40"/>
                  </a:cubicBezTo>
                  <a:cubicBezTo>
                    <a:pt x="101" y="173"/>
                    <a:pt x="1" y="391"/>
                    <a:pt x="18" y="591"/>
                  </a:cubicBezTo>
                  <a:cubicBezTo>
                    <a:pt x="84" y="702"/>
                    <a:pt x="203" y="753"/>
                    <a:pt x="327" y="753"/>
                  </a:cubicBezTo>
                  <a:cubicBezTo>
                    <a:pt x="575" y="753"/>
                    <a:pt x="842" y="552"/>
                    <a:pt x="753" y="240"/>
                  </a:cubicBezTo>
                  <a:cubicBezTo>
                    <a:pt x="740" y="125"/>
                    <a:pt x="56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9" name="Google Shape;1719;p36"/>
            <p:cNvSpPr/>
            <p:nvPr/>
          </p:nvSpPr>
          <p:spPr>
            <a:xfrm>
              <a:off x="5228913" y="4758116"/>
              <a:ext cx="40633" cy="27269"/>
            </a:xfrm>
            <a:custGeom>
              <a:avLst/>
              <a:gdLst/>
              <a:ahLst/>
              <a:cxnLst/>
              <a:rect l="l" t="t" r="r" b="b"/>
              <a:pathLst>
                <a:path w="976" h="655" extrusionOk="0">
                  <a:moveTo>
                    <a:pt x="601" y="0"/>
                  </a:moveTo>
                  <a:cubicBezTo>
                    <a:pt x="453" y="0"/>
                    <a:pt x="301" y="49"/>
                    <a:pt x="174" y="131"/>
                  </a:cubicBezTo>
                  <a:cubicBezTo>
                    <a:pt x="1" y="365"/>
                    <a:pt x="266" y="655"/>
                    <a:pt x="558" y="655"/>
                  </a:cubicBezTo>
                  <a:cubicBezTo>
                    <a:pt x="661" y="655"/>
                    <a:pt x="767" y="619"/>
                    <a:pt x="859" y="532"/>
                  </a:cubicBezTo>
                  <a:cubicBezTo>
                    <a:pt x="976" y="431"/>
                    <a:pt x="976" y="97"/>
                    <a:pt x="792" y="30"/>
                  </a:cubicBezTo>
                  <a:cubicBezTo>
                    <a:pt x="731" y="10"/>
                    <a:pt x="66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0" name="Google Shape;1720;p36"/>
            <p:cNvSpPr/>
            <p:nvPr/>
          </p:nvSpPr>
          <p:spPr>
            <a:xfrm>
              <a:off x="5429499" y="4557489"/>
              <a:ext cx="45588" cy="4000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409" y="0"/>
                  </a:moveTo>
                  <a:cubicBezTo>
                    <a:pt x="303" y="0"/>
                    <a:pt x="204" y="31"/>
                    <a:pt x="151" y="104"/>
                  </a:cubicBezTo>
                  <a:cubicBezTo>
                    <a:pt x="34" y="338"/>
                    <a:pt x="1" y="639"/>
                    <a:pt x="134" y="856"/>
                  </a:cubicBezTo>
                  <a:cubicBezTo>
                    <a:pt x="211" y="929"/>
                    <a:pt x="303" y="960"/>
                    <a:pt x="396" y="960"/>
                  </a:cubicBezTo>
                  <a:cubicBezTo>
                    <a:pt x="734" y="960"/>
                    <a:pt x="1094" y="550"/>
                    <a:pt x="820" y="171"/>
                  </a:cubicBezTo>
                  <a:cubicBezTo>
                    <a:pt x="749" y="70"/>
                    <a:pt x="570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33" name="Google Shape;1733;p36"/>
          <p:cNvSpPr txBox="1">
            <a:spLocks noGrp="1"/>
          </p:cNvSpPr>
          <p:nvPr>
            <p:ph type="title" idx="15"/>
          </p:nvPr>
        </p:nvSpPr>
        <p:spPr>
          <a:xfrm>
            <a:off x="0" y="0"/>
            <a:ext cx="12192000" cy="14285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en-US" sz="4267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NỘI DUNG BÀI HỌC</a:t>
            </a:r>
            <a:endParaRPr sz="4267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1" name="Google Shape;1546;p36"/>
          <p:cNvSpPr txBox="1">
            <a:spLocks/>
          </p:cNvSpPr>
          <p:nvPr/>
        </p:nvSpPr>
        <p:spPr>
          <a:xfrm>
            <a:off x="8046007" y="1663652"/>
            <a:ext cx="135797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600" b="0" i="0" u="none" strike="noStrike" cap="none">
                <a:solidFill>
                  <a:schemeClr val="accent4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" sz="3733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 4</a:t>
            </a:r>
            <a:endParaRPr lang="en" sz="3733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2" name="Google Shape;1547;p36"/>
          <p:cNvSpPr txBox="1">
            <a:spLocks/>
          </p:cNvSpPr>
          <p:nvPr/>
        </p:nvSpPr>
        <p:spPr>
          <a:xfrm>
            <a:off x="8007085" y="2467083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indent="0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9806340" y="-1260689"/>
            <a:ext cx="2385660" cy="2624226"/>
          </a:xfrm>
          <a:prstGeom prst="rect">
            <a:avLst/>
          </a:prstGeom>
        </p:spPr>
      </p:pic>
      <p:pic>
        <p:nvPicPr>
          <p:cNvPr id="37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093" y="-1808466"/>
            <a:ext cx="3141392" cy="30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8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" grpId="0"/>
      <p:bldP spid="1538" grpId="0" build="p"/>
      <p:bldP spid="1540" grpId="0"/>
      <p:bldP spid="1541" grpId="0" build="p"/>
      <p:bldP spid="1543" grpId="0"/>
      <p:bldP spid="1544" grpId="0" build="p"/>
      <p:bldP spid="1546" grpId="0"/>
      <p:bldP spid="1547" grpId="0" build="p"/>
      <p:bldP spid="201" grpId="0"/>
      <p:bldP spid="2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13762" y="2499594"/>
            <a:ext cx="5992438" cy="2358784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45779" y="809040"/>
            <a:ext cx="5542223" cy="523992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6560" y="1726621"/>
            <a:ext cx="3760272" cy="3760257"/>
            <a:chOff x="0" y="0"/>
            <a:chExt cx="6350000" cy="6349975"/>
          </a:xfrm>
          <a:blipFill>
            <a:blip r:embed="rId4"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Rounded Rectangular Callout 14"/>
          <p:cNvSpPr/>
          <p:nvPr/>
        </p:nvSpPr>
        <p:spPr>
          <a:xfrm>
            <a:off x="5784332" y="2648951"/>
            <a:ext cx="5530214" cy="1936173"/>
          </a:xfrm>
          <a:prstGeom prst="wedgeRoundRectCallout">
            <a:avLst>
              <a:gd name="adj1" fmla="val -25500"/>
              <a:gd name="adj2" fmla="val -113172"/>
              <a:gd name="adj3" fmla="val 16667"/>
            </a:avLst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KHÁM PHÁ CHAO ĐÈN TRONG TRANG TRÍ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 TRÚC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0304" y="1611913"/>
            <a:ext cx="859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4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943" y="3056709"/>
            <a:ext cx="6217920" cy="3265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303537" y="1390876"/>
            <a:ext cx="618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i="1" u="none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b="1" i="1" u="none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05" y="3945421"/>
            <a:ext cx="2750742" cy="27507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14" y="1307908"/>
            <a:ext cx="2193159" cy="2436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3053" y="153949"/>
            <a:ext cx="68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915885" y="311592"/>
            <a:ext cx="9927771" cy="791494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6483811" y="3961005"/>
            <a:ext cx="2513924" cy="2749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0" y="1326659"/>
            <a:ext cx="2436398" cy="2436398"/>
          </a:xfrm>
          <a:prstGeom prst="rect">
            <a:avLst/>
          </a:prstGeom>
        </p:spPr>
      </p:pic>
      <p:sp>
        <p:nvSpPr>
          <p:cNvPr id="19" name="Hộp Văn bản 17"/>
          <p:cNvSpPr txBox="1"/>
          <p:nvPr/>
        </p:nvSpPr>
        <p:spPr>
          <a:xfrm>
            <a:off x="426870" y="3108836"/>
            <a:ext cx="5829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hao </a:t>
            </a:r>
            <a:r>
              <a:rPr lang="vi-VN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 là bộ phận úp trên bóng đèn nhằm bảo vệ và tăng lượng ánh sáng cho bóng </a:t>
            </a:r>
            <a:r>
              <a:rPr 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 </a:t>
            </a:r>
            <a:r>
              <a:rPr lang="vi-VN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trong những công cụ quan trọng làm tăng vẻ đẹp thẩm mỹ của không </a:t>
            </a:r>
            <a:r>
              <a:rPr 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ên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khách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ngủ</a:t>
            </a:r>
            <a:r>
              <a:rPr lang="en-US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lang="vi-VN" sz="28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59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0" y="1885625"/>
            <a:ext cx="2595294" cy="259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8" y="4524516"/>
            <a:ext cx="2619736" cy="2145792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5" y="1753721"/>
            <a:ext cx="4222752" cy="4222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4471806" y="5814726"/>
            <a:ext cx="2718265" cy="537948"/>
          </a:xfrm>
          <a:prstGeom prst="borderCallout2">
            <a:avLst>
              <a:gd name="adj1" fmla="val 45177"/>
              <a:gd name="adj2" fmla="val 103449"/>
              <a:gd name="adj3" fmla="val 47210"/>
              <a:gd name="adj4" fmla="val 112520"/>
              <a:gd name="adj5" fmla="val 45569"/>
              <a:gd name="adj6" fmla="val 187964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4447369" y="3481090"/>
            <a:ext cx="2280686" cy="564795"/>
          </a:xfrm>
          <a:prstGeom prst="borderCallout2">
            <a:avLst>
              <a:gd name="adj1" fmla="val 51927"/>
              <a:gd name="adj2" fmla="val 101024"/>
              <a:gd name="adj3" fmla="val 54001"/>
              <a:gd name="adj4" fmla="val 116502"/>
              <a:gd name="adj5" fmla="val 52459"/>
              <a:gd name="adj6" fmla="val 164225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4447372" y="2727433"/>
            <a:ext cx="2280685" cy="5611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475"/>
              <a:gd name="adj6" fmla="val -17217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hang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4471809" y="5056612"/>
            <a:ext cx="2256246" cy="526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494"/>
              <a:gd name="adj6" fmla="val -608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4447369" y="1933805"/>
            <a:ext cx="2280686" cy="5666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7327"/>
              <a:gd name="adj6" fmla="val -1119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4471810" y="4247763"/>
            <a:ext cx="2256245" cy="577702"/>
          </a:xfrm>
          <a:prstGeom prst="borderCallout2">
            <a:avLst>
              <a:gd name="adj1" fmla="val 18750"/>
              <a:gd name="adj2" fmla="val -8333"/>
              <a:gd name="adj3" fmla="val 53452"/>
              <a:gd name="adj4" fmla="val -105192"/>
              <a:gd name="adj5" fmla="val 94279"/>
              <a:gd name="adj6" fmla="val -176468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endParaRPr lang="vi-VN" sz="3200" u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821412" y="1141881"/>
            <a:ext cx="10503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2800" b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Chao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none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lang="vi-VN" sz="2800" b="1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853" y="400692"/>
            <a:ext cx="70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86857" y="311591"/>
            <a:ext cx="9782628" cy="762465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990252" y="1193787"/>
            <a:ext cx="8164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95" y="2056528"/>
            <a:ext cx="1501268" cy="22506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66" y="2056528"/>
            <a:ext cx="2233643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16504"/>
          <a:stretch/>
        </p:blipFill>
        <p:spPr>
          <a:xfrm>
            <a:off x="2599011" y="2022706"/>
            <a:ext cx="1685109" cy="2275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37" y="2022706"/>
            <a:ext cx="1629297" cy="2275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14285" y="311591"/>
            <a:ext cx="9811658" cy="776979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4402232" y="2047239"/>
            <a:ext cx="2057712" cy="225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4" y="2047239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2513667" y="4757498"/>
            <a:ext cx="1888565" cy="570424"/>
          </a:xfrm>
          <a:prstGeom prst="borderCallout2">
            <a:avLst>
              <a:gd name="adj1" fmla="val -2463"/>
              <a:gd name="adj2" fmla="val 51693"/>
              <a:gd name="adj3" fmla="val -68896"/>
              <a:gd name="adj4" fmla="val 51563"/>
              <a:gd name="adj5" fmla="val 7467"/>
              <a:gd name="adj6" fmla="val 51542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Thủy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endParaRPr lang="vi-VN" sz="32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Hộp chú thích: Đường Cong 10"/>
          <p:cNvSpPr/>
          <p:nvPr/>
        </p:nvSpPr>
        <p:spPr>
          <a:xfrm flipH="1">
            <a:off x="355582" y="5410382"/>
            <a:ext cx="1904292" cy="533218"/>
          </a:xfrm>
          <a:prstGeom prst="borderCallout2">
            <a:avLst>
              <a:gd name="adj1" fmla="val 6168"/>
              <a:gd name="adj2" fmla="val 51115"/>
              <a:gd name="adj3" fmla="val -519"/>
              <a:gd name="adj4" fmla="val 50293"/>
              <a:gd name="adj5" fmla="val -211278"/>
              <a:gd name="adj6" fmla="val 5131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Mây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tre</a:t>
            </a:r>
            <a:endParaRPr lang="vi-VN" sz="36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8199766" y="5751755"/>
            <a:ext cx="1976201" cy="543852"/>
          </a:xfrm>
          <a:prstGeom prst="borderCallout2">
            <a:avLst>
              <a:gd name="adj1" fmla="val 11549"/>
              <a:gd name="adj2" fmla="val 48102"/>
              <a:gd name="adj3" fmla="val 12164"/>
              <a:gd name="adj4" fmla="val 44295"/>
              <a:gd name="adj5" fmla="val -274018"/>
              <a:gd name="adj6" fmla="val 4399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Kim </a:t>
            </a:r>
            <a:r>
              <a:rPr lang="en-US" sz="36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endParaRPr lang="vi-VN" sz="36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6486536" y="4790794"/>
            <a:ext cx="1629297" cy="537128"/>
          </a:xfrm>
          <a:prstGeom prst="borderCallout2">
            <a:avLst>
              <a:gd name="adj1" fmla="val 62"/>
              <a:gd name="adj2" fmla="val 50177"/>
              <a:gd name="adj3" fmla="val 5438"/>
              <a:gd name="adj4" fmla="val 51861"/>
              <a:gd name="adj5" fmla="val -94594"/>
              <a:gd name="adj6" fmla="val 5097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Nhựa</a:t>
            </a:r>
            <a:endParaRPr lang="vi-VN" sz="36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Hộp chú thích: Đường Cong 8"/>
          <p:cNvSpPr/>
          <p:nvPr/>
        </p:nvSpPr>
        <p:spPr>
          <a:xfrm flipH="1">
            <a:off x="4581177" y="5717602"/>
            <a:ext cx="1767372" cy="578005"/>
          </a:xfrm>
          <a:prstGeom prst="borderCallout2">
            <a:avLst>
              <a:gd name="adj1" fmla="val 4595"/>
              <a:gd name="adj2" fmla="val 55624"/>
              <a:gd name="adj3" fmla="val 655"/>
              <a:gd name="adj4" fmla="val 51704"/>
              <a:gd name="adj5" fmla="val -248123"/>
              <a:gd name="adj6" fmla="val 5022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endParaRPr lang="vi-VN" sz="36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0433408" y="4757498"/>
            <a:ext cx="1589554" cy="960104"/>
          </a:xfrm>
          <a:prstGeom prst="borderCallout2">
            <a:avLst>
              <a:gd name="adj1" fmla="val 97017"/>
              <a:gd name="adj2" fmla="val 930"/>
              <a:gd name="adj3" fmla="val 5412"/>
              <a:gd name="adj4" fmla="val 29592"/>
              <a:gd name="adj5" fmla="val -56900"/>
              <a:gd name="adj6" fmla="val 295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tông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lang="vi-VN" sz="32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75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20" grpId="0" animBg="1"/>
      <p:bldP spid="11" grpId="0" animBg="1"/>
      <p:bldP spid="13" grpId="0" animBg="1"/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8194" y="3749039"/>
            <a:ext cx="4558938" cy="2704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656975" y="1547928"/>
            <a:ext cx="42156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i="1" u="none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200" b="1" i="1" u="none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4002507"/>
            <a:ext cx="2359545" cy="2359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50" y="1543142"/>
            <a:ext cx="1489935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7" y="1547928"/>
            <a:ext cx="2932708" cy="22288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7" y="4019040"/>
            <a:ext cx="1835196" cy="2343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5967" y="197492"/>
            <a:ext cx="68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72343" y="311592"/>
            <a:ext cx="9724570" cy="820522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1" y="4019040"/>
            <a:ext cx="2343013" cy="2343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79" y="1547928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326569" y="3905882"/>
            <a:ext cx="4546061" cy="2194471"/>
          </a:xfrm>
          <a:prstGeom prst="borderCallout2">
            <a:avLst>
              <a:gd name="adj1" fmla="val 12708"/>
              <a:gd name="adj2" fmla="val -264"/>
              <a:gd name="adj3" fmla="val 13061"/>
              <a:gd name="adj4" fmla="val -85"/>
              <a:gd name="adj5" fmla="val 14227"/>
              <a:gd name="adj6" fmla="val -138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cài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95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28" y="2989372"/>
            <a:ext cx="5239543" cy="39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1182" y="728214"/>
            <a:ext cx="1617252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73745" y="1523088"/>
            <a:ext cx="7444509" cy="18398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kế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tạo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dáng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chao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đèn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bằng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-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tông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85" y="125282"/>
            <a:ext cx="5439212" cy="4635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1182" y="728214"/>
            <a:ext cx="1617252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HĐ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</a:t>
            </a: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-250257" y="4949470"/>
            <a:ext cx="3041583" cy="2228650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9818255" y="4220439"/>
            <a:ext cx="2503286" cy="26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980</Words>
  <Application>Microsoft Office PowerPoint</Application>
  <PresentationFormat>Widescreen</PresentationFormat>
  <Paragraphs>100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Cambria</vt:lpstr>
      <vt:lpstr>Corbel</vt:lpstr>
      <vt:lpstr>Public Sans</vt:lpstr>
      <vt:lpstr>Sue Ellen Francisco</vt:lpstr>
      <vt:lpstr>Times New Roman</vt:lpstr>
      <vt:lpstr>Office Theme</vt:lpstr>
      <vt:lpstr>PowerPoint Presentation</vt:lpstr>
      <vt:lpstr>PowerPoint Presentation</vt:lpstr>
      <vt:lpstr>HĐ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DẶN DÒ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39</cp:revision>
  <dcterms:created xsi:type="dcterms:W3CDTF">2023-07-10T15:04:50Z</dcterms:created>
  <dcterms:modified xsi:type="dcterms:W3CDTF">2023-12-20T01:46:10Z</dcterms:modified>
</cp:coreProperties>
</file>