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2" r:id="rId1"/>
  </p:sldMasterIdLst>
  <p:notesMasterIdLst>
    <p:notesMasterId r:id="rId20"/>
  </p:notesMasterIdLst>
  <p:sldIdLst>
    <p:sldId id="275" r:id="rId2"/>
    <p:sldId id="286" r:id="rId3"/>
    <p:sldId id="271" r:id="rId4"/>
    <p:sldId id="287" r:id="rId5"/>
    <p:sldId id="288" r:id="rId6"/>
    <p:sldId id="289" r:id="rId7"/>
    <p:sldId id="290" r:id="rId8"/>
    <p:sldId id="267" r:id="rId9"/>
    <p:sldId id="272" r:id="rId10"/>
    <p:sldId id="276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EBA1E-F48E-4B83-A16C-FBB313D0672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EC0E7-A629-451B-A8AF-02F55F40B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74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69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97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9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751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62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373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13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76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46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1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04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2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6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62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0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5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gôi nhà trong tranh | Vẽ tranh phong cảnh quê hương | Yếu tố dân tộc trong  sáng tạo mĩ thuật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4723" r="13024" b="3661"/>
          <a:stretch/>
        </p:blipFill>
        <p:spPr bwMode="auto">
          <a:xfrm>
            <a:off x="4305127" y="1743529"/>
            <a:ext cx="35687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ẽ ngôi nhà | Cách vẽ ngôi nhà | Ngôi nhà trong tranh | Cách vẽ tranh về  ngôi nhà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t="3837" r="12889" b="3988"/>
          <a:stretch/>
        </p:blipFill>
        <p:spPr bwMode="auto">
          <a:xfrm rot="686144">
            <a:off x="7675186" y="3311071"/>
            <a:ext cx="3553792" cy="2536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Vẽ ngôi nhà | Cách vẽ ngôi nhà | Tô màu ngôi nhà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845">
            <a:off x="791059" y="3439886"/>
            <a:ext cx="3553792" cy="2423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564x/b4/a9/c6/b4a9c6c239b8a2c22e11554d2941c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8582" y="-2663638"/>
            <a:ext cx="6859779" cy="121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T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92" y="886717"/>
            <a:ext cx="6214852" cy="233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39"/>
          <p:cNvSpPr>
            <a:spLocks noChangeArrowheads="1" noChangeShapeType="1" noTextEdit="1"/>
          </p:cNvSpPr>
          <p:nvPr/>
        </p:nvSpPr>
        <p:spPr bwMode="auto">
          <a:xfrm>
            <a:off x="7063277" y="3136942"/>
            <a:ext cx="2334632" cy="768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kern="10" dirty="0" smtClean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kern="10" dirty="0">
              <a:ln w="12700" cap="rnd">
                <a:solidFill>
                  <a:srgbClr val="008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80322" dir="9693903" sy="50000" kx="2115830" algn="bl" rotWithShape="0">
                  <a:srgbClr val="0066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043646" y="4854588"/>
            <a:ext cx="518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98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4F50F2F-A0ED-4C36-8A72-539532FBD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14154" r="67077" b="66073"/>
          <a:stretch/>
        </p:blipFill>
        <p:spPr>
          <a:xfrm>
            <a:off x="3801291" y="222069"/>
            <a:ext cx="7563394" cy="5491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715" y="1515344"/>
            <a:ext cx="2001253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67941" y="1940479"/>
            <a:ext cx="5381897" cy="248783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16322" y="2899954"/>
            <a:ext cx="3124604" cy="3575217"/>
            <a:chOff x="180298" y="-37217"/>
            <a:chExt cx="2495097" cy="2841726"/>
          </a:xfrm>
        </p:grpSpPr>
        <p:pic>
          <p:nvPicPr>
            <p:cNvPr id="5" name="Picture 2" descr="https://i.pinimg.com/564x/df/ff/60/dfff6048194e8906216a3d2c194125a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73" b="9818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5" r="24737"/>
            <a:stretch/>
          </p:blipFill>
          <p:spPr bwMode="auto">
            <a:xfrm flipH="1">
              <a:off x="180298" y="185134"/>
              <a:ext cx="1803045" cy="261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s://i.pinimg.com/564x/4a/35/b0/4a35b04d6aecc88eba2b1ff44c3d706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1" t="12275" r="23571" b="17374"/>
            <a:stretch/>
          </p:blipFill>
          <p:spPr bwMode="auto">
            <a:xfrm rot="1953036">
              <a:off x="1593569" y="-37217"/>
              <a:ext cx="1081826" cy="13919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033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7016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 smtClean="0"/>
              <a:t>III. </a:t>
            </a:r>
            <a:r>
              <a:rPr lang="en-US" altLang="vi-VN" sz="3200" b="1" dirty="0" err="1" smtClean="0"/>
              <a:t>Vẽ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tranh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về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yêu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thích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91" y="1208740"/>
            <a:ext cx="3991529" cy="261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41" y="1228277"/>
            <a:ext cx="4472111" cy="262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1D8604B4-BDF8-4742-8E37-B55EAD9B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567" y="4300855"/>
            <a:ext cx="88783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algn="just">
              <a:buFontTx/>
              <a:buChar char="-"/>
            </a:pP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hoặc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quan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sát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ngôi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thích</a:t>
            </a:r>
            <a:r>
              <a:rPr lang="en-US" altLang="en-US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vẽ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theo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hướng</a:t>
            </a:r>
            <a:r>
              <a:rPr lang="en-US" altLang="vi-VN" sz="280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dẫn</a:t>
            </a:r>
            <a:endParaRPr lang="en-US" altLang="vi-VN" sz="2800" dirty="0">
              <a:solidFill>
                <a:srgbClr val="8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72006" y="4206240"/>
            <a:ext cx="8999903" cy="128864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01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ẽ ngôi nhà | Cách vẽ ngôi nhà | Ngôi nhà trong tranh | Vẽ tranh phong cảnh  quê hươ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t="4741" r="12118" b="7311"/>
          <a:stretch/>
        </p:blipFill>
        <p:spPr bwMode="auto">
          <a:xfrm>
            <a:off x="608496" y="709210"/>
            <a:ext cx="35687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ôi nhà trong tranh | Vẽ tranh phong cảnh quê hương | Yếu tố dân tộc trong  sáng tạo mĩ thuật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4723" r="13024" b="3661"/>
          <a:stretch/>
        </p:blipFill>
        <p:spPr bwMode="auto">
          <a:xfrm>
            <a:off x="4331252" y="698500"/>
            <a:ext cx="35687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Tự Chọn, Tự Do Đẹp, Đơn Giản, Dễ V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6661" r="14039" b="5099"/>
          <a:stretch/>
        </p:blipFill>
        <p:spPr bwMode="auto">
          <a:xfrm>
            <a:off x="583096" y="3515910"/>
            <a:ext cx="35687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ẽ tranh phong cảnh ngôi nhà- Ngôi nhà trong tranh- Mĩ thuật lớp 7; 5 cuộc  sống quanh em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1" r="12998"/>
          <a:stretch/>
        </p:blipFill>
        <p:spPr bwMode="auto">
          <a:xfrm>
            <a:off x="4343952" y="3505200"/>
            <a:ext cx="3556000" cy="24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ẽ ngôi nhà | Cách vẽ ngôi nhà | Ngôi nhà trong tranh | Cách vẽ tranh về  ngôi nhà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t="3837" r="12889" b="3988"/>
          <a:stretch/>
        </p:blipFill>
        <p:spPr bwMode="auto">
          <a:xfrm>
            <a:off x="8054008" y="698500"/>
            <a:ext cx="3553792" cy="25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ẽ ngôi nhà | Cách vẽ ngôi nhà | Tô màu ngôi nhà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008" y="3505200"/>
            <a:ext cx="3553792" cy="24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5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ẽ ngôi nhà | Cách vẽ ngôi nhà | Ngôi nhà trong tranh | Vẽ tranh phong cảnh  quê hươ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1741" r="11466" b="1644"/>
          <a:stretch/>
        </p:blipFill>
        <p:spPr bwMode="auto">
          <a:xfrm>
            <a:off x="749300" y="876300"/>
            <a:ext cx="3429000" cy="24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ôi Nhà Trong Tranh Lớp 7 - Việt Nam Overn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6898" r="3680" b="7177"/>
          <a:stretch/>
        </p:blipFill>
        <p:spPr bwMode="auto">
          <a:xfrm>
            <a:off x="4318000" y="859513"/>
            <a:ext cx="3543300" cy="246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ôi nhà trong tranh | Vẽ tranh phong cảnh quê hương | Yếu tố dân tộc trong  sáng tạo mĩ thuật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4097" r="13672" b="4421"/>
          <a:stretch/>
        </p:blipFill>
        <p:spPr bwMode="auto">
          <a:xfrm>
            <a:off x="7988300" y="869925"/>
            <a:ext cx="3478036" cy="246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ôi Nhà Trong Tranh Lớp 7 - Việt Nam Overnigh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t="5758" r="3999" b="1511"/>
          <a:stretch/>
        </p:blipFill>
        <p:spPr bwMode="auto">
          <a:xfrm>
            <a:off x="749300" y="3543300"/>
            <a:ext cx="3429000" cy="24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100+ Mẫu tranh vẽ phong cảnh đơn giản, đẹp, ấn tượ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543301"/>
            <a:ext cx="3543299" cy="244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P 100+ Mẫu tranh vẽ phong cảnh đơn giản, đẹp, ấn tượ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3513340"/>
            <a:ext cx="2066925" cy="248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418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ôi Nhà Trong Tranh Lớp 7 - Việt Nam Over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939801"/>
            <a:ext cx="3273425" cy="46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ôi Nhà Trong Tranh Lớp 7 - Việt Nam Overn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r="7794" b="2199"/>
          <a:stretch/>
        </p:blipFill>
        <p:spPr bwMode="auto">
          <a:xfrm>
            <a:off x="4335154" y="939801"/>
            <a:ext cx="3298844" cy="46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[​IMG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52" y="939801"/>
            <a:ext cx="3487219" cy="46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3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70927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 smtClean="0"/>
              <a:t>IV. </a:t>
            </a:r>
            <a:r>
              <a:rPr lang="en-US" altLang="vi-VN" sz="3200" b="1" dirty="0" err="1" smtClean="0"/>
              <a:t>Trưng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bày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và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giới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thiệu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sản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phẩm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  <p:sp>
        <p:nvSpPr>
          <p:cNvPr id="23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058091" y="1240971"/>
            <a:ext cx="9836331" cy="32395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D8604B4-BDF8-4742-8E37-B55EAD9B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818" y="1557656"/>
            <a:ext cx="8878334" cy="26776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i="1" dirty="0" smtClean="0">
                <a:solidFill>
                  <a:srgbClr val="FF0000"/>
                </a:solidFill>
              </a:rPr>
              <a:t>*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cảm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nhận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và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phân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tích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về</a:t>
            </a:r>
            <a:r>
              <a:rPr lang="en-US" sz="2800" b="1" i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b="1" dirty="0"/>
              <a:t>+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vẽ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yêu</a:t>
            </a:r>
            <a:r>
              <a:rPr lang="en-US" sz="2800" b="1" dirty="0"/>
              <a:t> </a:t>
            </a:r>
            <a:r>
              <a:rPr lang="en-US" sz="2800" b="1" dirty="0" err="1"/>
              <a:t>thích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+ </a:t>
            </a:r>
            <a:r>
              <a:rPr lang="en-US" sz="2800" b="1" dirty="0" err="1"/>
              <a:t>Cảnh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hòa</a:t>
            </a:r>
            <a:r>
              <a:rPr lang="en-US" sz="2800" b="1" dirty="0"/>
              <a:t> </a:t>
            </a:r>
            <a:r>
              <a:rPr lang="en-US" sz="2800" b="1" dirty="0" err="1"/>
              <a:t>sắc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vẽ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+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khối</a:t>
            </a:r>
            <a:r>
              <a:rPr lang="en-US" sz="2800" b="1" dirty="0"/>
              <a:t> , </a:t>
            </a:r>
            <a:r>
              <a:rPr lang="en-US" sz="2800" b="1" dirty="0" err="1"/>
              <a:t>độ</a:t>
            </a:r>
            <a:r>
              <a:rPr lang="en-US" sz="2800" b="1" dirty="0"/>
              <a:t> </a:t>
            </a:r>
            <a:r>
              <a:rPr lang="en-US" sz="2800" b="1" dirty="0" err="1"/>
              <a:t>đậm</a:t>
            </a:r>
            <a:r>
              <a:rPr lang="en-US" sz="2800" b="1" dirty="0"/>
              <a:t> </a:t>
            </a:r>
            <a:r>
              <a:rPr lang="en-US" sz="2800" b="1" dirty="0" err="1"/>
              <a:t>nhạt</a:t>
            </a:r>
            <a:r>
              <a:rPr lang="en-US" sz="2800" b="1" dirty="0"/>
              <a:t> </a:t>
            </a:r>
            <a:r>
              <a:rPr lang="en-US" sz="2800" b="1" dirty="0" err="1"/>
              <a:t>tạo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gian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vẽ</a:t>
            </a:r>
            <a:r>
              <a:rPr lang="en-US" sz="2800" b="1" dirty="0"/>
              <a:t>. </a:t>
            </a:r>
          </a:p>
          <a:p>
            <a:r>
              <a:rPr lang="en-US" sz="2800" b="1" dirty="0"/>
              <a:t>+ Ý </a:t>
            </a:r>
            <a:r>
              <a:rPr lang="en-US" sz="2800" b="1" dirty="0" err="1"/>
              <a:t>tưởng</a:t>
            </a:r>
            <a:r>
              <a:rPr lang="en-US" sz="2800" b="1" dirty="0"/>
              <a:t> </a:t>
            </a:r>
            <a:r>
              <a:rPr lang="en-US" sz="2800" b="1" dirty="0" err="1"/>
              <a:t>điều</a:t>
            </a:r>
            <a:r>
              <a:rPr lang="en-US" sz="2800" b="1" dirty="0"/>
              <a:t> </a:t>
            </a:r>
            <a:r>
              <a:rPr lang="en-US" sz="2800" b="1" dirty="0" err="1"/>
              <a:t>chỉnh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vẽ</a:t>
            </a:r>
            <a:r>
              <a:rPr lang="en-US" sz="2800" b="1" dirty="0"/>
              <a:t>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thiện</a:t>
            </a:r>
            <a:r>
              <a:rPr lang="en-US" sz="2800" b="1" dirty="0"/>
              <a:t> </a:t>
            </a:r>
            <a:r>
              <a:rPr lang="en-US" sz="2800" b="1" dirty="0" err="1"/>
              <a:t>hơn</a:t>
            </a:r>
            <a:r>
              <a:rPr lang="en-US" sz="2800" b="1" dirty="0"/>
              <a:t>.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* Chia </a:t>
            </a:r>
            <a:r>
              <a:rPr lang="en-US" sz="2800" b="1" i="1" dirty="0" err="1">
                <a:solidFill>
                  <a:srgbClr val="FF0000"/>
                </a:solidFill>
              </a:rPr>
              <a:t>sẻ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về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bức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tranh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ngôi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nhà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mà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em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6897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10319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 smtClean="0"/>
              <a:t>V. </a:t>
            </a:r>
            <a:r>
              <a:rPr lang="en-US" altLang="vi-VN" sz="3200" b="1" dirty="0" err="1" smtClean="0"/>
              <a:t>Tìm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hiểu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cách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diễn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tả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trong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tranh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của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họa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sĩ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  <p:pic>
        <p:nvPicPr>
          <p:cNvPr id="6" name="Picture 2" descr="D:\ảnh\screenshot_16595389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34" y="1360438"/>
            <a:ext cx="4988255" cy="34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ảnh\screenshot_16595389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741" y="1378116"/>
            <a:ext cx="4908444" cy="34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4500" y="4999394"/>
            <a:ext cx="499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 Paul </a:t>
            </a:r>
            <a:r>
              <a:rPr lang="en-US" b="1" dirty="0" err="1"/>
              <a:t>Gezanne</a:t>
            </a:r>
            <a:r>
              <a:rPr lang="en-US" b="1" dirty="0"/>
              <a:t>( </a:t>
            </a:r>
            <a:r>
              <a:rPr lang="en-US" b="1" dirty="0" err="1"/>
              <a:t>Pôn</a:t>
            </a:r>
            <a:r>
              <a:rPr lang="en-US" b="1" dirty="0"/>
              <a:t> </a:t>
            </a:r>
            <a:r>
              <a:rPr lang="en-US" b="1" dirty="0" err="1"/>
              <a:t>xê</a:t>
            </a:r>
            <a:r>
              <a:rPr lang="en-US" b="1" dirty="0"/>
              <a:t>- </a:t>
            </a:r>
            <a:r>
              <a:rPr lang="en-US" b="1" dirty="0" err="1"/>
              <a:t>dan</a:t>
            </a:r>
            <a:r>
              <a:rPr lang="en-US" b="1" dirty="0"/>
              <a:t>,) </a:t>
            </a:r>
            <a:r>
              <a:rPr lang="en-US" b="1" dirty="0" err="1"/>
              <a:t>Xóm</a:t>
            </a:r>
            <a:r>
              <a:rPr lang="en-US" b="1" dirty="0"/>
              <a:t> ở </a:t>
            </a:r>
            <a:r>
              <a:rPr lang="en-US" b="1" dirty="0" err="1"/>
              <a:t>Payennet</a:t>
            </a:r>
            <a:endParaRPr lang="en-US" b="1" dirty="0"/>
          </a:p>
          <a:p>
            <a:r>
              <a:rPr lang="en-US" b="1" dirty="0"/>
              <a:t>( </a:t>
            </a:r>
            <a:r>
              <a:rPr lang="en-US" b="1" dirty="0" err="1"/>
              <a:t>Pây</a:t>
            </a:r>
            <a:r>
              <a:rPr lang="en-US" b="1" dirty="0"/>
              <a:t>- </a:t>
            </a:r>
            <a:r>
              <a:rPr lang="en-US" b="1" dirty="0" err="1"/>
              <a:t>en</a:t>
            </a:r>
            <a:r>
              <a:rPr lang="en-US" b="1" dirty="0"/>
              <a:t> -</a:t>
            </a:r>
            <a:r>
              <a:rPr lang="en-US" b="1" dirty="0" err="1"/>
              <a:t>nét</a:t>
            </a:r>
            <a:r>
              <a:rPr lang="en-US" b="1" dirty="0"/>
              <a:t>) </a:t>
            </a:r>
            <a:r>
              <a:rPr lang="en-US" b="1" dirty="0" err="1"/>
              <a:t>gần</a:t>
            </a:r>
            <a:r>
              <a:rPr lang="en-US" b="1" dirty="0"/>
              <a:t> </a:t>
            </a:r>
            <a:r>
              <a:rPr lang="en-US" b="1" dirty="0" err="1"/>
              <a:t>Gardanne</a:t>
            </a:r>
            <a:r>
              <a:rPr lang="en-US" b="1" dirty="0"/>
              <a:t>(Ga- </a:t>
            </a:r>
            <a:r>
              <a:rPr lang="en-US" b="1" dirty="0" err="1"/>
              <a:t>đan</a:t>
            </a:r>
            <a:r>
              <a:rPr lang="en-US" b="1" dirty="0"/>
              <a:t>) </a:t>
            </a:r>
          </a:p>
          <a:p>
            <a:r>
              <a:rPr lang="en-US" b="1" dirty="0"/>
              <a:t>1886- 1890. </a:t>
            </a:r>
            <a:r>
              <a:rPr lang="en-US" b="1" dirty="0" err="1"/>
              <a:t>sơn</a:t>
            </a:r>
            <a:r>
              <a:rPr lang="en-US" b="1" dirty="0"/>
              <a:t> </a:t>
            </a:r>
            <a:r>
              <a:rPr lang="en-US" b="1" dirty="0" err="1"/>
              <a:t>dầu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vải</a:t>
            </a:r>
            <a:r>
              <a:rPr lang="en-US" b="1" dirty="0"/>
              <a:t> 62,5 cm x 91cm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3277" y="5001020"/>
            <a:ext cx="484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Thụ</a:t>
            </a:r>
            <a:r>
              <a:rPr lang="en-US" b="1" dirty="0"/>
              <a:t>, </a:t>
            </a:r>
            <a:r>
              <a:rPr lang="en-US" b="1" dirty="0" err="1"/>
              <a:t>Ngôi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dân</a:t>
            </a:r>
            <a:r>
              <a:rPr lang="en-US" b="1" dirty="0"/>
              <a:t> </a:t>
            </a:r>
            <a:r>
              <a:rPr lang="en-US" b="1" dirty="0" err="1"/>
              <a:t>tộc</a:t>
            </a:r>
            <a:r>
              <a:rPr lang="en-US" b="1" dirty="0"/>
              <a:t> </a:t>
            </a:r>
            <a:r>
              <a:rPr lang="en-US" b="1" dirty="0" err="1"/>
              <a:t>Tày</a:t>
            </a:r>
            <a:r>
              <a:rPr lang="en-US" b="1" dirty="0"/>
              <a:t> 2013</a:t>
            </a:r>
          </a:p>
          <a:p>
            <a:r>
              <a:rPr lang="en-US" b="1" dirty="0" err="1"/>
              <a:t>lụa</a:t>
            </a:r>
            <a:r>
              <a:rPr lang="en-US" b="1" dirty="0"/>
              <a:t>, 50cm x 70cm</a:t>
            </a:r>
          </a:p>
        </p:txBody>
      </p:sp>
    </p:spTree>
    <p:extLst>
      <p:ext uri="{BB962C8B-B14F-4D97-AF65-F5344CB8AC3E}">
        <p14:creationId xmlns:p14="http://schemas.microsoft.com/office/powerpoint/2010/main" val="2688577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103192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 smtClean="0"/>
              <a:t>V. </a:t>
            </a:r>
            <a:r>
              <a:rPr lang="en-US" altLang="vi-VN" sz="3200" b="1" dirty="0" err="1" smtClean="0"/>
              <a:t>Tìm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hiểu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cách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diễn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tả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trong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tranh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của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họa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sĩ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  <p:pic>
        <p:nvPicPr>
          <p:cNvPr id="6" name="Picture 2" descr="D:\ảnh\screenshot_16595389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03" y="1360438"/>
            <a:ext cx="3671186" cy="25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ảnh\screenshot_16595389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741" y="1378116"/>
            <a:ext cx="3571653" cy="25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1D8604B4-BDF8-4742-8E37-B55EAD9B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567" y="4379233"/>
            <a:ext cx="8585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b="1" i="1" dirty="0" err="1"/>
              <a:t>Kết</a:t>
            </a:r>
            <a:r>
              <a:rPr lang="en-US" b="1" i="1" dirty="0"/>
              <a:t> </a:t>
            </a:r>
            <a:r>
              <a:rPr lang="en-US" b="1" i="1" dirty="0" err="1"/>
              <a:t>luận</a:t>
            </a:r>
            <a:r>
              <a:rPr lang="en-US" b="1" i="1" dirty="0"/>
              <a:t> : </a:t>
            </a:r>
            <a:r>
              <a:rPr lang="en-US" b="1" i="1" dirty="0" err="1"/>
              <a:t>Vẻ</a:t>
            </a:r>
            <a:r>
              <a:rPr lang="en-US" b="1" i="1" dirty="0"/>
              <a:t> </a:t>
            </a:r>
            <a:r>
              <a:rPr lang="en-US" b="1" i="1" dirty="0" err="1"/>
              <a:t>đẹp</a:t>
            </a:r>
            <a:r>
              <a:rPr lang="en-US" b="1" i="1" dirty="0"/>
              <a:t> </a:t>
            </a:r>
            <a:r>
              <a:rPr lang="en-US" b="1" i="1" dirty="0" err="1"/>
              <a:t>tạo</a:t>
            </a:r>
            <a:r>
              <a:rPr lang="en-US" b="1" i="1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những</a:t>
            </a:r>
            <a:r>
              <a:rPr lang="en-US" b="1" i="1" dirty="0"/>
              <a:t> </a:t>
            </a:r>
            <a:r>
              <a:rPr lang="en-US" b="1" i="1" dirty="0" err="1"/>
              <a:t>ngô</a:t>
            </a:r>
            <a:r>
              <a:rPr lang="en-US" b="1" i="1" dirty="0"/>
              <a:t> </a:t>
            </a:r>
            <a:r>
              <a:rPr lang="en-US" b="1" i="1" dirty="0" err="1"/>
              <a:t>nhà</a:t>
            </a:r>
            <a:r>
              <a:rPr lang="en-US" b="1" i="1" dirty="0"/>
              <a:t> ở </a:t>
            </a:r>
            <a:r>
              <a:rPr lang="en-US" b="1" i="1" dirty="0" err="1"/>
              <a:t>các</a:t>
            </a:r>
            <a:r>
              <a:rPr lang="en-US" b="1" i="1" dirty="0"/>
              <a:t> </a:t>
            </a:r>
            <a:r>
              <a:rPr lang="en-US" b="1" i="1" dirty="0" err="1"/>
              <a:t>vùng</a:t>
            </a:r>
            <a:r>
              <a:rPr lang="en-US" b="1" i="1" dirty="0"/>
              <a:t> </a:t>
            </a:r>
            <a:r>
              <a:rPr lang="en-US" b="1" i="1" dirty="0" err="1"/>
              <a:t>địa</a:t>
            </a:r>
            <a:r>
              <a:rPr lang="en-US" b="1" i="1" dirty="0"/>
              <a:t> </a:t>
            </a:r>
            <a:r>
              <a:rPr lang="en-US" b="1" i="1" dirty="0" err="1"/>
              <a:t>lí</a:t>
            </a:r>
            <a:r>
              <a:rPr lang="en-US" b="1" i="1" dirty="0"/>
              <a:t> </a:t>
            </a:r>
            <a:r>
              <a:rPr lang="en-US" b="1" i="1" dirty="0" err="1"/>
              <a:t>khác</a:t>
            </a:r>
            <a:r>
              <a:rPr lang="en-US" b="1" i="1" dirty="0"/>
              <a:t> </a:t>
            </a:r>
            <a:r>
              <a:rPr lang="en-US" b="1" i="1" dirty="0" err="1"/>
              <a:t>nhau</a:t>
            </a:r>
            <a:r>
              <a:rPr lang="en-US" b="1" i="1" dirty="0"/>
              <a:t> </a:t>
            </a:r>
            <a:r>
              <a:rPr lang="en-US" b="1" i="1" dirty="0" err="1"/>
              <a:t>tạo</a:t>
            </a:r>
            <a:r>
              <a:rPr lang="en-US" b="1" i="1" dirty="0"/>
              <a:t> </a:t>
            </a:r>
            <a:r>
              <a:rPr lang="en-US" b="1" i="1" dirty="0" err="1"/>
              <a:t>nên</a:t>
            </a:r>
            <a:r>
              <a:rPr lang="en-US" b="1" i="1" dirty="0"/>
              <a:t> </a:t>
            </a:r>
            <a:r>
              <a:rPr lang="en-US" b="1" i="1" dirty="0" err="1"/>
              <a:t>những</a:t>
            </a:r>
            <a:r>
              <a:rPr lang="en-US" b="1" i="1" dirty="0"/>
              <a:t> </a:t>
            </a:r>
            <a:r>
              <a:rPr lang="en-US" b="1" i="1" dirty="0" err="1"/>
              <a:t>tác</a:t>
            </a:r>
            <a:r>
              <a:rPr lang="en-US" b="1" i="1" dirty="0"/>
              <a:t> </a:t>
            </a:r>
            <a:r>
              <a:rPr lang="en-US" b="1" i="1" dirty="0" err="1"/>
              <a:t>phẩm</a:t>
            </a:r>
            <a:r>
              <a:rPr lang="en-US" b="1" i="1" dirty="0"/>
              <a:t> </a:t>
            </a:r>
            <a:r>
              <a:rPr lang="en-US" b="1" i="1" dirty="0" err="1"/>
              <a:t>mĩ</a:t>
            </a:r>
            <a:r>
              <a:rPr lang="en-US" b="1" i="1" dirty="0"/>
              <a:t> </a:t>
            </a:r>
            <a:r>
              <a:rPr lang="en-US" b="1" i="1" dirty="0" err="1"/>
              <a:t>thuật</a:t>
            </a:r>
            <a:r>
              <a:rPr lang="en-US" b="1" i="1" dirty="0"/>
              <a:t> </a:t>
            </a:r>
            <a:r>
              <a:rPr lang="en-US" b="1" i="1" dirty="0" err="1"/>
              <a:t>phong</a:t>
            </a:r>
            <a:r>
              <a:rPr lang="en-US" b="1" i="1" dirty="0"/>
              <a:t> </a:t>
            </a:r>
            <a:r>
              <a:rPr lang="en-US" b="1" i="1" dirty="0" err="1"/>
              <a:t>phú</a:t>
            </a:r>
            <a:r>
              <a:rPr lang="en-US" b="1" i="1" dirty="0"/>
              <a:t> </a:t>
            </a:r>
            <a:r>
              <a:rPr lang="en-US" b="1" i="1" dirty="0" err="1"/>
              <a:t>đa</a:t>
            </a:r>
            <a:r>
              <a:rPr lang="en-US" b="1" i="1" dirty="0"/>
              <a:t> </a:t>
            </a:r>
            <a:r>
              <a:rPr lang="en-US" b="1" i="1" dirty="0" err="1"/>
              <a:t>dạng</a:t>
            </a:r>
            <a:r>
              <a:rPr lang="en-US" b="1" i="1" dirty="0" smtClean="0"/>
              <a:t>.</a:t>
            </a:r>
            <a:endParaRPr lang="en-US" b="1" i="1" dirty="0"/>
          </a:p>
        </p:txBody>
      </p:sp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72006" y="4206240"/>
            <a:ext cx="8999903" cy="128864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34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nền powerpoint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df/70/e3/df70e3a6517ebfdebf5629472c6fcf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1857" l="1421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74"/>
          <a:stretch/>
        </p:blipFill>
        <p:spPr bwMode="auto">
          <a:xfrm>
            <a:off x="4185947" y="914400"/>
            <a:ext cx="68265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1477506"/>
            <a:ext cx="3738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3618" y="3335558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522" y="5160781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8: Chao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90945" y="751191"/>
            <a:ext cx="3352800" cy="924438"/>
          </a:xfrm>
          <a:noFill/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33400" y="304800"/>
            <a:ext cx="3352800" cy="1981200"/>
          </a:xfrm>
          <a:prstGeom prst="cloudCallou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64638"/>
            <a:ext cx="1062010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13, 14, 15- BÀI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 NGÔI NHÀ TRONG TRANH</a:t>
            </a:r>
          </a:p>
        </p:txBody>
      </p:sp>
      <p:pic>
        <p:nvPicPr>
          <p:cNvPr id="5" name="Picture 4" descr="Ngôi nhà trong tranh | Vẽ tranh phong cảnh quê hương | Yếu tố dân tộc trong  sáng tạo mĩ thuật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4723" r="13024" b="3661"/>
          <a:stretch/>
        </p:blipFill>
        <p:spPr bwMode="auto">
          <a:xfrm>
            <a:off x="4305127" y="1743529"/>
            <a:ext cx="35687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ẽ ngôi nhà | Cách vẽ ngôi nhà | Ngôi nhà trong tranh | Cách vẽ tranh về  ngôi nhà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t="3837" r="12889" b="3988"/>
          <a:stretch/>
        </p:blipFill>
        <p:spPr bwMode="auto">
          <a:xfrm rot="686144">
            <a:off x="7675186" y="3311071"/>
            <a:ext cx="3553792" cy="2536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Vẽ ngôi nhà | Cách vẽ ngôi nhà | Tô màu ngôi nhà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845">
            <a:off x="791059" y="3439886"/>
            <a:ext cx="3553792" cy="2423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14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451" y="1146648"/>
            <a:ext cx="7223760" cy="505820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Quan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767" y="852147"/>
            <a:ext cx="1861523" cy="227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201" y="3320710"/>
            <a:ext cx="1899867" cy="227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"/>
          <a:stretch/>
        </p:blipFill>
        <p:spPr bwMode="auto">
          <a:xfrm>
            <a:off x="7515639" y="3311310"/>
            <a:ext cx="1954932" cy="227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908" y="865210"/>
            <a:ext cx="1957740" cy="22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7016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/>
              <a:t>I. </a:t>
            </a:r>
            <a:r>
              <a:rPr lang="en-US" altLang="vi-VN" sz="3200" b="1" dirty="0" err="1" smtClean="0"/>
              <a:t>Khám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phá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trong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tự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nhiên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1700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idx="1"/>
          </p:nvPr>
        </p:nvSpPr>
        <p:spPr>
          <a:xfrm>
            <a:off x="5162842" y="1387679"/>
            <a:ext cx="6280221" cy="29100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44" y="1384663"/>
            <a:ext cx="3801812" cy="465670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16138" y="3500846"/>
            <a:ext cx="470266" cy="274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7016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/>
              <a:t>I. </a:t>
            </a:r>
            <a:r>
              <a:rPr lang="en-US" altLang="vi-VN" sz="3200" b="1" dirty="0" err="1" smtClean="0"/>
              <a:t>Khám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phá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trong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tự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nhiên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7255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016138" y="3357153"/>
            <a:ext cx="470266" cy="274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67185" y="1165207"/>
            <a:ext cx="3789496" cy="45563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76950" y="1492840"/>
            <a:ext cx="65836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7016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/>
              <a:t>I. </a:t>
            </a:r>
            <a:r>
              <a:rPr lang="en-US" altLang="vi-VN" sz="3200" b="1" dirty="0" err="1" smtClean="0"/>
              <a:t>Khám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phá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trong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tự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nhiên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9586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07132" y="3735976"/>
            <a:ext cx="470266" cy="274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5029" y="1254034"/>
            <a:ext cx="3353474" cy="4417534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4711149" y="1429242"/>
            <a:ext cx="6501016" cy="281618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7016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/>
              <a:t>I. </a:t>
            </a:r>
            <a:r>
              <a:rPr lang="en-US" altLang="vi-VN" sz="3200" b="1" dirty="0" err="1" smtClean="0"/>
              <a:t>Khám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phá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trong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tự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nhiên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9770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39153"/>
            <a:ext cx="10548684" cy="765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807132" y="3735976"/>
            <a:ext cx="470266" cy="2743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778"/>
          <a:stretch/>
        </p:blipFill>
        <p:spPr>
          <a:xfrm>
            <a:off x="825536" y="1268385"/>
            <a:ext cx="3341965" cy="4427021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4650378" y="1602869"/>
            <a:ext cx="6746690" cy="30213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HCN,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Long</a:t>
            </a:r>
            <a:endParaRPr lang="en-US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70166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/>
              <a:t>I. </a:t>
            </a:r>
            <a:r>
              <a:rPr lang="en-US" altLang="vi-VN" sz="3200" b="1" dirty="0" err="1" smtClean="0"/>
              <a:t>Khám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phá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trong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tự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nhiên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4470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3928" y="1102247"/>
            <a:ext cx="5194444" cy="4806200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20F5A01-01D3-805C-DAAF-767CC5CF7116}"/>
              </a:ext>
            </a:extLst>
          </p:cNvPr>
          <p:cNvSpPr txBox="1">
            <a:spLocks/>
          </p:cNvSpPr>
          <p:nvPr/>
        </p:nvSpPr>
        <p:spPr>
          <a:xfrm>
            <a:off x="5961447" y="1502126"/>
            <a:ext cx="5581107" cy="10331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ACA3F7B-99E2-4B4C-0F70-27131312ADA0}"/>
              </a:ext>
            </a:extLst>
          </p:cNvPr>
          <p:cNvSpPr txBox="1">
            <a:spLocks/>
          </p:cNvSpPr>
          <p:nvPr/>
        </p:nvSpPr>
        <p:spPr>
          <a:xfrm>
            <a:off x="5961446" y="2351180"/>
            <a:ext cx="5581107" cy="9174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612FD3E-4A29-698E-6D84-6FA29C030097}"/>
              </a:ext>
            </a:extLst>
          </p:cNvPr>
          <p:cNvSpPr txBox="1">
            <a:spLocks/>
          </p:cNvSpPr>
          <p:nvPr/>
        </p:nvSpPr>
        <p:spPr>
          <a:xfrm>
            <a:off x="5927270" y="3152404"/>
            <a:ext cx="5581107" cy="9232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522515"/>
            <a:ext cx="103976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 smtClean="0"/>
              <a:t>II. </a:t>
            </a:r>
            <a:r>
              <a:rPr lang="en-US" altLang="vi-VN" sz="3200" b="1" dirty="0" err="1" smtClean="0"/>
              <a:t>Cách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vẽ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có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hình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khối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và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cảnh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vật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xung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quanh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5250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build="p" animBg="1"/>
      <p:bldP spid="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ảnh\screenshot_165953883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" y="3746301"/>
            <a:ext cx="3422469" cy="23795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xtLst/>
        </p:spPr>
      </p:pic>
      <p:pic>
        <p:nvPicPr>
          <p:cNvPr id="3075" name="Picture 3" descr="D:\ảnh\screenshot_1659538788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11" y="994091"/>
            <a:ext cx="3437723" cy="243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ảnh\screenshot_165953877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9" y="992779"/>
            <a:ext cx="3461145" cy="24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ảnh\screenshot_165953884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20" y="3737815"/>
            <a:ext cx="3416777" cy="2397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xtLst/>
        </p:spPr>
      </p:pic>
      <p:sp>
        <p:nvSpPr>
          <p:cNvPr id="5" name="Rectangle 4"/>
          <p:cNvSpPr/>
          <p:nvPr/>
        </p:nvSpPr>
        <p:spPr>
          <a:xfrm>
            <a:off x="7820155" y="1312035"/>
            <a:ext cx="3714348" cy="9144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25339" y="2407397"/>
            <a:ext cx="3694745" cy="9144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5338" y="3531424"/>
            <a:ext cx="3694745" cy="9144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25339" y="4617120"/>
            <a:ext cx="3694745" cy="9144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2785" y="3065551"/>
            <a:ext cx="5453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3961" y="3058395"/>
            <a:ext cx="5453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5408" y="5717959"/>
            <a:ext cx="5453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1E1FCC-8FE0-1955-A74A-9AFFA8860C1F}"/>
              </a:ext>
            </a:extLst>
          </p:cNvPr>
          <p:cNvSpPr txBox="1"/>
          <p:nvPr/>
        </p:nvSpPr>
        <p:spPr>
          <a:xfrm>
            <a:off x="7145401" y="5783274"/>
            <a:ext cx="5453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29" y="404948"/>
            <a:ext cx="103976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vi-VN" sz="3200" b="1" dirty="0" smtClean="0"/>
              <a:t>II. </a:t>
            </a:r>
            <a:r>
              <a:rPr lang="en-US" altLang="vi-VN" sz="3200" b="1" dirty="0" err="1" smtClean="0"/>
              <a:t>Cách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vẽ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ngôi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nhà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có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hình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khối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và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cảnh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vật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xung</a:t>
            </a:r>
            <a:r>
              <a:rPr lang="en-US" altLang="vi-VN" sz="3200" b="1" dirty="0" smtClean="0"/>
              <a:t> </a:t>
            </a:r>
            <a:r>
              <a:rPr lang="en-US" altLang="vi-VN" sz="3200" b="1" dirty="0" err="1" smtClean="0"/>
              <a:t>quanh</a:t>
            </a:r>
            <a:endParaRPr lang="en-US" altLang="vi-VN" sz="4000" b="1" dirty="0">
              <a:latin typeface="#9Slide05 Garri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40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612</TotalTime>
  <Words>610</Words>
  <Application>Microsoft Office PowerPoint</Application>
  <PresentationFormat>Widescreen</PresentationFormat>
  <Paragraphs>76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#9Slide05 Garris</vt:lpstr>
      <vt:lpstr>Arial</vt:lpstr>
      <vt:lpstr>Calibri</vt:lpstr>
      <vt:lpstr>Garamond</vt:lpstr>
      <vt:lpstr>Times New Roman</vt:lpstr>
      <vt:lpstr>Wingdings</vt:lpstr>
      <vt:lpstr>Organic</vt:lpstr>
      <vt:lpstr>PowerPoint Presentation</vt:lpstr>
      <vt:lpstr>Tiết 13, 14, 15- BÀI 7:  NGÔI NHÀ TRONG TRANH</vt:lpstr>
      <vt:lpstr> </vt:lpstr>
      <vt:lpstr> </vt:lpstr>
      <vt:lpstr> </vt:lpstr>
      <vt:lpstr> </vt:lpstr>
      <vt:lpstr> </vt:lpstr>
      <vt:lpstr>PowerPoint Presentation</vt:lpstr>
      <vt:lpstr>PowerPoint Presentation</vt:lpstr>
      <vt:lpstr>Kết luận </vt:lpstr>
      <vt:lpstr> </vt:lpstr>
      <vt:lpstr>PowerPoint Presentation</vt:lpstr>
      <vt:lpstr>PowerPoint Presentation</vt:lpstr>
      <vt:lpstr>PowerPoint Presentation</vt:lpstr>
      <vt:lpstr> </vt:lpstr>
      <vt:lpstr> </vt:lpstr>
      <vt:lpstr> </vt:lpstr>
      <vt:lpstr>     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Vhbbnmn,.</dc:title>
  <dc:creator>HP</dc:creator>
  <cp:lastModifiedBy>Administrator</cp:lastModifiedBy>
  <cp:revision>107</cp:revision>
  <dcterms:created xsi:type="dcterms:W3CDTF">2022-08-04T13:53:09Z</dcterms:created>
  <dcterms:modified xsi:type="dcterms:W3CDTF">2023-11-12T14:53:57Z</dcterms:modified>
</cp:coreProperties>
</file>