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40252-90D6-48A3-8C70-A7292D2A407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BF189-271A-4367-AB8D-224909518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Ghi bảng xong giới thiệu nội dung bài học gồm 3 phần tìm và chọn….,cách vẽ, thực hành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CD3616-DCAB-4D86-B9DB-F9FBA36A8725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63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79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1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4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5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8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5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7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9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2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7AD5A-1C6E-4E06-B079-255FA970C7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367E4-D80E-4F6D-A9CC-8E39E3591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7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emf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8.png"/><Relationship Id="rId7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giao%20an\My%20thuat%20CTST%20lop%206\pp\To&#224;n%20C&#7843;nh%20L&#7877;%20H&#7897;i%20&#272;&#7873;n%20H&#249;ng%20-%20Gi&#7895;%20T&#7893;%20H&#249;ng%20V&#432;&#417;ng%20Si&#234;u%20&#272;&#7865;p%20T&#7841;i%20Vi&#7879;t%20Tr&#236;%204k%20-%20N&#7871;m%20TV%20(online-video-cutter.com)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giao%20an\My%20thuat%20CTST%20lop%206\pp\hcanh.mp4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on tự tác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0" t="55556"/>
          <a:stretch>
            <a:fillRect/>
          </a:stretch>
        </p:blipFill>
        <p:spPr bwMode="auto">
          <a:xfrm>
            <a:off x="11033125" y="3810000"/>
            <a:ext cx="1158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Phượng đặ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6889" r="52217" b="5109"/>
          <a:stretch>
            <a:fillRect/>
          </a:stretch>
        </p:blipFill>
        <p:spPr bwMode="auto">
          <a:xfrm>
            <a:off x="76200" y="-90488"/>
            <a:ext cx="192722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055AF-902D-41C4-A3C9-68BCBBFFF57E}"/>
              </a:ext>
            </a:extLst>
          </p:cNvPr>
          <p:cNvSpPr txBox="1"/>
          <p:nvPr/>
        </p:nvSpPr>
        <p:spPr>
          <a:xfrm>
            <a:off x="1645952" y="594059"/>
            <a:ext cx="970788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TIẾT 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13,14- 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BÀI 3: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698500" y="1379538"/>
            <a:ext cx="10914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HOẠT CẢNH NGÀY HỘI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7EF3C4-6E23-46FF-A5DB-574CFAF50BD6}"/>
              </a:ext>
            </a:extLst>
          </p:cNvPr>
          <p:cNvSpPr/>
          <p:nvPr/>
        </p:nvSpPr>
        <p:spPr>
          <a:xfrm>
            <a:off x="0" y="6778625"/>
            <a:ext cx="11414125" cy="85725"/>
          </a:xfrm>
          <a:prstGeom prst="rect">
            <a:avLst/>
          </a:prstGeom>
          <a:solidFill>
            <a:srgbClr val="D3B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151" name="Group 22"/>
          <p:cNvGrpSpPr>
            <a:grpSpLocks/>
          </p:cNvGrpSpPr>
          <p:nvPr/>
        </p:nvGrpSpPr>
        <p:grpSpPr bwMode="auto">
          <a:xfrm flipH="1">
            <a:off x="11536363" y="153988"/>
            <a:ext cx="630237" cy="1285875"/>
            <a:chOff x="354" y="0"/>
            <a:chExt cx="453157" cy="926405"/>
          </a:xfrm>
        </p:grpSpPr>
        <p:sp>
          <p:nvSpPr>
            <p:cNvPr id="21" name="原创设计师QQ598969553      _1">
              <a:extLst>
                <a:ext uri="{FF2B5EF4-FFF2-40B4-BE49-F238E27FC236}">
                  <a16:creationId xmlns:a16="http://schemas.microsoft.com/office/drawing/2014/main" id="{98A3B9C0-09B6-41CE-A0DD-1829594A5BA2}"/>
                </a:ext>
              </a:extLst>
            </p:cNvPr>
            <p:cNvSpPr/>
            <p:nvPr/>
          </p:nvSpPr>
          <p:spPr bwMode="auto">
            <a:xfrm>
              <a:off x="354" y="0"/>
              <a:ext cx="453157" cy="903531"/>
            </a:xfrm>
            <a:custGeom>
              <a:avLst/>
              <a:gdLst>
                <a:gd name="T0" fmla="*/ 0 w 286"/>
                <a:gd name="T1" fmla="*/ 0 h 571"/>
                <a:gd name="T2" fmla="*/ 286 w 286"/>
                <a:gd name="T3" fmla="*/ 287 h 571"/>
                <a:gd name="T4" fmla="*/ 0 w 286"/>
                <a:gd name="T5" fmla="*/ 571 h 571"/>
                <a:gd name="T6" fmla="*/ 0 w 286"/>
                <a:gd name="T7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571">
                  <a:moveTo>
                    <a:pt x="0" y="0"/>
                  </a:moveTo>
                  <a:lnTo>
                    <a:pt x="286" y="287"/>
                  </a:lnTo>
                  <a:lnTo>
                    <a:pt x="0" y="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F00"/>
            </a:solidFill>
            <a:ln w="6350" cap="flat">
              <a:noFill/>
              <a:prstDash val="solid"/>
              <a:miter lim="800000"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2669" kern="0" dirty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原创设计师QQ598969553      _2">
              <a:extLst>
                <a:ext uri="{FF2B5EF4-FFF2-40B4-BE49-F238E27FC236}">
                  <a16:creationId xmlns:a16="http://schemas.microsoft.com/office/drawing/2014/main" id="{26909E23-AC5E-4F14-B15A-298DB1E77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53" y="316807"/>
              <a:ext cx="303627" cy="609598"/>
            </a:xfrm>
            <a:custGeom>
              <a:avLst/>
              <a:gdLst>
                <a:gd name="T0" fmla="*/ 0 w 278"/>
                <a:gd name="T1" fmla="*/ 0 h 557"/>
                <a:gd name="T2" fmla="*/ 2147483646 w 278"/>
                <a:gd name="T3" fmla="*/ 2147483646 h 557"/>
                <a:gd name="T4" fmla="*/ 0 w 278"/>
                <a:gd name="T5" fmla="*/ 2147483646 h 557"/>
                <a:gd name="T6" fmla="*/ 0 w 278"/>
                <a:gd name="T7" fmla="*/ 0 h 5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8" h="557">
                  <a:moveTo>
                    <a:pt x="0" y="0"/>
                  </a:moveTo>
                  <a:lnTo>
                    <a:pt x="278" y="278"/>
                  </a:lnTo>
                  <a:lnTo>
                    <a:pt x="0" y="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8F39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2669" kern="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152" name="Group 30"/>
          <p:cNvGrpSpPr>
            <a:grpSpLocks/>
          </p:cNvGrpSpPr>
          <p:nvPr/>
        </p:nvGrpSpPr>
        <p:grpSpPr bwMode="auto">
          <a:xfrm>
            <a:off x="639763" y="3770313"/>
            <a:ext cx="3705225" cy="2389187"/>
            <a:chOff x="316782" y="3640447"/>
            <a:chExt cx="3705766" cy="2388674"/>
          </a:xfrm>
        </p:grpSpPr>
        <p:sp>
          <p:nvSpPr>
            <p:cNvPr id="26" name="Oval 25"/>
            <p:cNvSpPr/>
            <p:nvPr/>
          </p:nvSpPr>
          <p:spPr>
            <a:xfrm>
              <a:off x="316782" y="3640447"/>
              <a:ext cx="3705766" cy="23886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3" y="3647695"/>
              <a:ext cx="3538570" cy="23572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153" name="Group 28"/>
          <p:cNvGrpSpPr>
            <a:grpSpLocks/>
          </p:cNvGrpSpPr>
          <p:nvPr/>
        </p:nvGrpSpPr>
        <p:grpSpPr bwMode="auto">
          <a:xfrm>
            <a:off x="4729163" y="3008313"/>
            <a:ext cx="2393950" cy="3395662"/>
            <a:chOff x="4327558" y="2953953"/>
            <a:chExt cx="2393281" cy="3396529"/>
          </a:xfrm>
        </p:grpSpPr>
        <p:sp>
          <p:nvSpPr>
            <p:cNvPr id="25" name="Oval 24"/>
            <p:cNvSpPr/>
            <p:nvPr/>
          </p:nvSpPr>
          <p:spPr>
            <a:xfrm>
              <a:off x="4327558" y="2953953"/>
              <a:ext cx="2393281" cy="33965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45" y="2953953"/>
              <a:ext cx="2302732" cy="33965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154" name="Group 29"/>
          <p:cNvGrpSpPr>
            <a:grpSpLocks/>
          </p:cNvGrpSpPr>
          <p:nvPr/>
        </p:nvGrpSpPr>
        <p:grpSpPr bwMode="auto">
          <a:xfrm>
            <a:off x="7408863" y="3640138"/>
            <a:ext cx="3624262" cy="2552700"/>
            <a:chOff x="7408580" y="3640447"/>
            <a:chExt cx="3625180" cy="2552610"/>
          </a:xfrm>
        </p:grpSpPr>
        <p:sp>
          <p:nvSpPr>
            <p:cNvPr id="27" name="Oval 26"/>
            <p:cNvSpPr/>
            <p:nvPr/>
          </p:nvSpPr>
          <p:spPr>
            <a:xfrm>
              <a:off x="7408580" y="3708707"/>
              <a:ext cx="3625180" cy="24160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32" y="3640447"/>
              <a:ext cx="3427476" cy="25526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689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503238" y="127000"/>
            <a:ext cx="539115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 –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16387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0" y="0"/>
            <a:ext cx="6381750" cy="68580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681038"/>
            <a:ext cx="9747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706688"/>
            <a:ext cx="9747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4681538"/>
            <a:ext cx="9747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Hau\Thi GVG\Kiều Huyền\Trò chơi\Hội gió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58277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Hau\Thi GVG\Kiều Huyền\Trò chơi\Hội gióng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58277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D:\Hau\Thi GVG\Kiều Huyền\Trò chơi\Hội gióng 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582771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8812213" y="200025"/>
            <a:ext cx="2773362" cy="960438"/>
          </a:xfrm>
          <a:prstGeom prst="wedgeRoundRectCallout">
            <a:avLst>
              <a:gd name="adj1" fmla="val -85078"/>
              <a:gd name="adj2" fmla="val 334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D:\Hau\Thi GVG\Kiều Huyền\Trò chơi\Cồng chiêng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57658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Hau\Thi GVG\Kiều Huyền\Trò chơi\Cồng chiêng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57658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D:\Hau\Thi GVG\Kiều Huyền\Trò chơi\Cồng chiêng 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25"/>
            <a:ext cx="576421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9251950" y="2525713"/>
            <a:ext cx="2805113" cy="1516062"/>
          </a:xfrm>
          <a:prstGeom prst="wedgeRoundRectCallout">
            <a:avLst>
              <a:gd name="adj1" fmla="val -72262"/>
              <a:gd name="adj2" fmla="val -1442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D:\Hau\Thi GVG\Kiều Huyền\Trò chơi\Óc om bóc 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25"/>
            <a:ext cx="576421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D:\Hau\Thi GVG\Kiều Huyền\Trò chơi\Óc om bóc 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25"/>
            <a:ext cx="576421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D:\Hau\Thi GVG\Kiều Huyền\Trò chơi\Óc om bóc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225550"/>
            <a:ext cx="57642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8181975" y="5043488"/>
            <a:ext cx="2473325" cy="969962"/>
          </a:xfrm>
          <a:prstGeom prst="wedgeRoundRectCallout">
            <a:avLst>
              <a:gd name="adj1" fmla="val -82244"/>
              <a:gd name="adj2" fmla="val -4295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 Om Bok</a:t>
            </a:r>
          </a:p>
        </p:txBody>
      </p:sp>
      <p:sp>
        <p:nvSpPr>
          <p:cNvPr id="28" name="TextBox 27">
            <a:extLst/>
          </p:cNvPr>
          <p:cNvSpPr txBox="1"/>
          <p:nvPr/>
        </p:nvSpPr>
        <p:spPr>
          <a:xfrm>
            <a:off x="7094538" y="73818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</a:p>
        </p:txBody>
      </p:sp>
      <p:sp>
        <p:nvSpPr>
          <p:cNvPr id="29" name="TextBox 28">
            <a:extLst/>
          </p:cNvPr>
          <p:cNvSpPr txBox="1"/>
          <p:nvPr/>
        </p:nvSpPr>
        <p:spPr>
          <a:xfrm>
            <a:off x="8029575" y="2817813"/>
            <a:ext cx="12001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</a:p>
        </p:txBody>
      </p:sp>
      <p:sp>
        <p:nvSpPr>
          <p:cNvPr id="30" name="TextBox 29">
            <a:extLst/>
          </p:cNvPr>
          <p:cNvSpPr txBox="1"/>
          <p:nvPr/>
        </p:nvSpPr>
        <p:spPr>
          <a:xfrm>
            <a:off x="6645275" y="4792663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04850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978150" y="160338"/>
            <a:ext cx="6556375" cy="4794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lIns="121920" tIns="60960" rIns="121920" bIns="6096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lvl="1" algn="l" eaLnBrk="1" fontAlgn="auto" hangingPunct="1">
              <a:defRPr/>
            </a:pP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4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4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AutoShape 2" descr="Phường Phúc Lợi tổ chức thành công lễ hội truyền thống tại 4 di tích đình  làng trên địa bàn phường - Tin hoạt động các đơn vị - Cổng giao tiếp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671513"/>
            <a:ext cx="4271962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671513"/>
            <a:ext cx="47926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830638"/>
            <a:ext cx="423545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810000"/>
            <a:ext cx="46958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195388" y="3292475"/>
            <a:ext cx="46561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Hội Xá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259513" y="3287713"/>
            <a:ext cx="4829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Thượng Đồng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496050" y="6327775"/>
            <a:ext cx="46561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Nông vụ Đông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17575" y="6223000"/>
            <a:ext cx="57991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Nông vụ Trung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pic>
        <p:nvPicPr>
          <p:cNvPr id="1742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46423" y="2170068"/>
            <a:ext cx="8038102" cy="19462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TẠO HOẠT CẢNH NGÀY HỘI TỪ NHÂN VẬT CÓ SẴN</a:t>
            </a:r>
            <a:endParaRPr lang="en-US" alt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978150" y="160338"/>
            <a:ext cx="6556375" cy="4794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lIns="121920" tIns="60960" rIns="121920" bIns="6096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lvl="1" algn="l" eaLnBrk="1" fontAlgn="auto" hangingPunct="1">
              <a:defRPr/>
            </a:pP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4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4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AutoShape 2" descr="Phường Phúc Lợi tổ chức thành công lễ hội truyền thống tại 4 di tích đình  làng trên địa bàn phường - Tin hoạt động các đơn vị - Cổng giao tiếp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671513"/>
            <a:ext cx="4271962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671513"/>
            <a:ext cx="47926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830638"/>
            <a:ext cx="423545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810000"/>
            <a:ext cx="46958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195388" y="3292475"/>
            <a:ext cx="46561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Hội Xá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259513" y="3287713"/>
            <a:ext cx="4829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Thượng Đồng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496050" y="6327775"/>
            <a:ext cx="46561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Nông vụ Đông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17575" y="6223000"/>
            <a:ext cx="57991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Nông vụ Trung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pic>
        <p:nvPicPr>
          <p:cNvPr id="1844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:\giao an\My thuat CTST lop 6\unnamed (3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007" y="1019196"/>
            <a:ext cx="3996439" cy="532858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46" name="Picture 18" descr="D:\giao an\My thuat CTST lop 6\unnamed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1027113"/>
            <a:ext cx="39973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D:\giao an\My thuat CTST lop 6\unnamed (2)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67" y="1026865"/>
            <a:ext cx="3996439" cy="532858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363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268288"/>
            <a:ext cx="12180887" cy="739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2257425" y="677863"/>
            <a:ext cx="7361238" cy="9509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TRƯNG BÀY SẢN PHẨM VÀ CHIA SẺ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344738" y="992188"/>
            <a:ext cx="9077325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>
                <a:solidFill>
                  <a:schemeClr val="tx1"/>
                </a:solidFill>
                <a:latin typeface="Tahoma" panose="020B0604030504040204" pitchFamily="34" charset="0"/>
              </a:rPr>
              <a:t>Nêu cảm nhận và phân tích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>
                <a:solidFill>
                  <a:schemeClr val="tx1"/>
                </a:solidFill>
                <a:latin typeface="Tahoma" panose="020B0604030504040204" pitchFamily="34" charset="0"/>
              </a:rPr>
              <a:t>- Hoạt cảnh em ấn tượng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>
                <a:solidFill>
                  <a:schemeClr val="tx1"/>
                </a:solidFill>
                <a:latin typeface="Tahoma" panose="020B0604030504040204" pitchFamily="34" charset="0"/>
              </a:rPr>
              <a:t>- Hình khối tỉ lệ của nhân vật với cảnh vật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>
                <a:solidFill>
                  <a:schemeClr val="tx1"/>
                </a:solidFill>
                <a:latin typeface="Tahoma" panose="020B0604030504040204" pitchFamily="34" charset="0"/>
              </a:rPr>
              <a:t>- Không gian, nhịp điệu của hình khối, màu sắc trong hoạt cảnh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>
                <a:solidFill>
                  <a:schemeClr val="tx1"/>
                </a:solidFill>
                <a:latin typeface="Tahoma" panose="020B0604030504040204" pitchFamily="34" charset="0"/>
              </a:rPr>
              <a:t>- Cách điều chỉnh để mô hình hoạt cảnh hoàn thiện hơn</a:t>
            </a:r>
          </a:p>
        </p:txBody>
      </p:sp>
    </p:spTree>
    <p:extLst>
      <p:ext uri="{BB962C8B-B14F-4D97-AF65-F5344CB8AC3E}">
        <p14:creationId xmlns:p14="http://schemas.microsoft.com/office/powerpoint/2010/main" val="87055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978150" y="160338"/>
            <a:ext cx="6556375" cy="4794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lIns="121920" tIns="60960" rIns="121920" bIns="6096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lvl="1" algn="l" eaLnBrk="1" fontAlgn="auto" hangingPunct="1">
              <a:defRPr/>
            </a:pP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4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4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AutoShape 2" descr="Phường Phúc Lợi tổ chức thành công lễ hội truyền thống tại 4 di tích đình  làng trên địa bàn phường - Tin hoạt động các đơn vị - Cổng giao tiếp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671513"/>
            <a:ext cx="4271962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671513"/>
            <a:ext cx="47926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830638"/>
            <a:ext cx="423545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810000"/>
            <a:ext cx="46958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195388" y="3292475"/>
            <a:ext cx="46561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Hội Xá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259513" y="3287713"/>
            <a:ext cx="4829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Thượng Đồng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496050" y="6327775"/>
            <a:ext cx="46561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Nông vụ Đông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17575" y="6223000"/>
            <a:ext cx="57991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858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Pts val="2600"/>
              <a:buFont typeface="Walter Turncoat"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>Đình Nông vụ Trung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  <a:t/>
            </a:r>
            <a:b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Walter Turncoat"/>
                <a:cs typeface="Times New Roman" panose="02020603050405020304" pitchFamily="18" charset="0"/>
                <a:sym typeface="Walter Turncoat"/>
              </a:rPr>
            </a:br>
            <a:endParaRPr lang="en-US" altLang="en-US" sz="3200" b="1">
              <a:solidFill>
                <a:srgbClr val="FFFFFF"/>
              </a:solidFill>
              <a:latin typeface="Times New Roman" panose="02020603050405020304" pitchFamily="18" charset="0"/>
              <a:ea typeface="Walter Turncoat"/>
              <a:cs typeface="Times New Roman" panose="02020603050405020304" pitchFamily="18" charset="0"/>
              <a:sym typeface="Walter Turncoat"/>
            </a:endParaRPr>
          </a:p>
        </p:txBody>
      </p:sp>
      <p:pic>
        <p:nvPicPr>
          <p:cNvPr id="20492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D:\giao an\My thuat CTST lop 6\dscn7913_11120187.jf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55" y="2130720"/>
            <a:ext cx="6341418" cy="4280991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 descr="D:\giao an\My thuat CTST lop 6\unnamed (7)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300" y="2120578"/>
            <a:ext cx="3189925" cy="4253234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3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43243" y="2638697"/>
            <a:ext cx="3898037" cy="118427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CHUYỆN </a:t>
            </a:r>
            <a:b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VỚI HOẠT CẢNH</a:t>
            </a: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image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4385" r="7050" b="340"/>
          <a:stretch>
            <a:fillRect/>
          </a:stretch>
        </p:blipFill>
        <p:spPr bwMode="auto">
          <a:xfrm>
            <a:off x="156755" y="1619375"/>
            <a:ext cx="5984226" cy="389004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8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701675" y="227013"/>
            <a:ext cx="9131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về </a:t>
            </a:r>
            <a:r>
              <a:rPr lang="vi-VN" altLang="en-US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Đền Hùng - Giỗ Tổ Hùng Vương </a:t>
            </a:r>
            <a:endParaRPr lang="en-US" altLang="en-US" sz="2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oàn Cảnh Lễ Hội Đền Hùng - Giỗ Tổ Hùng Vương Siêu Đẹp Tại Việt Trì 4k - Nếm TV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948462"/>
            <a:ext cx="9461500" cy="5257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2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687" y="1438547"/>
            <a:ext cx="7750719" cy="19462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TẬP HỢP CÁC NHÂN VẬT ĐỂ TẠO HOẠT CẢNH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46233" r="4752" b="-2"/>
          <a:stretch>
            <a:fillRect/>
          </a:stretch>
        </p:blipFill>
        <p:spPr bwMode="auto">
          <a:xfrm>
            <a:off x="3255963" y="3259138"/>
            <a:ext cx="58896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6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677863"/>
            <a:ext cx="848360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6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t="2946" r="3593" b="59264"/>
          <a:stretch>
            <a:fillRect/>
          </a:stretch>
        </p:blipFill>
        <p:spPr bwMode="auto">
          <a:xfrm>
            <a:off x="1631950" y="3519488"/>
            <a:ext cx="867727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1412875" y="2127250"/>
            <a:ext cx="10566400" cy="1993900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* </a:t>
            </a:r>
            <a:r>
              <a:rPr lang="vi-VN" altLang="en-US" sz="2800" b="1" smtClean="0"/>
              <a:t>Lựa chọn các nhân vật theo nhóm</a:t>
            </a:r>
            <a:br>
              <a:rPr lang="vi-VN" altLang="en-US" sz="2800" b="1" smtClean="0"/>
            </a:br>
            <a:r>
              <a:rPr lang="en-US" altLang="en-US" sz="2800" b="1" smtClean="0"/>
              <a:t>*</a:t>
            </a:r>
            <a:r>
              <a:rPr lang="vi-VN" altLang="en-US" sz="2800" b="1" smtClean="0"/>
              <a:t> Thảo luận tìm ý tưởng cho hoạt cảnh từ các nhân vật</a:t>
            </a:r>
          </a:p>
        </p:txBody>
      </p:sp>
    </p:spTree>
    <p:extLst>
      <p:ext uri="{BB962C8B-B14F-4D97-AF65-F5344CB8AC3E}">
        <p14:creationId xmlns:p14="http://schemas.microsoft.com/office/powerpoint/2010/main" val="149515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3"/>
            <a:ext cx="12192000" cy="6860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1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51427" r="8316" b="5254"/>
          <a:stretch>
            <a:fillRect/>
          </a:stretch>
        </p:blipFill>
        <p:spPr bwMode="auto">
          <a:xfrm>
            <a:off x="92075" y="4365625"/>
            <a:ext cx="62166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6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6838" y="2047875"/>
            <a:ext cx="8170863" cy="1946275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CÁCH TẠO MÔ HÌNH </a:t>
            </a:r>
            <a:br>
              <a:rPr lang="en-US" alt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VỚI HOẠT </a:t>
            </a:r>
            <a:r>
              <a:rPr lang="vi-VN" alt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endParaRPr lang="en-US" altLang="en-US" sz="3200" b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752475"/>
            <a:ext cx="31384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2776538"/>
            <a:ext cx="324485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454150" y="3302000"/>
            <a:ext cx="5068888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chemeClr val="accent1"/>
                </a:solidFill>
              </a:rPr>
              <a:t>Quan sát hình và chỉ ra cách tạo mô hình hoạt cảnh cho các nhân vật 3D từ dây thép</a:t>
            </a:r>
            <a:endParaRPr lang="en-US" alt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canh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70613" y="1539433"/>
            <a:ext cx="8560123" cy="481506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823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213" y="738188"/>
            <a:ext cx="5248275" cy="1325562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7030A0"/>
                </a:solidFill>
              </a:rPr>
              <a:t>Trò chơi 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3713"/>
          </a:xfrm>
        </p:spPr>
      </p:pic>
      <p:sp>
        <p:nvSpPr>
          <p:cNvPr id="5" name="Rectangle 4">
            <a:extLst/>
          </p:cNvPr>
          <p:cNvSpPr/>
          <p:nvPr/>
        </p:nvSpPr>
        <p:spPr>
          <a:xfrm>
            <a:off x="5133656" y="202098"/>
            <a:ext cx="5677097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/>
                <a:solidFill>
                  <a:schemeClr val="accent2"/>
                </a:solidFill>
                <a:latin typeface="+mn-lt"/>
              </a:rPr>
              <a:t>S</a:t>
            </a:r>
            <a:r>
              <a:rPr lang="en-US" sz="5400" b="1" dirty="0">
                <a:ln/>
                <a:solidFill>
                  <a:schemeClr val="accent2"/>
                </a:solidFill>
                <a:latin typeface="+mn-lt"/>
              </a:rPr>
              <a:t> - </a:t>
            </a:r>
            <a:r>
              <a:rPr lang="en-US" sz="5400" b="1" dirty="0" err="1">
                <a:ln/>
                <a:solidFill>
                  <a:schemeClr val="accent2"/>
                </a:solidFill>
                <a:latin typeface="+mn-lt"/>
              </a:rPr>
              <a:t>Việt</a:t>
            </a:r>
            <a:r>
              <a:rPr lang="en-US" sz="5400" b="1" dirty="0">
                <a:ln/>
                <a:solidFill>
                  <a:schemeClr val="accent2"/>
                </a:solidFill>
                <a:latin typeface="+mn-lt"/>
              </a:rPr>
              <a:t> Nam</a:t>
            </a:r>
          </a:p>
        </p:txBody>
      </p:sp>
      <p:sp>
        <p:nvSpPr>
          <p:cNvPr id="6" name="Title 1">
            <a:extLst/>
          </p:cNvPr>
          <p:cNvSpPr txBox="1">
            <a:spLocks/>
          </p:cNvSpPr>
          <p:nvPr/>
        </p:nvSpPr>
        <p:spPr>
          <a:xfrm>
            <a:off x="1836738" y="1882775"/>
            <a:ext cx="9336087" cy="3763963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fontAlgn="auto">
              <a:lnSpc>
                <a:spcPct val="17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316</Words>
  <Application>Microsoft Office PowerPoint</Application>
  <PresentationFormat>Widescreen</PresentationFormat>
  <Paragraphs>48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Algerian</vt:lpstr>
      <vt:lpstr>Arial</vt:lpstr>
      <vt:lpstr>Calibri</vt:lpstr>
      <vt:lpstr>Calibri Light</vt:lpstr>
      <vt:lpstr>Tahoma</vt:lpstr>
      <vt:lpstr>Times New Roman</vt:lpstr>
      <vt:lpstr>Trebuchet MS</vt:lpstr>
      <vt:lpstr>Walter Turncoat</vt:lpstr>
      <vt:lpstr>Office Theme</vt:lpstr>
      <vt:lpstr>PowerPoint Presentation</vt:lpstr>
      <vt:lpstr>PowerPoint Presentation</vt:lpstr>
      <vt:lpstr>TẬP HỢP CÁC NHÂN VẬT ĐỂ TẠO HOẠT CẢNH</vt:lpstr>
      <vt:lpstr>PowerPoint Presentation</vt:lpstr>
      <vt:lpstr>* Lựa chọn các nhân vật theo nhóm * Thảo luận tìm ý tưởng cho hoạt cảnh từ các nhân vật</vt:lpstr>
      <vt:lpstr>PowerPoint Presentation</vt:lpstr>
      <vt:lpstr>CÁCH TẠO MÔ HÌNH  VỚI HOẠT CẢNH 3D </vt:lpstr>
      <vt:lpstr>PowerPoint Presentation</vt:lpstr>
      <vt:lpstr>Trò chơi :</vt:lpstr>
      <vt:lpstr>S – Việt Nam</vt:lpstr>
      <vt:lpstr>TẠO HOẠT CẢNH NGÀY HỘI TỪ NHÂN VẬT CÓ SẴN</vt:lpstr>
      <vt:lpstr>PowerPoint Presentation</vt:lpstr>
      <vt:lpstr>TRƯNG BÀY SẢN PHẨM VÀ CHIA SẺ</vt:lpstr>
      <vt:lpstr>PowerPoint Presentation</vt:lpstr>
      <vt:lpstr>KỂ CHUYỆN  VỚI HOẠT CẢNH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2021-11-28T16:19:56Z</dcterms:created>
  <dcterms:modified xsi:type="dcterms:W3CDTF">2023-11-12T15:10:14Z</dcterms:modified>
</cp:coreProperties>
</file>