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316" r:id="rId3"/>
    <p:sldId id="315" r:id="rId4"/>
    <p:sldId id="288" r:id="rId5"/>
    <p:sldId id="313" r:id="rId6"/>
    <p:sldId id="317" r:id="rId7"/>
    <p:sldId id="320" r:id="rId8"/>
    <p:sldId id="300" r:id="rId9"/>
    <p:sldId id="303" r:id="rId10"/>
    <p:sldId id="299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3F9747"/>
    <a:srgbClr val="F08D00"/>
    <a:srgbClr val="FF4C00"/>
    <a:srgbClr val="D3BB24"/>
    <a:srgbClr val="3B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566BB-1B6A-4A20-9379-D11DAD0DEBFD}" type="doc">
      <dgm:prSet loTypeId="urn:microsoft.com/office/officeart/2008/layout/VerticalCurvedList#1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FDF27DB0-EAC0-4920-AF7D-20BBB7402A2C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id-ID" sz="6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95451BA8-FA3F-4B23-98B5-EFA183983FD5}" type="parTrans" cxnId="{8B8800F8-EBE8-4C70-9F9A-8212128C6F24}">
      <dgm:prSet/>
      <dgm:spPr/>
      <dgm:t>
        <a:bodyPr/>
        <a:lstStyle/>
        <a:p>
          <a:endParaRPr lang="id-ID" sz="1600">
            <a:solidFill>
              <a:schemeClr val="bg1"/>
            </a:solidFill>
          </a:endParaRPr>
        </a:p>
      </dgm:t>
    </dgm:pt>
    <dgm:pt modelId="{DD384F37-CF0A-45FB-9AEA-974EB4CF2B81}" type="sibTrans" cxnId="{8B8800F8-EBE8-4C70-9F9A-8212128C6F24}">
      <dgm:prSet/>
      <dgm:spPr>
        <a:ln w="57150">
          <a:solidFill>
            <a:schemeClr val="accent4"/>
          </a:solidFill>
        </a:ln>
      </dgm:spPr>
      <dgm:t>
        <a:bodyPr/>
        <a:lstStyle/>
        <a:p>
          <a:endParaRPr lang="id-ID" sz="1600">
            <a:solidFill>
              <a:schemeClr val="bg1"/>
            </a:solidFill>
          </a:endParaRPr>
        </a:p>
      </dgm:t>
    </dgm:pt>
    <dgm:pt modelId="{9F78A4BF-1191-4BD9-B69E-2B8C72C488C8}">
      <dgm:prSet phldrT="[Text]" custT="1"/>
      <dgm:spPr>
        <a:solidFill>
          <a:srgbClr val="FBE0CD"/>
        </a:solidFill>
        <a:ln>
          <a:noFill/>
        </a:ln>
      </dgm:spPr>
      <dgm:t>
        <a:bodyPr/>
        <a:lstStyle/>
        <a:p>
          <a:endParaRPr lang="id-ID" sz="9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C10C32A8-7D6C-49C0-9AF2-450D15A055CB}" type="parTrans" cxnId="{F02CA589-ACAE-4C6D-B75E-DC1912404608}">
      <dgm:prSet/>
      <dgm:spPr/>
      <dgm:t>
        <a:bodyPr/>
        <a:lstStyle/>
        <a:p>
          <a:endParaRPr lang="id-ID" sz="1600">
            <a:solidFill>
              <a:schemeClr val="bg1"/>
            </a:solidFill>
          </a:endParaRPr>
        </a:p>
      </dgm:t>
    </dgm:pt>
    <dgm:pt modelId="{6CB7DAD9-F2B8-44DD-AEE6-0B918AB3F3FD}" type="sibTrans" cxnId="{F02CA589-ACAE-4C6D-B75E-DC1912404608}">
      <dgm:prSet/>
      <dgm:spPr/>
      <dgm:t>
        <a:bodyPr/>
        <a:lstStyle/>
        <a:p>
          <a:endParaRPr lang="id-ID" sz="1600">
            <a:solidFill>
              <a:schemeClr val="bg1"/>
            </a:solidFill>
          </a:endParaRPr>
        </a:p>
      </dgm:t>
    </dgm:pt>
    <dgm:pt modelId="{3DEE2003-3F1C-4D90-B8EA-2C41227A13E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D2A1BDFF-69E5-46BE-81A5-C7CA7F33597C}" type="parTrans" cxnId="{2F6A94E2-B4F2-4039-A3EB-56CF6AE0F3BE}">
      <dgm:prSet/>
      <dgm:spPr/>
      <dgm:t>
        <a:bodyPr/>
        <a:lstStyle/>
        <a:p>
          <a:endParaRPr lang="en-US"/>
        </a:p>
      </dgm:t>
    </dgm:pt>
    <dgm:pt modelId="{6050B12D-4689-4944-B648-84C5D6BE48C7}" type="sibTrans" cxnId="{2F6A94E2-B4F2-4039-A3EB-56CF6AE0F3BE}">
      <dgm:prSet/>
      <dgm:spPr/>
      <dgm:t>
        <a:bodyPr/>
        <a:lstStyle/>
        <a:p>
          <a:endParaRPr lang="en-US"/>
        </a:p>
      </dgm:t>
    </dgm:pt>
    <dgm:pt modelId="{DE6C1B2F-F0E7-438C-AD16-357C45DB6BE4}" type="pres">
      <dgm:prSet presAssocID="{435566BB-1B6A-4A20-9379-D11DAD0DEB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3161767-ACB3-4553-BE18-DA95982EBD66}" type="pres">
      <dgm:prSet presAssocID="{435566BB-1B6A-4A20-9379-D11DAD0DEBFD}" presName="Name1" presStyleCnt="0"/>
      <dgm:spPr/>
    </dgm:pt>
    <dgm:pt modelId="{5E26D964-A722-44AC-8720-517E54F0D619}" type="pres">
      <dgm:prSet presAssocID="{435566BB-1B6A-4A20-9379-D11DAD0DEBFD}" presName="cycle" presStyleCnt="0"/>
      <dgm:spPr/>
    </dgm:pt>
    <dgm:pt modelId="{61029F5C-B5DF-4634-9F39-DB431C70FC21}" type="pres">
      <dgm:prSet presAssocID="{435566BB-1B6A-4A20-9379-D11DAD0DEBFD}" presName="srcNode" presStyleLbl="node1" presStyleIdx="0" presStyleCnt="3"/>
      <dgm:spPr/>
    </dgm:pt>
    <dgm:pt modelId="{9CA5311C-F3F3-438E-B801-4EA70EB42938}" type="pres">
      <dgm:prSet presAssocID="{435566BB-1B6A-4A20-9379-D11DAD0DEBFD}" presName="conn" presStyleLbl="parChTrans1D2" presStyleIdx="0" presStyleCnt="1"/>
      <dgm:spPr/>
      <dgm:t>
        <a:bodyPr/>
        <a:lstStyle/>
        <a:p>
          <a:endParaRPr lang="en-US"/>
        </a:p>
      </dgm:t>
    </dgm:pt>
    <dgm:pt modelId="{E1B8B99D-B787-43A8-AEDE-A477E6A49741}" type="pres">
      <dgm:prSet presAssocID="{435566BB-1B6A-4A20-9379-D11DAD0DEBFD}" presName="extraNode" presStyleLbl="node1" presStyleIdx="0" presStyleCnt="3"/>
      <dgm:spPr/>
    </dgm:pt>
    <dgm:pt modelId="{DCD87759-42B3-4336-8955-73BAA22AED1A}" type="pres">
      <dgm:prSet presAssocID="{435566BB-1B6A-4A20-9379-D11DAD0DEBFD}" presName="dstNode" presStyleLbl="node1" presStyleIdx="0" presStyleCnt="3"/>
      <dgm:spPr/>
    </dgm:pt>
    <dgm:pt modelId="{BCFC0A0D-5C26-4B0E-9B97-027EBA05534F}" type="pres">
      <dgm:prSet presAssocID="{FDF27DB0-EAC0-4920-AF7D-20BBB7402A2C}" presName="text_1" presStyleLbl="node1" presStyleIdx="0" presStyleCnt="3" custScaleX="111352" custLinFactNeighborX="-2634" custLinFactNeighborY="585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D91DDFE-3398-4E2E-9C0D-90E12A172ACB}" type="pres">
      <dgm:prSet presAssocID="{FDF27DB0-EAC0-4920-AF7D-20BBB7402A2C}" presName="accent_1" presStyleCnt="0"/>
      <dgm:spPr/>
    </dgm:pt>
    <dgm:pt modelId="{3A87B7BC-A8F6-4FA9-9633-16321F2F36FB}" type="pres">
      <dgm:prSet presAssocID="{FDF27DB0-EAC0-4920-AF7D-20BBB7402A2C}" presName="accentRepeatNode" presStyleLbl="solidFgAcc1" presStyleIdx="0" presStyleCnt="3" custLinFactNeighborX="-872" custLinFactNeighborY="8235"/>
      <dgm:spPr>
        <a:solidFill>
          <a:schemeClr val="bg1"/>
        </a:solidFill>
        <a:ln w="57150">
          <a:solidFill>
            <a:schemeClr val="accent1"/>
          </a:solidFill>
        </a:ln>
      </dgm:spPr>
    </dgm:pt>
    <dgm:pt modelId="{3503E521-6B50-4E2C-8EEC-B8CBD7140168}" type="pres">
      <dgm:prSet presAssocID="{9F78A4BF-1191-4BD9-B69E-2B8C72C488C8}" presName="text_2" presStyleLbl="node1" presStyleIdx="1" presStyleCnt="3" custScaleX="111352" custScaleY="96140" custLinFactNeighborX="-1208" custLinFactNeighborY="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1213BC79-D962-4C02-A2A2-77C3DB5D047B}" type="pres">
      <dgm:prSet presAssocID="{9F78A4BF-1191-4BD9-B69E-2B8C72C488C8}" presName="accent_2" presStyleCnt="0"/>
      <dgm:spPr/>
    </dgm:pt>
    <dgm:pt modelId="{F47FA197-DA62-465B-B9A8-DFA36447A975}" type="pres">
      <dgm:prSet presAssocID="{9F78A4BF-1191-4BD9-B69E-2B8C72C488C8}" presName="accentRepeatNode" presStyleLbl="solidFgAcc1" presStyleIdx="1" presStyleCnt="3" custLinFactNeighborX="-3643" custLinFactNeighborY="-4963"/>
      <dgm:spPr>
        <a:solidFill>
          <a:schemeClr val="bg1"/>
        </a:solidFill>
        <a:ln w="57150">
          <a:solidFill>
            <a:schemeClr val="accent2"/>
          </a:solidFill>
        </a:ln>
      </dgm:spPr>
    </dgm:pt>
    <dgm:pt modelId="{0B22412F-9429-4C5B-8AE5-1F042F1F14EB}" type="pres">
      <dgm:prSet presAssocID="{3DEE2003-3F1C-4D90-B8EA-2C41227A13EB}" presName="text_3" presStyleLbl="node1" presStyleIdx="2" presStyleCnt="3" custScaleY="127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43CF7-33DF-4110-8C78-FCA31C19F10F}" type="pres">
      <dgm:prSet presAssocID="{3DEE2003-3F1C-4D90-B8EA-2C41227A13EB}" presName="accent_3" presStyleCnt="0"/>
      <dgm:spPr/>
    </dgm:pt>
    <dgm:pt modelId="{DAC555D0-17D2-497B-B8C6-E75FE641C967}" type="pres">
      <dgm:prSet presAssocID="{3DEE2003-3F1C-4D90-B8EA-2C41227A13EB}" presName="accentRepeatNode" presStyleLbl="solidFgAcc1" presStyleIdx="2" presStyleCnt="3"/>
      <dgm:spPr/>
    </dgm:pt>
  </dgm:ptLst>
  <dgm:cxnLst>
    <dgm:cxn modelId="{6BB31712-EDFB-4077-9605-E278A164585E}" type="presOf" srcId="{FDF27DB0-EAC0-4920-AF7D-20BBB7402A2C}" destId="{BCFC0A0D-5C26-4B0E-9B97-027EBA05534F}" srcOrd="0" destOrd="0" presId="urn:microsoft.com/office/officeart/2008/layout/VerticalCurvedList#1"/>
    <dgm:cxn modelId="{25CBDB3B-F81D-4EF4-A0C3-C2A97F1F300A}" type="presOf" srcId="{3DEE2003-3F1C-4D90-B8EA-2C41227A13EB}" destId="{0B22412F-9429-4C5B-8AE5-1F042F1F14EB}" srcOrd="0" destOrd="0" presId="urn:microsoft.com/office/officeart/2008/layout/VerticalCurvedList#1"/>
    <dgm:cxn modelId="{31ADEF94-1E55-465B-B3E0-F87252719F3F}" type="presOf" srcId="{435566BB-1B6A-4A20-9379-D11DAD0DEBFD}" destId="{DE6C1B2F-F0E7-438C-AD16-357C45DB6BE4}" srcOrd="0" destOrd="0" presId="urn:microsoft.com/office/officeart/2008/layout/VerticalCurvedList#1"/>
    <dgm:cxn modelId="{6F90E995-AB03-44F5-8236-88ABD41CE9CF}" type="presOf" srcId="{DD384F37-CF0A-45FB-9AEA-974EB4CF2B81}" destId="{9CA5311C-F3F3-438E-B801-4EA70EB42938}" srcOrd="0" destOrd="0" presId="urn:microsoft.com/office/officeart/2008/layout/VerticalCurvedList#1"/>
    <dgm:cxn modelId="{2F6A94E2-B4F2-4039-A3EB-56CF6AE0F3BE}" srcId="{435566BB-1B6A-4A20-9379-D11DAD0DEBFD}" destId="{3DEE2003-3F1C-4D90-B8EA-2C41227A13EB}" srcOrd="2" destOrd="0" parTransId="{D2A1BDFF-69E5-46BE-81A5-C7CA7F33597C}" sibTransId="{6050B12D-4689-4944-B648-84C5D6BE48C7}"/>
    <dgm:cxn modelId="{8B8800F8-EBE8-4C70-9F9A-8212128C6F24}" srcId="{435566BB-1B6A-4A20-9379-D11DAD0DEBFD}" destId="{FDF27DB0-EAC0-4920-AF7D-20BBB7402A2C}" srcOrd="0" destOrd="0" parTransId="{95451BA8-FA3F-4B23-98B5-EFA183983FD5}" sibTransId="{DD384F37-CF0A-45FB-9AEA-974EB4CF2B81}"/>
    <dgm:cxn modelId="{3D996D5A-F7F3-4008-9DC5-5B3B4F7EF463}" type="presOf" srcId="{9F78A4BF-1191-4BD9-B69E-2B8C72C488C8}" destId="{3503E521-6B50-4E2C-8EEC-B8CBD7140168}" srcOrd="0" destOrd="0" presId="urn:microsoft.com/office/officeart/2008/layout/VerticalCurvedList#1"/>
    <dgm:cxn modelId="{F02CA589-ACAE-4C6D-B75E-DC1912404608}" srcId="{435566BB-1B6A-4A20-9379-D11DAD0DEBFD}" destId="{9F78A4BF-1191-4BD9-B69E-2B8C72C488C8}" srcOrd="1" destOrd="0" parTransId="{C10C32A8-7D6C-49C0-9AF2-450D15A055CB}" sibTransId="{6CB7DAD9-F2B8-44DD-AEE6-0B918AB3F3FD}"/>
    <dgm:cxn modelId="{8AEAB927-518D-470E-A4B5-66308D071FCE}" type="presParOf" srcId="{DE6C1B2F-F0E7-438C-AD16-357C45DB6BE4}" destId="{D3161767-ACB3-4553-BE18-DA95982EBD66}" srcOrd="0" destOrd="0" presId="urn:microsoft.com/office/officeart/2008/layout/VerticalCurvedList#1"/>
    <dgm:cxn modelId="{57F34924-1481-419A-80E6-ECE2F0AFDDE8}" type="presParOf" srcId="{D3161767-ACB3-4553-BE18-DA95982EBD66}" destId="{5E26D964-A722-44AC-8720-517E54F0D619}" srcOrd="0" destOrd="0" presId="urn:microsoft.com/office/officeart/2008/layout/VerticalCurvedList#1"/>
    <dgm:cxn modelId="{E9CD2B6F-3C86-4EDE-BC13-B0BCB0B21B0C}" type="presParOf" srcId="{5E26D964-A722-44AC-8720-517E54F0D619}" destId="{61029F5C-B5DF-4634-9F39-DB431C70FC21}" srcOrd="0" destOrd="0" presId="urn:microsoft.com/office/officeart/2008/layout/VerticalCurvedList#1"/>
    <dgm:cxn modelId="{6C830219-C83F-4DF5-9293-6996443529BD}" type="presParOf" srcId="{5E26D964-A722-44AC-8720-517E54F0D619}" destId="{9CA5311C-F3F3-438E-B801-4EA70EB42938}" srcOrd="1" destOrd="0" presId="urn:microsoft.com/office/officeart/2008/layout/VerticalCurvedList#1"/>
    <dgm:cxn modelId="{8AF7EDB0-6875-40A2-9605-59B91E9871E7}" type="presParOf" srcId="{5E26D964-A722-44AC-8720-517E54F0D619}" destId="{E1B8B99D-B787-43A8-AEDE-A477E6A49741}" srcOrd="2" destOrd="0" presId="urn:microsoft.com/office/officeart/2008/layout/VerticalCurvedList#1"/>
    <dgm:cxn modelId="{B6245EE4-B695-42E2-A56C-A06A503D3BE6}" type="presParOf" srcId="{5E26D964-A722-44AC-8720-517E54F0D619}" destId="{DCD87759-42B3-4336-8955-73BAA22AED1A}" srcOrd="3" destOrd="0" presId="urn:microsoft.com/office/officeart/2008/layout/VerticalCurvedList#1"/>
    <dgm:cxn modelId="{E0598E59-7902-4E6B-B88C-E3DC1D7AEF71}" type="presParOf" srcId="{D3161767-ACB3-4553-BE18-DA95982EBD66}" destId="{BCFC0A0D-5C26-4B0E-9B97-027EBA05534F}" srcOrd="1" destOrd="0" presId="urn:microsoft.com/office/officeart/2008/layout/VerticalCurvedList#1"/>
    <dgm:cxn modelId="{45B3D3A8-A9D6-4502-98D3-9BF66DDFBFCA}" type="presParOf" srcId="{D3161767-ACB3-4553-BE18-DA95982EBD66}" destId="{6D91DDFE-3398-4E2E-9C0D-90E12A172ACB}" srcOrd="2" destOrd="0" presId="urn:microsoft.com/office/officeart/2008/layout/VerticalCurvedList#1"/>
    <dgm:cxn modelId="{18114253-ED9E-4A39-BEC1-692858D67B7A}" type="presParOf" srcId="{6D91DDFE-3398-4E2E-9C0D-90E12A172ACB}" destId="{3A87B7BC-A8F6-4FA9-9633-16321F2F36FB}" srcOrd="0" destOrd="0" presId="urn:microsoft.com/office/officeart/2008/layout/VerticalCurvedList#1"/>
    <dgm:cxn modelId="{FE315126-6B4A-4D0E-8AE2-868F704C4B45}" type="presParOf" srcId="{D3161767-ACB3-4553-BE18-DA95982EBD66}" destId="{3503E521-6B50-4E2C-8EEC-B8CBD7140168}" srcOrd="3" destOrd="0" presId="urn:microsoft.com/office/officeart/2008/layout/VerticalCurvedList#1"/>
    <dgm:cxn modelId="{3AC0BD3A-9E2E-459D-BC5B-F71E4ABB2BE2}" type="presParOf" srcId="{D3161767-ACB3-4553-BE18-DA95982EBD66}" destId="{1213BC79-D962-4C02-A2A2-77C3DB5D047B}" srcOrd="4" destOrd="0" presId="urn:microsoft.com/office/officeart/2008/layout/VerticalCurvedList#1"/>
    <dgm:cxn modelId="{BDC793F7-B217-4D15-8F0A-D15CE0EAECE7}" type="presParOf" srcId="{1213BC79-D962-4C02-A2A2-77C3DB5D047B}" destId="{F47FA197-DA62-465B-B9A8-DFA36447A975}" srcOrd="0" destOrd="0" presId="urn:microsoft.com/office/officeart/2008/layout/VerticalCurvedList#1"/>
    <dgm:cxn modelId="{BD291218-0ED9-45B8-B611-7B3C46B7D4AF}" type="presParOf" srcId="{D3161767-ACB3-4553-BE18-DA95982EBD66}" destId="{0B22412F-9429-4C5B-8AE5-1F042F1F14EB}" srcOrd="5" destOrd="0" presId="urn:microsoft.com/office/officeart/2008/layout/VerticalCurvedList#1"/>
    <dgm:cxn modelId="{9F13CF1F-DA99-48CC-ACD5-0DA72818019A}" type="presParOf" srcId="{D3161767-ACB3-4553-BE18-DA95982EBD66}" destId="{64543CF7-33DF-4110-8C78-FCA31C19F10F}" srcOrd="6" destOrd="0" presId="urn:microsoft.com/office/officeart/2008/layout/VerticalCurvedList#1"/>
    <dgm:cxn modelId="{72982BC4-A4A9-412F-9C9E-ABB1BC29A2DE}" type="presParOf" srcId="{64543CF7-33DF-4110-8C78-FCA31C19F10F}" destId="{DAC555D0-17D2-497B-B8C6-E75FE641C967}" srcOrd="0" destOrd="0" presId="urn:microsoft.com/office/officeart/2008/layout/VerticalCurvedLis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5311C-F3F3-438E-B801-4EA70EB42938}">
      <dsp:nvSpPr>
        <dsp:cNvPr id="0" name=""/>
        <dsp:cNvSpPr/>
      </dsp:nvSpPr>
      <dsp:spPr>
        <a:xfrm>
          <a:off x="-5770878" y="-848640"/>
          <a:ext cx="6599840" cy="6599840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C0A0D-5C26-4B0E-9B97-027EBA05534F}">
      <dsp:nvSpPr>
        <dsp:cNvPr id="0" name=""/>
        <dsp:cNvSpPr/>
      </dsp:nvSpPr>
      <dsp:spPr>
        <a:xfrm>
          <a:off x="-5286" y="547664"/>
          <a:ext cx="8968863" cy="980512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281" tIns="15240" rIns="15240" bIns="1524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-5286" y="547664"/>
        <a:ext cx="8723735" cy="980512"/>
      </dsp:txXfrm>
    </dsp:sp>
    <dsp:sp modelId="{3A87B7BC-A8F6-4FA9-9633-16321F2F36FB}">
      <dsp:nvSpPr>
        <dsp:cNvPr id="0" name=""/>
        <dsp:cNvSpPr/>
      </dsp:nvSpPr>
      <dsp:spPr>
        <a:xfrm>
          <a:off x="-160931" y="468623"/>
          <a:ext cx="1225639" cy="1225639"/>
        </a:xfrm>
        <a:prstGeom prst="ellipse">
          <a:avLst/>
        </a:prstGeom>
        <a:solidFill>
          <a:schemeClr val="bg1"/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3E521-6B50-4E2C-8EEC-B8CBD7140168}">
      <dsp:nvSpPr>
        <dsp:cNvPr id="0" name=""/>
        <dsp:cNvSpPr/>
      </dsp:nvSpPr>
      <dsp:spPr>
        <a:xfrm>
          <a:off x="278367" y="1979947"/>
          <a:ext cx="8571987" cy="942664"/>
        </a:xfrm>
        <a:prstGeom prst="homePlate">
          <a:avLst/>
        </a:prstGeom>
        <a:solidFill>
          <a:srgbClr val="FBE0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281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78367" y="1979947"/>
        <a:ext cx="8336321" cy="942664"/>
      </dsp:txXfrm>
    </dsp:sp>
    <dsp:sp modelId="{F47FA197-DA62-465B-B9A8-DFA36447A975}">
      <dsp:nvSpPr>
        <dsp:cNvPr id="0" name=""/>
        <dsp:cNvSpPr/>
      </dsp:nvSpPr>
      <dsp:spPr>
        <a:xfrm>
          <a:off x="150834" y="1777631"/>
          <a:ext cx="1225639" cy="1225639"/>
        </a:xfrm>
        <a:prstGeom prst="ellipse">
          <a:avLst/>
        </a:prstGeom>
        <a:solidFill>
          <a:schemeClr val="bg1"/>
        </a:solidFill>
        <a:ln w="571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2412F-9429-4C5B-8AE5-1F042F1F14EB}">
      <dsp:nvSpPr>
        <dsp:cNvPr id="0" name=""/>
        <dsp:cNvSpPr/>
      </dsp:nvSpPr>
      <dsp:spPr>
        <a:xfrm>
          <a:off x="451888" y="3295986"/>
          <a:ext cx="8054515" cy="125212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8281" tIns="162560" rIns="162560" bIns="16256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451888" y="3295986"/>
        <a:ext cx="8054515" cy="1252123"/>
      </dsp:txXfrm>
    </dsp:sp>
    <dsp:sp modelId="{DAC555D0-17D2-497B-B8C6-E75FE641C967}">
      <dsp:nvSpPr>
        <dsp:cNvPr id="0" name=""/>
        <dsp:cNvSpPr/>
      </dsp:nvSpPr>
      <dsp:spPr>
        <a:xfrm>
          <a:off x="-160931" y="3309228"/>
          <a:ext cx="1225639" cy="1225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686D3-42DE-471D-9531-B3E6ADC76A0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83535-F4E0-4467-A788-25FE63E82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6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….,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vẽ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83535-F4E0-4467-A788-25FE63E829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3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dirty="0" err="1" smtClean="0"/>
              <a:t>nhóm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nguồn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gốc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, ý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tcdg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83535-F4E0-4467-A788-25FE63E829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83535-F4E0-4467-A788-25FE63E82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5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83535-F4E0-4467-A788-25FE63E829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6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83535-F4E0-4467-A788-25FE63E82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2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03E7-F4C6-46B2-85EB-23CF17E6B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A94FA-E9C3-4A23-9DC4-1271BCC76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2FC47-DD63-4A4D-9E53-24D4E7A6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E8D7-F758-4F60-B5AF-8CEEEB46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01BE6-7681-4FDD-B098-693D2E5B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5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4DDA-65CA-44AE-AF1D-DDC89541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83888-A1C8-4A96-B2AB-5AAEE7C7A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C7AC-6A6A-4035-855B-A92AB815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8FBC9-D5DF-4DC7-A8FE-90313FE7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6255B-A274-4BEA-BA54-B238D8F8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C8561-71E6-468F-9675-19CF19A5E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76226-8094-4601-B58B-04CE948C5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B872B-3973-42C7-9885-8F93141A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DD42-10AA-477A-8FBE-E2D85AA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A6A0-434C-4A4A-9242-156244E5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3834-F6E2-443D-BF5C-EF74EB02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72FEE-9519-4BBA-B9F8-81BEB970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9B411-E72C-4306-9A24-499A3D95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F8E7D-9718-4BAE-B3D2-AE2AA3CD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25C9-0719-4E68-B01B-594D7EC1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7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DBF8-9087-4022-8D61-1ED14449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A0CBA-584A-471B-A71A-52A31E09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EC221-55A7-42CB-A602-A8B870E1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5CE03-821D-4D57-B3E1-E2234CF8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B6D63-B935-4846-8DEF-A1743A08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3B0B-7A3D-4C03-8D04-7D72A47B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667C-3973-4E19-A67A-9005BC783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6BFFD-16FD-4808-822C-F8752B04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2E0F4-5F72-447E-85F7-08EB31AE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EDB8E-821F-412A-8613-46B73273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A51D7-237F-40C4-86ED-EC4C7F9F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65F2-71D2-4094-A844-4B7219FF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EF071-3312-4E57-8B82-B3801E737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E2C70-8439-48D4-8FF1-07498ECE0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EF85B-80D6-4B23-B367-329B0F6E4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2ED71-4F4A-4FDF-ACB7-ADC053658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0D28B-EFEB-477D-991C-0465A08B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036A1-C7B9-4A8E-ABA9-8B77E985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266D0-3983-48FF-AE90-68C25A97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6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EC68-3A90-48CA-BABA-4AED007D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EC8C5-E5FF-4A50-A3C3-E1CFF39E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FE482-FE56-4883-9CB1-99638229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C242B-128D-455D-962E-6A6A8A58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2F09D-530E-4709-A31B-8ED24970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9A6A2-DD3B-4F18-BC3C-B2590054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DDB7C-C151-4E9B-8E37-C8541552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DA91-AC44-4B22-86B4-31B4F3A3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11EF-9E98-4797-BF54-E28FBF4D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79440-2C96-4B7E-B4E7-2E6EBC436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5CE00-FFA5-4AA2-9108-AE42C2DA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A4AA-ACD6-4763-9D84-896CBE87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629AA-61B0-4FF1-A118-DFC2DE0A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E262-65FD-46C4-A8A1-66C1201D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F07E0-62AE-4AF9-B1B0-C2419D4ED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AE30C-9B4F-46DC-8364-1B26DA964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7D27B-25AB-48D5-8AF3-7ED9AA6E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7AFB5-8C05-4A77-A5AB-B99B7F1A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DB521-6DFB-47C3-8954-C9FC926B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D9EAB-464B-4A7B-A113-0A41640D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55E3-298F-4C7C-8BC5-D92C7BDD3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8E4E-2225-4D0E-A656-611B26A9E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5ED3D-8781-44D1-86FE-EFA6CC6CB76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D9818-27AA-421B-A903-EF106A8DB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488A6-0FC4-4E4E-8502-125CEEAAA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DACD-02CC-48A3-9AB5-2B497188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17" Type="http://schemas.openxmlformats.org/officeDocument/2006/relationships/image" Target="../media/image36.jpg"/><Relationship Id="rId2" Type="http://schemas.openxmlformats.org/officeDocument/2006/relationships/image" Target="../media/image21.jpg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Relationship Id="rId1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con tự tách">
            <a:extLst>
              <a:ext uri="{FF2B5EF4-FFF2-40B4-BE49-F238E27FC236}">
                <a16:creationId xmlns:a16="http://schemas.microsoft.com/office/drawing/2014/main" id="{04246F70-7FE2-4128-A41E-02DA7ADF2E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0" t="55556"/>
          <a:stretch/>
        </p:blipFill>
        <p:spPr>
          <a:xfrm>
            <a:off x="11033760" y="3810000"/>
            <a:ext cx="1158240" cy="3048000"/>
          </a:xfrm>
          <a:prstGeom prst="rect">
            <a:avLst/>
          </a:prstGeom>
        </p:spPr>
      </p:pic>
      <p:pic>
        <p:nvPicPr>
          <p:cNvPr id="3" name="Hình Phượng đặt">
            <a:extLst>
              <a:ext uri="{FF2B5EF4-FFF2-40B4-BE49-F238E27FC236}">
                <a16:creationId xmlns:a16="http://schemas.microsoft.com/office/drawing/2014/main" id="{99A469CC-00D9-4392-8F10-4ABEC3B8D6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t="6889" r="52217" b="5109"/>
          <a:stretch/>
        </p:blipFill>
        <p:spPr>
          <a:xfrm>
            <a:off x="76038" y="-90670"/>
            <a:ext cx="1927211" cy="187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B055AF-902D-41C4-A3C9-68BCBBFFF57E}"/>
              </a:ext>
            </a:extLst>
          </p:cNvPr>
          <p:cNvSpPr txBox="1"/>
          <p:nvPr/>
        </p:nvSpPr>
        <p:spPr>
          <a:xfrm>
            <a:off x="1645952" y="594059"/>
            <a:ext cx="970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TIẾT </a:t>
            </a:r>
            <a:r>
              <a:rPr lang="en-US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11, 12- 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BÀI 2: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442F0-D531-4A42-B0C0-3685A0DAC92C}"/>
              </a:ext>
            </a:extLst>
          </p:cNvPr>
          <p:cNvSpPr txBox="1"/>
          <p:nvPr/>
        </p:nvSpPr>
        <p:spPr>
          <a:xfrm>
            <a:off x="698242" y="1380251"/>
            <a:ext cx="10914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TRANG PHỤC TRONG LỄ HỘI</a:t>
            </a:r>
            <a:endParaRPr lang="en-US" sz="66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7EF3C4-6E23-46FF-A5DB-574CFAF50BD6}"/>
              </a:ext>
            </a:extLst>
          </p:cNvPr>
          <p:cNvSpPr/>
          <p:nvPr/>
        </p:nvSpPr>
        <p:spPr>
          <a:xfrm>
            <a:off x="0" y="6779406"/>
            <a:ext cx="11414760" cy="84769"/>
          </a:xfrm>
          <a:prstGeom prst="rect">
            <a:avLst/>
          </a:prstGeom>
          <a:solidFill>
            <a:srgbClr val="D3B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EAF0ED-173D-4089-B7A5-E4F157983FDF}"/>
              </a:ext>
            </a:extLst>
          </p:cNvPr>
          <p:cNvGrpSpPr/>
          <p:nvPr/>
        </p:nvGrpSpPr>
        <p:grpSpPr>
          <a:xfrm flipH="1">
            <a:off x="11536680" y="153977"/>
            <a:ext cx="629130" cy="1286153"/>
            <a:chOff x="354" y="0"/>
            <a:chExt cx="453157" cy="926405"/>
          </a:xfrm>
        </p:grpSpPr>
        <p:sp>
          <p:nvSpPr>
            <p:cNvPr id="21" name="原创设计师QQ598969553      _1">
              <a:extLst>
                <a:ext uri="{FF2B5EF4-FFF2-40B4-BE49-F238E27FC236}">
                  <a16:creationId xmlns:a16="http://schemas.microsoft.com/office/drawing/2014/main" id="{98A3B9C0-09B6-41CE-A0DD-1829594A5BA2}"/>
                </a:ext>
              </a:extLst>
            </p:cNvPr>
            <p:cNvSpPr/>
            <p:nvPr/>
          </p:nvSpPr>
          <p:spPr bwMode="auto">
            <a:xfrm>
              <a:off x="354" y="0"/>
              <a:ext cx="453157" cy="904082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6350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原创设计师QQ598969553      _2">
              <a:extLst>
                <a:ext uri="{FF2B5EF4-FFF2-40B4-BE49-F238E27FC236}">
                  <a16:creationId xmlns:a16="http://schemas.microsoft.com/office/drawing/2014/main" id="{26909E23-AC5E-4F14-B15A-298DB1E77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88" y="316987"/>
              <a:ext cx="303593" cy="609418"/>
            </a:xfrm>
            <a:custGeom>
              <a:avLst/>
              <a:gdLst>
                <a:gd name="T0" fmla="*/ 0 w 278"/>
                <a:gd name="T1" fmla="*/ 0 h 557"/>
                <a:gd name="T2" fmla="*/ 2147483646 w 278"/>
                <a:gd name="T3" fmla="*/ 2147483646 h 557"/>
                <a:gd name="T4" fmla="*/ 0 w 278"/>
                <a:gd name="T5" fmla="*/ 2147483646 h 557"/>
                <a:gd name="T6" fmla="*/ 0 w 278"/>
                <a:gd name="T7" fmla="*/ 0 h 5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F39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9871" y="3771032"/>
            <a:ext cx="3705766" cy="2388674"/>
            <a:chOff x="316782" y="3640447"/>
            <a:chExt cx="3705766" cy="2388674"/>
          </a:xfrm>
        </p:grpSpPr>
        <p:sp>
          <p:nvSpPr>
            <p:cNvPr id="26" name="Oval 25"/>
            <p:cNvSpPr/>
            <p:nvPr/>
          </p:nvSpPr>
          <p:spPr>
            <a:xfrm>
              <a:off x="316782" y="3640447"/>
              <a:ext cx="3705766" cy="23886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3" y="3647695"/>
              <a:ext cx="3538570" cy="23572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4729894" y="3007734"/>
            <a:ext cx="2393281" cy="3396529"/>
            <a:chOff x="4327558" y="2953953"/>
            <a:chExt cx="2393281" cy="3396529"/>
          </a:xfrm>
        </p:grpSpPr>
        <p:sp>
          <p:nvSpPr>
            <p:cNvPr id="25" name="Oval 24"/>
            <p:cNvSpPr/>
            <p:nvPr/>
          </p:nvSpPr>
          <p:spPr>
            <a:xfrm>
              <a:off x="4327558" y="2953953"/>
              <a:ext cx="2393281" cy="33965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145" y="2953953"/>
              <a:ext cx="2302732" cy="33965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7408580" y="3640447"/>
            <a:ext cx="3625180" cy="2552610"/>
            <a:chOff x="7408580" y="3640447"/>
            <a:chExt cx="3625180" cy="2552610"/>
          </a:xfrm>
        </p:grpSpPr>
        <p:sp>
          <p:nvSpPr>
            <p:cNvPr id="27" name="Oval 26"/>
            <p:cNvSpPr/>
            <p:nvPr/>
          </p:nvSpPr>
          <p:spPr>
            <a:xfrm>
              <a:off x="7408580" y="3709074"/>
              <a:ext cx="3625180" cy="24153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432" y="3640447"/>
              <a:ext cx="3427476" cy="25526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196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452" y="4303037"/>
            <a:ext cx="9681006" cy="2246769"/>
          </a:xfrm>
          <a:prstGeom prst="rect">
            <a:avLst/>
          </a:prstGeom>
          <a:noFill/>
          <a:ln>
            <a:solidFill>
              <a:srgbClr val="F08D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NHẬN XÉT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2625BA88-71E5-4677-948D-D985A107D0ED}"/>
              </a:ext>
            </a:extLst>
          </p:cNvPr>
          <p:cNvSpPr/>
          <p:nvPr/>
        </p:nvSpPr>
        <p:spPr>
          <a:xfrm>
            <a:off x="988452" y="424722"/>
            <a:ext cx="9168290" cy="7162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1892" y="480308"/>
            <a:ext cx="8822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97" y="1287371"/>
            <a:ext cx="3416930" cy="2657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94" y="1287371"/>
            <a:ext cx="3189951" cy="2657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5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lời cảm ơn hay, chân thành, ý nghĩa và sâu sắc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ượng xinh 3">
            <a:extLst>
              <a:ext uri="{FF2B5EF4-FFF2-40B4-BE49-F238E27FC236}">
                <a16:creationId xmlns:a16="http://schemas.microsoft.com/office/drawing/2014/main" id="{448AABB9-4AB1-4842-8918-D20E3BB7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20" y="1155278"/>
            <a:ext cx="6015166" cy="5673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5489" y="2545390"/>
            <a:ext cx="5617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TRANG PHỤC  ĐOÁN ĐẤT NƯỚC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801658" y="434963"/>
            <a:ext cx="4495738" cy="1821516"/>
          </a:xfrm>
          <a:prstGeom prst="cloudCallou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>TRÒ CHƠI</a:t>
            </a:r>
          </a:p>
        </p:txBody>
      </p:sp>
      <p:pic>
        <p:nvPicPr>
          <p:cNvPr id="8" name="Picture 4" descr="https://i.pinimg.com/564x/ee/36/c1/ee36c153c68bfbfcb8513455cf11232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43" b="100000" l="0" r="60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878" r="62438"/>
          <a:stretch/>
        </p:blipFill>
        <p:spPr bwMode="auto">
          <a:xfrm>
            <a:off x="7012" y="1137000"/>
            <a:ext cx="3400883" cy="574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0" y="10109"/>
            <a:ext cx="2737135" cy="3649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90" y="59249"/>
            <a:ext cx="2495462" cy="3509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8" y="3810000"/>
            <a:ext cx="2802801" cy="2802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33" y="2660003"/>
            <a:ext cx="3014593" cy="4058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1" y="3693051"/>
            <a:ext cx="2133293" cy="3198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67" y="90505"/>
            <a:ext cx="3691659" cy="2522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r="19981"/>
          <a:stretch/>
        </p:blipFill>
        <p:spPr>
          <a:xfrm>
            <a:off x="5566090" y="3370218"/>
            <a:ext cx="3088432" cy="3487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" y="40434"/>
            <a:ext cx="2582208" cy="36191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52170" y="3265714"/>
            <a:ext cx="13663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VIỆT NAM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12657" y="3265716"/>
            <a:ext cx="1369243" cy="3741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NHẬT BẢN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7221" y="2976466"/>
            <a:ext cx="138696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THÁI LAN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090367" y="2247755"/>
            <a:ext cx="82669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NGA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08097" y="6522098"/>
            <a:ext cx="111459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ẤN ĐỘ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44120" y="6243469"/>
            <a:ext cx="174775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TRUNG QUỐC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22002" y="6441198"/>
            <a:ext cx="6658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15601" y="6334910"/>
            <a:ext cx="142429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HÀN QUỐC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">
            <a:extLst>
              <a:ext uri="{FF2B5EF4-FFF2-40B4-BE49-F238E27FC236}">
                <a16:creationId xmlns:a16="http://schemas.microsoft.com/office/drawing/2014/main" id="{AF291174-51BE-41BB-B13D-CC3D331A8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201933"/>
              </p:ext>
            </p:extLst>
          </p:nvPr>
        </p:nvGraphicFramePr>
        <p:xfrm>
          <a:off x="2903872" y="1283110"/>
          <a:ext cx="8802646" cy="490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92">
            <a:extLst>
              <a:ext uri="{FF2B5EF4-FFF2-40B4-BE49-F238E27FC236}">
                <a16:creationId xmlns:a16="http://schemas.microsoft.com/office/drawing/2014/main" id="{DDE7CEAE-0E80-44CA-91D9-419CBBC8E614}"/>
              </a:ext>
            </a:extLst>
          </p:cNvPr>
          <p:cNvSpPr txBox="1"/>
          <p:nvPr/>
        </p:nvSpPr>
        <p:spPr>
          <a:xfrm>
            <a:off x="3154798" y="1858555"/>
            <a:ext cx="323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id-ID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TextBox 193">
            <a:extLst>
              <a:ext uri="{FF2B5EF4-FFF2-40B4-BE49-F238E27FC236}">
                <a16:creationId xmlns:a16="http://schemas.microsoft.com/office/drawing/2014/main" id="{96B6BCBA-FC31-49A0-81CF-3152EF2B0D93}"/>
              </a:ext>
            </a:extLst>
          </p:cNvPr>
          <p:cNvSpPr txBox="1"/>
          <p:nvPr/>
        </p:nvSpPr>
        <p:spPr>
          <a:xfrm>
            <a:off x="3504775" y="3109967"/>
            <a:ext cx="323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id-ID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4" name="icon của Phượng">
            <a:extLst>
              <a:ext uri="{FF2B5EF4-FFF2-40B4-BE49-F238E27FC236}">
                <a16:creationId xmlns:a16="http://schemas.microsoft.com/office/drawing/2014/main" id="{47DFCB5B-0D54-4525-8CAB-948281F155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63216" r="76071"/>
          <a:stretch/>
        </p:blipFill>
        <p:spPr>
          <a:xfrm>
            <a:off x="-443687" y="2068625"/>
            <a:ext cx="3922158" cy="319336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682A39-0BF8-400E-9475-FB076815DC60}"/>
              </a:ext>
            </a:extLst>
          </p:cNvPr>
          <p:cNvGrpSpPr/>
          <p:nvPr/>
        </p:nvGrpSpPr>
        <p:grpSpPr>
          <a:xfrm flipH="1">
            <a:off x="11536680" y="153977"/>
            <a:ext cx="629130" cy="1286153"/>
            <a:chOff x="354" y="0"/>
            <a:chExt cx="453157" cy="926405"/>
          </a:xfrm>
        </p:grpSpPr>
        <p:sp>
          <p:nvSpPr>
            <p:cNvPr id="36" name="原创设计师QQ598969553      _1">
              <a:extLst>
                <a:ext uri="{FF2B5EF4-FFF2-40B4-BE49-F238E27FC236}">
                  <a16:creationId xmlns:a16="http://schemas.microsoft.com/office/drawing/2014/main" id="{DE995F90-5805-4880-8CF6-8DB82B5A42A4}"/>
                </a:ext>
              </a:extLst>
            </p:cNvPr>
            <p:cNvSpPr/>
            <p:nvPr/>
          </p:nvSpPr>
          <p:spPr bwMode="auto">
            <a:xfrm>
              <a:off x="354" y="0"/>
              <a:ext cx="453157" cy="904082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6350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原创设计师QQ598969553      _2">
              <a:extLst>
                <a:ext uri="{FF2B5EF4-FFF2-40B4-BE49-F238E27FC236}">
                  <a16:creationId xmlns:a16="http://schemas.microsoft.com/office/drawing/2014/main" id="{0F6F2341-35DB-49ED-9B41-48F331017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88" y="316987"/>
              <a:ext cx="303593" cy="609418"/>
            </a:xfrm>
            <a:custGeom>
              <a:avLst/>
              <a:gdLst>
                <a:gd name="T0" fmla="*/ 0 w 278"/>
                <a:gd name="T1" fmla="*/ 0 h 557"/>
                <a:gd name="T2" fmla="*/ 2147483646 w 278"/>
                <a:gd name="T3" fmla="*/ 2147483646 h 557"/>
                <a:gd name="T4" fmla="*/ 0 w 278"/>
                <a:gd name="T5" fmla="*/ 2147483646 h 557"/>
                <a:gd name="T6" fmla="*/ 0 w 278"/>
                <a:gd name="T7" fmla="*/ 0 h 5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F39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33842" y="4700765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3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0285" y="1997055"/>
            <a:ext cx="8235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393" y="3311077"/>
            <a:ext cx="6995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7041" y="4476850"/>
            <a:ext cx="7417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2A0F7F1D-3696-474B-B215-E55FBBAF10B3}"/>
              </a:ext>
            </a:extLst>
          </p:cNvPr>
          <p:cNvSpPr/>
          <p:nvPr/>
        </p:nvSpPr>
        <p:spPr>
          <a:xfrm>
            <a:off x="2324100" y="350749"/>
            <a:ext cx="7543800" cy="7162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F4ACC6-EBEE-4A29-B2AF-9759CD883078}"/>
              </a:ext>
            </a:extLst>
          </p:cNvPr>
          <p:cNvSpPr txBox="1"/>
          <p:nvPr/>
        </p:nvSpPr>
        <p:spPr>
          <a:xfrm>
            <a:off x="2613660" y="36116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CA5311C-F3F3-438E-B801-4EA70EB42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dgm id="{9CA5311C-F3F3-438E-B801-4EA70EB42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A87B7BC-A8F6-4FA9-9633-16321F2F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dgm id="{3A87B7BC-A8F6-4FA9-9633-16321F2F3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CFC0A0D-5C26-4B0E-9B97-027EBA055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graphicEl>
                                              <a:dgm id="{BCFC0A0D-5C26-4B0E-9B97-027EBA055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47FA197-DA62-465B-B9A8-DFA36447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graphicEl>
                                              <a:dgm id="{F47FA197-DA62-465B-B9A8-DFA36447A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503E521-6B50-4E2C-8EEC-B8CBD714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>
                                            <p:graphicEl>
                                              <a:dgm id="{3503E521-6B50-4E2C-8EEC-B8CBD714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AC555D0-17D2-497B-B8C6-E75FE641C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>
                                            <p:graphicEl>
                                              <a:dgm id="{DAC555D0-17D2-497B-B8C6-E75FE641C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B22412F-9429-4C5B-8AE5-1F042F1F1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>
                                            <p:graphicEl>
                                              <a:dgm id="{0B22412F-9429-4C5B-8AE5-1F042F1F1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one"/>
        </p:bldSub>
      </p:bldGraphic>
      <p:bldP spid="19" grpId="0" uiExpand="1"/>
      <p:bldP spid="20" grpId="0"/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ượng xinh 3">
            <a:extLst>
              <a:ext uri="{FF2B5EF4-FFF2-40B4-BE49-F238E27FC236}">
                <a16:creationId xmlns:a16="http://schemas.microsoft.com/office/drawing/2014/main" id="{448AABB9-4AB1-4842-8918-D20E3BB7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996290"/>
            <a:ext cx="7443216" cy="601278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0F7F1D-3696-474B-B215-E55FBBAF10B3}"/>
              </a:ext>
            </a:extLst>
          </p:cNvPr>
          <p:cNvSpPr/>
          <p:nvPr/>
        </p:nvSpPr>
        <p:spPr>
          <a:xfrm>
            <a:off x="1245512" y="338252"/>
            <a:ext cx="9060180" cy="7162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99021-2B88-493D-9516-3B543E0A8BCD}"/>
              </a:ext>
            </a:extLst>
          </p:cNvPr>
          <p:cNvSpPr txBox="1"/>
          <p:nvPr/>
        </p:nvSpPr>
        <p:spPr>
          <a:xfrm>
            <a:off x="5397138" y="1899484"/>
            <a:ext cx="6176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5CE94A1-8ACB-4E1A-AA67-D3EEDBF42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9" y="1472982"/>
            <a:ext cx="1987106" cy="1987106"/>
          </a:xfrm>
          <a:prstGeom prst="ellipse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18B3D7-1F90-4216-BBEE-5347E5856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8" b="33642"/>
          <a:stretch/>
        </p:blipFill>
        <p:spPr>
          <a:xfrm>
            <a:off x="715234" y="3868506"/>
            <a:ext cx="4246512" cy="1489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0D53D1-D786-4071-9AE5-0F9704564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98" y="1552941"/>
            <a:ext cx="1987106" cy="1987106"/>
          </a:xfrm>
          <a:prstGeom prst="ellipse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06FE249-B2BF-4511-A31B-7C9720213398}"/>
              </a:ext>
            </a:extLst>
          </p:cNvPr>
          <p:cNvGrpSpPr/>
          <p:nvPr/>
        </p:nvGrpSpPr>
        <p:grpSpPr>
          <a:xfrm>
            <a:off x="0" y="91440"/>
            <a:ext cx="629130" cy="1286153"/>
            <a:chOff x="354" y="0"/>
            <a:chExt cx="453157" cy="926405"/>
          </a:xfrm>
        </p:grpSpPr>
        <p:sp>
          <p:nvSpPr>
            <p:cNvPr id="18" name="原创设计师QQ598969553      _1">
              <a:extLst>
                <a:ext uri="{FF2B5EF4-FFF2-40B4-BE49-F238E27FC236}">
                  <a16:creationId xmlns:a16="http://schemas.microsoft.com/office/drawing/2014/main" id="{298A96AB-39F6-41B9-8941-A44F1203D1C3}"/>
                </a:ext>
              </a:extLst>
            </p:cNvPr>
            <p:cNvSpPr/>
            <p:nvPr/>
          </p:nvSpPr>
          <p:spPr bwMode="auto">
            <a:xfrm>
              <a:off x="354" y="0"/>
              <a:ext cx="453157" cy="904082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6350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原创设计师QQ598969553      _2">
              <a:extLst>
                <a:ext uri="{FF2B5EF4-FFF2-40B4-BE49-F238E27FC236}">
                  <a16:creationId xmlns:a16="http://schemas.microsoft.com/office/drawing/2014/main" id="{E7769969-B871-4EEC-86B6-B7722586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88" y="316987"/>
              <a:ext cx="303593" cy="609418"/>
            </a:xfrm>
            <a:custGeom>
              <a:avLst/>
              <a:gdLst>
                <a:gd name="T0" fmla="*/ 0 w 278"/>
                <a:gd name="T1" fmla="*/ 0 h 557"/>
                <a:gd name="T2" fmla="*/ 2147483646 w 278"/>
                <a:gd name="T3" fmla="*/ 2147483646 h 557"/>
                <a:gd name="T4" fmla="*/ 0 w 278"/>
                <a:gd name="T5" fmla="*/ 2147483646 h 557"/>
                <a:gd name="T6" fmla="*/ 0 w 278"/>
                <a:gd name="T7" fmla="*/ 0 h 5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F39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6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AFB584F-8A30-4296-91FB-C3393C473312}"/>
              </a:ext>
            </a:extLst>
          </p:cNvPr>
          <p:cNvSpPr txBox="1"/>
          <p:nvPr/>
        </p:nvSpPr>
        <p:spPr>
          <a:xfrm>
            <a:off x="1327808" y="350752"/>
            <a:ext cx="89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137" y="3806367"/>
            <a:ext cx="5935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</a:p>
        </p:txBody>
      </p:sp>
    </p:spTree>
    <p:extLst>
      <p:ext uri="{BB962C8B-B14F-4D97-AF65-F5344CB8AC3E}">
        <p14:creationId xmlns:p14="http://schemas.microsoft.com/office/powerpoint/2010/main" val="3137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782"/>
            <a:ext cx="5968933" cy="3925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11181"/>
          <a:stretch/>
        </p:blipFill>
        <p:spPr>
          <a:xfrm>
            <a:off x="6075542" y="124929"/>
            <a:ext cx="5456815" cy="67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2"/>
          <a:stretch/>
        </p:blipFill>
        <p:spPr>
          <a:xfrm>
            <a:off x="540798" y="207380"/>
            <a:ext cx="6109781" cy="6482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80" y="207380"/>
            <a:ext cx="4544704" cy="6395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8" y="224883"/>
            <a:ext cx="5677032" cy="6379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56" y="232055"/>
            <a:ext cx="5485947" cy="6434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16" y="182704"/>
            <a:ext cx="6778455" cy="6506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8" y="139141"/>
            <a:ext cx="5195455" cy="6430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20" y="207379"/>
            <a:ext cx="5490467" cy="6430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83" y="198336"/>
            <a:ext cx="4586917" cy="6430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23" y="198336"/>
            <a:ext cx="4705855" cy="643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4" y="225173"/>
            <a:ext cx="6091200" cy="6430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34" y="207379"/>
            <a:ext cx="4464772" cy="6342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23" y="213968"/>
            <a:ext cx="6858000" cy="6430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50" y="213833"/>
            <a:ext cx="4553712" cy="6430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54" y="182705"/>
            <a:ext cx="4562475" cy="65446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0" y="105534"/>
            <a:ext cx="10043807" cy="6528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8" y="151307"/>
            <a:ext cx="4875383" cy="64606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96" y="105533"/>
            <a:ext cx="5589484" cy="65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8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8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0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0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6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637" y="2035663"/>
            <a:ext cx="11276956" cy="1815882"/>
          </a:xfrm>
          <a:prstGeom prst="rect">
            <a:avLst/>
          </a:prstGeom>
          <a:noFill/>
          <a:ln>
            <a:solidFill>
              <a:srgbClr val="F08D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Phượng đặt">
            <a:extLst>
              <a:ext uri="{FF2B5EF4-FFF2-40B4-BE49-F238E27FC236}">
                <a16:creationId xmlns:a16="http://schemas.microsoft.com/office/drawing/2014/main" id="{41FC8994-4E54-4156-BC47-7448386C0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t="6889" r="52217" b="5109"/>
          <a:stretch/>
        </p:blipFill>
        <p:spPr>
          <a:xfrm>
            <a:off x="9500616" y="4841407"/>
            <a:ext cx="2691384" cy="2016593"/>
          </a:xfrm>
          <a:prstGeom prst="rect">
            <a:avLst/>
          </a:prstGeom>
        </p:spPr>
      </p:pic>
      <p:pic>
        <p:nvPicPr>
          <p:cNvPr id="15" name="Icon tự tách">
            <a:extLst>
              <a:ext uri="{FF2B5EF4-FFF2-40B4-BE49-F238E27FC236}">
                <a16:creationId xmlns:a16="http://schemas.microsoft.com/office/drawing/2014/main" id="{452F246F-A134-4D95-B57F-D254623AC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0" t="55556"/>
          <a:stretch/>
        </p:blipFill>
        <p:spPr>
          <a:xfrm rot="5400000">
            <a:off x="1689611" y="3196292"/>
            <a:ext cx="2016593" cy="5306824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2625BA88-71E5-4677-948D-D985A107D0ED}"/>
              </a:ext>
            </a:extLst>
          </p:cNvPr>
          <p:cNvSpPr/>
          <p:nvPr/>
        </p:nvSpPr>
        <p:spPr>
          <a:xfrm>
            <a:off x="317637" y="617764"/>
            <a:ext cx="8489029" cy="7162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85E420-8BF7-4B26-AE3C-03F449CAEF16}"/>
              </a:ext>
            </a:extLst>
          </p:cNvPr>
          <p:cNvSpPr txBox="1"/>
          <p:nvPr/>
        </p:nvSpPr>
        <p:spPr>
          <a:xfrm>
            <a:off x="317636" y="621961"/>
            <a:ext cx="832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2625BA88-71E5-4677-948D-D985A107D0ED}"/>
              </a:ext>
            </a:extLst>
          </p:cNvPr>
          <p:cNvSpPr/>
          <p:nvPr/>
        </p:nvSpPr>
        <p:spPr>
          <a:xfrm>
            <a:off x="2678302" y="426699"/>
            <a:ext cx="7521027" cy="7162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711" y="2069828"/>
            <a:ext cx="105937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de-D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lần lượt </a:t>
            </a:r>
            <a:r>
              <a:rPr lang="de-DE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tưởng thiết kế của mình.</a:t>
            </a:r>
          </a:p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068EC3E1-29E8-402F-B2C3-65883CFCA291}"/>
              </a:ext>
            </a:extLst>
          </p:cNvPr>
          <p:cNvGrpSpPr/>
          <p:nvPr/>
        </p:nvGrpSpPr>
        <p:grpSpPr>
          <a:xfrm>
            <a:off x="0" y="4866746"/>
            <a:ext cx="12192000" cy="2315617"/>
            <a:chOff x="0" y="5230720"/>
            <a:chExt cx="12198351" cy="1622385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id="{16499E85-9759-4BC0-B61D-4D78EA17E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4177" y="5230720"/>
              <a:ext cx="1724174" cy="1622385"/>
            </a:xfrm>
            <a:prstGeom prst="rect">
              <a:avLst/>
            </a:prstGeom>
          </p:spPr>
        </p:pic>
        <p:grpSp>
          <p:nvGrpSpPr>
            <p:cNvPr id="9" name="组合 12">
              <a:extLst>
                <a:ext uri="{FF2B5EF4-FFF2-40B4-BE49-F238E27FC236}">
                  <a16:creationId xmlns:a16="http://schemas.microsoft.com/office/drawing/2014/main" id="{7E340792-A0D3-49FA-AAF3-AB1E4F8F0A7F}"/>
                </a:ext>
              </a:extLst>
            </p:cNvPr>
            <p:cNvGrpSpPr/>
            <p:nvPr/>
          </p:nvGrpSpPr>
          <p:grpSpPr>
            <a:xfrm>
              <a:off x="7009828" y="6063253"/>
              <a:ext cx="3505188" cy="789852"/>
              <a:chOff x="7069677" y="6063253"/>
              <a:chExt cx="3505188" cy="789852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4D208029-571B-4FDC-A107-1F1463EF5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5343" y="6063253"/>
                <a:ext cx="1769522" cy="789852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ED75B3F2-3798-461A-A4AD-78E99ED7F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677" y="6063253"/>
                <a:ext cx="1769522" cy="789852"/>
              </a:xfrm>
              <a:prstGeom prst="rect">
                <a:avLst/>
              </a:prstGeom>
            </p:spPr>
          </p:pic>
        </p:grpSp>
        <p:grpSp>
          <p:nvGrpSpPr>
            <p:cNvPr id="10" name="组合 17">
              <a:extLst>
                <a:ext uri="{FF2B5EF4-FFF2-40B4-BE49-F238E27FC236}">
                  <a16:creationId xmlns:a16="http://schemas.microsoft.com/office/drawing/2014/main" id="{F1B244B8-7E5B-455C-90BE-3BF94469DE55}"/>
                </a:ext>
              </a:extLst>
            </p:cNvPr>
            <p:cNvGrpSpPr/>
            <p:nvPr/>
          </p:nvGrpSpPr>
          <p:grpSpPr>
            <a:xfrm>
              <a:off x="3505188" y="6063253"/>
              <a:ext cx="3505188" cy="789852"/>
              <a:chOff x="7069677" y="6063253"/>
              <a:chExt cx="3505188" cy="789852"/>
            </a:xfrm>
          </p:grpSpPr>
          <p:pic>
            <p:nvPicPr>
              <p:cNvPr id="14" name="图片 18">
                <a:extLst>
                  <a:ext uri="{FF2B5EF4-FFF2-40B4-BE49-F238E27FC236}">
                    <a16:creationId xmlns:a16="http://schemas.microsoft.com/office/drawing/2014/main" id="{0EE54DD0-00B8-4C92-883B-9F744D225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5343" y="6063253"/>
                <a:ext cx="1769522" cy="789852"/>
              </a:xfrm>
              <a:prstGeom prst="rect">
                <a:avLst/>
              </a:prstGeom>
            </p:spPr>
          </p:pic>
          <p:pic>
            <p:nvPicPr>
              <p:cNvPr id="15" name="图片 19">
                <a:extLst>
                  <a:ext uri="{FF2B5EF4-FFF2-40B4-BE49-F238E27FC236}">
                    <a16:creationId xmlns:a16="http://schemas.microsoft.com/office/drawing/2014/main" id="{32C66D9D-B8DE-4BAC-9393-497188027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677" y="6063253"/>
                <a:ext cx="1769522" cy="789852"/>
              </a:xfrm>
              <a:prstGeom prst="rect">
                <a:avLst/>
              </a:prstGeom>
            </p:spPr>
          </p:pic>
        </p:grpSp>
        <p:grpSp>
          <p:nvGrpSpPr>
            <p:cNvPr id="11" name="组合 20">
              <a:extLst>
                <a:ext uri="{FF2B5EF4-FFF2-40B4-BE49-F238E27FC236}">
                  <a16:creationId xmlns:a16="http://schemas.microsoft.com/office/drawing/2014/main" id="{FD793065-F196-47BF-9E9A-1025B3336AE5}"/>
                </a:ext>
              </a:extLst>
            </p:cNvPr>
            <p:cNvGrpSpPr/>
            <p:nvPr/>
          </p:nvGrpSpPr>
          <p:grpSpPr>
            <a:xfrm>
              <a:off x="0" y="6063253"/>
              <a:ext cx="3505188" cy="789852"/>
              <a:chOff x="7069677" y="6063253"/>
              <a:chExt cx="3505188" cy="789852"/>
            </a:xfrm>
          </p:grpSpPr>
          <p:pic>
            <p:nvPicPr>
              <p:cNvPr id="12" name="图片 21">
                <a:extLst>
                  <a:ext uri="{FF2B5EF4-FFF2-40B4-BE49-F238E27FC236}">
                    <a16:creationId xmlns:a16="http://schemas.microsoft.com/office/drawing/2014/main" id="{439E3741-8217-4229-9803-C7EA04B8A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5343" y="6063253"/>
                <a:ext cx="1769522" cy="789852"/>
              </a:xfrm>
              <a:prstGeom prst="rect">
                <a:avLst/>
              </a:prstGeom>
            </p:spPr>
          </p:pic>
          <p:pic>
            <p:nvPicPr>
              <p:cNvPr id="13" name="图片 22">
                <a:extLst>
                  <a:ext uri="{FF2B5EF4-FFF2-40B4-BE49-F238E27FC236}">
                    <a16:creationId xmlns:a16="http://schemas.microsoft.com/office/drawing/2014/main" id="{C021B798-B193-45F9-A851-CFAFFD494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677" y="6063253"/>
                <a:ext cx="1769522" cy="789852"/>
              </a:xfrm>
              <a:prstGeom prst="rect">
                <a:avLst/>
              </a:prstGeom>
            </p:spPr>
          </p:pic>
        </p:grp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F0467B44-63DF-4F10-B1F8-73B715C7ACC1}"/>
              </a:ext>
            </a:extLst>
          </p:cNvPr>
          <p:cNvGrpSpPr/>
          <p:nvPr/>
        </p:nvGrpSpPr>
        <p:grpSpPr>
          <a:xfrm>
            <a:off x="91991" y="92728"/>
            <a:ext cx="2042720" cy="2167553"/>
            <a:chOff x="1854714" y="2490343"/>
            <a:chExt cx="2879434" cy="3150264"/>
          </a:xfrm>
          <a:solidFill>
            <a:srgbClr val="C08FBB"/>
          </a:solidFill>
          <a:effectLst/>
        </p:grpSpPr>
        <p:sp>
          <p:nvSpPr>
            <p:cNvPr id="19" name="Shape 1438">
              <a:extLst>
                <a:ext uri="{FF2B5EF4-FFF2-40B4-BE49-F238E27FC236}">
                  <a16:creationId xmlns:a16="http://schemas.microsoft.com/office/drawing/2014/main" id="{FC5EB2BE-2410-4D31-80F3-1812182077CB}"/>
                </a:ext>
              </a:extLst>
            </p:cNvPr>
            <p:cNvSpPr/>
            <p:nvPr/>
          </p:nvSpPr>
          <p:spPr>
            <a:xfrm>
              <a:off x="2722728" y="3986117"/>
              <a:ext cx="1141551" cy="165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1439">
              <a:extLst>
                <a:ext uri="{FF2B5EF4-FFF2-40B4-BE49-F238E27FC236}">
                  <a16:creationId xmlns:a16="http://schemas.microsoft.com/office/drawing/2014/main" id="{76AE5FCE-448B-4A95-9CCE-1B20F62C1BBD}"/>
                </a:ext>
              </a:extLst>
            </p:cNvPr>
            <p:cNvSpPr/>
            <p:nvPr/>
          </p:nvSpPr>
          <p:spPr>
            <a:xfrm>
              <a:off x="2722728" y="2490343"/>
              <a:ext cx="1141551" cy="16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" name="Shape 1440">
              <a:extLst>
                <a:ext uri="{FF2B5EF4-FFF2-40B4-BE49-F238E27FC236}">
                  <a16:creationId xmlns:a16="http://schemas.microsoft.com/office/drawing/2014/main" id="{FD73CB6D-4109-4BE4-8F31-139A5C4E1ECF}"/>
                </a:ext>
              </a:extLst>
            </p:cNvPr>
            <p:cNvSpPr/>
            <p:nvPr/>
          </p:nvSpPr>
          <p:spPr>
            <a:xfrm>
              <a:off x="3226486" y="4001618"/>
              <a:ext cx="1507655" cy="113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" name="Shape 1441">
              <a:extLst>
                <a:ext uri="{FF2B5EF4-FFF2-40B4-BE49-F238E27FC236}">
                  <a16:creationId xmlns:a16="http://schemas.microsoft.com/office/drawing/2014/main" id="{D6E89F1C-A7E4-4835-B331-D551FC1526DC}"/>
                </a:ext>
              </a:extLst>
            </p:cNvPr>
            <p:cNvSpPr/>
            <p:nvPr/>
          </p:nvSpPr>
          <p:spPr>
            <a:xfrm>
              <a:off x="1854714" y="2994101"/>
              <a:ext cx="1507658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2" extrusionOk="0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Shape 1442">
              <a:extLst>
                <a:ext uri="{FF2B5EF4-FFF2-40B4-BE49-F238E27FC236}">
                  <a16:creationId xmlns:a16="http://schemas.microsoft.com/office/drawing/2014/main" id="{EE89E1EE-35A0-4A93-BEC5-9CE4A5E28F65}"/>
                </a:ext>
              </a:extLst>
            </p:cNvPr>
            <p:cNvSpPr/>
            <p:nvPr/>
          </p:nvSpPr>
          <p:spPr>
            <a:xfrm>
              <a:off x="3226486" y="2994101"/>
              <a:ext cx="1507662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" name="Shape 1443">
              <a:extLst>
                <a:ext uri="{FF2B5EF4-FFF2-40B4-BE49-F238E27FC236}">
                  <a16:creationId xmlns:a16="http://schemas.microsoft.com/office/drawing/2014/main" id="{857C70B6-58BB-4208-92CB-4D23DD5D9840}"/>
                </a:ext>
              </a:extLst>
            </p:cNvPr>
            <p:cNvSpPr/>
            <p:nvPr/>
          </p:nvSpPr>
          <p:spPr>
            <a:xfrm>
              <a:off x="1854714" y="4001618"/>
              <a:ext cx="1507651" cy="113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0006EE57-7F1D-48CE-A8C6-4B65329181AE}"/>
              </a:ext>
            </a:extLst>
          </p:cNvPr>
          <p:cNvGrpSpPr/>
          <p:nvPr/>
        </p:nvGrpSpPr>
        <p:grpSpPr>
          <a:xfrm>
            <a:off x="748938" y="1238629"/>
            <a:ext cx="809836" cy="1138379"/>
            <a:chOff x="2722728" y="3979767"/>
            <a:chExt cx="1141551" cy="1654490"/>
          </a:xfrm>
          <a:solidFill>
            <a:srgbClr val="86C58D"/>
          </a:solidFill>
        </p:grpSpPr>
        <p:sp>
          <p:nvSpPr>
            <p:cNvPr id="26" name="Shape 1475">
              <a:extLst>
                <a:ext uri="{FF2B5EF4-FFF2-40B4-BE49-F238E27FC236}">
                  <a16:creationId xmlns:a16="http://schemas.microsoft.com/office/drawing/2014/main" id="{D1777E80-93D0-4CEA-9A48-34AD92F8958D}"/>
                </a:ext>
              </a:extLst>
            </p:cNvPr>
            <p:cNvSpPr/>
            <p:nvPr/>
          </p:nvSpPr>
          <p:spPr>
            <a:xfrm>
              <a:off x="2722728" y="3979767"/>
              <a:ext cx="1141551" cy="165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Shape 1477">
              <a:extLst>
                <a:ext uri="{FF2B5EF4-FFF2-40B4-BE49-F238E27FC236}">
                  <a16:creationId xmlns:a16="http://schemas.microsoft.com/office/drawing/2014/main" id="{3A93817D-F663-42A8-96D8-62BCC24ACD78}"/>
                </a:ext>
              </a:extLst>
            </p:cNvPr>
            <p:cNvSpPr/>
            <p:nvPr/>
          </p:nvSpPr>
          <p:spPr>
            <a:xfrm>
              <a:off x="3098779" y="4858527"/>
              <a:ext cx="389449" cy="34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8" name="Group 1">
            <a:extLst>
              <a:ext uri="{FF2B5EF4-FFF2-40B4-BE49-F238E27FC236}">
                <a16:creationId xmlns:a16="http://schemas.microsoft.com/office/drawing/2014/main" id="{EE06DB31-C321-428C-9FEA-B25E769C80F2}"/>
              </a:ext>
            </a:extLst>
          </p:cNvPr>
          <p:cNvGrpSpPr/>
          <p:nvPr/>
        </p:nvGrpSpPr>
        <p:grpSpPr>
          <a:xfrm>
            <a:off x="748938" y="92728"/>
            <a:ext cx="809836" cy="1138367"/>
            <a:chOff x="2722728" y="2490343"/>
            <a:chExt cx="1141551" cy="1654472"/>
          </a:xfrm>
          <a:solidFill>
            <a:srgbClr val="86C58D"/>
          </a:solidFill>
        </p:grpSpPr>
        <p:sp>
          <p:nvSpPr>
            <p:cNvPr id="29" name="Shape 1445">
              <a:extLst>
                <a:ext uri="{FF2B5EF4-FFF2-40B4-BE49-F238E27FC236}">
                  <a16:creationId xmlns:a16="http://schemas.microsoft.com/office/drawing/2014/main" id="{60AA66C1-3A8C-4C67-A3C3-379361D3DF99}"/>
                </a:ext>
              </a:extLst>
            </p:cNvPr>
            <p:cNvSpPr/>
            <p:nvPr/>
          </p:nvSpPr>
          <p:spPr>
            <a:xfrm>
              <a:off x="2722728" y="2490343"/>
              <a:ext cx="1141551" cy="16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0" name="Shape 1446">
              <a:extLst>
                <a:ext uri="{FF2B5EF4-FFF2-40B4-BE49-F238E27FC236}">
                  <a16:creationId xmlns:a16="http://schemas.microsoft.com/office/drawing/2014/main" id="{966A15A3-7169-4B5D-9A83-CCE61732B0F1}"/>
                </a:ext>
              </a:extLst>
            </p:cNvPr>
            <p:cNvSpPr/>
            <p:nvPr/>
          </p:nvSpPr>
          <p:spPr>
            <a:xfrm>
              <a:off x="3091150" y="2919597"/>
              <a:ext cx="404706" cy="4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7E8EB204-127B-410F-9E38-FF135B4E9E0A}"/>
              </a:ext>
            </a:extLst>
          </p:cNvPr>
          <p:cNvGrpSpPr/>
          <p:nvPr/>
        </p:nvGrpSpPr>
        <p:grpSpPr>
          <a:xfrm>
            <a:off x="1139361" y="483217"/>
            <a:ext cx="1069562" cy="779593"/>
            <a:chOff x="3226486" y="2994101"/>
            <a:chExt cx="1507662" cy="1133040"/>
          </a:xfrm>
          <a:solidFill>
            <a:srgbClr val="86C58D"/>
          </a:solidFill>
        </p:grpSpPr>
        <p:sp>
          <p:nvSpPr>
            <p:cNvPr id="32" name="Shape 1467">
              <a:extLst>
                <a:ext uri="{FF2B5EF4-FFF2-40B4-BE49-F238E27FC236}">
                  <a16:creationId xmlns:a16="http://schemas.microsoft.com/office/drawing/2014/main" id="{05CCBD95-B31A-4F31-AF6A-A8EC46181149}"/>
                </a:ext>
              </a:extLst>
            </p:cNvPr>
            <p:cNvSpPr/>
            <p:nvPr/>
          </p:nvSpPr>
          <p:spPr>
            <a:xfrm>
              <a:off x="3226486" y="2994101"/>
              <a:ext cx="1507662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Shape 1469">
              <a:extLst>
                <a:ext uri="{FF2B5EF4-FFF2-40B4-BE49-F238E27FC236}">
                  <a16:creationId xmlns:a16="http://schemas.microsoft.com/office/drawing/2014/main" id="{6BC9AB9C-9D8E-4001-93AC-8183B314A448}"/>
                </a:ext>
              </a:extLst>
            </p:cNvPr>
            <p:cNvSpPr/>
            <p:nvPr/>
          </p:nvSpPr>
          <p:spPr>
            <a:xfrm>
              <a:off x="3933243" y="3412540"/>
              <a:ext cx="302462" cy="29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:a16="http://schemas.microsoft.com/office/drawing/2014/main" id="{EF8CF05D-24A9-4745-B0AB-3EF4D3323C3E}"/>
              </a:ext>
            </a:extLst>
          </p:cNvPr>
          <p:cNvGrpSpPr/>
          <p:nvPr/>
        </p:nvGrpSpPr>
        <p:grpSpPr>
          <a:xfrm>
            <a:off x="1139361" y="1264191"/>
            <a:ext cx="1069557" cy="779595"/>
            <a:chOff x="3226486" y="4001618"/>
            <a:chExt cx="1507655" cy="1133044"/>
          </a:xfrm>
          <a:solidFill>
            <a:srgbClr val="86C58D"/>
          </a:solidFill>
        </p:grpSpPr>
        <p:sp>
          <p:nvSpPr>
            <p:cNvPr id="35" name="Shape 1471">
              <a:extLst>
                <a:ext uri="{FF2B5EF4-FFF2-40B4-BE49-F238E27FC236}">
                  <a16:creationId xmlns:a16="http://schemas.microsoft.com/office/drawing/2014/main" id="{2366544C-6DBE-43F0-BAC0-25C1C1502BD0}"/>
                </a:ext>
              </a:extLst>
            </p:cNvPr>
            <p:cNvSpPr/>
            <p:nvPr/>
          </p:nvSpPr>
          <p:spPr>
            <a:xfrm>
              <a:off x="3226486" y="4001618"/>
              <a:ext cx="1507655" cy="113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6" name="Shape 1473">
              <a:extLst>
                <a:ext uri="{FF2B5EF4-FFF2-40B4-BE49-F238E27FC236}">
                  <a16:creationId xmlns:a16="http://schemas.microsoft.com/office/drawing/2014/main" id="{5D6AA888-7163-47E0-9A9B-C0A26417E8F4}"/>
                </a:ext>
              </a:extLst>
            </p:cNvPr>
            <p:cNvSpPr/>
            <p:nvPr/>
          </p:nvSpPr>
          <p:spPr>
            <a:xfrm>
              <a:off x="3882121" y="4309618"/>
              <a:ext cx="404706" cy="4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7" name="Group 3">
            <a:extLst>
              <a:ext uri="{FF2B5EF4-FFF2-40B4-BE49-F238E27FC236}">
                <a16:creationId xmlns:a16="http://schemas.microsoft.com/office/drawing/2014/main" id="{641E2AE6-3417-492E-9267-186ED2DE7E7B}"/>
              </a:ext>
            </a:extLst>
          </p:cNvPr>
          <p:cNvGrpSpPr/>
          <p:nvPr/>
        </p:nvGrpSpPr>
        <p:grpSpPr>
          <a:xfrm>
            <a:off x="76204" y="1264192"/>
            <a:ext cx="1069554" cy="779600"/>
            <a:chOff x="1854714" y="4001618"/>
            <a:chExt cx="1507651" cy="1133051"/>
          </a:xfrm>
          <a:solidFill>
            <a:srgbClr val="86C58D"/>
          </a:solidFill>
        </p:grpSpPr>
        <p:sp>
          <p:nvSpPr>
            <p:cNvPr id="38" name="Shape 1479">
              <a:extLst>
                <a:ext uri="{FF2B5EF4-FFF2-40B4-BE49-F238E27FC236}">
                  <a16:creationId xmlns:a16="http://schemas.microsoft.com/office/drawing/2014/main" id="{79CCD511-1397-4BFF-966B-F0F89B268DB2}"/>
                </a:ext>
              </a:extLst>
            </p:cNvPr>
            <p:cNvSpPr/>
            <p:nvPr/>
          </p:nvSpPr>
          <p:spPr>
            <a:xfrm>
              <a:off x="1854714" y="4001618"/>
              <a:ext cx="1507651" cy="113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39" name="Group 1483">
              <a:extLst>
                <a:ext uri="{FF2B5EF4-FFF2-40B4-BE49-F238E27FC236}">
                  <a16:creationId xmlns:a16="http://schemas.microsoft.com/office/drawing/2014/main" id="{7E151960-BF05-40D1-A3AA-F8466A3C444C}"/>
                </a:ext>
              </a:extLst>
            </p:cNvPr>
            <p:cNvGrpSpPr/>
            <p:nvPr/>
          </p:nvGrpSpPr>
          <p:grpSpPr>
            <a:xfrm>
              <a:off x="2264393" y="4342430"/>
              <a:ext cx="389449" cy="339084"/>
              <a:chOff x="0" y="0"/>
              <a:chExt cx="839414" cy="730856"/>
            </a:xfrm>
            <a:grpFill/>
          </p:grpSpPr>
          <p:sp>
            <p:nvSpPr>
              <p:cNvPr id="40" name="Shape 1481">
                <a:extLst>
                  <a:ext uri="{FF2B5EF4-FFF2-40B4-BE49-F238E27FC236}">
                    <a16:creationId xmlns:a16="http://schemas.microsoft.com/office/drawing/2014/main" id="{127E0BED-93D2-416C-96AD-9F03903A093A}"/>
                  </a:ext>
                </a:extLst>
              </p:cNvPr>
              <p:cNvSpPr/>
              <p:nvPr/>
            </p:nvSpPr>
            <p:spPr>
              <a:xfrm>
                <a:off x="37288" y="0"/>
                <a:ext cx="763886" cy="214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extrusionOk="0">
                    <a:moveTo>
                      <a:pt x="499" y="21600"/>
                    </a:moveTo>
                    <a:lnTo>
                      <a:pt x="20739" y="21600"/>
                    </a:lnTo>
                    <a:cubicBezTo>
                      <a:pt x="21419" y="21600"/>
                      <a:pt x="21309" y="18973"/>
                      <a:pt x="20970" y="18547"/>
                    </a:cubicBezTo>
                    <a:cubicBezTo>
                      <a:pt x="20632" y="18117"/>
                      <a:pt x="16870" y="12960"/>
                      <a:pt x="16216" y="12960"/>
                    </a:cubicBezTo>
                    <a:lnTo>
                      <a:pt x="15143" y="12960"/>
                    </a:lnTo>
                    <a:lnTo>
                      <a:pt x="15143" y="0"/>
                    </a:lnTo>
                    <a:lnTo>
                      <a:pt x="6095" y="0"/>
                    </a:lnTo>
                    <a:lnTo>
                      <a:pt x="6095" y="12960"/>
                    </a:lnTo>
                    <a:lnTo>
                      <a:pt x="5022" y="12960"/>
                    </a:lnTo>
                    <a:cubicBezTo>
                      <a:pt x="4367" y="12960"/>
                      <a:pt x="606" y="18117"/>
                      <a:pt x="268" y="18547"/>
                    </a:cubicBezTo>
                    <a:cubicBezTo>
                      <a:pt x="-71" y="18973"/>
                      <a:pt x="-181" y="21600"/>
                      <a:pt x="499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7208" tIns="37208" rIns="37208" bIns="37208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41" kern="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1" name="Shape 1482">
                <a:extLst>
                  <a:ext uri="{FF2B5EF4-FFF2-40B4-BE49-F238E27FC236}">
                    <a16:creationId xmlns:a16="http://schemas.microsoft.com/office/drawing/2014/main" id="{4C2E0AC3-03A3-418D-BFD7-C7437754F9D7}"/>
                  </a:ext>
                </a:extLst>
              </p:cNvPr>
              <p:cNvSpPr/>
              <p:nvPr/>
            </p:nvSpPr>
            <p:spPr>
              <a:xfrm>
                <a:off x="0" y="264041"/>
                <a:ext cx="839415" cy="466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8" y="0"/>
                    </a:moveTo>
                    <a:lnTo>
                      <a:pt x="1212" y="0"/>
                    </a:lnTo>
                    <a:cubicBezTo>
                      <a:pt x="606" y="0"/>
                      <a:pt x="0" y="1289"/>
                      <a:pt x="0" y="2378"/>
                    </a:cubicBezTo>
                    <a:lnTo>
                      <a:pt x="0" y="9313"/>
                    </a:lnTo>
                    <a:cubicBezTo>
                      <a:pt x="0" y="10404"/>
                      <a:pt x="606" y="11691"/>
                      <a:pt x="1212" y="11691"/>
                    </a:cubicBezTo>
                    <a:lnTo>
                      <a:pt x="3397" y="11691"/>
                    </a:lnTo>
                    <a:lnTo>
                      <a:pt x="2424" y="21600"/>
                    </a:lnTo>
                    <a:lnTo>
                      <a:pt x="19176" y="21600"/>
                    </a:lnTo>
                    <a:lnTo>
                      <a:pt x="18203" y="11691"/>
                    </a:lnTo>
                    <a:lnTo>
                      <a:pt x="20388" y="11691"/>
                    </a:lnTo>
                    <a:cubicBezTo>
                      <a:pt x="20994" y="11691"/>
                      <a:pt x="21600" y="10404"/>
                      <a:pt x="21600" y="9313"/>
                    </a:cubicBezTo>
                    <a:lnTo>
                      <a:pt x="21600" y="2378"/>
                    </a:lnTo>
                    <a:cubicBezTo>
                      <a:pt x="21600" y="1289"/>
                      <a:pt x="20994" y="0"/>
                      <a:pt x="2038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7208" tIns="37208" rIns="37208" bIns="37208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41" kern="0">
                  <a:solidFill>
                    <a:srgbClr val="FFFFFF"/>
                  </a:solidFill>
                  <a:latin typeface="微软雅黑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42" name="Group 2">
            <a:extLst>
              <a:ext uri="{FF2B5EF4-FFF2-40B4-BE49-F238E27FC236}">
                <a16:creationId xmlns:a16="http://schemas.microsoft.com/office/drawing/2014/main" id="{942B5A66-AE7B-4FD1-82F7-0FC79753B560}"/>
              </a:ext>
            </a:extLst>
          </p:cNvPr>
          <p:cNvGrpSpPr/>
          <p:nvPr/>
        </p:nvGrpSpPr>
        <p:grpSpPr>
          <a:xfrm>
            <a:off x="76200" y="483217"/>
            <a:ext cx="1069559" cy="779593"/>
            <a:chOff x="1854714" y="2994101"/>
            <a:chExt cx="1507658" cy="1133040"/>
          </a:xfrm>
          <a:solidFill>
            <a:srgbClr val="86C58D"/>
          </a:solidFill>
        </p:grpSpPr>
        <p:sp>
          <p:nvSpPr>
            <p:cNvPr id="43" name="Shape 1485">
              <a:extLst>
                <a:ext uri="{FF2B5EF4-FFF2-40B4-BE49-F238E27FC236}">
                  <a16:creationId xmlns:a16="http://schemas.microsoft.com/office/drawing/2014/main" id="{9A57C493-4C05-4E02-897D-0036808D5CB6}"/>
                </a:ext>
              </a:extLst>
            </p:cNvPr>
            <p:cNvSpPr/>
            <p:nvPr/>
          </p:nvSpPr>
          <p:spPr>
            <a:xfrm>
              <a:off x="1854714" y="2994101"/>
              <a:ext cx="1507658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2" extrusionOk="0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" name="Shape 1487">
              <a:extLst>
                <a:ext uri="{FF2B5EF4-FFF2-40B4-BE49-F238E27FC236}">
                  <a16:creationId xmlns:a16="http://schemas.microsoft.com/office/drawing/2014/main" id="{B0103046-6495-4926-AAE0-375EEB2625A8}"/>
                </a:ext>
              </a:extLst>
            </p:cNvPr>
            <p:cNvSpPr/>
            <p:nvPr/>
          </p:nvSpPr>
          <p:spPr>
            <a:xfrm>
              <a:off x="2316869" y="3391080"/>
              <a:ext cx="237359" cy="33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7208" tIns="37208" rIns="37208" bIns="3720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41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</p:grpSp>
      <p:pic>
        <p:nvPicPr>
          <p:cNvPr id="45" name="ảnh 12" descr="feather2">
            <a:extLst>
              <a:ext uri="{FF2B5EF4-FFF2-40B4-BE49-F238E27FC236}">
                <a16:creationId xmlns:a16="http://schemas.microsoft.com/office/drawing/2014/main" id="{B3622BB1-6497-4470-AA2A-9578781CD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80000">
            <a:off x="6299841" y="1428016"/>
            <a:ext cx="905510" cy="374650"/>
          </a:xfrm>
          <a:prstGeom prst="rect">
            <a:avLst/>
          </a:prstGeom>
        </p:spPr>
      </p:pic>
      <p:pic>
        <p:nvPicPr>
          <p:cNvPr id="46" name="ảnh 15" descr="feather1">
            <a:extLst>
              <a:ext uri="{FF2B5EF4-FFF2-40B4-BE49-F238E27FC236}">
                <a16:creationId xmlns:a16="http://schemas.microsoft.com/office/drawing/2014/main" id="{D3C9663A-0464-49DA-8D8E-5AF2A5E42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075" y="5807840"/>
            <a:ext cx="687705" cy="580390"/>
          </a:xfrm>
          <a:prstGeom prst="rect">
            <a:avLst/>
          </a:prstGeom>
        </p:spPr>
      </p:pic>
      <p:sp>
        <p:nvSpPr>
          <p:cNvPr id="47" name="Freeform 13">
            <a:extLst>
              <a:ext uri="{FF2B5EF4-FFF2-40B4-BE49-F238E27FC236}">
                <a16:creationId xmlns:a16="http://schemas.microsoft.com/office/drawing/2014/main" id="{5E6BB4EB-E816-4A32-9DCD-7B9217C7A246}"/>
              </a:ext>
            </a:extLst>
          </p:cNvPr>
          <p:cNvSpPr>
            <a:spLocks noEditPoints="1"/>
          </p:cNvSpPr>
          <p:nvPr/>
        </p:nvSpPr>
        <p:spPr bwMode="auto">
          <a:xfrm rot="20555700">
            <a:off x="7799604" y="4573253"/>
            <a:ext cx="3644295" cy="909194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3">
            <a:extLst>
              <a:ext uri="{FF2B5EF4-FFF2-40B4-BE49-F238E27FC236}">
                <a16:creationId xmlns:a16="http://schemas.microsoft.com/office/drawing/2014/main" id="{DDE3BAE7-3E07-41AB-8ED2-D7782D0B6A49}"/>
              </a:ext>
            </a:extLst>
          </p:cNvPr>
          <p:cNvGrpSpPr/>
          <p:nvPr/>
        </p:nvGrpSpPr>
        <p:grpSpPr>
          <a:xfrm rot="20555700">
            <a:off x="10785634" y="1252791"/>
            <a:ext cx="2426474" cy="2490329"/>
            <a:chOff x="4516324" y="1568450"/>
            <a:chExt cx="3559176" cy="3652838"/>
          </a:xfrm>
        </p:grpSpPr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8BA8E5F9-CC2E-4347-B75F-3F4FCDCC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AB9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20A872B7-614B-4342-82A5-92F0E979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6C7D8CCB-5E35-4CF7-8592-EFDC14D9E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7881C769-D573-4C21-AB0E-72CD107E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B1FB5370-6E52-4EE2-B0C5-3B5C4979C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999" y="1643064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358D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02CEAD7D-8028-4848-9EF3-DFB9A3ECB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rgbClr val="245E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BF73D49C-7527-4E92-9799-AF5CE3AC8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999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99F0C0A3-2E04-4080-B9B2-8697BF68F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BA8FE4AE-4D43-47CA-A8A4-A91BD8F76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5B6A20A4-129F-4C39-9E4F-752046C2A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55F7A61B-CDB1-4470-9F25-84377FA47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3B327488-31A6-4A47-B711-9F72B229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F7C5E9CB-9836-4CF5-9E07-5CE561A70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28543591-51C8-47B3-8B49-18C79AA31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FE0DD663-DF68-4C96-A322-6379F3A67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183029" y="446658"/>
            <a:ext cx="713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58333E-6 -3.7037E-7 L -4.58333E-6 0.00023 C -0.00768 -0.00301 -0.01015 -0.00509 -0.01914 -0.00139 C -0.02057 -0.00069 -0.02213 0.00394 -0.02213 0.00417 C -0.02239 0.00532 -0.02291 0.00648 -0.02291 0.00787 C -0.02291 0.01366 -0.02239 0.01574 -0.0207 0.01968 C -0.02018 0.0206 -0.01966 0.0213 -0.01914 0.02222 C -0.0164 0.02847 -0.01927 0.02431 -0.01549 0.0287 C -0.01458 0.03357 -0.0138 0.03588 -0.01549 0.0419 C -0.01588 0.04306 -0.01692 0.04282 -0.0177 0.04306 C -0.02356 0.04282 -0.02942 0.04259 -0.03541 0.0419 C -0.03606 0.04167 -0.03684 0.04074 -0.0375 0.04051 C -0.04283 0.03889 -0.05234 0.03843 -0.05664 0.03796 C -0.06523 0.03403 -0.06054 0.03565 -0.0707 0.03403 C -0.07187 0.03357 -0.07304 0.0331 -0.07434 0.03264 C -0.07526 0.03241 -0.0763 0.03171 -0.07721 0.03148 C -0.07916 0.03079 -0.08112 0.03056 -0.0832 0.03009 C -0.08841 0.02778 -0.08945 0.02662 -0.09713 0.03009 C -0.09791 0.03032 -0.09765 0.03264 -0.09778 0.03403 C -0.09765 0.03843 -0.09752 0.04282 -0.09713 0.04699 C -0.09674 0.05185 -0.09609 0.05069 -0.09492 0.05486 C -0.09453 0.05625 -0.09453 0.05764 -0.09414 0.0588 C -0.09375 0.06019 -0.09309 0.06134 -0.0927 0.06273 C -0.09231 0.06389 -0.09231 0.06551 -0.09192 0.06667 C -0.09049 0.07199 -0.09088 0.06921 -0.08906 0.07315 C -0.08528 0.08148 -0.08958 0.07338 -0.08606 0.07986 C -0.08567 0.08171 -0.08463 0.08727 -0.08463 0.08889 C -0.08463 0.09167 -0.08463 0.09444 -0.08528 0.09676 C -0.0858 0.09815 -0.08684 0.09861 -0.0875 0.09931 C -0.09466 0.09861 -0.09882 0.09884 -0.1052 0.09676 C -0.10625 0.09653 -0.10716 0.09583 -0.1082 0.09537 C -0.10885 0.09514 -0.10963 0.09444 -0.11028 0.09421 C -0.11328 0.09306 -0.1194 0.09213 -0.12213 0.09144 C -0.12382 0.0912 -0.12552 0.09051 -0.12721 0.09028 C -0.13294 0.08958 -0.13854 0.08935 -0.14414 0.08889 C -0.14492 0.08843 -0.14557 0.08796 -0.14635 0.0875 C -0.15195 0.08565 -0.15885 0.08542 -0.16406 0.08495 C -0.16757 0.08333 -0.16718 0.08333 -0.17135 0.08241 C -0.1733 0.08194 -0.17526 0.08148 -0.17721 0.08102 C -0.1802 0.08032 -0.18307 0.0787 -0.18606 0.07847 L -0.20664 0.07593 C -0.21328 0.07292 -0.20807 0.07477 -0.22057 0.07315 L -0.22942 0.07199 C -0.23632 0.06898 -0.23697 0.06806 -0.24778 0.07199 C -0.24856 0.07222 -0.24752 0.07477 -0.24713 0.07593 C -0.24648 0.07708 -0.24557 0.07755 -0.24492 0.07847 C -0.24127 0.0838 -0.2444 0.08148 -0.24049 0.08357 C -0.23906 0.08611 -0.23867 0.08727 -0.23684 0.08889 C -0.23606 0.08958 -0.23528 0.08982 -0.23463 0.09028 C -0.22747 0.09977 -0.23502 0.09051 -0.22942 0.09537 C -0.22643 0.09815 -0.22799 0.09745 -0.22578 0.10069 C -0.22513 0.10162 -0.22421 0.10232 -0.22356 0.10324 C -0.21992 0.10857 -0.22447 0.10301 -0.22057 0.10972 C -0.22005 0.11088 -0.21914 0.11157 -0.21835 0.1125 C -0.21315 0.11991 -0.22148 0.10972 -0.21471 0.11759 C -0.21341 0.12454 -0.21484 0.11898 -0.2125 0.12431 C -0.21197 0.12546 -0.21158 0.12685 -0.21106 0.12824 C -0.21015 0.13009 -0.20911 0.13171 -0.20807 0.13333 C -0.20768 0.13426 -0.20729 0.13519 -0.20664 0.13588 C -0.20585 0.13681 -0.20507 0.1375 -0.20442 0.13866 C -0.20156 0.14259 -0.20455 0.14028 -0.20078 0.14259 C -0.20026 0.14329 -0.19987 0.14468 -0.19934 0.14514 C -0.19791 0.1463 -0.19492 0.14769 -0.19492 0.14792 C -0.19388 0.14954 -0.19322 0.15208 -0.19192 0.15301 C -0.18984 0.15417 -0.18932 0.15417 -0.1875 0.15694 C -0.18645 0.15857 -0.18463 0.16204 -0.18463 0.16227 C -0.18372 0.1669 -0.18294 0.16921 -0.18463 0.17523 C -0.18489 0.17639 -0.18606 0.17616 -0.18684 0.17662 C -0.1944 0.17616 -0.20208 0.17639 -0.20963 0.17523 C -0.21119 0.175 -0.2125 0.17315 -0.21406 0.17269 L -0.21835 0.1713 C -0.225 0.16736 -0.22135 0.16898 -0.22942 0.16736 C -0.23723 0.16389 -0.23333 0.16528 -0.24114 0.16343 C -0.24895 0.1588 -0.24414 0.16111 -0.25585 0.1581 L -0.25585 0.15833 C -0.26054 0.15625 -0.25781 0.15718 -0.26393 0.15556 C -0.26471 0.15509 -0.26549 0.1544 -0.26601 0.15417 C -0.27734 0.15139 -0.27044 0.1544 -0.27994 0.15162 C -0.28112 0.15139 -0.28216 0.15069 -0.28307 0.15046 C -0.28997 0.14792 -0.28476 0.15023 -0.29257 0.14769 C -0.29348 0.14745 -0.29466 0.14676 -0.29557 0.14653 C -0.29947 0.14514 -0.30338 0.14468 -0.30729 0.14375 C -0.30911 0.14352 -0.3108 0.14306 -0.3125 0.14259 C -0.31731 0.13958 -0.31302 0.1419 -0.32213 0.13982 C -0.32356 0.13958 -0.325 0.13912 -0.32643 0.13866 C -0.32747 0.13819 -0.32838 0.1375 -0.32942 0.13727 C -0.33424 0.13611 -0.34362 0.13519 -0.34778 0.13472 C -0.35273 0.13171 -0.34661 0.13519 -0.35442 0.13194 C -0.3552 0.13171 -0.35585 0.13102 -0.35664 0.13079 C -0.35755 0.13032 -0.35859 0.12986 -0.35963 0.1294 C -0.36106 0.12894 -0.3625 0.1287 -0.36393 0.12824 C -0.37005 0.12616 -0.36523 0.12755 -0.37057 0.12546 C -0.37187 0.125 -0.37304 0.12454 -0.37421 0.12431 C -0.37526 0.12338 -0.37617 0.12199 -0.37721 0.12153 C -0.38007 0.12037 -0.38606 0.11898 -0.38606 0.11921 C -0.38671 0.11852 -0.3875 0.11782 -0.38828 0.11759 C -0.39049 0.11713 -0.39296 0.11829 -0.39492 0.11644 C -0.3957 0.11551 -0.39492 0.11296 -0.39492 0.11111 L -0.39114 0.10857 " pathEditMode="relative" rAng="0" ptsTypes="AAAAAAAAAAAAAAAAAAAAAAAAAAAAAAAAAAAAAAAAAAAAAAAAAAAAAAAAAAAAAAAAAAAAAAAAAAAAAAAAAAAAAAAAAAAAAAAAAAA">
                                      <p:cBhvr>
                                        <p:cTn id="38" dur="3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865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40">
      <a:dk1>
        <a:srgbClr val="000099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367</Words>
  <Application>Microsoft Office PowerPoint</Application>
  <PresentationFormat>Widescreen</PresentationFormat>
  <Paragraphs>43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#9Slide03 Roboto Condensed</vt:lpstr>
      <vt:lpstr>#9Slide07 IcielBaliho Script</vt:lpstr>
      <vt:lpstr>Algerian</vt:lpstr>
      <vt:lpstr>Arial</vt:lpstr>
      <vt:lpstr>Calibri</vt:lpstr>
      <vt:lpstr>Helvetica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MAC</dc:creator>
  <cp:lastModifiedBy>Administrator</cp:lastModifiedBy>
  <cp:revision>217</cp:revision>
  <dcterms:created xsi:type="dcterms:W3CDTF">2021-04-02T08:55:50Z</dcterms:created>
  <dcterms:modified xsi:type="dcterms:W3CDTF">2023-11-12T15:06:48Z</dcterms:modified>
</cp:coreProperties>
</file>