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1" r:id="rId2"/>
    <p:sldId id="272" r:id="rId3"/>
    <p:sldId id="276" r:id="rId4"/>
    <p:sldId id="277" r:id="rId5"/>
    <p:sldId id="278" r:id="rId6"/>
    <p:sldId id="257" r:id="rId7"/>
    <p:sldId id="282" r:id="rId8"/>
    <p:sldId id="259" r:id="rId9"/>
    <p:sldId id="279" r:id="rId10"/>
    <p:sldId id="311" r:id="rId11"/>
    <p:sldId id="312" r:id="rId12"/>
    <p:sldId id="283" r:id="rId13"/>
    <p:sldId id="331" r:id="rId14"/>
    <p:sldId id="285" r:id="rId15"/>
    <p:sldId id="287" r:id="rId16"/>
    <p:sldId id="289" r:id="rId17"/>
    <p:sldId id="330" r:id="rId18"/>
    <p:sldId id="281" r:id="rId19"/>
    <p:sldId id="333" r:id="rId20"/>
    <p:sldId id="288" r:id="rId21"/>
    <p:sldId id="321" r:id="rId22"/>
    <p:sldId id="301" r:id="rId23"/>
    <p:sldId id="332" r:id="rId24"/>
    <p:sldId id="338" r:id="rId25"/>
    <p:sldId id="335" r:id="rId26"/>
    <p:sldId id="307" r:id="rId27"/>
    <p:sldId id="336" r:id="rId28"/>
    <p:sldId id="299" r:id="rId29"/>
    <p:sldId id="317" r:id="rId30"/>
    <p:sldId id="329" r:id="rId31"/>
    <p:sldId id="303" r:id="rId32"/>
    <p:sldId id="304" r:id="rId33"/>
    <p:sldId id="33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350"/>
    <a:srgbClr val="FF9999"/>
    <a:srgbClr val="FFCC99"/>
    <a:srgbClr val="D8F8B7"/>
    <a:srgbClr val="006666"/>
    <a:srgbClr val="FFC000"/>
    <a:srgbClr val="FF7C80"/>
    <a:srgbClr val="12603B"/>
    <a:srgbClr val="503063"/>
    <a:srgbClr val="EF3B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1" autoAdjust="0"/>
    <p:restoredTop sz="9466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7T14:57:28.063"/>
    </inkml:context>
    <inkml:brush xml:id="br0">
      <inkml:brushProperty name="width" value="0.05" units="cm"/>
      <inkml:brushProperty name="height" value="0.05" units="cm"/>
      <inkml:brushProperty name="color" value="#E71224"/>
    </inkml:brush>
  </inkml:definitions>
  <inkml:trace contextRef="#ctx0" brushRef="#br0">40 1 368 0 0,'-21'6'3424'0'0,"2"-2"10093"0"0,19-4-13425 0 0,10 3-910 0 0,36 0-11026 0 0,-37-3 7525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7T14:57:28.429"/>
    </inkml:context>
    <inkml:brush xml:id="br0">
      <inkml:brushProperty name="width" value="0.05" units="cm"/>
      <inkml:brushProperty name="height" value="0.05" units="cm"/>
      <inkml:brushProperty name="color" value="#E71224"/>
    </inkml:brush>
  </inkml:definitions>
  <inkml:trace contextRef="#ctx0" brushRef="#br0">83 59 272 0 0,'-3'0'219'0'0,"0"-1"1"0"0,1 1-1 0 0,-1-1 0 0 0,0 0 1 0 0,0 0-1 0 0,1 0 0 0 0,-1 0 1 0 0,1-1-1 0 0,-1 1 0 0 0,1 0 1 0 0,0-1-1 0 0,-1 0 1 0 0,1 0-1 0 0,-3-3 0 0 0,0 0 189 0 0,0-1 0 0 0,0 1 0 0 0,1-1 0 0 0,-6-9 0 0 0,10 14-423 0 0,-11 20-5000 0 0,9-15 4503 0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9-17T14:58:11.814"/>
    </inkml:context>
    <inkml:brush xml:id="br0">
      <inkml:brushProperty name="width" value="0.05292" units="cm"/>
      <inkml:brushProperty name="height" value="0.05292" units="cm"/>
      <inkml:brushProperty name="color" value="#FF0000"/>
    </inkml:brush>
  </inkml:definitions>
  <inkml:trace contextRef="#ctx0" brushRef="#br0">31538 4332 61 0,'-3'1'142'0,"3"1"5"15,0-2 0-15,0 0 2 0,0 0-1 0,-4-2 2 0,3 1 2 0,1 1 2 16,-2-3 2-16,2 3-32 0,-2-2-49 0,2 0-29 0,0 2-16 16,0-1-10-16,0 1-4 0,0 0-3 0,0 0-1 0,0 0 0 0,0 0-1 15,0 0 0-15,0 1-3 0,2 1-6 0,0 0-6 0,-2 1-12 0,0-2-14 16,1 2-21-16,-1-1-27 0,0-2-27 0,0 0-26 0,-1 4-14 15,1-1-9-15,-4 2-2 0,3-4-2 0,-2 2-2 0,-3-1 1 0,3-1 3 16,-2-1 5-16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9-14T04:18:09.063"/>
    </inkml:context>
    <inkml:brush xml:id="br0">
      <inkml:brushProperty name="width" value="0.05292" units="cm"/>
      <inkml:brushProperty name="height" value="0.05292" units="cm"/>
      <inkml:brushProperty name="color" value="#FF0000"/>
    </inkml:brush>
  </inkml:definitions>
  <inkml:trace contextRef="#ctx0" brushRef="#br0">1593 2332 69 0,'3'-3'136'16,"-1"0"8"-16,0 0 6 0,-1 1 6 0,-1 2 5 0,0 0 6 0,0 0 9 15,0 0 2-15,0 0-3 0,2 2-25 0,-1 0-36 0,1-2-17 16,1 3-7-16,-1-2 0 0,1 2 0 0,1 0 3 0,-2 1 4 0,3 3 4 16,0-3 5-16,-2 3 6 0,3 1 4 0,-3 3 7 0,2-1 5 0,1 2 8 15,1 2 7-15,-4-1 4 0,3 2 4 0,-3 2-2 0,1 1-3 0,0 3-4 16,-1-2-5-16,-1 4-7 0,1-1-7 0,-1 2-8 0,-1 0-10 0,1 3-10 16,1 0-8-16,0 0-13 0,-1 3-9 0,1 0-10 0,-1 2-8 15,2-2-7-15,-1 1-3 0,0 2-5 0,1-1-3 0,-1-1-3 0,0 2-1 16,0-3-3-16,-1 1-1 0,1 0-2 0,-1-3 0 0,1 1-1 15,1-2-3-15,-2 0 0 0,1-3-1 0,-1-2-1 0,-1 1 0 0,3-4-1 16,-3-1 0-16,1-1-2 0,1-4-2 0,-1 1-3 0,-1-4-2 0,-1-1-4 16,2 0-4-16,-1-1-3 0,-1-4-6 0,2 2-15 0,-2-3-17 15,0 0-35-15,0-3-44 0,-2 0-53 0,1 0-54 0,-2-1-49 0,-2-1-48 16,0-1-36-16,0 0-27 0,-4-1-13 0,3-2-6 0,-4-2 1 16,2 1 2-16,-3-3 14 0,1 0 16 0,-1 0 37 0,0-2 44 0,2-2 51 15</inkml:trace>
  <inkml:trace contextRef="#ctx0" brushRef="#br0" timeOffset="228.34">1394 2875 63 0,'-6'-9'194'0,"1"0"6"0,0-2 7 0,0 1 9 16,-1-2 10-16,3 0 12 0,2 0 15 0,-1-3 14 0,2 0 13 0,2 0-4 16,1-1-15-16,0-1-35 0,4-1-42 0,0 2-17 0,1-4-4 0,0 2 5 15,4 0 4-15,0 0 0 0,0 0-4 0,1 0-10 0,1 0-12 0,0 2-12 16,1 1-13-16,0 0-15 0,0 0-15 0,3 3-13 0,0 0-9 0,-2 1-12 15,2 4-11-15,0-1-11 0,1 1-11 0,0 2-10 0,0 0-6 16,1 4-8-16,0 0-9 0,0 1-20 0,2 1-25 0,-3 2-37 16,2 2-42-16,-1-1-44 0,-1 4-41 0,2 1-38 0,-2 1-37 0,-2 1-36 15,0 1-36-15,1 1-19 0,-1 1-8 0,-4 2 0 0,1 1 4 0,-1-1 16 16,-1 2 24-16,-2 0 37 0,-2 0 41 0,0 2 42 0</inkml:trace>
  <inkml:trace contextRef="#ctx0" brushRef="#br0" timeOffset="829.33">2183 2886 97 0,'0'0'166'0,"0"-2"7"0,0 0 5 0,0 2 10 0,-2-1 9 0,2 1 10 15,0-1 15-15,0 1 11 0,-1-2 10 0,1 2-29 0,0 0-45 0,0 0-33 16,-2 2-27-16,2-1-13 0,-2 0-3 0,2 3-4 0,2-1-2 15,-2 1-4-15,0 2-6 0,2 2-9 0,-1-1-12 0,-1 0-6 0,2 4-10 16,-2 1-3-16,2 0 2 0,-1 2 0 0,-1 1 3 0,2 0 0 16,-1-1 1-16,1 3 0 0,0 1-1 0,-1 0 0 0,-1 0-2 15,2 2-3-15,1-1-2 0,1 1-1 0,-2-1 1 0,1 0-2 0,-1-1-1 0,1 2-2 16,2-2-1-16,-2 0-2 0,2-3-4 0,0 2-2 0,1-2-3 16,-2-2 1-16,3 1-1 0,-1-2 1 0,-1-4 1 0,4 3 0 15,-2-3 1-15,1-1 0 0,0-1 0 0,2-3 0 0,0 1-2 0,0-2 0 16,2 0 2-16,-2-2-1 0,1-2-3 0,3-1-1 0,-3 0 0 0,3-3-3 15,-3 0-1-15,2-1-1 0,1-1-3 0,-1-1-3 0,1-1-3 16,-3-2 1-16,3-1 0 0,-3 0-2 0,1 0-1 0,2-2 0 0,-3-1 1 16,1 0 1-16,-2 0 0 0,0 1 0 0,0-3-2 0,-2 1 0 15,-1 1 3-15,-1-1 0 0,-1 0-1 0,3 1 1 0,-5 0-2 0,0-1 1 16,0 1 0-16,-3 1 1 0,0-2-1 0,0 2 1 0,-3 2 3 0,1-2 6 16,-1 1 7-16,0 2 4 0,-3 0 5 0,1 0 6 0,0 2 2 15,-1 1 6-15,1 0 6 0,-2 2 7 0,0 0 9 0,1 3 5 16,-1-1 6-16,1 2 3 0,-3 0 2 0,4 2-3 0,-3 1-4 0,3 1-3 15,-4 1-5-15,4 0-3 0,0 2-5 0,-1 0-5 0,1 2-6 16,0 0-5-16,-2 2-3 0,2 1-6 0,0 1-4 0,2 0-3 0,0 4-2 16,-2 0-1-16,3 1-1 0,1 3 0 0,-1-2 0 0,2 2 0 0,0 2 0 15,0-1 2-15,2 1 0 0,-1 1-2 0,1 1-3 0,1-1-1 16,0 0-1-16,0-1-2 0,2 1-2 0,0-2-2 0,1 0-1 0,0-1-1 16,1-1 0-16,1 1 0 0,-2-3-1 0,5-1 0 0,-3-1-2 15,0 1-1-15,3-4-2 0,-3 1-1 0,3-2-3 0,0-2-4 0,0-1-5 16,-1 0-8-16,2-3-10 0,-2 0-16 0,4-3-19 0,-1 0-32 15,-2-3-41-15,3-3-50 0,-1 0-58 0,-2-1-47 0,3-4-44 0,-1-1-42 16,-1-1-41-16,1-4-20 0,-1 2-6 0,1-3 1 0,-2-1 6 16,2-2 14-16,-2 0 19 0,0-2 32 0,0-1 38 0,0 0 52 0,0 0 58 15</inkml:trace>
  <inkml:trace contextRef="#ctx0" brushRef="#br0" timeOffset="1101.35">2936 2836 143 0,'-2'-9'196'0,"-1"0"27"0,-2 2 31 0,2-1 33 0,0 2 32 16,-2 2 29-16,-1-1 27 0,1-1 21 0,0 3 15 0,-1-1-22 15,1 0-41-15,2 3-34 0,-3-2-30 0,1 2-16 0,2-1-12 0,-2 1-23 16,2 1-30-16,0 0-32 0,1 0-32 0,-1 1-29 0,1 2-27 0,2 0-20 16,-3 2-16-16,3 1-10 0,0 1-9 0,0 2-8 0,0 1-7 15,0 4-4-15,3 0-4 0,-1 4-4 0,-2-2 0 0,3 5-2 0,0 2 1 16,0-1 0-16,2 4-1 0,-1 1 1 0,-1 1 1 16,4 2 0-16,-5-1 0 0,4 2 0 0,-1 1 0 0,-2-4 1 0,1 2-2 0,-1-1 2 15,3-2 2-15,-3-2-1 0,0-2 1 0,0 1-1 0,2-5 2 16,-3 1 1-16,3-4-2 0,-2 1 0 0,0-4-2 0,1-1-1 0,-1-1-2 15,-1-1-2-15,1-2-5 0,-1-2-6 0,1-3-7 0,-3 1-12 16,2-3-15-16,-2-1-28 0,3-1-35 0,-1-2-46 0,-1-1-53 16,1-2-45-16,-1-1-45 0,-1-1-42 0,2-3-38 0,-2-1-27 0,0-1-20 15,0-1-8-15,0-1 1 0,0-1 8 0,-2-1 13 0,1 1 27 16,-1-2 35-16,1 0 45 0,-3 0 53 0,1 1 49 0</inkml:trace>
  <inkml:trace contextRef="#ctx0" brushRef="#br0" timeOffset="1290.86">2766 3129 73 0,'-6'3'203'16,"-3"-2"13"-16,4 1 16 0,0-1 19 0,2 1 17 0,-2-2 14 0,2 0 16 16,1 0 13-16,-2-2 12 0,4 2 12 0,0 0-41 0,0 0-65 15,4-1-32-15,-2-1-18 0,4 2-11 0,-1-1-7 0,3-1-15 0,3 1-18 16,0-1-15-16,2 2-14 0,3-2-13 0,-2 1-15 0,3-2-13 16,-1 3-13-16,3-3-11 0,-2 3-17 0,1-1-33 15,-1-1-43-15,-2 1-52 0,0-1-57 0,-2 1-52 0,-1 1-47 0,0-2-41 0,-3-1-38 16,-1 2-17-16,0-1-11 0,-2-1-3 0,-4 2-1 0,-2-2 5 0,0 3 6 15,0-7 25-15,-3 2 36 0,-2-1 45 0</inkml:trace>
  <inkml:trace contextRef="#ctx0" brushRef="#br0" timeOffset="1521.43">2555 2791 49 0,'-10'-6'269'0,"1"-1"18"0,1-1 10 0,0 1 3 15,1-1 5-15,0-1 2 0,2-3 2 0,0 2 5 0,2-1 4 0,1 1 7 16,-1-1 7-16,3 2-68 0,0 1-105 0,3 1-59 0,-1 1-32 0,4 0-17 16,1 0-8-16,2 3-3 0,2 0-3 0,-1 2-3 15,5-1-2-15,-2 2-3 0,4 2-4 0,-2-1-10 0,2 2-9 0,1 0-10 16,-1 3-8-16,2 0-18 0,-2 0-23 0,0 3-34 0,0-1-35 0,-2 1-38 16,1 0-39-16,-2 1-45 0,2 1-49 0,-2-1-25 15,-4-1-13-15,1 2-4 0,0-2-1 0,-2-2 5 0,0 1 6 0,-2-2 16 0,-1-1 25 16,1-1 30-16,-4-1 39 0</inkml:trace>
  <inkml:trace contextRef="#ctx0" brushRef="#br0" timeOffset="1742.57">3084 2442 5 0,'-1'-6'191'0,"1"1"26"0,-2-1 25 16,0 3 28-16,-1 0 25 0,0 0 21 0,0 1 24 0,0 1 26 0,-3-2 16 15,3 3 16-15,-2 0-33 0,0 0-56 0,-2 2-36 0,1-1-30 0,-3 2-24 16,1 0-23-16,0 2-27 0,-3-1-30 0,1 2-30 0,-1 2-29 16,-1-1-45-16,-1 1-51 0,-1-1-63 0,1 2-70 0,-4-1-62 0,1 0-60 15,-1 0-51-15,-1 0-45 0,-4 1-23 0,2-2-12 0,-3 1-4 16,-2-1-2-16,0 1 6 0,-2-1 7 0,0-1 19 0,3 0 26 16,-1-1 46-16,1-1 56 0</inkml:trace>
  <inkml:trace contextRef="#ctx0" brushRef="#br0" timeOffset="1916.35">2224 2538 225 0,'-6'1'272'16,"-1"1"10"-16,3-1 5 0,-4 1 5 0,3-2-1 0,2 0 0 16,0-2 0-16,1 1-1 0,-1-1-2 0,1 1-5 0,2 1-82 0,0 0-121 0,0 0-90 15,2-2-75-15,1 1-54 0,-1 1-40 0,4 0-41 0,-1-2-37 16,4 2-17-16,-1 0-8 0,0 2-5 0,3-2-1 0,0 0 0 15,-1 1 6-15,4-1 22 0,-1 2 30 0,2-2 33 0</inkml:trace>
  <inkml:trace contextRef="#ctx0" brushRef="#br0" timeOffset="2637.4">3759 2829 161 0,'-1'6'240'16,"1"-2"10"-16,-2-1 12 0,2 0 15 0,-3-2 20 0,3-1 22 15,0 0 28-15,-2 0 36 0,2 0 20 0,-1 2 16 0,1-2-44 0,0 0-74 16,0 0-44-16,0 0-30 0,0 0-11 0,3 0-3 0,0 0-7 16,2-2-9-16,0 2-13 0,4-1-19 0,-1 0-24 0,3-1-30 0,0-1-20 15,2 2-13-15,-2-2-7 0,3-2-6 0,1 2-5 0,0-1-2 16,-2 1-4-16,4-2-4 0,-2 2-4 0,0 0-6 0,1-1-4 16,1-1-3-16,-1 2-2 0,2-1-1 0,-1 0-2 0,0 0-2 0,2 1-2 15,-3-1-2-15,3 1-2 0,-3-2-3 0,1 4-2 0,-2-2-1 16,0 0-2-16,0 1 0 0,-1 1-3 0,0-2 1 0,-1 3-1 15,-4-2-2-15,1 2-1 0,1-1-1 0,-5 1 1 0,2 0-1 0,-3 0 2 16,0 0 0-16,-2 0 1 0,1 0 4 0,-2 0 3 0,-2 0 4 0,0 0 4 16,0 0 3-16,0 0 2 0,0 0 1 0,-2 1 2 0,1 1-3 15,-2-2-4-15,0 0-6 0,0 1-15 0,-2 1-19 0,0-2-30 16,-2 0-34-16,-2 0-66 0,1 0-80 0,-3 1-102 0,0 1-114 0,-2-1-59 16,1 1-28-16,-2 1-16 0,-1-2-6 0,0 2-1 0,2 0 4 15,-1-1 13-15,4-1 16 0,2-1 28 0,2-1 34 0,6 1 63 16</inkml:trace>
  <inkml:trace contextRef="#ctx0" brushRef="#br0" timeOffset="4430.29">3769 2631 39 0,'-5'-5'121'0,"-1"0"13"0,1 3 11 16,0-3 13-16,0 2 11 0,-1-1 9 0,3-1 14 0,0 1 12 16,0-1-10-16,1 1-21 0,2-1-8 0,-3-1 1 0,3 2 1 0,0-2 5 15,2 1 4-15,-1-1-3 0,1-1 0 0,-1 1-2 0,3 0-2 16,-3 0-1-16,2 1-5 0,3-1-4 0,-2 2-7 0,-1-2-7 0,0 1-11 16,2-1-13-16,0 2-8 0,-1-1-9 0,4 2-10 0,-3-3-11 15,1 2-8-15,1 1-8 0,-1-2-9 0,3 2-11 0,1-1-7 16,-2 1-8-16,3 0-8 0,0 0-5 0,-1 0-3 0,2 1-4 0,-1-1-2 15,-1 2-2-15,5-1-2 0,-3 2-1 0,2 0-3 0,-2 0-1 0,2 2 0 16,1-1 1-16,-2 2 0 0,2-1-4 0,-2 1 1 0,1 1 2 16,-1 1 0-16,1-2-1 0,-3 1 1 0,0 2 0 0,0 0 0 15,0 0 2-15,-3-1-1 0,1 2-1 0,-2 0 0 0,1 1-1 0,-3 0 1 16,0-1 2-16,-1 2-1 0,-1-2-1 0,-3 3 0 0,2-2 0 16,-4 2 0-16,1 0-1 0,-1-1 0 0,-4 2 0 0,1-1 0 15,-1-1 0-15,1 3 2 0,-2-1 1 0,-2-1 1 0,3 1-2 0,-4-1 1 16,2 2 0-16,-4-1 0 0,2-1 1 0,-2 1-1 0,-1 0 2 0,2-1 1 15,-1 0-1-15,-1 1 1 0,-1-3 1 0,1 3 0 16,0-2 0-16,-3 0 0 0,4 0 0 0,-2 0 1 0,1 0 1 0,-1-1-1 16,3-1 3-16,-1 1 1 0,3-2 2 0,-1 0 3 0,2 0 2 0,2-2 1 15,-1-1-1-15,2 0 1 0,0 0 0 0,3-2 2 0,-1 1 1 16,1 0 3-16,2-2-2 0,0 0 0 0,0 0-1 0,0 0-2 16,0 0-3-16,2-2-2 0,0 0-3 0,1 1-1 0,0 0-1 0,0-2-3 15,1 1 0-15,0 1-2 0,2-1 0 0,1-1-3 0,-1 2 0 16,2-1-2-16,0-1 1 0,-2 2-1 0,4-1-2 0,-2-1 0 0,4 2 0 15,-4-1 1-15,2 1 1 0,2-2 0 0,-2 1-1 0,1 0-1 16,1 0 0-16,-2 0 1 0,1 2-2 0,0-1 0 0,0 1 0 16,0 0 1-16,-1 1 1 0,-1 1 0 0,-1-1 0 0,1 2 0 0,1 0 0 15,-3 2 2-15,-1-1 2 0,3 2 1 0,-4 2 0 0,1-2 2 16,-2 1 3-16,-1 2 0 0,0 2 2 0,1-2 1 0,-4 3 3 0,2-1 2 16,-2 3-1-16,-2 0 1 0,2-2 0 0,-4 3 1 15,1-2-1-15,0 1 1 0,-1 1 2 0,-2-2 3 0,1 2 0 0,-1-1 3 0,-2-1 2 16,0 1 0-16,0-1 1 0,-3 1 2 0,3-1 3 0,-3-1 1 15,-1 0 4-15,0 0 0 0,1-1 1 0,-3 1-1 0,1-3 1 16,-1 1 0-16,0-1-1 0,0 0-2 0,0 0 0 0,-2-3-2 0,3 2-3 16,-1-4-3-16,-2 2-2 0,2-1-3 0,-2-2-2 0,3 0-3 15,-4 0-2-15,3-2-2 0,-2 1-3 0,2-1-1 0,-2-1-5 0,1-1 0 16,0-1-4-16,2 1 0 0,1-1-2 0,-1 1 0 0,3-2-3 0,1 0-3 16,1 1-2-16,0-1-5 0,3 0-6 0,-1 0-14 0,3 2-15 15,2-2-25-15,-1 0-29 0,2-1-46 0,3 0-53 0,0 1-61 16,3 0-64-16,2-1-61 0,0-1-59 0,5-1-29 0,1-1-16 0,-1-1-5 15,4 1 1-15,2-4 11 0,-1 1 15 0,2-1 24 0,-1-1 28 16,2-1 48-16,-1 1 53 0,2-2 63 0</inkml:trace>
  <inkml:trace contextRef="#ctx0" brushRef="#br0" timeOffset="4980.01">4561 2835 8 0,'0'3'194'0,"2"1"21"0,-2-1 26 0,0 0 28 15,0 0 30-15,0-3 27 0,0 0 33 0,0 0 31 0,0 0 23 16,0 0 19-16,0 0-28 0,0 0-50 0,0 0-34 0,0 0-25 0,0 0-19 16,0 0-17-16,0 0-23 0,0 0-24 0,0 0-29 0,0 0-29 0,0 0-28 15,1 0-29-15,4-1-23 0,-2 1-18 0,3 0-11 0,-1-2-9 16,1 0-8-16,1 1-2 0,4-2-5 0,-2 2-4 0,1-2-3 15,2 0-2-15,1-2-3 0,0 2-1 0,1-1-4 0,-1-1-5 0,2 1-11 16,0-1-12-16,0 2-30 0,-2 0-34 0,1 0-66 0,-1 0-78 16,1 2-80-16,-3-1-83 0,1 2-45 0,-2 2-25 0,-2-1-13 15,0 2-7-15,-3 0 0 0,0 0 1 0,1 2 8 0,-3 1 12 0,-1-2 27 16,-1 2 38-16,1 0 62 0</inkml:trace>
  <inkml:trace contextRef="#ctx0" brushRef="#br0" timeOffset="6454.48">3854 2574 105 0,'-1'-3'130'0,"1"1"12"0,-2-1 12 16,2 0 12-16,0 2 16 0,-2-2 10 0,2 0 9 0,0 1 2 15,0-1-11-15,2 0-17 0,-2 0-10 0,0 0-5 0,2 0-3 0,-1 2-1 16,-1-2-5-16,2 0-4 0,1 0-7 0,-1 0-10 15,-2 0-8-15,3-2-9 0,1 4-9 0,-1-4-8 0,2 2-11 0,0 0-7 0,0-1-8 16,0 1-8-16,2-2-5 0,-2 0-7 0,3 1-7 0,0 1-3 16,1-1-5-16,-1 1-2 0,-1-2-1 0,2 1-3 0,2 1-1 15,-3 0 2-15,2 0-2 0,-1 1-1 0,2 1 0 0,-1-1-1 0,-1 1 3 16,2 1 4-16,-1 0 4 0,-2 0 0 0,4 0 0 0,-2 1 1 0,-2 1-1 16,3-1 0-16,-2 1-1 0,-1 1-1 0,3 0-1 0,-3-2-1 15,0 4-3-15,3-3-1 0,-5 3-2 0,2 0-5 0,0-1-3 0,0 2-2 16,0-1-1-16,-2 1-2 0,1-2-2 0,-1 1-1 0,0 1-2 15,-1 0-3-15,1 0 1 0,-1 0 1 0,0-2 2 0,-2 2 0 16,3 0 0-16,-4 0 2 0,1 0 0 0,0 0 2 0,-1 0-1 0,0 1 0 16,-2 0 0-16,0-1 1 0,0 1 2 0,-2 1 1 0,2-2-2 15,-2 1-1-15,-3 1-1 0,2-1 0 0,-3 2-2 0,2-1-2 16,-3 1-1-16,2 1-1 0,-3-1 0 0,1 0-1 0,-1 2 0 0,0-2-1 16,0 1-1-16,-3-1-2 0,3 2-2 0,-2-3 1 0,-1 2 0 15,2-1 0-15,-1 0 0 0,-2 0 1 0,1 0-1 0,-1-2-2 0,-2 2 0 16,1 0 1-16,0-1 0 0,-2 1-1 0,1-2 1 0,1 1 1 15,-2-1 0-15,0 1 0 0,2-1-1 0,-2-1 0 0,2 0 1 16,1 0-1-16,0-1 0 0,0-1-1 0,2 1 1 0,1-2-1 0,1 0 0 16,-1 0 2-16,2-2 1 0,2 1 2 0,-1-1 2 0,3-1 3 0,-2 0 2 15,2 0 2-15,3-1 2 0,-3-1 2 0,3 2 1 0,0-1 3 16,0 1 1-16,0-2 1 0,0 2-1 0,0-1-1 0,3-2-1 0,-3 1-2 16,3 1 0-16,2-2-4 0,-2 1-2 0,0 0-2 0,2 1-3 15,1-2-2-15,-1 2-2 0,3-1 0 0,-2-1 0 0,2 2-2 16,0-2 1-16,0 1 1 0,-2-1-1 0,2 2 0 0,0-1-1 0,1-1-1 15,-1 2-1-15,-1 1 0 0,1-2 1 0,1 1 1 0,-1 1 0 16,0 0-2-16,2 0 0 0,-1 0 0 0,-1 0 0 0,0 1 0 0,1 1 0 16,-1-1 2-16,0 1-1 0,0 1 0 0,0-2 1 0,-2 2 1 15,2-1 1-15,-1 1-1 0,-1 1 0 0,1-1 3 0,-2 1-1 16,2 1 0-16,-1 0 2 0,-1-1-1 0,2 2 0 0,-2-1 0 16,0 1 2-16,0 0 3 0,0 0 0 0,0 1-2 0,-1 0 2 0,1 3 0 15,-2-3 2-15,0 2-1 0,-1 0 1 0,1 0-1 0,-1 2 1 16,-1-2 1-16,1 1 0 0,-1 1 1 0,1-1-2 0,-2 2-2 0,0-1 1 15,-2-1 0-15,1 1 0 0,1-1-2 0,-2 2 1 0,1-3 0 16,-1 2 0-16,-1-2 1 0,1 1 1 0,-1-3-1 0,-2 1 1 16,2 0-1-16,-5-2 1 0,2 1 2 0,0-1 1 0,-3-1-1 0,-1 1 0 15,0 0 0-15,0-2 1 0,-2 1-1 0,-1 1 0 0,-1-3-2 0,1 1 0 16,-1-1 1-16,-2 0-2 0,2-1 0 0,-2 1-2 0,2-2 0 0,0 2-1 16,1-3-1-16,-2 3 0 0,3-3-2 0,-2 0-1 0,3 0 0 15,0 0-1-15,0 0-1 0,1 0-1 0,2-1-2 0,-1-1-2 16,3 1-3-16,-1-1-2 0,1 1-5 0,1-2-14 0,2 1-17 0,-1-1-34 15,2-1-40-15,0-2-55 0,1 1-61 0,1-1-52 0,0 0-50 16,3-1-44-16,-1-1-43 0,2-1-20 0,-1-1-9 0,2 1-2 0,0-3 2 16,1 0 10-16,-1-2 18 0,4 1 34 0,-2-2 40 0,1-2 55 15,0 1 63-15</inkml:trace>
  <inkml:trace contextRef="#ctx0" brushRef="#br0" timeOffset="7368.12">3808 2592 1 0,'-3'-2'132'16,"-3"1"9"-16,3-1 10 0,1-1 10 0,-1 1 11 0,0 0 11 16,1-1 15-16,-1-2 13 0,1 2 12 0,2-2-21 0,0 3-37 0,0-3-22 15,2 2-11-15,0-1-6 0,1-1-4 0,0 2-5 0,0-1-9 16,2-2-5-16,3 3-9 0,-2-2-8 0,0-1-13 0,3 3-10 15,0-1-10-15,0-1-4 0,-1 1-6 0,2-1-2 0,-1 2-4 0,1 0-2 16,-2 1-4-16,4 1-2 0,-4-2-2 0,2 3-1 0,1 0-1 0,-2 3-2 16,-1-2-1-16,3 1-1 0,-3 0-3 0,0 2-1 0,2 1-2 0,-1-1-1 15,-1 1 0-15,2 1-1 0,-1-2-2 0,-1 2 0 0,0 2 1 16,0-2-2-16,1-1 0 0,-3 2-2 0,2-1-2 0,-3 1-1 16,3 1 0-16,-2-1-1 0,-1-1 2 0,-2 0 0 0,2 2-1 0,0-1 2 15,-4 1 0-15,4-1-1 0,-4 1-2 0,1-1 0 0,-1 2 1 16,-1-1 1-16,0-1 0 0,0 1 0 0,-1 1 1 0,-1 0-1 0,-2-2 0 15,1 1-1-15,0 1 1 0,-1 0 0 0,0 0-1 0,-1 0 1 16,-2 0 0-16,0 0 0 0,0 0 0 0,-1 0-1 0,2 0 0 16,-5 0-2-16,3 0 0 0,-3-2-1 0,0 2-1 0,1-2 0 15,1 1 1-15,-4 0 0 0,2-3 0 0,2 3 1 0,-2-2-1 0,0-2-1 16,1 1 0-16,1 0 0 0,-1-2 0 0,2 1 4 0,2-3 6 16,-2 3 5-16,2-4 7 0,1 1 3 0,0 1 3 0,2-2 5 15,1 0 2-15,2 0 3 0,0 0 1 0,0 0 1 0,0 0 1 0,0 0 0 16,0 0 2-16,0 0-4 0,2-2-6 0,-1 1-6 0,1-3-6 0,3 3-6 15,-2 0-3-15,2-2-4 0,1 0-4 0,2 1 0 0,0-2-2 16,-2 0 0-16,1 2-1 0,4-1-2 0,-3 0-2 0,1 1-1 0,0-1 2 16,-1 0-1-16,0 1 1 0,2 1 0 0,-1 0 0 0,-1-1-1 15,2 2 1-15,-1 0-1 0,-1 0-1 0,0 2 2 0,-1-1 0 0,2 0 0 16,-1-1 0-16,-2 4 0 0,2-3 0 0,-3 1 2 0,4 1 0 16,-4 0 1-16,1 0-1 0,-1-1 2 0,0 2-1 0,1-1 0 15,-1 1 1-15,-2-1 0 0,2 1-2 0,-2 1 3 0,-1 1 2 0,1 0 1 16,-2-1 2-16,1 1-1 0,2 0 1 0,-4-1-1 0,2 3 3 0,-2-2 0 15,2 3 1-15,-2-1 0 0,0-1 0 0,-2 1 0 0,2-1 1 16,0 2 1-16,-2 0-1 0,0-1 2 0,0 1 1 0,-1 0 3 16,1 0 2-16,-3 0 1 0,2 0 4 0,-2 0-1 0,-1 1 2 0,0-1 2 15,-2 2 3-15,0-1 1 0,0 1 1 0,-3-2-1 0,0 2 0 16,1 0-3-16,-4 0-2 0,0-1-1 0,0-1-3 0,1 2-1 16,-3-2-2-16,2 1 0 0,-2-2 1 0,2 1 0 0,-2-2-2 0,2-1-1 15,0 0-1-15,0-1-1 0,2-1 2 0,-2-1 2 0,3-1 1 16,-1 1 1-16,2-2 0 0,-1-1-1 0,0 0 0 0,3-1-1 15,0-1-5-15,0 1-2 0,-1-2-2 0,4-1 0 0,-1 2-2 0,1-1 0 16,0 0-1-16,-1-2-5 0,3 2-5 0,1-1-7 0,1-1-7 16,-1 1-18-16,2-1-24 0,0 0-34 0,0 1-37 0,2 0-47 15,-1-2-47-15,2 1-40 0,3-1-35 0,1 2-40 0,-1-3-43 0,2 0-21 16,3 1-11-16,0-1-3 0,-1 1 4 0,4-3 14 0,-1 1 22 0,2-1 33 16,-2 2 39-16,3-2 46 0,-2 0 48 0</inkml:trace>
  <inkml:trace contextRef="#ctx0" brushRef="#br0" timeOffset="8350.14">4539 2866 6 0,'-3'-2'150'0,"0"1"17"16,1 1 21-16,-1-1 20 0,1-1 24 0,-1-1 24 0,0 2 24 0,1-1 22 15,-1 1 24-15,1-2-5 0,-2 1-20 0,4 0-17 0,-2 1-17 16,1 0-10-16,1-1-10 0,0 2-12 0,0 0-18 0,0 0-20 0,0-1-22 16,1-1-22-16,1 1-23 0,2 1-23 0,-2-2-20 0,3 2-21 15,-2-1-17-15,2 1-14 0,1 0-8 0,2 0-5 0,0 0 1 0,0 0-2 16,1 0-2-16,2 0-1 0,-1 0-1 0,0 0 2 0,0 0 1 15,1 0 1-15,-1 0 0 0,2 0 0 0,-2 1 0 0,0-1 0 0,2 2 0 16,-1-1-2-16,-1-1 0 0,1 2-2 0,-2-1 0 0,1 1-1 16,-1-1 1-16,-1 0-2 0,2-1-2 0,-4 2-2 0,3 0 0 15,-2 1-1-15,1-3 0 0,-2 1-1 0,2 1-1 0,-3-1-2 16,1 1-1-16,-1-2 0 0,-2 1 0 0,2-1-2 0,-1 0 0 0,-1 2-1 16,1-2 0-16,-3 0 0 0,-1 0 0 0,0 0 0 0,0 0 2 0,0 0 2 15,0 0 2-15,0 0 1 0,0 0 1 0,0 0 1 0,0 0 1 16,-1 0 0-16,-3 0 1 0,1 0 0 0,-1 0 0 0,-1 0-2 15,0 0 0-15,-1 0-2 0,-2 0-3 0,0-2-1 0,0 2-4 0,-1 0-2 16,-1-1-1-16,-1-1-3 0,2 1 0 0,-3 1 0 0,2-2-2 16,-2 1 0-16,0 1-1 0,2 0 1 0,-1-2 1 0,-1 2 1 0,1 0-1 15,-1 0 2-15,0 0 1 0,1 0 2 0,-2 0 1 0,4 2 1 16,-3-2 0-16,2 0 1 0,0 0 2 0,0 0 1 0,1 0 1 0,0-2 1 16,2 1 1-16,-1 1 1 0,1 0 0 0,0-2 1 0,2 0 0 15,2 2 0-15,-2-1 0 0,2 1-1 0,1-1 1 0,1 1-1 16,1 0-2-16,0 0 1 0,0 0-2 0,0 0 0 0,0 0-2 0,0 0 0 15,1 0-1-15,4 0-1 0,0 0-3 0,0 1-1 0,1-1 1 0,2 1-1 16,0 1-1-16,2-2 0 0,-1 2 2 0,2-1-1 0,0 1 0 16,2-1 1-16,-2-1 1 0,0 2-1 0,1-2 0 0,0 1 0 15,-1-1 2-15,1 0 0 0,-2 2-1 0,2-2 1 0,0 0 0 0,-3 0 0 16,2 0-1-16,-3 0 0 0,0 0 0 0,0 0 0 0,1 0-1 16,-2 1 2-16,-3-1 0 0,3 0 0 0,-2 0 1 0,-1 0-1 0,-1 0 0 15,0 0 0-15,-3 0 1 0,2 0 2 0,-2 0 5 0,0 0 3 16,0 0 2-16,0 0 2 0,0 0 1 0,0 0 1 0,-2 0-1 15,-1 0 1-15,0 0-2 0,-1-1-1 0,-1 1-2 0,0-2-5 16,-1 1-6-16,-1-1-18 0,-2 1-22 0,1-1-43 0,0 1-50 0,-2-3-70 16,-2 4-79-16,2-1-70 0,-2 1-65 0,-1 0-32 0,0 1-16 0,-1 1-6 15,0 0-3-15,-2 1 1 0,0 1 7 0,-1 1 14 16,1-1 18-16,-1 1 39 0,0-1 51 0,2 2 69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926B8-6223-40C4-9AF7-0F2A3BFA8B36}" type="datetimeFigureOut">
              <a:rPr lang="en-US" smtClean="0"/>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C304E-5C67-4749-B854-1A35BDD331A2}" type="slidenum">
              <a:rPr lang="en-US" smtClean="0"/>
              <a:t>‹#›</a:t>
            </a:fld>
            <a:endParaRPr lang="en-US"/>
          </a:p>
        </p:txBody>
      </p:sp>
    </p:spTree>
    <p:extLst>
      <p:ext uri="{BB962C8B-B14F-4D97-AF65-F5344CB8AC3E}">
        <p14:creationId xmlns:p14="http://schemas.microsoft.com/office/powerpoint/2010/main" val="1469005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242E3-68B9-43B7-BBE5-439441967B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22EBD7-1FC9-4395-9B7A-98E1674CF3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447CB6-A70A-40A9-901E-06805E07383F}"/>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5" name="Footer Placeholder 4">
            <a:extLst>
              <a:ext uri="{FF2B5EF4-FFF2-40B4-BE49-F238E27FC236}">
                <a16:creationId xmlns:a16="http://schemas.microsoft.com/office/drawing/2014/main" id="{2B4562DE-A7A8-40DE-B109-8ACCDE1CD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CD30C-2F45-4A22-9671-F72D8AA955C5}"/>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84071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B7C8-A7C6-4DDD-9222-2590E70B59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3A52EE-0B46-487B-A237-013D5A8007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3CD44-6C05-4AE3-A872-CC3A8186F8F3}"/>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5" name="Footer Placeholder 4">
            <a:extLst>
              <a:ext uri="{FF2B5EF4-FFF2-40B4-BE49-F238E27FC236}">
                <a16:creationId xmlns:a16="http://schemas.microsoft.com/office/drawing/2014/main" id="{BE1F001A-2883-4FE8-AC3D-9B75C9A74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80B29-4767-49D6-A953-2D0C6E3BF645}"/>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234371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CF6BBC-F10E-4E32-92CA-D4FFCFBC9E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AE53B6-7F4C-4907-B582-FC8AD8855D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5F596-7413-46C9-8300-2588C164D758}"/>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5" name="Footer Placeholder 4">
            <a:extLst>
              <a:ext uri="{FF2B5EF4-FFF2-40B4-BE49-F238E27FC236}">
                <a16:creationId xmlns:a16="http://schemas.microsoft.com/office/drawing/2014/main" id="{90FC9BE3-8E3D-4C5B-87EE-82ED0C4C2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5BD30-DC2A-4D6F-9486-D65A0B945AE9}"/>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12632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261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828800" y="6248400"/>
            <a:ext cx="2540000" cy="457200"/>
          </a:xfrm>
        </p:spPr>
        <p:txBody>
          <a:bodyPr/>
          <a:lstStyle>
            <a:lvl1pPr>
              <a:defRPr/>
            </a:lvl1pPr>
          </a:lstStyle>
          <a:p>
            <a:fld id="{CC4B2432-10A4-42EE-A4B1-A8B4517D5A84}" type="datetimeFigureOut">
              <a:rPr lang="en-US" altLang="en-US"/>
              <a:pPr/>
              <a:t>9/17/2021</a:t>
            </a:fld>
            <a:endParaRPr lang="en-US" altLang="en-US"/>
          </a:p>
        </p:txBody>
      </p:sp>
      <p:sp>
        <p:nvSpPr>
          <p:cNvPr id="4" name="Footer Placeholder 3"/>
          <p:cNvSpPr>
            <a:spLocks noGrp="1"/>
          </p:cNvSpPr>
          <p:nvPr>
            <p:ph type="ftr" sz="quarter" idx="11"/>
          </p:nvPr>
        </p:nvSpPr>
        <p:spPr>
          <a:xfrm>
            <a:off x="4741333"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957733" y="6248400"/>
            <a:ext cx="2540000" cy="457200"/>
          </a:xfrm>
        </p:spPr>
        <p:txBody>
          <a:bodyPr/>
          <a:lstStyle>
            <a:lvl1pPr>
              <a:defRPr/>
            </a:lvl1pPr>
          </a:lstStyle>
          <a:p>
            <a:fld id="{C36783A8-4D90-4585-A629-3EA7B3D41FEC}" type="slidenum">
              <a:rPr lang="en-US" altLang="en-US"/>
              <a:pPr/>
              <a:t>‹#›</a:t>
            </a:fld>
            <a:endParaRPr lang="en-US" altLang="en-US"/>
          </a:p>
        </p:txBody>
      </p:sp>
    </p:spTree>
    <p:extLst>
      <p:ext uri="{BB962C8B-B14F-4D97-AF65-F5344CB8AC3E}">
        <p14:creationId xmlns:p14="http://schemas.microsoft.com/office/powerpoint/2010/main" val="150706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81AA-5367-4342-9F38-0D7D8BB44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4D6B8-DF17-4FF7-8B98-148CDB2B99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1CB64-8C84-4E2F-A6D8-50C314AD305A}"/>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5" name="Footer Placeholder 4">
            <a:extLst>
              <a:ext uri="{FF2B5EF4-FFF2-40B4-BE49-F238E27FC236}">
                <a16:creationId xmlns:a16="http://schemas.microsoft.com/office/drawing/2014/main" id="{1B7AEA4B-8D70-4FC8-9BE6-004F46F31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ADC52-91FF-4BCC-8369-BD2380899BEA}"/>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290671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FD8A-77FC-425F-8674-B05A88BD01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03D097-101A-41B0-B120-F898E75DBF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70355F-FFAA-47D3-8B22-2BBB45AB6A4F}"/>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5" name="Footer Placeholder 4">
            <a:extLst>
              <a:ext uri="{FF2B5EF4-FFF2-40B4-BE49-F238E27FC236}">
                <a16:creationId xmlns:a16="http://schemas.microsoft.com/office/drawing/2014/main" id="{3F7A3840-4203-413D-BB6E-6ED6DF599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96043-C0C7-4580-8DA8-893BB628BC56}"/>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346870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A783-94F9-4EC8-BB56-134182D59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A237A-3E0F-43BA-B233-5ACD7A1312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89B862-3585-490C-82CD-4A635F0CFD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11F71-1C9D-4557-AC2F-9B918A012F7C}"/>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6" name="Footer Placeholder 5">
            <a:extLst>
              <a:ext uri="{FF2B5EF4-FFF2-40B4-BE49-F238E27FC236}">
                <a16:creationId xmlns:a16="http://schemas.microsoft.com/office/drawing/2014/main" id="{AFA7E098-4685-4E07-9DCB-B3BB82C6F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A4780-9E2B-4A81-A786-36B13EDB6CD1}"/>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1016814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D46E4-4674-404B-8D0F-EBDFA3844D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D938FF-6902-45C3-A133-021EBECD5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70B228-6AE3-4F94-9D3B-BC92EB20A0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A087B2-01A9-4B85-BC0E-E4BF6C6A8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B792BE-09A8-4816-B99A-CC3C86355D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963D1-B1F7-4477-9018-B69A8A0261C7}"/>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8" name="Footer Placeholder 7">
            <a:extLst>
              <a:ext uri="{FF2B5EF4-FFF2-40B4-BE49-F238E27FC236}">
                <a16:creationId xmlns:a16="http://schemas.microsoft.com/office/drawing/2014/main" id="{4ADD2687-79A2-4696-82A1-06331C07C0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F7D057-2306-46D6-9503-5A0FE176244D}"/>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1194552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B0A9-20EC-4D7F-8343-B15A6239C1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531F72-CAFA-41B6-B073-437979C336F7}"/>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4" name="Footer Placeholder 3">
            <a:extLst>
              <a:ext uri="{FF2B5EF4-FFF2-40B4-BE49-F238E27FC236}">
                <a16:creationId xmlns:a16="http://schemas.microsoft.com/office/drawing/2014/main" id="{A52E3986-DFE7-4894-A4A6-AC4745B37F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6001BE-6318-4100-9143-8FC7ED8B4712}"/>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65375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838CB-9222-4499-AA9C-E0F80D23C54C}"/>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3" name="Footer Placeholder 2">
            <a:extLst>
              <a:ext uri="{FF2B5EF4-FFF2-40B4-BE49-F238E27FC236}">
                <a16:creationId xmlns:a16="http://schemas.microsoft.com/office/drawing/2014/main" id="{B8AE8BC8-EB7F-4AB5-85D5-607788FA0B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1840B1-6210-478B-9E39-A4E4F100C65F}"/>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958678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AA2D-91A8-465E-9A4A-41210310A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6F6380-D903-481A-AA38-48D342FEDC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0D68E-59B5-4407-A6F5-462577580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F700E-41DE-4AAE-BBFC-408E359B2C8F}"/>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6" name="Footer Placeholder 5">
            <a:extLst>
              <a:ext uri="{FF2B5EF4-FFF2-40B4-BE49-F238E27FC236}">
                <a16:creationId xmlns:a16="http://schemas.microsoft.com/office/drawing/2014/main" id="{8634B261-6041-49B9-8118-7DA038CE9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3D4B2-7184-438C-969F-DE6FEEF7DDDD}"/>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343376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AC95-DDC3-4B9E-8B2B-F56A04C2C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09E158-DE7C-4523-87C2-B9C7F597F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5E4DFF-D370-483A-A326-6175991C1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6C523-8176-44EE-AE76-738520E99D95}"/>
              </a:ext>
            </a:extLst>
          </p:cNvPr>
          <p:cNvSpPr>
            <a:spLocks noGrp="1"/>
          </p:cNvSpPr>
          <p:nvPr>
            <p:ph type="dt" sz="half" idx="10"/>
          </p:nvPr>
        </p:nvSpPr>
        <p:spPr/>
        <p:txBody>
          <a:bodyPr/>
          <a:lstStyle/>
          <a:p>
            <a:fld id="{99BC0191-5563-40F1-8A4C-B4200B11957C}" type="datetimeFigureOut">
              <a:rPr lang="en-US" smtClean="0"/>
              <a:t>9/17/2021</a:t>
            </a:fld>
            <a:endParaRPr lang="en-US"/>
          </a:p>
        </p:txBody>
      </p:sp>
      <p:sp>
        <p:nvSpPr>
          <p:cNvPr id="6" name="Footer Placeholder 5">
            <a:extLst>
              <a:ext uri="{FF2B5EF4-FFF2-40B4-BE49-F238E27FC236}">
                <a16:creationId xmlns:a16="http://schemas.microsoft.com/office/drawing/2014/main" id="{D0E5A3A0-1BCE-4051-8A31-567652AFB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00649-E9B1-489F-8A1F-53F2D6E0E7D6}"/>
              </a:ext>
            </a:extLst>
          </p:cNvPr>
          <p:cNvSpPr>
            <a:spLocks noGrp="1"/>
          </p:cNvSpPr>
          <p:nvPr>
            <p:ph type="sldNum" sz="quarter" idx="12"/>
          </p:nvPr>
        </p:nvSpPr>
        <p:spPr/>
        <p:txBody>
          <a:bodyPr/>
          <a:lstStyle/>
          <a:p>
            <a:fld id="{2464335D-E654-4516-8FB8-1A8A187CB934}" type="slidenum">
              <a:rPr lang="en-US" smtClean="0"/>
              <a:t>‹#›</a:t>
            </a:fld>
            <a:endParaRPr lang="en-US"/>
          </a:p>
        </p:txBody>
      </p:sp>
    </p:spTree>
    <p:extLst>
      <p:ext uri="{BB962C8B-B14F-4D97-AF65-F5344CB8AC3E}">
        <p14:creationId xmlns:p14="http://schemas.microsoft.com/office/powerpoint/2010/main" val="182023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84A758-FE95-4D20-93AB-07FCEA9466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148980-39AD-4FE6-A363-A5B1CC3D55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8FD6F-E62B-463B-A731-C784316EDA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C0191-5563-40F1-8A4C-B4200B11957C}" type="datetimeFigureOut">
              <a:rPr lang="en-US" smtClean="0"/>
              <a:t>9/17/2021</a:t>
            </a:fld>
            <a:endParaRPr lang="en-US"/>
          </a:p>
        </p:txBody>
      </p:sp>
      <p:sp>
        <p:nvSpPr>
          <p:cNvPr id="5" name="Footer Placeholder 4">
            <a:extLst>
              <a:ext uri="{FF2B5EF4-FFF2-40B4-BE49-F238E27FC236}">
                <a16:creationId xmlns:a16="http://schemas.microsoft.com/office/drawing/2014/main" id="{07F099F8-6DEB-4FC7-92CA-79E9CC02F4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2E67E1-1FBB-4321-BE72-733AEF6042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4335D-E654-4516-8FB8-1A8A187CB934}" type="slidenum">
              <a:rPr lang="en-US" smtClean="0"/>
              <a:t>‹#›</a:t>
            </a:fld>
            <a:endParaRPr lang="en-US"/>
          </a:p>
        </p:txBody>
      </p:sp>
    </p:spTree>
    <p:extLst>
      <p:ext uri="{BB962C8B-B14F-4D97-AF65-F5344CB8AC3E}">
        <p14:creationId xmlns:p14="http://schemas.microsoft.com/office/powerpoint/2010/main" val="1563693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5.svg"/><Relationship Id="rId3" Type="http://schemas.openxmlformats.org/officeDocument/2006/relationships/slide" Target="slide2.xml"/><Relationship Id="rId7" Type="http://schemas.openxmlformats.org/officeDocument/2006/relationships/slide" Target="slide5.xml"/><Relationship Id="rId12" Type="http://schemas.openxmlformats.org/officeDocument/2006/relationships/image" Target="../media/image4.png"/><Relationship Id="rId2" Type="http://schemas.openxmlformats.org/officeDocument/2006/relationships/slide" Target="slide14.xml"/><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slide" Target="slide6.xml"/><Relationship Id="rId5" Type="http://schemas.openxmlformats.org/officeDocument/2006/relationships/slide" Target="slide4.xml"/><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jpeg"/><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https://www.youtube.com/embed/Ckc9eR3d5t0?feature=oembed" TargetMode="Externa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customXml" Target="../ink/ink1.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slide" Target="slide1.xml"/><Relationship Id="rId9" Type="http://schemas.openxmlformats.org/officeDocument/2006/relationships/customXml" Target="../ink/ink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14.sv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9.png"/><Relationship Id="rId7" Type="http://schemas.openxmlformats.org/officeDocument/2006/relationships/image" Target="../media/image49.jpeg"/><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20.svg"/><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3.png"/><Relationship Id="rId7" Type="http://schemas.openxmlformats.org/officeDocument/2006/relationships/image" Target="../media/image66.png"/><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3.jpeg"/><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hyperlink" Target="http://vi.wikipedia.org/wiki/Th%C3%A9p" TargetMode="External"/><Relationship Id="rId2" Type="http://schemas.openxmlformats.org/officeDocument/2006/relationships/hyperlink" Target="http://vi.wikipedia.org/wiki/S%E1%BA%AFt" TargetMode="Externa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vi.wikipedia.org/wiki/%C4%90%E1%BB%93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customXml" Target="../ink/ink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hyperlink" Target="https://vi.wikipedia.org/wiki/Canxi_%C3%B4x%C3%ADt" TargetMode="External"/></Relationships>
</file>

<file path=ppt/slides/_rels/slide7.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vi.wikipedia.org/wiki/Canxi_%C3%B4x%C3%ADt" TargetMode="External"/><Relationship Id="rId4" Type="http://schemas.microsoft.com/office/2007/relationships/hdphoto" Target="../media/hdphoto1.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19.png"/><Relationship Id="rId2" Type="http://schemas.openxmlformats.org/officeDocument/2006/relationships/slide" Target="slide20.xml"/><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slide" Target="slide16.xml"/><Relationship Id="rId5" Type="http://schemas.openxmlformats.org/officeDocument/2006/relationships/slide" Target="slide22.xml"/><Relationship Id="rId15" Type="http://schemas.openxmlformats.org/officeDocument/2006/relationships/image" Target="../media/image21.pn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7.png"/><Relationship Id="rId1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8000"/>
          </a:schemeClr>
        </a:solidFill>
        <a:effectLst/>
      </p:bgPr>
    </p:bg>
    <p:spTree>
      <p:nvGrpSpPr>
        <p:cNvPr id="1" name=""/>
        <p:cNvGrpSpPr/>
        <p:nvPr/>
      </p:nvGrpSpPr>
      <p:grpSpPr>
        <a:xfrm>
          <a:off x="0" y="0"/>
          <a:ext cx="0" cy="0"/>
          <a:chOff x="0" y="0"/>
          <a:chExt cx="0" cy="0"/>
        </a:xfrm>
      </p:grpSpPr>
      <p:sp>
        <p:nvSpPr>
          <p:cNvPr id="87046" name="WordArt 6">
            <a:hlinkClick r:id="rId2" action="ppaction://hlinksldjump"/>
          </p:cNvPr>
          <p:cNvSpPr>
            <a:spLocks noChangeArrowheads="1" noChangeShapeType="1" noTextEdit="1"/>
          </p:cNvSpPr>
          <p:nvPr/>
        </p:nvSpPr>
        <p:spPr bwMode="auto">
          <a:xfrm>
            <a:off x="3293734" y="260648"/>
            <a:ext cx="5403776" cy="864096"/>
          </a:xfrm>
          <a:prstGeom prst="rect">
            <a:avLst/>
          </a:prstGeom>
          <a:noFill/>
          <a:ln>
            <a:noFill/>
          </a:ln>
        </p:spPr>
        <p:txBody>
          <a:bodyPr wrap="none" fromWordArt="1">
            <a:prstTxWarp prst="textPlain">
              <a:avLst>
                <a:gd name="adj" fmla="val 50000"/>
              </a:avLst>
            </a:prstTxWarp>
          </a:bodyPr>
          <a:lstStyle/>
          <a:p>
            <a:r>
              <a:rPr lang="en-US" sz="1600" b="1" dirty="0">
                <a:solidFill>
                  <a:srgbClr val="21094E"/>
                </a:solidFill>
                <a:latin typeface="Montserrat" panose="00000500000000000000" pitchFamily="2" charset="-93"/>
              </a:rPr>
              <a:t>Ô  CỬA  BÍ  MẬT</a:t>
            </a:r>
          </a:p>
        </p:txBody>
      </p:sp>
      <p:sp>
        <p:nvSpPr>
          <p:cNvPr id="2" name="Action Button: Help 1">
            <a:hlinkClick r:id="rId3" action="ppaction://hlinksldjump" highlightClick="1">
              <a:snd r:embed="rId4" name="click.wav"/>
            </a:hlinkClick>
          </p:cNvPr>
          <p:cNvSpPr/>
          <p:nvPr/>
        </p:nvSpPr>
        <p:spPr>
          <a:xfrm>
            <a:off x="2117531" y="2488037"/>
            <a:ext cx="432220" cy="519937"/>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Action Button: Help 10">
            <a:hlinkClick r:id="rId5" action="ppaction://hlinksldjump" highlightClick="1">
              <a:snd r:embed="rId4" name="click.wav"/>
            </a:hlinkClick>
          </p:cNvPr>
          <p:cNvSpPr/>
          <p:nvPr/>
        </p:nvSpPr>
        <p:spPr>
          <a:xfrm>
            <a:off x="2117531" y="4972503"/>
            <a:ext cx="432220" cy="519937"/>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Action Button: Help 11">
            <a:hlinkClick r:id="rId6" action="ppaction://hlinksldjump" highlightClick="1">
              <a:snd r:embed="rId4" name="click.wav"/>
            </a:hlinkClick>
          </p:cNvPr>
          <p:cNvSpPr/>
          <p:nvPr/>
        </p:nvSpPr>
        <p:spPr>
          <a:xfrm>
            <a:off x="9821834" y="2488038"/>
            <a:ext cx="432220" cy="519937"/>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Action Button: Help 12">
            <a:hlinkClick r:id="rId7" action="ppaction://hlinksldjump" highlightClick="1">
              <a:snd r:embed="rId4" name="click.wav"/>
            </a:hlinkClick>
          </p:cNvPr>
          <p:cNvSpPr/>
          <p:nvPr/>
        </p:nvSpPr>
        <p:spPr>
          <a:xfrm>
            <a:off x="9821834" y="4972503"/>
            <a:ext cx="432220" cy="519937"/>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7" name="Group 16">
            <a:extLst>
              <a:ext uri="{FF2B5EF4-FFF2-40B4-BE49-F238E27FC236}">
                <a16:creationId xmlns:a16="http://schemas.microsoft.com/office/drawing/2014/main" id="{63929419-5D21-4145-BA32-D7399C96D3DD}"/>
              </a:ext>
            </a:extLst>
          </p:cNvPr>
          <p:cNvGrpSpPr/>
          <p:nvPr/>
        </p:nvGrpSpPr>
        <p:grpSpPr>
          <a:xfrm>
            <a:off x="3237200" y="1102849"/>
            <a:ext cx="5693440" cy="5788641"/>
            <a:chOff x="3237200" y="1102849"/>
            <a:chExt cx="5693440" cy="5788641"/>
          </a:xfrm>
        </p:grpSpPr>
        <p:pic>
          <p:nvPicPr>
            <p:cNvPr id="10" name="Picture 9">
              <a:extLst>
                <a:ext uri="{FF2B5EF4-FFF2-40B4-BE49-F238E27FC236}">
                  <a16:creationId xmlns:a16="http://schemas.microsoft.com/office/drawing/2014/main" id="{400F58EB-DDF3-40CA-A17F-44D0EDD13D3D}"/>
                </a:ext>
              </a:extLst>
            </p:cNvPr>
            <p:cNvPicPr>
              <a:picLocks noChangeAspect="1"/>
            </p:cNvPicPr>
            <p:nvPr/>
          </p:nvPicPr>
          <p:blipFill rotWithShape="1">
            <a:blip r:embed="rId8">
              <a:extLst>
                <a:ext uri="{28A0092B-C50C-407E-A947-70E740481C1C}">
                  <a14:useLocalDpi xmlns:a14="http://schemas.microsoft.com/office/drawing/2010/main" val="0"/>
                </a:ext>
              </a:extLst>
            </a:blip>
            <a:srcRect l="63344" b="-2216"/>
            <a:stretch/>
          </p:blipFill>
          <p:spPr>
            <a:xfrm>
              <a:off x="3237200" y="1102849"/>
              <a:ext cx="2882960" cy="5788641"/>
            </a:xfrm>
            <a:prstGeom prst="rect">
              <a:avLst/>
            </a:prstGeom>
          </p:spPr>
        </p:pic>
        <p:pic>
          <p:nvPicPr>
            <p:cNvPr id="16" name="Picture 15">
              <a:extLst>
                <a:ext uri="{FF2B5EF4-FFF2-40B4-BE49-F238E27FC236}">
                  <a16:creationId xmlns:a16="http://schemas.microsoft.com/office/drawing/2014/main" id="{8A17127D-F051-4D81-9478-00E2DF6C47EF}"/>
                </a:ext>
              </a:extLst>
            </p:cNvPr>
            <p:cNvPicPr>
              <a:picLocks noChangeAspect="1"/>
            </p:cNvPicPr>
            <p:nvPr/>
          </p:nvPicPr>
          <p:blipFill rotWithShape="1">
            <a:blip r:embed="rId9">
              <a:extLst>
                <a:ext uri="{28A0092B-C50C-407E-A947-70E740481C1C}">
                  <a14:useLocalDpi xmlns:a14="http://schemas.microsoft.com/office/drawing/2010/main" val="0"/>
                </a:ext>
              </a:extLst>
            </a:blip>
            <a:srcRect l="35328" r="31461"/>
            <a:stretch/>
          </p:blipFill>
          <p:spPr>
            <a:xfrm>
              <a:off x="6096000" y="1124744"/>
              <a:ext cx="2834640" cy="5659302"/>
            </a:xfrm>
            <a:prstGeom prst="rect">
              <a:avLst/>
            </a:prstGeom>
          </p:spPr>
        </p:pic>
      </p:grpSp>
      <p:sp>
        <p:nvSpPr>
          <p:cNvPr id="85026" name="Rectangle 34" descr="Horizontal brick"/>
          <p:cNvSpPr>
            <a:spLocks noChangeArrowheads="1"/>
          </p:cNvSpPr>
          <p:nvPr/>
        </p:nvSpPr>
        <p:spPr bwMode="auto">
          <a:xfrm>
            <a:off x="3261360" y="1125727"/>
            <a:ext cx="2834640" cy="2834640"/>
          </a:xfrm>
          <a:prstGeom prst="rect">
            <a:avLst/>
          </a:prstGeom>
          <a:solidFill>
            <a:srgbClr val="F55C47"/>
          </a:solidFill>
          <a:ln>
            <a:noFill/>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altLang="en-US" sz="6600" b="1" i="1" dirty="0">
                <a:solidFill>
                  <a:srgbClr val="21094E"/>
                </a:solidFill>
                <a:latin typeface="Tw Cen MT" panose="020B0602020104020603" pitchFamily="34" charset="0"/>
              </a:rPr>
              <a:t>1</a:t>
            </a:r>
          </a:p>
        </p:txBody>
      </p:sp>
      <p:sp>
        <p:nvSpPr>
          <p:cNvPr id="85035" name="Rectangle 43" descr="Horizontal brick"/>
          <p:cNvSpPr>
            <a:spLocks noChangeArrowheads="1"/>
          </p:cNvSpPr>
          <p:nvPr/>
        </p:nvSpPr>
        <p:spPr bwMode="auto">
          <a:xfrm>
            <a:off x="6096000" y="1114771"/>
            <a:ext cx="2834640" cy="2834640"/>
          </a:xfrm>
          <a:prstGeom prst="rect">
            <a:avLst/>
          </a:prstGeom>
          <a:solidFill>
            <a:srgbClr val="9FE6A0"/>
          </a:solidFill>
          <a:ln>
            <a:noFill/>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altLang="en-US" sz="6600" b="1" i="1" dirty="0">
                <a:solidFill>
                  <a:srgbClr val="21094E"/>
                </a:solidFill>
                <a:latin typeface="Tw Cen MT" panose="020B0602020104020603" pitchFamily="34" charset="0"/>
              </a:rPr>
              <a:t>2</a:t>
            </a:r>
          </a:p>
        </p:txBody>
      </p:sp>
      <p:sp>
        <p:nvSpPr>
          <p:cNvPr id="85034" name="Rectangle 42" descr="Horizontal brick"/>
          <p:cNvSpPr>
            <a:spLocks noChangeArrowheads="1"/>
          </p:cNvSpPr>
          <p:nvPr/>
        </p:nvSpPr>
        <p:spPr bwMode="auto">
          <a:xfrm>
            <a:off x="3237200" y="3965172"/>
            <a:ext cx="2882960" cy="2834640"/>
          </a:xfrm>
          <a:prstGeom prst="rect">
            <a:avLst/>
          </a:prstGeom>
          <a:solidFill>
            <a:srgbClr val="A6D6D6"/>
          </a:solidFill>
          <a:ln>
            <a:noFill/>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altLang="en-US" sz="6600" b="1" i="1" dirty="0">
                <a:solidFill>
                  <a:srgbClr val="21094E"/>
                </a:solidFill>
                <a:latin typeface="Tw Cen MT" panose="020B0602020104020603" pitchFamily="34" charset="0"/>
              </a:rPr>
              <a:t>3</a:t>
            </a:r>
          </a:p>
        </p:txBody>
      </p:sp>
      <p:sp>
        <p:nvSpPr>
          <p:cNvPr id="85033" name="Rectangle 41" descr="Horizontal brick"/>
          <p:cNvSpPr>
            <a:spLocks noChangeArrowheads="1"/>
          </p:cNvSpPr>
          <p:nvPr/>
        </p:nvSpPr>
        <p:spPr bwMode="auto">
          <a:xfrm>
            <a:off x="6120160" y="3949406"/>
            <a:ext cx="2834640" cy="2834640"/>
          </a:xfrm>
          <a:prstGeom prst="rect">
            <a:avLst/>
          </a:prstGeom>
          <a:solidFill>
            <a:srgbClr val="DA7F8F"/>
          </a:solidFill>
          <a:ln>
            <a:no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r>
              <a:rPr lang="en-US" altLang="en-US" sz="6600" b="1" i="1" dirty="0">
                <a:solidFill>
                  <a:srgbClr val="21094E"/>
                </a:solidFill>
                <a:latin typeface="Tw Cen MT" panose="020B0602020104020603" pitchFamily="34" charset="0"/>
              </a:rPr>
              <a:t>4</a:t>
            </a:r>
          </a:p>
        </p:txBody>
      </p:sp>
      <p:pic>
        <p:nvPicPr>
          <p:cNvPr id="8" name="Picture 7">
            <a:extLst>
              <a:ext uri="{FF2B5EF4-FFF2-40B4-BE49-F238E27FC236}">
                <a16:creationId xmlns:a16="http://schemas.microsoft.com/office/drawing/2014/main" id="{45966D3E-7E94-4C06-AAF0-033D1C721DD8}"/>
              </a:ext>
            </a:extLst>
          </p:cNvPr>
          <p:cNvPicPr>
            <a:picLocks noChangeAspect="1"/>
          </p:cNvPicPr>
          <p:nvPr/>
        </p:nvPicPr>
        <p:blipFill>
          <a:blip r:embed="rId10"/>
          <a:stretch>
            <a:fillRect/>
          </a:stretch>
        </p:blipFill>
        <p:spPr>
          <a:xfrm>
            <a:off x="10796647" y="7047186"/>
            <a:ext cx="5773684" cy="3247697"/>
          </a:xfrm>
          <a:prstGeom prst="rect">
            <a:avLst/>
          </a:prstGeom>
        </p:spPr>
      </p:pic>
      <p:pic>
        <p:nvPicPr>
          <p:cNvPr id="21" name="Graphic 20" descr="House">
            <a:hlinkClick r:id="rId11" action="ppaction://hlinksldjump"/>
            <a:extLst>
              <a:ext uri="{FF2B5EF4-FFF2-40B4-BE49-F238E27FC236}">
                <a16:creationId xmlns:a16="http://schemas.microsoft.com/office/drawing/2014/main" id="{C6EB00C5-37D0-416F-8F3F-E987EEEE262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94533" y="200371"/>
            <a:ext cx="914400" cy="914400"/>
          </a:xfrm>
          <a:prstGeom prst="rect">
            <a:avLst/>
          </a:prstGeom>
        </p:spPr>
      </p:pic>
    </p:spTree>
    <p:extLst>
      <p:ext uri="{BB962C8B-B14F-4D97-AF65-F5344CB8AC3E}">
        <p14:creationId xmlns:p14="http://schemas.microsoft.com/office/powerpoint/2010/main" val="265430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87046"/>
                                        </p:tgtEl>
                                        <p:attrNameLst>
                                          <p:attrName>r</p:attrName>
                                        </p:attrNameLst>
                                      </p:cBhvr>
                                    </p:animRot>
                                    <p:animRot by="-240000">
                                      <p:cBhvr>
                                        <p:cTn id="7" dur="200" fill="hold">
                                          <p:stCondLst>
                                            <p:cond delay="200"/>
                                          </p:stCondLst>
                                        </p:cTn>
                                        <p:tgtEl>
                                          <p:spTgt spid="87046"/>
                                        </p:tgtEl>
                                        <p:attrNameLst>
                                          <p:attrName>r</p:attrName>
                                        </p:attrNameLst>
                                      </p:cBhvr>
                                    </p:animRot>
                                    <p:animRot by="240000">
                                      <p:cBhvr>
                                        <p:cTn id="8" dur="200" fill="hold">
                                          <p:stCondLst>
                                            <p:cond delay="400"/>
                                          </p:stCondLst>
                                        </p:cTn>
                                        <p:tgtEl>
                                          <p:spTgt spid="87046"/>
                                        </p:tgtEl>
                                        <p:attrNameLst>
                                          <p:attrName>r</p:attrName>
                                        </p:attrNameLst>
                                      </p:cBhvr>
                                    </p:animRot>
                                    <p:animRot by="-240000">
                                      <p:cBhvr>
                                        <p:cTn id="9" dur="200" fill="hold">
                                          <p:stCondLst>
                                            <p:cond delay="600"/>
                                          </p:stCondLst>
                                        </p:cTn>
                                        <p:tgtEl>
                                          <p:spTgt spid="87046"/>
                                        </p:tgtEl>
                                        <p:attrNameLst>
                                          <p:attrName>r</p:attrName>
                                        </p:attrNameLst>
                                      </p:cBhvr>
                                    </p:animRot>
                                    <p:animRot by="120000">
                                      <p:cBhvr>
                                        <p:cTn id="10" dur="200" fill="hold">
                                          <p:stCondLst>
                                            <p:cond delay="800"/>
                                          </p:stCondLst>
                                        </p:cTn>
                                        <p:tgtEl>
                                          <p:spTgt spid="870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502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 presetClass="exit" presetSubtype="10" fill="hold" grpId="0" nodeType="clickEffect">
                                  <p:stCondLst>
                                    <p:cond delay="0"/>
                                  </p:stCondLst>
                                  <p:childTnLst>
                                    <p:animEffect transition="out" filter="blinds(horizontal)">
                                      <p:cBhvr>
                                        <p:cTn id="15" dur="2000"/>
                                        <p:tgtEl>
                                          <p:spTgt spid="85026"/>
                                        </p:tgtEl>
                                      </p:cBhvr>
                                    </p:animEffect>
                                    <p:set>
                                      <p:cBhvr>
                                        <p:cTn id="16" dur="1" fill="hold">
                                          <p:stCondLst>
                                            <p:cond delay="1999"/>
                                          </p:stCondLst>
                                        </p:cTn>
                                        <p:tgtEl>
                                          <p:spTgt spid="85026"/>
                                        </p:tgtEl>
                                        <p:attrNameLst>
                                          <p:attrName>style.visibility</p:attrName>
                                        </p:attrNameLst>
                                      </p:cBhvr>
                                      <p:to>
                                        <p:strVal val="hidden"/>
                                      </p:to>
                                    </p:set>
                                  </p:childTnLst>
                                </p:cTn>
                              </p:par>
                            </p:childTnLst>
                          </p:cTn>
                        </p:par>
                      </p:childTnLst>
                    </p:cTn>
                  </p:par>
                </p:childTnLst>
              </p:cTn>
              <p:nextCondLst>
                <p:cond evt="onClick" delay="0">
                  <p:tgtEl>
                    <p:spTgt spid="85026"/>
                  </p:tgtEl>
                </p:cond>
              </p:nextCondLst>
            </p:seq>
            <p:seq concurrent="1" nextAc="seek">
              <p:cTn id="17" restart="whenNotActive" fill="hold" evtFilter="cancelBubble" nodeType="interactiveSeq">
                <p:stCondLst>
                  <p:cond evt="onClick" delay="0">
                    <p:tgtEl>
                      <p:spTgt spid="8503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 presetClass="exit" presetSubtype="16" fill="hold" grpId="0" nodeType="clickEffect">
                                  <p:stCondLst>
                                    <p:cond delay="0"/>
                                  </p:stCondLst>
                                  <p:childTnLst>
                                    <p:animEffect transition="out" filter="box(in)">
                                      <p:cBhvr>
                                        <p:cTn id="21" dur="2000"/>
                                        <p:tgtEl>
                                          <p:spTgt spid="85035"/>
                                        </p:tgtEl>
                                      </p:cBhvr>
                                    </p:animEffect>
                                    <p:set>
                                      <p:cBhvr>
                                        <p:cTn id="22" dur="1" fill="hold">
                                          <p:stCondLst>
                                            <p:cond delay="1999"/>
                                          </p:stCondLst>
                                        </p:cTn>
                                        <p:tgtEl>
                                          <p:spTgt spid="85035"/>
                                        </p:tgtEl>
                                        <p:attrNameLst>
                                          <p:attrName>style.visibility</p:attrName>
                                        </p:attrNameLst>
                                      </p:cBhvr>
                                      <p:to>
                                        <p:strVal val="hidden"/>
                                      </p:to>
                                    </p:set>
                                  </p:childTnLst>
                                </p:cTn>
                              </p:par>
                            </p:childTnLst>
                          </p:cTn>
                        </p:par>
                      </p:childTnLst>
                    </p:cTn>
                  </p:par>
                </p:childTnLst>
              </p:cTn>
              <p:nextCondLst>
                <p:cond evt="onClick" delay="0">
                  <p:tgtEl>
                    <p:spTgt spid="85035"/>
                  </p:tgtEl>
                </p:cond>
              </p:nextCondLst>
            </p:seq>
            <p:seq concurrent="1" nextAc="seek">
              <p:cTn id="23" restart="whenNotActive" fill="hold" evtFilter="cancelBubble" nodeType="interactiveSeq">
                <p:stCondLst>
                  <p:cond evt="onClick" delay="0">
                    <p:tgtEl>
                      <p:spTgt spid="8503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5" presetClass="exit" presetSubtype="10" fill="hold" grpId="0" nodeType="clickEffect">
                                  <p:stCondLst>
                                    <p:cond delay="0"/>
                                  </p:stCondLst>
                                  <p:childTnLst>
                                    <p:animEffect transition="out" filter="checkerboard(across)">
                                      <p:cBhvr>
                                        <p:cTn id="27" dur="2000"/>
                                        <p:tgtEl>
                                          <p:spTgt spid="85034"/>
                                        </p:tgtEl>
                                      </p:cBhvr>
                                    </p:animEffect>
                                    <p:set>
                                      <p:cBhvr>
                                        <p:cTn id="28" dur="1" fill="hold">
                                          <p:stCondLst>
                                            <p:cond delay="1999"/>
                                          </p:stCondLst>
                                        </p:cTn>
                                        <p:tgtEl>
                                          <p:spTgt spid="85034"/>
                                        </p:tgtEl>
                                        <p:attrNameLst>
                                          <p:attrName>style.visibility</p:attrName>
                                        </p:attrNameLst>
                                      </p:cBhvr>
                                      <p:to>
                                        <p:strVal val="hidden"/>
                                      </p:to>
                                    </p:set>
                                  </p:childTnLst>
                                </p:cTn>
                              </p:par>
                            </p:childTnLst>
                          </p:cTn>
                        </p:par>
                      </p:childTnLst>
                    </p:cTn>
                  </p:par>
                </p:childTnLst>
              </p:cTn>
              <p:nextCondLst>
                <p:cond evt="onClick" delay="0">
                  <p:tgtEl>
                    <p:spTgt spid="85034"/>
                  </p:tgtEl>
                </p:cond>
              </p:nextCondLst>
            </p:seq>
            <p:seq concurrent="1" nextAc="seek">
              <p:cTn id="29" restart="whenNotActive" fill="hold" evtFilter="cancelBubble" nodeType="interactiveSeq">
                <p:stCondLst>
                  <p:cond evt="onClick" delay="0">
                    <p:tgtEl>
                      <p:spTgt spid="8503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8" presetClass="exit" presetSubtype="16" fill="hold" grpId="0" nodeType="clickEffect">
                                  <p:stCondLst>
                                    <p:cond delay="0"/>
                                  </p:stCondLst>
                                  <p:childTnLst>
                                    <p:animEffect transition="out" filter="diamond(in)">
                                      <p:cBhvr>
                                        <p:cTn id="33" dur="2000"/>
                                        <p:tgtEl>
                                          <p:spTgt spid="85033"/>
                                        </p:tgtEl>
                                      </p:cBhvr>
                                    </p:animEffect>
                                    <p:set>
                                      <p:cBhvr>
                                        <p:cTn id="34" dur="1" fill="hold">
                                          <p:stCondLst>
                                            <p:cond delay="1999"/>
                                          </p:stCondLst>
                                        </p:cTn>
                                        <p:tgtEl>
                                          <p:spTgt spid="85033"/>
                                        </p:tgtEl>
                                        <p:attrNameLst>
                                          <p:attrName>style.visibility</p:attrName>
                                        </p:attrNameLst>
                                      </p:cBhvr>
                                      <p:to>
                                        <p:strVal val="hidden"/>
                                      </p:to>
                                    </p:set>
                                  </p:childTnLst>
                                </p:cTn>
                              </p:par>
                            </p:childTnLst>
                          </p:cTn>
                        </p:par>
                      </p:childTnLst>
                    </p:cTn>
                  </p:par>
                </p:childTnLst>
              </p:cTn>
              <p:nextCondLst>
                <p:cond evt="onClick" delay="0">
                  <p:tgtEl>
                    <p:spTgt spid="85033"/>
                  </p:tgtEl>
                </p:cond>
              </p:nextCondLst>
            </p:seq>
          </p:childTnLst>
        </p:cTn>
      </p:par>
    </p:tnLst>
    <p:bldLst>
      <p:bldP spid="87046" grpId="0"/>
      <p:bldP spid="85026" grpId="0" animBg="1"/>
      <p:bldP spid="85035" grpId="0" animBg="1"/>
      <p:bldP spid="85034" grpId="0" animBg="1"/>
      <p:bldP spid="850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1" descr="Lưu huỳnh dioxit SO2 là gì - Hiểm họa nghiêm trọng đến hệ hô hấp">
            <a:extLst>
              <a:ext uri="{FF2B5EF4-FFF2-40B4-BE49-F238E27FC236}">
                <a16:creationId xmlns:a16="http://schemas.microsoft.com/office/drawing/2014/main" id="{BA953831-F366-4766-8E9F-185735706C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35" b="-9171"/>
          <a:stretch/>
        </p:blipFill>
        <p:spPr bwMode="auto">
          <a:xfrm>
            <a:off x="4763772" y="998441"/>
            <a:ext cx="7706523" cy="552162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5F275775-D21B-413D-93DD-9452B2489FDB}"/>
              </a:ext>
            </a:extLst>
          </p:cNvPr>
          <p:cNvSpPr/>
          <p:nvPr/>
        </p:nvSpPr>
        <p:spPr>
          <a:xfrm>
            <a:off x="-19200" y="0"/>
            <a:ext cx="12211200" cy="6858000"/>
          </a:xfrm>
          <a:custGeom>
            <a:avLst/>
            <a:gdLst>
              <a:gd name="connsiteX0" fmla="*/ 9048967 w 12211200"/>
              <a:gd name="connsiteY0" fmla="*/ 589891 h 6858000"/>
              <a:gd name="connsiteX1" fmla="*/ 8648228 w 12211200"/>
              <a:gd name="connsiteY1" fmla="*/ 1028974 h 6858000"/>
              <a:gd name="connsiteX2" fmla="*/ 8648228 w 12211200"/>
              <a:gd name="connsiteY2" fmla="*/ 1474064 h 6858000"/>
              <a:gd name="connsiteX3" fmla="*/ 8640087 w 12211200"/>
              <a:gd name="connsiteY3" fmla="*/ 1385585 h 6858000"/>
              <a:gd name="connsiteX4" fmla="*/ 8247490 w 12211200"/>
              <a:gd name="connsiteY4" fmla="*/ 1034992 h 6858000"/>
              <a:gd name="connsiteX5" fmla="*/ 7846751 w 12211200"/>
              <a:gd name="connsiteY5" fmla="*/ 1474075 h 6858000"/>
              <a:gd name="connsiteX6" fmla="*/ 7846751 w 12211200"/>
              <a:gd name="connsiteY6" fmla="*/ 1880365 h 6858000"/>
              <a:gd name="connsiteX7" fmla="*/ 7838610 w 12211200"/>
              <a:gd name="connsiteY7" fmla="*/ 1791885 h 6858000"/>
              <a:gd name="connsiteX8" fmla="*/ 7446013 w 12211200"/>
              <a:gd name="connsiteY8" fmla="*/ 1441292 h 6858000"/>
              <a:gd name="connsiteX9" fmla="*/ 7045274 w 12211200"/>
              <a:gd name="connsiteY9" fmla="*/ 1880375 h 6858000"/>
              <a:gd name="connsiteX10" fmla="*/ 7045274 w 12211200"/>
              <a:gd name="connsiteY10" fmla="*/ 2196574 h 6858000"/>
              <a:gd name="connsiteX11" fmla="*/ 7027734 w 12211200"/>
              <a:gd name="connsiteY11" fmla="*/ 2134664 h 6858000"/>
              <a:gd name="connsiteX12" fmla="*/ 6658487 w 12211200"/>
              <a:gd name="connsiteY12" fmla="*/ 1866492 h 6858000"/>
              <a:gd name="connsiteX13" fmla="*/ 6257748 w 12211200"/>
              <a:gd name="connsiteY13" fmla="*/ 2305574 h 6858000"/>
              <a:gd name="connsiteX14" fmla="*/ 6257748 w 12211200"/>
              <a:gd name="connsiteY14" fmla="*/ 4582389 h 6858000"/>
              <a:gd name="connsiteX15" fmla="*/ 6658487 w 12211200"/>
              <a:gd name="connsiteY15" fmla="*/ 5021472 h 6858000"/>
              <a:gd name="connsiteX16" fmla="*/ 6658486 w 12211200"/>
              <a:gd name="connsiteY16" fmla="*/ 5021474 h 6858000"/>
              <a:gd name="connsiteX17" fmla="*/ 7027733 w 12211200"/>
              <a:gd name="connsiteY17" fmla="*/ 4753302 h 6858000"/>
              <a:gd name="connsiteX18" fmla="*/ 7045274 w 12211200"/>
              <a:gd name="connsiteY18" fmla="*/ 4691387 h 6858000"/>
              <a:gd name="connsiteX19" fmla="*/ 7045274 w 12211200"/>
              <a:gd name="connsiteY19" fmla="*/ 4969792 h 6858000"/>
              <a:gd name="connsiteX20" fmla="*/ 7446013 w 12211200"/>
              <a:gd name="connsiteY20" fmla="*/ 5408875 h 6858000"/>
              <a:gd name="connsiteX21" fmla="*/ 7446012 w 12211200"/>
              <a:gd name="connsiteY21" fmla="*/ 5408876 h 6858000"/>
              <a:gd name="connsiteX22" fmla="*/ 7846751 w 12211200"/>
              <a:gd name="connsiteY22" fmla="*/ 4969793 h 6858000"/>
              <a:gd name="connsiteX23" fmla="*/ 7846751 w 12211200"/>
              <a:gd name="connsiteY23" fmla="*/ 5453694 h 6858000"/>
              <a:gd name="connsiteX24" fmla="*/ 8247490 w 12211200"/>
              <a:gd name="connsiteY24" fmla="*/ 5892777 h 6858000"/>
              <a:gd name="connsiteX25" fmla="*/ 8247489 w 12211200"/>
              <a:gd name="connsiteY25" fmla="*/ 5892778 h 6858000"/>
              <a:gd name="connsiteX26" fmla="*/ 8648228 w 12211200"/>
              <a:gd name="connsiteY26" fmla="*/ 5453695 h 6858000"/>
              <a:gd name="connsiteX27" fmla="*/ 8648228 w 12211200"/>
              <a:gd name="connsiteY27" fmla="*/ 5927562 h 6858000"/>
              <a:gd name="connsiteX28" fmla="*/ 9048967 w 12211200"/>
              <a:gd name="connsiteY28" fmla="*/ 6366645 h 6858000"/>
              <a:gd name="connsiteX29" fmla="*/ 9048966 w 12211200"/>
              <a:gd name="connsiteY29" fmla="*/ 6366646 h 6858000"/>
              <a:gd name="connsiteX30" fmla="*/ 9449705 w 12211200"/>
              <a:gd name="connsiteY30" fmla="*/ 5927563 h 6858000"/>
              <a:gd name="connsiteX31" fmla="*/ 9449705 w 12211200"/>
              <a:gd name="connsiteY31" fmla="*/ 5626316 h 6858000"/>
              <a:gd name="connsiteX32" fmla="*/ 9453295 w 12211200"/>
              <a:gd name="connsiteY32" fmla="*/ 5638988 h 6858000"/>
              <a:gd name="connsiteX33" fmla="*/ 9822542 w 12211200"/>
              <a:gd name="connsiteY33" fmla="*/ 5907159 h 6858000"/>
              <a:gd name="connsiteX34" fmla="*/ 9822541 w 12211200"/>
              <a:gd name="connsiteY34" fmla="*/ 5907160 h 6858000"/>
              <a:gd name="connsiteX35" fmla="*/ 10223280 w 12211200"/>
              <a:gd name="connsiteY35" fmla="*/ 5468077 h 6858000"/>
              <a:gd name="connsiteX36" fmla="*/ 10223280 w 12211200"/>
              <a:gd name="connsiteY36" fmla="*/ 4984176 h 6858000"/>
              <a:gd name="connsiteX37" fmla="*/ 10231421 w 12211200"/>
              <a:gd name="connsiteY37" fmla="*/ 5072666 h 6858000"/>
              <a:gd name="connsiteX38" fmla="*/ 10624019 w 12211200"/>
              <a:gd name="connsiteY38" fmla="*/ 5423258 h 6858000"/>
              <a:gd name="connsiteX39" fmla="*/ 10624018 w 12211200"/>
              <a:gd name="connsiteY39" fmla="*/ 5423259 h 6858000"/>
              <a:gd name="connsiteX40" fmla="*/ 11024757 w 12211200"/>
              <a:gd name="connsiteY40" fmla="*/ 4984176 h 6858000"/>
              <a:gd name="connsiteX41" fmla="*/ 11024757 w 12211200"/>
              <a:gd name="connsiteY41" fmla="*/ 4705768 h 6858000"/>
              <a:gd name="connsiteX42" fmla="*/ 11042299 w 12211200"/>
              <a:gd name="connsiteY42" fmla="*/ 4767683 h 6858000"/>
              <a:gd name="connsiteX43" fmla="*/ 11411545 w 12211200"/>
              <a:gd name="connsiteY43" fmla="*/ 5035855 h 6858000"/>
              <a:gd name="connsiteX44" fmla="*/ 11411544 w 12211200"/>
              <a:gd name="connsiteY44" fmla="*/ 5035856 h 6858000"/>
              <a:gd name="connsiteX45" fmla="*/ 11812283 w 12211200"/>
              <a:gd name="connsiteY45" fmla="*/ 4596773 h 6858000"/>
              <a:gd name="connsiteX46" fmla="*/ 11812284 w 12211200"/>
              <a:gd name="connsiteY46" fmla="*/ 2319957 h 6858000"/>
              <a:gd name="connsiteX47" fmla="*/ 11411545 w 12211200"/>
              <a:gd name="connsiteY47" fmla="*/ 1880874 h 6858000"/>
              <a:gd name="connsiteX48" fmla="*/ 11042299 w 12211200"/>
              <a:gd name="connsiteY48" fmla="*/ 2149046 h 6858000"/>
              <a:gd name="connsiteX49" fmla="*/ 11024758 w 12211200"/>
              <a:gd name="connsiteY49" fmla="*/ 2210958 h 6858000"/>
              <a:gd name="connsiteX50" fmla="*/ 11024758 w 12211200"/>
              <a:gd name="connsiteY50" fmla="*/ 1894758 h 6858000"/>
              <a:gd name="connsiteX51" fmla="*/ 10624019 w 12211200"/>
              <a:gd name="connsiteY51" fmla="*/ 1455675 h 6858000"/>
              <a:gd name="connsiteX52" fmla="*/ 10231421 w 12211200"/>
              <a:gd name="connsiteY52" fmla="*/ 1806269 h 6858000"/>
              <a:gd name="connsiteX53" fmla="*/ 10223281 w 12211200"/>
              <a:gd name="connsiteY53" fmla="*/ 1894748 h 6858000"/>
              <a:gd name="connsiteX54" fmla="*/ 10223281 w 12211200"/>
              <a:gd name="connsiteY54" fmla="*/ 1488458 h 6858000"/>
              <a:gd name="connsiteX55" fmla="*/ 9822542 w 12211200"/>
              <a:gd name="connsiteY55" fmla="*/ 1049375 h 6858000"/>
              <a:gd name="connsiteX56" fmla="*/ 9453295 w 12211200"/>
              <a:gd name="connsiteY56" fmla="*/ 1317547 h 6858000"/>
              <a:gd name="connsiteX57" fmla="*/ 9449706 w 12211200"/>
              <a:gd name="connsiteY57" fmla="*/ 1330216 h 6858000"/>
              <a:gd name="connsiteX58" fmla="*/ 9449706 w 12211200"/>
              <a:gd name="connsiteY58" fmla="*/ 1028974 h 6858000"/>
              <a:gd name="connsiteX59" fmla="*/ 9048967 w 12211200"/>
              <a:gd name="connsiteY59" fmla="*/ 589891 h 6858000"/>
              <a:gd name="connsiteX60" fmla="*/ 0 w 12211200"/>
              <a:gd name="connsiteY60" fmla="*/ 0 h 6858000"/>
              <a:gd name="connsiteX61" fmla="*/ 12211200 w 12211200"/>
              <a:gd name="connsiteY61" fmla="*/ 0 h 6858000"/>
              <a:gd name="connsiteX62" fmla="*/ 12211200 w 12211200"/>
              <a:gd name="connsiteY62" fmla="*/ 6858000 h 6858000"/>
              <a:gd name="connsiteX63" fmla="*/ 0 w 12211200"/>
              <a:gd name="connsiteY6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211200" h="6858000">
                <a:moveTo>
                  <a:pt x="9048967" y="589891"/>
                </a:moveTo>
                <a:cubicBezTo>
                  <a:pt x="8827645" y="589891"/>
                  <a:pt x="8648228" y="786476"/>
                  <a:pt x="8648228" y="1028974"/>
                </a:cubicBezTo>
                <a:lnTo>
                  <a:pt x="8648228" y="1474064"/>
                </a:lnTo>
                <a:lnTo>
                  <a:pt x="8640087" y="1385585"/>
                </a:lnTo>
                <a:cubicBezTo>
                  <a:pt x="8602720" y="1185502"/>
                  <a:pt x="8441147" y="1034992"/>
                  <a:pt x="8247490" y="1034992"/>
                </a:cubicBezTo>
                <a:cubicBezTo>
                  <a:pt x="8026168" y="1034992"/>
                  <a:pt x="7846751" y="1231576"/>
                  <a:pt x="7846751" y="1474075"/>
                </a:cubicBezTo>
                <a:lnTo>
                  <a:pt x="7846751" y="1880365"/>
                </a:lnTo>
                <a:lnTo>
                  <a:pt x="7838610" y="1791885"/>
                </a:lnTo>
                <a:cubicBezTo>
                  <a:pt x="7801243" y="1591802"/>
                  <a:pt x="7639670" y="1441292"/>
                  <a:pt x="7446013" y="1441292"/>
                </a:cubicBezTo>
                <a:cubicBezTo>
                  <a:pt x="7224691" y="1441292"/>
                  <a:pt x="7045274" y="1637877"/>
                  <a:pt x="7045274" y="1880375"/>
                </a:cubicBezTo>
                <a:lnTo>
                  <a:pt x="7045274" y="2196574"/>
                </a:lnTo>
                <a:lnTo>
                  <a:pt x="7027734" y="2134664"/>
                </a:lnTo>
                <a:cubicBezTo>
                  <a:pt x="6966898" y="1977070"/>
                  <a:pt x="6824479" y="1866492"/>
                  <a:pt x="6658487" y="1866492"/>
                </a:cubicBezTo>
                <a:cubicBezTo>
                  <a:pt x="6437165" y="1866492"/>
                  <a:pt x="6257748" y="2063075"/>
                  <a:pt x="6257748" y="2305574"/>
                </a:cubicBezTo>
                <a:lnTo>
                  <a:pt x="6257748" y="4582389"/>
                </a:lnTo>
                <a:cubicBezTo>
                  <a:pt x="6257748" y="4824888"/>
                  <a:pt x="6437165" y="5021472"/>
                  <a:pt x="6658487" y="5021472"/>
                </a:cubicBezTo>
                <a:lnTo>
                  <a:pt x="6658486" y="5021474"/>
                </a:lnTo>
                <a:cubicBezTo>
                  <a:pt x="6824478" y="5021474"/>
                  <a:pt x="6966897" y="4910896"/>
                  <a:pt x="7027733" y="4753302"/>
                </a:cubicBezTo>
                <a:lnTo>
                  <a:pt x="7045274" y="4691387"/>
                </a:lnTo>
                <a:lnTo>
                  <a:pt x="7045274" y="4969792"/>
                </a:lnTo>
                <a:cubicBezTo>
                  <a:pt x="7045274" y="5212291"/>
                  <a:pt x="7224691" y="5408875"/>
                  <a:pt x="7446013" y="5408875"/>
                </a:cubicBezTo>
                <a:lnTo>
                  <a:pt x="7446012" y="5408876"/>
                </a:lnTo>
                <a:cubicBezTo>
                  <a:pt x="7667334" y="5408876"/>
                  <a:pt x="7846751" y="5212292"/>
                  <a:pt x="7846751" y="4969793"/>
                </a:cubicBezTo>
                <a:lnTo>
                  <a:pt x="7846751" y="5453694"/>
                </a:lnTo>
                <a:cubicBezTo>
                  <a:pt x="7846751" y="5696192"/>
                  <a:pt x="8026168" y="5892777"/>
                  <a:pt x="8247490" y="5892777"/>
                </a:cubicBezTo>
                <a:lnTo>
                  <a:pt x="8247489" y="5892778"/>
                </a:lnTo>
                <a:cubicBezTo>
                  <a:pt x="8468811" y="5892778"/>
                  <a:pt x="8648228" y="5696193"/>
                  <a:pt x="8648228" y="5453695"/>
                </a:cubicBezTo>
                <a:lnTo>
                  <a:pt x="8648228" y="5927562"/>
                </a:lnTo>
                <a:cubicBezTo>
                  <a:pt x="8648228" y="6170061"/>
                  <a:pt x="8827645" y="6366645"/>
                  <a:pt x="9048967" y="6366645"/>
                </a:cubicBezTo>
                <a:lnTo>
                  <a:pt x="9048966" y="6366646"/>
                </a:lnTo>
                <a:cubicBezTo>
                  <a:pt x="9270288" y="6366646"/>
                  <a:pt x="9449705" y="6170062"/>
                  <a:pt x="9449705" y="5927563"/>
                </a:cubicBezTo>
                <a:lnTo>
                  <a:pt x="9449705" y="5626316"/>
                </a:lnTo>
                <a:lnTo>
                  <a:pt x="9453295" y="5638988"/>
                </a:lnTo>
                <a:cubicBezTo>
                  <a:pt x="9514131" y="5796580"/>
                  <a:pt x="9656550" y="5907159"/>
                  <a:pt x="9822542" y="5907159"/>
                </a:cubicBezTo>
                <a:lnTo>
                  <a:pt x="9822541" y="5907160"/>
                </a:lnTo>
                <a:cubicBezTo>
                  <a:pt x="10043863" y="5907160"/>
                  <a:pt x="10223280" y="5710576"/>
                  <a:pt x="10223280" y="5468077"/>
                </a:cubicBezTo>
                <a:lnTo>
                  <a:pt x="10223280" y="4984176"/>
                </a:lnTo>
                <a:lnTo>
                  <a:pt x="10231421" y="5072666"/>
                </a:lnTo>
                <a:cubicBezTo>
                  <a:pt x="10268789" y="5272748"/>
                  <a:pt x="10430362" y="5423258"/>
                  <a:pt x="10624019" y="5423258"/>
                </a:cubicBezTo>
                <a:lnTo>
                  <a:pt x="10624018" y="5423259"/>
                </a:lnTo>
                <a:cubicBezTo>
                  <a:pt x="10845340" y="5423259"/>
                  <a:pt x="11024757" y="5226675"/>
                  <a:pt x="11024757" y="4984176"/>
                </a:cubicBezTo>
                <a:lnTo>
                  <a:pt x="11024757" y="4705768"/>
                </a:lnTo>
                <a:lnTo>
                  <a:pt x="11042299" y="4767683"/>
                </a:lnTo>
                <a:cubicBezTo>
                  <a:pt x="11103134" y="4925276"/>
                  <a:pt x="11245554" y="5035855"/>
                  <a:pt x="11411545" y="5035855"/>
                </a:cubicBezTo>
                <a:lnTo>
                  <a:pt x="11411544" y="5035856"/>
                </a:lnTo>
                <a:cubicBezTo>
                  <a:pt x="11632866" y="5035856"/>
                  <a:pt x="11812283" y="4839272"/>
                  <a:pt x="11812283" y="4596773"/>
                </a:cubicBezTo>
                <a:cubicBezTo>
                  <a:pt x="11812283" y="3837835"/>
                  <a:pt x="11812284" y="3078895"/>
                  <a:pt x="11812284" y="2319957"/>
                </a:cubicBezTo>
                <a:cubicBezTo>
                  <a:pt x="11812284" y="2077458"/>
                  <a:pt x="11632867" y="1880874"/>
                  <a:pt x="11411545" y="1880874"/>
                </a:cubicBezTo>
                <a:cubicBezTo>
                  <a:pt x="11245554" y="1880874"/>
                  <a:pt x="11103134" y="1991453"/>
                  <a:pt x="11042299" y="2149046"/>
                </a:cubicBezTo>
                <a:lnTo>
                  <a:pt x="11024758" y="2210958"/>
                </a:lnTo>
                <a:lnTo>
                  <a:pt x="11024758" y="1894758"/>
                </a:lnTo>
                <a:cubicBezTo>
                  <a:pt x="11024758" y="1652259"/>
                  <a:pt x="10845341" y="1455675"/>
                  <a:pt x="10624019" y="1455675"/>
                </a:cubicBezTo>
                <a:cubicBezTo>
                  <a:pt x="10430362" y="1455675"/>
                  <a:pt x="10268789" y="1606185"/>
                  <a:pt x="10231421" y="1806269"/>
                </a:cubicBezTo>
                <a:lnTo>
                  <a:pt x="10223281" y="1894748"/>
                </a:lnTo>
                <a:lnTo>
                  <a:pt x="10223281" y="1488458"/>
                </a:lnTo>
                <a:cubicBezTo>
                  <a:pt x="10223281" y="1245960"/>
                  <a:pt x="10043864" y="1049375"/>
                  <a:pt x="9822542" y="1049375"/>
                </a:cubicBezTo>
                <a:cubicBezTo>
                  <a:pt x="9656550" y="1049375"/>
                  <a:pt x="9514131" y="1159954"/>
                  <a:pt x="9453295" y="1317547"/>
                </a:cubicBezTo>
                <a:lnTo>
                  <a:pt x="9449706" y="1330216"/>
                </a:lnTo>
                <a:lnTo>
                  <a:pt x="9449706" y="1028974"/>
                </a:lnTo>
                <a:cubicBezTo>
                  <a:pt x="9449706" y="786476"/>
                  <a:pt x="9270289" y="589891"/>
                  <a:pt x="9048967" y="589891"/>
                </a:cubicBezTo>
                <a:close/>
                <a:moveTo>
                  <a:pt x="0" y="0"/>
                </a:moveTo>
                <a:lnTo>
                  <a:pt x="12211200" y="0"/>
                </a:lnTo>
                <a:lnTo>
                  <a:pt x="12211200" y="6858000"/>
                </a:lnTo>
                <a:lnTo>
                  <a:pt x="0" y="6858000"/>
                </a:lnTo>
                <a:close/>
              </a:path>
            </a:pathLst>
          </a:custGeom>
          <a:solidFill>
            <a:srgbClr val="194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1">
            <a:extLst>
              <a:ext uri="{FF2B5EF4-FFF2-40B4-BE49-F238E27FC236}">
                <a16:creationId xmlns:a16="http://schemas.microsoft.com/office/drawing/2014/main" id="{EE807EAD-E046-4F10-9723-47EB1AB9179F}"/>
              </a:ext>
            </a:extLst>
          </p:cNvPr>
          <p:cNvGrpSpPr/>
          <p:nvPr/>
        </p:nvGrpSpPr>
        <p:grpSpPr>
          <a:xfrm>
            <a:off x="478568" y="1375337"/>
            <a:ext cx="864484" cy="864484"/>
            <a:chOff x="4679080" y="575464"/>
            <a:chExt cx="864484" cy="864484"/>
          </a:xfrm>
        </p:grpSpPr>
        <p:sp>
          <p:nvSpPr>
            <p:cNvPr id="3" name="Oval 2">
              <a:extLst>
                <a:ext uri="{FF2B5EF4-FFF2-40B4-BE49-F238E27FC236}">
                  <a16:creationId xmlns:a16="http://schemas.microsoft.com/office/drawing/2014/main" id="{58B47615-F436-4E38-921F-9BE6D97A5FCE}"/>
                </a:ext>
              </a:extLst>
            </p:cNvPr>
            <p:cNvSpPr/>
            <p:nvPr/>
          </p:nvSpPr>
          <p:spPr>
            <a:xfrm>
              <a:off x="4679080" y="575464"/>
              <a:ext cx="864484" cy="864484"/>
            </a:xfrm>
            <a:prstGeom prst="ellipse">
              <a:avLst/>
            </a:prstGeom>
            <a:solidFill>
              <a:schemeClr val="bg1"/>
            </a:solidFill>
            <a:ln w="76200">
              <a:solidFill>
                <a:srgbClr val="FFBC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31975D8B-CBAB-4DDE-9BF9-8BFAF8337A46}"/>
                </a:ext>
              </a:extLst>
            </p:cNvPr>
            <p:cNvSpPr/>
            <p:nvPr/>
          </p:nvSpPr>
          <p:spPr>
            <a:xfrm>
              <a:off x="4778089" y="674473"/>
              <a:ext cx="666466" cy="666466"/>
            </a:xfrm>
            <a:prstGeom prst="ellipse">
              <a:avLst/>
            </a:prstGeom>
            <a:gradFill>
              <a:gsLst>
                <a:gs pos="0">
                  <a:srgbClr val="FFBC11"/>
                </a:gs>
                <a:gs pos="100000">
                  <a:srgbClr val="FF8F13"/>
                </a:gs>
              </a:gsLst>
              <a:lin ang="5400000" scaled="1"/>
            </a:gradFill>
            <a:ln>
              <a:solidFill>
                <a:srgbClr val="FFBC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Venn diagram">
              <a:hlinkClick r:id="rId3" action="ppaction://hlinksldjump"/>
              <a:extLst>
                <a:ext uri="{FF2B5EF4-FFF2-40B4-BE49-F238E27FC236}">
                  <a16:creationId xmlns:a16="http://schemas.microsoft.com/office/drawing/2014/main" id="{2982D245-26CD-4D74-B0E7-FD6890C73F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0567" y="697318"/>
              <a:ext cx="554570" cy="554570"/>
            </a:xfrm>
            <a:prstGeom prst="rect">
              <a:avLst/>
            </a:prstGeom>
          </p:spPr>
        </p:pic>
      </p:grpSp>
      <p:sp>
        <p:nvSpPr>
          <p:cNvPr id="6" name="TextBox 5">
            <a:extLst>
              <a:ext uri="{FF2B5EF4-FFF2-40B4-BE49-F238E27FC236}">
                <a16:creationId xmlns:a16="http://schemas.microsoft.com/office/drawing/2014/main" id="{76901DFA-35F2-4665-8A5A-E7CA93F06ABD}"/>
              </a:ext>
            </a:extLst>
          </p:cNvPr>
          <p:cNvSpPr txBox="1"/>
          <p:nvPr/>
        </p:nvSpPr>
        <p:spPr>
          <a:xfrm>
            <a:off x="1442061" y="1496565"/>
            <a:ext cx="4796487"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TÌM HIỂU CHUNG</a:t>
            </a:r>
          </a:p>
        </p:txBody>
      </p:sp>
      <p:sp>
        <p:nvSpPr>
          <p:cNvPr id="7" name="TextBox 6">
            <a:extLst>
              <a:ext uri="{FF2B5EF4-FFF2-40B4-BE49-F238E27FC236}">
                <a16:creationId xmlns:a16="http://schemas.microsoft.com/office/drawing/2014/main" id="{1EEC5B89-FEB9-4101-B255-5DEF0ADFEEE4}"/>
              </a:ext>
            </a:extLst>
          </p:cNvPr>
          <p:cNvSpPr txBox="1"/>
          <p:nvPr/>
        </p:nvSpPr>
        <p:spPr>
          <a:xfrm>
            <a:off x="478569" y="2955049"/>
            <a:ext cx="4001729" cy="523220"/>
          </a:xfrm>
          <a:prstGeom prst="rect">
            <a:avLst/>
          </a:prstGeom>
          <a:noFill/>
        </p:spPr>
        <p:txBody>
          <a:bodyPr wrap="square" rtlCol="0">
            <a:spAutoFit/>
          </a:bodyPr>
          <a:lstStyle/>
          <a:p>
            <a:r>
              <a:rPr lang="en-US" sz="2800" b="1" dirty="0">
                <a:solidFill>
                  <a:schemeClr val="bg1"/>
                </a:solidFill>
                <a:latin typeface="Tw Cen MT" panose="020B0602020104020603" pitchFamily="34" charset="0"/>
              </a:rPr>
              <a:t>CTHH: </a:t>
            </a:r>
            <a:r>
              <a:rPr lang="en-US" sz="2800" dirty="0">
                <a:solidFill>
                  <a:schemeClr val="bg1"/>
                </a:solidFill>
                <a:latin typeface="Tw Cen MT" panose="020B0602020104020603" pitchFamily="34" charset="0"/>
              </a:rPr>
              <a:t>SO</a:t>
            </a:r>
            <a:r>
              <a:rPr lang="en-US" sz="2800" baseline="-25000" dirty="0">
                <a:solidFill>
                  <a:schemeClr val="bg1"/>
                </a:solidFill>
                <a:latin typeface="Tw Cen MT" panose="020B0602020104020603" pitchFamily="34" charset="0"/>
              </a:rPr>
              <a:t>2</a:t>
            </a:r>
            <a:endParaRPr lang="en-US" sz="2800" b="1" baseline="-25000" dirty="0">
              <a:solidFill>
                <a:schemeClr val="bg1"/>
              </a:solidFill>
              <a:latin typeface="Tw Cen MT" panose="020B0602020104020603" pitchFamily="34" charset="0"/>
            </a:endParaRPr>
          </a:p>
        </p:txBody>
      </p:sp>
      <p:sp>
        <p:nvSpPr>
          <p:cNvPr id="8" name="TextBox 7">
            <a:extLst>
              <a:ext uri="{FF2B5EF4-FFF2-40B4-BE49-F238E27FC236}">
                <a16:creationId xmlns:a16="http://schemas.microsoft.com/office/drawing/2014/main" id="{78399702-33FB-4A58-B16B-CEBA8D696717}"/>
              </a:ext>
            </a:extLst>
          </p:cNvPr>
          <p:cNvSpPr txBox="1"/>
          <p:nvPr/>
        </p:nvSpPr>
        <p:spPr>
          <a:xfrm>
            <a:off x="478569" y="3732465"/>
            <a:ext cx="5301243" cy="523220"/>
          </a:xfrm>
          <a:prstGeom prst="rect">
            <a:avLst/>
          </a:prstGeom>
          <a:noFill/>
        </p:spPr>
        <p:txBody>
          <a:bodyPr wrap="square" rtlCol="0">
            <a:spAutoFit/>
          </a:bodyPr>
          <a:lstStyle/>
          <a:p>
            <a:r>
              <a:rPr lang="en-US" sz="2800" b="1" dirty="0" err="1">
                <a:solidFill>
                  <a:schemeClr val="bg1"/>
                </a:solidFill>
                <a:latin typeface="Tw Cen MT" panose="020B0602020104020603" pitchFamily="34" charset="0"/>
              </a:rPr>
              <a:t>Tên</a:t>
            </a:r>
            <a:r>
              <a:rPr lang="en-US" sz="2800" b="1" dirty="0">
                <a:solidFill>
                  <a:schemeClr val="bg1"/>
                </a:solidFill>
                <a:latin typeface="Tw Cen MT" panose="020B0602020104020603" pitchFamily="34" charset="0"/>
              </a:rPr>
              <a:t> </a:t>
            </a:r>
            <a:r>
              <a:rPr lang="en-US" sz="2800" b="1" dirty="0" err="1">
                <a:solidFill>
                  <a:schemeClr val="bg1"/>
                </a:solidFill>
                <a:latin typeface="Tw Cen MT" panose="020B0602020104020603" pitchFamily="34" charset="0"/>
              </a:rPr>
              <a:t>gọi</a:t>
            </a:r>
            <a:r>
              <a:rPr lang="en-US" sz="2800" b="1" dirty="0">
                <a:solidFill>
                  <a:schemeClr val="bg1"/>
                </a:solidFill>
                <a:latin typeface="Tw Cen MT" panose="020B0602020104020603" pitchFamily="34" charset="0"/>
              </a:rPr>
              <a:t> </a:t>
            </a:r>
            <a:r>
              <a:rPr lang="en-US" sz="2800" b="1" dirty="0" err="1">
                <a:solidFill>
                  <a:schemeClr val="bg1"/>
                </a:solidFill>
                <a:latin typeface="Tw Cen MT" panose="020B0602020104020603" pitchFamily="34" charset="0"/>
              </a:rPr>
              <a:t>khác</a:t>
            </a:r>
            <a:r>
              <a:rPr lang="en-US" sz="2800" b="1"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Khí</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sunfurơ</a:t>
            </a:r>
            <a:endParaRPr lang="en-US" sz="2800" dirty="0">
              <a:solidFill>
                <a:schemeClr val="bg1"/>
              </a:solidFill>
              <a:latin typeface="Tw Cen MT" panose="020B0602020104020603" pitchFamily="34" charset="0"/>
            </a:endParaRPr>
          </a:p>
        </p:txBody>
      </p:sp>
      <p:sp>
        <p:nvSpPr>
          <p:cNvPr id="9" name="TextBox 8">
            <a:extLst>
              <a:ext uri="{FF2B5EF4-FFF2-40B4-BE49-F238E27FC236}">
                <a16:creationId xmlns:a16="http://schemas.microsoft.com/office/drawing/2014/main" id="{0066359F-DCC3-4329-BC4A-4941EC868B40}"/>
              </a:ext>
            </a:extLst>
          </p:cNvPr>
          <p:cNvSpPr txBox="1"/>
          <p:nvPr/>
        </p:nvSpPr>
        <p:spPr>
          <a:xfrm>
            <a:off x="478568" y="4503908"/>
            <a:ext cx="5301243" cy="523220"/>
          </a:xfrm>
          <a:prstGeom prst="rect">
            <a:avLst/>
          </a:prstGeom>
          <a:noFill/>
        </p:spPr>
        <p:txBody>
          <a:bodyPr wrap="square" rtlCol="0">
            <a:spAutoFit/>
          </a:bodyPr>
          <a:lstStyle/>
          <a:p>
            <a:r>
              <a:rPr lang="en-US" sz="2800" b="1" dirty="0" err="1">
                <a:solidFill>
                  <a:schemeClr val="bg1"/>
                </a:solidFill>
                <a:latin typeface="Tw Cen MT" panose="020B0602020104020603" pitchFamily="34" charset="0"/>
              </a:rPr>
              <a:t>Thuộc</a:t>
            </a:r>
            <a:r>
              <a:rPr lang="en-US" sz="2800" b="1" dirty="0">
                <a:solidFill>
                  <a:schemeClr val="bg1"/>
                </a:solidFill>
                <a:latin typeface="Tw Cen MT" panose="020B0602020104020603" pitchFamily="34" charset="0"/>
              </a:rPr>
              <a:t> </a:t>
            </a:r>
            <a:r>
              <a:rPr lang="en-US" sz="2800" b="1" dirty="0" err="1">
                <a:solidFill>
                  <a:schemeClr val="bg1"/>
                </a:solidFill>
                <a:latin typeface="Tw Cen MT" panose="020B0602020104020603" pitchFamily="34" charset="0"/>
              </a:rPr>
              <a:t>loại</a:t>
            </a:r>
            <a:r>
              <a:rPr lang="en-US" sz="2800" b="1"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Oxit</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axit</a:t>
            </a:r>
            <a:endParaRPr lang="en-US" sz="28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711916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childTnLst>
                              </p:cTn>
                            </p:par>
                            <p:par>
                              <p:cTn id="19" fill="hold">
                                <p:stCondLst>
                                  <p:cond delay="1000"/>
                                </p:stCondLst>
                                <p:childTnLst>
                                  <p:par>
                                    <p:cTn id="20" presetID="2" presetClass="entr" presetSubtype="8" fill="hold" grpId="0" nodeType="afterEffect" p14:presetBounceEnd="4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40000">
                                          <p:cBhvr additive="base">
                                            <p:cTn id="22"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8" fill="hold" grpId="0" nodeType="after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8" fill="hold" grpId="0" nodeType="afterEffect" p14:presetBounceEnd="40000">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14:bounceEnd="40000">
                                          <p:cBhvr additive="base">
                                            <p:cTn id="32" dur="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childTnLst>
                              </p:cTn>
                            </p:par>
                            <p:par>
                              <p:cTn id="19" fill="hold">
                                <p:stCondLst>
                                  <p:cond delay="1000"/>
                                </p:stCondLst>
                                <p:childTnLst>
                                  <p:par>
                                    <p:cTn id="20" presetID="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A65A6E-106E-4B81-A812-8716F21203A4}"/>
              </a:ext>
            </a:extLst>
          </p:cNvPr>
          <p:cNvSpPr txBox="1"/>
          <p:nvPr/>
        </p:nvSpPr>
        <p:spPr>
          <a:xfrm>
            <a:off x="0" y="2152650"/>
            <a:ext cx="1990726" cy="2554545"/>
          </a:xfrm>
          <a:prstGeom prst="rect">
            <a:avLst/>
          </a:prstGeom>
          <a:noFill/>
        </p:spPr>
        <p:txBody>
          <a:bodyPr wrap="square" rtlCol="0">
            <a:spAutoFit/>
          </a:bodyPr>
          <a:lstStyle/>
          <a:p>
            <a:pPr algn="ctr"/>
            <a:r>
              <a:rPr lang="vi-VN" sz="4000" b="1" dirty="0" err="1">
                <a:solidFill>
                  <a:srgbClr val="FFFF00"/>
                </a:solidFill>
              </a:rPr>
              <a:t>Nội</a:t>
            </a:r>
            <a:r>
              <a:rPr lang="vi-VN" sz="4000" b="1" dirty="0">
                <a:solidFill>
                  <a:srgbClr val="FFFF00"/>
                </a:solidFill>
              </a:rPr>
              <a:t> dung ghi </a:t>
            </a:r>
            <a:r>
              <a:rPr lang="vi-VN" sz="4000" b="1" dirty="0" err="1">
                <a:solidFill>
                  <a:srgbClr val="FFFF00"/>
                </a:solidFill>
              </a:rPr>
              <a:t>bảng</a:t>
            </a:r>
            <a:endParaRPr lang="en-US" sz="4000" b="1" dirty="0">
              <a:solidFill>
                <a:srgbClr val="FFFF00"/>
              </a:solidFill>
            </a:endParaRPr>
          </a:p>
        </p:txBody>
      </p:sp>
      <p:pic>
        <p:nvPicPr>
          <p:cNvPr id="4" name="Picture 3">
            <a:extLst>
              <a:ext uri="{FF2B5EF4-FFF2-40B4-BE49-F238E27FC236}">
                <a16:creationId xmlns:a16="http://schemas.microsoft.com/office/drawing/2014/main" id="{8D0EF103-0DA0-4D9E-A7B5-61DD103ECC8A}"/>
              </a:ext>
            </a:extLst>
          </p:cNvPr>
          <p:cNvPicPr>
            <a:picLocks noChangeAspect="1"/>
          </p:cNvPicPr>
          <p:nvPr/>
        </p:nvPicPr>
        <p:blipFill>
          <a:blip r:embed="rId2"/>
          <a:stretch>
            <a:fillRect/>
          </a:stretch>
        </p:blipFill>
        <p:spPr>
          <a:xfrm>
            <a:off x="2214562" y="109537"/>
            <a:ext cx="9344025" cy="6600825"/>
          </a:xfrm>
          <a:prstGeom prst="rect">
            <a:avLst/>
          </a:prstGeom>
        </p:spPr>
      </p:pic>
    </p:spTree>
    <p:extLst>
      <p:ext uri="{BB962C8B-B14F-4D97-AF65-F5344CB8AC3E}">
        <p14:creationId xmlns:p14="http://schemas.microsoft.com/office/powerpoint/2010/main" val="382812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0731762B-7020-488D-93C8-5295E6B95A3E}"/>
              </a:ext>
            </a:extLst>
          </p:cNvPr>
          <p:cNvGrpSpPr/>
          <p:nvPr/>
        </p:nvGrpSpPr>
        <p:grpSpPr>
          <a:xfrm>
            <a:off x="511721" y="349754"/>
            <a:ext cx="864484" cy="864484"/>
            <a:chOff x="4696197" y="1844893"/>
            <a:chExt cx="864484" cy="864484"/>
          </a:xfrm>
        </p:grpSpPr>
        <p:sp>
          <p:nvSpPr>
            <p:cNvPr id="3" name="Oval 2">
              <a:extLst>
                <a:ext uri="{FF2B5EF4-FFF2-40B4-BE49-F238E27FC236}">
                  <a16:creationId xmlns:a16="http://schemas.microsoft.com/office/drawing/2014/main" id="{9C3F010E-8E0B-482E-A195-9170FF56BC5D}"/>
                </a:ext>
              </a:extLst>
            </p:cNvPr>
            <p:cNvSpPr/>
            <p:nvPr/>
          </p:nvSpPr>
          <p:spPr>
            <a:xfrm>
              <a:off x="4696197" y="1844893"/>
              <a:ext cx="864484" cy="864484"/>
            </a:xfrm>
            <a:prstGeom prst="ellipse">
              <a:avLst/>
            </a:prstGeom>
            <a:solidFill>
              <a:schemeClr val="bg1"/>
            </a:solidFill>
            <a:ln w="76200">
              <a:solidFill>
                <a:srgbClr val="1C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730F5367-6E89-4279-925C-DB217A7B3BC4}"/>
                </a:ext>
              </a:extLst>
            </p:cNvPr>
            <p:cNvSpPr/>
            <p:nvPr/>
          </p:nvSpPr>
          <p:spPr>
            <a:xfrm>
              <a:off x="4795206" y="1943902"/>
              <a:ext cx="666466" cy="666466"/>
            </a:xfrm>
            <a:prstGeom prst="ellipse">
              <a:avLst/>
            </a:prstGeom>
            <a:gradFill>
              <a:gsLst>
                <a:gs pos="0">
                  <a:srgbClr val="1CA9E1"/>
                </a:gs>
                <a:gs pos="100000">
                  <a:srgbClr val="0064A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Atom">
              <a:hlinkClick r:id="rId2" action="ppaction://hlinksldjump"/>
              <a:extLst>
                <a:ext uri="{FF2B5EF4-FFF2-40B4-BE49-F238E27FC236}">
                  <a16:creationId xmlns:a16="http://schemas.microsoft.com/office/drawing/2014/main" id="{F669F472-9ED6-4D00-99DA-54BD06861A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2348" y="2010970"/>
              <a:ext cx="554570" cy="554570"/>
            </a:xfrm>
            <a:prstGeom prst="rect">
              <a:avLst/>
            </a:prstGeom>
          </p:spPr>
        </p:pic>
      </p:grpSp>
      <p:sp>
        <p:nvSpPr>
          <p:cNvPr id="6" name="TextBox 5">
            <a:extLst>
              <a:ext uri="{FF2B5EF4-FFF2-40B4-BE49-F238E27FC236}">
                <a16:creationId xmlns:a16="http://schemas.microsoft.com/office/drawing/2014/main" id="{A3C981DF-9F8C-4A11-86FC-265D5498C8D8}"/>
              </a:ext>
            </a:extLst>
          </p:cNvPr>
          <p:cNvSpPr txBox="1"/>
          <p:nvPr/>
        </p:nvSpPr>
        <p:spPr>
          <a:xfrm>
            <a:off x="1781468" y="506352"/>
            <a:ext cx="5667072"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TÍNH CHẤT VẬT LÝ</a:t>
            </a:r>
          </a:p>
        </p:txBody>
      </p:sp>
      <p:pic>
        <p:nvPicPr>
          <p:cNvPr id="8" name="Graphic 7" descr="Questions">
            <a:extLst>
              <a:ext uri="{FF2B5EF4-FFF2-40B4-BE49-F238E27FC236}">
                <a16:creationId xmlns:a16="http://schemas.microsoft.com/office/drawing/2014/main" id="{B7D66E6A-77D6-41C3-A20D-5710DA53EC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0359" y="2271247"/>
            <a:ext cx="717892" cy="717892"/>
          </a:xfrm>
          <a:prstGeom prst="rect">
            <a:avLst/>
          </a:prstGeom>
        </p:spPr>
      </p:pic>
      <p:sp>
        <p:nvSpPr>
          <p:cNvPr id="9" name="TextBox 8">
            <a:extLst>
              <a:ext uri="{FF2B5EF4-FFF2-40B4-BE49-F238E27FC236}">
                <a16:creationId xmlns:a16="http://schemas.microsoft.com/office/drawing/2014/main" id="{644C67CC-56A7-482E-8EAE-F8BA800F27D2}"/>
              </a:ext>
            </a:extLst>
          </p:cNvPr>
          <p:cNvSpPr txBox="1"/>
          <p:nvPr/>
        </p:nvSpPr>
        <p:spPr>
          <a:xfrm>
            <a:off x="2338251" y="2091584"/>
            <a:ext cx="9583741" cy="954107"/>
          </a:xfrm>
          <a:prstGeom prst="rect">
            <a:avLst/>
          </a:prstGeom>
          <a:noFill/>
        </p:spPr>
        <p:txBody>
          <a:bodyPr wrap="square" rtlCol="0">
            <a:spAutoFit/>
          </a:bodyPr>
          <a:lstStyle/>
          <a:p>
            <a:r>
              <a:rPr lang="en-US" sz="2800" dirty="0">
                <a:solidFill>
                  <a:schemeClr val="bg1"/>
                </a:solidFill>
                <a:latin typeface="Tw Cen MT" panose="020B0602020104020603" pitchFamily="34" charset="0"/>
              </a:rPr>
              <a:t>Quan </a:t>
            </a:r>
            <a:r>
              <a:rPr lang="en-US" sz="2800" dirty="0" err="1">
                <a:solidFill>
                  <a:schemeClr val="bg1"/>
                </a:solidFill>
                <a:latin typeface="Tw Cen MT" panose="020B0602020104020603" pitchFamily="34" charset="0"/>
              </a:rPr>
              <a:t>sát</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mẫu</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CaO</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sau</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các</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em</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hãy</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quan</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sát</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và</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nêu</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nhận</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xét</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về</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trạng</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thái</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và</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màu</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sắc</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của</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nó</a:t>
            </a:r>
            <a:r>
              <a:rPr lang="en-US" sz="2800" dirty="0">
                <a:solidFill>
                  <a:schemeClr val="bg1"/>
                </a:solidFill>
                <a:latin typeface="Tw Cen MT" panose="020B0602020104020603" pitchFamily="34" charset="0"/>
              </a:rPr>
              <a:t>?</a:t>
            </a:r>
          </a:p>
        </p:txBody>
      </p:sp>
      <p:pic>
        <p:nvPicPr>
          <p:cNvPr id="2050" name="Picture 2" descr="VÔI SỐNG LÀ GÌ? CaO LÀ GÌ? NHỮNG ĐIỀU CẦN BIẾT">
            <a:extLst>
              <a:ext uri="{FF2B5EF4-FFF2-40B4-BE49-F238E27FC236}">
                <a16:creationId xmlns:a16="http://schemas.microsoft.com/office/drawing/2014/main" id="{0313E636-038A-4DC0-B2AA-53642CB94C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5995" y="3429000"/>
            <a:ext cx="4060009" cy="319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686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2" presetClass="entr" presetSubtype="8" fill="hold" grpId="0" nodeType="afterEffect" p14:presetBounceEnd="4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40000">
                                          <p:cBhvr additive="base">
                                            <p:cTn id="23" dur="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additive="base">
                                            <p:cTn id="28" dur="500" fill="hold"/>
                                            <p:tgtEl>
                                              <p:spTgt spid="2050"/>
                                            </p:tgtEl>
                                            <p:attrNameLst>
                                              <p:attrName>ppt_x</p:attrName>
                                            </p:attrNameLst>
                                          </p:cBhvr>
                                          <p:tavLst>
                                            <p:tav tm="0">
                                              <p:val>
                                                <p:strVal val="#ppt_x"/>
                                              </p:val>
                                            </p:tav>
                                            <p:tav tm="100000">
                                              <p:val>
                                                <p:strVal val="#ppt_x"/>
                                              </p:val>
                                            </p:tav>
                                          </p:tavLst>
                                        </p:anim>
                                        <p:anim calcmode="lin" valueType="num">
                                          <p:cBhvr additive="base">
                                            <p:cTn id="2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additive="base">
                                            <p:cTn id="28" dur="500" fill="hold"/>
                                            <p:tgtEl>
                                              <p:spTgt spid="2050"/>
                                            </p:tgtEl>
                                            <p:attrNameLst>
                                              <p:attrName>ppt_x</p:attrName>
                                            </p:attrNameLst>
                                          </p:cBhvr>
                                          <p:tavLst>
                                            <p:tav tm="0">
                                              <p:val>
                                                <p:strVal val="#ppt_x"/>
                                              </p:val>
                                            </p:tav>
                                            <p:tav tm="100000">
                                              <p:val>
                                                <p:strVal val="#ppt_x"/>
                                              </p:val>
                                            </p:tav>
                                          </p:tavLst>
                                        </p:anim>
                                        <p:anim calcmode="lin" valueType="num">
                                          <p:cBhvr additive="base">
                                            <p:cTn id="2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A65A6E-106E-4B81-A812-8716F21203A4}"/>
              </a:ext>
            </a:extLst>
          </p:cNvPr>
          <p:cNvSpPr txBox="1"/>
          <p:nvPr/>
        </p:nvSpPr>
        <p:spPr>
          <a:xfrm>
            <a:off x="0" y="2152650"/>
            <a:ext cx="1990726" cy="2554545"/>
          </a:xfrm>
          <a:prstGeom prst="rect">
            <a:avLst/>
          </a:prstGeom>
          <a:noFill/>
        </p:spPr>
        <p:txBody>
          <a:bodyPr wrap="square" rtlCol="0">
            <a:spAutoFit/>
          </a:bodyPr>
          <a:lstStyle/>
          <a:p>
            <a:pPr algn="ctr"/>
            <a:r>
              <a:rPr lang="vi-VN" sz="4000" b="1" dirty="0" err="1">
                <a:solidFill>
                  <a:srgbClr val="FFFF00"/>
                </a:solidFill>
              </a:rPr>
              <a:t>Nội</a:t>
            </a:r>
            <a:r>
              <a:rPr lang="vi-VN" sz="4000" b="1" dirty="0">
                <a:solidFill>
                  <a:srgbClr val="FFFF00"/>
                </a:solidFill>
              </a:rPr>
              <a:t> dung ghi </a:t>
            </a:r>
            <a:r>
              <a:rPr lang="vi-VN" sz="4000" b="1" dirty="0" err="1">
                <a:solidFill>
                  <a:srgbClr val="FFFF00"/>
                </a:solidFill>
              </a:rPr>
              <a:t>bảng</a:t>
            </a:r>
            <a:endParaRPr lang="en-US" sz="4000" b="1" dirty="0">
              <a:solidFill>
                <a:srgbClr val="FFFF00"/>
              </a:solidFill>
            </a:endParaRPr>
          </a:p>
        </p:txBody>
      </p:sp>
      <p:pic>
        <p:nvPicPr>
          <p:cNvPr id="4" name="Picture 3">
            <a:extLst>
              <a:ext uri="{FF2B5EF4-FFF2-40B4-BE49-F238E27FC236}">
                <a16:creationId xmlns:a16="http://schemas.microsoft.com/office/drawing/2014/main" id="{8D0EF103-0DA0-4D9E-A7B5-61DD103ECC8A}"/>
              </a:ext>
            </a:extLst>
          </p:cNvPr>
          <p:cNvPicPr>
            <a:picLocks noChangeAspect="1"/>
          </p:cNvPicPr>
          <p:nvPr/>
        </p:nvPicPr>
        <p:blipFill>
          <a:blip r:embed="rId2"/>
          <a:stretch>
            <a:fillRect/>
          </a:stretch>
        </p:blipFill>
        <p:spPr>
          <a:xfrm>
            <a:off x="2214562" y="109537"/>
            <a:ext cx="9344025" cy="6600825"/>
          </a:xfrm>
          <a:prstGeom prst="rect">
            <a:avLst/>
          </a:prstGeom>
        </p:spPr>
      </p:pic>
    </p:spTree>
    <p:extLst>
      <p:ext uri="{BB962C8B-B14F-4D97-AF65-F5344CB8AC3E}">
        <p14:creationId xmlns:p14="http://schemas.microsoft.com/office/powerpoint/2010/main" val="4144861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8442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373CC7-015F-4931-85BE-D41271101301}"/>
              </a:ext>
            </a:extLst>
          </p:cNvPr>
          <p:cNvPicPr>
            <a:picLocks noChangeAspect="1"/>
          </p:cNvPicPr>
          <p:nvPr/>
        </p:nvPicPr>
        <p:blipFill rotWithShape="1">
          <a:blip r:embed="rId3">
            <a:extLst>
              <a:ext uri="{28A0092B-C50C-407E-A947-70E740481C1C}">
                <a14:useLocalDpi xmlns:a14="http://schemas.microsoft.com/office/drawing/2010/main" val="0"/>
              </a:ext>
            </a:extLst>
          </a:blip>
          <a:srcRect t="48885" b="2034"/>
          <a:stretch/>
        </p:blipFill>
        <p:spPr>
          <a:xfrm>
            <a:off x="250371" y="0"/>
            <a:ext cx="11691257" cy="6858000"/>
          </a:xfrm>
          <a:custGeom>
            <a:avLst/>
            <a:gdLst>
              <a:gd name="connsiteX0" fmla="*/ 0 w 11691257"/>
              <a:gd name="connsiteY0" fmla="*/ 0 h 6858000"/>
              <a:gd name="connsiteX1" fmla="*/ 11691257 w 11691257"/>
              <a:gd name="connsiteY1" fmla="*/ 0 h 6858000"/>
              <a:gd name="connsiteX2" fmla="*/ 11691257 w 11691257"/>
              <a:gd name="connsiteY2" fmla="*/ 6858000 h 6858000"/>
              <a:gd name="connsiteX3" fmla="*/ 0 w 116912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691257" h="6858000">
                <a:moveTo>
                  <a:pt x="0" y="0"/>
                </a:moveTo>
                <a:lnTo>
                  <a:pt x="11691257" y="0"/>
                </a:lnTo>
                <a:lnTo>
                  <a:pt x="11691257" y="6858000"/>
                </a:lnTo>
                <a:lnTo>
                  <a:pt x="0" y="6858000"/>
                </a:lnTo>
                <a:close/>
              </a:path>
            </a:pathLst>
          </a:custGeom>
        </p:spPr>
      </p:pic>
      <p:pic>
        <p:nvPicPr>
          <p:cNvPr id="8" name="Online Media 7" title="Caxioxit  reaction with water - CaO + H2O">
            <a:hlinkClick r:id="" action="ppaction://media"/>
            <a:extLst>
              <a:ext uri="{FF2B5EF4-FFF2-40B4-BE49-F238E27FC236}">
                <a16:creationId xmlns:a16="http://schemas.microsoft.com/office/drawing/2014/main" id="{C251BFCB-7064-409D-8AC8-995BC871C3AA}"/>
              </a:ext>
            </a:extLst>
          </p:cNvPr>
          <p:cNvPicPr>
            <a:picLocks noRot="1" noChangeAspect="1"/>
          </p:cNvPicPr>
          <p:nvPr>
            <a:videoFile r:link="rId1"/>
          </p:nvPr>
        </p:nvPicPr>
        <p:blipFill>
          <a:blip r:embed="rId4"/>
          <a:stretch>
            <a:fillRect/>
          </a:stretch>
        </p:blipFill>
        <p:spPr>
          <a:xfrm>
            <a:off x="966650" y="412569"/>
            <a:ext cx="7270206" cy="5831477"/>
          </a:xfrm>
          <a:prstGeom prst="rect">
            <a:avLst/>
          </a:prstGeom>
        </p:spPr>
      </p:pic>
    </p:spTree>
    <p:extLst>
      <p:ext uri="{BB962C8B-B14F-4D97-AF65-F5344CB8AC3E}">
        <p14:creationId xmlns:p14="http://schemas.microsoft.com/office/powerpoint/2010/main" val="26103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grpSp>
        <p:nvGrpSpPr>
          <p:cNvPr id="2" name="!!3">
            <a:extLst>
              <a:ext uri="{FF2B5EF4-FFF2-40B4-BE49-F238E27FC236}">
                <a16:creationId xmlns:a16="http://schemas.microsoft.com/office/drawing/2014/main" id="{903CB13A-FF96-453F-8EDD-20D32B5D35E3}"/>
              </a:ext>
            </a:extLst>
          </p:cNvPr>
          <p:cNvGrpSpPr/>
          <p:nvPr/>
        </p:nvGrpSpPr>
        <p:grpSpPr>
          <a:xfrm>
            <a:off x="645329" y="430849"/>
            <a:ext cx="864484" cy="864484"/>
            <a:chOff x="4720941" y="3181618"/>
            <a:chExt cx="864484" cy="864484"/>
          </a:xfrm>
        </p:grpSpPr>
        <p:sp>
          <p:nvSpPr>
            <p:cNvPr id="3" name="Oval 2">
              <a:extLst>
                <a:ext uri="{FF2B5EF4-FFF2-40B4-BE49-F238E27FC236}">
                  <a16:creationId xmlns:a16="http://schemas.microsoft.com/office/drawing/2014/main" id="{217A61A2-55CC-46EA-A5DC-F94468768533}"/>
                </a:ext>
              </a:extLst>
            </p:cNvPr>
            <p:cNvSpPr/>
            <p:nvPr/>
          </p:nvSpPr>
          <p:spPr>
            <a:xfrm>
              <a:off x="4720941" y="3181618"/>
              <a:ext cx="864484" cy="864484"/>
            </a:xfrm>
            <a:prstGeom prst="ellipse">
              <a:avLst/>
            </a:prstGeom>
            <a:solidFill>
              <a:schemeClr val="bg1"/>
            </a:solidFill>
            <a:ln w="76200">
              <a:solidFill>
                <a:srgbClr val="EF3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787D10C-386B-4A32-9DD2-ED1343E4625F}"/>
                </a:ext>
              </a:extLst>
            </p:cNvPr>
            <p:cNvSpPr/>
            <p:nvPr/>
          </p:nvSpPr>
          <p:spPr>
            <a:xfrm>
              <a:off x="4819950" y="3280627"/>
              <a:ext cx="666466" cy="666466"/>
            </a:xfrm>
            <a:prstGeom prst="ellipse">
              <a:avLst/>
            </a:prstGeom>
            <a:gradFill>
              <a:gsLst>
                <a:gs pos="0">
                  <a:srgbClr val="FB481E"/>
                </a:gs>
                <a:gs pos="100000">
                  <a:srgbClr val="EF3B3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Flask">
              <a:extLst>
                <a:ext uri="{FF2B5EF4-FFF2-40B4-BE49-F238E27FC236}">
                  <a16:creationId xmlns:a16="http://schemas.microsoft.com/office/drawing/2014/main" id="{337A14D7-66FD-47B4-96AD-C35E04E897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64619" y="3307046"/>
              <a:ext cx="554570" cy="554570"/>
            </a:xfrm>
            <a:prstGeom prst="rect">
              <a:avLst/>
            </a:prstGeom>
          </p:spPr>
        </p:pic>
      </p:grpSp>
      <p:sp>
        <p:nvSpPr>
          <p:cNvPr id="6" name="TextBox 5">
            <a:extLst>
              <a:ext uri="{FF2B5EF4-FFF2-40B4-BE49-F238E27FC236}">
                <a16:creationId xmlns:a16="http://schemas.microsoft.com/office/drawing/2014/main" id="{C5188C6C-0752-4CD7-BCBD-1E7B16BB8F71}"/>
              </a:ext>
            </a:extLst>
          </p:cNvPr>
          <p:cNvSpPr txBox="1"/>
          <p:nvPr/>
        </p:nvSpPr>
        <p:spPr>
          <a:xfrm>
            <a:off x="1703091" y="438193"/>
            <a:ext cx="6043183"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TÍNH CHẤT HÓA HỌC</a:t>
            </a:r>
          </a:p>
        </p:txBody>
      </p:sp>
      <p:pic>
        <p:nvPicPr>
          <p:cNvPr id="17" name="Picture 16">
            <a:extLst>
              <a:ext uri="{FF2B5EF4-FFF2-40B4-BE49-F238E27FC236}">
                <a16:creationId xmlns:a16="http://schemas.microsoft.com/office/drawing/2014/main" id="{FF3BFF26-985D-412B-A96F-FA176E82B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311" y="-261347"/>
            <a:ext cx="3233636" cy="3864664"/>
          </a:xfrm>
          <a:prstGeom prst="rect">
            <a:avLst/>
          </a:prstGeom>
        </p:spPr>
      </p:pic>
      <p:pic>
        <p:nvPicPr>
          <p:cNvPr id="19" name="!!1">
            <a:extLst>
              <a:ext uri="{FF2B5EF4-FFF2-40B4-BE49-F238E27FC236}">
                <a16:creationId xmlns:a16="http://schemas.microsoft.com/office/drawing/2014/main" id="{CB6693FF-F38F-436A-8AB6-BAC7BEDA1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2097" y="3785246"/>
            <a:ext cx="4143375" cy="3049524"/>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A53AD251-9233-448C-BEF7-0509D6A49636}"/>
              </a:ext>
            </a:extLst>
          </p:cNvPr>
          <p:cNvSpPr txBox="1"/>
          <p:nvPr/>
        </p:nvSpPr>
        <p:spPr>
          <a:xfrm>
            <a:off x="278859" y="1541409"/>
            <a:ext cx="3876220" cy="588559"/>
          </a:xfrm>
          <a:prstGeom prst="rect">
            <a:avLst/>
          </a:prstGeom>
          <a:noFill/>
        </p:spPr>
        <p:txBody>
          <a:bodyPr wrap="square" rtlCol="0">
            <a:spAutoFit/>
          </a:bodyPr>
          <a:lstStyle/>
          <a:p>
            <a:pPr>
              <a:lnSpc>
                <a:spcPct val="150000"/>
              </a:lnSpc>
            </a:pPr>
            <a:r>
              <a:rPr lang="vi-VN"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Vôi</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sống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CaO</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dạng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rắn</a:t>
            </a:r>
            <a:r>
              <a:rPr lang="vi-VN" sz="2400" dirty="0">
                <a:solidFill>
                  <a:schemeClr val="bg1"/>
                </a:solidFill>
                <a:latin typeface="Tw Cen MT" panose="020B0602020104020603" pitchFamily="34" charset="0"/>
              </a:rPr>
              <a:t>.</a:t>
            </a:r>
            <a:endParaRPr lang="en-US" sz="2400" dirty="0">
              <a:solidFill>
                <a:schemeClr val="bg1"/>
              </a:solidFill>
              <a:latin typeface="Tw Cen MT" panose="020B0602020104020603" pitchFamily="34" charset="0"/>
            </a:endParaRPr>
          </a:p>
        </p:txBody>
      </p:sp>
      <p:sp>
        <p:nvSpPr>
          <p:cNvPr id="21" name="TextBox 20">
            <a:extLst>
              <a:ext uri="{FF2B5EF4-FFF2-40B4-BE49-F238E27FC236}">
                <a16:creationId xmlns:a16="http://schemas.microsoft.com/office/drawing/2014/main" id="{8287EFBA-EC7C-4DEE-A846-8DD27EAC3EBC}"/>
              </a:ext>
            </a:extLst>
          </p:cNvPr>
          <p:cNvSpPr txBox="1"/>
          <p:nvPr/>
        </p:nvSpPr>
        <p:spPr>
          <a:xfrm>
            <a:off x="316959" y="3203878"/>
            <a:ext cx="4406393" cy="588559"/>
          </a:xfrm>
          <a:prstGeom prst="rect">
            <a:avLst/>
          </a:prstGeom>
          <a:noFill/>
        </p:spPr>
        <p:txBody>
          <a:bodyPr wrap="square" rtlCol="0">
            <a:spAutoFit/>
          </a:bodyPr>
          <a:lstStyle/>
          <a:p>
            <a:pPr>
              <a:lnSpc>
                <a:spcPct val="150000"/>
              </a:lnSpc>
            </a:pPr>
            <a:r>
              <a:rPr lang="vi-VN"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Vôi</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tôi</a:t>
            </a:r>
            <a:r>
              <a:rPr lang="en-US" sz="2400" dirty="0">
                <a:solidFill>
                  <a:schemeClr val="bg1"/>
                </a:solidFill>
                <a:latin typeface="Tw Cen MT" panose="020B0602020104020603" pitchFamily="34" charset="0"/>
              </a:rPr>
              <a:t>: Ca(OH)</a:t>
            </a:r>
            <a:r>
              <a:rPr lang="en-US" sz="2400" baseline="-25000" dirty="0">
                <a:solidFill>
                  <a:schemeClr val="bg1"/>
                </a:solidFill>
                <a:latin typeface="Tw Cen MT" panose="020B0602020104020603" pitchFamily="34" charset="0"/>
              </a:rPr>
              <a:t>2</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dạng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rắn</a:t>
            </a:r>
            <a:r>
              <a:rPr lang="vi-VN" sz="2400" dirty="0">
                <a:solidFill>
                  <a:schemeClr val="bg1"/>
                </a:solidFill>
                <a:latin typeface="Tw Cen MT" panose="020B0602020104020603" pitchFamily="34" charset="0"/>
              </a:rPr>
              <a:t>.</a:t>
            </a:r>
            <a:endParaRPr lang="en-US" sz="2400" dirty="0">
              <a:solidFill>
                <a:schemeClr val="bg1"/>
              </a:solidFill>
              <a:latin typeface="Tw Cen MT" panose="020B0602020104020603" pitchFamily="34" charset="0"/>
            </a:endParaRPr>
          </a:p>
        </p:txBody>
      </p:sp>
      <p:sp>
        <p:nvSpPr>
          <p:cNvPr id="22" name="TextBox 21">
            <a:extLst>
              <a:ext uri="{FF2B5EF4-FFF2-40B4-BE49-F238E27FC236}">
                <a16:creationId xmlns:a16="http://schemas.microsoft.com/office/drawing/2014/main" id="{42AFD360-930C-489C-A8F8-6EF2A395632E}"/>
              </a:ext>
            </a:extLst>
          </p:cNvPr>
          <p:cNvSpPr txBox="1"/>
          <p:nvPr/>
        </p:nvSpPr>
        <p:spPr>
          <a:xfrm>
            <a:off x="333375" y="4990694"/>
            <a:ext cx="9363277" cy="588559"/>
          </a:xfrm>
          <a:prstGeom prst="rect">
            <a:avLst/>
          </a:prstGeom>
          <a:noFill/>
        </p:spPr>
        <p:txBody>
          <a:bodyPr wrap="square" rtlCol="0">
            <a:spAutoFit/>
          </a:bodyPr>
          <a:lstStyle/>
          <a:p>
            <a:pPr algn="just">
              <a:lnSpc>
                <a:spcPct val="150000"/>
              </a:lnSpc>
            </a:pPr>
            <a:r>
              <a:rPr lang="vi-VN"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Vôi</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sữa</a:t>
            </a:r>
            <a:r>
              <a:rPr lang="en-US" sz="2400" dirty="0">
                <a:solidFill>
                  <a:schemeClr val="bg1"/>
                </a:solidFill>
                <a:latin typeface="Tw Cen MT" panose="020B0602020104020603" pitchFamily="34" charset="0"/>
              </a:rPr>
              <a:t>: Dung </a:t>
            </a:r>
            <a:r>
              <a:rPr lang="en-US" sz="2400" dirty="0" err="1">
                <a:solidFill>
                  <a:schemeClr val="bg1"/>
                </a:solidFill>
                <a:latin typeface="Tw Cen MT" panose="020B0602020104020603" pitchFamily="34" charset="0"/>
              </a:rPr>
              <a:t>dịch</a:t>
            </a:r>
            <a:r>
              <a:rPr lang="en-US" sz="2400" dirty="0">
                <a:solidFill>
                  <a:schemeClr val="bg1"/>
                </a:solidFill>
                <a:latin typeface="Tw Cen MT" panose="020B0602020104020603" pitchFamily="34" charset="0"/>
              </a:rPr>
              <a:t> Ca(OH)</a:t>
            </a:r>
            <a:r>
              <a:rPr lang="en-US" sz="2400" baseline="-25000" dirty="0">
                <a:solidFill>
                  <a:schemeClr val="bg1"/>
                </a:solidFill>
                <a:latin typeface="Tw Cen MT" panose="020B0602020104020603" pitchFamily="34" charset="0"/>
              </a:rPr>
              <a:t>2</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chưa</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lọc</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phần</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không</a:t>
            </a:r>
            <a:r>
              <a:rPr lang="en-US" sz="2400" dirty="0">
                <a:solidFill>
                  <a:schemeClr val="bg1"/>
                </a:solidFill>
                <a:latin typeface="Tw Cen MT" panose="020B0602020104020603" pitchFamily="34" charset="0"/>
              </a:rPr>
              <a:t> tan</a:t>
            </a:r>
            <a:r>
              <a:rPr lang="vi-VN" sz="2400" dirty="0">
                <a:solidFill>
                  <a:schemeClr val="bg1"/>
                </a:solidFill>
                <a:latin typeface="Tw Cen MT" panose="020B0602020104020603" pitchFamily="34" charset="0"/>
              </a:rPr>
              <a:t>.</a:t>
            </a:r>
            <a:endParaRPr lang="en-US" sz="2400" dirty="0">
              <a:solidFill>
                <a:schemeClr val="bg1"/>
              </a:solidFill>
              <a:latin typeface="Tw Cen MT" panose="020B0602020104020603" pitchFamily="34" charset="0"/>
            </a:endParaRPr>
          </a:p>
        </p:txBody>
      </p:sp>
      <p:sp>
        <p:nvSpPr>
          <p:cNvPr id="23" name="TextBox 22">
            <a:extLst>
              <a:ext uri="{FF2B5EF4-FFF2-40B4-BE49-F238E27FC236}">
                <a16:creationId xmlns:a16="http://schemas.microsoft.com/office/drawing/2014/main" id="{2184122E-D816-4F8A-967D-970B5DF4946E}"/>
              </a:ext>
            </a:extLst>
          </p:cNvPr>
          <p:cNvSpPr txBox="1"/>
          <p:nvPr/>
        </p:nvSpPr>
        <p:spPr>
          <a:xfrm>
            <a:off x="343451" y="5733036"/>
            <a:ext cx="8113559" cy="588559"/>
          </a:xfrm>
          <a:prstGeom prst="rect">
            <a:avLst/>
          </a:prstGeom>
          <a:noFill/>
        </p:spPr>
        <p:txBody>
          <a:bodyPr wrap="square" rtlCol="0">
            <a:spAutoFit/>
          </a:bodyPr>
          <a:lstStyle/>
          <a:p>
            <a:pPr algn="just">
              <a:lnSpc>
                <a:spcPct val="150000"/>
              </a:lnSpc>
            </a:pPr>
            <a:r>
              <a:rPr lang="vi-VN"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Nước</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vôi</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trong</a:t>
            </a:r>
            <a:r>
              <a:rPr lang="en-US" sz="2400" dirty="0">
                <a:solidFill>
                  <a:schemeClr val="bg1"/>
                </a:solidFill>
                <a:latin typeface="Tw Cen MT" panose="020B0602020104020603" pitchFamily="34" charset="0"/>
              </a:rPr>
              <a:t>: Dung </a:t>
            </a:r>
            <a:r>
              <a:rPr lang="en-US" sz="2400" dirty="0" err="1">
                <a:solidFill>
                  <a:schemeClr val="bg1"/>
                </a:solidFill>
                <a:latin typeface="Tw Cen MT" panose="020B0602020104020603" pitchFamily="34" charset="0"/>
              </a:rPr>
              <a:t>dịch</a:t>
            </a:r>
            <a:r>
              <a:rPr lang="en-US" sz="2400" dirty="0">
                <a:solidFill>
                  <a:schemeClr val="bg1"/>
                </a:solidFill>
                <a:latin typeface="Tw Cen MT" panose="020B0602020104020603" pitchFamily="34" charset="0"/>
              </a:rPr>
              <a:t> Ca(OH)</a:t>
            </a:r>
            <a:r>
              <a:rPr lang="en-US" sz="2400" baseline="-25000" dirty="0">
                <a:solidFill>
                  <a:schemeClr val="bg1"/>
                </a:solidFill>
                <a:latin typeface="Tw Cen MT" panose="020B0602020104020603" pitchFamily="34" charset="0"/>
              </a:rPr>
              <a:t>2</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đã</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lọc</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phần</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không</a:t>
            </a:r>
            <a:r>
              <a:rPr lang="en-US" sz="2400" dirty="0">
                <a:solidFill>
                  <a:schemeClr val="bg1"/>
                </a:solidFill>
                <a:latin typeface="Tw Cen MT" panose="020B0602020104020603" pitchFamily="34" charset="0"/>
              </a:rPr>
              <a:t> tan</a:t>
            </a:r>
            <a:r>
              <a:rPr lang="vi-VN" sz="2400" dirty="0">
                <a:solidFill>
                  <a:schemeClr val="bg1"/>
                </a:solidFill>
                <a:latin typeface="Tw Cen MT" panose="020B0602020104020603" pitchFamily="34" charset="0"/>
              </a:rPr>
              <a:t>.</a:t>
            </a:r>
            <a:endParaRPr lang="en-US" sz="2400" dirty="0">
              <a:solidFill>
                <a:schemeClr val="bg1"/>
              </a:solidFill>
              <a:latin typeface="Tw Cen MT" panose="020B0602020104020603" pitchFamily="34" charset="0"/>
            </a:endParaRPr>
          </a:p>
        </p:txBody>
      </p:sp>
      <p:sp>
        <p:nvSpPr>
          <p:cNvPr id="25" name="TextBox 24">
            <a:extLst>
              <a:ext uri="{FF2B5EF4-FFF2-40B4-BE49-F238E27FC236}">
                <a16:creationId xmlns:a16="http://schemas.microsoft.com/office/drawing/2014/main" id="{25E41BFD-73D9-4EB5-BB62-DC5BCF5F98CA}"/>
              </a:ext>
            </a:extLst>
          </p:cNvPr>
          <p:cNvSpPr txBox="1"/>
          <p:nvPr/>
        </p:nvSpPr>
        <p:spPr>
          <a:xfrm>
            <a:off x="269335" y="2110918"/>
            <a:ext cx="7909466" cy="1124090"/>
          </a:xfrm>
          <a:prstGeom prst="rect">
            <a:avLst/>
          </a:prstGeom>
          <a:noFill/>
        </p:spPr>
        <p:txBody>
          <a:bodyPr wrap="square" rtlCol="0">
            <a:spAutoFit/>
          </a:bodyPr>
          <a:lstStyle/>
          <a:p>
            <a:pPr algn="just">
              <a:lnSpc>
                <a:spcPct val="125000"/>
              </a:lnSpc>
            </a:pPr>
            <a:r>
              <a:rPr lang="en-US" sz="2800" dirty="0">
                <a:solidFill>
                  <a:srgbClr val="FFFF00"/>
                </a:solidFill>
                <a:latin typeface="UTM Nyala" panose="02040603050506020204" pitchFamily="18" charset="0"/>
              </a:rPr>
              <a:t>- </a:t>
            </a:r>
            <a:r>
              <a:rPr lang="vi-VN" sz="2800" dirty="0">
                <a:solidFill>
                  <a:srgbClr val="FFFF00"/>
                </a:solidFill>
                <a:latin typeface="UTM Nyala" panose="02040603050506020204" pitchFamily="18" charset="0"/>
              </a:rPr>
              <a:t> </a:t>
            </a:r>
            <a:r>
              <a:rPr lang="en-US" sz="2800" dirty="0" err="1">
                <a:solidFill>
                  <a:srgbClr val="FFFF00"/>
                </a:solidFill>
                <a:latin typeface="UTM Nyala" panose="02040603050506020204" pitchFamily="18" charset="0"/>
              </a:rPr>
              <a:t>Phản</a:t>
            </a:r>
            <a:r>
              <a:rPr lang="en-US" sz="2800" dirty="0">
                <a:solidFill>
                  <a:srgbClr val="FFFF00"/>
                </a:solidFill>
                <a:latin typeface="UTM Nyala" panose="02040603050506020204" pitchFamily="18" charset="0"/>
              </a:rPr>
              <a:t> </a:t>
            </a:r>
            <a:r>
              <a:rPr lang="en-US" sz="2800" dirty="0" err="1">
                <a:solidFill>
                  <a:srgbClr val="FFFF00"/>
                </a:solidFill>
                <a:latin typeface="UTM Nyala" panose="02040603050506020204" pitchFamily="18" charset="0"/>
              </a:rPr>
              <a:t>ứng</a:t>
            </a:r>
            <a:r>
              <a:rPr lang="en-US" sz="2800" dirty="0">
                <a:solidFill>
                  <a:srgbClr val="FFFF00"/>
                </a:solidFill>
                <a:latin typeface="UTM Nyala" panose="02040603050506020204" pitchFamily="18" charset="0"/>
              </a:rPr>
              <a:t> </a:t>
            </a:r>
            <a:r>
              <a:rPr lang="en-US" sz="2800" dirty="0" err="1">
                <a:solidFill>
                  <a:srgbClr val="FFFF00"/>
                </a:solidFill>
                <a:latin typeface="UTM Nyala" panose="02040603050506020204" pitchFamily="18" charset="0"/>
              </a:rPr>
              <a:t>mãnh</a:t>
            </a:r>
            <a:r>
              <a:rPr lang="en-US" sz="2800" dirty="0">
                <a:solidFill>
                  <a:srgbClr val="FFFF00"/>
                </a:solidFill>
                <a:latin typeface="UTM Nyala" panose="02040603050506020204" pitchFamily="18" charset="0"/>
              </a:rPr>
              <a:t> </a:t>
            </a:r>
            <a:r>
              <a:rPr lang="en-US" sz="2800" dirty="0" err="1">
                <a:solidFill>
                  <a:srgbClr val="FFFF00"/>
                </a:solidFill>
                <a:latin typeface="UTM Nyala" panose="02040603050506020204" pitchFamily="18" charset="0"/>
              </a:rPr>
              <a:t>liệt</a:t>
            </a:r>
            <a:r>
              <a:rPr lang="vi-VN" sz="2800" dirty="0">
                <a:solidFill>
                  <a:srgbClr val="FFFF00"/>
                </a:solidFill>
                <a:latin typeface="UTM Nyala" panose="02040603050506020204" pitchFamily="18" charset="0"/>
              </a:rPr>
              <a:t> </a:t>
            </a:r>
            <a:r>
              <a:rPr lang="vi-VN" sz="2800" dirty="0" err="1">
                <a:solidFill>
                  <a:srgbClr val="FFFF00"/>
                </a:solidFill>
                <a:latin typeface="UTM Nyala" panose="02040603050506020204" pitchFamily="18" charset="0"/>
              </a:rPr>
              <a:t>với</a:t>
            </a:r>
            <a:r>
              <a:rPr lang="vi-VN" sz="2800" dirty="0">
                <a:solidFill>
                  <a:srgbClr val="FFFF00"/>
                </a:solidFill>
                <a:latin typeface="UTM Nyala" panose="02040603050506020204" pitchFamily="18" charset="0"/>
              </a:rPr>
              <a:t> </a:t>
            </a:r>
            <a:r>
              <a:rPr lang="vi-VN" sz="2800" dirty="0" err="1">
                <a:solidFill>
                  <a:srgbClr val="FFFF00"/>
                </a:solidFill>
                <a:latin typeface="UTM Nyala" panose="02040603050506020204" pitchFamily="18" charset="0"/>
              </a:rPr>
              <a:t>nước</a:t>
            </a:r>
            <a:r>
              <a:rPr lang="en-US" sz="2800" dirty="0">
                <a:solidFill>
                  <a:srgbClr val="FFFF00"/>
                </a:solidFill>
                <a:latin typeface="UTM Nyala" panose="02040603050506020204" pitchFamily="18" charset="0"/>
              </a:rPr>
              <a:t>,</a:t>
            </a:r>
            <a:r>
              <a:rPr lang="vi-VN" sz="2800" dirty="0">
                <a:solidFill>
                  <a:srgbClr val="FFFF00"/>
                </a:solidFill>
                <a:latin typeface="UTM Nyala" panose="02040603050506020204" pitchFamily="18" charset="0"/>
              </a:rPr>
              <a:t> </a:t>
            </a:r>
            <a:r>
              <a:rPr lang="en-US" sz="2800" dirty="0" err="1">
                <a:solidFill>
                  <a:srgbClr val="FFFF00"/>
                </a:solidFill>
                <a:latin typeface="UTM Nyala" panose="02040603050506020204" pitchFamily="18" charset="0"/>
              </a:rPr>
              <a:t>tỏa</a:t>
            </a:r>
            <a:r>
              <a:rPr lang="en-US" sz="2800" dirty="0">
                <a:solidFill>
                  <a:srgbClr val="FFFF00"/>
                </a:solidFill>
                <a:latin typeface="UTM Nyala" panose="02040603050506020204" pitchFamily="18" charset="0"/>
              </a:rPr>
              <a:t> </a:t>
            </a:r>
            <a:r>
              <a:rPr lang="en-US" sz="2800" dirty="0" err="1">
                <a:solidFill>
                  <a:srgbClr val="FFFF00"/>
                </a:solidFill>
                <a:latin typeface="UTM Nyala" panose="02040603050506020204" pitchFamily="18" charset="0"/>
              </a:rPr>
              <a:t>nhiều</a:t>
            </a:r>
            <a:r>
              <a:rPr lang="en-US" sz="2800" dirty="0">
                <a:solidFill>
                  <a:srgbClr val="FFFF00"/>
                </a:solidFill>
                <a:latin typeface="UTM Nyala" panose="02040603050506020204" pitchFamily="18" charset="0"/>
              </a:rPr>
              <a:t> </a:t>
            </a:r>
            <a:r>
              <a:rPr lang="en-US" sz="2800" dirty="0" err="1">
                <a:solidFill>
                  <a:srgbClr val="FFFF00"/>
                </a:solidFill>
                <a:latin typeface="UTM Nyala" panose="02040603050506020204" pitchFamily="18" charset="0"/>
              </a:rPr>
              <a:t>nhiệt</a:t>
            </a:r>
            <a:r>
              <a:rPr lang="vi-VN" sz="2800" dirty="0">
                <a:solidFill>
                  <a:srgbClr val="FFFF00"/>
                </a:solidFill>
                <a:latin typeface="UTM Nyala" panose="02040603050506020204" pitchFamily="18" charset="0"/>
              </a:rPr>
              <a:t>, sinh ra </a:t>
            </a:r>
            <a:r>
              <a:rPr lang="vi-VN" sz="2800" dirty="0" err="1">
                <a:solidFill>
                  <a:srgbClr val="FFFF00"/>
                </a:solidFill>
                <a:latin typeface="UTM Nyala" panose="02040603050506020204" pitchFamily="18" charset="0"/>
              </a:rPr>
              <a:t>chất</a:t>
            </a:r>
            <a:r>
              <a:rPr lang="vi-VN" sz="2800" dirty="0">
                <a:solidFill>
                  <a:srgbClr val="FFFF00"/>
                </a:solidFill>
                <a:latin typeface="UTM Nyala" panose="02040603050506020204" pitchFamily="18" charset="0"/>
              </a:rPr>
              <a:t> </a:t>
            </a:r>
            <a:r>
              <a:rPr lang="vi-VN" sz="2800" dirty="0" err="1">
                <a:solidFill>
                  <a:srgbClr val="FFFF00"/>
                </a:solidFill>
                <a:latin typeface="UTM Nyala" panose="02040603050506020204" pitchFamily="18" charset="0"/>
              </a:rPr>
              <a:t>rắn</a:t>
            </a:r>
            <a:r>
              <a:rPr lang="vi-VN" sz="2800" dirty="0">
                <a:solidFill>
                  <a:srgbClr val="FFFF00"/>
                </a:solidFill>
                <a:latin typeface="UTM Nyala" panose="02040603050506020204" pitchFamily="18" charset="0"/>
              </a:rPr>
              <a:t> </a:t>
            </a:r>
            <a:r>
              <a:rPr lang="vi-VN" sz="2800" dirty="0" err="1">
                <a:solidFill>
                  <a:srgbClr val="FFFF00"/>
                </a:solidFill>
                <a:latin typeface="UTM Nyala" panose="02040603050506020204" pitchFamily="18" charset="0"/>
              </a:rPr>
              <a:t>màu</a:t>
            </a:r>
            <a:r>
              <a:rPr lang="vi-VN" sz="2800" dirty="0">
                <a:solidFill>
                  <a:srgbClr val="FFFF00"/>
                </a:solidFill>
                <a:latin typeface="UTM Nyala" panose="02040603050506020204" pitchFamily="18" charset="0"/>
              </a:rPr>
              <a:t> </a:t>
            </a:r>
            <a:r>
              <a:rPr lang="vi-VN" sz="2800" dirty="0" err="1">
                <a:solidFill>
                  <a:srgbClr val="FFFF00"/>
                </a:solidFill>
                <a:latin typeface="UTM Nyala" panose="02040603050506020204" pitchFamily="18" charset="0"/>
              </a:rPr>
              <a:t>trắng</a:t>
            </a:r>
            <a:r>
              <a:rPr lang="vi-VN" sz="2800" dirty="0">
                <a:solidFill>
                  <a:srgbClr val="FFFF00"/>
                </a:solidFill>
                <a:latin typeface="UTM Nyala" panose="02040603050506020204" pitchFamily="18" charset="0"/>
              </a:rPr>
              <a:t> -&gt; Ca(OH)</a:t>
            </a:r>
            <a:r>
              <a:rPr lang="vi-VN" sz="2800" baseline="-25000" dirty="0">
                <a:solidFill>
                  <a:srgbClr val="FFFF00"/>
                </a:solidFill>
                <a:latin typeface="UTM Nyala" panose="02040603050506020204" pitchFamily="18" charset="0"/>
              </a:rPr>
              <a:t>2.</a:t>
            </a:r>
            <a:endParaRPr lang="en-US" sz="2800" dirty="0">
              <a:solidFill>
                <a:srgbClr val="FFFF00"/>
              </a:solidFill>
              <a:latin typeface="UTM Nyala" panose="02040603050506020204" pitchFamily="18" charset="0"/>
            </a:endParaRPr>
          </a:p>
        </p:txBody>
      </p:sp>
      <p:sp>
        <p:nvSpPr>
          <p:cNvPr id="26" name="TextBox 25">
            <a:extLst>
              <a:ext uri="{FF2B5EF4-FFF2-40B4-BE49-F238E27FC236}">
                <a16:creationId xmlns:a16="http://schemas.microsoft.com/office/drawing/2014/main" id="{3F55E924-AF6B-4C93-98E1-970E89DDAE44}"/>
              </a:ext>
            </a:extLst>
          </p:cNvPr>
          <p:cNvSpPr txBox="1"/>
          <p:nvPr/>
        </p:nvSpPr>
        <p:spPr>
          <a:xfrm>
            <a:off x="333375" y="3834943"/>
            <a:ext cx="7600950" cy="1123064"/>
          </a:xfrm>
          <a:prstGeom prst="rect">
            <a:avLst/>
          </a:prstGeom>
          <a:noFill/>
        </p:spPr>
        <p:txBody>
          <a:bodyPr wrap="square" rtlCol="0">
            <a:spAutoFit/>
          </a:bodyPr>
          <a:lstStyle/>
          <a:p>
            <a:pPr algn="just">
              <a:lnSpc>
                <a:spcPct val="125000"/>
              </a:lnSpc>
            </a:pPr>
            <a:r>
              <a:rPr lang="en-US" sz="2800" dirty="0">
                <a:solidFill>
                  <a:srgbClr val="FFFF00"/>
                </a:solidFill>
                <a:latin typeface="UTM Nyala" panose="02040603050506020204" pitchFamily="18" charset="0"/>
              </a:rPr>
              <a:t>- </a:t>
            </a:r>
            <a:r>
              <a:rPr lang="en-US" sz="2800" dirty="0">
                <a:solidFill>
                  <a:srgbClr val="FFFF00"/>
                </a:solidFill>
                <a:latin typeface="UTM Nyala" panose="02040603050506020204" pitchFamily="18" charset="0"/>
                <a:cs typeface="Times New Roman" panose="02020603050405020304" pitchFamily="18" charset="0"/>
              </a:rPr>
              <a:t>Ca(OH)</a:t>
            </a:r>
            <a:r>
              <a:rPr lang="en-US" sz="2800" baseline="-25000" dirty="0">
                <a:solidFill>
                  <a:srgbClr val="FFFF00"/>
                </a:solidFill>
                <a:latin typeface="UTM Nyala" panose="02040603050506020204" pitchFamily="18" charset="0"/>
                <a:cs typeface="Times New Roman" panose="02020603050405020304" pitchFamily="18" charset="0"/>
              </a:rPr>
              <a:t>2</a:t>
            </a:r>
            <a:r>
              <a:rPr lang="en-US" sz="2800" dirty="0">
                <a:solidFill>
                  <a:srgbClr val="FFFF00"/>
                </a:solidFill>
                <a:latin typeface="UTM Nyala" panose="02040603050506020204" pitchFamily="18" charset="0"/>
                <a:cs typeface="Times New Roman" panose="02020603050405020304" pitchFamily="18" charset="0"/>
              </a:rPr>
              <a:t> </a:t>
            </a:r>
            <a:r>
              <a:rPr lang="en-US" sz="2800" dirty="0">
                <a:solidFill>
                  <a:srgbClr val="FFFF00"/>
                </a:solidFill>
                <a:latin typeface="Times New Roman" panose="02020603050405020304" pitchFamily="18" charset="0"/>
                <a:cs typeface="Times New Roman" panose="02020603050405020304" pitchFamily="18" charset="0"/>
              </a:rPr>
              <a:t>tan </a:t>
            </a:r>
            <a:r>
              <a:rPr lang="en-US" sz="2800" dirty="0" err="1">
                <a:solidFill>
                  <a:srgbClr val="FFFF00"/>
                </a:solidFill>
                <a:latin typeface="Times New Roman" panose="02020603050405020304" pitchFamily="18" charset="0"/>
                <a:cs typeface="Times New Roman" panose="02020603050405020304" pitchFamily="18" charset="0"/>
              </a:rPr>
              <a:t>ít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phần</a:t>
            </a:r>
            <a:r>
              <a:rPr lang="en-US" sz="2800" dirty="0">
                <a:solidFill>
                  <a:srgbClr val="FFFF00"/>
                </a:solidFill>
                <a:latin typeface="Times New Roman" panose="02020603050405020304" pitchFamily="18" charset="0"/>
                <a:cs typeface="Times New Roman" panose="02020603050405020304" pitchFamily="18" charset="0"/>
              </a:rPr>
              <a:t> tan </a:t>
            </a:r>
            <a:r>
              <a:rPr lang="en-US" sz="2800" dirty="0" err="1">
                <a:solidFill>
                  <a:srgbClr val="FFFF00"/>
                </a:solidFill>
                <a:latin typeface="Times New Roman" panose="02020603050405020304" pitchFamily="18" charset="0"/>
                <a:cs typeface="Times New Roman" panose="02020603050405020304" pitchFamily="18" charset="0"/>
              </a:rPr>
              <a:t>tạo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thành</a:t>
            </a:r>
            <a:r>
              <a:rPr lang="en-US" sz="2800" dirty="0">
                <a:solidFill>
                  <a:srgbClr val="FFFF00"/>
                </a:solidFill>
                <a:latin typeface="Times New Roman" panose="02020603050405020304" pitchFamily="18" charset="0"/>
                <a:cs typeface="Times New Roman" panose="02020603050405020304" pitchFamily="18" charset="0"/>
              </a:rPr>
              <a:t> dung </a:t>
            </a:r>
            <a:r>
              <a:rPr lang="en-US" sz="2800" dirty="0" err="1">
                <a:solidFill>
                  <a:srgbClr val="FFFF00"/>
                </a:solidFill>
                <a:latin typeface="Times New Roman" panose="02020603050405020304" pitchFamily="18" charset="0"/>
                <a:cs typeface="Times New Roman" panose="02020603050405020304" pitchFamily="18" charset="0"/>
              </a:rPr>
              <a:t>dịch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bazơ</a:t>
            </a:r>
            <a:r>
              <a:rPr lang="vi-VN" sz="2800" dirty="0">
                <a:solidFill>
                  <a:srgbClr val="FFFF00"/>
                </a:solidFill>
                <a:latin typeface="Times New Roman" panose="02020603050405020304" pitchFamily="18" charset="0"/>
              </a:rPr>
              <a:t> Ca(OH)</a:t>
            </a:r>
            <a:r>
              <a:rPr lang="vi-VN" sz="2800" baseline="-25000" dirty="0">
                <a:solidFill>
                  <a:srgbClr val="FFFF00"/>
                </a:solidFill>
                <a:latin typeface="Times New Roman" panose="02020603050405020304" pitchFamily="18" charset="0"/>
              </a:rPr>
              <a:t>2</a:t>
            </a:r>
            <a:r>
              <a:rPr lang="vi-VN" sz="2800" dirty="0">
                <a:solidFill>
                  <a:srgbClr val="FFFF00"/>
                </a:solidFill>
                <a:latin typeface="Times New Roman" panose="02020603050405020304" pitchFamily="18" charset="0"/>
              </a:rPr>
              <a:t>.</a:t>
            </a:r>
            <a:endParaRPr lang="en-US" sz="2800" dirty="0">
              <a:solidFill>
                <a:srgbClr val="FFFF00"/>
              </a:solidFill>
              <a:latin typeface="UTM Nyala" panose="02040603050506020204" pitchFamily="18" charset="0"/>
            </a:endParaRPr>
          </a:p>
        </p:txBody>
      </p:sp>
    </p:spTree>
    <p:extLst>
      <p:ext uri="{BB962C8B-B14F-4D97-AF65-F5344CB8AC3E}">
        <p14:creationId xmlns:p14="http://schemas.microsoft.com/office/powerpoint/2010/main" val="1972661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70000">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14:bounceEnd="70000">
                                          <p:cBhvr additive="base">
                                            <p:cTn id="18" dur="1500" fill="hold"/>
                                            <p:tgtEl>
                                              <p:spTgt spid="20"/>
                                            </p:tgtEl>
                                            <p:attrNameLst>
                                              <p:attrName>ppt_x</p:attrName>
                                            </p:attrNameLst>
                                          </p:cBhvr>
                                          <p:tavLst>
                                            <p:tav tm="0">
                                              <p:val>
                                                <p:strVal val="0-#ppt_w/2"/>
                                              </p:val>
                                            </p:tav>
                                            <p:tav tm="100000">
                                              <p:val>
                                                <p:strVal val="#ppt_x"/>
                                              </p:val>
                                            </p:tav>
                                          </p:tavLst>
                                        </p:anim>
                                        <p:anim calcmode="lin" valueType="num" p14:bounceEnd="70000">
                                          <p:cBhvr additive="base">
                                            <p:cTn id="19" dur="1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40000">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14:bounceEnd="40000">
                                          <p:cBhvr additive="base">
                                            <p:cTn id="24" dur="5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14:presetBounceEnd="70000">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14:bounceEnd="70000">
                                          <p:cBhvr additive="base">
                                            <p:cTn id="30" dur="1500" fill="hold"/>
                                            <p:tgtEl>
                                              <p:spTgt spid="21"/>
                                            </p:tgtEl>
                                            <p:attrNameLst>
                                              <p:attrName>ppt_x</p:attrName>
                                            </p:attrNameLst>
                                          </p:cBhvr>
                                          <p:tavLst>
                                            <p:tav tm="0">
                                              <p:val>
                                                <p:strVal val="0-#ppt_w/2"/>
                                              </p:val>
                                            </p:tav>
                                            <p:tav tm="100000">
                                              <p:val>
                                                <p:strVal val="#ppt_x"/>
                                              </p:val>
                                            </p:tav>
                                          </p:tavLst>
                                        </p:anim>
                                        <p:anim calcmode="lin" valueType="num" p14:bounceEnd="70000">
                                          <p:cBhvr additive="base">
                                            <p:cTn id="31"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14:presetBounceEnd="40000">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14:bounceEnd="40000">
                                          <p:cBhvr additive="base">
                                            <p:cTn id="36"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14:presetBounceEnd="70000">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14:bounceEnd="70000">
                                          <p:cBhvr additive="base">
                                            <p:cTn id="42" dur="1500" fill="hold"/>
                                            <p:tgtEl>
                                              <p:spTgt spid="22"/>
                                            </p:tgtEl>
                                            <p:attrNameLst>
                                              <p:attrName>ppt_x</p:attrName>
                                            </p:attrNameLst>
                                          </p:cBhvr>
                                          <p:tavLst>
                                            <p:tav tm="0">
                                              <p:val>
                                                <p:strVal val="1+#ppt_w/2"/>
                                              </p:val>
                                            </p:tav>
                                            <p:tav tm="100000">
                                              <p:val>
                                                <p:strVal val="#ppt_x"/>
                                              </p:val>
                                            </p:tav>
                                          </p:tavLst>
                                        </p:anim>
                                        <p:anim calcmode="lin" valueType="num" p14:bounceEnd="70000">
                                          <p:cBhvr additive="base">
                                            <p:cTn id="43" dur="1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14:presetBounceEnd="70000">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14:bounceEnd="70000">
                                          <p:cBhvr additive="base">
                                            <p:cTn id="48" dur="1500" fill="hold"/>
                                            <p:tgtEl>
                                              <p:spTgt spid="23"/>
                                            </p:tgtEl>
                                            <p:attrNameLst>
                                              <p:attrName>ppt_x</p:attrName>
                                            </p:attrNameLst>
                                          </p:cBhvr>
                                          <p:tavLst>
                                            <p:tav tm="0">
                                              <p:val>
                                                <p:strVal val="1+#ppt_w/2"/>
                                              </p:val>
                                            </p:tav>
                                            <p:tav tm="100000">
                                              <p:val>
                                                <p:strVal val="#ppt_x"/>
                                              </p:val>
                                            </p:tav>
                                          </p:tavLst>
                                        </p:anim>
                                        <p:anim calcmode="lin" valueType="num" p14:bounceEnd="70000">
                                          <p:cBhvr additive="base">
                                            <p:cTn id="49" dur="1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1500" fill="hold"/>
                                            <p:tgtEl>
                                              <p:spTgt spid="20"/>
                                            </p:tgtEl>
                                            <p:attrNameLst>
                                              <p:attrName>ppt_x</p:attrName>
                                            </p:attrNameLst>
                                          </p:cBhvr>
                                          <p:tavLst>
                                            <p:tav tm="0">
                                              <p:val>
                                                <p:strVal val="0-#ppt_w/2"/>
                                              </p:val>
                                            </p:tav>
                                            <p:tav tm="100000">
                                              <p:val>
                                                <p:strVal val="#ppt_x"/>
                                              </p:val>
                                            </p:tav>
                                          </p:tavLst>
                                        </p:anim>
                                        <p:anim calcmode="lin" valueType="num">
                                          <p:cBhvr additive="base">
                                            <p:cTn id="19" dur="1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500" fill="hold"/>
                                            <p:tgtEl>
                                              <p:spTgt spid="21"/>
                                            </p:tgtEl>
                                            <p:attrNameLst>
                                              <p:attrName>ppt_x</p:attrName>
                                            </p:attrNameLst>
                                          </p:cBhvr>
                                          <p:tavLst>
                                            <p:tav tm="0">
                                              <p:val>
                                                <p:strVal val="0-#ppt_w/2"/>
                                              </p:val>
                                            </p:tav>
                                            <p:tav tm="100000">
                                              <p:val>
                                                <p:strVal val="#ppt_x"/>
                                              </p:val>
                                            </p:tav>
                                          </p:tavLst>
                                        </p:anim>
                                        <p:anim calcmode="lin" valueType="num">
                                          <p:cBhvr additive="base">
                                            <p:cTn id="31"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0-#ppt_w/2"/>
                                              </p:val>
                                            </p:tav>
                                            <p:tav tm="100000">
                                              <p:val>
                                                <p:strVal val="#ppt_x"/>
                                              </p:val>
                                            </p:tav>
                                          </p:tavLst>
                                        </p:anim>
                                        <p:anim calcmode="lin" valueType="num">
                                          <p:cBhvr additive="base">
                                            <p:cTn id="3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1500" fill="hold"/>
                                            <p:tgtEl>
                                              <p:spTgt spid="22"/>
                                            </p:tgtEl>
                                            <p:attrNameLst>
                                              <p:attrName>ppt_x</p:attrName>
                                            </p:attrNameLst>
                                          </p:cBhvr>
                                          <p:tavLst>
                                            <p:tav tm="0">
                                              <p:val>
                                                <p:strVal val="1+#ppt_w/2"/>
                                              </p:val>
                                            </p:tav>
                                            <p:tav tm="100000">
                                              <p:val>
                                                <p:strVal val="#ppt_x"/>
                                              </p:val>
                                            </p:tav>
                                          </p:tavLst>
                                        </p:anim>
                                        <p:anim calcmode="lin" valueType="num">
                                          <p:cBhvr additive="base">
                                            <p:cTn id="43" dur="1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1500" fill="hold"/>
                                            <p:tgtEl>
                                              <p:spTgt spid="23"/>
                                            </p:tgtEl>
                                            <p:attrNameLst>
                                              <p:attrName>ppt_x</p:attrName>
                                            </p:attrNameLst>
                                          </p:cBhvr>
                                          <p:tavLst>
                                            <p:tav tm="0">
                                              <p:val>
                                                <p:strVal val="1+#ppt_w/2"/>
                                              </p:val>
                                            </p:tav>
                                            <p:tav tm="100000">
                                              <p:val>
                                                <p:strVal val="#ppt_x"/>
                                              </p:val>
                                            </p:tav>
                                          </p:tavLst>
                                        </p:anim>
                                        <p:anim calcmode="lin" valueType="num">
                                          <p:cBhvr additive="base">
                                            <p:cTn id="49" dur="1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5" grpId="0"/>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7254E372-2AC5-4F2B-9CF9-9C47E4260E8D}"/>
              </a:ext>
            </a:extLst>
          </p:cNvPr>
          <p:cNvGrpSpPr/>
          <p:nvPr/>
        </p:nvGrpSpPr>
        <p:grpSpPr>
          <a:xfrm>
            <a:off x="269334" y="267344"/>
            <a:ext cx="864484" cy="864484"/>
            <a:chOff x="4716078" y="4428638"/>
            <a:chExt cx="864484" cy="864484"/>
          </a:xfrm>
        </p:grpSpPr>
        <p:sp>
          <p:nvSpPr>
            <p:cNvPr id="3" name="Oval 2">
              <a:extLst>
                <a:ext uri="{FF2B5EF4-FFF2-40B4-BE49-F238E27FC236}">
                  <a16:creationId xmlns:a16="http://schemas.microsoft.com/office/drawing/2014/main" id="{F510F021-0E39-49CA-AE1F-26B082D470C4}"/>
                </a:ext>
              </a:extLst>
            </p:cNvPr>
            <p:cNvSpPr/>
            <p:nvPr/>
          </p:nvSpPr>
          <p:spPr>
            <a:xfrm>
              <a:off x="4716078" y="4428638"/>
              <a:ext cx="864484" cy="864484"/>
            </a:xfrm>
            <a:prstGeom prst="ellipse">
              <a:avLst/>
            </a:prstGeom>
            <a:solidFill>
              <a:schemeClr val="bg1"/>
            </a:solidFill>
            <a:ln w="76200">
              <a:solidFill>
                <a:srgbClr val="126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88494F5B-D63D-4D65-A39E-67FF6F951ECE}"/>
                </a:ext>
              </a:extLst>
            </p:cNvPr>
            <p:cNvSpPr/>
            <p:nvPr/>
          </p:nvSpPr>
          <p:spPr>
            <a:xfrm>
              <a:off x="4815087" y="4527647"/>
              <a:ext cx="666466" cy="666466"/>
            </a:xfrm>
            <a:prstGeom prst="ellipse">
              <a:avLst/>
            </a:prstGeom>
            <a:gradFill>
              <a:gsLst>
                <a:gs pos="0">
                  <a:srgbClr val="669C46"/>
                </a:gs>
                <a:gs pos="100000">
                  <a:srgbClr val="1260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Users">
              <a:hlinkClick r:id="rId2" action="ppaction://hlinksldjump"/>
              <a:extLst>
                <a:ext uri="{FF2B5EF4-FFF2-40B4-BE49-F238E27FC236}">
                  <a16:creationId xmlns:a16="http://schemas.microsoft.com/office/drawing/2014/main" id="{0EC59F9A-5500-4B07-95CD-0249834DFD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6257" y="4596057"/>
              <a:ext cx="554570" cy="554570"/>
            </a:xfrm>
            <a:prstGeom prst="rect">
              <a:avLst/>
            </a:prstGeom>
          </p:spPr>
        </p:pic>
      </p:grpSp>
      <p:sp>
        <p:nvSpPr>
          <p:cNvPr id="6" name="TextBox 5">
            <a:extLst>
              <a:ext uri="{FF2B5EF4-FFF2-40B4-BE49-F238E27FC236}">
                <a16:creationId xmlns:a16="http://schemas.microsoft.com/office/drawing/2014/main" id="{B3E38D17-A880-4628-9ED6-E3553174DEC4}"/>
              </a:ext>
            </a:extLst>
          </p:cNvPr>
          <p:cNvSpPr txBox="1"/>
          <p:nvPr/>
        </p:nvSpPr>
        <p:spPr>
          <a:xfrm>
            <a:off x="1232828" y="378268"/>
            <a:ext cx="3543454"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ỨNG DỤNG</a:t>
            </a:r>
          </a:p>
        </p:txBody>
      </p:sp>
      <p:sp>
        <p:nvSpPr>
          <p:cNvPr id="7" name="TextBox 6">
            <a:extLst>
              <a:ext uri="{FF2B5EF4-FFF2-40B4-BE49-F238E27FC236}">
                <a16:creationId xmlns:a16="http://schemas.microsoft.com/office/drawing/2014/main" id="{3AEA9BB0-03F9-4A11-B6A6-FF5D80F4DF49}"/>
              </a:ext>
            </a:extLst>
          </p:cNvPr>
          <p:cNvSpPr txBox="1"/>
          <p:nvPr/>
        </p:nvSpPr>
        <p:spPr>
          <a:xfrm>
            <a:off x="2696183" y="2558374"/>
            <a:ext cx="6799634" cy="1142557"/>
          </a:xfrm>
          <a:prstGeom prst="rect">
            <a:avLst/>
          </a:prstGeom>
          <a:noFill/>
        </p:spPr>
        <p:txBody>
          <a:bodyPr wrap="square" rtlCol="0">
            <a:spAutoFit/>
          </a:bodyPr>
          <a:lstStyle/>
          <a:p>
            <a:pPr>
              <a:lnSpc>
                <a:spcPct val="150000"/>
              </a:lnSpc>
            </a:pPr>
            <a:r>
              <a:rPr lang="en-US" sz="2400" dirty="0" err="1">
                <a:solidFill>
                  <a:schemeClr val="bg1"/>
                </a:solidFill>
                <a:latin typeface="Tw Cen MT" panose="020B0602020104020603" pitchFamily="34" charset="0"/>
              </a:rPr>
              <a:t>Hãy</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kể</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những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ứng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dụng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của</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canxi</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oxit</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mà</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các</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em</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đã</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được</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biết</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trong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cuộc</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sống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hằng</a:t>
            </a:r>
            <a:r>
              <a:rPr lang="en-US" sz="2400" dirty="0">
                <a:solidFill>
                  <a:schemeClr val="bg1"/>
                </a:solidFill>
                <a:latin typeface="Tw Cen MT" panose="020B0602020104020603" pitchFamily="34" charset="0"/>
              </a:rPr>
              <a:t> </a:t>
            </a:r>
            <a:r>
              <a:rPr lang="en-US" sz="2400" dirty="0" err="1">
                <a:solidFill>
                  <a:schemeClr val="bg1"/>
                </a:solidFill>
                <a:latin typeface="Tw Cen MT" panose="020B0602020104020603" pitchFamily="34" charset="0"/>
              </a:rPr>
              <a:t>ngày</a:t>
            </a:r>
            <a:r>
              <a:rPr lang="en-US" sz="2400" dirty="0">
                <a:solidFill>
                  <a:schemeClr val="bg1"/>
                </a:solidFill>
                <a:latin typeface="Tw Cen MT" panose="020B0602020104020603" pitchFamily="34" charset="0"/>
              </a:rPr>
              <a:t>?</a:t>
            </a:r>
          </a:p>
        </p:txBody>
      </p:sp>
      <p:pic>
        <p:nvPicPr>
          <p:cNvPr id="8" name="!!1" descr="Questions">
            <a:extLst>
              <a:ext uri="{FF2B5EF4-FFF2-40B4-BE49-F238E27FC236}">
                <a16:creationId xmlns:a16="http://schemas.microsoft.com/office/drawing/2014/main" id="{B592723B-EB1C-4535-961E-DBE6711411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02100" y="2862015"/>
            <a:ext cx="717892" cy="717892"/>
          </a:xfrm>
          <a:prstGeom prst="rect">
            <a:avLst/>
          </a:prstGeom>
        </p:spPr>
      </p:pic>
    </p:spTree>
    <p:extLst>
      <p:ext uri="{BB962C8B-B14F-4D97-AF65-F5344CB8AC3E}">
        <p14:creationId xmlns:p14="http://schemas.microsoft.com/office/powerpoint/2010/main" val="2693934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2" fill="hold" grpId="0" nodeType="withEffect" p14:presetBounceEnd="7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70000">
                                          <p:cBhvr additive="base">
                                            <p:cTn id="22" dur="1500" fill="hold"/>
                                            <p:tgtEl>
                                              <p:spTgt spid="7"/>
                                            </p:tgtEl>
                                            <p:attrNameLst>
                                              <p:attrName>ppt_x</p:attrName>
                                            </p:attrNameLst>
                                          </p:cBhvr>
                                          <p:tavLst>
                                            <p:tav tm="0">
                                              <p:val>
                                                <p:strVal val="1+#ppt_w/2"/>
                                              </p:val>
                                            </p:tav>
                                            <p:tav tm="100000">
                                              <p:val>
                                                <p:strVal val="#ppt_x"/>
                                              </p:val>
                                            </p:tav>
                                          </p:tavLst>
                                        </p:anim>
                                        <p:anim calcmode="lin" valueType="num" p14:bounceEnd="70000">
                                          <p:cBhvr additive="base">
                                            <p:cTn id="23"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500" fill="hold"/>
                                            <p:tgtEl>
                                              <p:spTgt spid="7"/>
                                            </p:tgtEl>
                                            <p:attrNameLst>
                                              <p:attrName>ppt_x</p:attrName>
                                            </p:attrNameLst>
                                          </p:cBhvr>
                                          <p:tavLst>
                                            <p:tav tm="0">
                                              <p:val>
                                                <p:strVal val="1+#ppt_w/2"/>
                                              </p:val>
                                            </p:tav>
                                            <p:tav tm="100000">
                                              <p:val>
                                                <p:strVal val="#ppt_x"/>
                                              </p:val>
                                            </p:tav>
                                          </p:tavLst>
                                        </p:anim>
                                        <p:anim calcmode="lin" valueType="num">
                                          <p:cBhvr additive="base">
                                            <p:cTn id="23"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3AEFC5A-64B3-4E40-A22D-B4A4C2F361D5}"/>
              </a:ext>
            </a:extLst>
          </p:cNvPr>
          <p:cNvGrpSpPr>
            <a:grpSpLocks/>
          </p:cNvGrpSpPr>
          <p:nvPr/>
        </p:nvGrpSpPr>
        <p:grpSpPr bwMode="auto">
          <a:xfrm>
            <a:off x="4876800" y="2895601"/>
            <a:ext cx="2438400" cy="1457325"/>
            <a:chOff x="2112" y="1728"/>
            <a:chExt cx="1536" cy="918"/>
          </a:xfrm>
          <a:solidFill>
            <a:srgbClr val="006600"/>
          </a:solidFill>
        </p:grpSpPr>
        <p:sp>
          <p:nvSpPr>
            <p:cNvPr id="3" name="Text Box 3">
              <a:extLst>
                <a:ext uri="{FF2B5EF4-FFF2-40B4-BE49-F238E27FC236}">
                  <a16:creationId xmlns:a16="http://schemas.microsoft.com/office/drawing/2014/main" id="{61A16B1B-F912-4D65-A8DB-7DF3A5872E63}"/>
                </a:ext>
              </a:extLst>
            </p:cNvPr>
            <p:cNvSpPr txBox="1">
              <a:spLocks noChangeArrowheads="1"/>
            </p:cNvSpPr>
            <p:nvPr/>
          </p:nvSpPr>
          <p:spPr bwMode="auto">
            <a:xfrm>
              <a:off x="2112" y="1728"/>
              <a:ext cx="1536" cy="327"/>
            </a:xfrm>
            <a:prstGeom prst="rect">
              <a:avLst/>
            </a:prstGeom>
            <a:grp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spcBef>
                  <a:spcPct val="50000"/>
                </a:spcBef>
                <a:defRPr/>
              </a:pPr>
              <a:r>
                <a:rPr lang="en-US" sz="2800" b="1" dirty="0" err="1">
                  <a:solidFill>
                    <a:srgbClr val="FFFF00"/>
                  </a:solidFill>
                  <a:latin typeface="Times New Roman" panose="02020603050405020304" pitchFamily="18" charset="0"/>
                  <a:cs typeface="Times New Roman" panose="02020603050405020304" pitchFamily="18" charset="0"/>
                </a:rPr>
                <a:t>Ứng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dụng</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4" name="Text Box 4">
              <a:extLst>
                <a:ext uri="{FF2B5EF4-FFF2-40B4-BE49-F238E27FC236}">
                  <a16:creationId xmlns:a16="http://schemas.microsoft.com/office/drawing/2014/main" id="{85930763-F400-4DCA-B21E-757E677F50E7}"/>
                </a:ext>
              </a:extLst>
            </p:cNvPr>
            <p:cNvSpPr txBox="1">
              <a:spLocks noChangeArrowheads="1"/>
            </p:cNvSpPr>
            <p:nvPr/>
          </p:nvSpPr>
          <p:spPr bwMode="auto">
            <a:xfrm>
              <a:off x="2304" y="2064"/>
              <a:ext cx="1152" cy="582"/>
            </a:xfrm>
            <a:prstGeom prst="rect">
              <a:avLst/>
            </a:prstGeom>
            <a:grp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spcBef>
                  <a:spcPct val="50000"/>
                </a:spcBef>
                <a:defRPr/>
              </a:pPr>
              <a:r>
                <a:rPr lang="en-US" sz="5400" b="1" dirty="0" err="1">
                  <a:solidFill>
                    <a:srgbClr val="FFFF00"/>
                  </a:solidFill>
                  <a:latin typeface="Times New Roman" panose="02020603050405020304" pitchFamily="18" charset="0"/>
                  <a:cs typeface="Times New Roman" panose="02020603050405020304" pitchFamily="18" charset="0"/>
                </a:rPr>
                <a:t>CaO</a:t>
              </a:r>
              <a:endParaRPr lang="en-US" sz="5400" b="1" baseline="-25000" dirty="0">
                <a:solidFill>
                  <a:srgbClr val="FFFF00"/>
                </a:solidFill>
                <a:latin typeface="Times New Roman" panose="02020603050405020304" pitchFamily="18" charset="0"/>
                <a:cs typeface="Times New Roman" panose="02020603050405020304" pitchFamily="18" charset="0"/>
              </a:endParaRPr>
            </a:p>
          </p:txBody>
        </p:sp>
      </p:grpSp>
      <p:pic>
        <p:nvPicPr>
          <p:cNvPr id="5" name="Picture 5" descr="trong cay">
            <a:extLst>
              <a:ext uri="{FF2B5EF4-FFF2-40B4-BE49-F238E27FC236}">
                <a16:creationId xmlns:a16="http://schemas.microsoft.com/office/drawing/2014/main" id="{CD5E4C79-CA78-4875-9FF9-5918EC48C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1" y="92076"/>
            <a:ext cx="2549525" cy="173672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6" descr="xay dung1">
            <a:extLst>
              <a:ext uri="{FF2B5EF4-FFF2-40B4-BE49-F238E27FC236}">
                <a16:creationId xmlns:a16="http://schemas.microsoft.com/office/drawing/2014/main" id="{5EA03CAE-A4F4-4260-BCCE-8B6C784DC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895600"/>
            <a:ext cx="2514600" cy="16764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7" descr="xay dung">
            <a:extLst>
              <a:ext uri="{FF2B5EF4-FFF2-40B4-BE49-F238E27FC236}">
                <a16:creationId xmlns:a16="http://schemas.microsoft.com/office/drawing/2014/main" id="{8C6865FF-77F6-49EC-A5EC-702428E3C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
            <a:ext cx="2438400" cy="16256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8" descr="images56838_xaydung2101">
            <a:extLst>
              <a:ext uri="{FF2B5EF4-FFF2-40B4-BE49-F238E27FC236}">
                <a16:creationId xmlns:a16="http://schemas.microsoft.com/office/drawing/2014/main" id="{E0777B82-F4BF-4C6F-866E-59536AAA6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590800"/>
            <a:ext cx="1905000" cy="19812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9" descr="dietnam">
            <a:extLst>
              <a:ext uri="{FF2B5EF4-FFF2-40B4-BE49-F238E27FC236}">
                <a16:creationId xmlns:a16="http://schemas.microsoft.com/office/drawing/2014/main" id="{EA2E1EE2-E39C-414C-9D9F-F267592E3B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991100"/>
            <a:ext cx="2590800" cy="15621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10" descr="khñtung">
            <a:extLst>
              <a:ext uri="{FF2B5EF4-FFF2-40B4-BE49-F238E27FC236}">
                <a16:creationId xmlns:a16="http://schemas.microsoft.com/office/drawing/2014/main" id="{977D1875-9C2A-435B-A37D-47D18CD8C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5700" y="4937126"/>
            <a:ext cx="2628900" cy="17684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Line 11">
            <a:extLst>
              <a:ext uri="{FF2B5EF4-FFF2-40B4-BE49-F238E27FC236}">
                <a16:creationId xmlns:a16="http://schemas.microsoft.com/office/drawing/2014/main" id="{1DAE7818-E11B-4F11-B75F-CBF92A247B4C}"/>
              </a:ext>
            </a:extLst>
          </p:cNvPr>
          <p:cNvSpPr>
            <a:spLocks noChangeShapeType="1"/>
          </p:cNvSpPr>
          <p:nvPr/>
        </p:nvSpPr>
        <p:spPr bwMode="auto">
          <a:xfrm>
            <a:off x="9829800" y="2057400"/>
            <a:ext cx="0" cy="609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2">
            <a:extLst>
              <a:ext uri="{FF2B5EF4-FFF2-40B4-BE49-F238E27FC236}">
                <a16:creationId xmlns:a16="http://schemas.microsoft.com/office/drawing/2014/main" id="{52B84561-1EE0-4CC4-9008-16CC5C39C20A}"/>
              </a:ext>
            </a:extLst>
          </p:cNvPr>
          <p:cNvSpPr>
            <a:spLocks noChangeShapeType="1"/>
          </p:cNvSpPr>
          <p:nvPr/>
        </p:nvSpPr>
        <p:spPr bwMode="auto">
          <a:xfrm>
            <a:off x="5486400" y="6248400"/>
            <a:ext cx="1371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3">
            <a:extLst>
              <a:ext uri="{FF2B5EF4-FFF2-40B4-BE49-F238E27FC236}">
                <a16:creationId xmlns:a16="http://schemas.microsoft.com/office/drawing/2014/main" id="{FC1236F9-1BF2-48CE-AFDF-1E4AE2034105}"/>
              </a:ext>
            </a:extLst>
          </p:cNvPr>
          <p:cNvSpPr>
            <a:spLocks noChangeShapeType="1"/>
          </p:cNvSpPr>
          <p:nvPr/>
        </p:nvSpPr>
        <p:spPr bwMode="auto">
          <a:xfrm>
            <a:off x="2362200" y="1905000"/>
            <a:ext cx="0" cy="5334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a:extLst>
              <a:ext uri="{FF2B5EF4-FFF2-40B4-BE49-F238E27FC236}">
                <a16:creationId xmlns:a16="http://schemas.microsoft.com/office/drawing/2014/main" id="{507D232D-9135-4B79-94CF-8D401569E097}"/>
              </a:ext>
            </a:extLst>
          </p:cNvPr>
          <p:cNvSpPr>
            <a:spLocks noChangeShapeType="1"/>
          </p:cNvSpPr>
          <p:nvPr/>
        </p:nvSpPr>
        <p:spPr bwMode="auto">
          <a:xfrm flipH="1" flipV="1">
            <a:off x="4191000" y="2438400"/>
            <a:ext cx="106680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a:extLst>
              <a:ext uri="{FF2B5EF4-FFF2-40B4-BE49-F238E27FC236}">
                <a16:creationId xmlns:a16="http://schemas.microsoft.com/office/drawing/2014/main" id="{490BD71C-841C-4FA6-8758-0315729FABDF}"/>
              </a:ext>
            </a:extLst>
          </p:cNvPr>
          <p:cNvSpPr>
            <a:spLocks noChangeShapeType="1"/>
          </p:cNvSpPr>
          <p:nvPr/>
        </p:nvSpPr>
        <p:spPr bwMode="auto">
          <a:xfrm flipV="1">
            <a:off x="7162800" y="2667000"/>
            <a:ext cx="6858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6">
            <a:extLst>
              <a:ext uri="{FF2B5EF4-FFF2-40B4-BE49-F238E27FC236}">
                <a16:creationId xmlns:a16="http://schemas.microsoft.com/office/drawing/2014/main" id="{A18C0B9D-65B0-4CD3-9817-60F2C694319E}"/>
              </a:ext>
            </a:extLst>
          </p:cNvPr>
          <p:cNvSpPr>
            <a:spLocks noChangeShapeType="1"/>
          </p:cNvSpPr>
          <p:nvPr/>
        </p:nvSpPr>
        <p:spPr bwMode="auto">
          <a:xfrm>
            <a:off x="6096000" y="4343400"/>
            <a:ext cx="0" cy="838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7">
            <a:extLst>
              <a:ext uri="{FF2B5EF4-FFF2-40B4-BE49-F238E27FC236}">
                <a16:creationId xmlns:a16="http://schemas.microsoft.com/office/drawing/2014/main" id="{19E08408-31BC-40B0-ACE8-4B5CA7985EBD}"/>
              </a:ext>
            </a:extLst>
          </p:cNvPr>
          <p:cNvSpPr>
            <a:spLocks noChangeShapeType="1"/>
          </p:cNvSpPr>
          <p:nvPr/>
        </p:nvSpPr>
        <p:spPr bwMode="auto">
          <a:xfrm flipV="1">
            <a:off x="6019800" y="2362200"/>
            <a:ext cx="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18">
            <a:extLst>
              <a:ext uri="{FF2B5EF4-FFF2-40B4-BE49-F238E27FC236}">
                <a16:creationId xmlns:a16="http://schemas.microsoft.com/office/drawing/2014/main" id="{4B58FBC5-30B7-4E63-B2AB-4C664C056AEA}"/>
              </a:ext>
            </a:extLst>
          </p:cNvPr>
          <p:cNvSpPr txBox="1">
            <a:spLocks noChangeArrowheads="1"/>
          </p:cNvSpPr>
          <p:nvPr/>
        </p:nvSpPr>
        <p:spPr bwMode="auto">
          <a:xfrm>
            <a:off x="5181600" y="5638801"/>
            <a:ext cx="1981200" cy="11604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FF00"/>
                </a:solidFill>
                <a:latin typeface="Times New Roman" panose="02020603050405020304" pitchFamily="18" charset="0"/>
                <a:cs typeface="Times New Roman" panose="02020603050405020304" pitchFamily="18" charset="0"/>
              </a:rPr>
              <a:t>Sát trùng,</a:t>
            </a:r>
          </a:p>
          <a:p>
            <a:pPr algn="ctr" eaLnBrk="1" hangingPunct="1">
              <a:spcBef>
                <a:spcPct val="50000"/>
              </a:spcBef>
            </a:pPr>
            <a:r>
              <a:rPr lang="en-US" altLang="en-US" sz="2800" b="1">
                <a:solidFill>
                  <a:srgbClr val="FFFF00"/>
                </a:solidFill>
                <a:latin typeface="Times New Roman" panose="02020603050405020304" pitchFamily="18" charset="0"/>
                <a:cs typeface="Times New Roman" panose="02020603050405020304" pitchFamily="18" charset="0"/>
              </a:rPr>
              <a:t>diệt nấm</a:t>
            </a:r>
          </a:p>
        </p:txBody>
      </p:sp>
      <p:sp>
        <p:nvSpPr>
          <p:cNvPr id="19" name="Text Box 20">
            <a:extLst>
              <a:ext uri="{FF2B5EF4-FFF2-40B4-BE49-F238E27FC236}">
                <a16:creationId xmlns:a16="http://schemas.microsoft.com/office/drawing/2014/main" id="{F8A4D1A4-6891-4CF1-A703-E56EF45D9128}"/>
              </a:ext>
            </a:extLst>
          </p:cNvPr>
          <p:cNvSpPr txBox="1">
            <a:spLocks noChangeArrowheads="1"/>
          </p:cNvSpPr>
          <p:nvPr/>
        </p:nvSpPr>
        <p:spPr bwMode="auto">
          <a:xfrm>
            <a:off x="8077200" y="2057401"/>
            <a:ext cx="1981200" cy="5191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FF00"/>
                </a:solidFill>
                <a:latin typeface="Times New Roman" panose="02020603050405020304" pitchFamily="18" charset="0"/>
                <a:cs typeface="Times New Roman" panose="02020603050405020304" pitchFamily="18" charset="0"/>
              </a:rPr>
              <a:t>Khử chua</a:t>
            </a:r>
          </a:p>
        </p:txBody>
      </p:sp>
      <p:sp>
        <p:nvSpPr>
          <p:cNvPr id="20" name="Text Box 21">
            <a:extLst>
              <a:ext uri="{FF2B5EF4-FFF2-40B4-BE49-F238E27FC236}">
                <a16:creationId xmlns:a16="http://schemas.microsoft.com/office/drawing/2014/main" id="{F389AC95-1B0E-4A21-B25D-EF83954C7061}"/>
              </a:ext>
            </a:extLst>
          </p:cNvPr>
          <p:cNvSpPr txBox="1">
            <a:spLocks noChangeArrowheads="1"/>
          </p:cNvSpPr>
          <p:nvPr/>
        </p:nvSpPr>
        <p:spPr bwMode="auto">
          <a:xfrm>
            <a:off x="2133600" y="1905001"/>
            <a:ext cx="1981200" cy="5191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FF00"/>
                </a:solidFill>
                <a:latin typeface="Times New Roman" panose="02020603050405020304" pitchFamily="18" charset="0"/>
                <a:cs typeface="Times New Roman" panose="02020603050405020304" pitchFamily="18" charset="0"/>
              </a:rPr>
              <a:t>Xây dựng</a:t>
            </a:r>
          </a:p>
        </p:txBody>
      </p:sp>
      <p:sp>
        <p:nvSpPr>
          <p:cNvPr id="21" name="Text Box 22">
            <a:extLst>
              <a:ext uri="{FF2B5EF4-FFF2-40B4-BE49-F238E27FC236}">
                <a16:creationId xmlns:a16="http://schemas.microsoft.com/office/drawing/2014/main" id="{B9C8C093-A604-4EA6-B5EA-A8F822350506}"/>
              </a:ext>
            </a:extLst>
          </p:cNvPr>
          <p:cNvSpPr txBox="1">
            <a:spLocks noChangeArrowheads="1"/>
          </p:cNvSpPr>
          <p:nvPr/>
        </p:nvSpPr>
        <p:spPr bwMode="auto">
          <a:xfrm>
            <a:off x="4724400" y="1828801"/>
            <a:ext cx="2681288" cy="5238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FF00"/>
                </a:solidFill>
                <a:latin typeface="Times New Roman" panose="02020603050405020304" pitchFamily="18" charset="0"/>
                <a:cs typeface="Times New Roman" panose="02020603050405020304" pitchFamily="18" charset="0"/>
              </a:rPr>
              <a:t>Xử lí nước thải</a:t>
            </a:r>
          </a:p>
        </p:txBody>
      </p:sp>
      <p:pic>
        <p:nvPicPr>
          <p:cNvPr id="22" name="Picture 1">
            <a:extLst>
              <a:ext uri="{FF2B5EF4-FFF2-40B4-BE49-F238E27FC236}">
                <a16:creationId xmlns:a16="http://schemas.microsoft.com/office/drawing/2014/main" id="{62A7900C-D780-4286-BE49-DB7CED1930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62514" y="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8272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94350">
            <a:alpha val="80000"/>
          </a:srgbClr>
        </a:solidFill>
        <a:effectLst/>
      </p:bgPr>
    </p:bg>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147BE559-E2C8-4850-81C4-C322D537DED7}"/>
              </a:ext>
            </a:extLst>
          </p:cNvPr>
          <p:cNvGrpSpPr/>
          <p:nvPr/>
        </p:nvGrpSpPr>
        <p:grpSpPr>
          <a:xfrm>
            <a:off x="2584517" y="315983"/>
            <a:ext cx="864484" cy="864484"/>
            <a:chOff x="4716078" y="4428638"/>
            <a:chExt cx="864484" cy="864484"/>
          </a:xfrm>
        </p:grpSpPr>
        <p:sp>
          <p:nvSpPr>
            <p:cNvPr id="3" name="Oval 2">
              <a:extLst>
                <a:ext uri="{FF2B5EF4-FFF2-40B4-BE49-F238E27FC236}">
                  <a16:creationId xmlns:a16="http://schemas.microsoft.com/office/drawing/2014/main" id="{187BCA61-B2D7-46E9-BCAC-01F68388EBB3}"/>
                </a:ext>
              </a:extLst>
            </p:cNvPr>
            <p:cNvSpPr/>
            <p:nvPr/>
          </p:nvSpPr>
          <p:spPr>
            <a:xfrm>
              <a:off x="4716078" y="4428638"/>
              <a:ext cx="864484" cy="864484"/>
            </a:xfrm>
            <a:prstGeom prst="ellipse">
              <a:avLst/>
            </a:prstGeom>
            <a:solidFill>
              <a:schemeClr val="bg1"/>
            </a:solidFill>
            <a:ln w="76200">
              <a:solidFill>
                <a:srgbClr val="126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FCA155E0-66F1-411B-80A0-8D9772D14560}"/>
                </a:ext>
              </a:extLst>
            </p:cNvPr>
            <p:cNvSpPr/>
            <p:nvPr/>
          </p:nvSpPr>
          <p:spPr>
            <a:xfrm>
              <a:off x="4815087" y="4527647"/>
              <a:ext cx="666466" cy="666466"/>
            </a:xfrm>
            <a:prstGeom prst="ellipse">
              <a:avLst/>
            </a:prstGeom>
            <a:gradFill>
              <a:gsLst>
                <a:gs pos="0">
                  <a:srgbClr val="669C46"/>
                </a:gs>
                <a:gs pos="100000">
                  <a:srgbClr val="1260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Users">
              <a:hlinkClick r:id="rId2" action="ppaction://hlinksldjump"/>
              <a:extLst>
                <a:ext uri="{FF2B5EF4-FFF2-40B4-BE49-F238E27FC236}">
                  <a16:creationId xmlns:a16="http://schemas.microsoft.com/office/drawing/2014/main" id="{90B3FCEB-35C6-41C3-BB3D-6DFE284030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6257" y="4596057"/>
              <a:ext cx="554570" cy="554570"/>
            </a:xfrm>
            <a:prstGeom prst="rect">
              <a:avLst/>
            </a:prstGeom>
          </p:spPr>
        </p:pic>
      </p:grpSp>
      <p:sp>
        <p:nvSpPr>
          <p:cNvPr id="6" name="TextBox 5">
            <a:extLst>
              <a:ext uri="{FF2B5EF4-FFF2-40B4-BE49-F238E27FC236}">
                <a16:creationId xmlns:a16="http://schemas.microsoft.com/office/drawing/2014/main" id="{2F5794B4-D42C-48DD-B8D3-77F2B6FE6878}"/>
              </a:ext>
            </a:extLst>
          </p:cNvPr>
          <p:cNvSpPr txBox="1"/>
          <p:nvPr/>
        </p:nvSpPr>
        <p:spPr>
          <a:xfrm>
            <a:off x="3514495" y="256877"/>
            <a:ext cx="6043183"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ỨNG DỤNG</a:t>
            </a:r>
          </a:p>
        </p:txBody>
      </p:sp>
      <p:sp>
        <p:nvSpPr>
          <p:cNvPr id="7" name="TextBox 6">
            <a:extLst>
              <a:ext uri="{FF2B5EF4-FFF2-40B4-BE49-F238E27FC236}">
                <a16:creationId xmlns:a16="http://schemas.microsoft.com/office/drawing/2014/main" id="{43881642-57E0-4D40-AB3B-5AEA7F7A6004}"/>
              </a:ext>
            </a:extLst>
          </p:cNvPr>
          <p:cNvSpPr txBox="1"/>
          <p:nvPr/>
        </p:nvSpPr>
        <p:spPr>
          <a:xfrm>
            <a:off x="3613504" y="814387"/>
            <a:ext cx="7087589" cy="430887"/>
          </a:xfrm>
          <a:prstGeom prst="rect">
            <a:avLst/>
          </a:prstGeom>
          <a:noFill/>
        </p:spPr>
        <p:txBody>
          <a:bodyPr wrap="square" rtlCol="0">
            <a:spAutoFit/>
          </a:bodyPr>
          <a:lstStyle/>
          <a:p>
            <a:r>
              <a:rPr lang="en-US" sz="2200" i="1" dirty="0" err="1">
                <a:solidFill>
                  <a:schemeClr val="bg1"/>
                </a:solidFill>
                <a:latin typeface="Tw Cen MT" panose="020B0602020104020603" pitchFamily="34" charset="0"/>
              </a:rPr>
              <a:t>Có</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nhiều</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ứng</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dụng</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trong</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công</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nghiệp</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và</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cuộc</a:t>
            </a:r>
            <a:r>
              <a:rPr lang="en-US" sz="2200" i="1" dirty="0">
                <a:solidFill>
                  <a:schemeClr val="bg1"/>
                </a:solidFill>
                <a:latin typeface="Tw Cen MT" panose="020B0602020104020603" pitchFamily="34" charset="0"/>
              </a:rPr>
              <a:t> </a:t>
            </a:r>
            <a:r>
              <a:rPr lang="en-US" sz="2200" i="1" dirty="0" err="1">
                <a:solidFill>
                  <a:schemeClr val="bg1"/>
                </a:solidFill>
                <a:latin typeface="Tw Cen MT" panose="020B0602020104020603" pitchFamily="34" charset="0"/>
              </a:rPr>
              <a:t>sống</a:t>
            </a:r>
            <a:endParaRPr lang="en-US" sz="2200" i="1" dirty="0">
              <a:solidFill>
                <a:schemeClr val="bg1"/>
              </a:solidFill>
              <a:latin typeface="Tw Cen MT" panose="020B0602020104020603" pitchFamily="34" charset="0"/>
            </a:endParaRPr>
          </a:p>
        </p:txBody>
      </p:sp>
      <p:grpSp>
        <p:nvGrpSpPr>
          <p:cNvPr id="70" name="Group 69">
            <a:extLst>
              <a:ext uri="{FF2B5EF4-FFF2-40B4-BE49-F238E27FC236}">
                <a16:creationId xmlns:a16="http://schemas.microsoft.com/office/drawing/2014/main" id="{BE539F31-8881-41D1-878A-8AA473DFDA4C}"/>
              </a:ext>
            </a:extLst>
          </p:cNvPr>
          <p:cNvGrpSpPr/>
          <p:nvPr/>
        </p:nvGrpSpPr>
        <p:grpSpPr>
          <a:xfrm>
            <a:off x="5607133" y="2141893"/>
            <a:ext cx="1977284" cy="3810249"/>
            <a:chOff x="9824354" y="1523875"/>
            <a:chExt cx="1977284" cy="3810249"/>
          </a:xfrm>
          <a:solidFill>
            <a:srgbClr val="D8F8B7"/>
          </a:solidFill>
        </p:grpSpPr>
        <p:sp>
          <p:nvSpPr>
            <p:cNvPr id="66" name="Freeform: Shape 65">
              <a:extLst>
                <a:ext uri="{FF2B5EF4-FFF2-40B4-BE49-F238E27FC236}">
                  <a16:creationId xmlns:a16="http://schemas.microsoft.com/office/drawing/2014/main" id="{9848A2E1-E45F-431C-A8A4-5080D7DF7C9B}"/>
                </a:ext>
              </a:extLst>
            </p:cNvPr>
            <p:cNvSpPr/>
            <p:nvPr/>
          </p:nvSpPr>
          <p:spPr>
            <a:xfrm>
              <a:off x="9824354" y="1523875"/>
              <a:ext cx="1977284" cy="3810249"/>
            </a:xfrm>
            <a:custGeom>
              <a:avLst/>
              <a:gdLst>
                <a:gd name="connsiteX0" fmla="*/ 2 w 1977284"/>
                <a:gd name="connsiteY0" fmla="*/ 0 h 3810249"/>
                <a:gd name="connsiteX1" fmla="*/ 1977284 w 1977284"/>
                <a:gd name="connsiteY1" fmla="*/ 1977282 h 3810249"/>
                <a:gd name="connsiteX2" fmla="*/ 769650 w 1977284"/>
                <a:gd name="connsiteY2" fmla="*/ 3799179 h 3810249"/>
                <a:gd name="connsiteX3" fmla="*/ 739406 w 1977284"/>
                <a:gd name="connsiteY3" fmla="*/ 3810249 h 3810249"/>
                <a:gd name="connsiteX4" fmla="*/ 0 w 1977284"/>
                <a:gd name="connsiteY4" fmla="*/ 2012287 h 3810249"/>
                <a:gd name="connsiteX5" fmla="*/ 0 w 1977284"/>
                <a:gd name="connsiteY5" fmla="*/ 0 h 3810249"/>
                <a:gd name="connsiteX6" fmla="*/ 2 w 1977284"/>
                <a:gd name="connsiteY6" fmla="*/ 0 h 381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7284" h="3810249">
                  <a:moveTo>
                    <a:pt x="2" y="0"/>
                  </a:moveTo>
                  <a:cubicBezTo>
                    <a:pt x="1092025" y="0"/>
                    <a:pt x="1977284" y="885259"/>
                    <a:pt x="1977284" y="1977282"/>
                  </a:cubicBezTo>
                  <a:cubicBezTo>
                    <a:pt x="1977284" y="2796299"/>
                    <a:pt x="1479326" y="3499012"/>
                    <a:pt x="769650" y="3799179"/>
                  </a:cubicBezTo>
                  <a:lnTo>
                    <a:pt x="739406" y="3810249"/>
                  </a:lnTo>
                  <a:lnTo>
                    <a:pt x="0" y="2012287"/>
                  </a:lnTo>
                  <a:lnTo>
                    <a:pt x="0" y="0"/>
                  </a:lnTo>
                  <a:lnTo>
                    <a:pt x="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2989B06C-B4A2-46CF-A8A4-86F0A0C457B3}"/>
                </a:ext>
              </a:extLst>
            </p:cNvPr>
            <p:cNvSpPr txBox="1"/>
            <p:nvPr/>
          </p:nvSpPr>
          <p:spPr>
            <a:xfrm>
              <a:off x="10394632" y="2964628"/>
              <a:ext cx="661481" cy="646331"/>
            </a:xfrm>
            <a:prstGeom prst="rect">
              <a:avLst/>
            </a:prstGeom>
            <a:grpFill/>
            <a:ln>
              <a:noFill/>
            </a:ln>
          </p:spPr>
          <p:txBody>
            <a:bodyPr wrap="square" rtlCol="0">
              <a:spAutoFit/>
            </a:bodyPr>
            <a:lstStyle/>
            <a:p>
              <a:r>
                <a:rPr lang="en-US" dirty="0">
                  <a:latin typeface="UTM Nyala" panose="02040603050506020204" pitchFamily="18" charset="0"/>
                </a:rPr>
                <a:t>45%</a:t>
              </a:r>
            </a:p>
            <a:p>
              <a:endParaRPr lang="en-US" dirty="0"/>
            </a:p>
          </p:txBody>
        </p:sp>
      </p:grpSp>
      <p:grpSp>
        <p:nvGrpSpPr>
          <p:cNvPr id="94" name="Group 93">
            <a:extLst>
              <a:ext uri="{FF2B5EF4-FFF2-40B4-BE49-F238E27FC236}">
                <a16:creationId xmlns:a16="http://schemas.microsoft.com/office/drawing/2014/main" id="{4E8F726E-87DB-436D-A437-B773ED5C8C1B}"/>
              </a:ext>
            </a:extLst>
          </p:cNvPr>
          <p:cNvGrpSpPr/>
          <p:nvPr/>
        </p:nvGrpSpPr>
        <p:grpSpPr>
          <a:xfrm rot="10800000">
            <a:off x="3364131" y="3846740"/>
            <a:ext cx="2537869" cy="2001435"/>
            <a:chOff x="7428451" y="1774539"/>
            <a:chExt cx="2537869" cy="2001435"/>
          </a:xfrm>
          <a:solidFill>
            <a:srgbClr val="28B5B5"/>
          </a:solidFill>
        </p:grpSpPr>
        <p:sp>
          <p:nvSpPr>
            <p:cNvPr id="81" name="Freeform: Shape 80">
              <a:extLst>
                <a:ext uri="{FF2B5EF4-FFF2-40B4-BE49-F238E27FC236}">
                  <a16:creationId xmlns:a16="http://schemas.microsoft.com/office/drawing/2014/main" id="{BD1BD6C4-7342-47F0-9335-3F92C3274DB0}"/>
                </a:ext>
              </a:extLst>
            </p:cNvPr>
            <p:cNvSpPr/>
            <p:nvPr/>
          </p:nvSpPr>
          <p:spPr>
            <a:xfrm rot="6372019">
              <a:off x="7696668" y="1506322"/>
              <a:ext cx="2001435" cy="2537869"/>
            </a:xfrm>
            <a:custGeom>
              <a:avLst/>
              <a:gdLst>
                <a:gd name="connsiteX0" fmla="*/ 79026 w 2001435"/>
                <a:gd name="connsiteY0" fmla="*/ 2528663 h 2537869"/>
                <a:gd name="connsiteX1" fmla="*/ 1426140 w 2001435"/>
                <a:gd name="connsiteY1" fmla="*/ 78240 h 2537869"/>
                <a:gd name="connsiteX2" fmla="*/ 1820015 w 2001435"/>
                <a:gd name="connsiteY2" fmla="*/ 5638 h 2537869"/>
                <a:gd name="connsiteX3" fmla="*/ 2001434 w 2001435"/>
                <a:gd name="connsiteY3" fmla="*/ 0 h 2537869"/>
                <a:gd name="connsiteX4" fmla="*/ 2001435 w 2001435"/>
                <a:gd name="connsiteY4" fmla="*/ 1980272 h 2537869"/>
                <a:gd name="connsiteX5" fmla="*/ 82213 w 2001435"/>
                <a:gd name="connsiteY5" fmla="*/ 2537869 h 2537869"/>
                <a:gd name="connsiteX6" fmla="*/ 79026 w 2001435"/>
                <a:gd name="connsiteY6" fmla="*/ 2528663 h 25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435" h="2537869">
                  <a:moveTo>
                    <a:pt x="79026" y="2528663"/>
                  </a:moveTo>
                  <a:cubicBezTo>
                    <a:pt x="-225644" y="1480002"/>
                    <a:pt x="377479" y="382910"/>
                    <a:pt x="1426140" y="78240"/>
                  </a:cubicBezTo>
                  <a:cubicBezTo>
                    <a:pt x="1557223" y="40156"/>
                    <a:pt x="1689062" y="16256"/>
                    <a:pt x="1820015" y="5638"/>
                  </a:cubicBezTo>
                  <a:lnTo>
                    <a:pt x="2001434" y="0"/>
                  </a:lnTo>
                  <a:lnTo>
                    <a:pt x="2001435" y="1980272"/>
                  </a:lnTo>
                  <a:lnTo>
                    <a:pt x="82213" y="2537869"/>
                  </a:lnTo>
                  <a:lnTo>
                    <a:pt x="79026" y="25286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TextBox 81">
              <a:extLst>
                <a:ext uri="{FF2B5EF4-FFF2-40B4-BE49-F238E27FC236}">
                  <a16:creationId xmlns:a16="http://schemas.microsoft.com/office/drawing/2014/main" id="{28C55DFC-0841-4035-99B0-CC7499642A20}"/>
                </a:ext>
              </a:extLst>
            </p:cNvPr>
            <p:cNvSpPr txBox="1"/>
            <p:nvPr/>
          </p:nvSpPr>
          <p:spPr>
            <a:xfrm rot="10800000">
              <a:off x="8334669" y="2775257"/>
              <a:ext cx="661481" cy="369332"/>
            </a:xfrm>
            <a:prstGeom prst="rect">
              <a:avLst/>
            </a:prstGeom>
            <a:grpFill/>
            <a:ln>
              <a:noFill/>
            </a:ln>
          </p:spPr>
          <p:txBody>
            <a:bodyPr wrap="square" rtlCol="0">
              <a:spAutoFit/>
            </a:bodyPr>
            <a:lstStyle/>
            <a:p>
              <a:r>
                <a:rPr lang="en-US" dirty="0">
                  <a:latin typeface="UTM Nyala" panose="02040603050506020204" pitchFamily="18" charset="0"/>
                </a:rPr>
                <a:t>30%</a:t>
              </a:r>
            </a:p>
          </p:txBody>
        </p:sp>
      </p:grpSp>
      <p:grpSp>
        <p:nvGrpSpPr>
          <p:cNvPr id="93" name="Group 92">
            <a:extLst>
              <a:ext uri="{FF2B5EF4-FFF2-40B4-BE49-F238E27FC236}">
                <a16:creationId xmlns:a16="http://schemas.microsoft.com/office/drawing/2014/main" id="{3D91F304-4B90-4BD2-BE7B-C239B642BA26}"/>
              </a:ext>
            </a:extLst>
          </p:cNvPr>
          <p:cNvGrpSpPr/>
          <p:nvPr/>
        </p:nvGrpSpPr>
        <p:grpSpPr>
          <a:xfrm rot="19481055">
            <a:off x="4901328" y="1990240"/>
            <a:ext cx="1163556" cy="2016082"/>
            <a:chOff x="8399636" y="4130039"/>
            <a:chExt cx="1163556" cy="2016082"/>
          </a:xfrm>
        </p:grpSpPr>
        <p:sp>
          <p:nvSpPr>
            <p:cNvPr id="91" name="Freeform: Shape 90">
              <a:extLst>
                <a:ext uri="{FF2B5EF4-FFF2-40B4-BE49-F238E27FC236}">
                  <a16:creationId xmlns:a16="http://schemas.microsoft.com/office/drawing/2014/main" id="{60ACDA83-16B8-461E-8699-A90386BBC339}"/>
                </a:ext>
              </a:extLst>
            </p:cNvPr>
            <p:cNvSpPr/>
            <p:nvPr/>
          </p:nvSpPr>
          <p:spPr>
            <a:xfrm>
              <a:off x="8399636" y="4130039"/>
              <a:ext cx="1163556" cy="2016082"/>
            </a:xfrm>
            <a:custGeom>
              <a:avLst/>
              <a:gdLst>
                <a:gd name="connsiteX0" fmla="*/ 2 w 1163556"/>
                <a:gd name="connsiteY0" fmla="*/ 0 h 2016082"/>
                <a:gd name="connsiteX1" fmla="*/ 1105519 w 1163556"/>
                <a:gd name="connsiteY1" fmla="*/ 337689 h 2016082"/>
                <a:gd name="connsiteX2" fmla="*/ 1163556 w 1163556"/>
                <a:gd name="connsiteY2" fmla="*/ 381088 h 2016082"/>
                <a:gd name="connsiteX3" fmla="*/ 0 w 1163556"/>
                <a:gd name="connsiteY3" fmla="*/ 2016082 h 2016082"/>
                <a:gd name="connsiteX4" fmla="*/ 0 w 1163556"/>
                <a:gd name="connsiteY4" fmla="*/ 0 h 2016082"/>
                <a:gd name="connsiteX5" fmla="*/ 2 w 1163556"/>
                <a:gd name="connsiteY5" fmla="*/ 0 h 201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556" h="2016082">
                  <a:moveTo>
                    <a:pt x="2" y="0"/>
                  </a:moveTo>
                  <a:cubicBezTo>
                    <a:pt x="409511" y="0"/>
                    <a:pt x="789943" y="124490"/>
                    <a:pt x="1105519" y="337689"/>
                  </a:cubicBezTo>
                  <a:lnTo>
                    <a:pt x="1163556" y="381088"/>
                  </a:lnTo>
                  <a:lnTo>
                    <a:pt x="0" y="2016082"/>
                  </a:lnTo>
                  <a:lnTo>
                    <a:pt x="0" y="0"/>
                  </a:lnTo>
                  <a:lnTo>
                    <a:pt x="2" y="0"/>
                  </a:lnTo>
                  <a:close/>
                </a:path>
              </a:pathLst>
            </a:custGeom>
            <a:solidFill>
              <a:srgbClr val="FFC2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TextBox 91">
              <a:extLst>
                <a:ext uri="{FF2B5EF4-FFF2-40B4-BE49-F238E27FC236}">
                  <a16:creationId xmlns:a16="http://schemas.microsoft.com/office/drawing/2014/main" id="{EBFA8584-1684-4074-96B7-A6FF4E8E23B4}"/>
                </a:ext>
              </a:extLst>
            </p:cNvPr>
            <p:cNvSpPr txBox="1"/>
            <p:nvPr/>
          </p:nvSpPr>
          <p:spPr>
            <a:xfrm rot="1896977">
              <a:off x="8570586" y="4689455"/>
              <a:ext cx="661481" cy="369332"/>
            </a:xfrm>
            <a:prstGeom prst="rect">
              <a:avLst/>
            </a:prstGeom>
            <a:noFill/>
            <a:ln>
              <a:noFill/>
            </a:ln>
          </p:spPr>
          <p:txBody>
            <a:bodyPr wrap="square" rtlCol="0">
              <a:spAutoFit/>
            </a:bodyPr>
            <a:lstStyle/>
            <a:p>
              <a:r>
                <a:rPr lang="en-US" dirty="0">
                  <a:latin typeface="UTM Nyala" panose="02040603050506020204" pitchFamily="18" charset="0"/>
                </a:rPr>
                <a:t>10%</a:t>
              </a:r>
            </a:p>
          </p:txBody>
        </p:sp>
      </p:grpSp>
      <p:grpSp>
        <p:nvGrpSpPr>
          <p:cNvPr id="95" name="Group 94">
            <a:extLst>
              <a:ext uri="{FF2B5EF4-FFF2-40B4-BE49-F238E27FC236}">
                <a16:creationId xmlns:a16="http://schemas.microsoft.com/office/drawing/2014/main" id="{3612296B-2F03-43BB-A710-E3631AB892BB}"/>
              </a:ext>
            </a:extLst>
          </p:cNvPr>
          <p:cNvGrpSpPr/>
          <p:nvPr/>
        </p:nvGrpSpPr>
        <p:grpSpPr>
          <a:xfrm rot="17246238">
            <a:off x="4261991" y="2262797"/>
            <a:ext cx="1163556" cy="2016082"/>
            <a:chOff x="8399636" y="4130039"/>
            <a:chExt cx="1163556" cy="2016082"/>
          </a:xfrm>
        </p:grpSpPr>
        <p:sp>
          <p:nvSpPr>
            <p:cNvPr id="96" name="Freeform: Shape 95">
              <a:extLst>
                <a:ext uri="{FF2B5EF4-FFF2-40B4-BE49-F238E27FC236}">
                  <a16:creationId xmlns:a16="http://schemas.microsoft.com/office/drawing/2014/main" id="{9DBF4531-57DF-4035-836C-CF9B75ED80CB}"/>
                </a:ext>
              </a:extLst>
            </p:cNvPr>
            <p:cNvSpPr/>
            <p:nvPr/>
          </p:nvSpPr>
          <p:spPr>
            <a:xfrm>
              <a:off x="8399636" y="4130039"/>
              <a:ext cx="1163556" cy="2016082"/>
            </a:xfrm>
            <a:custGeom>
              <a:avLst/>
              <a:gdLst>
                <a:gd name="connsiteX0" fmla="*/ 2 w 1163556"/>
                <a:gd name="connsiteY0" fmla="*/ 0 h 2016082"/>
                <a:gd name="connsiteX1" fmla="*/ 1105519 w 1163556"/>
                <a:gd name="connsiteY1" fmla="*/ 337689 h 2016082"/>
                <a:gd name="connsiteX2" fmla="*/ 1163556 w 1163556"/>
                <a:gd name="connsiteY2" fmla="*/ 381088 h 2016082"/>
                <a:gd name="connsiteX3" fmla="*/ 0 w 1163556"/>
                <a:gd name="connsiteY3" fmla="*/ 2016082 h 2016082"/>
                <a:gd name="connsiteX4" fmla="*/ 0 w 1163556"/>
                <a:gd name="connsiteY4" fmla="*/ 0 h 2016082"/>
                <a:gd name="connsiteX5" fmla="*/ 2 w 1163556"/>
                <a:gd name="connsiteY5" fmla="*/ 0 h 201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556" h="2016082">
                  <a:moveTo>
                    <a:pt x="2" y="0"/>
                  </a:moveTo>
                  <a:cubicBezTo>
                    <a:pt x="409511" y="0"/>
                    <a:pt x="789943" y="124490"/>
                    <a:pt x="1105519" y="337689"/>
                  </a:cubicBezTo>
                  <a:lnTo>
                    <a:pt x="1163556" y="381088"/>
                  </a:lnTo>
                  <a:lnTo>
                    <a:pt x="0" y="2016082"/>
                  </a:lnTo>
                  <a:lnTo>
                    <a:pt x="0" y="0"/>
                  </a:lnTo>
                  <a:lnTo>
                    <a:pt x="2" y="0"/>
                  </a:lnTo>
                  <a:close/>
                </a:path>
              </a:pathLst>
            </a:custGeom>
            <a:solidFill>
              <a:srgbClr val="FF83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TextBox 96">
              <a:extLst>
                <a:ext uri="{FF2B5EF4-FFF2-40B4-BE49-F238E27FC236}">
                  <a16:creationId xmlns:a16="http://schemas.microsoft.com/office/drawing/2014/main" id="{2A6B3F04-99FA-4B8A-AB2E-E2274D3C8740}"/>
                </a:ext>
              </a:extLst>
            </p:cNvPr>
            <p:cNvSpPr txBox="1"/>
            <p:nvPr/>
          </p:nvSpPr>
          <p:spPr>
            <a:xfrm rot="4711684">
              <a:off x="8439368" y="4654873"/>
              <a:ext cx="661481" cy="369332"/>
            </a:xfrm>
            <a:prstGeom prst="rect">
              <a:avLst/>
            </a:prstGeom>
            <a:noFill/>
            <a:ln>
              <a:noFill/>
            </a:ln>
          </p:spPr>
          <p:txBody>
            <a:bodyPr wrap="square" rtlCol="0">
              <a:spAutoFit/>
            </a:bodyPr>
            <a:lstStyle/>
            <a:p>
              <a:r>
                <a:rPr lang="en-US" dirty="0">
                  <a:latin typeface="UTM Nyala" panose="02040603050506020204" pitchFamily="18" charset="0"/>
                </a:rPr>
                <a:t>10%</a:t>
              </a:r>
            </a:p>
          </p:txBody>
        </p:sp>
      </p:grpSp>
      <p:grpSp>
        <p:nvGrpSpPr>
          <p:cNvPr id="106" name="Group 105">
            <a:extLst>
              <a:ext uri="{FF2B5EF4-FFF2-40B4-BE49-F238E27FC236}">
                <a16:creationId xmlns:a16="http://schemas.microsoft.com/office/drawing/2014/main" id="{2C207E7D-8C2B-4084-A527-EEF2BBB9C8ED}"/>
              </a:ext>
            </a:extLst>
          </p:cNvPr>
          <p:cNvGrpSpPr/>
          <p:nvPr/>
        </p:nvGrpSpPr>
        <p:grpSpPr>
          <a:xfrm rot="9586459">
            <a:off x="5489067" y="4081381"/>
            <a:ext cx="884501" cy="2041090"/>
            <a:chOff x="9080629" y="4766113"/>
            <a:chExt cx="884501" cy="2041090"/>
          </a:xfrm>
        </p:grpSpPr>
        <p:sp>
          <p:nvSpPr>
            <p:cNvPr id="101" name="Freeform: Shape 100">
              <a:extLst>
                <a:ext uri="{FF2B5EF4-FFF2-40B4-BE49-F238E27FC236}">
                  <a16:creationId xmlns:a16="http://schemas.microsoft.com/office/drawing/2014/main" id="{5ED42276-F056-4562-BC2B-8637CE1466F8}"/>
                </a:ext>
              </a:extLst>
            </p:cNvPr>
            <p:cNvSpPr/>
            <p:nvPr/>
          </p:nvSpPr>
          <p:spPr>
            <a:xfrm rot="1252173">
              <a:off x="9080629" y="4766113"/>
              <a:ext cx="793407" cy="2041090"/>
            </a:xfrm>
            <a:custGeom>
              <a:avLst/>
              <a:gdLst>
                <a:gd name="connsiteX0" fmla="*/ 2 w 793407"/>
                <a:gd name="connsiteY0" fmla="*/ 155244 h 2041090"/>
                <a:gd name="connsiteX1" fmla="*/ 769680 w 793407"/>
                <a:gd name="connsiteY1" fmla="*/ 4 h 2041090"/>
                <a:gd name="connsiteX2" fmla="*/ 793407 w 793407"/>
                <a:gd name="connsiteY2" fmla="*/ 1208 h 2041090"/>
                <a:gd name="connsiteX3" fmla="*/ 793406 w 793407"/>
                <a:gd name="connsiteY3" fmla="*/ 2041090 h 2041090"/>
                <a:gd name="connsiteX4" fmla="*/ 0 w 793407"/>
                <a:gd name="connsiteY4" fmla="*/ 155244 h 2041090"/>
                <a:gd name="connsiteX5" fmla="*/ 2 w 793407"/>
                <a:gd name="connsiteY5" fmla="*/ 155244 h 2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407" h="2041090">
                  <a:moveTo>
                    <a:pt x="2" y="155244"/>
                  </a:moveTo>
                  <a:cubicBezTo>
                    <a:pt x="251644" y="49374"/>
                    <a:pt x="512831" y="-486"/>
                    <a:pt x="769680" y="4"/>
                  </a:cubicBezTo>
                  <a:lnTo>
                    <a:pt x="793407" y="1208"/>
                  </a:lnTo>
                  <a:lnTo>
                    <a:pt x="793406" y="2041090"/>
                  </a:lnTo>
                  <a:lnTo>
                    <a:pt x="0" y="155244"/>
                  </a:lnTo>
                  <a:lnTo>
                    <a:pt x="2" y="155244"/>
                  </a:lnTo>
                  <a:close/>
                </a:path>
              </a:pathLst>
            </a:custGeom>
            <a:solidFill>
              <a:srgbClr val="F211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Box 104">
              <a:extLst>
                <a:ext uri="{FF2B5EF4-FFF2-40B4-BE49-F238E27FC236}">
                  <a16:creationId xmlns:a16="http://schemas.microsoft.com/office/drawing/2014/main" id="{395EE199-F342-4CF0-8D59-DA382CF1A2F8}"/>
                </a:ext>
              </a:extLst>
            </p:cNvPr>
            <p:cNvSpPr txBox="1"/>
            <p:nvPr/>
          </p:nvSpPr>
          <p:spPr>
            <a:xfrm rot="12166005">
              <a:off x="9303649" y="5293477"/>
              <a:ext cx="661481" cy="369332"/>
            </a:xfrm>
            <a:prstGeom prst="rect">
              <a:avLst/>
            </a:prstGeom>
            <a:noFill/>
            <a:ln>
              <a:noFill/>
            </a:ln>
          </p:spPr>
          <p:txBody>
            <a:bodyPr wrap="square" rtlCol="0">
              <a:spAutoFit/>
            </a:bodyPr>
            <a:lstStyle/>
            <a:p>
              <a:r>
                <a:rPr lang="en-US" dirty="0">
                  <a:latin typeface="UTM Nyala" panose="02040603050506020204" pitchFamily="18" charset="0"/>
                </a:rPr>
                <a:t>5%</a:t>
              </a:r>
            </a:p>
          </p:txBody>
        </p:sp>
      </p:grpSp>
      <p:pic>
        <p:nvPicPr>
          <p:cNvPr id="5122" name="Picture 2">
            <a:extLst>
              <a:ext uri="{FF2B5EF4-FFF2-40B4-BE49-F238E27FC236}">
                <a16:creationId xmlns:a16="http://schemas.microsoft.com/office/drawing/2014/main" id="{E4EB86CE-F0E0-43B3-9244-B1EFE7F0E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1299" y="2438994"/>
            <a:ext cx="961297" cy="652366"/>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91531185-DB15-429C-A3E6-6C3497FD5A94}"/>
              </a:ext>
            </a:extLst>
          </p:cNvPr>
          <p:cNvSpPr txBox="1"/>
          <p:nvPr/>
        </p:nvSpPr>
        <p:spPr>
          <a:xfrm>
            <a:off x="7946748" y="2232787"/>
            <a:ext cx="3003342" cy="461665"/>
          </a:xfrm>
          <a:prstGeom prst="rect">
            <a:avLst/>
          </a:prstGeom>
          <a:noFill/>
        </p:spPr>
        <p:txBody>
          <a:bodyPr wrap="square" rtlCol="0">
            <a:spAutoFit/>
          </a:bodyPr>
          <a:lstStyle/>
          <a:p>
            <a:r>
              <a:rPr lang="en-US" sz="2400" dirty="0" err="1">
                <a:solidFill>
                  <a:schemeClr val="bg1"/>
                </a:solidFill>
                <a:latin typeface="UTM Nyala" panose="02040603050506020204" pitchFamily="18" charset="0"/>
              </a:rPr>
              <a:t>Công</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nghiệp</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luyện</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kim</a:t>
            </a:r>
            <a:endParaRPr lang="en-US" sz="2400" dirty="0">
              <a:solidFill>
                <a:schemeClr val="bg1"/>
              </a:solidFill>
              <a:latin typeface="UTM Nyala" panose="02040603050506020204" pitchFamily="18" charset="0"/>
            </a:endParaRPr>
          </a:p>
        </p:txBody>
      </p:sp>
      <p:pic>
        <p:nvPicPr>
          <p:cNvPr id="116" name="Picture 2">
            <a:extLst>
              <a:ext uri="{FF2B5EF4-FFF2-40B4-BE49-F238E27FC236}">
                <a16:creationId xmlns:a16="http://schemas.microsoft.com/office/drawing/2014/main" id="{456412E7-0F5E-422D-888C-D841050A5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260030" flipH="1">
            <a:off x="3033142" y="5164773"/>
            <a:ext cx="1175175" cy="680223"/>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57E5344D-EF5B-48CC-84BD-AED8A02C4750}"/>
              </a:ext>
            </a:extLst>
          </p:cNvPr>
          <p:cNvSpPr txBox="1"/>
          <p:nvPr/>
        </p:nvSpPr>
        <p:spPr>
          <a:xfrm>
            <a:off x="546819" y="5398284"/>
            <a:ext cx="3003342" cy="461665"/>
          </a:xfrm>
          <a:prstGeom prst="rect">
            <a:avLst/>
          </a:prstGeom>
          <a:noFill/>
        </p:spPr>
        <p:txBody>
          <a:bodyPr wrap="square" rtlCol="0">
            <a:spAutoFit/>
          </a:bodyPr>
          <a:lstStyle/>
          <a:p>
            <a:r>
              <a:rPr lang="en-US" sz="2400" dirty="0" err="1">
                <a:solidFill>
                  <a:schemeClr val="bg1"/>
                </a:solidFill>
                <a:latin typeface="UTM Nyala" panose="02040603050506020204" pitchFamily="18" charset="0"/>
              </a:rPr>
              <a:t>Công</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nghiệp</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hóa</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học</a:t>
            </a:r>
            <a:endParaRPr lang="en-US" sz="2400" dirty="0">
              <a:solidFill>
                <a:schemeClr val="bg1"/>
              </a:solidFill>
              <a:latin typeface="UTM Nyala" panose="02040603050506020204" pitchFamily="18" charset="0"/>
            </a:endParaRPr>
          </a:p>
        </p:txBody>
      </p:sp>
      <p:pic>
        <p:nvPicPr>
          <p:cNvPr id="118" name="Picture 2">
            <a:extLst>
              <a:ext uri="{FF2B5EF4-FFF2-40B4-BE49-F238E27FC236}">
                <a16:creationId xmlns:a16="http://schemas.microsoft.com/office/drawing/2014/main" id="{B9496DDE-C5CE-424B-8413-CFC001F66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39630">
            <a:off x="5916955" y="5928427"/>
            <a:ext cx="1054282" cy="65236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a:extLst>
              <a:ext uri="{FF2B5EF4-FFF2-40B4-BE49-F238E27FC236}">
                <a16:creationId xmlns:a16="http://schemas.microsoft.com/office/drawing/2014/main" id="{574F4156-46A5-4CD0-B6DB-1EB54718C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55419" flipH="1" flipV="1">
            <a:off x="2750559" y="2958868"/>
            <a:ext cx="1175175" cy="68022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a:extLst>
              <a:ext uri="{FF2B5EF4-FFF2-40B4-BE49-F238E27FC236}">
                <a16:creationId xmlns:a16="http://schemas.microsoft.com/office/drawing/2014/main" id="{CBF0B1E6-2631-444F-AEF9-668BCEA17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04913" y="1697473"/>
            <a:ext cx="1175175" cy="680223"/>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07422C09-87C0-49C4-9ABE-FAB84C40C729}"/>
              </a:ext>
            </a:extLst>
          </p:cNvPr>
          <p:cNvSpPr txBox="1"/>
          <p:nvPr/>
        </p:nvSpPr>
        <p:spPr>
          <a:xfrm>
            <a:off x="13417" y="2998066"/>
            <a:ext cx="3003342" cy="461665"/>
          </a:xfrm>
          <a:prstGeom prst="rect">
            <a:avLst/>
          </a:prstGeom>
          <a:noFill/>
        </p:spPr>
        <p:txBody>
          <a:bodyPr wrap="square" rtlCol="0">
            <a:spAutoFit/>
          </a:bodyPr>
          <a:lstStyle/>
          <a:p>
            <a:r>
              <a:rPr lang="en-US" sz="2400" dirty="0" err="1">
                <a:solidFill>
                  <a:schemeClr val="bg1"/>
                </a:solidFill>
                <a:latin typeface="UTM Nyala" panose="02040603050506020204" pitchFamily="18" charset="0"/>
              </a:rPr>
              <a:t>Chất</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bảo</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vệ</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môi</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trường</a:t>
            </a:r>
            <a:endParaRPr lang="en-US" sz="2400" dirty="0">
              <a:solidFill>
                <a:schemeClr val="bg1"/>
              </a:solidFill>
              <a:latin typeface="UTM Nyala" panose="02040603050506020204" pitchFamily="18" charset="0"/>
            </a:endParaRPr>
          </a:p>
        </p:txBody>
      </p:sp>
      <p:sp>
        <p:nvSpPr>
          <p:cNvPr id="123" name="TextBox 122">
            <a:extLst>
              <a:ext uri="{FF2B5EF4-FFF2-40B4-BE49-F238E27FC236}">
                <a16:creationId xmlns:a16="http://schemas.microsoft.com/office/drawing/2014/main" id="{64E2D98A-8BEE-4C04-B39C-F0BDEAE11A89}"/>
              </a:ext>
            </a:extLst>
          </p:cNvPr>
          <p:cNvSpPr txBox="1"/>
          <p:nvPr/>
        </p:nvSpPr>
        <p:spPr>
          <a:xfrm>
            <a:off x="1880124" y="1521171"/>
            <a:ext cx="3003342" cy="461665"/>
          </a:xfrm>
          <a:prstGeom prst="rect">
            <a:avLst/>
          </a:prstGeom>
          <a:noFill/>
        </p:spPr>
        <p:txBody>
          <a:bodyPr wrap="square" rtlCol="0">
            <a:spAutoFit/>
          </a:bodyPr>
          <a:lstStyle/>
          <a:p>
            <a:r>
              <a:rPr lang="en-US" sz="2400" dirty="0" err="1">
                <a:solidFill>
                  <a:schemeClr val="bg1"/>
                </a:solidFill>
                <a:latin typeface="UTM Nyala" panose="02040603050506020204" pitchFamily="18" charset="0"/>
              </a:rPr>
              <a:t>Ngành</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xây</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dựng</a:t>
            </a:r>
            <a:endParaRPr lang="en-US" sz="2400" dirty="0">
              <a:solidFill>
                <a:schemeClr val="bg1"/>
              </a:solidFill>
              <a:latin typeface="UTM Nyala" panose="02040603050506020204" pitchFamily="18" charset="0"/>
            </a:endParaRPr>
          </a:p>
        </p:txBody>
      </p:sp>
      <p:sp>
        <p:nvSpPr>
          <p:cNvPr id="124" name="TextBox 123">
            <a:extLst>
              <a:ext uri="{FF2B5EF4-FFF2-40B4-BE49-F238E27FC236}">
                <a16:creationId xmlns:a16="http://schemas.microsoft.com/office/drawing/2014/main" id="{E5E74F8B-04F5-48E4-8BEC-1FDD1A7CF904}"/>
              </a:ext>
            </a:extLst>
          </p:cNvPr>
          <p:cNvSpPr txBox="1"/>
          <p:nvPr/>
        </p:nvSpPr>
        <p:spPr>
          <a:xfrm>
            <a:off x="6749529" y="6222231"/>
            <a:ext cx="3003342" cy="461665"/>
          </a:xfrm>
          <a:prstGeom prst="rect">
            <a:avLst/>
          </a:prstGeom>
          <a:noFill/>
        </p:spPr>
        <p:txBody>
          <a:bodyPr wrap="square" rtlCol="0">
            <a:spAutoFit/>
          </a:bodyPr>
          <a:lstStyle/>
          <a:p>
            <a:r>
              <a:rPr lang="en-US" sz="2400" dirty="0" err="1">
                <a:solidFill>
                  <a:schemeClr val="bg1"/>
                </a:solidFill>
                <a:latin typeface="UTM Nyala" panose="02040603050506020204" pitchFamily="18" charset="0"/>
              </a:rPr>
              <a:t>Chế</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tạo</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vật</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liệu</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chịu</a:t>
            </a:r>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lửa</a:t>
            </a:r>
            <a:endParaRPr lang="en-US" sz="2400" dirty="0">
              <a:solidFill>
                <a:schemeClr val="bg1"/>
              </a:solidFill>
              <a:latin typeface="UTM Nyala" panose="02040603050506020204" pitchFamily="18" charset="0"/>
            </a:endParaRPr>
          </a:p>
        </p:txBody>
      </p:sp>
    </p:spTree>
    <p:extLst>
      <p:ext uri="{BB962C8B-B14F-4D97-AF65-F5344CB8AC3E}">
        <p14:creationId xmlns:p14="http://schemas.microsoft.com/office/powerpoint/2010/main" val="3269086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grpId="0" nodeType="after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left)">
                                          <p:cBhvr>
                                            <p:cTn id="23" dur="500"/>
                                            <p:tgtEl>
                                              <p:spTgt spid="51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wipe(left)">
                                          <p:cBhvr>
                                            <p:cTn id="27" dur="500"/>
                                            <p:tgtEl>
                                              <p:spTgt spid="1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 calcmode="lin" valueType="num">
                                          <p:cBhvr>
                                            <p:cTn id="32" dur="500" fill="hold"/>
                                            <p:tgtEl>
                                              <p:spTgt spid="106"/>
                                            </p:tgtEl>
                                            <p:attrNameLst>
                                              <p:attrName>ppt_w</p:attrName>
                                            </p:attrNameLst>
                                          </p:cBhvr>
                                          <p:tavLst>
                                            <p:tav tm="0">
                                              <p:val>
                                                <p:fltVal val="0"/>
                                              </p:val>
                                            </p:tav>
                                            <p:tav tm="100000">
                                              <p:val>
                                                <p:strVal val="#ppt_w"/>
                                              </p:val>
                                            </p:tav>
                                          </p:tavLst>
                                        </p:anim>
                                        <p:anim calcmode="lin" valueType="num">
                                          <p:cBhvr>
                                            <p:cTn id="33" dur="500" fill="hold"/>
                                            <p:tgtEl>
                                              <p:spTgt spid="106"/>
                                            </p:tgtEl>
                                            <p:attrNameLst>
                                              <p:attrName>ppt_h</p:attrName>
                                            </p:attrNameLst>
                                          </p:cBhvr>
                                          <p:tavLst>
                                            <p:tav tm="0">
                                              <p:val>
                                                <p:fltVal val="0"/>
                                              </p:val>
                                            </p:tav>
                                            <p:tav tm="100000">
                                              <p:val>
                                                <p:strVal val="#ppt_h"/>
                                              </p:val>
                                            </p:tav>
                                          </p:tavLst>
                                        </p:anim>
                                        <p:animEffect transition="in" filter="fade">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18"/>
                                            </p:tgtEl>
                                            <p:attrNameLst>
                                              <p:attrName>style.visibility</p:attrName>
                                            </p:attrNameLst>
                                          </p:cBhvr>
                                          <p:to>
                                            <p:strVal val="visible"/>
                                          </p:to>
                                        </p:set>
                                        <p:animEffect transition="in" filter="wipe(left)">
                                          <p:cBhvr>
                                            <p:cTn id="38" dur="500"/>
                                            <p:tgtEl>
                                              <p:spTgt spid="11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24"/>
                                            </p:tgtEl>
                                            <p:attrNameLst>
                                              <p:attrName>style.visibility</p:attrName>
                                            </p:attrNameLst>
                                          </p:cBhvr>
                                          <p:to>
                                            <p:strVal val="visible"/>
                                          </p:to>
                                        </p:set>
                                        <p:animEffect transition="in" filter="wipe(left)">
                                          <p:cBhvr>
                                            <p:cTn id="42" dur="500"/>
                                            <p:tgtEl>
                                              <p:spTgt spid="1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94"/>
                                            </p:tgtEl>
                                            <p:attrNameLst>
                                              <p:attrName>style.visibility</p:attrName>
                                            </p:attrNameLst>
                                          </p:cBhvr>
                                          <p:to>
                                            <p:strVal val="visible"/>
                                          </p:to>
                                        </p:set>
                                        <p:anim calcmode="lin" valueType="num">
                                          <p:cBhvr>
                                            <p:cTn id="47" dur="500" fill="hold"/>
                                            <p:tgtEl>
                                              <p:spTgt spid="94"/>
                                            </p:tgtEl>
                                            <p:attrNameLst>
                                              <p:attrName>ppt_w</p:attrName>
                                            </p:attrNameLst>
                                          </p:cBhvr>
                                          <p:tavLst>
                                            <p:tav tm="0">
                                              <p:val>
                                                <p:fltVal val="0"/>
                                              </p:val>
                                            </p:tav>
                                            <p:tav tm="100000">
                                              <p:val>
                                                <p:strVal val="#ppt_w"/>
                                              </p:val>
                                            </p:tav>
                                          </p:tavLst>
                                        </p:anim>
                                        <p:anim calcmode="lin" valueType="num">
                                          <p:cBhvr>
                                            <p:cTn id="48" dur="500" fill="hold"/>
                                            <p:tgtEl>
                                              <p:spTgt spid="94"/>
                                            </p:tgtEl>
                                            <p:attrNameLst>
                                              <p:attrName>ppt_h</p:attrName>
                                            </p:attrNameLst>
                                          </p:cBhvr>
                                          <p:tavLst>
                                            <p:tav tm="0">
                                              <p:val>
                                                <p:fltVal val="0"/>
                                              </p:val>
                                            </p:tav>
                                            <p:tav tm="100000">
                                              <p:val>
                                                <p:strVal val="#ppt_h"/>
                                              </p:val>
                                            </p:tav>
                                          </p:tavLst>
                                        </p:anim>
                                        <p:animEffect transition="in" filter="fade">
                                          <p:cBhvr>
                                            <p:cTn id="49" dur="500"/>
                                            <p:tgtEl>
                                              <p:spTgt spid="94"/>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wipe(right)">
                                          <p:cBhvr>
                                            <p:cTn id="53" dur="500"/>
                                            <p:tgtEl>
                                              <p:spTgt spid="116"/>
                                            </p:tgtEl>
                                          </p:cBhvr>
                                        </p:animEffect>
                                      </p:childTnLst>
                                    </p:cTn>
                                  </p:par>
                                </p:childTnLst>
                              </p:cTn>
                            </p:par>
                            <p:par>
                              <p:cTn id="54" fill="hold">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117"/>
                                            </p:tgtEl>
                                            <p:attrNameLst>
                                              <p:attrName>style.visibility</p:attrName>
                                            </p:attrNameLst>
                                          </p:cBhvr>
                                          <p:to>
                                            <p:strVal val="visible"/>
                                          </p:to>
                                        </p:set>
                                        <p:animEffect transition="in" filter="wipe(right)">
                                          <p:cBhvr>
                                            <p:cTn id="57" dur="500"/>
                                            <p:tgtEl>
                                              <p:spTgt spid="11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95"/>
                                            </p:tgtEl>
                                            <p:attrNameLst>
                                              <p:attrName>style.visibility</p:attrName>
                                            </p:attrNameLst>
                                          </p:cBhvr>
                                          <p:to>
                                            <p:strVal val="visible"/>
                                          </p:to>
                                        </p:set>
                                        <p:anim calcmode="lin" valueType="num">
                                          <p:cBhvr>
                                            <p:cTn id="62" dur="500" fill="hold"/>
                                            <p:tgtEl>
                                              <p:spTgt spid="95"/>
                                            </p:tgtEl>
                                            <p:attrNameLst>
                                              <p:attrName>ppt_w</p:attrName>
                                            </p:attrNameLst>
                                          </p:cBhvr>
                                          <p:tavLst>
                                            <p:tav tm="0">
                                              <p:val>
                                                <p:fltVal val="0"/>
                                              </p:val>
                                            </p:tav>
                                            <p:tav tm="100000">
                                              <p:val>
                                                <p:strVal val="#ppt_w"/>
                                              </p:val>
                                            </p:tav>
                                          </p:tavLst>
                                        </p:anim>
                                        <p:anim calcmode="lin" valueType="num">
                                          <p:cBhvr>
                                            <p:cTn id="63" dur="500" fill="hold"/>
                                            <p:tgtEl>
                                              <p:spTgt spid="95"/>
                                            </p:tgtEl>
                                            <p:attrNameLst>
                                              <p:attrName>ppt_h</p:attrName>
                                            </p:attrNameLst>
                                          </p:cBhvr>
                                          <p:tavLst>
                                            <p:tav tm="0">
                                              <p:val>
                                                <p:fltVal val="0"/>
                                              </p:val>
                                            </p:tav>
                                            <p:tav tm="100000">
                                              <p:val>
                                                <p:strVal val="#ppt_h"/>
                                              </p:val>
                                            </p:tav>
                                          </p:tavLst>
                                        </p:anim>
                                        <p:animEffect transition="in" filter="fade">
                                          <p:cBhvr>
                                            <p:cTn id="64" dur="500"/>
                                            <p:tgtEl>
                                              <p:spTgt spid="95"/>
                                            </p:tgtEl>
                                          </p:cBhvr>
                                        </p:animEffec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120"/>
                                            </p:tgtEl>
                                            <p:attrNameLst>
                                              <p:attrName>style.visibility</p:attrName>
                                            </p:attrNameLst>
                                          </p:cBhvr>
                                          <p:to>
                                            <p:strVal val="visible"/>
                                          </p:to>
                                        </p:set>
                                        <p:animEffect transition="in" filter="wipe(right)">
                                          <p:cBhvr>
                                            <p:cTn id="68" dur="500"/>
                                            <p:tgtEl>
                                              <p:spTgt spid="120"/>
                                            </p:tgtEl>
                                          </p:cBhvr>
                                        </p:animEffect>
                                      </p:childTnLst>
                                    </p:cTn>
                                  </p:par>
                                </p:childTnLst>
                              </p:cTn>
                            </p:par>
                            <p:par>
                              <p:cTn id="69" fill="hold">
                                <p:stCondLst>
                                  <p:cond delay="1000"/>
                                </p:stCondLst>
                                <p:childTnLst>
                                  <p:par>
                                    <p:cTn id="70" presetID="22" presetClass="entr" presetSubtype="2" fill="hold" grpId="0" nodeType="after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wipe(right)">
                                          <p:cBhvr>
                                            <p:cTn id="72" dur="500"/>
                                            <p:tgtEl>
                                              <p:spTgt spid="12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93"/>
                                            </p:tgtEl>
                                            <p:attrNameLst>
                                              <p:attrName>style.visibility</p:attrName>
                                            </p:attrNameLst>
                                          </p:cBhvr>
                                          <p:to>
                                            <p:strVal val="visible"/>
                                          </p:to>
                                        </p:set>
                                        <p:anim calcmode="lin" valueType="num">
                                          <p:cBhvr>
                                            <p:cTn id="77" dur="500" fill="hold"/>
                                            <p:tgtEl>
                                              <p:spTgt spid="93"/>
                                            </p:tgtEl>
                                            <p:attrNameLst>
                                              <p:attrName>ppt_w</p:attrName>
                                            </p:attrNameLst>
                                          </p:cBhvr>
                                          <p:tavLst>
                                            <p:tav tm="0">
                                              <p:val>
                                                <p:fltVal val="0"/>
                                              </p:val>
                                            </p:tav>
                                            <p:tav tm="100000">
                                              <p:val>
                                                <p:strVal val="#ppt_w"/>
                                              </p:val>
                                            </p:tav>
                                          </p:tavLst>
                                        </p:anim>
                                        <p:anim calcmode="lin" valueType="num">
                                          <p:cBhvr>
                                            <p:cTn id="78" dur="500" fill="hold"/>
                                            <p:tgtEl>
                                              <p:spTgt spid="93"/>
                                            </p:tgtEl>
                                            <p:attrNameLst>
                                              <p:attrName>ppt_h</p:attrName>
                                            </p:attrNameLst>
                                          </p:cBhvr>
                                          <p:tavLst>
                                            <p:tav tm="0">
                                              <p:val>
                                                <p:fltVal val="0"/>
                                              </p:val>
                                            </p:tav>
                                            <p:tav tm="100000">
                                              <p:val>
                                                <p:strVal val="#ppt_h"/>
                                              </p:val>
                                            </p:tav>
                                          </p:tavLst>
                                        </p:anim>
                                        <p:animEffect transition="in" filter="fade">
                                          <p:cBhvr>
                                            <p:cTn id="79" dur="500"/>
                                            <p:tgtEl>
                                              <p:spTgt spid="93"/>
                                            </p:tgtEl>
                                          </p:cBhvr>
                                        </p:animEffect>
                                      </p:childTnLst>
                                    </p:cTn>
                                  </p:par>
                                </p:childTnLst>
                              </p:cTn>
                            </p:par>
                            <p:par>
                              <p:cTn id="80" fill="hold">
                                <p:stCondLst>
                                  <p:cond delay="500"/>
                                </p:stCondLst>
                                <p:childTnLst>
                                  <p:par>
                                    <p:cTn id="81" presetID="22" presetClass="entr" presetSubtype="2" fill="hold" nodeType="after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wipe(right)">
                                          <p:cBhvr>
                                            <p:cTn id="83" dur="500"/>
                                            <p:tgtEl>
                                              <p:spTgt spid="121"/>
                                            </p:tgtEl>
                                          </p:cBhvr>
                                        </p:animEffect>
                                      </p:childTnLst>
                                    </p:cTn>
                                  </p:par>
                                </p:childTnLst>
                              </p:cTn>
                            </p:par>
                            <p:par>
                              <p:cTn id="84" fill="hold">
                                <p:stCondLst>
                                  <p:cond delay="1000"/>
                                </p:stCondLst>
                                <p:childTnLst>
                                  <p:par>
                                    <p:cTn id="85" presetID="22" presetClass="entr" presetSubtype="2" fill="hold" grpId="0" nodeType="afterEffect">
                                      <p:stCondLst>
                                        <p:cond delay="0"/>
                                      </p:stCondLst>
                                      <p:childTnLst>
                                        <p:set>
                                          <p:cBhvr>
                                            <p:cTn id="86" dur="1" fill="hold">
                                              <p:stCondLst>
                                                <p:cond delay="0"/>
                                              </p:stCondLst>
                                            </p:cTn>
                                            <p:tgtEl>
                                              <p:spTgt spid="123"/>
                                            </p:tgtEl>
                                            <p:attrNameLst>
                                              <p:attrName>style.visibility</p:attrName>
                                            </p:attrNameLst>
                                          </p:cBhvr>
                                          <p:to>
                                            <p:strVal val="visible"/>
                                          </p:to>
                                        </p:set>
                                        <p:animEffect transition="in" filter="wipe(right)">
                                          <p:cBhvr>
                                            <p:cTn id="8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4" grpId="0"/>
          <p:bldP spid="117" grpId="0"/>
          <p:bldP spid="122" grpId="0"/>
          <p:bldP spid="123" grpId="0"/>
          <p:bldP spid="1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left)">
                                          <p:cBhvr>
                                            <p:cTn id="23" dur="500"/>
                                            <p:tgtEl>
                                              <p:spTgt spid="51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wipe(left)">
                                          <p:cBhvr>
                                            <p:cTn id="27" dur="500"/>
                                            <p:tgtEl>
                                              <p:spTgt spid="1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 calcmode="lin" valueType="num">
                                          <p:cBhvr>
                                            <p:cTn id="32" dur="500" fill="hold"/>
                                            <p:tgtEl>
                                              <p:spTgt spid="106"/>
                                            </p:tgtEl>
                                            <p:attrNameLst>
                                              <p:attrName>ppt_w</p:attrName>
                                            </p:attrNameLst>
                                          </p:cBhvr>
                                          <p:tavLst>
                                            <p:tav tm="0">
                                              <p:val>
                                                <p:fltVal val="0"/>
                                              </p:val>
                                            </p:tav>
                                            <p:tav tm="100000">
                                              <p:val>
                                                <p:strVal val="#ppt_w"/>
                                              </p:val>
                                            </p:tav>
                                          </p:tavLst>
                                        </p:anim>
                                        <p:anim calcmode="lin" valueType="num">
                                          <p:cBhvr>
                                            <p:cTn id="33" dur="500" fill="hold"/>
                                            <p:tgtEl>
                                              <p:spTgt spid="106"/>
                                            </p:tgtEl>
                                            <p:attrNameLst>
                                              <p:attrName>ppt_h</p:attrName>
                                            </p:attrNameLst>
                                          </p:cBhvr>
                                          <p:tavLst>
                                            <p:tav tm="0">
                                              <p:val>
                                                <p:fltVal val="0"/>
                                              </p:val>
                                            </p:tav>
                                            <p:tav tm="100000">
                                              <p:val>
                                                <p:strVal val="#ppt_h"/>
                                              </p:val>
                                            </p:tav>
                                          </p:tavLst>
                                        </p:anim>
                                        <p:animEffect transition="in" filter="fade">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18"/>
                                            </p:tgtEl>
                                            <p:attrNameLst>
                                              <p:attrName>style.visibility</p:attrName>
                                            </p:attrNameLst>
                                          </p:cBhvr>
                                          <p:to>
                                            <p:strVal val="visible"/>
                                          </p:to>
                                        </p:set>
                                        <p:animEffect transition="in" filter="wipe(left)">
                                          <p:cBhvr>
                                            <p:cTn id="38" dur="500"/>
                                            <p:tgtEl>
                                              <p:spTgt spid="11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24"/>
                                            </p:tgtEl>
                                            <p:attrNameLst>
                                              <p:attrName>style.visibility</p:attrName>
                                            </p:attrNameLst>
                                          </p:cBhvr>
                                          <p:to>
                                            <p:strVal val="visible"/>
                                          </p:to>
                                        </p:set>
                                        <p:animEffect transition="in" filter="wipe(left)">
                                          <p:cBhvr>
                                            <p:cTn id="42" dur="500"/>
                                            <p:tgtEl>
                                              <p:spTgt spid="1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94"/>
                                            </p:tgtEl>
                                            <p:attrNameLst>
                                              <p:attrName>style.visibility</p:attrName>
                                            </p:attrNameLst>
                                          </p:cBhvr>
                                          <p:to>
                                            <p:strVal val="visible"/>
                                          </p:to>
                                        </p:set>
                                        <p:anim calcmode="lin" valueType="num">
                                          <p:cBhvr>
                                            <p:cTn id="47" dur="500" fill="hold"/>
                                            <p:tgtEl>
                                              <p:spTgt spid="94"/>
                                            </p:tgtEl>
                                            <p:attrNameLst>
                                              <p:attrName>ppt_w</p:attrName>
                                            </p:attrNameLst>
                                          </p:cBhvr>
                                          <p:tavLst>
                                            <p:tav tm="0">
                                              <p:val>
                                                <p:fltVal val="0"/>
                                              </p:val>
                                            </p:tav>
                                            <p:tav tm="100000">
                                              <p:val>
                                                <p:strVal val="#ppt_w"/>
                                              </p:val>
                                            </p:tav>
                                          </p:tavLst>
                                        </p:anim>
                                        <p:anim calcmode="lin" valueType="num">
                                          <p:cBhvr>
                                            <p:cTn id="48" dur="500" fill="hold"/>
                                            <p:tgtEl>
                                              <p:spTgt spid="94"/>
                                            </p:tgtEl>
                                            <p:attrNameLst>
                                              <p:attrName>ppt_h</p:attrName>
                                            </p:attrNameLst>
                                          </p:cBhvr>
                                          <p:tavLst>
                                            <p:tav tm="0">
                                              <p:val>
                                                <p:fltVal val="0"/>
                                              </p:val>
                                            </p:tav>
                                            <p:tav tm="100000">
                                              <p:val>
                                                <p:strVal val="#ppt_h"/>
                                              </p:val>
                                            </p:tav>
                                          </p:tavLst>
                                        </p:anim>
                                        <p:animEffect transition="in" filter="fade">
                                          <p:cBhvr>
                                            <p:cTn id="49" dur="500"/>
                                            <p:tgtEl>
                                              <p:spTgt spid="94"/>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wipe(right)">
                                          <p:cBhvr>
                                            <p:cTn id="53" dur="500"/>
                                            <p:tgtEl>
                                              <p:spTgt spid="116"/>
                                            </p:tgtEl>
                                          </p:cBhvr>
                                        </p:animEffect>
                                      </p:childTnLst>
                                    </p:cTn>
                                  </p:par>
                                </p:childTnLst>
                              </p:cTn>
                            </p:par>
                            <p:par>
                              <p:cTn id="54" fill="hold">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117"/>
                                            </p:tgtEl>
                                            <p:attrNameLst>
                                              <p:attrName>style.visibility</p:attrName>
                                            </p:attrNameLst>
                                          </p:cBhvr>
                                          <p:to>
                                            <p:strVal val="visible"/>
                                          </p:to>
                                        </p:set>
                                        <p:animEffect transition="in" filter="wipe(right)">
                                          <p:cBhvr>
                                            <p:cTn id="57" dur="500"/>
                                            <p:tgtEl>
                                              <p:spTgt spid="11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95"/>
                                            </p:tgtEl>
                                            <p:attrNameLst>
                                              <p:attrName>style.visibility</p:attrName>
                                            </p:attrNameLst>
                                          </p:cBhvr>
                                          <p:to>
                                            <p:strVal val="visible"/>
                                          </p:to>
                                        </p:set>
                                        <p:anim calcmode="lin" valueType="num">
                                          <p:cBhvr>
                                            <p:cTn id="62" dur="500" fill="hold"/>
                                            <p:tgtEl>
                                              <p:spTgt spid="95"/>
                                            </p:tgtEl>
                                            <p:attrNameLst>
                                              <p:attrName>ppt_w</p:attrName>
                                            </p:attrNameLst>
                                          </p:cBhvr>
                                          <p:tavLst>
                                            <p:tav tm="0">
                                              <p:val>
                                                <p:fltVal val="0"/>
                                              </p:val>
                                            </p:tav>
                                            <p:tav tm="100000">
                                              <p:val>
                                                <p:strVal val="#ppt_w"/>
                                              </p:val>
                                            </p:tav>
                                          </p:tavLst>
                                        </p:anim>
                                        <p:anim calcmode="lin" valueType="num">
                                          <p:cBhvr>
                                            <p:cTn id="63" dur="500" fill="hold"/>
                                            <p:tgtEl>
                                              <p:spTgt spid="95"/>
                                            </p:tgtEl>
                                            <p:attrNameLst>
                                              <p:attrName>ppt_h</p:attrName>
                                            </p:attrNameLst>
                                          </p:cBhvr>
                                          <p:tavLst>
                                            <p:tav tm="0">
                                              <p:val>
                                                <p:fltVal val="0"/>
                                              </p:val>
                                            </p:tav>
                                            <p:tav tm="100000">
                                              <p:val>
                                                <p:strVal val="#ppt_h"/>
                                              </p:val>
                                            </p:tav>
                                          </p:tavLst>
                                        </p:anim>
                                        <p:animEffect transition="in" filter="fade">
                                          <p:cBhvr>
                                            <p:cTn id="64" dur="500"/>
                                            <p:tgtEl>
                                              <p:spTgt spid="95"/>
                                            </p:tgtEl>
                                          </p:cBhvr>
                                        </p:animEffec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120"/>
                                            </p:tgtEl>
                                            <p:attrNameLst>
                                              <p:attrName>style.visibility</p:attrName>
                                            </p:attrNameLst>
                                          </p:cBhvr>
                                          <p:to>
                                            <p:strVal val="visible"/>
                                          </p:to>
                                        </p:set>
                                        <p:animEffect transition="in" filter="wipe(right)">
                                          <p:cBhvr>
                                            <p:cTn id="68" dur="500"/>
                                            <p:tgtEl>
                                              <p:spTgt spid="120"/>
                                            </p:tgtEl>
                                          </p:cBhvr>
                                        </p:animEffect>
                                      </p:childTnLst>
                                    </p:cTn>
                                  </p:par>
                                </p:childTnLst>
                              </p:cTn>
                            </p:par>
                            <p:par>
                              <p:cTn id="69" fill="hold">
                                <p:stCondLst>
                                  <p:cond delay="1000"/>
                                </p:stCondLst>
                                <p:childTnLst>
                                  <p:par>
                                    <p:cTn id="70" presetID="22" presetClass="entr" presetSubtype="2" fill="hold" grpId="0" nodeType="after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wipe(right)">
                                          <p:cBhvr>
                                            <p:cTn id="72" dur="500"/>
                                            <p:tgtEl>
                                              <p:spTgt spid="12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93"/>
                                            </p:tgtEl>
                                            <p:attrNameLst>
                                              <p:attrName>style.visibility</p:attrName>
                                            </p:attrNameLst>
                                          </p:cBhvr>
                                          <p:to>
                                            <p:strVal val="visible"/>
                                          </p:to>
                                        </p:set>
                                        <p:anim calcmode="lin" valueType="num">
                                          <p:cBhvr>
                                            <p:cTn id="77" dur="500" fill="hold"/>
                                            <p:tgtEl>
                                              <p:spTgt spid="93"/>
                                            </p:tgtEl>
                                            <p:attrNameLst>
                                              <p:attrName>ppt_w</p:attrName>
                                            </p:attrNameLst>
                                          </p:cBhvr>
                                          <p:tavLst>
                                            <p:tav tm="0">
                                              <p:val>
                                                <p:fltVal val="0"/>
                                              </p:val>
                                            </p:tav>
                                            <p:tav tm="100000">
                                              <p:val>
                                                <p:strVal val="#ppt_w"/>
                                              </p:val>
                                            </p:tav>
                                          </p:tavLst>
                                        </p:anim>
                                        <p:anim calcmode="lin" valueType="num">
                                          <p:cBhvr>
                                            <p:cTn id="78" dur="500" fill="hold"/>
                                            <p:tgtEl>
                                              <p:spTgt spid="93"/>
                                            </p:tgtEl>
                                            <p:attrNameLst>
                                              <p:attrName>ppt_h</p:attrName>
                                            </p:attrNameLst>
                                          </p:cBhvr>
                                          <p:tavLst>
                                            <p:tav tm="0">
                                              <p:val>
                                                <p:fltVal val="0"/>
                                              </p:val>
                                            </p:tav>
                                            <p:tav tm="100000">
                                              <p:val>
                                                <p:strVal val="#ppt_h"/>
                                              </p:val>
                                            </p:tav>
                                          </p:tavLst>
                                        </p:anim>
                                        <p:animEffect transition="in" filter="fade">
                                          <p:cBhvr>
                                            <p:cTn id="79" dur="500"/>
                                            <p:tgtEl>
                                              <p:spTgt spid="93"/>
                                            </p:tgtEl>
                                          </p:cBhvr>
                                        </p:animEffect>
                                      </p:childTnLst>
                                    </p:cTn>
                                  </p:par>
                                </p:childTnLst>
                              </p:cTn>
                            </p:par>
                            <p:par>
                              <p:cTn id="80" fill="hold">
                                <p:stCondLst>
                                  <p:cond delay="500"/>
                                </p:stCondLst>
                                <p:childTnLst>
                                  <p:par>
                                    <p:cTn id="81" presetID="22" presetClass="entr" presetSubtype="2" fill="hold" nodeType="after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wipe(right)">
                                          <p:cBhvr>
                                            <p:cTn id="83" dur="500"/>
                                            <p:tgtEl>
                                              <p:spTgt spid="121"/>
                                            </p:tgtEl>
                                          </p:cBhvr>
                                        </p:animEffect>
                                      </p:childTnLst>
                                    </p:cTn>
                                  </p:par>
                                </p:childTnLst>
                              </p:cTn>
                            </p:par>
                            <p:par>
                              <p:cTn id="84" fill="hold">
                                <p:stCondLst>
                                  <p:cond delay="1000"/>
                                </p:stCondLst>
                                <p:childTnLst>
                                  <p:par>
                                    <p:cTn id="85" presetID="22" presetClass="entr" presetSubtype="2" fill="hold" grpId="0" nodeType="afterEffect">
                                      <p:stCondLst>
                                        <p:cond delay="0"/>
                                      </p:stCondLst>
                                      <p:childTnLst>
                                        <p:set>
                                          <p:cBhvr>
                                            <p:cTn id="86" dur="1" fill="hold">
                                              <p:stCondLst>
                                                <p:cond delay="0"/>
                                              </p:stCondLst>
                                            </p:cTn>
                                            <p:tgtEl>
                                              <p:spTgt spid="123"/>
                                            </p:tgtEl>
                                            <p:attrNameLst>
                                              <p:attrName>style.visibility</p:attrName>
                                            </p:attrNameLst>
                                          </p:cBhvr>
                                          <p:to>
                                            <p:strVal val="visible"/>
                                          </p:to>
                                        </p:set>
                                        <p:animEffect transition="in" filter="wipe(right)">
                                          <p:cBhvr>
                                            <p:cTn id="8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4" grpId="0"/>
          <p:bldP spid="117" grpId="0"/>
          <p:bldP spid="122" grpId="0"/>
          <p:bldP spid="123" grpId="0"/>
          <p:bldP spid="12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A65A6E-106E-4B81-A812-8716F21203A4}"/>
              </a:ext>
            </a:extLst>
          </p:cNvPr>
          <p:cNvSpPr txBox="1"/>
          <p:nvPr/>
        </p:nvSpPr>
        <p:spPr>
          <a:xfrm>
            <a:off x="0" y="2152650"/>
            <a:ext cx="1990726" cy="2554545"/>
          </a:xfrm>
          <a:prstGeom prst="rect">
            <a:avLst/>
          </a:prstGeom>
          <a:noFill/>
        </p:spPr>
        <p:txBody>
          <a:bodyPr wrap="square" rtlCol="0">
            <a:spAutoFit/>
          </a:bodyPr>
          <a:lstStyle/>
          <a:p>
            <a:pPr algn="ctr"/>
            <a:r>
              <a:rPr lang="vi-VN" sz="4000" b="1" dirty="0" err="1">
                <a:solidFill>
                  <a:srgbClr val="FFFF00"/>
                </a:solidFill>
              </a:rPr>
              <a:t>Nội</a:t>
            </a:r>
            <a:r>
              <a:rPr lang="vi-VN" sz="4000" b="1" dirty="0">
                <a:solidFill>
                  <a:srgbClr val="FFFF00"/>
                </a:solidFill>
              </a:rPr>
              <a:t> dung ghi </a:t>
            </a:r>
            <a:r>
              <a:rPr lang="vi-VN" sz="4000" b="1" dirty="0" err="1">
                <a:solidFill>
                  <a:srgbClr val="FFFF00"/>
                </a:solidFill>
              </a:rPr>
              <a:t>bảng</a:t>
            </a:r>
            <a:endParaRPr lang="en-US" sz="4000" b="1" dirty="0">
              <a:solidFill>
                <a:srgbClr val="FFFF00"/>
              </a:solidFill>
            </a:endParaRPr>
          </a:p>
        </p:txBody>
      </p:sp>
      <p:pic>
        <p:nvPicPr>
          <p:cNvPr id="4" name="Picture 3">
            <a:extLst>
              <a:ext uri="{FF2B5EF4-FFF2-40B4-BE49-F238E27FC236}">
                <a16:creationId xmlns:a16="http://schemas.microsoft.com/office/drawing/2014/main" id="{8D0EF103-0DA0-4D9E-A7B5-61DD103ECC8A}"/>
              </a:ext>
            </a:extLst>
          </p:cNvPr>
          <p:cNvPicPr>
            <a:picLocks noChangeAspect="1"/>
          </p:cNvPicPr>
          <p:nvPr/>
        </p:nvPicPr>
        <p:blipFill>
          <a:blip r:embed="rId2"/>
          <a:stretch>
            <a:fillRect/>
          </a:stretch>
        </p:blipFill>
        <p:spPr>
          <a:xfrm>
            <a:off x="2214562" y="109537"/>
            <a:ext cx="9344025" cy="6600825"/>
          </a:xfrm>
          <a:prstGeom prst="rect">
            <a:avLst/>
          </a:prstGeom>
        </p:spPr>
      </p:pic>
    </p:spTree>
    <p:extLst>
      <p:ext uri="{BB962C8B-B14F-4D97-AF65-F5344CB8AC3E}">
        <p14:creationId xmlns:p14="http://schemas.microsoft.com/office/powerpoint/2010/main" val="304307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AD239250-D6D5-4910-8D16-AD2DCBBC93CA}"/>
              </a:ext>
            </a:extLst>
          </p:cNvPr>
          <p:cNvSpPr/>
          <p:nvPr/>
        </p:nvSpPr>
        <p:spPr>
          <a:xfrm>
            <a:off x="0" y="76200"/>
            <a:ext cx="12192000" cy="6858000"/>
          </a:xfrm>
          <a:prstGeom prst="rect">
            <a:avLst/>
          </a:prstGeom>
          <a:solidFill>
            <a:srgbClr val="FFCC99">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2" name="Picture 4" descr="D:\liên kết CHT\question-mark-300x300.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0116" y="273411"/>
            <a:ext cx="1741884" cy="1741884"/>
          </a:xfrm>
          <a:prstGeom prst="rect">
            <a:avLst/>
          </a:prstGeom>
          <a:noFill/>
          <a:extLst>
            <a:ext uri="{909E8E84-426E-40DD-AFC4-6F175D3DCCD1}">
              <a14:hiddenFill xmlns:a14="http://schemas.microsoft.com/office/drawing/2010/main">
                <a:solidFill>
                  <a:srgbClr val="FFFFFF"/>
                </a:solidFill>
              </a14:hiddenFill>
            </a:ext>
          </a:extLst>
        </p:spPr>
      </p:pic>
      <p:sp>
        <p:nvSpPr>
          <p:cNvPr id="55" name="AutoShape 27"/>
          <p:cNvSpPr>
            <a:spLocks noChangeArrowheads="1"/>
          </p:cNvSpPr>
          <p:nvPr/>
        </p:nvSpPr>
        <p:spPr bwMode="auto">
          <a:xfrm>
            <a:off x="9998160" y="4679589"/>
            <a:ext cx="1524000" cy="1905000"/>
          </a:xfrm>
          <a:prstGeom prst="cloudCallout">
            <a:avLst>
              <a:gd name="adj1" fmla="val 81752"/>
              <a:gd name="adj2" fmla="val 47227"/>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rPr>
              <a:t>15s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rPr>
              <a:t>bắt</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rPr>
              <a:t>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rPr>
              <a:t>đầu</a:t>
            </a:r>
            <a:endPar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endParaRPr>
          </a:p>
        </p:txBody>
      </p:sp>
      <p:grpSp>
        <p:nvGrpSpPr>
          <p:cNvPr id="56" name="Group 28"/>
          <p:cNvGrpSpPr>
            <a:grpSpLocks/>
          </p:cNvGrpSpPr>
          <p:nvPr/>
        </p:nvGrpSpPr>
        <p:grpSpPr bwMode="auto">
          <a:xfrm>
            <a:off x="124278" y="5212989"/>
            <a:ext cx="1774825" cy="1371600"/>
            <a:chOff x="4450" y="0"/>
            <a:chExt cx="1118" cy="1104"/>
          </a:xfrm>
        </p:grpSpPr>
        <p:pic>
          <p:nvPicPr>
            <p:cNvPr id="57" name="Picture 29"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58" name="AutoShape 30"/>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01s </a:t>
              </a:r>
            </a:p>
          </p:txBody>
        </p:sp>
      </p:grpSp>
      <p:grpSp>
        <p:nvGrpSpPr>
          <p:cNvPr id="59" name="Group 31"/>
          <p:cNvGrpSpPr>
            <a:grpSpLocks/>
          </p:cNvGrpSpPr>
          <p:nvPr/>
        </p:nvGrpSpPr>
        <p:grpSpPr bwMode="auto">
          <a:xfrm>
            <a:off x="124278" y="5212989"/>
            <a:ext cx="1774825" cy="1371600"/>
            <a:chOff x="4450" y="0"/>
            <a:chExt cx="1118" cy="1104"/>
          </a:xfrm>
        </p:grpSpPr>
        <p:pic>
          <p:nvPicPr>
            <p:cNvPr id="60" name="Picture 32"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61" name="AutoShape 33"/>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02s </a:t>
              </a:r>
            </a:p>
          </p:txBody>
        </p:sp>
      </p:grpSp>
      <p:grpSp>
        <p:nvGrpSpPr>
          <p:cNvPr id="62" name="Group 34"/>
          <p:cNvGrpSpPr>
            <a:grpSpLocks/>
          </p:cNvGrpSpPr>
          <p:nvPr/>
        </p:nvGrpSpPr>
        <p:grpSpPr bwMode="auto">
          <a:xfrm>
            <a:off x="124278" y="5212989"/>
            <a:ext cx="1774825" cy="1371600"/>
            <a:chOff x="4450" y="0"/>
            <a:chExt cx="1118" cy="1104"/>
          </a:xfrm>
        </p:grpSpPr>
        <p:pic>
          <p:nvPicPr>
            <p:cNvPr id="63" name="Picture 35"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64" name="AutoShape 36"/>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03s </a:t>
              </a:r>
            </a:p>
          </p:txBody>
        </p:sp>
      </p:grpSp>
      <p:grpSp>
        <p:nvGrpSpPr>
          <p:cNvPr id="65" name="Group 37"/>
          <p:cNvGrpSpPr>
            <a:grpSpLocks/>
          </p:cNvGrpSpPr>
          <p:nvPr/>
        </p:nvGrpSpPr>
        <p:grpSpPr bwMode="auto">
          <a:xfrm>
            <a:off x="124278" y="5212989"/>
            <a:ext cx="1774825" cy="1371600"/>
            <a:chOff x="4450" y="0"/>
            <a:chExt cx="1118" cy="1104"/>
          </a:xfrm>
        </p:grpSpPr>
        <p:pic>
          <p:nvPicPr>
            <p:cNvPr id="66" name="Picture 38"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67" name="AutoShape 39"/>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04s </a:t>
              </a:r>
            </a:p>
          </p:txBody>
        </p:sp>
      </p:grpSp>
      <p:grpSp>
        <p:nvGrpSpPr>
          <p:cNvPr id="68" name="Group 40"/>
          <p:cNvGrpSpPr>
            <a:grpSpLocks/>
          </p:cNvGrpSpPr>
          <p:nvPr/>
        </p:nvGrpSpPr>
        <p:grpSpPr bwMode="auto">
          <a:xfrm>
            <a:off x="124278" y="5212989"/>
            <a:ext cx="1774825" cy="1371600"/>
            <a:chOff x="4450" y="0"/>
            <a:chExt cx="1118" cy="1104"/>
          </a:xfrm>
        </p:grpSpPr>
        <p:pic>
          <p:nvPicPr>
            <p:cNvPr id="69" name="Picture 41"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70" name="AutoShape 42"/>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05s </a:t>
              </a:r>
            </a:p>
          </p:txBody>
        </p:sp>
      </p:grpSp>
      <p:grpSp>
        <p:nvGrpSpPr>
          <p:cNvPr id="71" name="Group 43"/>
          <p:cNvGrpSpPr>
            <a:grpSpLocks/>
          </p:cNvGrpSpPr>
          <p:nvPr/>
        </p:nvGrpSpPr>
        <p:grpSpPr bwMode="auto">
          <a:xfrm>
            <a:off x="124278" y="5212989"/>
            <a:ext cx="1774825" cy="1371600"/>
            <a:chOff x="4450" y="0"/>
            <a:chExt cx="1118" cy="1104"/>
          </a:xfrm>
        </p:grpSpPr>
        <p:pic>
          <p:nvPicPr>
            <p:cNvPr id="72" name="Picture 44"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73" name="AutoShape 45"/>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06s </a:t>
              </a:r>
            </a:p>
          </p:txBody>
        </p:sp>
      </p:grpSp>
      <p:grpSp>
        <p:nvGrpSpPr>
          <p:cNvPr id="74" name="Group 46"/>
          <p:cNvGrpSpPr>
            <a:grpSpLocks/>
          </p:cNvGrpSpPr>
          <p:nvPr/>
        </p:nvGrpSpPr>
        <p:grpSpPr bwMode="auto">
          <a:xfrm>
            <a:off x="124278" y="5212989"/>
            <a:ext cx="1774825" cy="1371600"/>
            <a:chOff x="4450" y="0"/>
            <a:chExt cx="1118" cy="1104"/>
          </a:xfrm>
        </p:grpSpPr>
        <p:pic>
          <p:nvPicPr>
            <p:cNvPr id="75" name="Picture 47"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76" name="AutoShape 48"/>
            <p:cNvSpPr>
              <a:spLocks noChangeArrowheads="1"/>
            </p:cNvSpPr>
            <p:nvPr/>
          </p:nvSpPr>
          <p:spPr bwMode="auto">
            <a:xfrm>
              <a:off x="457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07s </a:t>
              </a:r>
            </a:p>
          </p:txBody>
        </p:sp>
      </p:grpSp>
      <p:grpSp>
        <p:nvGrpSpPr>
          <p:cNvPr id="77" name="Group 49"/>
          <p:cNvGrpSpPr>
            <a:grpSpLocks/>
          </p:cNvGrpSpPr>
          <p:nvPr/>
        </p:nvGrpSpPr>
        <p:grpSpPr bwMode="auto">
          <a:xfrm>
            <a:off x="124278" y="5212989"/>
            <a:ext cx="1774825" cy="1371600"/>
            <a:chOff x="4450" y="0"/>
            <a:chExt cx="1118" cy="1104"/>
          </a:xfrm>
        </p:grpSpPr>
        <p:pic>
          <p:nvPicPr>
            <p:cNvPr id="78" name="Picture 50"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79" name="AutoShape 51"/>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08s </a:t>
              </a:r>
            </a:p>
          </p:txBody>
        </p:sp>
      </p:grpSp>
      <p:grpSp>
        <p:nvGrpSpPr>
          <p:cNvPr id="80" name="Group 52"/>
          <p:cNvGrpSpPr>
            <a:grpSpLocks/>
          </p:cNvGrpSpPr>
          <p:nvPr/>
        </p:nvGrpSpPr>
        <p:grpSpPr bwMode="auto">
          <a:xfrm>
            <a:off x="124278" y="5212989"/>
            <a:ext cx="1774825" cy="1371600"/>
            <a:chOff x="4450" y="0"/>
            <a:chExt cx="1118" cy="1104"/>
          </a:xfrm>
        </p:grpSpPr>
        <p:pic>
          <p:nvPicPr>
            <p:cNvPr id="81" name="Picture 53"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82" name="AutoShape 54"/>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09s </a:t>
              </a:r>
            </a:p>
          </p:txBody>
        </p:sp>
      </p:grpSp>
      <p:grpSp>
        <p:nvGrpSpPr>
          <p:cNvPr id="83" name="Group 55"/>
          <p:cNvGrpSpPr>
            <a:grpSpLocks/>
          </p:cNvGrpSpPr>
          <p:nvPr/>
        </p:nvGrpSpPr>
        <p:grpSpPr bwMode="auto">
          <a:xfrm>
            <a:off x="124278" y="5212989"/>
            <a:ext cx="1774825" cy="1371600"/>
            <a:chOff x="4450" y="0"/>
            <a:chExt cx="1118" cy="1104"/>
          </a:xfrm>
        </p:grpSpPr>
        <p:pic>
          <p:nvPicPr>
            <p:cNvPr id="84" name="Picture 56"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85" name="AutoShape 57"/>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10s </a:t>
              </a:r>
            </a:p>
          </p:txBody>
        </p:sp>
      </p:grpSp>
      <p:grpSp>
        <p:nvGrpSpPr>
          <p:cNvPr id="86" name="Group 58"/>
          <p:cNvGrpSpPr>
            <a:grpSpLocks/>
          </p:cNvGrpSpPr>
          <p:nvPr/>
        </p:nvGrpSpPr>
        <p:grpSpPr bwMode="auto">
          <a:xfrm>
            <a:off x="124278" y="5212989"/>
            <a:ext cx="1774825" cy="1371600"/>
            <a:chOff x="4450" y="0"/>
            <a:chExt cx="1118" cy="1104"/>
          </a:xfrm>
        </p:grpSpPr>
        <p:pic>
          <p:nvPicPr>
            <p:cNvPr id="87" name="Picture 59"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88" name="AutoShape 60"/>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11s </a:t>
              </a:r>
            </a:p>
          </p:txBody>
        </p:sp>
      </p:grpSp>
      <p:grpSp>
        <p:nvGrpSpPr>
          <p:cNvPr id="89" name="Group 61"/>
          <p:cNvGrpSpPr>
            <a:grpSpLocks/>
          </p:cNvGrpSpPr>
          <p:nvPr/>
        </p:nvGrpSpPr>
        <p:grpSpPr bwMode="auto">
          <a:xfrm>
            <a:off x="124278" y="5212989"/>
            <a:ext cx="1774825" cy="1371600"/>
            <a:chOff x="4450" y="0"/>
            <a:chExt cx="1118" cy="1104"/>
          </a:xfrm>
        </p:grpSpPr>
        <p:pic>
          <p:nvPicPr>
            <p:cNvPr id="90" name="Picture 62"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91" name="AutoShape 63"/>
            <p:cNvSpPr>
              <a:spLocks noChangeArrowheads="1"/>
            </p:cNvSpPr>
            <p:nvPr/>
          </p:nvSpPr>
          <p:spPr bwMode="auto">
            <a:xfrm>
              <a:off x="456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kumimoji="1" lang="en-US" altLang="en-US" sz="6600" dirty="0">
                  <a:solidFill>
                    <a:srgbClr val="FF3300"/>
                  </a:solidFill>
                </a:rPr>
                <a:t>12s </a:t>
              </a:r>
            </a:p>
          </p:txBody>
        </p:sp>
      </p:grpSp>
      <p:grpSp>
        <p:nvGrpSpPr>
          <p:cNvPr id="92" name="Group 64"/>
          <p:cNvGrpSpPr>
            <a:grpSpLocks/>
          </p:cNvGrpSpPr>
          <p:nvPr/>
        </p:nvGrpSpPr>
        <p:grpSpPr bwMode="auto">
          <a:xfrm>
            <a:off x="124278" y="5212989"/>
            <a:ext cx="1774825" cy="1371600"/>
            <a:chOff x="4450" y="0"/>
            <a:chExt cx="1118" cy="1104"/>
          </a:xfrm>
        </p:grpSpPr>
        <p:pic>
          <p:nvPicPr>
            <p:cNvPr id="93" name="Picture 65"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94" name="AutoShape 66"/>
            <p:cNvSpPr>
              <a:spLocks noChangeArrowheads="1"/>
            </p:cNvSpPr>
            <p:nvPr/>
          </p:nvSpPr>
          <p:spPr bwMode="auto">
            <a:xfrm>
              <a:off x="460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13s </a:t>
              </a:r>
            </a:p>
          </p:txBody>
        </p:sp>
      </p:grpSp>
      <p:grpSp>
        <p:nvGrpSpPr>
          <p:cNvPr id="95" name="Group 67"/>
          <p:cNvGrpSpPr>
            <a:grpSpLocks/>
          </p:cNvGrpSpPr>
          <p:nvPr/>
        </p:nvGrpSpPr>
        <p:grpSpPr bwMode="auto">
          <a:xfrm>
            <a:off x="124278" y="5212989"/>
            <a:ext cx="1774825" cy="1371600"/>
            <a:chOff x="4450" y="0"/>
            <a:chExt cx="1118" cy="1104"/>
          </a:xfrm>
        </p:grpSpPr>
        <p:pic>
          <p:nvPicPr>
            <p:cNvPr id="96" name="Picture 68"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97" name="AutoShape 69"/>
            <p:cNvSpPr>
              <a:spLocks noChangeArrowheads="1"/>
            </p:cNvSpPr>
            <p:nvPr/>
          </p:nvSpPr>
          <p:spPr bwMode="auto">
            <a:xfrm>
              <a:off x="460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14s </a:t>
              </a:r>
            </a:p>
          </p:txBody>
        </p:sp>
      </p:grpSp>
      <p:grpSp>
        <p:nvGrpSpPr>
          <p:cNvPr id="98" name="Group 70"/>
          <p:cNvGrpSpPr>
            <a:grpSpLocks/>
          </p:cNvGrpSpPr>
          <p:nvPr/>
        </p:nvGrpSpPr>
        <p:grpSpPr bwMode="auto">
          <a:xfrm>
            <a:off x="124278" y="5212989"/>
            <a:ext cx="1774825" cy="1371600"/>
            <a:chOff x="4450" y="0"/>
            <a:chExt cx="1118" cy="1104"/>
          </a:xfrm>
        </p:grpSpPr>
        <p:pic>
          <p:nvPicPr>
            <p:cNvPr id="99" name="Picture 71" descr="CL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00" name="AutoShape 72"/>
            <p:cNvSpPr>
              <a:spLocks noChangeArrowheads="1"/>
            </p:cNvSpPr>
            <p:nvPr/>
          </p:nvSpPr>
          <p:spPr bwMode="auto">
            <a:xfrm>
              <a:off x="457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15s </a:t>
              </a:r>
            </a:p>
          </p:txBody>
        </p:sp>
      </p:grpSp>
      <p:sp>
        <p:nvSpPr>
          <p:cNvPr id="101" name="AutoShape 73"/>
          <p:cNvSpPr>
            <a:spLocks noChangeArrowheads="1"/>
          </p:cNvSpPr>
          <p:nvPr/>
        </p:nvSpPr>
        <p:spPr bwMode="auto">
          <a:xfrm>
            <a:off x="9964260" y="4557770"/>
            <a:ext cx="1524000" cy="2133600"/>
          </a:xfrm>
          <a:prstGeom prst="cloudCallout">
            <a:avLst>
              <a:gd name="adj1" fmla="val 98440"/>
              <a:gd name="adj2" fmla="val 21801"/>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Đã</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hết</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 15s</a:t>
            </a:r>
          </a:p>
        </p:txBody>
      </p:sp>
      <p:sp>
        <p:nvSpPr>
          <p:cNvPr id="2" name="TextBox 1"/>
          <p:cNvSpPr txBox="1"/>
          <p:nvPr/>
        </p:nvSpPr>
        <p:spPr>
          <a:xfrm>
            <a:off x="1847371" y="166630"/>
            <a:ext cx="9015070" cy="5560112"/>
          </a:xfrm>
          <a:prstGeom prst="rect">
            <a:avLst/>
          </a:prstGeom>
          <a:noFill/>
        </p:spPr>
        <p:txBody>
          <a:bodyPr wrap="square" rtlCol="0">
            <a:spAutoFit/>
          </a:bodyPr>
          <a:lstStyle/>
          <a:p>
            <a:pPr algn="just">
              <a:lnSpc>
                <a:spcPct val="150000"/>
              </a:lnSpc>
            </a:pPr>
            <a:r>
              <a:rPr lang="en-US" sz="3000" b="1" u="sng" dirty="0" err="1">
                <a:solidFill>
                  <a:schemeClr val="tx1">
                    <a:lumMod val="85000"/>
                    <a:lumOff val="15000"/>
                  </a:schemeClr>
                </a:solidFill>
                <a:latin typeface="Tw Cen MT" panose="020B0602020104020603" pitchFamily="34" charset="0"/>
                <a:cs typeface="Times New Roman" panose="02020603050405020304" pitchFamily="18" charset="0"/>
              </a:rPr>
              <a:t>Câu</a:t>
            </a:r>
            <a:r>
              <a:rPr lang="en-US" sz="3000" b="1" u="sng" dirty="0">
                <a:solidFill>
                  <a:schemeClr val="tx1">
                    <a:lumMod val="85000"/>
                    <a:lumOff val="15000"/>
                  </a:schemeClr>
                </a:solidFill>
                <a:latin typeface="Tw Cen MT" panose="020B0602020104020603" pitchFamily="34" charset="0"/>
                <a:cs typeface="Times New Roman" panose="02020603050405020304" pitchFamily="18" charset="0"/>
              </a:rPr>
              <a:t> 1:</a:t>
            </a:r>
            <a:r>
              <a:rPr lang="en-US" sz="3000" b="1"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Cho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các</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phát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biểu</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sau</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đây</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a:t>
            </a:r>
          </a:p>
          <a:p>
            <a:pPr marL="342900" indent="-342900" algn="just">
              <a:lnSpc>
                <a:spcPct val="150000"/>
              </a:lnSpc>
              <a:buAutoNum type="arabicParenBoth"/>
            </a:pP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axit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tác</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dụng</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với</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bazơ</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tạo</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muối</a:t>
            </a:r>
            <a:endParaRPr lang="en-US" sz="3000" dirty="0">
              <a:solidFill>
                <a:schemeClr val="tx1">
                  <a:lumMod val="85000"/>
                  <a:lumOff val="15000"/>
                </a:schemeClr>
              </a:solidFill>
              <a:latin typeface="Tw Cen MT" panose="020B0602020104020603" pitchFamily="34" charset="0"/>
              <a:cs typeface="Times New Roman" panose="02020603050405020304" pitchFamily="18" charset="0"/>
            </a:endParaRPr>
          </a:p>
          <a:p>
            <a:pPr marL="342900" indent="-342900" algn="just">
              <a:lnSpc>
                <a:spcPct val="150000"/>
              </a:lnSpc>
              <a:buAutoNum type="arabicParenBoth"/>
            </a:pP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Tất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cả</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bazơ</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đều</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tác</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dụng</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được</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với</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nước</a:t>
            </a:r>
            <a:endParaRPr lang="en-US" sz="3000" dirty="0">
              <a:solidFill>
                <a:schemeClr val="tx1">
                  <a:lumMod val="85000"/>
                  <a:lumOff val="15000"/>
                </a:schemeClr>
              </a:solidFill>
              <a:latin typeface="Tw Cen MT" panose="020B0602020104020603" pitchFamily="34" charset="0"/>
              <a:cs typeface="Times New Roman" panose="02020603050405020304" pitchFamily="18" charset="0"/>
            </a:endParaRPr>
          </a:p>
          <a:p>
            <a:pPr marL="342900" indent="-342900" algn="just">
              <a:lnSpc>
                <a:spcPct val="150000"/>
              </a:lnSpc>
              <a:buAutoNum type="arabicParenBoth"/>
            </a:pP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bazơ</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tác</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dụng</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vớ</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axit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tạo</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muối</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và</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nước</a:t>
            </a:r>
            <a:endParaRPr lang="en-US" sz="3000" dirty="0">
              <a:solidFill>
                <a:schemeClr val="tx1">
                  <a:lumMod val="85000"/>
                  <a:lumOff val="15000"/>
                </a:schemeClr>
              </a:solidFill>
              <a:latin typeface="Tw Cen MT" panose="020B0602020104020603" pitchFamily="34" charset="0"/>
              <a:cs typeface="Times New Roman" panose="02020603050405020304" pitchFamily="18" charset="0"/>
            </a:endParaRPr>
          </a:p>
          <a:p>
            <a:pPr marL="342900" indent="-342900" algn="just">
              <a:lnSpc>
                <a:spcPct val="150000"/>
              </a:lnSpc>
              <a:buAutoNum type="arabicParenBoth"/>
            </a:pP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trung</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tính</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là</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không</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tạo</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muối</a:t>
            </a:r>
            <a:endParaRPr lang="en-US" sz="3000" dirty="0">
              <a:solidFill>
                <a:schemeClr val="tx1">
                  <a:lumMod val="85000"/>
                  <a:lumOff val="15000"/>
                </a:schemeClr>
              </a:solidFill>
              <a:latin typeface="Tw Cen MT" panose="020B0602020104020603" pitchFamily="34" charset="0"/>
              <a:cs typeface="Times New Roman" panose="02020603050405020304" pitchFamily="18" charset="0"/>
            </a:endParaRPr>
          </a:p>
          <a:p>
            <a:pPr marL="342900" indent="-342900" algn="just">
              <a:lnSpc>
                <a:spcPct val="150000"/>
              </a:lnSpc>
              <a:buAutoNum type="arabicParenBoth"/>
            </a:pP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Căn</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cứ</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vào</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tính</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chất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hóa</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học</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của</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người</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ta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phân</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thành</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3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loại</a:t>
            </a:r>
            <a:endParaRPr lang="en-US" sz="3000" dirty="0">
              <a:solidFill>
                <a:schemeClr val="tx1">
                  <a:lumMod val="85000"/>
                  <a:lumOff val="15000"/>
                </a:schemeClr>
              </a:solidFill>
              <a:latin typeface="Tw Cen MT" panose="020B0602020104020603" pitchFamily="34" charset="0"/>
              <a:cs typeface="Times New Roman" panose="02020603050405020304" pitchFamily="18" charset="0"/>
            </a:endParaRPr>
          </a:p>
          <a:p>
            <a:pPr algn="just">
              <a:lnSpc>
                <a:spcPct val="150000"/>
              </a:lnSpc>
            </a:pP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Số</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phát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biểu</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đúng</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là</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a:t>
            </a:r>
          </a:p>
        </p:txBody>
      </p:sp>
      <p:sp>
        <p:nvSpPr>
          <p:cNvPr id="6" name="TextBox 5"/>
          <p:cNvSpPr txBox="1"/>
          <p:nvPr/>
        </p:nvSpPr>
        <p:spPr>
          <a:xfrm>
            <a:off x="2564246" y="5792052"/>
            <a:ext cx="989322" cy="553998"/>
          </a:xfrm>
          <a:prstGeom prst="rect">
            <a:avLst/>
          </a:prstGeom>
          <a:noFill/>
        </p:spPr>
        <p:txBody>
          <a:bodyPr wrap="square" rtlCol="0">
            <a:spAutoFit/>
          </a:bodyPr>
          <a:lstStyle/>
          <a:p>
            <a:r>
              <a:rPr lang="en-US" sz="3000" b="1" dirty="0">
                <a:latin typeface="Tw Cen MT" panose="020B0602020104020603" pitchFamily="34" charset="0"/>
                <a:cs typeface="Times New Roman" panose="02020603050405020304" pitchFamily="18" charset="0"/>
              </a:rPr>
              <a:t>A. 2</a:t>
            </a:r>
          </a:p>
        </p:txBody>
      </p:sp>
      <p:sp>
        <p:nvSpPr>
          <p:cNvPr id="102" name="TextBox 101"/>
          <p:cNvSpPr txBox="1"/>
          <p:nvPr/>
        </p:nvSpPr>
        <p:spPr>
          <a:xfrm>
            <a:off x="4660662" y="5787609"/>
            <a:ext cx="989322" cy="553998"/>
          </a:xfrm>
          <a:prstGeom prst="rect">
            <a:avLst/>
          </a:prstGeom>
          <a:noFill/>
        </p:spPr>
        <p:txBody>
          <a:bodyPr wrap="square" rtlCol="0">
            <a:spAutoFit/>
          </a:bodyPr>
          <a:lstStyle/>
          <a:p>
            <a:r>
              <a:rPr lang="en-US" sz="3000" b="1" dirty="0">
                <a:latin typeface="Tw Cen MT" panose="020B0602020104020603" pitchFamily="34" charset="0"/>
                <a:cs typeface="Times New Roman" panose="02020603050405020304" pitchFamily="18" charset="0"/>
              </a:rPr>
              <a:t>B. 3</a:t>
            </a:r>
          </a:p>
        </p:txBody>
      </p:sp>
      <p:sp>
        <p:nvSpPr>
          <p:cNvPr id="103" name="TextBox 102"/>
          <p:cNvSpPr txBox="1"/>
          <p:nvPr/>
        </p:nvSpPr>
        <p:spPr>
          <a:xfrm>
            <a:off x="6757078" y="5754771"/>
            <a:ext cx="989322" cy="553998"/>
          </a:xfrm>
          <a:prstGeom prst="rect">
            <a:avLst/>
          </a:prstGeom>
          <a:noFill/>
        </p:spPr>
        <p:txBody>
          <a:bodyPr wrap="square" rtlCol="0">
            <a:spAutoFit/>
          </a:bodyPr>
          <a:lstStyle/>
          <a:p>
            <a:r>
              <a:rPr lang="en-US" sz="3000" b="1" dirty="0">
                <a:latin typeface="Tw Cen MT" panose="020B0602020104020603" pitchFamily="34" charset="0"/>
                <a:cs typeface="Times New Roman" panose="02020603050405020304" pitchFamily="18" charset="0"/>
              </a:rPr>
              <a:t>C. 4</a:t>
            </a:r>
          </a:p>
        </p:txBody>
      </p:sp>
      <p:sp>
        <p:nvSpPr>
          <p:cNvPr id="104" name="TextBox 103"/>
          <p:cNvSpPr txBox="1"/>
          <p:nvPr/>
        </p:nvSpPr>
        <p:spPr>
          <a:xfrm>
            <a:off x="8839345" y="5787609"/>
            <a:ext cx="989322" cy="553998"/>
          </a:xfrm>
          <a:prstGeom prst="rect">
            <a:avLst/>
          </a:prstGeom>
          <a:noFill/>
        </p:spPr>
        <p:txBody>
          <a:bodyPr wrap="square" rtlCol="0">
            <a:spAutoFit/>
          </a:bodyPr>
          <a:lstStyle/>
          <a:p>
            <a:r>
              <a:rPr lang="en-US" sz="3000" b="1" dirty="0">
                <a:latin typeface="Tw Cen MT" panose="020B0602020104020603" pitchFamily="34" charset="0"/>
                <a:cs typeface="Times New Roman" panose="02020603050405020304" pitchFamily="18" charset="0"/>
              </a:rPr>
              <a:t>D. 5</a:t>
            </a:r>
          </a:p>
        </p:txBody>
      </p:sp>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8334F635-85ED-4173-813C-EA96BCF64D3F}"/>
                  </a:ext>
                </a:extLst>
              </p14:cNvPr>
              <p14:cNvContentPartPr/>
              <p14:nvPr/>
            </p14:nvContentPartPr>
            <p14:xfrm>
              <a:off x="1141635" y="1064865"/>
              <a:ext cx="23760" cy="6120"/>
            </p14:xfrm>
          </p:contentPart>
        </mc:Choice>
        <mc:Fallback>
          <p:pic>
            <p:nvPicPr>
              <p:cNvPr id="4" name="Ink 3">
                <a:extLst>
                  <a:ext uri="{FF2B5EF4-FFF2-40B4-BE49-F238E27FC236}">
                    <a16:creationId xmlns:a16="http://schemas.microsoft.com/office/drawing/2014/main" id="{8334F635-85ED-4173-813C-EA96BCF64D3F}"/>
                  </a:ext>
                </a:extLst>
              </p:cNvPr>
              <p:cNvPicPr/>
              <p:nvPr/>
            </p:nvPicPr>
            <p:blipFill>
              <a:blip r:embed="rId8"/>
              <a:stretch>
                <a:fillRect/>
              </a:stretch>
            </p:blipFill>
            <p:spPr>
              <a:xfrm>
                <a:off x="1132635" y="1056225"/>
                <a:ext cx="414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566FF3D3-296A-4E5E-A698-85F4D0FDF43B}"/>
                  </a:ext>
                </a:extLst>
              </p14:cNvPr>
              <p14:cNvContentPartPr/>
              <p14:nvPr/>
            </p14:nvContentPartPr>
            <p14:xfrm>
              <a:off x="1142355" y="1147080"/>
              <a:ext cx="29880" cy="21240"/>
            </p14:xfrm>
          </p:contentPart>
        </mc:Choice>
        <mc:Fallback>
          <p:pic>
            <p:nvPicPr>
              <p:cNvPr id="5" name="Ink 4">
                <a:extLst>
                  <a:ext uri="{FF2B5EF4-FFF2-40B4-BE49-F238E27FC236}">
                    <a16:creationId xmlns:a16="http://schemas.microsoft.com/office/drawing/2014/main" id="{566FF3D3-296A-4E5E-A698-85F4D0FDF43B}"/>
                  </a:ext>
                </a:extLst>
              </p:cNvPr>
              <p:cNvPicPr/>
              <p:nvPr/>
            </p:nvPicPr>
            <p:blipFill>
              <a:blip r:embed="rId10"/>
              <a:stretch>
                <a:fillRect/>
              </a:stretch>
            </p:blipFill>
            <p:spPr>
              <a:xfrm>
                <a:off x="1133355" y="1138080"/>
                <a:ext cx="47520" cy="38880"/>
              </a:xfrm>
              <a:prstGeom prst="rect">
                <a:avLst/>
              </a:prstGeom>
            </p:spPr>
          </p:pic>
        </mc:Fallback>
      </mc:AlternateContent>
    </p:spTree>
    <p:extLst>
      <p:ext uri="{BB962C8B-B14F-4D97-AF65-F5344CB8AC3E}">
        <p14:creationId xmlns:p14="http://schemas.microsoft.com/office/powerpoint/2010/main" val="2432881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type="lt">
                                    <p:tmPct val="0"/>
                                  </p:iterate>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type="lt">
                                    <p:tmPct val="0"/>
                                  </p:iterate>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1" nodeType="withEffect">
                                  <p:stCondLst>
                                    <p:cond delay="0"/>
                                  </p:stCondLst>
                                  <p:iterate type="lt">
                                    <p:tmPct val="0"/>
                                  </p:iterate>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1"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32772"/>
                                        </p:tgtEl>
                                        <p:attrNameLst>
                                          <p:attrName>style.visibility</p:attrName>
                                        </p:attrNameLst>
                                      </p:cBhvr>
                                      <p:to>
                                        <p:strVal val="visible"/>
                                      </p:to>
                                    </p:set>
                                    <p:anim calcmode="lin" valueType="num">
                                      <p:cBhvr additive="base">
                                        <p:cTn id="39" dur="500" fill="hold"/>
                                        <p:tgtEl>
                                          <p:spTgt spid="32772"/>
                                        </p:tgtEl>
                                        <p:attrNameLst>
                                          <p:attrName>ppt_x</p:attrName>
                                        </p:attrNameLst>
                                      </p:cBhvr>
                                      <p:tavLst>
                                        <p:tav tm="0">
                                          <p:val>
                                            <p:strVal val="#ppt_x"/>
                                          </p:val>
                                        </p:tav>
                                        <p:tav tm="100000">
                                          <p:val>
                                            <p:strVal val="#ppt_x"/>
                                          </p:val>
                                        </p:tav>
                                      </p:tavLst>
                                    </p:anim>
                                    <p:anim calcmode="lin" valueType="num">
                                      <p:cBhvr additive="base">
                                        <p:cTn id="40" dur="500" fill="hold"/>
                                        <p:tgtEl>
                                          <p:spTgt spid="32772"/>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cBhvr additive="base">
                                        <p:cTn id="44" dur="500" fill="hold"/>
                                        <p:tgtEl>
                                          <p:spTgt spid="104"/>
                                        </p:tgtEl>
                                        <p:attrNameLst>
                                          <p:attrName>ppt_x</p:attrName>
                                        </p:attrNameLst>
                                      </p:cBhvr>
                                      <p:tavLst>
                                        <p:tav tm="0">
                                          <p:val>
                                            <p:strVal val="0-#ppt_w/2"/>
                                          </p:val>
                                        </p:tav>
                                        <p:tav tm="100000">
                                          <p:val>
                                            <p:strVal val="#ppt_x"/>
                                          </p:val>
                                        </p:tav>
                                      </p:tavLst>
                                    </p:anim>
                                    <p:anim calcmode="lin" valueType="num">
                                      <p:cBhvr additive="base">
                                        <p:cTn id="45" dur="500" fill="hold"/>
                                        <p:tgtEl>
                                          <p:spTgt spid="104"/>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250"/>
                                  </p:stCondLst>
                                  <p:iterate type="lt">
                                    <p:tmPct val="0"/>
                                  </p:iterate>
                                  <p:childTnLst>
                                    <p:set>
                                      <p:cBhvr>
                                        <p:cTn id="47" dur="1" fill="hold">
                                          <p:stCondLst>
                                            <p:cond delay="0"/>
                                          </p:stCondLst>
                                        </p:cTn>
                                        <p:tgtEl>
                                          <p:spTgt spid="103">
                                            <p:txEl>
                                              <p:pRg st="0" end="0"/>
                                            </p:txEl>
                                          </p:spTgt>
                                        </p:tgtEl>
                                        <p:attrNameLst>
                                          <p:attrName>style.visibility</p:attrName>
                                        </p:attrNameLst>
                                      </p:cBhvr>
                                      <p:to>
                                        <p:strVal val="visible"/>
                                      </p:to>
                                    </p:set>
                                    <p:anim calcmode="lin" valueType="num">
                                      <p:cBhvr additive="base">
                                        <p:cTn id="48" dur="500" fill="hold"/>
                                        <p:tgtEl>
                                          <p:spTgt spid="103">
                                            <p:txEl>
                                              <p:pRg st="0" end="0"/>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3">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500"/>
                                  </p:stCondLst>
                                  <p:childTnLst>
                                    <p:set>
                                      <p:cBhvr>
                                        <p:cTn id="51" dur="1" fill="hold">
                                          <p:stCondLst>
                                            <p:cond delay="0"/>
                                          </p:stCondLst>
                                        </p:cTn>
                                        <p:tgtEl>
                                          <p:spTgt spid="102"/>
                                        </p:tgtEl>
                                        <p:attrNameLst>
                                          <p:attrName>style.visibility</p:attrName>
                                        </p:attrNameLst>
                                      </p:cBhvr>
                                      <p:to>
                                        <p:strVal val="visible"/>
                                      </p:to>
                                    </p:set>
                                    <p:anim calcmode="lin" valueType="num">
                                      <p:cBhvr additive="base">
                                        <p:cTn id="52" dur="500" fill="hold"/>
                                        <p:tgtEl>
                                          <p:spTgt spid="102"/>
                                        </p:tgtEl>
                                        <p:attrNameLst>
                                          <p:attrName>ppt_x</p:attrName>
                                        </p:attrNameLst>
                                      </p:cBhvr>
                                      <p:tavLst>
                                        <p:tav tm="0">
                                          <p:val>
                                            <p:strVal val="0-#ppt_w/2"/>
                                          </p:val>
                                        </p:tav>
                                        <p:tav tm="100000">
                                          <p:val>
                                            <p:strVal val="#ppt_x"/>
                                          </p:val>
                                        </p:tav>
                                      </p:tavLst>
                                    </p:anim>
                                    <p:anim calcmode="lin" valueType="num">
                                      <p:cBhvr additive="base">
                                        <p:cTn id="53" dur="500" fill="hold"/>
                                        <p:tgtEl>
                                          <p:spTgt spid="102"/>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75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0-#ppt_w/2"/>
                                          </p:val>
                                        </p:tav>
                                        <p:tav tm="100000">
                                          <p:val>
                                            <p:strVal val="#ppt_x"/>
                                          </p:val>
                                        </p:tav>
                                      </p:tavLst>
                                    </p:anim>
                                    <p:anim calcmode="lin" valueType="num">
                                      <p:cBhvr additive="base">
                                        <p:cTn id="5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checkerboard(across)">
                                      <p:cBhvr>
                                        <p:cTn id="62" dur="1000"/>
                                        <p:tgtEl>
                                          <p:spTgt spid="55"/>
                                        </p:tgtEl>
                                      </p:cBhvr>
                                    </p:animEffect>
                                  </p:childTnLst>
                                  <p:subTnLst>
                                    <p:audio>
                                      <p:cMediaNode vol="0">
                                        <p:cTn display="0" masterRel="sameClick">
                                          <p:stCondLst>
                                            <p:cond evt="begin" delay="0">
                                              <p:tn val="60"/>
                                            </p:cond>
                                          </p:stCondLst>
                                          <p:endCondLst>
                                            <p:cond evt="onStopAudio" delay="0">
                                              <p:tgtEl>
                                                <p:sldTgt/>
                                              </p:tgtEl>
                                            </p:cond>
                                          </p:endCondLst>
                                        </p:cTn>
                                        <p:tgtEl>
                                          <p:sndTgt r:embed="rId2" name="REC04.wav"/>
                                        </p:tgtEl>
                                      </p:cMediaNode>
                                    </p:audio>
                                  </p:subTnLst>
                                </p:cTn>
                              </p:par>
                            </p:childTnLst>
                          </p:cTn>
                        </p:par>
                        <p:par>
                          <p:cTn id="63" fill="hold">
                            <p:stCondLst>
                              <p:cond delay="1000"/>
                            </p:stCondLst>
                            <p:childTnLst>
                              <p:par>
                                <p:cTn id="64" presetID="5" presetClass="exit" presetSubtype="10" fill="hold" grpId="1" nodeType="afterEffect">
                                  <p:stCondLst>
                                    <p:cond delay="500"/>
                                  </p:stCondLst>
                                  <p:childTnLst>
                                    <p:animEffect transition="out" filter="checkerboard(across)">
                                      <p:cBhvr>
                                        <p:cTn id="65" dur="500"/>
                                        <p:tgtEl>
                                          <p:spTgt spid="55"/>
                                        </p:tgtEl>
                                      </p:cBhvr>
                                    </p:animEffect>
                                    <p:set>
                                      <p:cBhvr>
                                        <p:cTn id="66" dur="1" fill="hold">
                                          <p:stCondLst>
                                            <p:cond delay="499"/>
                                          </p:stCondLst>
                                        </p:cTn>
                                        <p:tgtEl>
                                          <p:spTgt spid="55"/>
                                        </p:tgtEl>
                                        <p:attrNameLst>
                                          <p:attrName>style.visibility</p:attrName>
                                        </p:attrNameLst>
                                      </p:cBhvr>
                                      <p:to>
                                        <p:strVal val="hidden"/>
                                      </p:to>
                                    </p:set>
                                  </p:childTnLst>
                                  <p:subTnLst>
                                    <p:audio>
                                      <p:cMediaNode vol="7000">
                                        <p:cTn display="0" masterRel="sameClick">
                                          <p:stCondLst>
                                            <p:cond evt="begin" delay="0">
                                              <p:tn val="64"/>
                                            </p:cond>
                                          </p:stCondLst>
                                          <p:endCondLst>
                                            <p:cond evt="onStopAudio" delay="0">
                                              <p:tgtEl>
                                                <p:sldTgt/>
                                              </p:tgtEl>
                                            </p:cond>
                                          </p:endCondLst>
                                        </p:cTn>
                                        <p:tgtEl>
                                          <p:sndTgt r:embed="rId2" name="REC04.wav"/>
                                        </p:tgtEl>
                                      </p:cMediaNode>
                                    </p:audio>
                                  </p:subTnLst>
                                </p:cTn>
                              </p:par>
                            </p:childTnLst>
                          </p:cTn>
                        </p:par>
                        <p:par>
                          <p:cTn id="67" fill="hold">
                            <p:stCondLst>
                              <p:cond delay="2000"/>
                            </p:stCondLst>
                            <p:childTnLst>
                              <p:par>
                                <p:cTn id="68" presetID="1" presetClass="entr" presetSubtype="0" fill="hold" nodeType="afterEffect">
                                  <p:stCondLst>
                                    <p:cond delay="1000"/>
                                  </p:stCondLst>
                                  <p:childTnLst>
                                    <p:set>
                                      <p:cBhvr>
                                        <p:cTn id="69" dur="1" fill="hold">
                                          <p:stCondLst>
                                            <p:cond delay="0"/>
                                          </p:stCondLst>
                                        </p:cTn>
                                        <p:tgtEl>
                                          <p:spTgt spid="56"/>
                                        </p:tgtEl>
                                        <p:attrNameLst>
                                          <p:attrName>style.visibility</p:attrName>
                                        </p:attrNameLst>
                                      </p:cBhvr>
                                      <p:to>
                                        <p:strVal val="visible"/>
                                      </p:to>
                                    </p:set>
                                  </p:childTnLst>
                                  <p:subTnLst>
                                    <p:audio>
                                      <p:cMediaNode vol="100000">
                                        <p:cTn display="0" masterRel="sameClick">
                                          <p:stCondLst>
                                            <p:cond evt="begin" delay="0">
                                              <p:tn val="68"/>
                                            </p:cond>
                                          </p:stCondLst>
                                          <p:endCondLst>
                                            <p:cond evt="onStopAudio" delay="0">
                                              <p:tgtEl>
                                                <p:sldTgt/>
                                              </p:tgtEl>
                                            </p:cond>
                                          </p:endCondLst>
                                        </p:cTn>
                                        <p:tgtEl>
                                          <p:sndTgt r:embed="rId3" name="DING.WAV"/>
                                        </p:tgtEl>
                                      </p:cMediaNode>
                                    </p:audio>
                                  </p:subTnLst>
                                </p:cTn>
                              </p:par>
                            </p:childTnLst>
                          </p:cTn>
                        </p:par>
                        <p:par>
                          <p:cTn id="70" fill="hold">
                            <p:stCondLst>
                              <p:cond delay="3000"/>
                            </p:stCondLst>
                            <p:childTnLst>
                              <p:par>
                                <p:cTn id="71" presetID="1" presetClass="entr" presetSubtype="0" fill="hold" nodeType="afterEffect">
                                  <p:stCondLst>
                                    <p:cond delay="1000"/>
                                  </p:stCondLst>
                                  <p:childTnLst>
                                    <p:set>
                                      <p:cBhvr>
                                        <p:cTn id="72" dur="1" fill="hold">
                                          <p:stCondLst>
                                            <p:cond delay="0"/>
                                          </p:stCondLst>
                                        </p:cTn>
                                        <p:tgtEl>
                                          <p:spTgt spid="59"/>
                                        </p:tgtEl>
                                        <p:attrNameLst>
                                          <p:attrName>style.visibility</p:attrName>
                                        </p:attrNameLst>
                                      </p:cBhvr>
                                      <p:to>
                                        <p:strVal val="visible"/>
                                      </p:to>
                                    </p:set>
                                  </p:childTnLst>
                                  <p:subTnLst>
                                    <p:audio>
                                      <p:cMediaNode vol="100000">
                                        <p:cTn display="0" masterRel="sameClick">
                                          <p:stCondLst>
                                            <p:cond evt="begin" delay="0">
                                              <p:tn val="71"/>
                                            </p:cond>
                                          </p:stCondLst>
                                          <p:endCondLst>
                                            <p:cond evt="onStopAudio" delay="0">
                                              <p:tgtEl>
                                                <p:sldTgt/>
                                              </p:tgtEl>
                                            </p:cond>
                                          </p:endCondLst>
                                        </p:cTn>
                                        <p:tgtEl>
                                          <p:sndTgt r:embed="rId3" name="DING.WAV"/>
                                        </p:tgtEl>
                                      </p:cMediaNode>
                                    </p:audio>
                                  </p:subTnLst>
                                </p:cTn>
                              </p:par>
                            </p:childTnLst>
                          </p:cTn>
                        </p:par>
                        <p:par>
                          <p:cTn id="73" fill="hold">
                            <p:stCondLst>
                              <p:cond delay="4000"/>
                            </p:stCondLst>
                            <p:childTnLst>
                              <p:par>
                                <p:cTn id="74" presetID="1" presetClass="entr" presetSubtype="0" fill="hold" nodeType="afterEffect">
                                  <p:stCondLst>
                                    <p:cond delay="1000"/>
                                  </p:stCondLst>
                                  <p:childTnLst>
                                    <p:set>
                                      <p:cBhvr>
                                        <p:cTn id="75" dur="1" fill="hold">
                                          <p:stCondLst>
                                            <p:cond delay="0"/>
                                          </p:stCondLst>
                                        </p:cTn>
                                        <p:tgtEl>
                                          <p:spTgt spid="62"/>
                                        </p:tgtEl>
                                        <p:attrNameLst>
                                          <p:attrName>style.visibility</p:attrName>
                                        </p:attrNameLst>
                                      </p:cBhvr>
                                      <p:to>
                                        <p:strVal val="visible"/>
                                      </p:to>
                                    </p:set>
                                  </p:childTnLst>
                                  <p:subTnLst>
                                    <p:audio>
                                      <p:cMediaNode vol="100000">
                                        <p:cTn display="0" masterRel="sameClick">
                                          <p:stCondLst>
                                            <p:cond evt="begin" delay="0">
                                              <p:tn val="74"/>
                                            </p:cond>
                                          </p:stCondLst>
                                          <p:endCondLst>
                                            <p:cond evt="onStopAudio" delay="0">
                                              <p:tgtEl>
                                                <p:sldTgt/>
                                              </p:tgtEl>
                                            </p:cond>
                                          </p:endCondLst>
                                        </p:cTn>
                                        <p:tgtEl>
                                          <p:sndTgt r:embed="rId3" name="DING.WAV"/>
                                        </p:tgtEl>
                                      </p:cMediaNode>
                                    </p:audio>
                                  </p:subTnLst>
                                </p:cTn>
                              </p:par>
                            </p:childTnLst>
                          </p:cTn>
                        </p:par>
                        <p:par>
                          <p:cTn id="76" fill="hold">
                            <p:stCondLst>
                              <p:cond delay="5000"/>
                            </p:stCondLst>
                            <p:childTnLst>
                              <p:par>
                                <p:cTn id="77" presetID="1" presetClass="entr" presetSubtype="0" fill="hold" nodeType="afterEffect">
                                  <p:stCondLst>
                                    <p:cond delay="1000"/>
                                  </p:stCondLst>
                                  <p:childTnLst>
                                    <p:set>
                                      <p:cBhvr>
                                        <p:cTn id="78" dur="1" fill="hold">
                                          <p:stCondLst>
                                            <p:cond delay="0"/>
                                          </p:stCondLst>
                                        </p:cTn>
                                        <p:tgtEl>
                                          <p:spTgt spid="65"/>
                                        </p:tgtEl>
                                        <p:attrNameLst>
                                          <p:attrName>style.visibility</p:attrName>
                                        </p:attrNameLst>
                                      </p:cBhvr>
                                      <p:to>
                                        <p:strVal val="visible"/>
                                      </p:to>
                                    </p:set>
                                  </p:childTnLst>
                                  <p:subTnLst>
                                    <p:audio>
                                      <p:cMediaNode vol="100000">
                                        <p:cTn display="0" masterRel="sameClick">
                                          <p:stCondLst>
                                            <p:cond evt="begin" delay="0">
                                              <p:tn val="77"/>
                                            </p:cond>
                                          </p:stCondLst>
                                          <p:endCondLst>
                                            <p:cond evt="onStopAudio" delay="0">
                                              <p:tgtEl>
                                                <p:sldTgt/>
                                              </p:tgtEl>
                                            </p:cond>
                                          </p:endCondLst>
                                        </p:cTn>
                                        <p:tgtEl>
                                          <p:sndTgt r:embed="rId3" name="DING.WAV"/>
                                        </p:tgtEl>
                                      </p:cMediaNode>
                                    </p:audio>
                                  </p:subTnLst>
                                </p:cTn>
                              </p:par>
                            </p:childTnLst>
                          </p:cTn>
                        </p:par>
                        <p:par>
                          <p:cTn id="79" fill="hold">
                            <p:stCondLst>
                              <p:cond delay="6000"/>
                            </p:stCondLst>
                            <p:childTnLst>
                              <p:par>
                                <p:cTn id="80" presetID="1" presetClass="entr" presetSubtype="0" fill="hold" nodeType="afterEffect">
                                  <p:stCondLst>
                                    <p:cond delay="1000"/>
                                  </p:stCondLst>
                                  <p:childTnLst>
                                    <p:set>
                                      <p:cBhvr>
                                        <p:cTn id="81" dur="1" fill="hold">
                                          <p:stCondLst>
                                            <p:cond delay="0"/>
                                          </p:stCondLst>
                                        </p:cTn>
                                        <p:tgtEl>
                                          <p:spTgt spid="68"/>
                                        </p:tgtEl>
                                        <p:attrNameLst>
                                          <p:attrName>style.visibility</p:attrName>
                                        </p:attrNameLst>
                                      </p:cBhvr>
                                      <p:to>
                                        <p:strVal val="visible"/>
                                      </p:to>
                                    </p:set>
                                  </p:childTnLst>
                                  <p:subTnLst>
                                    <p:audio>
                                      <p:cMediaNode vol="100000">
                                        <p:cTn display="0" masterRel="sameClick">
                                          <p:stCondLst>
                                            <p:cond evt="begin" delay="0">
                                              <p:tn val="80"/>
                                            </p:cond>
                                          </p:stCondLst>
                                          <p:endCondLst>
                                            <p:cond evt="onStopAudio" delay="0">
                                              <p:tgtEl>
                                                <p:sldTgt/>
                                              </p:tgtEl>
                                            </p:cond>
                                          </p:endCondLst>
                                        </p:cTn>
                                        <p:tgtEl>
                                          <p:sndTgt r:embed="rId3" name="DING.WAV"/>
                                        </p:tgtEl>
                                      </p:cMediaNode>
                                    </p:audio>
                                  </p:subTnLst>
                                </p:cTn>
                              </p:par>
                            </p:childTnLst>
                          </p:cTn>
                        </p:par>
                        <p:par>
                          <p:cTn id="82" fill="hold">
                            <p:stCondLst>
                              <p:cond delay="7000"/>
                            </p:stCondLst>
                            <p:childTnLst>
                              <p:par>
                                <p:cTn id="83" presetID="1" presetClass="entr" presetSubtype="0" fill="hold" nodeType="afterEffect">
                                  <p:stCondLst>
                                    <p:cond delay="1000"/>
                                  </p:stCondLst>
                                  <p:childTnLst>
                                    <p:set>
                                      <p:cBhvr>
                                        <p:cTn id="8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5" fill="hold">
                            <p:stCondLst>
                              <p:cond delay="8000"/>
                            </p:stCondLst>
                            <p:childTnLst>
                              <p:par>
                                <p:cTn id="86" presetID="1" presetClass="entr" presetSubtype="0" fill="hold" nodeType="afterEffect">
                                  <p:stCondLst>
                                    <p:cond delay="1000"/>
                                  </p:stCondLst>
                                  <p:childTnLst>
                                    <p:set>
                                      <p:cBhvr>
                                        <p:cTn id="8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DING.WAV"/>
                                        </p:tgtEl>
                                      </p:cMediaNode>
                                    </p:audio>
                                  </p:subTnLst>
                                </p:cTn>
                              </p:par>
                            </p:childTnLst>
                          </p:cTn>
                        </p:par>
                        <p:par>
                          <p:cTn id="88" fill="hold">
                            <p:stCondLst>
                              <p:cond delay="9000"/>
                            </p:stCondLst>
                            <p:childTnLst>
                              <p:par>
                                <p:cTn id="89" presetID="1" presetClass="entr" presetSubtype="0" fill="hold" nodeType="afterEffect">
                                  <p:stCondLst>
                                    <p:cond delay="1000"/>
                                  </p:stCondLst>
                                  <p:childTnLst>
                                    <p:set>
                                      <p:cBhvr>
                                        <p:cTn id="90"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DING.WAV"/>
                                        </p:tgtEl>
                                      </p:cMediaNode>
                                    </p:audio>
                                  </p:subTnLst>
                                </p:cTn>
                              </p:par>
                            </p:childTnLst>
                          </p:cTn>
                        </p:par>
                        <p:par>
                          <p:cTn id="91" fill="hold">
                            <p:stCondLst>
                              <p:cond delay="10000"/>
                            </p:stCondLst>
                            <p:childTnLst>
                              <p:par>
                                <p:cTn id="92" presetID="1" presetClass="entr" presetSubtype="0" fill="hold" nodeType="afterEffect">
                                  <p:stCondLst>
                                    <p:cond delay="1000"/>
                                  </p:stCondLst>
                                  <p:childTnLst>
                                    <p:set>
                                      <p:cBhvr>
                                        <p:cTn id="93"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DING.WAV"/>
                                        </p:tgtEl>
                                      </p:cMediaNode>
                                    </p:audio>
                                  </p:subTnLst>
                                </p:cTn>
                              </p:par>
                            </p:childTnLst>
                          </p:cTn>
                        </p:par>
                        <p:par>
                          <p:cTn id="94" fill="hold">
                            <p:stCondLst>
                              <p:cond delay="11000"/>
                            </p:stCondLst>
                            <p:childTnLst>
                              <p:par>
                                <p:cTn id="95" presetID="1" presetClass="entr" presetSubtype="0" fill="hold" nodeType="afterEffect">
                                  <p:stCondLst>
                                    <p:cond delay="1000"/>
                                  </p:stCondLst>
                                  <p:childTnLst>
                                    <p:set>
                                      <p:cBhvr>
                                        <p:cTn id="96"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DING.WAV"/>
                                        </p:tgtEl>
                                      </p:cMediaNode>
                                    </p:audio>
                                  </p:subTnLst>
                                </p:cTn>
                              </p:par>
                            </p:childTnLst>
                          </p:cTn>
                        </p:par>
                        <p:par>
                          <p:cTn id="97" fill="hold">
                            <p:stCondLst>
                              <p:cond delay="12000"/>
                            </p:stCondLst>
                            <p:childTnLst>
                              <p:par>
                                <p:cTn id="98" presetID="1" presetClass="entr" presetSubtype="0" fill="hold" nodeType="afterEffect">
                                  <p:stCondLst>
                                    <p:cond delay="1000"/>
                                  </p:stCondLst>
                                  <p:childTnLst>
                                    <p:set>
                                      <p:cBhvr>
                                        <p:cTn id="99"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DING.WAV"/>
                                        </p:tgtEl>
                                      </p:cMediaNode>
                                    </p:audio>
                                  </p:subTnLst>
                                </p:cTn>
                              </p:par>
                            </p:childTnLst>
                          </p:cTn>
                        </p:par>
                        <p:par>
                          <p:cTn id="100" fill="hold">
                            <p:stCondLst>
                              <p:cond delay="13000"/>
                            </p:stCondLst>
                            <p:childTnLst>
                              <p:par>
                                <p:cTn id="101" presetID="1" presetClass="entr" presetSubtype="0" fill="hold" nodeType="afterEffect">
                                  <p:stCondLst>
                                    <p:cond delay="1000"/>
                                  </p:stCondLst>
                                  <p:childTnLst>
                                    <p:set>
                                      <p:cBhvr>
                                        <p:cTn id="102"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DING.WAV"/>
                                        </p:tgtEl>
                                      </p:cMediaNode>
                                    </p:audio>
                                  </p:subTnLst>
                                </p:cTn>
                              </p:par>
                            </p:childTnLst>
                          </p:cTn>
                        </p:par>
                        <p:par>
                          <p:cTn id="103" fill="hold">
                            <p:stCondLst>
                              <p:cond delay="14000"/>
                            </p:stCondLst>
                            <p:childTnLst>
                              <p:par>
                                <p:cTn id="104" presetID="1" presetClass="entr" presetSubtype="0" fill="hold" nodeType="afterEffect">
                                  <p:stCondLst>
                                    <p:cond delay="1000"/>
                                  </p:stCondLst>
                                  <p:childTnLst>
                                    <p:set>
                                      <p:cBhvr>
                                        <p:cTn id="105"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DING.WAV"/>
                                        </p:tgtEl>
                                      </p:cMediaNode>
                                    </p:audio>
                                  </p:subTnLst>
                                </p:cTn>
                              </p:par>
                            </p:childTnLst>
                          </p:cTn>
                        </p:par>
                        <p:par>
                          <p:cTn id="106" fill="hold">
                            <p:stCondLst>
                              <p:cond delay="15000"/>
                            </p:stCondLst>
                            <p:childTnLst>
                              <p:par>
                                <p:cTn id="107" presetID="1" presetClass="entr" presetSubtype="0" fill="hold" nodeType="afterEffect">
                                  <p:stCondLst>
                                    <p:cond delay="1000"/>
                                  </p:stCondLst>
                                  <p:childTnLst>
                                    <p:set>
                                      <p:cBhvr>
                                        <p:cTn id="10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DING.WAV"/>
                                        </p:tgtEl>
                                      </p:cMediaNode>
                                    </p:audio>
                                  </p:subTnLst>
                                </p:cTn>
                              </p:par>
                            </p:childTnLst>
                          </p:cTn>
                        </p:par>
                        <p:par>
                          <p:cTn id="109" fill="hold">
                            <p:stCondLst>
                              <p:cond delay="16000"/>
                            </p:stCondLst>
                            <p:childTnLst>
                              <p:par>
                                <p:cTn id="110" presetID="1" presetClass="entr" presetSubtype="0" fill="hold" nodeType="afterEffect">
                                  <p:stCondLst>
                                    <p:cond delay="1000"/>
                                  </p:stCondLst>
                                  <p:childTnLst>
                                    <p:set>
                                      <p:cBhvr>
                                        <p:cTn id="111"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3" name="DING.WAV"/>
                                        </p:tgtEl>
                                      </p:cMediaNode>
                                    </p:audio>
                                  </p:subTnLst>
                                </p:cTn>
                              </p:par>
                            </p:childTnLst>
                          </p:cTn>
                        </p:par>
                        <p:par>
                          <p:cTn id="112" fill="hold">
                            <p:stCondLst>
                              <p:cond delay="17000"/>
                            </p:stCondLst>
                            <p:childTnLst>
                              <p:par>
                                <p:cTn id="113" presetID="5" presetClass="entr" presetSubtype="10" fill="hold" grpId="0" nodeType="afterEffect">
                                  <p:stCondLst>
                                    <p:cond delay="0"/>
                                  </p:stCondLst>
                                  <p:childTnLst>
                                    <p:set>
                                      <p:cBhvr>
                                        <p:cTn id="114" dur="1" fill="hold">
                                          <p:stCondLst>
                                            <p:cond delay="0"/>
                                          </p:stCondLst>
                                        </p:cTn>
                                        <p:tgtEl>
                                          <p:spTgt spid="101"/>
                                        </p:tgtEl>
                                        <p:attrNameLst>
                                          <p:attrName>style.visibility</p:attrName>
                                        </p:attrNameLst>
                                      </p:cBhvr>
                                      <p:to>
                                        <p:strVal val="visible"/>
                                      </p:to>
                                    </p:set>
                                    <p:animEffect transition="in" filter="checkerboard(across)">
                                      <p:cBhvr>
                                        <p:cTn id="115" dur="500"/>
                                        <p:tgtEl>
                                          <p:spTgt spid="101"/>
                                        </p:tgtEl>
                                      </p:cBhvr>
                                    </p:animEffect>
                                  </p:childTnLst>
                                  <p:subTnLst>
                                    <p:audio>
                                      <p:cMediaNode>
                                        <p:cTn display="0" masterRel="sameClick">
                                          <p:stCondLst>
                                            <p:cond evt="begin" delay="0">
                                              <p:tn val="113"/>
                                            </p:cond>
                                          </p:stCondLst>
                                          <p:endCondLst>
                                            <p:cond evt="onStopAudio" delay="0">
                                              <p:tgtEl>
                                                <p:sldTgt/>
                                              </p:tgtEl>
                                            </p:cond>
                                          </p:endCondLst>
                                        </p:cTn>
                                        <p:tgtEl>
                                          <p:sndTgt r:embed="rId2" name="REC04.wav"/>
                                        </p:tgtEl>
                                      </p:cMediaNode>
                                    </p:audio>
                                  </p:subTnLst>
                                </p:cTn>
                              </p:par>
                            </p:childTnLst>
                          </p:cTn>
                        </p:par>
                      </p:childTnLst>
                    </p:cTn>
                  </p:par>
                  <p:par>
                    <p:cTn id="116" fill="hold">
                      <p:stCondLst>
                        <p:cond delay="indefinite"/>
                      </p:stCondLst>
                      <p:childTnLst>
                        <p:par>
                          <p:cTn id="117" fill="hold">
                            <p:stCondLst>
                              <p:cond delay="0"/>
                            </p:stCondLst>
                            <p:childTnLst>
                              <p:par>
                                <p:cTn id="118" presetID="16" presetClass="emph" presetSubtype="0" fill="hold" nodeType="clickEffect">
                                  <p:stCondLst>
                                    <p:cond delay="0"/>
                                  </p:stCondLst>
                                  <p:iterate type="lt">
                                    <p:tmPct val="4000"/>
                                  </p:iterate>
                                  <p:childTnLst>
                                    <p:set>
                                      <p:cBhvr override="childStyle">
                                        <p:cTn id="119" dur="500" fill="hold"/>
                                        <p:tgtEl>
                                          <p:spTgt spid="2">
                                            <p:txEl>
                                              <p:pRg st="1" end="1"/>
                                            </p:txEl>
                                          </p:spTgt>
                                        </p:tgtEl>
                                        <p:attrNameLst>
                                          <p:attrName>style.color</p:attrName>
                                        </p:attrNameLst>
                                      </p:cBhvr>
                                      <p:to>
                                        <p:clrVal>
                                          <a:srgbClr val="FF0000"/>
                                        </p:clrVal>
                                      </p:to>
                                    </p:set>
                                    <p:set>
                                      <p:cBhvr>
                                        <p:cTn id="120" dur="500" fill="hold"/>
                                        <p:tgtEl>
                                          <p:spTgt spid="2">
                                            <p:txEl>
                                              <p:pRg st="1" end="1"/>
                                            </p:txEl>
                                          </p:spTgt>
                                        </p:tgtEl>
                                        <p:attrNameLst>
                                          <p:attrName>fillcolor</p:attrName>
                                        </p:attrNameLst>
                                      </p:cBhvr>
                                      <p:to>
                                        <p:clrVal>
                                          <a:srgbClr val="FF0000"/>
                                        </p:clrVal>
                                      </p:to>
                                    </p:set>
                                    <p:set>
                                      <p:cBhvr>
                                        <p:cTn id="121" dur="500" fill="hold"/>
                                        <p:tgtEl>
                                          <p:spTgt spid="2">
                                            <p:txEl>
                                              <p:pRg st="1" end="1"/>
                                            </p:txEl>
                                          </p:spTgt>
                                        </p:tgtEl>
                                        <p:attrNameLst>
                                          <p:attrName>fill.type</p:attrName>
                                        </p:attrNameLst>
                                      </p:cBhvr>
                                      <p:to>
                                        <p:strVal val="solid"/>
                                      </p:to>
                                    </p:set>
                                  </p:childTnLst>
                                </p:cTn>
                              </p:par>
                              <p:par>
                                <p:cTn id="122" presetID="16" presetClass="emph" presetSubtype="0" fill="hold" nodeType="withEffect">
                                  <p:stCondLst>
                                    <p:cond delay="0"/>
                                  </p:stCondLst>
                                  <p:iterate type="lt">
                                    <p:tmPct val="4000"/>
                                  </p:iterate>
                                  <p:childTnLst>
                                    <p:set>
                                      <p:cBhvr override="childStyle">
                                        <p:cTn id="123" dur="500" fill="hold"/>
                                        <p:tgtEl>
                                          <p:spTgt spid="2">
                                            <p:txEl>
                                              <p:pRg st="3" end="3"/>
                                            </p:txEl>
                                          </p:spTgt>
                                        </p:tgtEl>
                                        <p:attrNameLst>
                                          <p:attrName>style.color</p:attrName>
                                        </p:attrNameLst>
                                      </p:cBhvr>
                                      <p:to>
                                        <p:clrVal>
                                          <a:srgbClr val="FF0000"/>
                                        </p:clrVal>
                                      </p:to>
                                    </p:set>
                                    <p:set>
                                      <p:cBhvr>
                                        <p:cTn id="124" dur="500" fill="hold"/>
                                        <p:tgtEl>
                                          <p:spTgt spid="2">
                                            <p:txEl>
                                              <p:pRg st="3" end="3"/>
                                            </p:txEl>
                                          </p:spTgt>
                                        </p:tgtEl>
                                        <p:attrNameLst>
                                          <p:attrName>fillcolor</p:attrName>
                                        </p:attrNameLst>
                                      </p:cBhvr>
                                      <p:to>
                                        <p:clrVal>
                                          <a:srgbClr val="FF0000"/>
                                        </p:clrVal>
                                      </p:to>
                                    </p:set>
                                    <p:set>
                                      <p:cBhvr>
                                        <p:cTn id="125" dur="500" fill="hold"/>
                                        <p:tgtEl>
                                          <p:spTgt spid="2">
                                            <p:txEl>
                                              <p:pRg st="3" end="3"/>
                                            </p:txEl>
                                          </p:spTgt>
                                        </p:tgtEl>
                                        <p:attrNameLst>
                                          <p:attrName>fill.type</p:attrName>
                                        </p:attrNameLst>
                                      </p:cBhvr>
                                      <p:to>
                                        <p:strVal val="solid"/>
                                      </p:to>
                                    </p:set>
                                  </p:childTnLst>
                                </p:cTn>
                              </p:par>
                              <p:par>
                                <p:cTn id="126" presetID="16" presetClass="emph" presetSubtype="0" fill="hold" nodeType="withEffect">
                                  <p:stCondLst>
                                    <p:cond delay="0"/>
                                  </p:stCondLst>
                                  <p:iterate type="lt">
                                    <p:tmPct val="4000"/>
                                  </p:iterate>
                                  <p:childTnLst>
                                    <p:set>
                                      <p:cBhvr override="childStyle">
                                        <p:cTn id="127" dur="500" fill="hold"/>
                                        <p:tgtEl>
                                          <p:spTgt spid="2">
                                            <p:txEl>
                                              <p:pRg st="4" end="4"/>
                                            </p:txEl>
                                          </p:spTgt>
                                        </p:tgtEl>
                                        <p:attrNameLst>
                                          <p:attrName>style.color</p:attrName>
                                        </p:attrNameLst>
                                      </p:cBhvr>
                                      <p:to>
                                        <p:clrVal>
                                          <a:srgbClr val="FF0000"/>
                                        </p:clrVal>
                                      </p:to>
                                    </p:set>
                                    <p:set>
                                      <p:cBhvr>
                                        <p:cTn id="128" dur="500" fill="hold"/>
                                        <p:tgtEl>
                                          <p:spTgt spid="2">
                                            <p:txEl>
                                              <p:pRg st="4" end="4"/>
                                            </p:txEl>
                                          </p:spTgt>
                                        </p:tgtEl>
                                        <p:attrNameLst>
                                          <p:attrName>fillcolor</p:attrName>
                                        </p:attrNameLst>
                                      </p:cBhvr>
                                      <p:to>
                                        <p:clrVal>
                                          <a:srgbClr val="FF0000"/>
                                        </p:clrVal>
                                      </p:to>
                                    </p:set>
                                    <p:set>
                                      <p:cBhvr>
                                        <p:cTn id="129" dur="500" fill="hold"/>
                                        <p:tgtEl>
                                          <p:spTgt spid="2">
                                            <p:txEl>
                                              <p:pRg st="4" end="4"/>
                                            </p:txEl>
                                          </p:spTgt>
                                        </p:tgtEl>
                                        <p:attrNameLst>
                                          <p:attrName>fill.type</p:attrName>
                                        </p:attrNameLst>
                                      </p:cBhvr>
                                      <p:to>
                                        <p:strVal val="solid"/>
                                      </p:to>
                                    </p:set>
                                  </p:childTnLst>
                                </p:cTn>
                              </p:par>
                            </p:childTnLst>
                          </p:cTn>
                        </p:par>
                        <p:par>
                          <p:cTn id="130" fill="hold">
                            <p:stCondLst>
                              <p:cond delay="1160"/>
                            </p:stCondLst>
                            <p:childTnLst>
                              <p:par>
                                <p:cTn id="131" presetID="16" presetClass="emph" presetSubtype="0" fill="hold" nodeType="afterEffect">
                                  <p:stCondLst>
                                    <p:cond delay="0"/>
                                  </p:stCondLst>
                                  <p:iterate type="lt">
                                    <p:tmPct val="4000"/>
                                  </p:iterate>
                                  <p:childTnLst>
                                    <p:set>
                                      <p:cBhvr override="childStyle">
                                        <p:cTn id="132" dur="500" fill="hold"/>
                                        <p:tgtEl>
                                          <p:spTgt spid="103">
                                            <p:txEl>
                                              <p:pRg st="0" end="0"/>
                                            </p:txEl>
                                          </p:spTgt>
                                        </p:tgtEl>
                                        <p:attrNameLst>
                                          <p:attrName>style.color</p:attrName>
                                        </p:attrNameLst>
                                      </p:cBhvr>
                                      <p:to>
                                        <p:clrVal>
                                          <a:srgbClr val="FF0000"/>
                                        </p:clrVal>
                                      </p:to>
                                    </p:set>
                                    <p:set>
                                      <p:cBhvr>
                                        <p:cTn id="133" dur="500" fill="hold"/>
                                        <p:tgtEl>
                                          <p:spTgt spid="103">
                                            <p:txEl>
                                              <p:pRg st="0" end="0"/>
                                            </p:txEl>
                                          </p:spTgt>
                                        </p:tgtEl>
                                        <p:attrNameLst>
                                          <p:attrName>fillcolor</p:attrName>
                                        </p:attrNameLst>
                                      </p:cBhvr>
                                      <p:to>
                                        <p:clrVal>
                                          <a:srgbClr val="FF0000"/>
                                        </p:clrVal>
                                      </p:to>
                                    </p:set>
                                    <p:set>
                                      <p:cBhvr>
                                        <p:cTn id="134" dur="500" fill="hold"/>
                                        <p:tgtEl>
                                          <p:spTgt spid="10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101" grpId="0" animBg="1"/>
      <p:bldP spid="2" grpId="0"/>
      <p:bldP spid="2" grpId="1" build="allAtOnce"/>
      <p:bldP spid="6" grpId="0"/>
      <p:bldP spid="102" grpId="0"/>
      <p:bldP spid="103" grpId="0" build="allAtOnce"/>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8F44D674-ADC9-4CAD-AF0A-38331925FC71}"/>
              </a:ext>
            </a:extLst>
          </p:cNvPr>
          <p:cNvGrpSpPr/>
          <p:nvPr/>
        </p:nvGrpSpPr>
        <p:grpSpPr>
          <a:xfrm>
            <a:off x="1194665" y="327540"/>
            <a:ext cx="864484" cy="864484"/>
            <a:chOff x="4716078" y="5629115"/>
            <a:chExt cx="864484" cy="864484"/>
          </a:xfrm>
        </p:grpSpPr>
        <p:sp>
          <p:nvSpPr>
            <p:cNvPr id="3" name="Oval 2">
              <a:extLst>
                <a:ext uri="{FF2B5EF4-FFF2-40B4-BE49-F238E27FC236}">
                  <a16:creationId xmlns:a16="http://schemas.microsoft.com/office/drawing/2014/main" id="{9413F53A-D7DD-4AAF-84A5-59412B3FCF85}"/>
                </a:ext>
              </a:extLst>
            </p:cNvPr>
            <p:cNvSpPr/>
            <p:nvPr/>
          </p:nvSpPr>
          <p:spPr>
            <a:xfrm>
              <a:off x="4716078" y="5629115"/>
              <a:ext cx="864484" cy="864484"/>
            </a:xfrm>
            <a:prstGeom prst="ellipse">
              <a:avLst/>
            </a:prstGeom>
            <a:solidFill>
              <a:schemeClr val="bg1"/>
            </a:solidFill>
            <a:ln w="76200">
              <a:solidFill>
                <a:srgbClr val="50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D49D8A0B-1CB9-4B26-992A-A91085029E96}"/>
                </a:ext>
              </a:extLst>
            </p:cNvPr>
            <p:cNvSpPr/>
            <p:nvPr/>
          </p:nvSpPr>
          <p:spPr>
            <a:xfrm>
              <a:off x="4815087" y="5728124"/>
              <a:ext cx="666466" cy="666466"/>
            </a:xfrm>
            <a:prstGeom prst="ellipse">
              <a:avLst/>
            </a:prstGeom>
            <a:gradFill>
              <a:gsLst>
                <a:gs pos="0">
                  <a:srgbClr val="914887"/>
                </a:gs>
                <a:gs pos="100000">
                  <a:srgbClr val="50306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ity">
              <a:hlinkClick r:id="rId2" action="ppaction://hlinksldjump"/>
              <a:extLst>
                <a:ext uri="{FF2B5EF4-FFF2-40B4-BE49-F238E27FC236}">
                  <a16:creationId xmlns:a16="http://schemas.microsoft.com/office/drawing/2014/main" id="{A5C6F488-9128-4815-94F0-A3F4AFD38B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4619" y="5783657"/>
              <a:ext cx="554570" cy="554570"/>
            </a:xfrm>
            <a:prstGeom prst="rect">
              <a:avLst/>
            </a:prstGeom>
          </p:spPr>
        </p:pic>
      </p:grpSp>
      <p:sp>
        <p:nvSpPr>
          <p:cNvPr id="6" name="TextBox 5">
            <a:extLst>
              <a:ext uri="{FF2B5EF4-FFF2-40B4-BE49-F238E27FC236}">
                <a16:creationId xmlns:a16="http://schemas.microsoft.com/office/drawing/2014/main" id="{65172759-50AC-4C74-8D7A-C6157120331A}"/>
              </a:ext>
            </a:extLst>
          </p:cNvPr>
          <p:cNvSpPr txBox="1"/>
          <p:nvPr/>
        </p:nvSpPr>
        <p:spPr>
          <a:xfrm>
            <a:off x="2236927" y="426549"/>
            <a:ext cx="6043183"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SẢN XUẤT</a:t>
            </a:r>
          </a:p>
        </p:txBody>
      </p:sp>
      <p:sp>
        <p:nvSpPr>
          <p:cNvPr id="9" name="TextBox 8">
            <a:extLst>
              <a:ext uri="{FF2B5EF4-FFF2-40B4-BE49-F238E27FC236}">
                <a16:creationId xmlns:a16="http://schemas.microsoft.com/office/drawing/2014/main" id="{13526F20-8809-45A5-9F2C-5070D974557C}"/>
              </a:ext>
            </a:extLst>
          </p:cNvPr>
          <p:cNvSpPr txBox="1"/>
          <p:nvPr/>
        </p:nvSpPr>
        <p:spPr>
          <a:xfrm>
            <a:off x="4664608" y="6036412"/>
            <a:ext cx="3272603" cy="461665"/>
          </a:xfrm>
          <a:prstGeom prst="rect">
            <a:avLst/>
          </a:prstGeom>
          <a:noFill/>
        </p:spPr>
        <p:txBody>
          <a:bodyPr wrap="square" rtlCol="0">
            <a:spAutoFit/>
          </a:bodyPr>
          <a:lstStyle/>
          <a:p>
            <a:r>
              <a:rPr lang="en-US" sz="2400" b="1" dirty="0">
                <a:solidFill>
                  <a:srgbClr val="FF3300"/>
                </a:solidFill>
                <a:highlight>
                  <a:srgbClr val="C0C0C0"/>
                </a:highlight>
                <a:latin typeface="UTM Nyala" panose="02040603050506020204" pitchFamily="18" charset="0"/>
              </a:rPr>
              <a:t>CÁC PHẢN ỨNG XẢY RA</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EF285B7-823F-4C30-B991-BC3A539840C9}"/>
                  </a:ext>
                </a:extLst>
              </p:cNvPr>
              <p:cNvSpPr txBox="1"/>
              <p:nvPr/>
            </p:nvSpPr>
            <p:spPr>
              <a:xfrm>
                <a:off x="4459697" y="2945376"/>
                <a:ext cx="3272603" cy="640047"/>
              </a:xfrm>
              <a:prstGeom prst="rect">
                <a:avLst/>
              </a:prstGeom>
              <a:noFill/>
            </p:spPr>
            <p:txBody>
              <a:bodyPr wrap="square" rtlCol="0">
                <a:spAutoFit/>
              </a:bodyPr>
              <a:lstStyle/>
              <a:p>
                <a:pPr algn="ctr"/>
                <a:r>
                  <a:rPr lang="en-US" sz="2400" dirty="0">
                    <a:solidFill>
                      <a:schemeClr val="bg1"/>
                    </a:solidFill>
                    <a:latin typeface="UTM Nyala" panose="02040603050506020204" pitchFamily="18" charset="0"/>
                  </a:rPr>
                  <a:t>C + O</a:t>
                </a:r>
                <a:r>
                  <a:rPr lang="en-US" sz="2400" baseline="-25000" dirty="0">
                    <a:solidFill>
                      <a:schemeClr val="bg1"/>
                    </a:solidFill>
                    <a:latin typeface="UTM Nyala" panose="02040603050506020204" pitchFamily="18" charset="0"/>
                  </a:rPr>
                  <a:t>2</a:t>
                </a:r>
                <a:r>
                  <a:rPr lang="en-US" sz="2400" dirty="0">
                    <a:solidFill>
                      <a:schemeClr val="bg1"/>
                    </a:solidFill>
                    <a:latin typeface="UTM Nyala" panose="02040603050506020204" pitchFamily="18" charset="0"/>
                  </a:rPr>
                  <a:t> </a:t>
                </a:r>
                <a14:m>
                  <m:oMath xmlns:m="http://schemas.openxmlformats.org/officeDocument/2006/math">
                    <m:groupChr>
                      <m:groupChrPr>
                        <m:chr m:val="→"/>
                        <m:vertJc m:val="bot"/>
                        <m:ctrlPr>
                          <a:rPr lang="en-US" sz="2400" i="1" smtClean="0">
                            <a:solidFill>
                              <a:schemeClr val="bg1"/>
                            </a:solidFill>
                            <a:latin typeface="Cambria Math" panose="02040503050406030204" pitchFamily="18" charset="0"/>
                          </a:rPr>
                        </m:ctrlPr>
                      </m:groupChrPr>
                      <m:e>
                        <m:sSup>
                          <m:sSupPr>
                            <m:ctrlPr>
                              <a:rPr lang="en-US" sz="240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𝑡</m:t>
                            </m:r>
                          </m:e>
                          <m:sup>
                            <m:r>
                              <a:rPr lang="en-US" sz="2400" b="0" i="1" smtClean="0">
                                <a:solidFill>
                                  <a:schemeClr val="bg1"/>
                                </a:solidFill>
                                <a:latin typeface="Cambria Math" panose="02040503050406030204" pitchFamily="18" charset="0"/>
                              </a:rPr>
                              <m:t>0</m:t>
                            </m:r>
                          </m:sup>
                        </m:sSup>
                      </m:e>
                    </m:groupChr>
                  </m:oMath>
                </a14:m>
                <a:r>
                  <a:rPr lang="en-US" sz="2400" dirty="0">
                    <a:solidFill>
                      <a:schemeClr val="bg1"/>
                    </a:solidFill>
                    <a:latin typeface="UTM Nyala" panose="02040603050506020204" pitchFamily="18" charset="0"/>
                  </a:rPr>
                  <a:t> CO</a:t>
                </a:r>
                <a:r>
                  <a:rPr lang="en-US" sz="2400" baseline="-25000" dirty="0">
                    <a:solidFill>
                      <a:schemeClr val="bg1"/>
                    </a:solidFill>
                    <a:latin typeface="UTM Nyala" panose="02040603050506020204" pitchFamily="18" charset="0"/>
                  </a:rPr>
                  <a:t>2</a:t>
                </a:r>
              </a:p>
            </p:txBody>
          </p:sp>
        </mc:Choice>
        <mc:Fallback xmlns="">
          <p:sp>
            <p:nvSpPr>
              <p:cNvPr id="10" name="TextBox 9">
                <a:extLst>
                  <a:ext uri="{FF2B5EF4-FFF2-40B4-BE49-F238E27FC236}">
                    <a16:creationId xmlns:a16="http://schemas.microsoft.com/office/drawing/2014/main" id="{1EF285B7-823F-4C30-B991-BC3A539840C9}"/>
                  </a:ext>
                </a:extLst>
              </p:cNvPr>
              <p:cNvSpPr txBox="1">
                <a:spLocks noRot="1" noChangeAspect="1" noMove="1" noResize="1" noEditPoints="1" noAdjustHandles="1" noChangeArrowheads="1" noChangeShapeType="1" noTextEdit="1"/>
              </p:cNvSpPr>
              <p:nvPr/>
            </p:nvSpPr>
            <p:spPr>
              <a:xfrm>
                <a:off x="4459697" y="2945376"/>
                <a:ext cx="3272603" cy="640047"/>
              </a:xfrm>
              <a:prstGeom prst="rect">
                <a:avLst/>
              </a:prstGeom>
              <a:blipFill>
                <a:blip r:embed="rId5"/>
                <a:stretch>
                  <a:fillRect b="-20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8D8669C-3EDF-4876-9103-2CE90FCCB944}"/>
                  </a:ext>
                </a:extLst>
              </p:cNvPr>
              <p:cNvSpPr txBox="1"/>
              <p:nvPr/>
            </p:nvSpPr>
            <p:spPr>
              <a:xfrm>
                <a:off x="4664607" y="4490894"/>
                <a:ext cx="3272603" cy="640047"/>
              </a:xfrm>
              <a:prstGeom prst="rect">
                <a:avLst/>
              </a:prstGeom>
              <a:noFill/>
            </p:spPr>
            <p:txBody>
              <a:bodyPr wrap="square" rtlCol="0">
                <a:spAutoFit/>
              </a:bodyPr>
              <a:lstStyle/>
              <a:p>
                <a:pPr algn="ctr"/>
                <a:r>
                  <a:rPr lang="en-US" sz="2400" dirty="0">
                    <a:solidFill>
                      <a:schemeClr val="bg1"/>
                    </a:solidFill>
                    <a:latin typeface="UTM Nyala" panose="02040603050506020204" pitchFamily="18" charset="0"/>
                  </a:rPr>
                  <a:t>CaCO</a:t>
                </a:r>
                <a:r>
                  <a:rPr lang="en-US" sz="2400" baseline="-25000" dirty="0">
                    <a:solidFill>
                      <a:schemeClr val="bg1"/>
                    </a:solidFill>
                    <a:latin typeface="UTM Nyala" panose="02040603050506020204" pitchFamily="18" charset="0"/>
                  </a:rPr>
                  <a:t>3</a:t>
                </a:r>
                <a:r>
                  <a:rPr lang="en-US" sz="2400" dirty="0">
                    <a:solidFill>
                      <a:schemeClr val="bg1"/>
                    </a:solidFill>
                    <a:latin typeface="UTM Nyala" panose="02040603050506020204" pitchFamily="18" charset="0"/>
                  </a:rPr>
                  <a:t> </a:t>
                </a:r>
                <a14:m>
                  <m:oMath xmlns:m="http://schemas.openxmlformats.org/officeDocument/2006/math">
                    <m:groupChr>
                      <m:groupChrPr>
                        <m:chr m:val="→"/>
                        <m:vertJc m:val="bot"/>
                        <m:ctrlPr>
                          <a:rPr lang="en-US" sz="2400" i="1" smtClean="0">
                            <a:solidFill>
                              <a:schemeClr val="bg1"/>
                            </a:solidFill>
                            <a:latin typeface="Cambria Math" panose="02040503050406030204" pitchFamily="18" charset="0"/>
                          </a:rPr>
                        </m:ctrlPr>
                      </m:groupChrPr>
                      <m:e>
                        <m:sSup>
                          <m:sSupPr>
                            <m:ctrlPr>
                              <a:rPr lang="en-US" sz="240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𝑡</m:t>
                            </m:r>
                          </m:e>
                          <m:sup>
                            <m:r>
                              <a:rPr lang="en-US" sz="2400" b="0" i="1" smtClean="0">
                                <a:solidFill>
                                  <a:schemeClr val="bg1"/>
                                </a:solidFill>
                                <a:latin typeface="Cambria Math" panose="02040503050406030204" pitchFamily="18" charset="0"/>
                              </a:rPr>
                              <m:t>0</m:t>
                            </m:r>
                          </m:sup>
                        </m:sSup>
                      </m:e>
                    </m:groupChr>
                  </m:oMath>
                </a14:m>
                <a:r>
                  <a:rPr lang="en-US" sz="2400" dirty="0">
                    <a:solidFill>
                      <a:schemeClr val="bg1"/>
                    </a:solidFill>
                    <a:latin typeface="UTM Nyala" panose="02040603050506020204" pitchFamily="18" charset="0"/>
                  </a:rPr>
                  <a:t> </a:t>
                </a:r>
                <a:r>
                  <a:rPr lang="en-US" sz="2400" dirty="0" err="1">
                    <a:solidFill>
                      <a:schemeClr val="bg1"/>
                    </a:solidFill>
                    <a:latin typeface="UTM Nyala" panose="02040603050506020204" pitchFamily="18" charset="0"/>
                  </a:rPr>
                  <a:t>CaO</a:t>
                </a:r>
                <a:r>
                  <a:rPr lang="en-US" sz="2400" dirty="0">
                    <a:solidFill>
                      <a:schemeClr val="bg1"/>
                    </a:solidFill>
                    <a:latin typeface="UTM Nyala" panose="02040603050506020204" pitchFamily="18" charset="0"/>
                  </a:rPr>
                  <a:t> + CO</a:t>
                </a:r>
                <a:r>
                  <a:rPr lang="en-US" sz="2400" baseline="-25000" dirty="0">
                    <a:solidFill>
                      <a:schemeClr val="bg1"/>
                    </a:solidFill>
                    <a:latin typeface="UTM Nyala" panose="02040603050506020204" pitchFamily="18" charset="0"/>
                  </a:rPr>
                  <a:t>2</a:t>
                </a:r>
                <a:r>
                  <a:rPr lang="en-US" sz="2400" dirty="0">
                    <a:solidFill>
                      <a:schemeClr val="bg1"/>
                    </a:solidFill>
                    <a:latin typeface="UTM Nyala" panose="02040603050506020204" pitchFamily="18" charset="0"/>
                  </a:rPr>
                  <a:t> </a:t>
                </a:r>
                <a:endParaRPr lang="en-US" sz="2400" baseline="-25000" dirty="0">
                  <a:solidFill>
                    <a:schemeClr val="bg1"/>
                  </a:solidFill>
                  <a:latin typeface="UTM Nyala" panose="02040603050506020204" pitchFamily="18" charset="0"/>
                </a:endParaRPr>
              </a:p>
            </p:txBody>
          </p:sp>
        </mc:Choice>
        <mc:Fallback xmlns="">
          <p:sp>
            <p:nvSpPr>
              <p:cNvPr id="11" name="TextBox 10">
                <a:extLst>
                  <a:ext uri="{FF2B5EF4-FFF2-40B4-BE49-F238E27FC236}">
                    <a16:creationId xmlns:a16="http://schemas.microsoft.com/office/drawing/2014/main" id="{88D8669C-3EDF-4876-9103-2CE90FCCB944}"/>
                  </a:ext>
                </a:extLst>
              </p:cNvPr>
              <p:cNvSpPr txBox="1">
                <a:spLocks noRot="1" noChangeAspect="1" noMove="1" noResize="1" noEditPoints="1" noAdjustHandles="1" noChangeArrowheads="1" noChangeShapeType="1" noTextEdit="1"/>
              </p:cNvSpPr>
              <p:nvPr/>
            </p:nvSpPr>
            <p:spPr>
              <a:xfrm>
                <a:off x="4664607" y="4490894"/>
                <a:ext cx="3272603" cy="640047"/>
              </a:xfrm>
              <a:prstGeom prst="rect">
                <a:avLst/>
              </a:prstGeom>
              <a:blipFill>
                <a:blip r:embed="rId6"/>
                <a:stretch>
                  <a:fillRect b="-2095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DB7A03C-98F9-4CD4-B246-071FE65BA02E}"/>
              </a:ext>
            </a:extLst>
          </p:cNvPr>
          <p:cNvPicPr>
            <a:picLocks noChangeAspect="1"/>
          </p:cNvPicPr>
          <p:nvPr/>
        </p:nvPicPr>
        <p:blipFill rotWithShape="1">
          <a:blip r:embed="rId7"/>
          <a:srcRect l="5240" t="6957" r="19119" b="5165"/>
          <a:stretch/>
        </p:blipFill>
        <p:spPr>
          <a:xfrm>
            <a:off x="93363" y="2227068"/>
            <a:ext cx="3346315" cy="4501326"/>
          </a:xfrm>
          <a:prstGeom prst="rect">
            <a:avLst/>
          </a:prstGeom>
        </p:spPr>
      </p:pic>
      <p:pic>
        <p:nvPicPr>
          <p:cNvPr id="13" name="Picture 12">
            <a:extLst>
              <a:ext uri="{FF2B5EF4-FFF2-40B4-BE49-F238E27FC236}">
                <a16:creationId xmlns:a16="http://schemas.microsoft.com/office/drawing/2014/main" id="{7D328958-DC59-431F-833F-AC5FA08A95E9}"/>
              </a:ext>
            </a:extLst>
          </p:cNvPr>
          <p:cNvPicPr>
            <a:picLocks noChangeAspect="1"/>
          </p:cNvPicPr>
          <p:nvPr/>
        </p:nvPicPr>
        <p:blipFill>
          <a:blip r:embed="rId8"/>
          <a:stretch>
            <a:fillRect/>
          </a:stretch>
        </p:blipFill>
        <p:spPr>
          <a:xfrm>
            <a:off x="8771775" y="82685"/>
            <a:ext cx="3346315" cy="6692630"/>
          </a:xfrm>
          <a:prstGeom prst="rect">
            <a:avLst/>
          </a:prstGeom>
        </p:spPr>
      </p:pic>
      <p:pic>
        <p:nvPicPr>
          <p:cNvPr id="9222" name="Picture 6">
            <a:extLst>
              <a:ext uri="{FF2B5EF4-FFF2-40B4-BE49-F238E27FC236}">
                <a16:creationId xmlns:a16="http://schemas.microsoft.com/office/drawing/2014/main" id="{F48980D8-9498-4CA4-8B4E-32F8C72419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218413" flipV="1">
            <a:off x="4356873" y="3661484"/>
            <a:ext cx="1195552" cy="10174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F4A0164-48D5-4CAA-B0E6-9A44DA20A537}"/>
              </a:ext>
            </a:extLst>
          </p:cNvPr>
          <p:cNvSpPr txBox="1"/>
          <p:nvPr/>
        </p:nvSpPr>
        <p:spPr>
          <a:xfrm>
            <a:off x="3639294" y="3769845"/>
            <a:ext cx="1269895" cy="707886"/>
          </a:xfrm>
          <a:prstGeom prst="rect">
            <a:avLst/>
          </a:prstGeom>
          <a:noFill/>
        </p:spPr>
        <p:txBody>
          <a:bodyPr wrap="square" rtlCol="0">
            <a:spAutoFit/>
          </a:bodyPr>
          <a:lstStyle/>
          <a:p>
            <a:pPr algn="ctr"/>
            <a:r>
              <a:rPr lang="en-US" sz="2000" dirty="0" err="1">
                <a:solidFill>
                  <a:schemeClr val="bg1"/>
                </a:solidFill>
                <a:latin typeface="UTM Nyala" panose="02040603050506020204" pitchFamily="18" charset="0"/>
              </a:rPr>
              <a:t>Cung</a:t>
            </a:r>
            <a:r>
              <a:rPr lang="en-US" sz="2000" dirty="0">
                <a:solidFill>
                  <a:schemeClr val="bg1"/>
                </a:solidFill>
                <a:latin typeface="UTM Nyala" panose="02040603050506020204" pitchFamily="18" charset="0"/>
              </a:rPr>
              <a:t> </a:t>
            </a:r>
            <a:r>
              <a:rPr lang="en-US" sz="2000" dirty="0" err="1">
                <a:solidFill>
                  <a:schemeClr val="bg1"/>
                </a:solidFill>
                <a:latin typeface="UTM Nyala" panose="02040603050506020204" pitchFamily="18" charset="0"/>
              </a:rPr>
              <a:t>cấp</a:t>
            </a:r>
            <a:r>
              <a:rPr lang="en-US" sz="2000" dirty="0">
                <a:solidFill>
                  <a:schemeClr val="bg1"/>
                </a:solidFill>
                <a:latin typeface="UTM Nyala" panose="02040603050506020204" pitchFamily="18" charset="0"/>
              </a:rPr>
              <a:t> </a:t>
            </a:r>
            <a:r>
              <a:rPr lang="en-US" sz="2000" dirty="0" err="1">
                <a:solidFill>
                  <a:schemeClr val="bg1"/>
                </a:solidFill>
                <a:latin typeface="UTM Nyala" panose="02040603050506020204" pitchFamily="18" charset="0"/>
              </a:rPr>
              <a:t>nhiệt</a:t>
            </a:r>
            <a:endParaRPr lang="en-US" sz="2000" baseline="-25000" dirty="0">
              <a:solidFill>
                <a:schemeClr val="bg1"/>
              </a:solidFill>
              <a:latin typeface="UTM Nyala" panose="02040603050506020204" pitchFamily="18" charset="0"/>
            </a:endParaRPr>
          </a:p>
        </p:txBody>
      </p:sp>
    </p:spTree>
    <p:extLst>
      <p:ext uri="{BB962C8B-B14F-4D97-AF65-F5344CB8AC3E}">
        <p14:creationId xmlns:p14="http://schemas.microsoft.com/office/powerpoint/2010/main" val="103541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nodeType="after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7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7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70000">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9222"/>
                                            </p:tgtEl>
                                            <p:attrNameLst>
                                              <p:attrName>style.visibility</p:attrName>
                                            </p:attrNameLst>
                                          </p:cBhvr>
                                          <p:to>
                                            <p:strVal val="visible"/>
                                          </p:to>
                                        </p:set>
                                        <p:animEffect transition="in" filter="wipe(up)">
                                          <p:cBhvr>
                                            <p:cTn id="34" dur="500"/>
                                            <p:tgtEl>
                                              <p:spTgt spid="9222"/>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9222"/>
                                            </p:tgtEl>
                                            <p:attrNameLst>
                                              <p:attrName>style.visibility</p:attrName>
                                            </p:attrNameLst>
                                          </p:cBhvr>
                                          <p:to>
                                            <p:strVal val="visible"/>
                                          </p:to>
                                        </p:set>
                                        <p:animEffect transition="in" filter="wipe(up)">
                                          <p:cBhvr>
                                            <p:cTn id="34" dur="500"/>
                                            <p:tgtEl>
                                              <p:spTgt spid="9222"/>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0AE52D-E413-4A9E-A8F2-E1FDAFC5DE20}"/>
              </a:ext>
            </a:extLst>
          </p:cNvPr>
          <p:cNvSpPr txBox="1">
            <a:spLocks noChangeArrowheads="1"/>
          </p:cNvSpPr>
          <p:nvPr/>
        </p:nvSpPr>
        <p:spPr bwMode="auto">
          <a:xfrm>
            <a:off x="1524000" y="5040314"/>
            <a:ext cx="9144000" cy="18176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4000"/>
              </a:lnSpc>
            </a:pPr>
            <a:r>
              <a:rPr lang="en-US" altLang="en-US" sz="2000" b="1" dirty="0" err="1">
                <a:solidFill>
                  <a:srgbClr val="FFFF00"/>
                </a:solidFill>
              </a:rPr>
              <a:t>Ăn</a:t>
            </a:r>
            <a:r>
              <a:rPr lang="en-US" altLang="en-US" sz="2000" b="1" dirty="0">
                <a:solidFill>
                  <a:srgbClr val="FFFF00"/>
                </a:solidFill>
              </a:rPr>
              <a:t>, ở </a:t>
            </a:r>
            <a:r>
              <a:rPr lang="en-US" altLang="en-US" sz="2000" b="1" dirty="0" err="1">
                <a:solidFill>
                  <a:srgbClr val="FFFF00"/>
                </a:solidFill>
              </a:rPr>
              <a:t>cùng</a:t>
            </a:r>
            <a:r>
              <a:rPr lang="en-US" altLang="en-US" sz="2000" b="1" dirty="0">
                <a:solidFill>
                  <a:srgbClr val="FFFF00"/>
                </a:solidFill>
              </a:rPr>
              <a:t> </a:t>
            </a:r>
            <a:r>
              <a:rPr lang="en-US" altLang="en-US" sz="2000" b="1" dirty="0" err="1">
                <a:solidFill>
                  <a:srgbClr val="FFFF00"/>
                </a:solidFill>
              </a:rPr>
              <a:t>khói</a:t>
            </a:r>
            <a:r>
              <a:rPr lang="en-US" altLang="en-US" sz="2000" b="1" dirty="0">
                <a:solidFill>
                  <a:srgbClr val="FFFF00"/>
                </a:solidFill>
              </a:rPr>
              <a:t>, </a:t>
            </a:r>
            <a:r>
              <a:rPr lang="en-US" altLang="en-US" sz="2000" b="1" dirty="0" err="1">
                <a:solidFill>
                  <a:srgbClr val="FFFF00"/>
                </a:solidFill>
              </a:rPr>
              <a:t>bụi</a:t>
            </a:r>
            <a:endParaRPr lang="en-US" altLang="en-US" sz="2000" dirty="0">
              <a:solidFill>
                <a:srgbClr val="FFFF00"/>
              </a:solidFill>
            </a:endParaRPr>
          </a:p>
          <a:p>
            <a:pPr algn="just">
              <a:lnSpc>
                <a:spcPct val="114000"/>
              </a:lnSpc>
            </a:pPr>
            <a:r>
              <a:rPr lang="en-US" altLang="en-US" sz="2000" dirty="0">
                <a:solidFill>
                  <a:srgbClr val="FFFF00"/>
                </a:solidFill>
              </a:rPr>
              <a:t>- </a:t>
            </a:r>
            <a:r>
              <a:rPr lang="en-US" altLang="en-US" sz="2000" dirty="0" err="1">
                <a:solidFill>
                  <a:srgbClr val="FFFF00"/>
                </a:solidFill>
              </a:rPr>
              <a:t>Bụi</a:t>
            </a:r>
            <a:r>
              <a:rPr lang="en-US" altLang="en-US" sz="2000" dirty="0">
                <a:solidFill>
                  <a:srgbClr val="FFFF00"/>
                </a:solidFill>
              </a:rPr>
              <a:t> </a:t>
            </a:r>
            <a:r>
              <a:rPr lang="en-US" altLang="en-US" sz="2000" dirty="0" err="1">
                <a:solidFill>
                  <a:srgbClr val="FFFF00"/>
                </a:solidFill>
              </a:rPr>
              <a:t>từ</a:t>
            </a:r>
            <a:r>
              <a:rPr lang="en-US" altLang="en-US" sz="2000" dirty="0">
                <a:solidFill>
                  <a:srgbClr val="FFFF00"/>
                </a:solidFill>
              </a:rPr>
              <a:t> </a:t>
            </a:r>
            <a:r>
              <a:rPr lang="en-US" altLang="en-US" sz="2000" dirty="0" err="1">
                <a:solidFill>
                  <a:srgbClr val="FFFF00"/>
                </a:solidFill>
              </a:rPr>
              <a:t>vôi</a:t>
            </a:r>
            <a:r>
              <a:rPr lang="en-US" altLang="en-US" sz="2000" dirty="0">
                <a:solidFill>
                  <a:srgbClr val="FFFF00"/>
                </a:solidFill>
              </a:rPr>
              <a:t>, </a:t>
            </a:r>
            <a:r>
              <a:rPr lang="en-US" altLang="en-US" sz="2000" dirty="0" err="1">
                <a:solidFill>
                  <a:srgbClr val="FFFF00"/>
                </a:solidFill>
              </a:rPr>
              <a:t>xỉ</a:t>
            </a:r>
            <a:r>
              <a:rPr lang="en-US" altLang="en-US" sz="2000" dirty="0">
                <a:solidFill>
                  <a:srgbClr val="FFFF00"/>
                </a:solidFill>
              </a:rPr>
              <a:t> </a:t>
            </a:r>
            <a:r>
              <a:rPr lang="en-US" altLang="en-US" sz="2000" dirty="0" err="1">
                <a:solidFill>
                  <a:srgbClr val="FFFF00"/>
                </a:solidFill>
              </a:rPr>
              <a:t>vôi</a:t>
            </a:r>
            <a:r>
              <a:rPr lang="en-US" altLang="en-US" sz="2000" dirty="0">
                <a:solidFill>
                  <a:srgbClr val="FFFF00"/>
                </a:solidFill>
              </a:rPr>
              <a:t> bao </a:t>
            </a:r>
            <a:r>
              <a:rPr lang="en-US" altLang="en-US" sz="2000" dirty="0" err="1">
                <a:solidFill>
                  <a:srgbClr val="FFFF00"/>
                </a:solidFill>
              </a:rPr>
              <a:t>trùm</a:t>
            </a:r>
            <a:r>
              <a:rPr lang="en-US" altLang="en-US" sz="2000" dirty="0">
                <a:solidFill>
                  <a:srgbClr val="FFFF00"/>
                </a:solidFill>
              </a:rPr>
              <a:t> </a:t>
            </a:r>
            <a:r>
              <a:rPr lang="en-US" altLang="en-US" sz="2000" dirty="0" err="1">
                <a:solidFill>
                  <a:srgbClr val="FFFF00"/>
                </a:solidFill>
              </a:rPr>
              <a:t>toàn</a:t>
            </a:r>
            <a:r>
              <a:rPr lang="en-US" altLang="en-US" sz="2000" dirty="0">
                <a:solidFill>
                  <a:srgbClr val="FFFF00"/>
                </a:solidFill>
              </a:rPr>
              <a:t> </a:t>
            </a:r>
            <a:r>
              <a:rPr lang="en-US" altLang="en-US" sz="2000" dirty="0" err="1">
                <a:solidFill>
                  <a:srgbClr val="FFFF00"/>
                </a:solidFill>
              </a:rPr>
              <a:t>bộ</a:t>
            </a:r>
            <a:r>
              <a:rPr lang="en-US" altLang="en-US" sz="2000" dirty="0">
                <a:solidFill>
                  <a:srgbClr val="FFFF00"/>
                </a:solidFill>
              </a:rPr>
              <a:t> </a:t>
            </a:r>
            <a:r>
              <a:rPr lang="en-US" altLang="en-US" sz="2000" dirty="0" err="1">
                <a:solidFill>
                  <a:srgbClr val="FFFF00"/>
                </a:solidFill>
              </a:rPr>
              <a:t>cả</a:t>
            </a:r>
            <a:r>
              <a:rPr lang="en-US" altLang="en-US" sz="2000" dirty="0">
                <a:solidFill>
                  <a:srgbClr val="FFFF00"/>
                </a:solidFill>
              </a:rPr>
              <a:t> </a:t>
            </a:r>
            <a:r>
              <a:rPr lang="en-US" altLang="en-US" sz="2000" dirty="0" err="1">
                <a:solidFill>
                  <a:srgbClr val="FFFF00"/>
                </a:solidFill>
              </a:rPr>
              <a:t>khu</a:t>
            </a:r>
            <a:r>
              <a:rPr lang="en-US" altLang="en-US" sz="2000" dirty="0">
                <a:solidFill>
                  <a:srgbClr val="FFFF00"/>
                </a:solidFill>
              </a:rPr>
              <a:t> </a:t>
            </a:r>
            <a:r>
              <a:rPr lang="en-US" altLang="en-US" sz="2000" dirty="0" err="1">
                <a:solidFill>
                  <a:srgbClr val="FFFF00"/>
                </a:solidFill>
              </a:rPr>
              <a:t>vực</a:t>
            </a:r>
            <a:r>
              <a:rPr lang="en-US" altLang="en-US" sz="2000" dirty="0">
                <a:solidFill>
                  <a:srgbClr val="FFFF00"/>
                </a:solidFill>
              </a:rPr>
              <a:t> </a:t>
            </a:r>
            <a:r>
              <a:rPr lang="en-US" altLang="en-US" sz="2000" dirty="0" err="1">
                <a:solidFill>
                  <a:srgbClr val="FFFF00"/>
                </a:solidFill>
              </a:rPr>
              <a:t>xung</a:t>
            </a:r>
            <a:r>
              <a:rPr lang="en-US" altLang="en-US" sz="2000" dirty="0">
                <a:solidFill>
                  <a:srgbClr val="FFFF00"/>
                </a:solidFill>
              </a:rPr>
              <a:t> </a:t>
            </a:r>
            <a:r>
              <a:rPr lang="en-US" altLang="en-US" sz="2000" dirty="0" err="1">
                <a:solidFill>
                  <a:srgbClr val="FFFF00"/>
                </a:solidFill>
              </a:rPr>
              <a:t>quanh</a:t>
            </a:r>
            <a:r>
              <a:rPr lang="en-US" altLang="en-US" sz="2000" dirty="0">
                <a:solidFill>
                  <a:srgbClr val="FFFF00"/>
                </a:solidFill>
              </a:rPr>
              <a:t>, </a:t>
            </a:r>
            <a:r>
              <a:rPr lang="en-US" altLang="en-US" sz="2000" dirty="0" err="1">
                <a:solidFill>
                  <a:srgbClr val="FFFF00"/>
                </a:solidFill>
              </a:rPr>
              <a:t>nhà</a:t>
            </a:r>
            <a:r>
              <a:rPr lang="en-US" altLang="en-US" sz="2000" dirty="0">
                <a:solidFill>
                  <a:srgbClr val="FFFF00"/>
                </a:solidFill>
              </a:rPr>
              <a:t> </a:t>
            </a:r>
            <a:r>
              <a:rPr lang="en-US" altLang="en-US" sz="2000" dirty="0" err="1">
                <a:solidFill>
                  <a:srgbClr val="FFFF00"/>
                </a:solidFill>
              </a:rPr>
              <a:t>cửa</a:t>
            </a:r>
            <a:r>
              <a:rPr lang="en-US" altLang="en-US" sz="2000" dirty="0">
                <a:solidFill>
                  <a:srgbClr val="FFFF00"/>
                </a:solidFill>
              </a:rPr>
              <a:t>, </a:t>
            </a:r>
            <a:r>
              <a:rPr lang="en-US" altLang="en-US" sz="2000" dirty="0" err="1">
                <a:solidFill>
                  <a:srgbClr val="FFFF00"/>
                </a:solidFill>
              </a:rPr>
              <a:t>cây</a:t>
            </a:r>
            <a:r>
              <a:rPr lang="en-US" altLang="en-US" sz="2000" dirty="0">
                <a:solidFill>
                  <a:srgbClr val="FFFF00"/>
                </a:solidFill>
              </a:rPr>
              <a:t> </a:t>
            </a:r>
            <a:r>
              <a:rPr lang="en-US" altLang="en-US" sz="2000" dirty="0" err="1">
                <a:solidFill>
                  <a:srgbClr val="FFFF00"/>
                </a:solidFill>
              </a:rPr>
              <a:t>cối</a:t>
            </a:r>
            <a:r>
              <a:rPr lang="en-US" altLang="en-US" sz="2000" dirty="0">
                <a:solidFill>
                  <a:srgbClr val="FFFF00"/>
                </a:solidFill>
              </a:rPr>
              <a:t> </a:t>
            </a:r>
            <a:r>
              <a:rPr lang="en-US" altLang="en-US" sz="2000" dirty="0" err="1">
                <a:solidFill>
                  <a:srgbClr val="FFFF00"/>
                </a:solidFill>
              </a:rPr>
              <a:t>ven</a:t>
            </a:r>
            <a:r>
              <a:rPr lang="en-US" altLang="en-US" sz="2000" dirty="0">
                <a:solidFill>
                  <a:srgbClr val="FFFF00"/>
                </a:solidFill>
              </a:rPr>
              <a:t> </a:t>
            </a:r>
            <a:r>
              <a:rPr lang="en-US" altLang="en-US" sz="2000" dirty="0" err="1">
                <a:solidFill>
                  <a:srgbClr val="FFFF00"/>
                </a:solidFill>
              </a:rPr>
              <a:t>đường</a:t>
            </a:r>
            <a:r>
              <a:rPr lang="en-US" altLang="en-US" sz="2000" dirty="0">
                <a:solidFill>
                  <a:srgbClr val="FFFF00"/>
                </a:solidFill>
              </a:rPr>
              <a:t> </a:t>
            </a:r>
            <a:r>
              <a:rPr lang="en-US" altLang="en-US" sz="2000" dirty="0" err="1">
                <a:solidFill>
                  <a:srgbClr val="FFFF00"/>
                </a:solidFill>
              </a:rPr>
              <a:t>phủ</a:t>
            </a:r>
            <a:r>
              <a:rPr lang="en-US" altLang="en-US" sz="2000" dirty="0">
                <a:solidFill>
                  <a:srgbClr val="FFFF00"/>
                </a:solidFill>
              </a:rPr>
              <a:t> </a:t>
            </a:r>
            <a:r>
              <a:rPr lang="en-US" altLang="en-US" sz="2000" dirty="0" err="1">
                <a:solidFill>
                  <a:srgbClr val="FFFF00"/>
                </a:solidFill>
              </a:rPr>
              <a:t>toàn</a:t>
            </a:r>
            <a:r>
              <a:rPr lang="en-US" altLang="en-US" sz="2000" dirty="0">
                <a:solidFill>
                  <a:srgbClr val="FFFF00"/>
                </a:solidFill>
              </a:rPr>
              <a:t> </a:t>
            </a:r>
            <a:r>
              <a:rPr lang="en-US" altLang="en-US" sz="2000" dirty="0" err="1">
                <a:solidFill>
                  <a:srgbClr val="FFFF00"/>
                </a:solidFill>
              </a:rPr>
              <a:t>bụi</a:t>
            </a:r>
            <a:r>
              <a:rPr lang="en-US" altLang="en-US" sz="2000" dirty="0">
                <a:solidFill>
                  <a:srgbClr val="FFFF00"/>
                </a:solidFill>
              </a:rPr>
              <a:t> </a:t>
            </a:r>
            <a:r>
              <a:rPr lang="en-US" altLang="en-US" sz="2000" dirty="0" err="1">
                <a:solidFill>
                  <a:srgbClr val="FFFF00"/>
                </a:solidFill>
              </a:rPr>
              <a:t>trắng</a:t>
            </a:r>
            <a:r>
              <a:rPr lang="en-US" altLang="en-US" sz="2000" dirty="0">
                <a:solidFill>
                  <a:srgbClr val="FFFF00"/>
                </a:solidFill>
              </a:rPr>
              <a:t> </a:t>
            </a:r>
            <a:r>
              <a:rPr lang="en-US" altLang="en-US" sz="2000" dirty="0" err="1">
                <a:solidFill>
                  <a:srgbClr val="FFFF00"/>
                </a:solidFill>
              </a:rPr>
              <a:t>của</a:t>
            </a:r>
            <a:r>
              <a:rPr lang="en-US" altLang="en-US" sz="2000" dirty="0">
                <a:solidFill>
                  <a:srgbClr val="FFFF00"/>
                </a:solidFill>
              </a:rPr>
              <a:t> </a:t>
            </a:r>
            <a:r>
              <a:rPr lang="en-US" altLang="en-US" sz="2000" dirty="0" err="1">
                <a:solidFill>
                  <a:srgbClr val="FFFF00"/>
                </a:solidFill>
              </a:rPr>
              <a:t>vôi</a:t>
            </a:r>
            <a:r>
              <a:rPr lang="en-US" altLang="en-US" sz="2000" dirty="0">
                <a:solidFill>
                  <a:srgbClr val="FFFF00"/>
                </a:solidFill>
              </a:rPr>
              <a:t>, </a:t>
            </a:r>
            <a:r>
              <a:rPr lang="en-US" altLang="en-US" sz="2000" dirty="0" err="1">
                <a:solidFill>
                  <a:srgbClr val="FFFF00"/>
                </a:solidFill>
              </a:rPr>
              <a:t>không</a:t>
            </a:r>
            <a:r>
              <a:rPr lang="en-US" altLang="en-US" sz="2000" dirty="0">
                <a:solidFill>
                  <a:srgbClr val="FFFF00"/>
                </a:solidFill>
              </a:rPr>
              <a:t> </a:t>
            </a:r>
            <a:r>
              <a:rPr lang="en-US" altLang="en-US" sz="2000" dirty="0" err="1">
                <a:solidFill>
                  <a:srgbClr val="FFFF00"/>
                </a:solidFill>
              </a:rPr>
              <a:t>khí</a:t>
            </a:r>
            <a:r>
              <a:rPr lang="en-US" altLang="en-US" sz="2000" dirty="0">
                <a:solidFill>
                  <a:srgbClr val="FFFF00"/>
                </a:solidFill>
              </a:rPr>
              <a:t> </a:t>
            </a:r>
            <a:r>
              <a:rPr lang="en-US" altLang="en-US" sz="2000" dirty="0" err="1">
                <a:solidFill>
                  <a:srgbClr val="FFFF00"/>
                </a:solidFill>
              </a:rPr>
              <a:t>đặc</a:t>
            </a:r>
            <a:r>
              <a:rPr lang="en-US" altLang="en-US" sz="2000" dirty="0">
                <a:solidFill>
                  <a:srgbClr val="FFFF00"/>
                </a:solidFill>
              </a:rPr>
              <a:t> </a:t>
            </a:r>
            <a:r>
              <a:rPr lang="en-US" altLang="en-US" sz="2000" dirty="0" err="1">
                <a:solidFill>
                  <a:srgbClr val="FFFF00"/>
                </a:solidFill>
              </a:rPr>
              <a:t>quánh</a:t>
            </a:r>
            <a:r>
              <a:rPr lang="en-US" altLang="en-US" sz="2000" dirty="0">
                <a:solidFill>
                  <a:srgbClr val="FFFF00"/>
                </a:solidFill>
              </a:rPr>
              <a:t>, </a:t>
            </a:r>
            <a:r>
              <a:rPr lang="en-US" altLang="en-US" sz="2000" dirty="0" err="1">
                <a:solidFill>
                  <a:srgbClr val="FFFF00"/>
                </a:solidFill>
              </a:rPr>
              <a:t>ngột</a:t>
            </a:r>
            <a:r>
              <a:rPr lang="en-US" altLang="en-US" sz="2000" dirty="0">
                <a:solidFill>
                  <a:srgbClr val="FFFF00"/>
                </a:solidFill>
              </a:rPr>
              <a:t> </a:t>
            </a:r>
            <a:r>
              <a:rPr lang="en-US" altLang="en-US" sz="2000" dirty="0" err="1">
                <a:solidFill>
                  <a:srgbClr val="FFFF00"/>
                </a:solidFill>
              </a:rPr>
              <a:t>ngạt</a:t>
            </a:r>
            <a:r>
              <a:rPr lang="en-US" altLang="en-US" sz="2000" dirty="0">
                <a:solidFill>
                  <a:srgbClr val="FFFF00"/>
                </a:solidFill>
              </a:rPr>
              <a:t>.</a:t>
            </a:r>
          </a:p>
          <a:p>
            <a:pPr algn="just">
              <a:lnSpc>
                <a:spcPct val="114000"/>
              </a:lnSpc>
            </a:pPr>
            <a:r>
              <a:rPr lang="en-US" altLang="en-US" sz="2000" dirty="0">
                <a:solidFill>
                  <a:srgbClr val="FFFF00"/>
                </a:solidFill>
              </a:rPr>
              <a:t>- </a:t>
            </a:r>
            <a:r>
              <a:rPr lang="en-US" altLang="en-US" sz="2000" dirty="0" err="1">
                <a:solidFill>
                  <a:srgbClr val="FFFF00"/>
                </a:solidFill>
              </a:rPr>
              <a:t>Môi</a:t>
            </a:r>
            <a:r>
              <a:rPr lang="en-US" altLang="en-US" sz="2000" dirty="0">
                <a:solidFill>
                  <a:srgbClr val="FFFF00"/>
                </a:solidFill>
              </a:rPr>
              <a:t> </a:t>
            </a:r>
            <a:r>
              <a:rPr lang="en-US" altLang="en-US" sz="2000" dirty="0" err="1">
                <a:solidFill>
                  <a:srgbClr val="FFFF00"/>
                </a:solidFill>
              </a:rPr>
              <a:t>trường</a:t>
            </a:r>
            <a:r>
              <a:rPr lang="en-US" altLang="en-US" sz="2000" dirty="0">
                <a:solidFill>
                  <a:srgbClr val="FFFF00"/>
                </a:solidFill>
              </a:rPr>
              <a:t> </a:t>
            </a:r>
            <a:r>
              <a:rPr lang="en-US" altLang="en-US" sz="2000" dirty="0" err="1">
                <a:solidFill>
                  <a:srgbClr val="FFFF00"/>
                </a:solidFill>
              </a:rPr>
              <a:t>sống</a:t>
            </a:r>
            <a:r>
              <a:rPr lang="en-US" altLang="en-US" sz="2000" dirty="0">
                <a:solidFill>
                  <a:srgbClr val="FFFF00"/>
                </a:solidFill>
              </a:rPr>
              <a:t> ô </a:t>
            </a:r>
            <a:r>
              <a:rPr lang="en-US" altLang="en-US" sz="2000" dirty="0" err="1">
                <a:solidFill>
                  <a:srgbClr val="FFFF00"/>
                </a:solidFill>
              </a:rPr>
              <a:t>nhiễm</a:t>
            </a:r>
            <a:r>
              <a:rPr lang="en-US" altLang="en-US" sz="2000" dirty="0">
                <a:solidFill>
                  <a:srgbClr val="FFFF00"/>
                </a:solidFill>
              </a:rPr>
              <a:t> </a:t>
            </a:r>
            <a:r>
              <a:rPr lang="en-US" altLang="en-US" sz="2000" dirty="0" err="1">
                <a:solidFill>
                  <a:srgbClr val="FFFF00"/>
                </a:solidFill>
              </a:rPr>
              <a:t>dẫn</a:t>
            </a:r>
            <a:r>
              <a:rPr lang="en-US" altLang="en-US" sz="2000" dirty="0">
                <a:solidFill>
                  <a:srgbClr val="FFFF00"/>
                </a:solidFill>
              </a:rPr>
              <a:t> </a:t>
            </a:r>
            <a:r>
              <a:rPr lang="en-US" altLang="en-US" sz="2000" dirty="0" err="1">
                <a:solidFill>
                  <a:srgbClr val="FFFF00"/>
                </a:solidFill>
              </a:rPr>
              <a:t>tới</a:t>
            </a:r>
            <a:r>
              <a:rPr lang="en-US" altLang="en-US" sz="2000" dirty="0">
                <a:solidFill>
                  <a:srgbClr val="FFFF00"/>
                </a:solidFill>
              </a:rPr>
              <a:t> </a:t>
            </a:r>
            <a:r>
              <a:rPr lang="en-US" altLang="en-US" sz="2000" dirty="0" err="1">
                <a:solidFill>
                  <a:srgbClr val="FFFF00"/>
                </a:solidFill>
              </a:rPr>
              <a:t>sức</a:t>
            </a:r>
            <a:r>
              <a:rPr lang="en-US" altLang="en-US" sz="2000" dirty="0">
                <a:solidFill>
                  <a:srgbClr val="FFFF00"/>
                </a:solidFill>
              </a:rPr>
              <a:t> </a:t>
            </a:r>
            <a:r>
              <a:rPr lang="en-US" altLang="en-US" sz="2000" dirty="0" err="1">
                <a:solidFill>
                  <a:srgbClr val="FFFF00"/>
                </a:solidFill>
              </a:rPr>
              <a:t>khỏe</a:t>
            </a:r>
            <a:r>
              <a:rPr lang="en-US" altLang="en-US" sz="2000" dirty="0">
                <a:solidFill>
                  <a:srgbClr val="FFFF00"/>
                </a:solidFill>
              </a:rPr>
              <a:t> </a:t>
            </a:r>
            <a:r>
              <a:rPr lang="en-US" altLang="en-US" sz="2000" dirty="0" err="1">
                <a:solidFill>
                  <a:srgbClr val="FFFF00"/>
                </a:solidFill>
              </a:rPr>
              <a:t>của</a:t>
            </a:r>
            <a:r>
              <a:rPr lang="en-US" altLang="en-US" sz="2000" dirty="0">
                <a:solidFill>
                  <a:srgbClr val="FFFF00"/>
                </a:solidFill>
              </a:rPr>
              <a:t> </a:t>
            </a:r>
            <a:r>
              <a:rPr lang="en-US" altLang="en-US" sz="2000" dirty="0" err="1">
                <a:solidFill>
                  <a:srgbClr val="FFFF00"/>
                </a:solidFill>
              </a:rPr>
              <a:t>người</a:t>
            </a:r>
            <a:r>
              <a:rPr lang="en-US" altLang="en-US" sz="2000" dirty="0">
                <a:solidFill>
                  <a:srgbClr val="FFFF00"/>
                </a:solidFill>
              </a:rPr>
              <a:t> </a:t>
            </a:r>
            <a:r>
              <a:rPr lang="en-US" altLang="en-US" sz="2000" dirty="0" err="1">
                <a:solidFill>
                  <a:srgbClr val="FFFF00"/>
                </a:solidFill>
              </a:rPr>
              <a:t>dân</a:t>
            </a:r>
            <a:r>
              <a:rPr lang="en-US" altLang="en-US" sz="2000" dirty="0">
                <a:solidFill>
                  <a:srgbClr val="FFFF00"/>
                </a:solidFill>
              </a:rPr>
              <a:t> </a:t>
            </a:r>
            <a:r>
              <a:rPr lang="en-US" altLang="en-US" sz="2000" dirty="0" err="1">
                <a:solidFill>
                  <a:srgbClr val="FFFF00"/>
                </a:solidFill>
              </a:rPr>
              <a:t>bị</a:t>
            </a:r>
            <a:r>
              <a:rPr lang="en-US" altLang="en-US" sz="2000" dirty="0">
                <a:solidFill>
                  <a:srgbClr val="FFFF00"/>
                </a:solidFill>
              </a:rPr>
              <a:t> </a:t>
            </a:r>
            <a:r>
              <a:rPr lang="en-US" altLang="en-US" sz="2000" dirty="0" err="1">
                <a:solidFill>
                  <a:srgbClr val="FFFF00"/>
                </a:solidFill>
              </a:rPr>
              <a:t>ảnh</a:t>
            </a:r>
            <a:r>
              <a:rPr lang="en-US" altLang="en-US" sz="2000" dirty="0">
                <a:solidFill>
                  <a:srgbClr val="FFFF00"/>
                </a:solidFill>
              </a:rPr>
              <a:t> </a:t>
            </a:r>
            <a:r>
              <a:rPr lang="en-US" altLang="en-US" sz="2000" dirty="0" err="1">
                <a:solidFill>
                  <a:srgbClr val="FFFF00"/>
                </a:solidFill>
              </a:rPr>
              <a:t>hưởng</a:t>
            </a:r>
            <a:r>
              <a:rPr lang="en-US" altLang="en-US" sz="2000" dirty="0">
                <a:solidFill>
                  <a:srgbClr val="FFFF00"/>
                </a:solidFill>
              </a:rPr>
              <a:t> </a:t>
            </a:r>
            <a:r>
              <a:rPr lang="en-US" altLang="en-US" sz="2000" dirty="0" err="1">
                <a:solidFill>
                  <a:srgbClr val="FFFF00"/>
                </a:solidFill>
              </a:rPr>
              <a:t>theo</a:t>
            </a:r>
            <a:r>
              <a:rPr lang="en-US" altLang="en-US" sz="2000" dirty="0">
                <a:solidFill>
                  <a:srgbClr val="FFFF00"/>
                </a:solidFill>
              </a:rPr>
              <a:t>, </a:t>
            </a:r>
            <a:r>
              <a:rPr lang="en-US" altLang="en-US" sz="2000" dirty="0" err="1">
                <a:solidFill>
                  <a:srgbClr val="FFFF00"/>
                </a:solidFill>
              </a:rPr>
              <a:t>đặc</a:t>
            </a:r>
            <a:r>
              <a:rPr lang="en-US" altLang="en-US" sz="2000" dirty="0">
                <a:solidFill>
                  <a:srgbClr val="FFFF00"/>
                </a:solidFill>
              </a:rPr>
              <a:t> </a:t>
            </a:r>
            <a:r>
              <a:rPr lang="en-US" altLang="en-US" sz="2000" dirty="0" err="1">
                <a:solidFill>
                  <a:srgbClr val="FFFF00"/>
                </a:solidFill>
              </a:rPr>
              <a:t>biệt</a:t>
            </a:r>
            <a:r>
              <a:rPr lang="en-US" altLang="en-US" sz="2000" dirty="0">
                <a:solidFill>
                  <a:srgbClr val="FFFF00"/>
                </a:solidFill>
              </a:rPr>
              <a:t> </a:t>
            </a:r>
            <a:r>
              <a:rPr lang="en-US" altLang="en-US" sz="2000" dirty="0" err="1">
                <a:solidFill>
                  <a:srgbClr val="FFFF00"/>
                </a:solidFill>
              </a:rPr>
              <a:t>là</a:t>
            </a:r>
            <a:r>
              <a:rPr lang="en-US" altLang="en-US" sz="2000" dirty="0">
                <a:solidFill>
                  <a:srgbClr val="FFFF00"/>
                </a:solidFill>
              </a:rPr>
              <a:t> </a:t>
            </a:r>
            <a:r>
              <a:rPr lang="en-US" altLang="en-US" sz="2000" dirty="0" err="1">
                <a:solidFill>
                  <a:srgbClr val="FFFF00"/>
                </a:solidFill>
              </a:rPr>
              <a:t>người</a:t>
            </a:r>
            <a:r>
              <a:rPr lang="en-US" altLang="en-US" sz="2000" dirty="0">
                <a:solidFill>
                  <a:srgbClr val="FFFF00"/>
                </a:solidFill>
              </a:rPr>
              <a:t> </a:t>
            </a:r>
            <a:r>
              <a:rPr lang="en-US" altLang="en-US" sz="2000" dirty="0" err="1">
                <a:solidFill>
                  <a:srgbClr val="FFFF00"/>
                </a:solidFill>
              </a:rPr>
              <a:t>già</a:t>
            </a:r>
            <a:r>
              <a:rPr lang="en-US" altLang="en-US" sz="2000" dirty="0">
                <a:solidFill>
                  <a:srgbClr val="FFFF00"/>
                </a:solidFill>
              </a:rPr>
              <a:t> </a:t>
            </a:r>
            <a:r>
              <a:rPr lang="en-US" altLang="en-US" sz="2000" dirty="0" err="1">
                <a:solidFill>
                  <a:srgbClr val="FFFF00"/>
                </a:solidFill>
              </a:rPr>
              <a:t>và</a:t>
            </a:r>
            <a:r>
              <a:rPr lang="en-US" altLang="en-US" sz="2000" dirty="0">
                <a:solidFill>
                  <a:srgbClr val="FFFF00"/>
                </a:solidFill>
              </a:rPr>
              <a:t> </a:t>
            </a:r>
            <a:r>
              <a:rPr lang="en-US" altLang="en-US" sz="2000" dirty="0" err="1">
                <a:solidFill>
                  <a:srgbClr val="FFFF00"/>
                </a:solidFill>
              </a:rPr>
              <a:t>trẻ</a:t>
            </a:r>
            <a:r>
              <a:rPr lang="en-US" altLang="en-US" sz="2000" dirty="0">
                <a:solidFill>
                  <a:srgbClr val="FFFF00"/>
                </a:solidFill>
              </a:rPr>
              <a:t> </a:t>
            </a:r>
            <a:r>
              <a:rPr lang="en-US" altLang="en-US" sz="2000" dirty="0" err="1">
                <a:solidFill>
                  <a:srgbClr val="FFFF00"/>
                </a:solidFill>
              </a:rPr>
              <a:t>nhỏ</a:t>
            </a:r>
            <a:r>
              <a:rPr lang="en-US" altLang="en-US" sz="2000" dirty="0">
                <a:solidFill>
                  <a:srgbClr val="FFFF00"/>
                </a:solidFill>
              </a:rPr>
              <a:t> </a:t>
            </a:r>
            <a:r>
              <a:rPr lang="en-US" altLang="en-US" sz="2000" dirty="0" err="1">
                <a:solidFill>
                  <a:srgbClr val="FFFF00"/>
                </a:solidFill>
              </a:rPr>
              <a:t>thường</a:t>
            </a:r>
            <a:r>
              <a:rPr lang="en-US" altLang="en-US" sz="2000" dirty="0">
                <a:solidFill>
                  <a:srgbClr val="FFFF00"/>
                </a:solidFill>
              </a:rPr>
              <a:t> </a:t>
            </a:r>
            <a:r>
              <a:rPr lang="en-US" altLang="en-US" sz="2000" dirty="0" err="1">
                <a:solidFill>
                  <a:srgbClr val="FFFF00"/>
                </a:solidFill>
              </a:rPr>
              <a:t>xuyên</a:t>
            </a:r>
            <a:r>
              <a:rPr lang="en-US" altLang="en-US" sz="2000" dirty="0">
                <a:solidFill>
                  <a:srgbClr val="FFFF00"/>
                </a:solidFill>
              </a:rPr>
              <a:t> </a:t>
            </a:r>
            <a:r>
              <a:rPr lang="en-US" altLang="en-US" sz="2000" dirty="0" err="1">
                <a:solidFill>
                  <a:srgbClr val="FFFF00"/>
                </a:solidFill>
              </a:rPr>
              <a:t>mắc</a:t>
            </a:r>
            <a:r>
              <a:rPr lang="en-US" altLang="en-US" sz="2000" dirty="0">
                <a:solidFill>
                  <a:srgbClr val="FFFF00"/>
                </a:solidFill>
              </a:rPr>
              <a:t> </a:t>
            </a:r>
            <a:r>
              <a:rPr lang="en-US" altLang="en-US" sz="2000" dirty="0" err="1">
                <a:solidFill>
                  <a:srgbClr val="FFFF00"/>
                </a:solidFill>
              </a:rPr>
              <a:t>bệnh</a:t>
            </a:r>
            <a:r>
              <a:rPr lang="en-US" altLang="en-US" sz="2000" dirty="0">
                <a:solidFill>
                  <a:srgbClr val="FFFF00"/>
                </a:solidFill>
              </a:rPr>
              <a:t> </a:t>
            </a:r>
            <a:r>
              <a:rPr lang="en-US" altLang="en-US" sz="2000" dirty="0" err="1">
                <a:solidFill>
                  <a:srgbClr val="FFFF00"/>
                </a:solidFill>
              </a:rPr>
              <a:t>về</a:t>
            </a:r>
            <a:r>
              <a:rPr lang="en-US" altLang="en-US" sz="2000" dirty="0">
                <a:solidFill>
                  <a:srgbClr val="FFFF00"/>
                </a:solidFill>
              </a:rPr>
              <a:t> </a:t>
            </a:r>
            <a:r>
              <a:rPr lang="en-US" altLang="en-US" sz="2000" dirty="0" err="1">
                <a:solidFill>
                  <a:srgbClr val="FFFF00"/>
                </a:solidFill>
              </a:rPr>
              <a:t>đường</a:t>
            </a:r>
            <a:r>
              <a:rPr lang="en-US" altLang="en-US" sz="2000" dirty="0">
                <a:solidFill>
                  <a:srgbClr val="FFFF00"/>
                </a:solidFill>
              </a:rPr>
              <a:t> </a:t>
            </a:r>
            <a:r>
              <a:rPr lang="en-US" altLang="en-US" sz="2000" dirty="0" err="1">
                <a:solidFill>
                  <a:srgbClr val="FFFF00"/>
                </a:solidFill>
              </a:rPr>
              <a:t>hô</a:t>
            </a:r>
            <a:r>
              <a:rPr lang="en-US" altLang="en-US" sz="2000" dirty="0">
                <a:solidFill>
                  <a:srgbClr val="FFFF00"/>
                </a:solidFill>
              </a:rPr>
              <a:t> </a:t>
            </a:r>
            <a:r>
              <a:rPr lang="en-US" altLang="en-US" sz="2000" dirty="0" err="1">
                <a:solidFill>
                  <a:srgbClr val="FFFF00"/>
                </a:solidFill>
              </a:rPr>
              <a:t>hấp</a:t>
            </a:r>
            <a:r>
              <a:rPr lang="en-US" altLang="en-US" sz="2000" dirty="0">
                <a:solidFill>
                  <a:srgbClr val="FFFF00"/>
                </a:solidFill>
              </a:rPr>
              <a:t>. </a:t>
            </a:r>
          </a:p>
        </p:txBody>
      </p:sp>
      <p:pic>
        <p:nvPicPr>
          <p:cNvPr id="16387" name="Picture 2">
            <a:extLst>
              <a:ext uri="{FF2B5EF4-FFF2-40B4-BE49-F238E27FC236}">
                <a16:creationId xmlns:a16="http://schemas.microsoft.com/office/drawing/2014/main" id="{06B08C03-0420-45E9-A446-0BE7ADD78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6858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8BAF88F9-53BF-4879-B84D-2CD4596E3515}"/>
              </a:ext>
            </a:extLst>
          </p:cNvPr>
          <p:cNvGrpSpPr/>
          <p:nvPr/>
        </p:nvGrpSpPr>
        <p:grpSpPr>
          <a:xfrm>
            <a:off x="11042087" y="193156"/>
            <a:ext cx="864484" cy="864484"/>
            <a:chOff x="4696197" y="1844893"/>
            <a:chExt cx="864484" cy="864484"/>
          </a:xfrm>
        </p:grpSpPr>
        <p:sp>
          <p:nvSpPr>
            <p:cNvPr id="3" name="Oval 2">
              <a:extLst>
                <a:ext uri="{FF2B5EF4-FFF2-40B4-BE49-F238E27FC236}">
                  <a16:creationId xmlns:a16="http://schemas.microsoft.com/office/drawing/2014/main" id="{B46AD8BA-F17C-4B85-A49D-25140C66157B}"/>
                </a:ext>
              </a:extLst>
            </p:cNvPr>
            <p:cNvSpPr/>
            <p:nvPr/>
          </p:nvSpPr>
          <p:spPr>
            <a:xfrm>
              <a:off x="4696197" y="1844893"/>
              <a:ext cx="864484" cy="864484"/>
            </a:xfrm>
            <a:prstGeom prst="ellipse">
              <a:avLst/>
            </a:prstGeom>
            <a:solidFill>
              <a:schemeClr val="bg1"/>
            </a:solidFill>
            <a:ln w="76200">
              <a:solidFill>
                <a:srgbClr val="1C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759FFA4-375B-4803-95F0-CC2DC948BBA6}"/>
                </a:ext>
              </a:extLst>
            </p:cNvPr>
            <p:cNvSpPr/>
            <p:nvPr/>
          </p:nvSpPr>
          <p:spPr>
            <a:xfrm>
              <a:off x="4795206" y="1943902"/>
              <a:ext cx="666466" cy="666466"/>
            </a:xfrm>
            <a:prstGeom prst="ellipse">
              <a:avLst/>
            </a:prstGeom>
            <a:gradFill>
              <a:gsLst>
                <a:gs pos="0">
                  <a:srgbClr val="1CA9E1"/>
                </a:gs>
                <a:gs pos="100000">
                  <a:srgbClr val="0064A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Atom">
              <a:hlinkClick r:id="rId2" action="ppaction://hlinksldjump"/>
              <a:extLst>
                <a:ext uri="{FF2B5EF4-FFF2-40B4-BE49-F238E27FC236}">
                  <a16:creationId xmlns:a16="http://schemas.microsoft.com/office/drawing/2014/main" id="{10C46212-240E-4F19-935F-EA7C5DFE21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2348" y="2010970"/>
              <a:ext cx="554570" cy="554570"/>
            </a:xfrm>
            <a:prstGeom prst="rect">
              <a:avLst/>
            </a:prstGeom>
          </p:spPr>
        </p:pic>
      </p:grpSp>
      <p:sp>
        <p:nvSpPr>
          <p:cNvPr id="6" name="TextBox 5">
            <a:extLst>
              <a:ext uri="{FF2B5EF4-FFF2-40B4-BE49-F238E27FC236}">
                <a16:creationId xmlns:a16="http://schemas.microsoft.com/office/drawing/2014/main" id="{BCEE8068-A53A-44C7-8711-A33EA17AB950}"/>
              </a:ext>
            </a:extLst>
          </p:cNvPr>
          <p:cNvSpPr txBox="1"/>
          <p:nvPr/>
        </p:nvSpPr>
        <p:spPr>
          <a:xfrm>
            <a:off x="5625399" y="349754"/>
            <a:ext cx="5667072"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TÍNH CHẤT VẬT LÝ</a:t>
            </a:r>
          </a:p>
        </p:txBody>
      </p:sp>
      <p:pic>
        <p:nvPicPr>
          <p:cNvPr id="2052" name="!!1">
            <a:extLst>
              <a:ext uri="{FF2B5EF4-FFF2-40B4-BE49-F238E27FC236}">
                <a16:creationId xmlns:a16="http://schemas.microsoft.com/office/drawing/2014/main" id="{37BD2AD5-78E2-41E0-91E8-D6AD4EB37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80" y="71438"/>
            <a:ext cx="3388244" cy="3388244"/>
          </a:xfrm>
          <a:prstGeom prst="ellipse">
            <a:avLst/>
          </a:prstGeom>
          <a:solidFill>
            <a:schemeClr val="bg2">
              <a:lumMod val="2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2">
            <a:extLst>
              <a:ext uri="{FF2B5EF4-FFF2-40B4-BE49-F238E27FC236}">
                <a16:creationId xmlns:a16="http://schemas.microsoft.com/office/drawing/2014/main" id="{38DF82C8-EE12-4A65-A33A-1489B0FE34F1}"/>
              </a:ext>
            </a:extLst>
          </p:cNvPr>
          <p:cNvSpPr txBox="1">
            <a:spLocks noChangeArrowheads="1"/>
          </p:cNvSpPr>
          <p:nvPr/>
        </p:nvSpPr>
        <p:spPr bwMode="auto">
          <a:xfrm>
            <a:off x="4933629" y="1304925"/>
            <a:ext cx="6982146" cy="510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4000"/>
              </a:lnSpc>
            </a:pPr>
            <a:r>
              <a:rPr lang="en-US" altLang="en-US" sz="3200" dirty="0" err="1">
                <a:solidFill>
                  <a:schemeClr val="bg1"/>
                </a:solidFill>
              </a:rPr>
              <a:t>Đọc</a:t>
            </a:r>
            <a:r>
              <a:rPr lang="en-US" altLang="en-US" sz="3200" dirty="0">
                <a:solidFill>
                  <a:schemeClr val="bg1"/>
                </a:solidFill>
              </a:rPr>
              <a:t> </a:t>
            </a:r>
            <a:r>
              <a:rPr lang="en-US" altLang="en-US" sz="3200" dirty="0" err="1">
                <a:solidFill>
                  <a:schemeClr val="bg1"/>
                </a:solidFill>
              </a:rPr>
              <a:t>thông</a:t>
            </a:r>
            <a:r>
              <a:rPr lang="en-US" altLang="en-US" sz="3200" dirty="0">
                <a:solidFill>
                  <a:schemeClr val="bg1"/>
                </a:solidFill>
              </a:rPr>
              <a:t> tin </a:t>
            </a:r>
            <a:r>
              <a:rPr lang="en-US" altLang="en-US" sz="3200" dirty="0" err="1">
                <a:solidFill>
                  <a:schemeClr val="bg1"/>
                </a:solidFill>
              </a:rPr>
              <a:t>sau</a:t>
            </a:r>
            <a:r>
              <a:rPr lang="en-US" altLang="en-US" sz="3200" dirty="0">
                <a:solidFill>
                  <a:schemeClr val="bg1"/>
                </a:solidFill>
              </a:rPr>
              <a:t>:</a:t>
            </a:r>
          </a:p>
          <a:p>
            <a:pPr algn="just">
              <a:lnSpc>
                <a:spcPct val="114000"/>
              </a:lnSpc>
            </a:pPr>
            <a:r>
              <a:rPr lang="en-US" altLang="en-US" sz="3200" dirty="0">
                <a:solidFill>
                  <a:srgbClr val="FFFF00"/>
                </a:solidFill>
              </a:rPr>
              <a:t>	</a:t>
            </a:r>
            <a:r>
              <a:rPr lang="en-US" altLang="en-US" sz="2800" dirty="0" err="1">
                <a:solidFill>
                  <a:srgbClr val="FFFF00"/>
                </a:solidFill>
                <a:latin typeface="Times New Roman" panose="02020603050405020304" pitchFamily="18" charset="0"/>
                <a:cs typeface="Times New Roman" panose="02020603050405020304" pitchFamily="18" charset="0"/>
              </a:rPr>
              <a:t>Lưu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huỳnh</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đioxit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là</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một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chất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khí</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có</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trong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thành</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phần</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của</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khí</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núi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lửa</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không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màu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và</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có</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mùi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hắc</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mạnh</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gây</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kích</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thích</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tổn</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thương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đối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với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màng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mô</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tế</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bào</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mắt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và</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hệ</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hô</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hấp</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Khí</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này</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bị</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giữ</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trong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các</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lớp</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đá</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sâu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dưới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lòng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đất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và</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được</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giải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phóng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theo</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dòng</a:t>
            </a:r>
            <a:r>
              <a:rPr lang="en-US" altLang="en-US" sz="2800" dirty="0">
                <a:solidFill>
                  <a:srgbClr val="FFFF00"/>
                </a:solidFill>
                <a:latin typeface="Times New Roman" panose="02020603050405020304" pitchFamily="18" charset="0"/>
                <a:cs typeface="Times New Roman" panose="02020603050405020304" pitchFamily="18" charset="0"/>
              </a:rPr>
              <a:t> dung </a:t>
            </a:r>
            <a:r>
              <a:rPr lang="en-US" altLang="en-US" sz="2800" dirty="0" err="1">
                <a:solidFill>
                  <a:srgbClr val="FFFF00"/>
                </a:solidFill>
                <a:latin typeface="Times New Roman" panose="02020603050405020304" pitchFamily="18" charset="0"/>
                <a:cs typeface="Times New Roman" panose="02020603050405020304" pitchFamily="18" charset="0"/>
              </a:rPr>
              <a:t>nham</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khi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đá</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bị</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nóng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chảy</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Lưu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huỳnh</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đioxit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cũng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bị</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phát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thải</a:t>
            </a:r>
            <a:r>
              <a:rPr lang="en-US" altLang="en-US" sz="2800" dirty="0">
                <a:solidFill>
                  <a:srgbClr val="FFFF00"/>
                </a:solidFill>
                <a:latin typeface="Times New Roman" panose="02020603050405020304" pitchFamily="18" charset="0"/>
                <a:cs typeface="Times New Roman" panose="02020603050405020304" pitchFamily="18" charset="0"/>
              </a:rPr>
              <a:t> ra </a:t>
            </a:r>
            <a:r>
              <a:rPr lang="en-US" altLang="en-US" sz="2800" dirty="0" err="1">
                <a:solidFill>
                  <a:srgbClr val="FFFF00"/>
                </a:solidFill>
                <a:latin typeface="Times New Roman" panose="02020603050405020304" pitchFamily="18" charset="0"/>
                <a:cs typeface="Times New Roman" panose="02020603050405020304" pitchFamily="18" charset="0"/>
              </a:rPr>
              <a:t>ngoài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môi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trường</a:t>
            </a:r>
            <a:r>
              <a:rPr lang="en-US" altLang="en-US" sz="2800" dirty="0">
                <a:solidFill>
                  <a:srgbClr val="FFFF00"/>
                </a:solidFill>
                <a:latin typeface="Times New Roman" panose="02020603050405020304" pitchFamily="18" charset="0"/>
                <a:cs typeface="Times New Roman" panose="02020603050405020304" pitchFamily="18" charset="0"/>
              </a:rPr>
              <a:t> do </a:t>
            </a:r>
            <a:r>
              <a:rPr lang="en-US" altLang="en-US" sz="2800" dirty="0" err="1">
                <a:solidFill>
                  <a:srgbClr val="FFFF00"/>
                </a:solidFill>
                <a:latin typeface="Times New Roman" panose="02020603050405020304" pitchFamily="18" charset="0"/>
                <a:cs typeface="Times New Roman" panose="02020603050405020304" pitchFamily="18" charset="0"/>
              </a:rPr>
              <a:t>các</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hoạt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động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đốt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nhiên</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liệu</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hóa</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thạch</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và</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sản</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xuất</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công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nghiệp</a:t>
            </a:r>
            <a:r>
              <a:rPr lang="en-US" altLang="en-US" sz="2800" dirty="0">
                <a:solidFill>
                  <a:srgbClr val="FFFF00"/>
                </a:solidFill>
                <a:latin typeface="Times New Roman" panose="02020603050405020304" pitchFamily="18" charset="0"/>
                <a:cs typeface="Times New Roman" panose="02020603050405020304" pitchFamily="18" charset="0"/>
              </a:rPr>
              <a:t>. </a:t>
            </a:r>
          </a:p>
        </p:txBody>
      </p:sp>
      <p:pic>
        <p:nvPicPr>
          <p:cNvPr id="17" name="Picture 3">
            <a:extLst>
              <a:ext uri="{FF2B5EF4-FFF2-40B4-BE49-F238E27FC236}">
                <a16:creationId xmlns:a16="http://schemas.microsoft.com/office/drawing/2014/main" id="{F0D83C84-0632-4FD7-BF43-63AFDC39CB6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002" y="3581400"/>
            <a:ext cx="4419600" cy="32051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D612B85A-21FA-45A2-B9F5-0E84DB2E9A0D}"/>
              </a:ext>
            </a:extLst>
          </p:cNvPr>
          <p:cNvCxnSpPr/>
          <p:nvPr/>
        </p:nvCxnSpPr>
        <p:spPr>
          <a:xfrm>
            <a:off x="10048875" y="2400300"/>
            <a:ext cx="1243596"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64170B9-AD67-430E-A2B1-83ED5FED9B9F}"/>
              </a:ext>
            </a:extLst>
          </p:cNvPr>
          <p:cNvCxnSpPr>
            <a:cxnSpLocks/>
          </p:cNvCxnSpPr>
          <p:nvPr/>
        </p:nvCxnSpPr>
        <p:spPr>
          <a:xfrm>
            <a:off x="10201275" y="2924175"/>
            <a:ext cx="1561533"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20F39D55-694E-46DF-98F3-616D2CB3E039}"/>
              </a:ext>
            </a:extLst>
          </p:cNvPr>
          <p:cNvCxnSpPr>
            <a:cxnSpLocks/>
          </p:cNvCxnSpPr>
          <p:nvPr/>
        </p:nvCxnSpPr>
        <p:spPr>
          <a:xfrm>
            <a:off x="5867400" y="3419475"/>
            <a:ext cx="10668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6A0CF09C-0FBF-4235-A896-1E1F017EAB94}"/>
              </a:ext>
            </a:extLst>
          </p:cNvPr>
          <p:cNvCxnSpPr>
            <a:cxnSpLocks/>
          </p:cNvCxnSpPr>
          <p:nvPr/>
        </p:nvCxnSpPr>
        <p:spPr>
          <a:xfrm>
            <a:off x="8048625" y="3419475"/>
            <a:ext cx="375893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1B107E63-A1A1-4F7F-A316-97A8B4ED7AF1}"/>
              </a:ext>
            </a:extLst>
          </p:cNvPr>
          <p:cNvCxnSpPr>
            <a:cxnSpLocks/>
          </p:cNvCxnSpPr>
          <p:nvPr/>
        </p:nvCxnSpPr>
        <p:spPr>
          <a:xfrm flipV="1">
            <a:off x="4991100" y="3858028"/>
            <a:ext cx="6050987" cy="9122"/>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54619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A65A6E-106E-4B81-A812-8716F21203A4}"/>
              </a:ext>
            </a:extLst>
          </p:cNvPr>
          <p:cNvSpPr txBox="1"/>
          <p:nvPr/>
        </p:nvSpPr>
        <p:spPr>
          <a:xfrm>
            <a:off x="0" y="2152650"/>
            <a:ext cx="1990726" cy="2554545"/>
          </a:xfrm>
          <a:prstGeom prst="rect">
            <a:avLst/>
          </a:prstGeom>
          <a:noFill/>
        </p:spPr>
        <p:txBody>
          <a:bodyPr wrap="square" rtlCol="0">
            <a:spAutoFit/>
          </a:bodyPr>
          <a:lstStyle/>
          <a:p>
            <a:pPr algn="ctr"/>
            <a:r>
              <a:rPr lang="vi-VN" sz="4000" b="1" dirty="0" err="1">
                <a:solidFill>
                  <a:srgbClr val="FFFF00"/>
                </a:solidFill>
              </a:rPr>
              <a:t>Nội</a:t>
            </a:r>
            <a:r>
              <a:rPr lang="vi-VN" sz="4000" b="1" dirty="0">
                <a:solidFill>
                  <a:srgbClr val="FFFF00"/>
                </a:solidFill>
              </a:rPr>
              <a:t> dung ghi </a:t>
            </a:r>
            <a:r>
              <a:rPr lang="vi-VN" sz="4000" b="1" dirty="0" err="1">
                <a:solidFill>
                  <a:srgbClr val="FFFF00"/>
                </a:solidFill>
              </a:rPr>
              <a:t>bảng</a:t>
            </a:r>
            <a:endParaRPr lang="en-US" sz="4000" b="1" dirty="0">
              <a:solidFill>
                <a:srgbClr val="FFFF00"/>
              </a:solidFill>
            </a:endParaRPr>
          </a:p>
        </p:txBody>
      </p:sp>
      <p:pic>
        <p:nvPicPr>
          <p:cNvPr id="4" name="Picture 3">
            <a:extLst>
              <a:ext uri="{FF2B5EF4-FFF2-40B4-BE49-F238E27FC236}">
                <a16:creationId xmlns:a16="http://schemas.microsoft.com/office/drawing/2014/main" id="{8D0EF103-0DA0-4D9E-A7B5-61DD103ECC8A}"/>
              </a:ext>
            </a:extLst>
          </p:cNvPr>
          <p:cNvPicPr>
            <a:picLocks noChangeAspect="1"/>
          </p:cNvPicPr>
          <p:nvPr/>
        </p:nvPicPr>
        <p:blipFill>
          <a:blip r:embed="rId2"/>
          <a:stretch>
            <a:fillRect/>
          </a:stretch>
        </p:blipFill>
        <p:spPr>
          <a:xfrm>
            <a:off x="2214562" y="109537"/>
            <a:ext cx="9344025" cy="6600825"/>
          </a:xfrm>
          <a:prstGeom prst="rect">
            <a:avLst/>
          </a:prstGeom>
        </p:spPr>
      </p:pic>
    </p:spTree>
    <p:extLst>
      <p:ext uri="{BB962C8B-B14F-4D97-AF65-F5344CB8AC3E}">
        <p14:creationId xmlns:p14="http://schemas.microsoft.com/office/powerpoint/2010/main" val="4215260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522C91CA-99D4-46BE-B5D7-B4C135A3C727}"/>
              </a:ext>
            </a:extLst>
          </p:cNvPr>
          <p:cNvGrpSpPr/>
          <p:nvPr/>
        </p:nvGrpSpPr>
        <p:grpSpPr>
          <a:xfrm>
            <a:off x="119613" y="5828888"/>
            <a:ext cx="807093" cy="852643"/>
            <a:chOff x="4716078" y="4428638"/>
            <a:chExt cx="864484" cy="864484"/>
          </a:xfrm>
        </p:grpSpPr>
        <p:sp>
          <p:nvSpPr>
            <p:cNvPr id="3" name="Oval 2">
              <a:extLst>
                <a:ext uri="{FF2B5EF4-FFF2-40B4-BE49-F238E27FC236}">
                  <a16:creationId xmlns:a16="http://schemas.microsoft.com/office/drawing/2014/main" id="{D7BC6713-8E3D-4AE0-B4B5-32BFB03C35CC}"/>
                </a:ext>
              </a:extLst>
            </p:cNvPr>
            <p:cNvSpPr/>
            <p:nvPr/>
          </p:nvSpPr>
          <p:spPr>
            <a:xfrm>
              <a:off x="4716078" y="4428638"/>
              <a:ext cx="864484" cy="864484"/>
            </a:xfrm>
            <a:prstGeom prst="ellipse">
              <a:avLst/>
            </a:prstGeom>
            <a:solidFill>
              <a:schemeClr val="bg1"/>
            </a:solidFill>
            <a:ln w="76200">
              <a:solidFill>
                <a:srgbClr val="126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6798209-5938-40D4-B571-3A10E6AFE727}"/>
                </a:ext>
              </a:extLst>
            </p:cNvPr>
            <p:cNvSpPr/>
            <p:nvPr/>
          </p:nvSpPr>
          <p:spPr>
            <a:xfrm>
              <a:off x="4815087" y="4527647"/>
              <a:ext cx="666466" cy="666466"/>
            </a:xfrm>
            <a:prstGeom prst="ellipse">
              <a:avLst/>
            </a:prstGeom>
            <a:gradFill>
              <a:gsLst>
                <a:gs pos="0">
                  <a:srgbClr val="669C46"/>
                </a:gs>
                <a:gs pos="100000">
                  <a:srgbClr val="1260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Users">
              <a:hlinkClick r:id="rId2" action="ppaction://hlinksldjump"/>
              <a:extLst>
                <a:ext uri="{FF2B5EF4-FFF2-40B4-BE49-F238E27FC236}">
                  <a16:creationId xmlns:a16="http://schemas.microsoft.com/office/drawing/2014/main" id="{1393946C-5967-47AD-9147-35C59E33DD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6257" y="4596057"/>
              <a:ext cx="554570" cy="554570"/>
            </a:xfrm>
            <a:prstGeom prst="rect">
              <a:avLst/>
            </a:prstGeom>
          </p:spPr>
        </p:pic>
      </p:grpSp>
      <p:sp>
        <p:nvSpPr>
          <p:cNvPr id="6" name="TextBox 5">
            <a:extLst>
              <a:ext uri="{FF2B5EF4-FFF2-40B4-BE49-F238E27FC236}">
                <a16:creationId xmlns:a16="http://schemas.microsoft.com/office/drawing/2014/main" id="{9D8CE1C3-BBA8-490E-BC80-3287789148FF}"/>
              </a:ext>
            </a:extLst>
          </p:cNvPr>
          <p:cNvSpPr txBox="1"/>
          <p:nvPr/>
        </p:nvSpPr>
        <p:spPr>
          <a:xfrm>
            <a:off x="1066326" y="6158311"/>
            <a:ext cx="2161051" cy="523220"/>
          </a:xfrm>
          <a:prstGeom prst="rect">
            <a:avLst/>
          </a:prstGeom>
          <a:noFill/>
        </p:spPr>
        <p:txBody>
          <a:bodyPr wrap="square" rtlCol="0">
            <a:spAutoFit/>
          </a:bodyPr>
          <a:lstStyle/>
          <a:p>
            <a:r>
              <a:rPr lang="en-US" sz="2800" b="1" dirty="0" err="1">
                <a:solidFill>
                  <a:srgbClr val="FFC000"/>
                </a:solidFill>
                <a:latin typeface="Montserrat" panose="00000500000000000000" pitchFamily="2" charset="-93"/>
              </a:rPr>
              <a:t>Ứng</a:t>
            </a:r>
            <a:r>
              <a:rPr lang="en-US" sz="2800" b="1" dirty="0">
                <a:solidFill>
                  <a:srgbClr val="FFC000"/>
                </a:solidFill>
                <a:latin typeface="Montserrat" panose="00000500000000000000" pitchFamily="2" charset="-93"/>
              </a:rPr>
              <a:t> </a:t>
            </a:r>
            <a:r>
              <a:rPr lang="en-US" sz="2800" b="1" dirty="0" err="1">
                <a:solidFill>
                  <a:srgbClr val="FFC000"/>
                </a:solidFill>
                <a:latin typeface="Montserrat" panose="00000500000000000000" pitchFamily="2" charset="-93"/>
              </a:rPr>
              <a:t>Dụng</a:t>
            </a:r>
            <a:endParaRPr lang="en-US" sz="2800" b="1" dirty="0">
              <a:solidFill>
                <a:srgbClr val="FFC000"/>
              </a:solidFill>
              <a:latin typeface="Montserrat" panose="00000500000000000000" pitchFamily="2" charset="-93"/>
            </a:endParaRPr>
          </a:p>
        </p:txBody>
      </p:sp>
      <p:pic>
        <p:nvPicPr>
          <p:cNvPr id="3074" name="Picture 2" descr="Lưu huỳnh đioxit - khí SO2 ảnh hưởng nghiêm trọng đến hệ hô hấp?">
            <a:extLst>
              <a:ext uri="{FF2B5EF4-FFF2-40B4-BE49-F238E27FC236}">
                <a16:creationId xmlns:a16="http://schemas.microsoft.com/office/drawing/2014/main" id="{526189B4-A966-473B-B977-E225E2871C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31" t="9278" r="12968" b="16721"/>
          <a:stretch/>
        </p:blipFill>
        <p:spPr bwMode="auto">
          <a:xfrm>
            <a:off x="4950930" y="1925603"/>
            <a:ext cx="2209142" cy="1877771"/>
          </a:xfrm>
          <a:prstGeom prst="ellipse">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0871124-16C5-4EC0-988F-34ABD5DC36BF}"/>
              </a:ext>
            </a:extLst>
          </p:cNvPr>
          <p:cNvSpPr txBox="1"/>
          <p:nvPr/>
        </p:nvSpPr>
        <p:spPr>
          <a:xfrm>
            <a:off x="3022840" y="5285277"/>
            <a:ext cx="1537251" cy="1015663"/>
          </a:xfrm>
          <a:prstGeom prst="rect">
            <a:avLst/>
          </a:prstGeom>
          <a:noFill/>
        </p:spPr>
        <p:txBody>
          <a:bodyPr wrap="square" rtlCol="0">
            <a:spAutoFit/>
          </a:bodyPr>
          <a:lstStyle/>
          <a:p>
            <a:r>
              <a:rPr lang="en-US" sz="3000" b="1" dirty="0" err="1">
                <a:solidFill>
                  <a:schemeClr val="bg1"/>
                </a:solidFill>
                <a:latin typeface="UTM Nyala" panose="02040603050506020204" pitchFamily="18" charset="0"/>
              </a:rPr>
              <a:t>Sản</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Xuất</a:t>
            </a:r>
            <a:r>
              <a:rPr lang="en-US" sz="3000" b="1" dirty="0">
                <a:solidFill>
                  <a:schemeClr val="bg1"/>
                </a:solidFill>
                <a:latin typeface="UTM Nyala" panose="02040603050506020204" pitchFamily="18" charset="0"/>
              </a:rPr>
              <a:t> H</a:t>
            </a:r>
            <a:r>
              <a:rPr lang="en-US" sz="3000" b="1" baseline="-25000" dirty="0">
                <a:solidFill>
                  <a:schemeClr val="bg1"/>
                </a:solidFill>
                <a:latin typeface="UTM Nyala" panose="02040603050506020204" pitchFamily="18" charset="0"/>
              </a:rPr>
              <a:t>2</a:t>
            </a:r>
            <a:r>
              <a:rPr lang="en-US" sz="3000" b="1" dirty="0">
                <a:solidFill>
                  <a:schemeClr val="bg1"/>
                </a:solidFill>
                <a:latin typeface="UTM Nyala" panose="02040603050506020204" pitchFamily="18" charset="0"/>
              </a:rPr>
              <a:t>SO</a:t>
            </a:r>
            <a:r>
              <a:rPr lang="en-US" sz="3000" b="1" baseline="-25000" dirty="0">
                <a:solidFill>
                  <a:schemeClr val="bg1"/>
                </a:solidFill>
                <a:latin typeface="UTM Nyala" panose="02040603050506020204" pitchFamily="18" charset="0"/>
              </a:rPr>
              <a:t>4</a:t>
            </a:r>
          </a:p>
        </p:txBody>
      </p:sp>
      <p:cxnSp>
        <p:nvCxnSpPr>
          <p:cNvPr id="3086" name="Straight Arrow Connector 3085">
            <a:extLst>
              <a:ext uri="{FF2B5EF4-FFF2-40B4-BE49-F238E27FC236}">
                <a16:creationId xmlns:a16="http://schemas.microsoft.com/office/drawing/2014/main" id="{6DA1C2D2-7C27-4555-A968-DA33F8332085}"/>
              </a:ext>
            </a:extLst>
          </p:cNvPr>
          <p:cNvCxnSpPr>
            <a:cxnSpLocks/>
            <a:stCxn id="3074" idx="4"/>
            <a:endCxn id="46" idx="0"/>
          </p:cNvCxnSpPr>
          <p:nvPr/>
        </p:nvCxnSpPr>
        <p:spPr>
          <a:xfrm flipH="1">
            <a:off x="3791466" y="3803374"/>
            <a:ext cx="2264035" cy="148190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86A7132-6FFF-46DE-AB8C-D0FB42AF3F34}"/>
              </a:ext>
            </a:extLst>
          </p:cNvPr>
          <p:cNvSpPr txBox="1"/>
          <p:nvPr/>
        </p:nvSpPr>
        <p:spPr>
          <a:xfrm>
            <a:off x="4684774" y="5332546"/>
            <a:ext cx="2849960" cy="1015663"/>
          </a:xfrm>
          <a:prstGeom prst="rect">
            <a:avLst/>
          </a:prstGeom>
          <a:noFill/>
        </p:spPr>
        <p:txBody>
          <a:bodyPr wrap="square" rtlCol="0">
            <a:spAutoFit/>
          </a:bodyPr>
          <a:lstStyle/>
          <a:p>
            <a:r>
              <a:rPr lang="en-US" sz="3000" b="1" dirty="0" err="1">
                <a:solidFill>
                  <a:schemeClr val="bg1"/>
                </a:solidFill>
                <a:latin typeface="UTM Nyala" panose="02040603050506020204" pitchFamily="18" charset="0"/>
              </a:rPr>
              <a:t>Tẩy</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trắng</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bột</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giấy</a:t>
            </a:r>
            <a:r>
              <a:rPr lang="en-US" sz="3000" b="1" dirty="0">
                <a:solidFill>
                  <a:schemeClr val="bg1"/>
                </a:solidFill>
                <a:latin typeface="UTM Nyala" panose="02040603050506020204" pitchFamily="18" charset="0"/>
              </a:rPr>
              <a:t>, dung </a:t>
            </a:r>
            <a:r>
              <a:rPr lang="en-US" sz="3000" b="1" dirty="0" err="1">
                <a:solidFill>
                  <a:schemeClr val="bg1"/>
                </a:solidFill>
                <a:latin typeface="UTM Nyala" panose="02040603050506020204" pitchFamily="18" charset="0"/>
              </a:rPr>
              <a:t>dịch</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đường</a:t>
            </a:r>
            <a:endParaRPr lang="en-US" sz="3000" b="1" baseline="-25000" dirty="0">
              <a:solidFill>
                <a:schemeClr val="bg1"/>
              </a:solidFill>
              <a:latin typeface="UTM Nyala" panose="02040603050506020204" pitchFamily="18" charset="0"/>
            </a:endParaRPr>
          </a:p>
        </p:txBody>
      </p:sp>
      <p:cxnSp>
        <p:nvCxnSpPr>
          <p:cNvPr id="3093" name="Straight Arrow Connector 3092">
            <a:extLst>
              <a:ext uri="{FF2B5EF4-FFF2-40B4-BE49-F238E27FC236}">
                <a16:creationId xmlns:a16="http://schemas.microsoft.com/office/drawing/2014/main" id="{51DE8658-0065-4807-9584-B33C78AE7613}"/>
              </a:ext>
            </a:extLst>
          </p:cNvPr>
          <p:cNvCxnSpPr>
            <a:stCxn id="3074" idx="4"/>
          </p:cNvCxnSpPr>
          <p:nvPr/>
        </p:nvCxnSpPr>
        <p:spPr>
          <a:xfrm>
            <a:off x="6055501" y="3803374"/>
            <a:ext cx="0" cy="15567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579F0C4-0445-4A9D-B253-7ADA93CAE8EE}"/>
              </a:ext>
            </a:extLst>
          </p:cNvPr>
          <p:cNvSpPr txBox="1"/>
          <p:nvPr/>
        </p:nvSpPr>
        <p:spPr>
          <a:xfrm>
            <a:off x="7513635" y="5360134"/>
            <a:ext cx="2505005" cy="1015663"/>
          </a:xfrm>
          <a:prstGeom prst="rect">
            <a:avLst/>
          </a:prstGeom>
          <a:noFill/>
        </p:spPr>
        <p:txBody>
          <a:bodyPr wrap="square" rtlCol="0">
            <a:spAutoFit/>
          </a:bodyPr>
          <a:lstStyle/>
          <a:p>
            <a:r>
              <a:rPr lang="en-US" sz="3000" b="1" dirty="0" err="1">
                <a:solidFill>
                  <a:schemeClr val="bg1"/>
                </a:solidFill>
                <a:latin typeface="UTM Nyala" panose="02040603050506020204" pitchFamily="18" charset="0"/>
              </a:rPr>
              <a:t>Bảo</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Quản</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Thực</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Phẩm</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Sấy</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Khô</a:t>
            </a:r>
            <a:endParaRPr lang="en-US" sz="3000" b="1" baseline="-25000" dirty="0">
              <a:solidFill>
                <a:schemeClr val="bg1"/>
              </a:solidFill>
              <a:latin typeface="UTM Nyala" panose="02040603050506020204" pitchFamily="18" charset="0"/>
            </a:endParaRPr>
          </a:p>
        </p:txBody>
      </p:sp>
      <p:cxnSp>
        <p:nvCxnSpPr>
          <p:cNvPr id="3096" name="Straight Arrow Connector 3095">
            <a:extLst>
              <a:ext uri="{FF2B5EF4-FFF2-40B4-BE49-F238E27FC236}">
                <a16:creationId xmlns:a16="http://schemas.microsoft.com/office/drawing/2014/main" id="{CB6AB473-5DE4-44D4-AD9B-81A3FF863268}"/>
              </a:ext>
            </a:extLst>
          </p:cNvPr>
          <p:cNvCxnSpPr>
            <a:cxnSpLocks/>
            <a:endCxn id="57" idx="0"/>
          </p:cNvCxnSpPr>
          <p:nvPr/>
        </p:nvCxnSpPr>
        <p:spPr>
          <a:xfrm>
            <a:off x="6074205" y="3827326"/>
            <a:ext cx="2691933" cy="15328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BA07CB0-3F48-43D8-A2F2-17C0147B07E3}"/>
              </a:ext>
            </a:extLst>
          </p:cNvPr>
          <p:cNvSpPr txBox="1"/>
          <p:nvPr/>
        </p:nvSpPr>
        <p:spPr>
          <a:xfrm>
            <a:off x="10018640" y="5590966"/>
            <a:ext cx="2505005" cy="553998"/>
          </a:xfrm>
          <a:prstGeom prst="rect">
            <a:avLst/>
          </a:prstGeom>
          <a:noFill/>
        </p:spPr>
        <p:txBody>
          <a:bodyPr wrap="square" rtlCol="0">
            <a:spAutoFit/>
          </a:bodyPr>
          <a:lstStyle/>
          <a:p>
            <a:r>
              <a:rPr lang="en-US" sz="3000" b="1" dirty="0" err="1">
                <a:solidFill>
                  <a:schemeClr val="bg1"/>
                </a:solidFill>
                <a:latin typeface="UTM Nyala" panose="02040603050506020204" pitchFamily="18" charset="0"/>
              </a:rPr>
              <a:t>Sản</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xuất</a:t>
            </a:r>
            <a:r>
              <a:rPr lang="en-US" sz="3000" b="1" dirty="0">
                <a:solidFill>
                  <a:schemeClr val="bg1"/>
                </a:solidFill>
                <a:latin typeface="UTM Nyala" panose="02040603050506020204" pitchFamily="18" charset="0"/>
              </a:rPr>
              <a:t> </a:t>
            </a:r>
            <a:r>
              <a:rPr lang="en-US" sz="3000" b="1" dirty="0" err="1">
                <a:solidFill>
                  <a:schemeClr val="bg1"/>
                </a:solidFill>
                <a:latin typeface="UTM Nyala" panose="02040603050506020204" pitchFamily="18" charset="0"/>
              </a:rPr>
              <a:t>rượu</a:t>
            </a:r>
            <a:endParaRPr lang="en-US" sz="3000" b="1" baseline="-25000" dirty="0">
              <a:solidFill>
                <a:schemeClr val="bg1"/>
              </a:solidFill>
              <a:latin typeface="UTM Nyala" panose="02040603050506020204" pitchFamily="18" charset="0"/>
            </a:endParaRPr>
          </a:p>
        </p:txBody>
      </p:sp>
      <p:cxnSp>
        <p:nvCxnSpPr>
          <p:cNvPr id="3100" name="Straight Arrow Connector 3099">
            <a:extLst>
              <a:ext uri="{FF2B5EF4-FFF2-40B4-BE49-F238E27FC236}">
                <a16:creationId xmlns:a16="http://schemas.microsoft.com/office/drawing/2014/main" id="{A63585A9-E266-4184-B590-3AA4D94BFF43}"/>
              </a:ext>
            </a:extLst>
          </p:cNvPr>
          <p:cNvCxnSpPr>
            <a:stCxn id="3074" idx="4"/>
            <a:endCxn id="62" idx="0"/>
          </p:cNvCxnSpPr>
          <p:nvPr/>
        </p:nvCxnSpPr>
        <p:spPr>
          <a:xfrm>
            <a:off x="6055501" y="3803374"/>
            <a:ext cx="5215642" cy="178759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20" descr="Phân biệt giữa rươu sake và rượu shochu Nhật Bản chính xác nhất | khoruou.vn">
            <a:extLst>
              <a:ext uri="{FF2B5EF4-FFF2-40B4-BE49-F238E27FC236}">
                <a16:creationId xmlns:a16="http://schemas.microsoft.com/office/drawing/2014/main" id="{16510C74-8436-492E-A12A-E0D997ECE9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91" y="-36547"/>
            <a:ext cx="707707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8" descr="Đôi khi lưu huỳnh đioxit được dùng làm chất bảo quản trong hoa quả sấy khô">
            <a:extLst>
              <a:ext uri="{FF2B5EF4-FFF2-40B4-BE49-F238E27FC236}">
                <a16:creationId xmlns:a16="http://schemas.microsoft.com/office/drawing/2014/main" id="{F28BCF2E-A041-40BA-9A91-759792BE72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Ứng dụng của khí SO2 trong sản xuất bột giấy">
            <a:extLst>
              <a:ext uri="{FF2B5EF4-FFF2-40B4-BE49-F238E27FC236}">
                <a16:creationId xmlns:a16="http://schemas.microsoft.com/office/drawing/2014/main" id="{7190F992-9F17-4A4E-89B8-73F20AF1FD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034"/>
            <a:ext cx="6288657" cy="40966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H2SO4 axit sunphuric đậm đặc đảm bảo chất lượng, hàm lượng">
            <a:extLst>
              <a:ext uri="{FF2B5EF4-FFF2-40B4-BE49-F238E27FC236}">
                <a16:creationId xmlns:a16="http://schemas.microsoft.com/office/drawing/2014/main" id="{90B2D6B8-D311-44C7-9BC0-D1404813B5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81" y="-18869"/>
            <a:ext cx="49149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a:extLst>
              <a:ext uri="{FF2B5EF4-FFF2-40B4-BE49-F238E27FC236}">
                <a16:creationId xmlns:a16="http://schemas.microsoft.com/office/drawing/2014/main" id="{EE7322A7-7849-47B5-82C5-6D757CC30C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8657" y="-798"/>
            <a:ext cx="5905500"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52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3086"/>
                                        </p:tgtEl>
                                        <p:attrNameLst>
                                          <p:attrName>style.visibility</p:attrName>
                                        </p:attrNameLst>
                                      </p:cBhvr>
                                      <p:to>
                                        <p:strVal val="visible"/>
                                      </p:to>
                                    </p:set>
                                    <p:animEffect transition="in" filter="wipe(right)">
                                      <p:cBhvr>
                                        <p:cTn id="17" dur="500"/>
                                        <p:tgtEl>
                                          <p:spTgt spid="3086"/>
                                        </p:tgtEl>
                                      </p:cBhvr>
                                    </p:animEffect>
                                  </p:childTnLst>
                                </p:cTn>
                              </p:par>
                              <p:par>
                                <p:cTn id="18" presetID="53" presetClass="entr" presetSubtype="16"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p:cTn id="20" dur="500" fill="hold"/>
                                        <p:tgtEl>
                                          <p:spTgt spid="56"/>
                                        </p:tgtEl>
                                        <p:attrNameLst>
                                          <p:attrName>ppt_w</p:attrName>
                                        </p:attrNameLst>
                                      </p:cBhvr>
                                      <p:tavLst>
                                        <p:tav tm="0">
                                          <p:val>
                                            <p:fltVal val="0"/>
                                          </p:val>
                                        </p:tav>
                                        <p:tav tm="100000">
                                          <p:val>
                                            <p:strVal val="#ppt_w"/>
                                          </p:val>
                                        </p:tav>
                                      </p:tavLst>
                                    </p:anim>
                                    <p:anim calcmode="lin" valueType="num">
                                      <p:cBhvr>
                                        <p:cTn id="21" dur="500" fill="hold"/>
                                        <p:tgtEl>
                                          <p:spTgt spid="56"/>
                                        </p:tgtEl>
                                        <p:attrNameLst>
                                          <p:attrName>ppt_h</p:attrName>
                                        </p:attrNameLst>
                                      </p:cBhvr>
                                      <p:tavLst>
                                        <p:tav tm="0">
                                          <p:val>
                                            <p:fltVal val="0"/>
                                          </p:val>
                                        </p:tav>
                                        <p:tav tm="100000">
                                          <p:val>
                                            <p:strVal val="#ppt_h"/>
                                          </p:val>
                                        </p:tav>
                                      </p:tavLst>
                                    </p:anim>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56"/>
                                        </p:tgtEl>
                                        <p:attrNameLst>
                                          <p:attrName>ppt_w</p:attrName>
                                        </p:attrNameLst>
                                      </p:cBhvr>
                                      <p:tavLst>
                                        <p:tav tm="0">
                                          <p:val>
                                            <p:strVal val="ppt_w"/>
                                          </p:val>
                                        </p:tav>
                                        <p:tav tm="100000">
                                          <p:val>
                                            <p:fltVal val="0"/>
                                          </p:val>
                                        </p:tav>
                                      </p:tavLst>
                                    </p:anim>
                                    <p:anim calcmode="lin" valueType="num">
                                      <p:cBhvr>
                                        <p:cTn id="27" dur="500"/>
                                        <p:tgtEl>
                                          <p:spTgt spid="56"/>
                                        </p:tgtEl>
                                        <p:attrNameLst>
                                          <p:attrName>ppt_h</p:attrName>
                                        </p:attrNameLst>
                                      </p:cBhvr>
                                      <p:tavLst>
                                        <p:tav tm="0">
                                          <p:val>
                                            <p:strVal val="ppt_h"/>
                                          </p:val>
                                        </p:tav>
                                        <p:tav tm="100000">
                                          <p:val>
                                            <p:fltVal val="0"/>
                                          </p:val>
                                        </p:tav>
                                      </p:tavLst>
                                    </p:anim>
                                    <p:animEffect transition="out" filter="fade">
                                      <p:cBhvr>
                                        <p:cTn id="28" dur="500"/>
                                        <p:tgtEl>
                                          <p:spTgt spid="56"/>
                                        </p:tgtEl>
                                      </p:cBhvr>
                                    </p:animEffect>
                                    <p:set>
                                      <p:cBhvr>
                                        <p:cTn id="29" dur="1" fill="hold">
                                          <p:stCondLst>
                                            <p:cond delay="499"/>
                                          </p:stCondLst>
                                        </p:cTn>
                                        <p:tgtEl>
                                          <p:spTgt spid="56"/>
                                        </p:tgtEl>
                                        <p:attrNameLst>
                                          <p:attrName>style.visibility</p:attrName>
                                        </p:attrNameLst>
                                      </p:cBhvr>
                                      <p:to>
                                        <p:strVal val="hidden"/>
                                      </p:to>
                                    </p:set>
                                  </p:childTnLst>
                                </p:cTn>
                              </p:par>
                              <p:par>
                                <p:cTn id="30" presetID="22" presetClass="entr" presetSubtype="4"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3093"/>
                                        </p:tgtEl>
                                        <p:attrNameLst>
                                          <p:attrName>style.visibility</p:attrName>
                                        </p:attrNameLst>
                                      </p:cBhvr>
                                      <p:to>
                                        <p:strVal val="visible"/>
                                      </p:to>
                                    </p:set>
                                    <p:animEffect transition="in" filter="wipe(up)">
                                      <p:cBhvr>
                                        <p:cTn id="36" dur="500"/>
                                        <p:tgtEl>
                                          <p:spTgt spid="3093"/>
                                        </p:tgtEl>
                                      </p:cBhvr>
                                    </p:animEffect>
                                  </p:childTnLst>
                                </p:cTn>
                              </p:par>
                              <p:par>
                                <p:cTn id="37" presetID="53" presetClass="entr" presetSubtype="16"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p:cTn id="39" dur="500" fill="hold"/>
                                        <p:tgtEl>
                                          <p:spTgt spid="55"/>
                                        </p:tgtEl>
                                        <p:attrNameLst>
                                          <p:attrName>ppt_w</p:attrName>
                                        </p:attrNameLst>
                                      </p:cBhvr>
                                      <p:tavLst>
                                        <p:tav tm="0">
                                          <p:val>
                                            <p:fltVal val="0"/>
                                          </p:val>
                                        </p:tav>
                                        <p:tav tm="100000">
                                          <p:val>
                                            <p:strVal val="#ppt_w"/>
                                          </p:val>
                                        </p:tav>
                                      </p:tavLst>
                                    </p:anim>
                                    <p:anim calcmode="lin" valueType="num">
                                      <p:cBhvr>
                                        <p:cTn id="40" dur="500" fill="hold"/>
                                        <p:tgtEl>
                                          <p:spTgt spid="55"/>
                                        </p:tgtEl>
                                        <p:attrNameLst>
                                          <p:attrName>ppt_h</p:attrName>
                                        </p:attrNameLst>
                                      </p:cBhvr>
                                      <p:tavLst>
                                        <p:tav tm="0">
                                          <p:val>
                                            <p:fltVal val="0"/>
                                          </p:val>
                                        </p:tav>
                                        <p:tav tm="100000">
                                          <p:val>
                                            <p:strVal val="#ppt_h"/>
                                          </p:val>
                                        </p:tav>
                                      </p:tavLst>
                                    </p:anim>
                                    <p:animEffect transition="in" filter="fade">
                                      <p:cBhvr>
                                        <p:cTn id="41" dur="500"/>
                                        <p:tgtEl>
                                          <p:spTgt spid="55"/>
                                        </p:tgtEl>
                                      </p:cBhvr>
                                    </p:animEffect>
                                  </p:childTnLst>
                                </p:cTn>
                              </p:par>
                              <p:par>
                                <p:cTn id="42" presetID="53" presetClass="entr" presetSubtype="16"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 calcmode="lin" valueType="num">
                                      <p:cBhvr>
                                        <p:cTn id="44" dur="500" fill="hold"/>
                                        <p:tgtEl>
                                          <p:spTgt spid="58"/>
                                        </p:tgtEl>
                                        <p:attrNameLst>
                                          <p:attrName>ppt_w</p:attrName>
                                        </p:attrNameLst>
                                      </p:cBhvr>
                                      <p:tavLst>
                                        <p:tav tm="0">
                                          <p:val>
                                            <p:fltVal val="0"/>
                                          </p:val>
                                        </p:tav>
                                        <p:tav tm="100000">
                                          <p:val>
                                            <p:strVal val="#ppt_w"/>
                                          </p:val>
                                        </p:tav>
                                      </p:tavLst>
                                    </p:anim>
                                    <p:anim calcmode="lin" valueType="num">
                                      <p:cBhvr>
                                        <p:cTn id="45" dur="500" fill="hold"/>
                                        <p:tgtEl>
                                          <p:spTgt spid="58"/>
                                        </p:tgtEl>
                                        <p:attrNameLst>
                                          <p:attrName>ppt_h</p:attrName>
                                        </p:attrNameLst>
                                      </p:cBhvr>
                                      <p:tavLst>
                                        <p:tav tm="0">
                                          <p:val>
                                            <p:fltVal val="0"/>
                                          </p:val>
                                        </p:tav>
                                        <p:tav tm="100000">
                                          <p:val>
                                            <p:strVal val="#ppt_h"/>
                                          </p:val>
                                        </p:tav>
                                      </p:tavLst>
                                    </p:anim>
                                    <p:animEffect transition="in" filter="fade">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55"/>
                                        </p:tgtEl>
                                        <p:attrNameLst>
                                          <p:attrName>ppt_w</p:attrName>
                                        </p:attrNameLst>
                                      </p:cBhvr>
                                      <p:tavLst>
                                        <p:tav tm="0">
                                          <p:val>
                                            <p:strVal val="ppt_w"/>
                                          </p:val>
                                        </p:tav>
                                        <p:tav tm="100000">
                                          <p:val>
                                            <p:fltVal val="0"/>
                                          </p:val>
                                        </p:tav>
                                      </p:tavLst>
                                    </p:anim>
                                    <p:anim calcmode="lin" valueType="num">
                                      <p:cBhvr>
                                        <p:cTn id="51" dur="500"/>
                                        <p:tgtEl>
                                          <p:spTgt spid="55"/>
                                        </p:tgtEl>
                                        <p:attrNameLst>
                                          <p:attrName>ppt_h</p:attrName>
                                        </p:attrNameLst>
                                      </p:cBhvr>
                                      <p:tavLst>
                                        <p:tav tm="0">
                                          <p:val>
                                            <p:strVal val="ppt_h"/>
                                          </p:val>
                                        </p:tav>
                                        <p:tav tm="100000">
                                          <p:val>
                                            <p:fltVal val="0"/>
                                          </p:val>
                                        </p:tav>
                                      </p:tavLst>
                                    </p:anim>
                                    <p:animEffect transition="out" filter="fade">
                                      <p:cBhvr>
                                        <p:cTn id="52" dur="500"/>
                                        <p:tgtEl>
                                          <p:spTgt spid="55"/>
                                        </p:tgtEl>
                                      </p:cBhvr>
                                    </p:animEffect>
                                    <p:set>
                                      <p:cBhvr>
                                        <p:cTn id="53" dur="1" fill="hold">
                                          <p:stCondLst>
                                            <p:cond delay="499"/>
                                          </p:stCondLst>
                                        </p:cTn>
                                        <p:tgtEl>
                                          <p:spTgt spid="55"/>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58"/>
                                        </p:tgtEl>
                                        <p:attrNameLst>
                                          <p:attrName>ppt_w</p:attrName>
                                        </p:attrNameLst>
                                      </p:cBhvr>
                                      <p:tavLst>
                                        <p:tav tm="0">
                                          <p:val>
                                            <p:strVal val="ppt_w"/>
                                          </p:val>
                                        </p:tav>
                                        <p:tav tm="100000">
                                          <p:val>
                                            <p:fltVal val="0"/>
                                          </p:val>
                                        </p:tav>
                                      </p:tavLst>
                                    </p:anim>
                                    <p:anim calcmode="lin" valueType="num">
                                      <p:cBhvr>
                                        <p:cTn id="56" dur="500"/>
                                        <p:tgtEl>
                                          <p:spTgt spid="58"/>
                                        </p:tgtEl>
                                        <p:attrNameLst>
                                          <p:attrName>ppt_h</p:attrName>
                                        </p:attrNameLst>
                                      </p:cBhvr>
                                      <p:tavLst>
                                        <p:tav tm="0">
                                          <p:val>
                                            <p:strVal val="ppt_h"/>
                                          </p:val>
                                        </p:tav>
                                        <p:tav tm="100000">
                                          <p:val>
                                            <p:fltVal val="0"/>
                                          </p:val>
                                        </p:tav>
                                      </p:tavLst>
                                    </p:anim>
                                    <p:animEffect transition="out" filter="fade">
                                      <p:cBhvr>
                                        <p:cTn id="57" dur="500"/>
                                        <p:tgtEl>
                                          <p:spTgt spid="58"/>
                                        </p:tgtEl>
                                      </p:cBhvr>
                                    </p:animEffect>
                                    <p:set>
                                      <p:cBhvr>
                                        <p:cTn id="58" dur="1" fill="hold">
                                          <p:stCondLst>
                                            <p:cond delay="499"/>
                                          </p:stCondLst>
                                        </p:cTn>
                                        <p:tgtEl>
                                          <p:spTgt spid="58"/>
                                        </p:tgtEl>
                                        <p:attrNameLst>
                                          <p:attrName>style.visibility</p:attrName>
                                        </p:attrNameLst>
                                      </p:cBhvr>
                                      <p:to>
                                        <p:strVal val="hidden"/>
                                      </p:to>
                                    </p:set>
                                  </p:childTnLst>
                                </p:cTn>
                              </p:par>
                              <p:par>
                                <p:cTn id="59" presetID="22" presetClass="entr" presetSubtype="4"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down)">
                                      <p:cBhvr>
                                        <p:cTn id="61" dur="500"/>
                                        <p:tgtEl>
                                          <p:spTgt spid="57"/>
                                        </p:tgtEl>
                                      </p:cBhvr>
                                    </p:animEffect>
                                  </p:childTnLst>
                                </p:cTn>
                              </p:par>
                            </p:childTnLst>
                          </p:cTn>
                        </p:par>
                        <p:par>
                          <p:cTn id="62" fill="hold">
                            <p:stCondLst>
                              <p:cond delay="500"/>
                            </p:stCondLst>
                            <p:childTnLst>
                              <p:par>
                                <p:cTn id="63" presetID="53" presetClass="entr" presetSubtype="16" fill="hold" nodeType="afterEffect">
                                  <p:stCondLst>
                                    <p:cond delay="0"/>
                                  </p:stCondLst>
                                  <p:childTnLst>
                                    <p:set>
                                      <p:cBhvr>
                                        <p:cTn id="64" dur="1" fill="hold">
                                          <p:stCondLst>
                                            <p:cond delay="0"/>
                                          </p:stCondLst>
                                        </p:cTn>
                                        <p:tgtEl>
                                          <p:spTgt spid="3096"/>
                                        </p:tgtEl>
                                        <p:attrNameLst>
                                          <p:attrName>style.visibility</p:attrName>
                                        </p:attrNameLst>
                                      </p:cBhvr>
                                      <p:to>
                                        <p:strVal val="visible"/>
                                      </p:to>
                                    </p:set>
                                    <p:anim calcmode="lin" valueType="num">
                                      <p:cBhvr>
                                        <p:cTn id="65" dur="500" fill="hold"/>
                                        <p:tgtEl>
                                          <p:spTgt spid="3096"/>
                                        </p:tgtEl>
                                        <p:attrNameLst>
                                          <p:attrName>ppt_w</p:attrName>
                                        </p:attrNameLst>
                                      </p:cBhvr>
                                      <p:tavLst>
                                        <p:tav tm="0">
                                          <p:val>
                                            <p:fltVal val="0"/>
                                          </p:val>
                                        </p:tav>
                                        <p:tav tm="100000">
                                          <p:val>
                                            <p:strVal val="#ppt_w"/>
                                          </p:val>
                                        </p:tav>
                                      </p:tavLst>
                                    </p:anim>
                                    <p:anim calcmode="lin" valueType="num">
                                      <p:cBhvr>
                                        <p:cTn id="66" dur="500" fill="hold"/>
                                        <p:tgtEl>
                                          <p:spTgt spid="3096"/>
                                        </p:tgtEl>
                                        <p:attrNameLst>
                                          <p:attrName>ppt_h</p:attrName>
                                        </p:attrNameLst>
                                      </p:cBhvr>
                                      <p:tavLst>
                                        <p:tav tm="0">
                                          <p:val>
                                            <p:fltVal val="0"/>
                                          </p:val>
                                        </p:tav>
                                        <p:tav tm="100000">
                                          <p:val>
                                            <p:strVal val="#ppt_h"/>
                                          </p:val>
                                        </p:tav>
                                      </p:tavLst>
                                    </p:anim>
                                    <p:animEffect transition="in" filter="fade">
                                      <p:cBhvr>
                                        <p:cTn id="67" dur="500"/>
                                        <p:tgtEl>
                                          <p:spTgt spid="3096"/>
                                        </p:tgtEl>
                                      </p:cBhvr>
                                    </p:animEffect>
                                  </p:childTnLst>
                                </p:cTn>
                              </p:par>
                              <p:par>
                                <p:cTn id="68" presetID="53" presetClass="entr" presetSubtype="16"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 calcmode="lin" valueType="num">
                                      <p:cBhvr>
                                        <p:cTn id="70" dur="500" fill="hold"/>
                                        <p:tgtEl>
                                          <p:spTgt spid="54"/>
                                        </p:tgtEl>
                                        <p:attrNameLst>
                                          <p:attrName>ppt_w</p:attrName>
                                        </p:attrNameLst>
                                      </p:cBhvr>
                                      <p:tavLst>
                                        <p:tav tm="0">
                                          <p:val>
                                            <p:fltVal val="0"/>
                                          </p:val>
                                        </p:tav>
                                        <p:tav tm="100000">
                                          <p:val>
                                            <p:strVal val="#ppt_w"/>
                                          </p:val>
                                        </p:tav>
                                      </p:tavLst>
                                    </p:anim>
                                    <p:anim calcmode="lin" valueType="num">
                                      <p:cBhvr>
                                        <p:cTn id="71" dur="500" fill="hold"/>
                                        <p:tgtEl>
                                          <p:spTgt spid="54"/>
                                        </p:tgtEl>
                                        <p:attrNameLst>
                                          <p:attrName>ppt_h</p:attrName>
                                        </p:attrNameLst>
                                      </p:cBhvr>
                                      <p:tavLst>
                                        <p:tav tm="0">
                                          <p:val>
                                            <p:fltVal val="0"/>
                                          </p:val>
                                        </p:tav>
                                        <p:tav tm="100000">
                                          <p:val>
                                            <p:strVal val="#ppt_h"/>
                                          </p:val>
                                        </p:tav>
                                      </p:tavLst>
                                    </p:anim>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54"/>
                                        </p:tgtEl>
                                        <p:attrNameLst>
                                          <p:attrName>ppt_w</p:attrName>
                                        </p:attrNameLst>
                                      </p:cBhvr>
                                      <p:tavLst>
                                        <p:tav tm="0">
                                          <p:val>
                                            <p:strVal val="ppt_w"/>
                                          </p:val>
                                        </p:tav>
                                        <p:tav tm="100000">
                                          <p:val>
                                            <p:fltVal val="0"/>
                                          </p:val>
                                        </p:tav>
                                      </p:tavLst>
                                    </p:anim>
                                    <p:anim calcmode="lin" valueType="num">
                                      <p:cBhvr>
                                        <p:cTn id="77" dur="500"/>
                                        <p:tgtEl>
                                          <p:spTgt spid="54"/>
                                        </p:tgtEl>
                                        <p:attrNameLst>
                                          <p:attrName>ppt_h</p:attrName>
                                        </p:attrNameLst>
                                      </p:cBhvr>
                                      <p:tavLst>
                                        <p:tav tm="0">
                                          <p:val>
                                            <p:strVal val="ppt_h"/>
                                          </p:val>
                                        </p:tav>
                                        <p:tav tm="100000">
                                          <p:val>
                                            <p:fltVal val="0"/>
                                          </p:val>
                                        </p:tav>
                                      </p:tavLst>
                                    </p:anim>
                                    <p:animEffect transition="out" filter="fade">
                                      <p:cBhvr>
                                        <p:cTn id="78" dur="500"/>
                                        <p:tgtEl>
                                          <p:spTgt spid="54"/>
                                        </p:tgtEl>
                                      </p:cBhvr>
                                    </p:animEffect>
                                    <p:set>
                                      <p:cBhvr>
                                        <p:cTn id="79" dur="1" fill="hold">
                                          <p:stCondLst>
                                            <p:cond delay="499"/>
                                          </p:stCondLst>
                                        </p:cTn>
                                        <p:tgtEl>
                                          <p:spTgt spid="54"/>
                                        </p:tgtEl>
                                        <p:attrNameLst>
                                          <p:attrName>style.visibility</p:attrName>
                                        </p:attrNameLst>
                                      </p:cBhvr>
                                      <p:to>
                                        <p:strVal val="hidden"/>
                                      </p:to>
                                    </p:set>
                                  </p:childTnLst>
                                </p:cTn>
                              </p:par>
                              <p:par>
                                <p:cTn id="80" presetID="22" presetClass="entr" presetSubtype="4"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3100"/>
                                        </p:tgtEl>
                                        <p:attrNameLst>
                                          <p:attrName>style.visibility</p:attrName>
                                        </p:attrNameLst>
                                      </p:cBhvr>
                                      <p:to>
                                        <p:strVal val="visible"/>
                                      </p:to>
                                    </p:set>
                                    <p:animEffect transition="in" filter="wipe(left)">
                                      <p:cBhvr>
                                        <p:cTn id="86" dur="500"/>
                                        <p:tgtEl>
                                          <p:spTgt spid="3100"/>
                                        </p:tgtEl>
                                      </p:cBhvr>
                                    </p:animEffect>
                                  </p:childTnLst>
                                </p:cTn>
                              </p:par>
                              <p:par>
                                <p:cTn id="87" presetID="53" presetClass="entr" presetSubtype="16"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Effect transition="in" filter="fade">
                                      <p:cBhvr>
                                        <p:cTn id="91" dur="500"/>
                                        <p:tgtEl>
                                          <p:spTgt spid="5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500"/>
                                        <p:tgtEl>
                                          <p:spTgt spid="53"/>
                                        </p:tgtEl>
                                        <p:attrNameLst>
                                          <p:attrName>ppt_w</p:attrName>
                                        </p:attrNameLst>
                                      </p:cBhvr>
                                      <p:tavLst>
                                        <p:tav tm="0">
                                          <p:val>
                                            <p:strVal val="ppt_w"/>
                                          </p:val>
                                        </p:tav>
                                        <p:tav tm="100000">
                                          <p:val>
                                            <p:fltVal val="0"/>
                                          </p:val>
                                        </p:tav>
                                      </p:tavLst>
                                    </p:anim>
                                    <p:anim calcmode="lin" valueType="num">
                                      <p:cBhvr>
                                        <p:cTn id="96" dur="500"/>
                                        <p:tgtEl>
                                          <p:spTgt spid="53"/>
                                        </p:tgtEl>
                                        <p:attrNameLst>
                                          <p:attrName>ppt_h</p:attrName>
                                        </p:attrNameLst>
                                      </p:cBhvr>
                                      <p:tavLst>
                                        <p:tav tm="0">
                                          <p:val>
                                            <p:strVal val="ppt_h"/>
                                          </p:val>
                                        </p:tav>
                                        <p:tav tm="100000">
                                          <p:val>
                                            <p:fltVal val="0"/>
                                          </p:val>
                                        </p:tav>
                                      </p:tavLst>
                                    </p:anim>
                                    <p:animEffect transition="out" filter="fade">
                                      <p:cBhvr>
                                        <p:cTn id="97" dur="500"/>
                                        <p:tgtEl>
                                          <p:spTgt spid="53"/>
                                        </p:tgtEl>
                                      </p:cBhvr>
                                    </p:animEffect>
                                    <p:set>
                                      <p:cBhvr>
                                        <p:cTn id="98"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6" grpId="0"/>
      <p:bldP spid="52" grpId="0"/>
      <p:bldP spid="57" grpId="0"/>
      <p:bldP spid="6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A65A6E-106E-4B81-A812-8716F21203A4}"/>
              </a:ext>
            </a:extLst>
          </p:cNvPr>
          <p:cNvSpPr txBox="1"/>
          <p:nvPr/>
        </p:nvSpPr>
        <p:spPr>
          <a:xfrm>
            <a:off x="0" y="2152650"/>
            <a:ext cx="1990726" cy="2554545"/>
          </a:xfrm>
          <a:prstGeom prst="rect">
            <a:avLst/>
          </a:prstGeom>
          <a:noFill/>
        </p:spPr>
        <p:txBody>
          <a:bodyPr wrap="square" rtlCol="0">
            <a:spAutoFit/>
          </a:bodyPr>
          <a:lstStyle/>
          <a:p>
            <a:pPr algn="ctr"/>
            <a:r>
              <a:rPr lang="vi-VN" sz="4000" b="1" dirty="0" err="1">
                <a:solidFill>
                  <a:srgbClr val="FFFF00"/>
                </a:solidFill>
              </a:rPr>
              <a:t>Nội</a:t>
            </a:r>
            <a:r>
              <a:rPr lang="vi-VN" sz="4000" b="1" dirty="0">
                <a:solidFill>
                  <a:srgbClr val="FFFF00"/>
                </a:solidFill>
              </a:rPr>
              <a:t> dung ghi </a:t>
            </a:r>
            <a:r>
              <a:rPr lang="vi-VN" sz="4000" b="1" dirty="0" err="1">
                <a:solidFill>
                  <a:srgbClr val="FFFF00"/>
                </a:solidFill>
              </a:rPr>
              <a:t>bảng</a:t>
            </a:r>
            <a:endParaRPr lang="en-US" sz="4000" b="1" dirty="0">
              <a:solidFill>
                <a:srgbClr val="FFFF00"/>
              </a:solidFill>
            </a:endParaRPr>
          </a:p>
        </p:txBody>
      </p:sp>
      <p:pic>
        <p:nvPicPr>
          <p:cNvPr id="4" name="Picture 3">
            <a:extLst>
              <a:ext uri="{FF2B5EF4-FFF2-40B4-BE49-F238E27FC236}">
                <a16:creationId xmlns:a16="http://schemas.microsoft.com/office/drawing/2014/main" id="{8D0EF103-0DA0-4D9E-A7B5-61DD103ECC8A}"/>
              </a:ext>
            </a:extLst>
          </p:cNvPr>
          <p:cNvPicPr>
            <a:picLocks noChangeAspect="1"/>
          </p:cNvPicPr>
          <p:nvPr/>
        </p:nvPicPr>
        <p:blipFill>
          <a:blip r:embed="rId2"/>
          <a:stretch>
            <a:fillRect/>
          </a:stretch>
        </p:blipFill>
        <p:spPr>
          <a:xfrm>
            <a:off x="2214562" y="109537"/>
            <a:ext cx="9344025" cy="6600825"/>
          </a:xfrm>
          <a:prstGeom prst="rect">
            <a:avLst/>
          </a:prstGeom>
        </p:spPr>
      </p:pic>
    </p:spTree>
    <p:extLst>
      <p:ext uri="{BB962C8B-B14F-4D97-AF65-F5344CB8AC3E}">
        <p14:creationId xmlns:p14="http://schemas.microsoft.com/office/powerpoint/2010/main" val="364781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grpSp>
        <p:nvGrpSpPr>
          <p:cNvPr id="2" name="!!1">
            <a:extLst>
              <a:ext uri="{FF2B5EF4-FFF2-40B4-BE49-F238E27FC236}">
                <a16:creationId xmlns:a16="http://schemas.microsoft.com/office/drawing/2014/main" id="{CB27D858-571D-4011-852B-CF68FBD75292}"/>
              </a:ext>
            </a:extLst>
          </p:cNvPr>
          <p:cNvGrpSpPr/>
          <p:nvPr/>
        </p:nvGrpSpPr>
        <p:grpSpPr>
          <a:xfrm>
            <a:off x="399535" y="195018"/>
            <a:ext cx="864484" cy="864484"/>
            <a:chOff x="4716078" y="5629115"/>
            <a:chExt cx="864484" cy="864484"/>
          </a:xfrm>
        </p:grpSpPr>
        <p:sp>
          <p:nvSpPr>
            <p:cNvPr id="3" name="Oval 2">
              <a:extLst>
                <a:ext uri="{FF2B5EF4-FFF2-40B4-BE49-F238E27FC236}">
                  <a16:creationId xmlns:a16="http://schemas.microsoft.com/office/drawing/2014/main" id="{0C250AA8-B38D-44AA-8E7F-52CD395594C7}"/>
                </a:ext>
              </a:extLst>
            </p:cNvPr>
            <p:cNvSpPr/>
            <p:nvPr/>
          </p:nvSpPr>
          <p:spPr>
            <a:xfrm>
              <a:off x="4716078" y="5629115"/>
              <a:ext cx="864484" cy="864484"/>
            </a:xfrm>
            <a:prstGeom prst="ellipse">
              <a:avLst/>
            </a:prstGeom>
            <a:solidFill>
              <a:schemeClr val="bg1"/>
            </a:solidFill>
            <a:ln w="76200">
              <a:solidFill>
                <a:srgbClr val="50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9F5B41BA-9BDB-41D0-A6B6-74C8B58ED1C2}"/>
                </a:ext>
              </a:extLst>
            </p:cNvPr>
            <p:cNvSpPr/>
            <p:nvPr/>
          </p:nvSpPr>
          <p:spPr>
            <a:xfrm>
              <a:off x="4815087" y="5728124"/>
              <a:ext cx="666466" cy="666466"/>
            </a:xfrm>
            <a:prstGeom prst="ellipse">
              <a:avLst/>
            </a:prstGeom>
            <a:gradFill>
              <a:gsLst>
                <a:gs pos="0">
                  <a:srgbClr val="914887"/>
                </a:gs>
                <a:gs pos="100000">
                  <a:srgbClr val="50306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ity">
              <a:hlinkClick r:id="rId2" action="ppaction://hlinksldjump"/>
              <a:extLst>
                <a:ext uri="{FF2B5EF4-FFF2-40B4-BE49-F238E27FC236}">
                  <a16:creationId xmlns:a16="http://schemas.microsoft.com/office/drawing/2014/main" id="{3C291706-DFE0-4A12-9389-6B3C5F6A1A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4619" y="5783657"/>
              <a:ext cx="554570" cy="554570"/>
            </a:xfrm>
            <a:prstGeom prst="rect">
              <a:avLst/>
            </a:prstGeom>
          </p:spPr>
        </p:pic>
      </p:grpSp>
      <p:sp>
        <p:nvSpPr>
          <p:cNvPr id="6" name="TextBox 5">
            <a:extLst>
              <a:ext uri="{FF2B5EF4-FFF2-40B4-BE49-F238E27FC236}">
                <a16:creationId xmlns:a16="http://schemas.microsoft.com/office/drawing/2014/main" id="{2A268FA7-0D65-42FD-972A-44A2573B00C4}"/>
              </a:ext>
            </a:extLst>
          </p:cNvPr>
          <p:cNvSpPr txBox="1"/>
          <p:nvPr/>
        </p:nvSpPr>
        <p:spPr>
          <a:xfrm>
            <a:off x="1441797" y="294027"/>
            <a:ext cx="6043183"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SẢN XUẤT</a:t>
            </a:r>
          </a:p>
        </p:txBody>
      </p:sp>
      <p:sp>
        <p:nvSpPr>
          <p:cNvPr id="7" name="TextBox 6">
            <a:extLst>
              <a:ext uri="{FF2B5EF4-FFF2-40B4-BE49-F238E27FC236}">
                <a16:creationId xmlns:a16="http://schemas.microsoft.com/office/drawing/2014/main" id="{7B03D482-A05C-4D26-B8A8-96B260F8EEC1}"/>
              </a:ext>
            </a:extLst>
          </p:cNvPr>
          <p:cNvSpPr txBox="1"/>
          <p:nvPr/>
        </p:nvSpPr>
        <p:spPr>
          <a:xfrm>
            <a:off x="1102646" y="1158511"/>
            <a:ext cx="3140765" cy="553998"/>
          </a:xfrm>
          <a:prstGeom prst="rect">
            <a:avLst/>
          </a:prstGeom>
          <a:noFill/>
        </p:spPr>
        <p:txBody>
          <a:bodyPr wrap="square" rtlCol="0">
            <a:spAutoFit/>
          </a:bodyPr>
          <a:lstStyle/>
          <a:p>
            <a:pPr algn="ctr"/>
            <a:r>
              <a:rPr lang="en-US" sz="3000" b="1" dirty="0" err="1">
                <a:solidFill>
                  <a:srgbClr val="FFC000"/>
                </a:solidFill>
                <a:latin typeface="Tw Cen MT" panose="020B0602020104020603" pitchFamily="34" charset="0"/>
              </a:rPr>
              <a:t>Phòng</a:t>
            </a:r>
            <a:r>
              <a:rPr lang="en-US" sz="3000" b="1" dirty="0">
                <a:solidFill>
                  <a:srgbClr val="FFC000"/>
                </a:solidFill>
                <a:latin typeface="Tw Cen MT" panose="020B0602020104020603" pitchFamily="34" charset="0"/>
              </a:rPr>
              <a:t> </a:t>
            </a:r>
            <a:r>
              <a:rPr lang="en-US" sz="3000" b="1" dirty="0" err="1">
                <a:solidFill>
                  <a:srgbClr val="FFC000"/>
                </a:solidFill>
                <a:latin typeface="Tw Cen MT" panose="020B0602020104020603" pitchFamily="34" charset="0"/>
              </a:rPr>
              <a:t>Thí</a:t>
            </a:r>
            <a:r>
              <a:rPr lang="en-US" sz="3000" b="1" dirty="0">
                <a:solidFill>
                  <a:srgbClr val="FFC000"/>
                </a:solidFill>
                <a:latin typeface="Tw Cen MT" panose="020B0602020104020603" pitchFamily="34" charset="0"/>
              </a:rPr>
              <a:t> </a:t>
            </a:r>
            <a:r>
              <a:rPr lang="en-US" sz="3000" b="1" dirty="0" err="1">
                <a:solidFill>
                  <a:srgbClr val="FFC000"/>
                </a:solidFill>
                <a:latin typeface="Tw Cen MT" panose="020B0602020104020603" pitchFamily="34" charset="0"/>
              </a:rPr>
              <a:t>Nghiệm</a:t>
            </a:r>
            <a:endParaRPr lang="en-US" sz="3000" b="1" dirty="0">
              <a:solidFill>
                <a:srgbClr val="FFC000"/>
              </a:solidFill>
              <a:latin typeface="Tw Cen MT" panose="020B0602020104020603" pitchFamily="34" charset="0"/>
            </a:endParaRPr>
          </a:p>
        </p:txBody>
      </p:sp>
      <p:pic>
        <p:nvPicPr>
          <p:cNvPr id="4098" name="Picture 2" descr="Đây là mô hình điều chế SO2 trong phòng thí nghiệm.">
            <a:extLst>
              <a:ext uri="{FF2B5EF4-FFF2-40B4-BE49-F238E27FC236}">
                <a16:creationId xmlns:a16="http://schemas.microsoft.com/office/drawing/2014/main" id="{F61BBB8C-6D63-427D-86C2-7AF464B1D9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522" y="303203"/>
            <a:ext cx="5698434" cy="64128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B88CE10-1107-4196-B4DD-12D9E93DFE52}"/>
                  </a:ext>
                </a:extLst>
              </p:cNvPr>
              <p:cNvSpPr txBox="1"/>
              <p:nvPr/>
            </p:nvSpPr>
            <p:spPr>
              <a:xfrm>
                <a:off x="-23789" y="5798628"/>
                <a:ext cx="6869029" cy="756169"/>
              </a:xfrm>
              <a:prstGeom prst="rect">
                <a:avLst/>
              </a:prstGeom>
              <a:noFill/>
            </p:spPr>
            <p:txBody>
              <a:bodyPr wrap="square" rtlCol="0">
                <a:spAutoFit/>
              </a:bodyPr>
              <a:lstStyle/>
              <a:p>
                <a:pPr algn="ctr"/>
                <a:r>
                  <a:rPr lang="en-US" sz="3000" dirty="0">
                    <a:solidFill>
                      <a:schemeClr val="bg1"/>
                    </a:solidFill>
                    <a:latin typeface="Tw Cen MT" panose="020B0602020104020603" pitchFamily="34" charset="0"/>
                  </a:rPr>
                  <a:t>Na</a:t>
                </a:r>
                <a:r>
                  <a:rPr lang="en-US" sz="3000" baseline="-25000" dirty="0">
                    <a:solidFill>
                      <a:schemeClr val="bg1"/>
                    </a:solidFill>
                    <a:latin typeface="Tw Cen MT" panose="020B0602020104020603" pitchFamily="34" charset="0"/>
                  </a:rPr>
                  <a:t>2</a:t>
                </a:r>
                <a:r>
                  <a:rPr lang="en-US" sz="3000" dirty="0">
                    <a:solidFill>
                      <a:schemeClr val="bg1"/>
                    </a:solidFill>
                    <a:latin typeface="Tw Cen MT" panose="020B0602020104020603" pitchFamily="34" charset="0"/>
                  </a:rPr>
                  <a:t>SO</a:t>
                </a:r>
                <a:r>
                  <a:rPr lang="en-US" sz="3000" baseline="-25000" dirty="0">
                    <a:solidFill>
                      <a:schemeClr val="bg1"/>
                    </a:solidFill>
                    <a:latin typeface="Tw Cen MT" panose="020B0602020104020603" pitchFamily="34" charset="0"/>
                  </a:rPr>
                  <a:t>3</a:t>
                </a:r>
                <a:r>
                  <a:rPr lang="en-US" sz="3000" dirty="0">
                    <a:solidFill>
                      <a:schemeClr val="bg1"/>
                    </a:solidFill>
                    <a:latin typeface="Tw Cen MT" panose="020B0602020104020603" pitchFamily="34" charset="0"/>
                  </a:rPr>
                  <a:t> + H</a:t>
                </a:r>
                <a:r>
                  <a:rPr lang="en-US" sz="3000" baseline="-25000" dirty="0">
                    <a:solidFill>
                      <a:schemeClr val="bg1"/>
                    </a:solidFill>
                    <a:latin typeface="Tw Cen MT" panose="020B0602020104020603" pitchFamily="34" charset="0"/>
                  </a:rPr>
                  <a:t>2</a:t>
                </a:r>
                <a:r>
                  <a:rPr lang="en-US" sz="3000" dirty="0">
                    <a:solidFill>
                      <a:schemeClr val="bg1"/>
                    </a:solidFill>
                    <a:latin typeface="Tw Cen MT" panose="020B0602020104020603" pitchFamily="34" charset="0"/>
                  </a:rPr>
                  <a:t>SO</a:t>
                </a:r>
                <a:r>
                  <a:rPr lang="en-US" sz="3000" baseline="-25000" dirty="0">
                    <a:solidFill>
                      <a:schemeClr val="bg1"/>
                    </a:solidFill>
                    <a:latin typeface="Tw Cen MT" panose="020B0602020104020603" pitchFamily="34" charset="0"/>
                  </a:rPr>
                  <a:t>4</a:t>
                </a:r>
                <a:r>
                  <a:rPr lang="en-US" sz="3000" dirty="0">
                    <a:solidFill>
                      <a:schemeClr val="bg1"/>
                    </a:solidFill>
                    <a:latin typeface="Tw Cen MT" panose="020B0602020104020603" pitchFamily="34" charset="0"/>
                  </a:rPr>
                  <a:t> </a:t>
                </a:r>
                <a14:m>
                  <m:oMath xmlns:m="http://schemas.openxmlformats.org/officeDocument/2006/math">
                    <m:groupChr>
                      <m:groupChrPr>
                        <m:chr m:val="→"/>
                        <m:vertJc m:val="bot"/>
                        <m:ctrlPr>
                          <a:rPr lang="en-US" sz="3000" i="1" smtClean="0">
                            <a:solidFill>
                              <a:schemeClr val="bg1"/>
                            </a:solidFill>
                            <a:latin typeface="Cambria Math" panose="02040503050406030204" pitchFamily="18" charset="0"/>
                          </a:rPr>
                        </m:ctrlPr>
                      </m:groupChrPr>
                      <m:e>
                        <m:sSup>
                          <m:sSupPr>
                            <m:ctrlPr>
                              <a:rPr lang="en-US" sz="3000" i="1" smtClean="0">
                                <a:solidFill>
                                  <a:schemeClr val="bg1"/>
                                </a:solidFill>
                                <a:latin typeface="Cambria Math" panose="02040503050406030204" pitchFamily="18" charset="0"/>
                              </a:rPr>
                            </m:ctrlPr>
                          </m:sSupPr>
                          <m:e>
                            <m:r>
                              <m:rPr>
                                <m:sty m:val="p"/>
                              </m:rPr>
                              <a:rPr lang="en-US" sz="3000" b="0" i="0" smtClean="0">
                                <a:solidFill>
                                  <a:schemeClr val="bg1"/>
                                </a:solidFill>
                                <a:latin typeface="Cambria Math" panose="02040503050406030204" pitchFamily="18" charset="0"/>
                              </a:rPr>
                              <m:t>t</m:t>
                            </m:r>
                          </m:e>
                          <m:sup>
                            <m:r>
                              <m:rPr>
                                <m:sty m:val="p"/>
                              </m:rPr>
                              <a:rPr lang="en-US" sz="3000" b="0" i="0" smtClean="0">
                                <a:solidFill>
                                  <a:schemeClr val="bg1"/>
                                </a:solidFill>
                                <a:latin typeface="Cambria Math" panose="02040503050406030204" pitchFamily="18" charset="0"/>
                              </a:rPr>
                              <m:t>o</m:t>
                            </m:r>
                          </m:sup>
                        </m:sSup>
                      </m:e>
                    </m:groupChr>
                  </m:oMath>
                </a14:m>
                <a:r>
                  <a:rPr lang="en-US" sz="3000" dirty="0">
                    <a:solidFill>
                      <a:schemeClr val="bg1"/>
                    </a:solidFill>
                    <a:latin typeface="Tw Cen MT" panose="020B0602020104020603" pitchFamily="34" charset="0"/>
                  </a:rPr>
                  <a:t> Na</a:t>
                </a:r>
                <a:r>
                  <a:rPr lang="en-US" sz="3000" baseline="-25000" dirty="0">
                    <a:solidFill>
                      <a:schemeClr val="bg1"/>
                    </a:solidFill>
                    <a:latin typeface="Tw Cen MT" panose="020B0602020104020603" pitchFamily="34" charset="0"/>
                  </a:rPr>
                  <a:t>2</a:t>
                </a:r>
                <a:r>
                  <a:rPr lang="en-US" sz="3000" dirty="0">
                    <a:solidFill>
                      <a:schemeClr val="bg1"/>
                    </a:solidFill>
                    <a:latin typeface="Tw Cen MT" panose="020B0602020104020603" pitchFamily="34" charset="0"/>
                  </a:rPr>
                  <a:t>SO</a:t>
                </a:r>
                <a:r>
                  <a:rPr lang="en-US" sz="3000" baseline="-25000" dirty="0">
                    <a:solidFill>
                      <a:schemeClr val="bg1"/>
                    </a:solidFill>
                    <a:latin typeface="Tw Cen MT" panose="020B0602020104020603" pitchFamily="34" charset="0"/>
                  </a:rPr>
                  <a:t>4</a:t>
                </a:r>
                <a:r>
                  <a:rPr lang="en-US" sz="3000" dirty="0">
                    <a:solidFill>
                      <a:schemeClr val="bg1"/>
                    </a:solidFill>
                    <a:latin typeface="Tw Cen MT" panose="020B0602020104020603" pitchFamily="34" charset="0"/>
                  </a:rPr>
                  <a:t> + SO</a:t>
                </a:r>
                <a:r>
                  <a:rPr lang="en-US" sz="3000" baseline="-25000" dirty="0">
                    <a:solidFill>
                      <a:schemeClr val="bg1"/>
                    </a:solidFill>
                    <a:latin typeface="Tw Cen MT" panose="020B0602020104020603" pitchFamily="34" charset="0"/>
                  </a:rPr>
                  <a:t>2</a:t>
                </a:r>
                <a:r>
                  <a:rPr lang="en-US" sz="3000" dirty="0">
                    <a:solidFill>
                      <a:schemeClr val="bg1"/>
                    </a:solidFill>
                    <a:latin typeface="Tw Cen MT" panose="020B0602020104020603" pitchFamily="34" charset="0"/>
                  </a:rPr>
                  <a:t> +H</a:t>
                </a:r>
                <a:r>
                  <a:rPr lang="en-US" sz="3000" baseline="-25000" dirty="0">
                    <a:solidFill>
                      <a:schemeClr val="bg1"/>
                    </a:solidFill>
                    <a:latin typeface="Tw Cen MT" panose="020B0602020104020603" pitchFamily="34" charset="0"/>
                  </a:rPr>
                  <a:t>2</a:t>
                </a:r>
                <a:r>
                  <a:rPr lang="en-US" sz="3000" dirty="0">
                    <a:solidFill>
                      <a:schemeClr val="bg1"/>
                    </a:solidFill>
                    <a:latin typeface="Tw Cen MT" panose="020B0602020104020603" pitchFamily="34" charset="0"/>
                  </a:rPr>
                  <a:t>O </a:t>
                </a:r>
              </a:p>
            </p:txBody>
          </p:sp>
        </mc:Choice>
        <mc:Fallback xmlns="">
          <p:sp>
            <p:nvSpPr>
              <p:cNvPr id="9" name="TextBox 8">
                <a:extLst>
                  <a:ext uri="{FF2B5EF4-FFF2-40B4-BE49-F238E27FC236}">
                    <a16:creationId xmlns:a16="http://schemas.microsoft.com/office/drawing/2014/main" id="{9B88CE10-1107-4196-B4DD-12D9E93DFE52}"/>
                  </a:ext>
                </a:extLst>
              </p:cNvPr>
              <p:cNvSpPr txBox="1">
                <a:spLocks noRot="1" noChangeAspect="1" noMove="1" noResize="1" noEditPoints="1" noAdjustHandles="1" noChangeArrowheads="1" noChangeShapeType="1" noTextEdit="1"/>
              </p:cNvSpPr>
              <p:nvPr/>
            </p:nvSpPr>
            <p:spPr>
              <a:xfrm>
                <a:off x="-23789" y="5798628"/>
                <a:ext cx="6869029" cy="756169"/>
              </a:xfrm>
              <a:prstGeom prst="rect">
                <a:avLst/>
              </a:prstGeom>
              <a:blipFill>
                <a:blip r:embed="rId6"/>
                <a:stretch>
                  <a:fillRect l="-1154" r="-2484" b="-25000"/>
                </a:stretch>
              </a:blipFill>
            </p:spPr>
            <p:txBody>
              <a:bodyPr/>
              <a:lstStyle/>
              <a:p>
                <a:r>
                  <a:rPr lang="en-US">
                    <a:noFill/>
                  </a:rPr>
                  <a:t> </a:t>
                </a:r>
              </a:p>
            </p:txBody>
          </p:sp>
        </mc:Fallback>
      </mc:AlternateContent>
      <p:pic>
        <p:nvPicPr>
          <p:cNvPr id="4100" name="Picture 4" descr="Đây là mô hình điều chế SO2 trong phòng thí nghiệm.">
            <a:extLst>
              <a:ext uri="{FF2B5EF4-FFF2-40B4-BE49-F238E27FC236}">
                <a16:creationId xmlns:a16="http://schemas.microsoft.com/office/drawing/2014/main" id="{B5A2C810-6A58-48CB-A8B3-DF8E6B0E0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010" y="1927739"/>
            <a:ext cx="3388476" cy="38133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D07B92-4194-4A69-85E9-BD3D77AC1DB4}"/>
              </a:ext>
            </a:extLst>
          </p:cNvPr>
          <p:cNvSpPr txBox="1"/>
          <p:nvPr/>
        </p:nvSpPr>
        <p:spPr>
          <a:xfrm>
            <a:off x="7622716" y="1158511"/>
            <a:ext cx="3140765" cy="553998"/>
          </a:xfrm>
          <a:prstGeom prst="rect">
            <a:avLst/>
          </a:prstGeom>
          <a:noFill/>
        </p:spPr>
        <p:txBody>
          <a:bodyPr wrap="square" rtlCol="0">
            <a:spAutoFit/>
          </a:bodyPr>
          <a:lstStyle/>
          <a:p>
            <a:pPr algn="ctr"/>
            <a:r>
              <a:rPr lang="en-US" sz="3000" b="1" dirty="0" err="1">
                <a:solidFill>
                  <a:srgbClr val="FFC000"/>
                </a:solidFill>
                <a:latin typeface="Tw Cen MT" panose="020B0602020104020603" pitchFamily="34" charset="0"/>
              </a:rPr>
              <a:t>Công</a:t>
            </a:r>
            <a:r>
              <a:rPr lang="en-US" sz="3000" b="1" dirty="0">
                <a:solidFill>
                  <a:srgbClr val="FFC000"/>
                </a:solidFill>
                <a:latin typeface="Tw Cen MT" panose="020B0602020104020603" pitchFamily="34" charset="0"/>
              </a:rPr>
              <a:t> </a:t>
            </a:r>
            <a:r>
              <a:rPr lang="en-US" sz="3000" b="1" dirty="0" err="1">
                <a:solidFill>
                  <a:srgbClr val="FFC000"/>
                </a:solidFill>
                <a:latin typeface="Tw Cen MT" panose="020B0602020104020603" pitchFamily="34" charset="0"/>
              </a:rPr>
              <a:t>nghiệp</a:t>
            </a:r>
            <a:endParaRPr lang="en-US" sz="3000" b="1" dirty="0">
              <a:solidFill>
                <a:srgbClr val="FFC000"/>
              </a:solidFill>
              <a:latin typeface="Tw Cen MT" panose="020B0602020104020603"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76330EA-32D2-4540-8F9A-570DC1CF4B9E}"/>
                  </a:ext>
                </a:extLst>
              </p:cNvPr>
              <p:cNvSpPr txBox="1"/>
              <p:nvPr/>
            </p:nvSpPr>
            <p:spPr>
              <a:xfrm>
                <a:off x="6991013" y="2392820"/>
                <a:ext cx="5102087" cy="1217834"/>
              </a:xfrm>
              <a:prstGeom prst="rect">
                <a:avLst/>
              </a:prstGeom>
              <a:noFill/>
            </p:spPr>
            <p:txBody>
              <a:bodyPr wrap="square" rtlCol="0">
                <a:spAutoFit/>
              </a:bodyPr>
              <a:lstStyle/>
              <a:p>
                <a:pPr algn="ctr"/>
                <a:r>
                  <a:rPr lang="en-US" sz="3000" dirty="0" err="1">
                    <a:solidFill>
                      <a:schemeClr val="bg1"/>
                    </a:solidFill>
                  </a:rPr>
                  <a:t>Đốt</a:t>
                </a:r>
                <a:r>
                  <a:rPr lang="en-US" sz="3000" dirty="0">
                    <a:solidFill>
                      <a:schemeClr val="bg1"/>
                    </a:solidFill>
                  </a:rPr>
                  <a:t> </a:t>
                </a:r>
                <a:r>
                  <a:rPr lang="en-US" sz="3000" dirty="0" err="1">
                    <a:solidFill>
                      <a:schemeClr val="bg1"/>
                    </a:solidFill>
                  </a:rPr>
                  <a:t>lưu</a:t>
                </a:r>
                <a:r>
                  <a:rPr lang="en-US" sz="3000" dirty="0">
                    <a:solidFill>
                      <a:schemeClr val="bg1"/>
                    </a:solidFill>
                  </a:rPr>
                  <a:t> </a:t>
                </a:r>
                <a:r>
                  <a:rPr lang="en-US" sz="3000" dirty="0" err="1">
                    <a:solidFill>
                      <a:schemeClr val="bg1"/>
                    </a:solidFill>
                  </a:rPr>
                  <a:t>huỳnh</a:t>
                </a:r>
                <a:r>
                  <a:rPr lang="en-US" sz="3000" dirty="0">
                    <a:solidFill>
                      <a:schemeClr val="bg1"/>
                    </a:solidFill>
                  </a:rPr>
                  <a:t> </a:t>
                </a:r>
                <a:r>
                  <a:rPr lang="en-US" sz="3000" dirty="0" err="1">
                    <a:solidFill>
                      <a:schemeClr val="bg1"/>
                    </a:solidFill>
                  </a:rPr>
                  <a:t>trong</a:t>
                </a:r>
                <a:r>
                  <a:rPr lang="en-US" sz="3000" dirty="0">
                    <a:solidFill>
                      <a:schemeClr val="bg1"/>
                    </a:solidFill>
                  </a:rPr>
                  <a:t> </a:t>
                </a:r>
                <a:r>
                  <a:rPr lang="en-US" sz="3000" dirty="0" err="1">
                    <a:solidFill>
                      <a:schemeClr val="bg1"/>
                    </a:solidFill>
                  </a:rPr>
                  <a:t>không</a:t>
                </a:r>
                <a:r>
                  <a:rPr lang="en-US" sz="3000" dirty="0">
                    <a:solidFill>
                      <a:schemeClr val="bg1"/>
                    </a:solidFill>
                  </a:rPr>
                  <a:t> </a:t>
                </a:r>
                <a:r>
                  <a:rPr lang="en-US" sz="3000" dirty="0" err="1">
                    <a:solidFill>
                      <a:schemeClr val="bg1"/>
                    </a:solidFill>
                  </a:rPr>
                  <a:t>khí</a:t>
                </a:r>
                <a:r>
                  <a:rPr lang="en-US" sz="3000" dirty="0">
                    <a:solidFill>
                      <a:schemeClr val="bg1"/>
                    </a:solidFill>
                  </a:rPr>
                  <a:t>:</a:t>
                </a:r>
              </a:p>
              <a:p>
                <a:pPr algn="ctr"/>
                <a:r>
                  <a:rPr lang="en-US" sz="3000" dirty="0">
                    <a:solidFill>
                      <a:schemeClr val="bg1"/>
                    </a:solidFill>
                  </a:rPr>
                  <a:t>S + O</a:t>
                </a:r>
                <a:r>
                  <a:rPr lang="en-US" sz="3000" baseline="-25000" dirty="0">
                    <a:solidFill>
                      <a:schemeClr val="bg1"/>
                    </a:solidFill>
                  </a:rPr>
                  <a:t>2</a:t>
                </a:r>
                <a:r>
                  <a:rPr lang="en-US" sz="3000" dirty="0">
                    <a:solidFill>
                      <a:schemeClr val="bg1"/>
                    </a:solidFill>
                  </a:rPr>
                  <a:t> </a:t>
                </a:r>
                <a14:m>
                  <m:oMath xmlns:m="http://schemas.openxmlformats.org/officeDocument/2006/math">
                    <m:groupChr>
                      <m:groupChrPr>
                        <m:chr m:val="→"/>
                        <m:vertJc m:val="bot"/>
                        <m:ctrlPr>
                          <a:rPr lang="en-US" sz="3000" i="1" smtClean="0">
                            <a:solidFill>
                              <a:schemeClr val="bg1"/>
                            </a:solidFill>
                            <a:latin typeface="Cambria Math" panose="02040503050406030204" pitchFamily="18" charset="0"/>
                          </a:rPr>
                        </m:ctrlPr>
                      </m:groupChrPr>
                      <m:e>
                        <m:sSup>
                          <m:sSupPr>
                            <m:ctrlPr>
                              <a:rPr lang="en-US" sz="3000" i="1" smtClean="0">
                                <a:solidFill>
                                  <a:schemeClr val="bg1"/>
                                </a:solidFill>
                                <a:latin typeface="Cambria Math" panose="02040503050406030204" pitchFamily="18" charset="0"/>
                              </a:rPr>
                            </m:ctrlPr>
                          </m:sSupPr>
                          <m:e>
                            <m:r>
                              <m:rPr>
                                <m:sty m:val="p"/>
                              </m:rPr>
                              <a:rPr lang="en-US" sz="3000" b="0" i="0" smtClean="0">
                                <a:solidFill>
                                  <a:schemeClr val="bg1"/>
                                </a:solidFill>
                                <a:latin typeface="Cambria Math" panose="02040503050406030204" pitchFamily="18" charset="0"/>
                              </a:rPr>
                              <m:t>t</m:t>
                            </m:r>
                          </m:e>
                          <m:sup>
                            <m:r>
                              <m:rPr>
                                <m:sty m:val="p"/>
                              </m:rPr>
                              <a:rPr lang="en-US" sz="3000" b="0" i="0" smtClean="0">
                                <a:solidFill>
                                  <a:schemeClr val="bg1"/>
                                </a:solidFill>
                                <a:latin typeface="Cambria Math" panose="02040503050406030204" pitchFamily="18" charset="0"/>
                              </a:rPr>
                              <m:t>o</m:t>
                            </m:r>
                          </m:sup>
                        </m:sSup>
                      </m:e>
                    </m:groupChr>
                  </m:oMath>
                </a14:m>
                <a:r>
                  <a:rPr lang="en-US" sz="3000" dirty="0">
                    <a:solidFill>
                      <a:schemeClr val="bg1"/>
                    </a:solidFill>
                    <a:latin typeface="Tw Cen MT" panose="020B0602020104020603" pitchFamily="34" charset="0"/>
                  </a:rPr>
                  <a:t> SO</a:t>
                </a:r>
                <a:r>
                  <a:rPr lang="en-US" sz="3000" baseline="-25000" dirty="0">
                    <a:solidFill>
                      <a:schemeClr val="bg1"/>
                    </a:solidFill>
                    <a:latin typeface="Tw Cen MT" panose="020B0602020104020603" pitchFamily="34" charset="0"/>
                  </a:rPr>
                  <a:t>2</a:t>
                </a:r>
                <a:endParaRPr lang="en-US" sz="3000" dirty="0">
                  <a:solidFill>
                    <a:schemeClr val="bg1"/>
                  </a:solidFill>
                  <a:latin typeface="Tw Cen MT" panose="020B0602020104020603" pitchFamily="34" charset="0"/>
                </a:endParaRPr>
              </a:p>
            </p:txBody>
          </p:sp>
        </mc:Choice>
        <mc:Fallback xmlns="">
          <p:sp>
            <p:nvSpPr>
              <p:cNvPr id="13" name="TextBox 12">
                <a:extLst>
                  <a:ext uri="{FF2B5EF4-FFF2-40B4-BE49-F238E27FC236}">
                    <a16:creationId xmlns:a16="http://schemas.microsoft.com/office/drawing/2014/main" id="{B76330EA-32D2-4540-8F9A-570DC1CF4B9E}"/>
                  </a:ext>
                </a:extLst>
              </p:cNvPr>
              <p:cNvSpPr txBox="1">
                <a:spLocks noRot="1" noChangeAspect="1" noMove="1" noResize="1" noEditPoints="1" noAdjustHandles="1" noChangeArrowheads="1" noChangeShapeType="1" noTextEdit="1"/>
              </p:cNvSpPr>
              <p:nvPr/>
            </p:nvSpPr>
            <p:spPr>
              <a:xfrm>
                <a:off x="6991013" y="2392820"/>
                <a:ext cx="5102087" cy="1217834"/>
              </a:xfrm>
              <a:prstGeom prst="rect">
                <a:avLst/>
              </a:prstGeom>
              <a:blipFill>
                <a:blip r:embed="rId7"/>
                <a:stretch>
                  <a:fillRect l="-2151" t="-6030" r="-1912" b="-155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18295F4-B41A-4A9A-85A2-CAE661393D48}"/>
                  </a:ext>
                </a:extLst>
              </p:cNvPr>
              <p:cNvSpPr txBox="1"/>
              <p:nvPr/>
            </p:nvSpPr>
            <p:spPr>
              <a:xfrm>
                <a:off x="6845240" y="4003521"/>
                <a:ext cx="5426275" cy="1217834"/>
              </a:xfrm>
              <a:prstGeom prst="rect">
                <a:avLst/>
              </a:prstGeom>
              <a:noFill/>
            </p:spPr>
            <p:txBody>
              <a:bodyPr wrap="square" rtlCol="0">
                <a:spAutoFit/>
              </a:bodyPr>
              <a:lstStyle/>
              <a:p>
                <a:pPr algn="ctr"/>
                <a:r>
                  <a:rPr lang="en-US" sz="3000" dirty="0" err="1">
                    <a:solidFill>
                      <a:schemeClr val="bg1"/>
                    </a:solidFill>
                  </a:rPr>
                  <a:t>Đốt</a:t>
                </a:r>
                <a:r>
                  <a:rPr lang="en-US" sz="3000" dirty="0">
                    <a:solidFill>
                      <a:schemeClr val="bg1"/>
                    </a:solidFill>
                  </a:rPr>
                  <a:t> </a:t>
                </a:r>
                <a:r>
                  <a:rPr lang="en-US" sz="3000" dirty="0" err="1">
                    <a:solidFill>
                      <a:schemeClr val="bg1"/>
                    </a:solidFill>
                  </a:rPr>
                  <a:t>quặng</a:t>
                </a:r>
                <a:r>
                  <a:rPr lang="en-US" sz="3000" dirty="0">
                    <a:solidFill>
                      <a:schemeClr val="bg1"/>
                    </a:solidFill>
                  </a:rPr>
                  <a:t> </a:t>
                </a:r>
                <a:r>
                  <a:rPr lang="en-US" sz="3000" dirty="0" err="1">
                    <a:solidFill>
                      <a:schemeClr val="bg1"/>
                    </a:solidFill>
                  </a:rPr>
                  <a:t>pirit</a:t>
                </a:r>
                <a:r>
                  <a:rPr lang="en-US" sz="3000" dirty="0">
                    <a:solidFill>
                      <a:schemeClr val="bg1"/>
                    </a:solidFill>
                  </a:rPr>
                  <a:t> </a:t>
                </a:r>
                <a:r>
                  <a:rPr lang="en-US" sz="3000" dirty="0" err="1">
                    <a:solidFill>
                      <a:schemeClr val="bg1"/>
                    </a:solidFill>
                  </a:rPr>
                  <a:t>sắt</a:t>
                </a:r>
                <a:r>
                  <a:rPr lang="en-US" sz="3000" dirty="0">
                    <a:solidFill>
                      <a:schemeClr val="bg1"/>
                    </a:solidFill>
                  </a:rPr>
                  <a:t>:</a:t>
                </a:r>
              </a:p>
              <a:p>
                <a:pPr algn="ctr"/>
                <a:r>
                  <a:rPr lang="en-US" sz="3000" dirty="0">
                    <a:solidFill>
                      <a:schemeClr val="bg1"/>
                    </a:solidFill>
                  </a:rPr>
                  <a:t>4FeS</a:t>
                </a:r>
                <a:r>
                  <a:rPr lang="en-US" sz="3000" baseline="-25000" dirty="0">
                    <a:solidFill>
                      <a:schemeClr val="bg1"/>
                    </a:solidFill>
                  </a:rPr>
                  <a:t>2</a:t>
                </a:r>
                <a:r>
                  <a:rPr lang="en-US" sz="3000" dirty="0">
                    <a:solidFill>
                      <a:schemeClr val="bg1"/>
                    </a:solidFill>
                  </a:rPr>
                  <a:t> + 11O</a:t>
                </a:r>
                <a:r>
                  <a:rPr lang="en-US" sz="3000" baseline="-25000" dirty="0">
                    <a:solidFill>
                      <a:schemeClr val="bg1"/>
                    </a:solidFill>
                  </a:rPr>
                  <a:t>2</a:t>
                </a:r>
                <a:r>
                  <a:rPr lang="en-US" sz="3000" dirty="0">
                    <a:solidFill>
                      <a:schemeClr val="bg1"/>
                    </a:solidFill>
                  </a:rPr>
                  <a:t> </a:t>
                </a:r>
                <a14:m>
                  <m:oMath xmlns:m="http://schemas.openxmlformats.org/officeDocument/2006/math">
                    <m:groupChr>
                      <m:groupChrPr>
                        <m:chr m:val="→"/>
                        <m:vertJc m:val="bot"/>
                        <m:ctrlPr>
                          <a:rPr lang="en-US" sz="3000" i="1" smtClean="0">
                            <a:solidFill>
                              <a:schemeClr val="bg1"/>
                            </a:solidFill>
                            <a:latin typeface="Cambria Math" panose="02040503050406030204" pitchFamily="18" charset="0"/>
                          </a:rPr>
                        </m:ctrlPr>
                      </m:groupChrPr>
                      <m:e>
                        <m:sSup>
                          <m:sSupPr>
                            <m:ctrlPr>
                              <a:rPr lang="en-US" sz="3000" i="1" smtClean="0">
                                <a:solidFill>
                                  <a:schemeClr val="bg1"/>
                                </a:solidFill>
                                <a:latin typeface="Cambria Math" panose="02040503050406030204" pitchFamily="18" charset="0"/>
                              </a:rPr>
                            </m:ctrlPr>
                          </m:sSupPr>
                          <m:e>
                            <m:r>
                              <m:rPr>
                                <m:sty m:val="p"/>
                              </m:rPr>
                              <a:rPr lang="en-US" sz="3000" b="0" i="0" smtClean="0">
                                <a:solidFill>
                                  <a:schemeClr val="bg1"/>
                                </a:solidFill>
                                <a:latin typeface="Cambria Math" panose="02040503050406030204" pitchFamily="18" charset="0"/>
                              </a:rPr>
                              <m:t>t</m:t>
                            </m:r>
                          </m:e>
                          <m:sup>
                            <m:r>
                              <m:rPr>
                                <m:sty m:val="p"/>
                              </m:rPr>
                              <a:rPr lang="en-US" sz="3000" b="0" i="0" smtClean="0">
                                <a:solidFill>
                                  <a:schemeClr val="bg1"/>
                                </a:solidFill>
                                <a:latin typeface="Cambria Math" panose="02040503050406030204" pitchFamily="18" charset="0"/>
                              </a:rPr>
                              <m:t>o</m:t>
                            </m:r>
                          </m:sup>
                        </m:sSup>
                      </m:e>
                    </m:groupChr>
                  </m:oMath>
                </a14:m>
                <a:r>
                  <a:rPr lang="en-US" sz="3000" dirty="0">
                    <a:solidFill>
                      <a:schemeClr val="bg1"/>
                    </a:solidFill>
                    <a:latin typeface="Tw Cen MT" panose="020B0602020104020603" pitchFamily="34" charset="0"/>
                  </a:rPr>
                  <a:t> 2Fe</a:t>
                </a:r>
                <a:r>
                  <a:rPr lang="en-US" sz="3000" baseline="-25000" dirty="0">
                    <a:solidFill>
                      <a:schemeClr val="bg1"/>
                    </a:solidFill>
                    <a:latin typeface="Tw Cen MT" panose="020B0602020104020603" pitchFamily="34" charset="0"/>
                  </a:rPr>
                  <a:t>2</a:t>
                </a:r>
                <a:r>
                  <a:rPr lang="en-US" sz="3000" dirty="0">
                    <a:solidFill>
                      <a:schemeClr val="bg1"/>
                    </a:solidFill>
                    <a:latin typeface="Tw Cen MT" panose="020B0602020104020603" pitchFamily="34" charset="0"/>
                  </a:rPr>
                  <a:t>O</a:t>
                </a:r>
                <a:r>
                  <a:rPr lang="en-US" sz="3000" baseline="-25000" dirty="0">
                    <a:solidFill>
                      <a:schemeClr val="bg1"/>
                    </a:solidFill>
                    <a:latin typeface="Tw Cen MT" panose="020B0602020104020603" pitchFamily="34" charset="0"/>
                  </a:rPr>
                  <a:t>3</a:t>
                </a:r>
                <a:r>
                  <a:rPr lang="en-US" sz="3000" dirty="0">
                    <a:solidFill>
                      <a:schemeClr val="bg1"/>
                    </a:solidFill>
                    <a:latin typeface="Tw Cen MT" panose="020B0602020104020603" pitchFamily="34" charset="0"/>
                  </a:rPr>
                  <a:t> + 8SO</a:t>
                </a:r>
                <a:r>
                  <a:rPr lang="en-US" sz="3000" baseline="-25000" dirty="0">
                    <a:solidFill>
                      <a:schemeClr val="bg1"/>
                    </a:solidFill>
                    <a:latin typeface="Tw Cen MT" panose="020B0602020104020603" pitchFamily="34" charset="0"/>
                  </a:rPr>
                  <a:t>2</a:t>
                </a:r>
                <a:endParaRPr lang="en-US" sz="3000" dirty="0">
                  <a:solidFill>
                    <a:schemeClr val="bg1"/>
                  </a:solidFill>
                  <a:latin typeface="Tw Cen MT" panose="020B0602020104020603" pitchFamily="34" charset="0"/>
                </a:endParaRPr>
              </a:p>
            </p:txBody>
          </p:sp>
        </mc:Choice>
        <mc:Fallback xmlns="">
          <p:sp>
            <p:nvSpPr>
              <p:cNvPr id="14" name="TextBox 13">
                <a:extLst>
                  <a:ext uri="{FF2B5EF4-FFF2-40B4-BE49-F238E27FC236}">
                    <a16:creationId xmlns:a16="http://schemas.microsoft.com/office/drawing/2014/main" id="{618295F4-B41A-4A9A-85A2-CAE661393D48}"/>
                  </a:ext>
                </a:extLst>
              </p:cNvPr>
              <p:cNvSpPr txBox="1">
                <a:spLocks noRot="1" noChangeAspect="1" noMove="1" noResize="1" noEditPoints="1" noAdjustHandles="1" noChangeArrowheads="1" noChangeShapeType="1" noTextEdit="1"/>
              </p:cNvSpPr>
              <p:nvPr/>
            </p:nvSpPr>
            <p:spPr>
              <a:xfrm>
                <a:off x="6845240" y="4003521"/>
                <a:ext cx="5426275" cy="1217834"/>
              </a:xfrm>
              <a:prstGeom prst="rect">
                <a:avLst/>
              </a:prstGeom>
              <a:blipFill>
                <a:blip r:embed="rId8"/>
                <a:stretch>
                  <a:fillRect t="-6000" b="-15000"/>
                </a:stretch>
              </a:blipFill>
            </p:spPr>
            <p:txBody>
              <a:bodyPr/>
              <a:lstStyle/>
              <a:p>
                <a:r>
                  <a:rPr lang="en-US">
                    <a:noFill/>
                  </a:rPr>
                  <a:t> </a:t>
                </a:r>
              </a:p>
            </p:txBody>
          </p:sp>
        </mc:Fallback>
      </mc:AlternateContent>
    </p:spTree>
    <p:extLst>
      <p:ext uri="{BB962C8B-B14F-4D97-AF65-F5344CB8AC3E}">
        <p14:creationId xmlns:p14="http://schemas.microsoft.com/office/powerpoint/2010/main" val="1799129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grpId="0" nodeType="after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par>
                              <p:cTn id="19" fill="hold">
                                <p:stCondLst>
                                  <p:cond delay="1500"/>
                                </p:stCondLst>
                                <p:childTnLst>
                                  <p:par>
                                    <p:cTn id="20" presetID="2" presetClass="entr" presetSubtype="4" fill="hold" grpId="0" nodeType="afterEffect" p14:presetBounceEnd="40000">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14:bounceEnd="40000">
                                          <p:cBhvr additive="base">
                                            <p:cTn id="22"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2" presetClass="path" presetSubtype="0" accel="50000" decel="50000" fill="hold" nodeType="afterEffect">
                                      <p:stCondLst>
                                        <p:cond delay="0"/>
                                      </p:stCondLst>
                                      <p:childTnLst>
                                        <p:animMotion origin="layout" path="M -1.25E-6 4.44444E-6 L -0.50755 0.11018 " pathEditMode="relative" rAng="0" ptsTypes="AA">
                                          <p:cBhvr>
                                            <p:cTn id="26" dur="2000" fill="hold"/>
                                            <p:tgtEl>
                                              <p:spTgt spid="4098"/>
                                            </p:tgtEl>
                                            <p:attrNameLst>
                                              <p:attrName>ppt_x</p:attrName>
                                              <p:attrName>ppt_y</p:attrName>
                                            </p:attrNameLst>
                                          </p:cBhvr>
                                          <p:rCtr x="-25378" y="5509"/>
                                        </p:animMotion>
                                      </p:childTnLst>
                                    </p:cTn>
                                  </p:par>
                                </p:childTnLst>
                              </p:cTn>
                            </p:par>
                            <p:par>
                              <p:cTn id="27" fill="hold">
                                <p:stCondLst>
                                  <p:cond delay="4000"/>
                                </p:stCondLst>
                                <p:childTnLst>
                                  <p:par>
                                    <p:cTn id="28" presetID="53" presetClass="exit" presetSubtype="32" fill="hold" nodeType="afterEffect">
                                      <p:stCondLst>
                                        <p:cond delay="0"/>
                                      </p:stCondLst>
                                      <p:childTnLst>
                                        <p:anim calcmode="lin" valueType="num">
                                          <p:cBhvr>
                                            <p:cTn id="29" dur="500"/>
                                            <p:tgtEl>
                                              <p:spTgt spid="4098"/>
                                            </p:tgtEl>
                                            <p:attrNameLst>
                                              <p:attrName>ppt_w</p:attrName>
                                            </p:attrNameLst>
                                          </p:cBhvr>
                                          <p:tavLst>
                                            <p:tav tm="0">
                                              <p:val>
                                                <p:strVal val="ppt_w"/>
                                              </p:val>
                                            </p:tav>
                                            <p:tav tm="100000">
                                              <p:val>
                                                <p:fltVal val="0"/>
                                              </p:val>
                                            </p:tav>
                                          </p:tavLst>
                                        </p:anim>
                                        <p:anim calcmode="lin" valueType="num">
                                          <p:cBhvr>
                                            <p:cTn id="30" dur="500"/>
                                            <p:tgtEl>
                                              <p:spTgt spid="4098"/>
                                            </p:tgtEl>
                                            <p:attrNameLst>
                                              <p:attrName>ppt_h</p:attrName>
                                            </p:attrNameLst>
                                          </p:cBhvr>
                                          <p:tavLst>
                                            <p:tav tm="0">
                                              <p:val>
                                                <p:strVal val="ppt_h"/>
                                              </p:val>
                                            </p:tav>
                                            <p:tav tm="100000">
                                              <p:val>
                                                <p:fltVal val="0"/>
                                              </p:val>
                                            </p:tav>
                                          </p:tavLst>
                                        </p:anim>
                                        <p:animEffect transition="out" filter="fade">
                                          <p:cBhvr>
                                            <p:cTn id="31" dur="500"/>
                                            <p:tgtEl>
                                              <p:spTgt spid="4098"/>
                                            </p:tgtEl>
                                          </p:cBhvr>
                                        </p:animEffect>
                                        <p:set>
                                          <p:cBhvr>
                                            <p:cTn id="32" dur="1" fill="hold">
                                              <p:stCondLst>
                                                <p:cond delay="499"/>
                                              </p:stCondLst>
                                            </p:cTn>
                                            <p:tgtEl>
                                              <p:spTgt spid="4098"/>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circle(in)">
                                          <p:cBhvr>
                                            <p:cTn id="35" dur="500"/>
                                            <p:tgtEl>
                                              <p:spTgt spid="4100"/>
                                            </p:tgtEl>
                                          </p:cBhvr>
                                        </p:animEffect>
                                      </p:childTnLst>
                                    </p:cTn>
                                  </p:par>
                                </p:childTnLst>
                              </p:cTn>
                            </p:par>
                            <p:par>
                              <p:cTn id="36" fill="hold">
                                <p:stCondLst>
                                  <p:cond delay="4500"/>
                                </p:stCondLst>
                                <p:childTnLst>
                                  <p:par>
                                    <p:cTn id="37" presetID="2" presetClass="entr" presetSubtype="2" fill="hold" grpId="0" nodeType="afterEffect" p14:presetBounceEnd="4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4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par>
                              <p:cTn id="41" fill="hold">
                                <p:stCondLst>
                                  <p:cond delay="5000"/>
                                </p:stCondLst>
                                <p:childTnLst>
                                  <p:par>
                                    <p:cTn id="42" presetID="2" presetClass="entr" presetSubtype="4" fill="hold" grpId="0" nodeType="afterEffect" p14:presetBounceEnd="40000">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14:bounceEnd="40000">
                                          <p:cBhvr additive="base">
                                            <p:cTn id="44"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par>
                              <p:cTn id="46" fill="hold">
                                <p:stCondLst>
                                  <p:cond delay="5500"/>
                                </p:stCondLst>
                                <p:childTnLst>
                                  <p:par>
                                    <p:cTn id="47" presetID="2" presetClass="entr" presetSubtype="4" fill="hold" grpId="0" nodeType="afterEffect" p14:presetBounceEnd="40000">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14:bounceEnd="40000">
                                          <p:cBhvr additive="base">
                                            <p:cTn id="49"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2" presetClass="path" presetSubtype="0" accel="50000" decel="50000" fill="hold" nodeType="afterEffect">
                                      <p:stCondLst>
                                        <p:cond delay="0"/>
                                      </p:stCondLst>
                                      <p:childTnLst>
                                        <p:animMotion origin="layout" path="M -1.25E-6 4.44444E-6 L -0.50755 0.11018 " pathEditMode="relative" rAng="0" ptsTypes="AA">
                                          <p:cBhvr>
                                            <p:cTn id="26" dur="2000" fill="hold"/>
                                            <p:tgtEl>
                                              <p:spTgt spid="4098"/>
                                            </p:tgtEl>
                                            <p:attrNameLst>
                                              <p:attrName>ppt_x</p:attrName>
                                              <p:attrName>ppt_y</p:attrName>
                                            </p:attrNameLst>
                                          </p:cBhvr>
                                          <p:rCtr x="-25378" y="5509"/>
                                        </p:animMotion>
                                      </p:childTnLst>
                                    </p:cTn>
                                  </p:par>
                                </p:childTnLst>
                              </p:cTn>
                            </p:par>
                            <p:par>
                              <p:cTn id="27" fill="hold">
                                <p:stCondLst>
                                  <p:cond delay="4000"/>
                                </p:stCondLst>
                                <p:childTnLst>
                                  <p:par>
                                    <p:cTn id="28" presetID="53" presetClass="exit" presetSubtype="32" fill="hold" nodeType="afterEffect">
                                      <p:stCondLst>
                                        <p:cond delay="0"/>
                                      </p:stCondLst>
                                      <p:childTnLst>
                                        <p:anim calcmode="lin" valueType="num">
                                          <p:cBhvr>
                                            <p:cTn id="29" dur="500"/>
                                            <p:tgtEl>
                                              <p:spTgt spid="4098"/>
                                            </p:tgtEl>
                                            <p:attrNameLst>
                                              <p:attrName>ppt_w</p:attrName>
                                            </p:attrNameLst>
                                          </p:cBhvr>
                                          <p:tavLst>
                                            <p:tav tm="0">
                                              <p:val>
                                                <p:strVal val="ppt_w"/>
                                              </p:val>
                                            </p:tav>
                                            <p:tav tm="100000">
                                              <p:val>
                                                <p:fltVal val="0"/>
                                              </p:val>
                                            </p:tav>
                                          </p:tavLst>
                                        </p:anim>
                                        <p:anim calcmode="lin" valueType="num">
                                          <p:cBhvr>
                                            <p:cTn id="30" dur="500"/>
                                            <p:tgtEl>
                                              <p:spTgt spid="4098"/>
                                            </p:tgtEl>
                                            <p:attrNameLst>
                                              <p:attrName>ppt_h</p:attrName>
                                            </p:attrNameLst>
                                          </p:cBhvr>
                                          <p:tavLst>
                                            <p:tav tm="0">
                                              <p:val>
                                                <p:strVal val="ppt_h"/>
                                              </p:val>
                                            </p:tav>
                                            <p:tav tm="100000">
                                              <p:val>
                                                <p:fltVal val="0"/>
                                              </p:val>
                                            </p:tav>
                                          </p:tavLst>
                                        </p:anim>
                                        <p:animEffect transition="out" filter="fade">
                                          <p:cBhvr>
                                            <p:cTn id="31" dur="500"/>
                                            <p:tgtEl>
                                              <p:spTgt spid="4098"/>
                                            </p:tgtEl>
                                          </p:cBhvr>
                                        </p:animEffect>
                                        <p:set>
                                          <p:cBhvr>
                                            <p:cTn id="32" dur="1" fill="hold">
                                              <p:stCondLst>
                                                <p:cond delay="499"/>
                                              </p:stCondLst>
                                            </p:cTn>
                                            <p:tgtEl>
                                              <p:spTgt spid="4098"/>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circle(in)">
                                          <p:cBhvr>
                                            <p:cTn id="35" dur="500"/>
                                            <p:tgtEl>
                                              <p:spTgt spid="4100"/>
                                            </p:tgtEl>
                                          </p:cBhvr>
                                        </p:animEffect>
                                      </p:childTnLst>
                                    </p:cTn>
                                  </p:par>
                                </p:childTnLst>
                              </p:cTn>
                            </p:par>
                            <p:par>
                              <p:cTn id="36" fill="hold">
                                <p:stCondLst>
                                  <p:cond delay="4500"/>
                                </p:stCondLst>
                                <p:childTnLst>
                                  <p:par>
                                    <p:cTn id="37" presetID="2" presetClass="entr" presetSubtype="2"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par>
                              <p:cTn id="41" fill="hold">
                                <p:stCondLst>
                                  <p:cond delay="5000"/>
                                </p:stCondLst>
                                <p:childTnLst>
                                  <p:par>
                                    <p:cTn id="42" presetID="2" presetClass="entr" presetSubtype="4"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par>
                              <p:cTn id="46" fill="hold">
                                <p:stCondLst>
                                  <p:cond delay="5500"/>
                                </p:stCondLst>
                                <p:childTnLst>
                                  <p:par>
                                    <p:cTn id="47" presetID="2" presetClass="entr" presetSubtype="4"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P spid="13" grpId="0"/>
          <p:bldP spid="1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A65A6E-106E-4B81-A812-8716F21203A4}"/>
              </a:ext>
            </a:extLst>
          </p:cNvPr>
          <p:cNvSpPr txBox="1"/>
          <p:nvPr/>
        </p:nvSpPr>
        <p:spPr>
          <a:xfrm>
            <a:off x="0" y="2152650"/>
            <a:ext cx="1990726" cy="2554545"/>
          </a:xfrm>
          <a:prstGeom prst="rect">
            <a:avLst/>
          </a:prstGeom>
          <a:noFill/>
        </p:spPr>
        <p:txBody>
          <a:bodyPr wrap="square" rtlCol="0">
            <a:spAutoFit/>
          </a:bodyPr>
          <a:lstStyle/>
          <a:p>
            <a:pPr algn="ctr"/>
            <a:r>
              <a:rPr lang="vi-VN" sz="4000" b="1" dirty="0" err="1">
                <a:solidFill>
                  <a:srgbClr val="FFFF00"/>
                </a:solidFill>
              </a:rPr>
              <a:t>Nội</a:t>
            </a:r>
            <a:r>
              <a:rPr lang="vi-VN" sz="4000" b="1" dirty="0">
                <a:solidFill>
                  <a:srgbClr val="FFFF00"/>
                </a:solidFill>
              </a:rPr>
              <a:t> dung ghi </a:t>
            </a:r>
            <a:r>
              <a:rPr lang="vi-VN" sz="4000" b="1" dirty="0" err="1">
                <a:solidFill>
                  <a:srgbClr val="FFFF00"/>
                </a:solidFill>
              </a:rPr>
              <a:t>bảng</a:t>
            </a:r>
            <a:endParaRPr lang="en-US" sz="4000" b="1" dirty="0">
              <a:solidFill>
                <a:srgbClr val="FFFF00"/>
              </a:solidFill>
            </a:endParaRPr>
          </a:p>
        </p:txBody>
      </p:sp>
      <p:pic>
        <p:nvPicPr>
          <p:cNvPr id="4" name="Picture 3">
            <a:extLst>
              <a:ext uri="{FF2B5EF4-FFF2-40B4-BE49-F238E27FC236}">
                <a16:creationId xmlns:a16="http://schemas.microsoft.com/office/drawing/2014/main" id="{8D0EF103-0DA0-4D9E-A7B5-61DD103ECC8A}"/>
              </a:ext>
            </a:extLst>
          </p:cNvPr>
          <p:cNvPicPr>
            <a:picLocks noChangeAspect="1"/>
          </p:cNvPicPr>
          <p:nvPr/>
        </p:nvPicPr>
        <p:blipFill>
          <a:blip r:embed="rId2"/>
          <a:stretch>
            <a:fillRect/>
          </a:stretch>
        </p:blipFill>
        <p:spPr>
          <a:xfrm>
            <a:off x="2214562" y="109537"/>
            <a:ext cx="9344025" cy="6600825"/>
          </a:xfrm>
          <a:prstGeom prst="rect">
            <a:avLst/>
          </a:prstGeom>
        </p:spPr>
      </p:pic>
    </p:spTree>
    <p:extLst>
      <p:ext uri="{BB962C8B-B14F-4D97-AF65-F5344CB8AC3E}">
        <p14:creationId xmlns:p14="http://schemas.microsoft.com/office/powerpoint/2010/main" val="828413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0482" name="TextBox 3">
            <a:extLst>
              <a:ext uri="{FF2B5EF4-FFF2-40B4-BE49-F238E27FC236}">
                <a16:creationId xmlns:a16="http://schemas.microsoft.com/office/drawing/2014/main" id="{598CD074-D75E-4801-8EBD-89D1F6888ADD}"/>
              </a:ext>
            </a:extLst>
          </p:cNvPr>
          <p:cNvSpPr txBox="1">
            <a:spLocks noChangeArrowheads="1"/>
          </p:cNvSpPr>
          <p:nvPr/>
        </p:nvSpPr>
        <p:spPr bwMode="auto">
          <a:xfrm>
            <a:off x="3886200" y="0"/>
            <a:ext cx="4953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b="1">
                <a:solidFill>
                  <a:srgbClr val="FF0000"/>
                </a:solidFill>
                <a:latin typeface="Times New Roman" panose="02020603050405020304" pitchFamily="18" charset="0"/>
                <a:cs typeface="Times New Roman" panose="02020603050405020304" pitchFamily="18" charset="0"/>
              </a:rPr>
              <a:t>Em có biết ???</a:t>
            </a:r>
          </a:p>
        </p:txBody>
      </p:sp>
      <p:sp>
        <p:nvSpPr>
          <p:cNvPr id="5" name="TextBox 4">
            <a:extLst>
              <a:ext uri="{FF2B5EF4-FFF2-40B4-BE49-F238E27FC236}">
                <a16:creationId xmlns:a16="http://schemas.microsoft.com/office/drawing/2014/main" id="{A1629DEF-8662-49EF-A0FD-E453859CDBFF}"/>
              </a:ext>
            </a:extLst>
          </p:cNvPr>
          <p:cNvSpPr txBox="1">
            <a:spLocks noChangeArrowheads="1"/>
          </p:cNvSpPr>
          <p:nvPr/>
        </p:nvSpPr>
        <p:spPr bwMode="auto">
          <a:xfrm>
            <a:off x="1524000" y="609601"/>
            <a:ext cx="9105900" cy="13827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just" eaLnBrk="1" hangingPunct="1">
              <a:lnSpc>
                <a:spcPct val="120000"/>
              </a:lnSpc>
              <a:spcBef>
                <a:spcPct val="0"/>
              </a:spcBef>
              <a:buClrTx/>
              <a:buSzTx/>
              <a:buFontTx/>
              <a:buNone/>
            </a:pPr>
            <a:r>
              <a:rPr lang="nb-NO" altLang="en-US" sz="2400" dirty="0">
                <a:solidFill>
                  <a:srgbClr val="FFFF00"/>
                </a:solidFill>
                <a:latin typeface="Times New Roman" panose="02020603050405020304" pitchFamily="18" charset="0"/>
                <a:cs typeface="Times New Roman" panose="02020603050405020304" pitchFamily="18" charset="0"/>
              </a:rPr>
              <a:t>      SO</a:t>
            </a:r>
            <a:r>
              <a:rPr lang="nb-NO" altLang="en-US" sz="2400" baseline="-25000" dirty="0">
                <a:solidFill>
                  <a:srgbClr val="FFFF00"/>
                </a:solidFill>
                <a:latin typeface="Times New Roman" panose="02020603050405020304" pitchFamily="18" charset="0"/>
                <a:cs typeface="Times New Roman" panose="02020603050405020304" pitchFamily="18" charset="0"/>
              </a:rPr>
              <a:t>2</a:t>
            </a:r>
            <a:r>
              <a:rPr lang="nb-NO" altLang="en-US" sz="2400" dirty="0">
                <a:solidFill>
                  <a:srgbClr val="FFFF00"/>
                </a:solidFill>
                <a:latin typeface="Times New Roman" panose="02020603050405020304" pitchFamily="18" charset="0"/>
                <a:cs typeface="Times New Roman" panose="02020603050405020304" pitchFamily="18" charset="0"/>
              </a:rPr>
              <a:t> là nguyên nhân chính gây ra hiện tượng mưa axit.</a:t>
            </a:r>
          </a:p>
          <a:p>
            <a:pPr algn="just" eaLnBrk="1" hangingPunct="1">
              <a:lnSpc>
                <a:spcPct val="120000"/>
              </a:lnSpc>
              <a:spcBef>
                <a:spcPct val="0"/>
              </a:spcBef>
              <a:buClrTx/>
              <a:buSzTx/>
              <a:buFont typeface="Wingdings 2" panose="05020102010507070707" pitchFamily="18" charset="2"/>
              <a:buNone/>
            </a:pPr>
            <a:r>
              <a:rPr lang="nb-NO" altLang="en-US" sz="2400" dirty="0">
                <a:solidFill>
                  <a:srgbClr val="FFFF00"/>
                </a:solidFill>
                <a:latin typeface="Times New Roman" panose="02020603050405020304" pitchFamily="18" charset="0"/>
                <a:cs typeface="Times New Roman" panose="02020603050405020304" pitchFamily="18" charset="0"/>
              </a:rPr>
              <a:t>SO</a:t>
            </a:r>
            <a:r>
              <a:rPr lang="nb-NO" altLang="en-US" sz="2400" baseline="-25000" dirty="0">
                <a:solidFill>
                  <a:srgbClr val="FFFF00"/>
                </a:solidFill>
                <a:latin typeface="Times New Roman" panose="02020603050405020304" pitchFamily="18" charset="0"/>
                <a:cs typeface="Times New Roman" panose="02020603050405020304" pitchFamily="18" charset="0"/>
              </a:rPr>
              <a:t>2</a:t>
            </a:r>
            <a:r>
              <a:rPr lang="nb-NO" altLang="en-US" sz="2400" dirty="0">
                <a:solidFill>
                  <a:srgbClr val="FFFF00"/>
                </a:solidFill>
                <a:latin typeface="Times New Roman" panose="02020603050405020304" pitchFamily="18" charset="0"/>
                <a:cs typeface="Times New Roman" panose="02020603050405020304" pitchFamily="18" charset="0"/>
              </a:rPr>
              <a:t> có trong không khí và được tạo ra từ khí thải động cơ, quá trình đốt cháy than đá, dầu, khí đốt, nhà máy luyện kim, nhà máy nhiệt điện....</a:t>
            </a:r>
            <a:endParaRPr lang="en-US" altLang="en-US" sz="2400" dirty="0">
              <a:solidFill>
                <a:srgbClr val="FFFF00"/>
              </a:solidFill>
              <a:latin typeface="Times New Roman" panose="02020603050405020304" pitchFamily="18" charset="0"/>
              <a:cs typeface="Times New Roman" panose="02020603050405020304" pitchFamily="18" charset="0"/>
            </a:endParaRPr>
          </a:p>
        </p:txBody>
      </p:sp>
      <p:pic>
        <p:nvPicPr>
          <p:cNvPr id="35842" name="Picture 16" descr="https://encrypted-tbn2.gstatic.com/images?q=tbn:ANd9GcRo5Ut1aAWzmT99-c63i6M8IBYGpFvgJN5_dkCHEZwfj4BJvoLt">
            <a:extLst>
              <a:ext uri="{FF2B5EF4-FFF2-40B4-BE49-F238E27FC236}">
                <a16:creationId xmlns:a16="http://schemas.microsoft.com/office/drawing/2014/main" id="{F5C3825F-BC5D-4F48-BCB8-601ABAEF4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2001838"/>
            <a:ext cx="35814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0" descr="Mua axit tan pha moi truong song cua con nguoi">
            <a:extLst>
              <a:ext uri="{FF2B5EF4-FFF2-40B4-BE49-F238E27FC236}">
                <a16:creationId xmlns:a16="http://schemas.microsoft.com/office/drawing/2014/main" id="{52DBF863-B060-4679-A45E-9F84F16BC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4538664"/>
            <a:ext cx="35814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Hình ảnh có liên quan">
            <a:extLst>
              <a:ext uri="{FF2B5EF4-FFF2-40B4-BE49-F238E27FC236}">
                <a16:creationId xmlns:a16="http://schemas.microsoft.com/office/drawing/2014/main" id="{48A87AE9-8935-49EB-B486-58D54ADC5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992313"/>
            <a:ext cx="3563938"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http://xmedia.nguoiduatin.vn/thumb_x500x/139/2014/6/20/nha%20thau1.jpg">
            <a:extLst>
              <a:ext uri="{FF2B5EF4-FFF2-40B4-BE49-F238E27FC236}">
                <a16:creationId xmlns:a16="http://schemas.microsoft.com/office/drawing/2014/main" id="{CFD4D451-7B5B-47E3-82D2-ADD3CA533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419600"/>
            <a:ext cx="35639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5842"/>
                                        </p:tgtEl>
                                        <p:attrNameLst>
                                          <p:attrName>style.visibility</p:attrName>
                                        </p:attrNameLst>
                                      </p:cBhvr>
                                      <p:to>
                                        <p:strVal val="visible"/>
                                      </p:to>
                                    </p:set>
                                    <p:animEffect transition="in" filter="box(in)">
                                      <p:cBhvr>
                                        <p:cTn id="11" dur="500"/>
                                        <p:tgtEl>
                                          <p:spTgt spid="35842"/>
                                        </p:tgtEl>
                                      </p:cBhvr>
                                    </p:animEffect>
                                  </p:childTnLst>
                                </p:cTn>
                              </p:par>
                            </p:childTnLst>
                          </p:cTn>
                        </p:par>
                        <p:par>
                          <p:cTn id="12" fill="hold" nodeType="afterGroup">
                            <p:stCondLst>
                              <p:cond delay="1000"/>
                            </p:stCondLst>
                            <p:childTnLst>
                              <p:par>
                                <p:cTn id="13" presetID="8" presetClass="entr" presetSubtype="16" fill="hold" nodeType="afterEffect">
                                  <p:stCondLst>
                                    <p:cond delay="0"/>
                                  </p:stCondLst>
                                  <p:childTnLst>
                                    <p:set>
                                      <p:cBhvr>
                                        <p:cTn id="14" dur="1" fill="hold">
                                          <p:stCondLst>
                                            <p:cond delay="0"/>
                                          </p:stCondLst>
                                        </p:cTn>
                                        <p:tgtEl>
                                          <p:spTgt spid="35843"/>
                                        </p:tgtEl>
                                        <p:attrNameLst>
                                          <p:attrName>style.visibility</p:attrName>
                                        </p:attrNameLst>
                                      </p:cBhvr>
                                      <p:to>
                                        <p:strVal val="visible"/>
                                      </p:to>
                                    </p:set>
                                    <p:animEffect transition="in" filter="diamond(in)">
                                      <p:cBhvr>
                                        <p:cTn id="15" dur="2000"/>
                                        <p:tgtEl>
                                          <p:spTgt spid="35843"/>
                                        </p:tgtEl>
                                      </p:cBhvr>
                                    </p:animEffect>
                                  </p:childTnLst>
                                </p:cTn>
                              </p:par>
                            </p:childTnLst>
                          </p:cTn>
                        </p:par>
                        <p:par>
                          <p:cTn id="16" fill="hold" nodeType="afterGroup">
                            <p:stCondLst>
                              <p:cond delay="3000"/>
                            </p:stCondLst>
                            <p:childTnLst>
                              <p:par>
                                <p:cTn id="17" presetID="5" presetClass="entr" presetSubtype="1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par>
                          <p:cTn id="20" fill="hold" nodeType="afterGroup">
                            <p:stCondLst>
                              <p:cond delay="3500"/>
                            </p:stCondLst>
                            <p:childTnLst>
                              <p:par>
                                <p:cTn id="21" presetID="5"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E00798-EBFF-4FD1-9E50-D63F43743668}"/>
              </a:ext>
            </a:extLst>
          </p:cNvPr>
          <p:cNvSpPr txBox="1">
            <a:spLocks noChangeArrowheads="1"/>
          </p:cNvSpPr>
          <p:nvPr/>
        </p:nvSpPr>
        <p:spPr bwMode="auto">
          <a:xfrm>
            <a:off x="114300" y="1143001"/>
            <a:ext cx="11925300" cy="1383264"/>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just" eaLnBrk="1" hangingPunct="1">
              <a:lnSpc>
                <a:spcPct val="120000"/>
              </a:lnSpc>
              <a:spcBef>
                <a:spcPct val="0"/>
              </a:spcBef>
              <a:buClrTx/>
              <a:buSzTx/>
              <a:buFontTx/>
              <a:buNone/>
            </a:pPr>
            <a:r>
              <a:rPr lang="en-US" altLang="en-US" sz="2400" dirty="0">
                <a:solidFill>
                  <a:srgbClr val="FFFF00"/>
                </a:solidFill>
                <a:latin typeface="Times New Roman" panose="02020603050405020304" pitchFamily="18" charset="0"/>
                <a:cs typeface="Times New Roman" panose="02020603050405020304" pitchFamily="18" charset="0"/>
              </a:rPr>
              <a:t>M</a:t>
            </a:r>
            <a:r>
              <a:rPr lang="vi-VN" altLang="en-US" sz="2400" dirty="0">
                <a:solidFill>
                  <a:srgbClr val="FFFF00"/>
                </a:solidFill>
                <a:latin typeface="Times New Roman" panose="02020603050405020304" pitchFamily="18" charset="0"/>
                <a:cs typeface="Times New Roman" panose="02020603050405020304" pitchFamily="18" charset="0"/>
              </a:rPr>
              <a:t>ưa </a:t>
            </a:r>
            <a:r>
              <a:rPr lang="vi-VN" altLang="en-US" sz="2400" dirty="0" err="1">
                <a:solidFill>
                  <a:srgbClr val="FFFF00"/>
                </a:solidFill>
                <a:latin typeface="Times New Roman" panose="02020603050405020304" pitchFamily="18" charset="0"/>
                <a:cs typeface="Times New Roman" panose="02020603050405020304" pitchFamily="18" charset="0"/>
              </a:rPr>
              <a:t>axit</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rửa</a:t>
            </a:r>
            <a:r>
              <a:rPr lang="vi-VN" altLang="en-US" sz="2400" dirty="0">
                <a:solidFill>
                  <a:srgbClr val="FFFF00"/>
                </a:solidFill>
                <a:latin typeface="Times New Roman" panose="02020603050405020304" pitchFamily="18" charset="0"/>
                <a:cs typeface="Times New Roman" panose="02020603050405020304" pitchFamily="18" charset="0"/>
              </a:rPr>
              <a:t> trôi </a:t>
            </a:r>
            <a:r>
              <a:rPr lang="vi-VN" altLang="en-US" sz="2400" dirty="0" err="1">
                <a:solidFill>
                  <a:srgbClr val="FFFF00"/>
                </a:solidFill>
                <a:latin typeface="Times New Roman" panose="02020603050405020304" pitchFamily="18" charset="0"/>
                <a:cs typeface="Times New Roman" panose="02020603050405020304" pitchFamily="18" charset="0"/>
              </a:rPr>
              <a:t>toàn</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bộ</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chất</a:t>
            </a:r>
            <a:r>
              <a:rPr lang="vi-VN" altLang="en-US" sz="2400" dirty="0">
                <a:solidFill>
                  <a:srgbClr val="FFFF00"/>
                </a:solidFill>
                <a:latin typeface="Times New Roman" panose="02020603050405020304" pitchFamily="18" charset="0"/>
                <a:cs typeface="Times New Roman" panose="02020603050405020304" pitchFamily="18" charset="0"/>
              </a:rPr>
              <a:t> dinh </a:t>
            </a:r>
            <a:r>
              <a:rPr lang="vi-VN" altLang="en-US" sz="2400" dirty="0" err="1">
                <a:solidFill>
                  <a:srgbClr val="FFFF00"/>
                </a:solidFill>
                <a:latin typeface="Times New Roman" panose="02020603050405020304" pitchFamily="18" charset="0"/>
                <a:cs typeface="Times New Roman" panose="02020603050405020304" pitchFamily="18" charset="0"/>
              </a:rPr>
              <a:t>dưỡng</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và</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những</a:t>
            </a:r>
            <a:r>
              <a:rPr lang="vi-VN" altLang="en-US" sz="2400" dirty="0">
                <a:solidFill>
                  <a:srgbClr val="FFFF00"/>
                </a:solidFill>
                <a:latin typeface="Times New Roman" panose="02020603050405020304" pitchFamily="18" charset="0"/>
                <a:cs typeface="Times New Roman" panose="02020603050405020304" pitchFamily="18" charset="0"/>
              </a:rPr>
              <a:t> vi sinh </a:t>
            </a:r>
            <a:r>
              <a:rPr lang="vi-VN" altLang="en-US" sz="2400" dirty="0" err="1">
                <a:solidFill>
                  <a:srgbClr val="FFFF00"/>
                </a:solidFill>
                <a:latin typeface="Times New Roman" panose="02020603050405020304" pitchFamily="18" charset="0"/>
                <a:cs typeface="Times New Roman" panose="02020603050405020304" pitchFamily="18" charset="0"/>
              </a:rPr>
              <a:t>vật</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có</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lợi</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làm</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yếu</a:t>
            </a:r>
            <a:r>
              <a:rPr lang="vi-VN" altLang="en-US" sz="2400" dirty="0">
                <a:solidFill>
                  <a:srgbClr val="FFFF00"/>
                </a:solidFill>
                <a:latin typeface="Times New Roman" panose="02020603050405020304" pitchFamily="18" charset="0"/>
                <a:cs typeface="Times New Roman" panose="02020603050405020304" pitchFamily="18" charset="0"/>
              </a:rPr>
              <a:t> đi </a:t>
            </a:r>
            <a:r>
              <a:rPr lang="vi-VN" altLang="en-US" sz="2400" dirty="0" err="1">
                <a:solidFill>
                  <a:srgbClr val="FFFF00"/>
                </a:solidFill>
                <a:latin typeface="Times New Roman" panose="02020603050405020304" pitchFamily="18" charset="0"/>
                <a:cs typeface="Times New Roman" panose="02020603050405020304" pitchFamily="18" charset="0"/>
              </a:rPr>
              <a:t>sức</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đề</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kháng</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của</a:t>
            </a:r>
            <a:r>
              <a:rPr lang="vi-VN" altLang="en-US" sz="2400" dirty="0">
                <a:solidFill>
                  <a:srgbClr val="FFFF00"/>
                </a:solidFill>
                <a:latin typeface="Times New Roman" panose="02020603050405020304" pitchFamily="18" charset="0"/>
                <a:cs typeface="Times New Roman" panose="02020603050405020304" pitchFamily="18" charset="0"/>
              </a:rPr>
              <a:t> cây </a:t>
            </a:r>
            <a:r>
              <a:rPr lang="vi-VN" altLang="en-US" sz="2400" dirty="0" err="1">
                <a:solidFill>
                  <a:srgbClr val="FFFF00"/>
                </a:solidFill>
                <a:latin typeface="Times New Roman" panose="02020603050405020304" pitchFamily="18" charset="0"/>
                <a:cs typeface="Times New Roman" panose="02020603050405020304" pitchFamily="18" charset="0"/>
              </a:rPr>
              <a:t>cối</a:t>
            </a:r>
            <a:r>
              <a:rPr lang="en-US" altLang="en-US" sz="2400" dirty="0">
                <a:solidFill>
                  <a:srgbClr val="FFFF00"/>
                </a:solidFill>
                <a:latin typeface="Times New Roman" panose="02020603050405020304" pitchFamily="18" charset="0"/>
                <a:cs typeface="Times New Roman" panose="02020603050405020304" pitchFamily="18" charset="0"/>
              </a:rPr>
              <a:t>.</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Lá</a:t>
            </a:r>
            <a:r>
              <a:rPr lang="vi-VN" altLang="en-US" sz="2400" dirty="0">
                <a:solidFill>
                  <a:srgbClr val="FFFF00"/>
                </a:solidFill>
                <a:latin typeface="Times New Roman" panose="02020603050405020304" pitchFamily="18" charset="0"/>
                <a:cs typeface="Times New Roman" panose="02020603050405020304" pitchFamily="18" charset="0"/>
              </a:rPr>
              <a:t> cây </a:t>
            </a:r>
            <a:r>
              <a:rPr lang="vi-VN" altLang="en-US" sz="2400" dirty="0" err="1">
                <a:solidFill>
                  <a:srgbClr val="FFFF00"/>
                </a:solidFill>
                <a:latin typeface="Times New Roman" panose="02020603050405020304" pitchFamily="18" charset="0"/>
                <a:cs typeface="Times New Roman" panose="02020603050405020304" pitchFamily="18" charset="0"/>
              </a:rPr>
              <a:t>gặp</a:t>
            </a:r>
            <a:r>
              <a:rPr lang="vi-VN" altLang="en-US" sz="2400" dirty="0">
                <a:solidFill>
                  <a:srgbClr val="FFFF00"/>
                </a:solidFill>
                <a:latin typeface="Times New Roman" panose="02020603050405020304" pitchFamily="18" charset="0"/>
                <a:cs typeface="Times New Roman" panose="02020603050405020304" pitchFamily="18" charset="0"/>
              </a:rPr>
              <a:t> mưa </a:t>
            </a:r>
            <a:r>
              <a:rPr lang="vi-VN" altLang="en-US" sz="2400" dirty="0" err="1">
                <a:solidFill>
                  <a:srgbClr val="FFFF00"/>
                </a:solidFill>
                <a:latin typeface="Times New Roman" panose="02020603050405020304" pitchFamily="18" charset="0"/>
                <a:cs typeface="Times New Roman" panose="02020603050405020304" pitchFamily="18" charset="0"/>
              </a:rPr>
              <a:t>axit</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bị</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cháy</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lấm</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chấm</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mầm</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chết</a:t>
            </a:r>
            <a:r>
              <a:rPr lang="vi-VN" altLang="en-US" sz="2400" dirty="0">
                <a:solidFill>
                  <a:srgbClr val="FFFF00"/>
                </a:solidFill>
                <a:latin typeface="Times New Roman" panose="02020603050405020304" pitchFamily="18" charset="0"/>
                <a:cs typeface="Times New Roman" panose="02020603050405020304" pitchFamily="18" charset="0"/>
              </a:rPr>
              <a:t> khô </a:t>
            </a:r>
            <a:r>
              <a:rPr lang="vi-VN" altLang="en-US" sz="2400" dirty="0" err="1">
                <a:solidFill>
                  <a:srgbClr val="FFFF00"/>
                </a:solidFill>
                <a:latin typeface="Times New Roman" panose="02020603050405020304" pitchFamily="18" charset="0"/>
                <a:cs typeface="Times New Roman" panose="02020603050405020304" pitchFamily="18" charset="0"/>
              </a:rPr>
              <a:t>làm</a:t>
            </a:r>
            <a:r>
              <a:rPr lang="vi-VN" altLang="en-US" sz="2400" dirty="0">
                <a:solidFill>
                  <a:srgbClr val="FFFF00"/>
                </a:solidFill>
                <a:latin typeface="Times New Roman" panose="02020603050405020304" pitchFamily="18" charset="0"/>
                <a:cs typeface="Times New Roman" panose="02020603050405020304" pitchFamily="18" charset="0"/>
              </a:rPr>
              <a:t> cho </a:t>
            </a:r>
            <a:r>
              <a:rPr lang="vi-VN" altLang="en-US" sz="2400" dirty="0" err="1">
                <a:solidFill>
                  <a:srgbClr val="FFFF00"/>
                </a:solidFill>
                <a:latin typeface="Times New Roman" panose="02020603050405020304" pitchFamily="18" charset="0"/>
                <a:cs typeface="Times New Roman" panose="02020603050405020304" pitchFamily="18" charset="0"/>
              </a:rPr>
              <a:t>khả</a:t>
            </a:r>
            <a:r>
              <a:rPr lang="vi-VN" altLang="en-US" sz="2400" dirty="0">
                <a:solidFill>
                  <a:srgbClr val="FFFF00"/>
                </a:solidFill>
                <a:latin typeface="Times New Roman" panose="02020603050405020304" pitchFamily="18" charset="0"/>
                <a:cs typeface="Times New Roman" panose="02020603050405020304" pitchFamily="18" charset="0"/>
              </a:rPr>
              <a:t> năng quang </a:t>
            </a:r>
            <a:r>
              <a:rPr lang="vi-VN" altLang="en-US" sz="2400" dirty="0" err="1">
                <a:solidFill>
                  <a:srgbClr val="FFFF00"/>
                </a:solidFill>
                <a:latin typeface="Times New Roman" panose="02020603050405020304" pitchFamily="18" charset="0"/>
                <a:cs typeface="Times New Roman" panose="02020603050405020304" pitchFamily="18" charset="0"/>
              </a:rPr>
              <a:t>hợp</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của</a:t>
            </a:r>
            <a:r>
              <a:rPr lang="vi-VN" altLang="en-US" sz="2400" dirty="0">
                <a:solidFill>
                  <a:srgbClr val="FFFF00"/>
                </a:solidFill>
                <a:latin typeface="Times New Roman" panose="02020603050405020304" pitchFamily="18" charset="0"/>
                <a:cs typeface="Times New Roman" panose="02020603050405020304" pitchFamily="18" charset="0"/>
              </a:rPr>
              <a:t> cây </a:t>
            </a:r>
            <a:r>
              <a:rPr lang="vi-VN" altLang="en-US" sz="2400" dirty="0" err="1">
                <a:solidFill>
                  <a:srgbClr val="FFFF00"/>
                </a:solidFill>
                <a:latin typeface="Times New Roman" panose="02020603050405020304" pitchFamily="18" charset="0"/>
                <a:cs typeface="Times New Roman" panose="02020603050405020304" pitchFamily="18" charset="0"/>
              </a:rPr>
              <a:t>giảm</a:t>
            </a:r>
            <a:r>
              <a:rPr lang="vi-VN" altLang="en-US" sz="2400" dirty="0">
                <a:solidFill>
                  <a:srgbClr val="FFFF00"/>
                </a:solidFill>
                <a:latin typeface="Times New Roman" panose="02020603050405020304" pitchFamily="18" charset="0"/>
                <a:cs typeface="Times New Roman" panose="02020603050405020304" pitchFamily="18" charset="0"/>
              </a:rPr>
              <a:t>, cho năng </a:t>
            </a:r>
            <a:r>
              <a:rPr lang="vi-VN" altLang="en-US" sz="2400" dirty="0" err="1">
                <a:solidFill>
                  <a:srgbClr val="FFFF00"/>
                </a:solidFill>
                <a:latin typeface="Times New Roman" panose="02020603050405020304" pitchFamily="18" charset="0"/>
                <a:cs typeface="Times New Roman" panose="02020603050405020304" pitchFamily="18" charset="0"/>
              </a:rPr>
              <a:t>suất</a:t>
            </a:r>
            <a:r>
              <a:rPr lang="vi-VN"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err="1">
                <a:solidFill>
                  <a:srgbClr val="FFFF00"/>
                </a:solidFill>
                <a:latin typeface="Times New Roman" panose="02020603050405020304" pitchFamily="18" charset="0"/>
                <a:cs typeface="Times New Roman" panose="02020603050405020304" pitchFamily="18" charset="0"/>
              </a:rPr>
              <a:t>thấp</a:t>
            </a:r>
            <a:r>
              <a:rPr lang="en-US" altLang="en-US" sz="2400" dirty="0">
                <a:solidFill>
                  <a:srgbClr val="FFFF00"/>
                </a:solidFill>
                <a:latin typeface="Times New Roman" panose="02020603050405020304" pitchFamily="18" charset="0"/>
                <a:cs typeface="Times New Roman" panose="02020603050405020304" pitchFamily="18" charset="0"/>
              </a:rPr>
              <a:t>.</a:t>
            </a:r>
          </a:p>
        </p:txBody>
      </p:sp>
      <p:pic>
        <p:nvPicPr>
          <p:cNvPr id="6" name="Picture 49" descr="Kết quả hình ảnh cho những hình ảnh về mưa axit">
            <a:extLst>
              <a:ext uri="{FF2B5EF4-FFF2-40B4-BE49-F238E27FC236}">
                <a16:creationId xmlns:a16="http://schemas.microsoft.com/office/drawing/2014/main" id="{36F09777-A895-447E-B6F1-4D9BA066A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6" y="2807547"/>
            <a:ext cx="5292724" cy="405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Mua axit tan pha moi truong song cua con nguoi">
            <a:extLst>
              <a:ext uri="{FF2B5EF4-FFF2-40B4-BE49-F238E27FC236}">
                <a16:creationId xmlns:a16="http://schemas.microsoft.com/office/drawing/2014/main" id="{E375AF4D-FABE-4722-95EB-0B647E574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041" y="2811376"/>
            <a:ext cx="5343083" cy="40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3">
            <a:extLst>
              <a:ext uri="{FF2B5EF4-FFF2-40B4-BE49-F238E27FC236}">
                <a16:creationId xmlns:a16="http://schemas.microsoft.com/office/drawing/2014/main" id="{DCBBE18C-8879-429A-B17E-FFDB603E5D06}"/>
              </a:ext>
            </a:extLst>
          </p:cNvPr>
          <p:cNvSpPr txBox="1">
            <a:spLocks noChangeArrowheads="1"/>
          </p:cNvSpPr>
          <p:nvPr/>
        </p:nvSpPr>
        <p:spPr bwMode="auto">
          <a:xfrm>
            <a:off x="3886200" y="0"/>
            <a:ext cx="4953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b="1">
                <a:solidFill>
                  <a:srgbClr val="FF0000"/>
                </a:solidFill>
                <a:latin typeface="Times New Roman" panose="02020603050405020304" pitchFamily="18" charset="0"/>
                <a:cs typeface="Times New Roman" panose="02020603050405020304" pitchFamily="18" charset="0"/>
              </a:rPr>
              <a:t>Em có biết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191" name="Rectangle 190">
            <a:extLst>
              <a:ext uri="{FF2B5EF4-FFF2-40B4-BE49-F238E27FC236}">
                <a16:creationId xmlns:a16="http://schemas.microsoft.com/office/drawing/2014/main" id="{20338CB1-F0B3-4B1D-AB54-00350DCBE52A}"/>
              </a:ext>
            </a:extLst>
          </p:cNvPr>
          <p:cNvSpPr/>
          <p:nvPr/>
        </p:nvSpPr>
        <p:spPr>
          <a:xfrm>
            <a:off x="0" y="0"/>
            <a:ext cx="12192000" cy="6858000"/>
          </a:xfrm>
          <a:prstGeom prst="rect">
            <a:avLst/>
          </a:prstGeom>
          <a:solidFill>
            <a:srgbClr val="FFCC9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2" name="Picture 4" descr="D:\liên kết CHT\question-mark-300x300.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0765" y="386408"/>
            <a:ext cx="1741884" cy="1741884"/>
          </a:xfrm>
          <a:prstGeom prst="rect">
            <a:avLst/>
          </a:prstGeom>
          <a:noFill/>
          <a:extLst>
            <a:ext uri="{909E8E84-426E-40DD-AFC4-6F175D3DCCD1}">
              <a14:hiddenFill xmlns:a14="http://schemas.microsoft.com/office/drawing/2010/main">
                <a:solidFill>
                  <a:srgbClr val="FFFFFF"/>
                </a:solidFill>
              </a14:hiddenFill>
            </a:ext>
          </a:extLst>
        </p:spPr>
      </p:pic>
      <p:sp>
        <p:nvSpPr>
          <p:cNvPr id="55" name="AutoShape 27"/>
          <p:cNvSpPr>
            <a:spLocks noChangeArrowheads="1"/>
          </p:cNvSpPr>
          <p:nvPr/>
        </p:nvSpPr>
        <p:spPr bwMode="auto">
          <a:xfrm>
            <a:off x="9770765" y="4622046"/>
            <a:ext cx="1524000" cy="1905000"/>
          </a:xfrm>
          <a:prstGeom prst="cloudCallout">
            <a:avLst>
              <a:gd name="adj1" fmla="val 81752"/>
              <a:gd name="adj2" fmla="val 47227"/>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rPr>
              <a:t>15s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rPr>
              <a:t>bắt</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rPr>
              <a:t>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rPr>
              <a:t>đầu</a:t>
            </a:r>
            <a:endPar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endParaRPr>
          </a:p>
        </p:txBody>
      </p:sp>
      <p:sp>
        <p:nvSpPr>
          <p:cNvPr id="101" name="AutoShape 73"/>
          <p:cNvSpPr>
            <a:spLocks noChangeArrowheads="1"/>
          </p:cNvSpPr>
          <p:nvPr/>
        </p:nvSpPr>
        <p:spPr bwMode="auto">
          <a:xfrm>
            <a:off x="9739233" y="4622046"/>
            <a:ext cx="1524000" cy="2133600"/>
          </a:xfrm>
          <a:prstGeom prst="cloudCallout">
            <a:avLst>
              <a:gd name="adj1" fmla="val 98440"/>
              <a:gd name="adj2" fmla="val 21801"/>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Đã</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hết</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 15s</a:t>
            </a:r>
          </a:p>
        </p:txBody>
      </p:sp>
      <p:sp>
        <p:nvSpPr>
          <p:cNvPr id="3" name="TextBox 2"/>
          <p:cNvSpPr txBox="1"/>
          <p:nvPr/>
        </p:nvSpPr>
        <p:spPr>
          <a:xfrm>
            <a:off x="1958530" y="386408"/>
            <a:ext cx="7333760" cy="1402948"/>
          </a:xfrm>
          <a:prstGeom prst="rect">
            <a:avLst/>
          </a:prstGeom>
          <a:noFill/>
        </p:spPr>
        <p:txBody>
          <a:bodyPr wrap="square" rtlCol="0">
            <a:spAutoFit/>
          </a:bodyPr>
          <a:lstStyle>
            <a:defPPr>
              <a:defRPr lang="en-US"/>
            </a:defPPr>
            <a:lvl1pPr algn="just">
              <a:lnSpc>
                <a:spcPct val="150000"/>
              </a:lnSpc>
              <a:defRPr sz="2800" b="1" u="sng">
                <a:solidFill>
                  <a:schemeClr val="tx1">
                    <a:lumMod val="85000"/>
                    <a:lumOff val="15000"/>
                  </a:schemeClr>
                </a:solidFill>
                <a:latin typeface="Tw Cen MT" panose="020B0602020104020603" pitchFamily="34" charset="0"/>
                <a:cs typeface="Times New Roman" panose="02020603050405020304" pitchFamily="18" charset="0"/>
              </a:defRPr>
            </a:lvl1pPr>
          </a:lstStyle>
          <a:p>
            <a:r>
              <a:rPr lang="en-US" sz="3000" dirty="0" err="1"/>
              <a:t>Câu</a:t>
            </a:r>
            <a:r>
              <a:rPr lang="en-US" sz="3000" dirty="0"/>
              <a:t> 2: </a:t>
            </a:r>
            <a:r>
              <a:rPr lang="en-US" sz="3000" b="0" u="none" dirty="0" err="1"/>
              <a:t>Những</a:t>
            </a:r>
            <a:r>
              <a:rPr lang="en-US" sz="3000" b="0" u="none" dirty="0"/>
              <a:t> </a:t>
            </a:r>
            <a:r>
              <a:rPr lang="en-US" sz="3000" b="0" u="none" dirty="0" err="1"/>
              <a:t>chất</a:t>
            </a:r>
            <a:r>
              <a:rPr lang="en-US" sz="3000" b="0" u="none" dirty="0"/>
              <a:t> </a:t>
            </a:r>
            <a:r>
              <a:rPr lang="en-US" sz="3000" b="0" u="none" dirty="0" err="1"/>
              <a:t>đều</a:t>
            </a:r>
            <a:r>
              <a:rPr lang="en-US" sz="3000" b="0" u="none" dirty="0"/>
              <a:t> </a:t>
            </a:r>
            <a:r>
              <a:rPr lang="en-US" sz="3000" b="0" u="none" dirty="0" err="1"/>
              <a:t>tác</a:t>
            </a:r>
            <a:r>
              <a:rPr lang="en-US" sz="3000" b="0" u="none" dirty="0"/>
              <a:t> </a:t>
            </a:r>
            <a:r>
              <a:rPr lang="en-US" sz="3000" b="0" u="none" dirty="0" err="1"/>
              <a:t>dụng</a:t>
            </a:r>
            <a:r>
              <a:rPr lang="en-US" sz="3000" b="0" u="none" dirty="0"/>
              <a:t> </a:t>
            </a:r>
            <a:r>
              <a:rPr lang="en-US" sz="3000" b="0" u="none" dirty="0" err="1"/>
              <a:t>với</a:t>
            </a:r>
            <a:r>
              <a:rPr lang="en-US" sz="3000" b="0" u="none" dirty="0"/>
              <a:t> </a:t>
            </a:r>
            <a:r>
              <a:rPr lang="en-US" sz="3000" b="0" u="none" dirty="0" err="1"/>
              <a:t>nước</a:t>
            </a:r>
            <a:r>
              <a:rPr lang="en-US" sz="3000" b="0" u="none" dirty="0"/>
              <a:t> </a:t>
            </a:r>
            <a:r>
              <a:rPr lang="en-US" sz="3000" b="0" u="none" dirty="0" err="1"/>
              <a:t>tạo</a:t>
            </a:r>
            <a:r>
              <a:rPr lang="en-US" sz="3000" b="0" u="none" dirty="0"/>
              <a:t> dung </a:t>
            </a:r>
            <a:r>
              <a:rPr lang="en-US" sz="3000" b="0" u="none" dirty="0" err="1"/>
              <a:t>dịch</a:t>
            </a:r>
            <a:r>
              <a:rPr lang="en-US" sz="3000" b="0" u="none" dirty="0"/>
              <a:t> </a:t>
            </a:r>
            <a:r>
              <a:rPr lang="en-US" sz="3000" b="0" u="none" dirty="0" err="1"/>
              <a:t>bazơ</a:t>
            </a:r>
            <a:r>
              <a:rPr lang="en-US" sz="3000" b="0" u="none" dirty="0"/>
              <a:t>?</a:t>
            </a:r>
          </a:p>
        </p:txBody>
      </p:sp>
      <p:sp>
        <p:nvSpPr>
          <p:cNvPr id="4" name="TextBox 3"/>
          <p:cNvSpPr txBox="1"/>
          <p:nvPr/>
        </p:nvSpPr>
        <p:spPr>
          <a:xfrm>
            <a:off x="2088736" y="1865687"/>
            <a:ext cx="5021512" cy="2631490"/>
          </a:xfrm>
          <a:prstGeom prst="rect">
            <a:avLst/>
          </a:prstGeom>
          <a:noFill/>
        </p:spPr>
        <p:txBody>
          <a:bodyPr wrap="square" rtlCol="0">
            <a:spAutoFit/>
          </a:bodyPr>
          <a:lstStyle/>
          <a:p>
            <a:pPr>
              <a:lnSpc>
                <a:spcPct val="150000"/>
              </a:lnSpc>
            </a:pPr>
            <a:r>
              <a:rPr lang="en-US" sz="3000" b="1" dirty="0">
                <a:latin typeface="Tw Cen MT" panose="020B0602020104020603" pitchFamily="34" charset="0"/>
                <a:cs typeface="Times New Roman" panose="02020603050405020304" pitchFamily="18" charset="0"/>
              </a:rPr>
              <a:t>A. </a:t>
            </a:r>
            <a:r>
              <a:rPr lang="en-US" sz="3000" dirty="0">
                <a:latin typeface="Tw Cen MT" panose="020B0602020104020603" pitchFamily="34" charset="0"/>
                <a:cs typeface="Times New Roman" panose="02020603050405020304" pitchFamily="18" charset="0"/>
              </a:rPr>
              <a:t>MgO, </a:t>
            </a:r>
            <a:r>
              <a:rPr lang="en-US" sz="3000" dirty="0" err="1">
                <a:latin typeface="Tw Cen MT" panose="020B0602020104020603" pitchFamily="34" charset="0"/>
                <a:cs typeface="Times New Roman" panose="02020603050405020304" pitchFamily="18" charset="0"/>
              </a:rPr>
              <a:t>CuO</a:t>
            </a:r>
            <a:r>
              <a:rPr lang="en-US" sz="3000" dirty="0">
                <a:latin typeface="Tw Cen MT" panose="020B0602020104020603" pitchFamily="34" charset="0"/>
                <a:cs typeface="Times New Roman" panose="02020603050405020304" pitchFamily="18" charset="0"/>
              </a:rPr>
              <a:t>, </a:t>
            </a:r>
            <a:r>
              <a:rPr lang="en-US" sz="3000" dirty="0" err="1">
                <a:latin typeface="Tw Cen MT" panose="020B0602020104020603" pitchFamily="34" charset="0"/>
                <a:cs typeface="Times New Roman" panose="02020603050405020304" pitchFamily="18" charset="0"/>
              </a:rPr>
              <a:t>CaO</a:t>
            </a:r>
            <a:r>
              <a:rPr lang="en-US" sz="3000" dirty="0">
                <a:latin typeface="Tw Cen MT" panose="020B0602020104020603" pitchFamily="34" charset="0"/>
                <a:cs typeface="Times New Roman" panose="02020603050405020304" pitchFamily="18" charset="0"/>
              </a:rPr>
              <a:t>, Fe2O3</a:t>
            </a:r>
          </a:p>
          <a:p>
            <a:pPr>
              <a:lnSpc>
                <a:spcPct val="150000"/>
              </a:lnSpc>
            </a:pPr>
            <a:r>
              <a:rPr lang="en-US" sz="3000" b="1" dirty="0">
                <a:latin typeface="Tw Cen MT" panose="020B0602020104020603" pitchFamily="34" charset="0"/>
                <a:cs typeface="Times New Roman" panose="02020603050405020304" pitchFamily="18" charset="0"/>
              </a:rPr>
              <a:t>B. </a:t>
            </a:r>
            <a:r>
              <a:rPr lang="en-US" sz="3000" dirty="0">
                <a:latin typeface="Tw Cen MT" panose="020B0602020104020603" pitchFamily="34" charset="0"/>
                <a:cs typeface="Times New Roman" panose="02020603050405020304" pitchFamily="18" charset="0"/>
              </a:rPr>
              <a:t>Na</a:t>
            </a:r>
            <a:r>
              <a:rPr lang="en-US" sz="3000" baseline="-25000" dirty="0">
                <a:latin typeface="Tw Cen MT" panose="020B0602020104020603" pitchFamily="34" charset="0"/>
                <a:cs typeface="Times New Roman" panose="02020603050405020304" pitchFamily="18" charset="0"/>
              </a:rPr>
              <a:t>2</a:t>
            </a:r>
            <a:r>
              <a:rPr lang="en-US" sz="3000" dirty="0">
                <a:latin typeface="Tw Cen MT" panose="020B0602020104020603" pitchFamily="34" charset="0"/>
                <a:cs typeface="Times New Roman" panose="02020603050405020304" pitchFamily="18" charset="0"/>
              </a:rPr>
              <a:t>O, </a:t>
            </a:r>
            <a:r>
              <a:rPr lang="en-US" sz="3000" dirty="0" err="1">
                <a:latin typeface="Tw Cen MT" panose="020B0602020104020603" pitchFamily="34" charset="0"/>
                <a:cs typeface="Times New Roman" panose="02020603050405020304" pitchFamily="18" charset="0"/>
              </a:rPr>
              <a:t>BaO</a:t>
            </a:r>
            <a:r>
              <a:rPr lang="en-US" sz="3000" dirty="0">
                <a:latin typeface="Tw Cen MT" panose="020B0602020104020603" pitchFamily="34" charset="0"/>
                <a:cs typeface="Times New Roman" panose="02020603050405020304" pitchFamily="18" charset="0"/>
              </a:rPr>
              <a:t>, </a:t>
            </a:r>
            <a:r>
              <a:rPr lang="en-US" sz="3000" dirty="0" err="1">
                <a:latin typeface="Tw Cen MT" panose="020B0602020104020603" pitchFamily="34" charset="0"/>
                <a:cs typeface="Times New Roman" panose="02020603050405020304" pitchFamily="18" charset="0"/>
              </a:rPr>
              <a:t>CaO</a:t>
            </a:r>
            <a:r>
              <a:rPr lang="en-US" sz="3000" dirty="0">
                <a:latin typeface="Tw Cen MT" panose="020B0602020104020603" pitchFamily="34" charset="0"/>
                <a:cs typeface="Times New Roman" panose="02020603050405020304" pitchFamily="18" charset="0"/>
              </a:rPr>
              <a:t>, K</a:t>
            </a:r>
            <a:r>
              <a:rPr lang="en-US" sz="3000" baseline="-25000" dirty="0">
                <a:latin typeface="Tw Cen MT" panose="020B0602020104020603" pitchFamily="34" charset="0"/>
                <a:cs typeface="Times New Roman" panose="02020603050405020304" pitchFamily="18" charset="0"/>
              </a:rPr>
              <a:t>2</a:t>
            </a:r>
            <a:r>
              <a:rPr lang="en-US" sz="3000" dirty="0">
                <a:latin typeface="Tw Cen MT" panose="020B0602020104020603" pitchFamily="34" charset="0"/>
                <a:cs typeface="Times New Roman" panose="02020603050405020304" pitchFamily="18" charset="0"/>
              </a:rPr>
              <a:t>O</a:t>
            </a:r>
          </a:p>
          <a:p>
            <a:pPr>
              <a:lnSpc>
                <a:spcPct val="150000"/>
              </a:lnSpc>
            </a:pPr>
            <a:r>
              <a:rPr lang="en-US" sz="3000" b="1" dirty="0">
                <a:latin typeface="Tw Cen MT" panose="020B0602020104020603" pitchFamily="34" charset="0"/>
                <a:cs typeface="Times New Roman" panose="02020603050405020304" pitchFamily="18" charset="0"/>
              </a:rPr>
              <a:t>C. </a:t>
            </a:r>
            <a:r>
              <a:rPr lang="en-US" sz="3000" dirty="0">
                <a:latin typeface="Tw Cen MT" panose="020B0602020104020603" pitchFamily="34" charset="0"/>
                <a:cs typeface="Times New Roman" panose="02020603050405020304" pitchFamily="18" charset="0"/>
              </a:rPr>
              <a:t>MgO, </a:t>
            </a:r>
            <a:r>
              <a:rPr lang="en-US" sz="3000" dirty="0" err="1">
                <a:latin typeface="Tw Cen MT" panose="020B0602020104020603" pitchFamily="34" charset="0"/>
                <a:cs typeface="Times New Roman" panose="02020603050405020304" pitchFamily="18" charset="0"/>
              </a:rPr>
              <a:t>CuO</a:t>
            </a:r>
            <a:r>
              <a:rPr lang="en-US" sz="3000" dirty="0">
                <a:latin typeface="Tw Cen MT" panose="020B0602020104020603" pitchFamily="34" charset="0"/>
                <a:cs typeface="Times New Roman" panose="02020603050405020304" pitchFamily="18" charset="0"/>
              </a:rPr>
              <a:t>, </a:t>
            </a:r>
            <a:r>
              <a:rPr lang="en-US" sz="3000" dirty="0" err="1">
                <a:latin typeface="Tw Cen MT" panose="020B0602020104020603" pitchFamily="34" charset="0"/>
                <a:cs typeface="Times New Roman" panose="02020603050405020304" pitchFamily="18" charset="0"/>
              </a:rPr>
              <a:t>CaO</a:t>
            </a:r>
            <a:r>
              <a:rPr lang="en-US" sz="3000" dirty="0">
                <a:latin typeface="Tw Cen MT" panose="020B0602020104020603" pitchFamily="34" charset="0"/>
                <a:cs typeface="Times New Roman" panose="02020603050405020304" pitchFamily="18" charset="0"/>
              </a:rPr>
              <a:t>, K</a:t>
            </a:r>
            <a:r>
              <a:rPr lang="en-US" sz="3000" baseline="-25000" dirty="0">
                <a:latin typeface="Tw Cen MT" panose="020B0602020104020603" pitchFamily="34" charset="0"/>
                <a:cs typeface="Times New Roman" panose="02020603050405020304" pitchFamily="18" charset="0"/>
              </a:rPr>
              <a:t>2</a:t>
            </a:r>
            <a:r>
              <a:rPr lang="en-US" sz="3000" dirty="0">
                <a:latin typeface="Tw Cen MT" panose="020B0602020104020603" pitchFamily="34" charset="0"/>
                <a:cs typeface="Times New Roman" panose="02020603050405020304" pitchFamily="18" charset="0"/>
              </a:rPr>
              <a:t>O</a:t>
            </a:r>
          </a:p>
          <a:p>
            <a:r>
              <a:rPr lang="en-US" sz="3000" b="1" dirty="0">
                <a:latin typeface="Tw Cen MT" panose="020B0602020104020603" pitchFamily="34" charset="0"/>
                <a:cs typeface="Times New Roman" panose="02020603050405020304" pitchFamily="18" charset="0"/>
              </a:rPr>
              <a:t>D. </a:t>
            </a:r>
            <a:r>
              <a:rPr lang="en-US" sz="3000" dirty="0" err="1">
                <a:latin typeface="Tw Cen MT" panose="020B0602020104020603" pitchFamily="34" charset="0"/>
                <a:cs typeface="Times New Roman" panose="02020603050405020304" pitchFamily="18" charset="0"/>
              </a:rPr>
              <a:t>CuO</a:t>
            </a:r>
            <a:r>
              <a:rPr lang="en-US" sz="3000" dirty="0">
                <a:latin typeface="Tw Cen MT" panose="020B0602020104020603" pitchFamily="34" charset="0"/>
                <a:cs typeface="Times New Roman" panose="02020603050405020304" pitchFamily="18" charset="0"/>
              </a:rPr>
              <a:t>, </a:t>
            </a:r>
            <a:r>
              <a:rPr lang="en-US" sz="3000" dirty="0" err="1">
                <a:latin typeface="Tw Cen MT" panose="020B0602020104020603" pitchFamily="34" charset="0"/>
                <a:cs typeface="Times New Roman" panose="02020603050405020304" pitchFamily="18" charset="0"/>
              </a:rPr>
              <a:t>CaO</a:t>
            </a:r>
            <a:r>
              <a:rPr lang="en-US" sz="3000" dirty="0">
                <a:latin typeface="Tw Cen MT" panose="020B0602020104020603" pitchFamily="34" charset="0"/>
                <a:cs typeface="Times New Roman" panose="02020603050405020304" pitchFamily="18" charset="0"/>
              </a:rPr>
              <a:t>, Na</a:t>
            </a:r>
            <a:r>
              <a:rPr lang="en-US" sz="3000" baseline="-25000" dirty="0">
                <a:latin typeface="Tw Cen MT" panose="020B0602020104020603" pitchFamily="34" charset="0"/>
                <a:cs typeface="Times New Roman" panose="02020603050405020304" pitchFamily="18" charset="0"/>
              </a:rPr>
              <a:t>2</a:t>
            </a:r>
            <a:r>
              <a:rPr lang="en-US" sz="3000" dirty="0">
                <a:latin typeface="Tw Cen MT" panose="020B0602020104020603" pitchFamily="34" charset="0"/>
                <a:cs typeface="Times New Roman" panose="02020603050405020304" pitchFamily="18" charset="0"/>
              </a:rPr>
              <a:t>O, </a:t>
            </a:r>
            <a:r>
              <a:rPr lang="en-US" sz="3000" dirty="0" err="1">
                <a:latin typeface="Tw Cen MT" panose="020B0602020104020603" pitchFamily="34" charset="0"/>
                <a:cs typeface="Times New Roman" panose="02020603050405020304" pitchFamily="18" charset="0"/>
              </a:rPr>
              <a:t>BaO</a:t>
            </a:r>
            <a:endParaRPr lang="en-US" sz="3000" dirty="0">
              <a:latin typeface="Tw Cen MT" panose="020B0602020104020603" pitchFamily="34" charset="0"/>
              <a:cs typeface="Times New Roman" panose="02020603050405020304" pitchFamily="18" charset="0"/>
            </a:endParaRPr>
          </a:p>
        </p:txBody>
      </p:sp>
      <p:grpSp>
        <p:nvGrpSpPr>
          <p:cNvPr id="146" name="Group 28">
            <a:extLst>
              <a:ext uri="{FF2B5EF4-FFF2-40B4-BE49-F238E27FC236}">
                <a16:creationId xmlns:a16="http://schemas.microsoft.com/office/drawing/2014/main" id="{A25848ED-9C8E-4C6C-8C08-E7D0356E3CA4}"/>
              </a:ext>
            </a:extLst>
          </p:cNvPr>
          <p:cNvGrpSpPr>
            <a:grpSpLocks/>
          </p:cNvGrpSpPr>
          <p:nvPr/>
        </p:nvGrpSpPr>
        <p:grpSpPr bwMode="auto">
          <a:xfrm>
            <a:off x="217920" y="5135261"/>
            <a:ext cx="1774825" cy="1371600"/>
            <a:chOff x="4450" y="0"/>
            <a:chExt cx="1118" cy="1104"/>
          </a:xfrm>
        </p:grpSpPr>
        <p:pic>
          <p:nvPicPr>
            <p:cNvPr id="147" name="Picture 29" descr="CLOCK">
              <a:extLst>
                <a:ext uri="{FF2B5EF4-FFF2-40B4-BE49-F238E27FC236}">
                  <a16:creationId xmlns:a16="http://schemas.microsoft.com/office/drawing/2014/main" id="{7423A2EC-7160-4750-A5D2-94F7270C73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48" name="AutoShape 30">
              <a:extLst>
                <a:ext uri="{FF2B5EF4-FFF2-40B4-BE49-F238E27FC236}">
                  <a16:creationId xmlns:a16="http://schemas.microsoft.com/office/drawing/2014/main" id="{791AFE32-1042-4704-9B07-A4891B3BBAEE}"/>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01s </a:t>
              </a:r>
            </a:p>
          </p:txBody>
        </p:sp>
      </p:grpSp>
      <p:grpSp>
        <p:nvGrpSpPr>
          <p:cNvPr id="149" name="Group 31">
            <a:extLst>
              <a:ext uri="{FF2B5EF4-FFF2-40B4-BE49-F238E27FC236}">
                <a16:creationId xmlns:a16="http://schemas.microsoft.com/office/drawing/2014/main" id="{F3CFE791-A9DF-41CA-A8A9-DDD2EC0E20E6}"/>
              </a:ext>
            </a:extLst>
          </p:cNvPr>
          <p:cNvGrpSpPr>
            <a:grpSpLocks/>
          </p:cNvGrpSpPr>
          <p:nvPr/>
        </p:nvGrpSpPr>
        <p:grpSpPr bwMode="auto">
          <a:xfrm>
            <a:off x="217920" y="5135261"/>
            <a:ext cx="1774825" cy="1371600"/>
            <a:chOff x="4450" y="0"/>
            <a:chExt cx="1118" cy="1104"/>
          </a:xfrm>
        </p:grpSpPr>
        <p:pic>
          <p:nvPicPr>
            <p:cNvPr id="150" name="Picture 32" descr="CLOCK">
              <a:extLst>
                <a:ext uri="{FF2B5EF4-FFF2-40B4-BE49-F238E27FC236}">
                  <a16:creationId xmlns:a16="http://schemas.microsoft.com/office/drawing/2014/main" id="{AFC8527C-2207-4136-B65D-1024509B5E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51" name="AutoShape 33">
              <a:extLst>
                <a:ext uri="{FF2B5EF4-FFF2-40B4-BE49-F238E27FC236}">
                  <a16:creationId xmlns:a16="http://schemas.microsoft.com/office/drawing/2014/main" id="{5966DBCD-B277-4367-BEDE-21195FD29A59}"/>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02s </a:t>
              </a:r>
            </a:p>
          </p:txBody>
        </p:sp>
      </p:grpSp>
      <p:grpSp>
        <p:nvGrpSpPr>
          <p:cNvPr id="152" name="Group 34">
            <a:extLst>
              <a:ext uri="{FF2B5EF4-FFF2-40B4-BE49-F238E27FC236}">
                <a16:creationId xmlns:a16="http://schemas.microsoft.com/office/drawing/2014/main" id="{F67F7EEB-621F-4519-BBA2-5E9D2C1BA915}"/>
              </a:ext>
            </a:extLst>
          </p:cNvPr>
          <p:cNvGrpSpPr>
            <a:grpSpLocks/>
          </p:cNvGrpSpPr>
          <p:nvPr/>
        </p:nvGrpSpPr>
        <p:grpSpPr bwMode="auto">
          <a:xfrm>
            <a:off x="217920" y="5135261"/>
            <a:ext cx="1774825" cy="1371600"/>
            <a:chOff x="4450" y="0"/>
            <a:chExt cx="1118" cy="1104"/>
          </a:xfrm>
        </p:grpSpPr>
        <p:pic>
          <p:nvPicPr>
            <p:cNvPr id="153" name="Picture 35" descr="CLOCK">
              <a:extLst>
                <a:ext uri="{FF2B5EF4-FFF2-40B4-BE49-F238E27FC236}">
                  <a16:creationId xmlns:a16="http://schemas.microsoft.com/office/drawing/2014/main" id="{03B41C4F-1418-4968-A8DA-8B8A203CA6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54" name="AutoShape 36">
              <a:extLst>
                <a:ext uri="{FF2B5EF4-FFF2-40B4-BE49-F238E27FC236}">
                  <a16:creationId xmlns:a16="http://schemas.microsoft.com/office/drawing/2014/main" id="{44F4B350-21E9-4E3F-AE21-FECB240648D2}"/>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03s </a:t>
              </a:r>
            </a:p>
          </p:txBody>
        </p:sp>
      </p:grpSp>
      <p:grpSp>
        <p:nvGrpSpPr>
          <p:cNvPr id="155" name="Group 37">
            <a:extLst>
              <a:ext uri="{FF2B5EF4-FFF2-40B4-BE49-F238E27FC236}">
                <a16:creationId xmlns:a16="http://schemas.microsoft.com/office/drawing/2014/main" id="{D3FC81DB-9BAF-4469-8B29-E34A2CE515D1}"/>
              </a:ext>
            </a:extLst>
          </p:cNvPr>
          <p:cNvGrpSpPr>
            <a:grpSpLocks/>
          </p:cNvGrpSpPr>
          <p:nvPr/>
        </p:nvGrpSpPr>
        <p:grpSpPr bwMode="auto">
          <a:xfrm>
            <a:off x="217920" y="5135261"/>
            <a:ext cx="1774825" cy="1371600"/>
            <a:chOff x="4450" y="0"/>
            <a:chExt cx="1118" cy="1104"/>
          </a:xfrm>
        </p:grpSpPr>
        <p:pic>
          <p:nvPicPr>
            <p:cNvPr id="156" name="Picture 38" descr="CLOCK">
              <a:extLst>
                <a:ext uri="{FF2B5EF4-FFF2-40B4-BE49-F238E27FC236}">
                  <a16:creationId xmlns:a16="http://schemas.microsoft.com/office/drawing/2014/main" id="{05EE5726-B763-47B0-BCE6-9D8BD184B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57" name="AutoShape 39">
              <a:extLst>
                <a:ext uri="{FF2B5EF4-FFF2-40B4-BE49-F238E27FC236}">
                  <a16:creationId xmlns:a16="http://schemas.microsoft.com/office/drawing/2014/main" id="{16986D9E-C6C9-4DC6-BE41-94F4EC47E609}"/>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04s </a:t>
              </a:r>
            </a:p>
          </p:txBody>
        </p:sp>
      </p:grpSp>
      <p:grpSp>
        <p:nvGrpSpPr>
          <p:cNvPr id="158" name="Group 40">
            <a:extLst>
              <a:ext uri="{FF2B5EF4-FFF2-40B4-BE49-F238E27FC236}">
                <a16:creationId xmlns:a16="http://schemas.microsoft.com/office/drawing/2014/main" id="{55F1F325-239C-4832-B69D-27507AB490C0}"/>
              </a:ext>
            </a:extLst>
          </p:cNvPr>
          <p:cNvGrpSpPr>
            <a:grpSpLocks/>
          </p:cNvGrpSpPr>
          <p:nvPr/>
        </p:nvGrpSpPr>
        <p:grpSpPr bwMode="auto">
          <a:xfrm>
            <a:off x="217920" y="5135261"/>
            <a:ext cx="1774825" cy="1371600"/>
            <a:chOff x="4450" y="0"/>
            <a:chExt cx="1118" cy="1104"/>
          </a:xfrm>
        </p:grpSpPr>
        <p:pic>
          <p:nvPicPr>
            <p:cNvPr id="159" name="Picture 41" descr="CLOCK">
              <a:extLst>
                <a:ext uri="{FF2B5EF4-FFF2-40B4-BE49-F238E27FC236}">
                  <a16:creationId xmlns:a16="http://schemas.microsoft.com/office/drawing/2014/main" id="{5DA558E4-D751-4DBE-ACEB-06D6186346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60" name="AutoShape 42">
              <a:extLst>
                <a:ext uri="{FF2B5EF4-FFF2-40B4-BE49-F238E27FC236}">
                  <a16:creationId xmlns:a16="http://schemas.microsoft.com/office/drawing/2014/main" id="{DDF22995-7A65-44F7-9D6E-5C114585496D}"/>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05s </a:t>
              </a:r>
            </a:p>
          </p:txBody>
        </p:sp>
      </p:grpSp>
      <p:grpSp>
        <p:nvGrpSpPr>
          <p:cNvPr id="161" name="Group 43">
            <a:extLst>
              <a:ext uri="{FF2B5EF4-FFF2-40B4-BE49-F238E27FC236}">
                <a16:creationId xmlns:a16="http://schemas.microsoft.com/office/drawing/2014/main" id="{4C6B21E7-147E-4C30-A020-D792EE5136CB}"/>
              </a:ext>
            </a:extLst>
          </p:cNvPr>
          <p:cNvGrpSpPr>
            <a:grpSpLocks/>
          </p:cNvGrpSpPr>
          <p:nvPr/>
        </p:nvGrpSpPr>
        <p:grpSpPr bwMode="auto">
          <a:xfrm>
            <a:off x="217920" y="5135261"/>
            <a:ext cx="1774825" cy="1371600"/>
            <a:chOff x="4450" y="0"/>
            <a:chExt cx="1118" cy="1104"/>
          </a:xfrm>
        </p:grpSpPr>
        <p:pic>
          <p:nvPicPr>
            <p:cNvPr id="162" name="Picture 44" descr="CLOCK">
              <a:extLst>
                <a:ext uri="{FF2B5EF4-FFF2-40B4-BE49-F238E27FC236}">
                  <a16:creationId xmlns:a16="http://schemas.microsoft.com/office/drawing/2014/main" id="{AC4920FF-8857-489D-9B7F-271F996669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63" name="AutoShape 45">
              <a:extLst>
                <a:ext uri="{FF2B5EF4-FFF2-40B4-BE49-F238E27FC236}">
                  <a16:creationId xmlns:a16="http://schemas.microsoft.com/office/drawing/2014/main" id="{AE7C702B-27FF-41D2-BB3B-78D5A0B104EB}"/>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06s </a:t>
              </a:r>
            </a:p>
          </p:txBody>
        </p:sp>
      </p:grpSp>
      <p:grpSp>
        <p:nvGrpSpPr>
          <p:cNvPr id="164" name="Group 46">
            <a:extLst>
              <a:ext uri="{FF2B5EF4-FFF2-40B4-BE49-F238E27FC236}">
                <a16:creationId xmlns:a16="http://schemas.microsoft.com/office/drawing/2014/main" id="{507CD16C-0588-42BB-AC74-646A9D4A3112}"/>
              </a:ext>
            </a:extLst>
          </p:cNvPr>
          <p:cNvGrpSpPr>
            <a:grpSpLocks/>
          </p:cNvGrpSpPr>
          <p:nvPr/>
        </p:nvGrpSpPr>
        <p:grpSpPr bwMode="auto">
          <a:xfrm>
            <a:off x="217920" y="5135261"/>
            <a:ext cx="1774825" cy="1371600"/>
            <a:chOff x="4450" y="0"/>
            <a:chExt cx="1118" cy="1104"/>
          </a:xfrm>
        </p:grpSpPr>
        <p:pic>
          <p:nvPicPr>
            <p:cNvPr id="165" name="Picture 47" descr="CLOCK">
              <a:extLst>
                <a:ext uri="{FF2B5EF4-FFF2-40B4-BE49-F238E27FC236}">
                  <a16:creationId xmlns:a16="http://schemas.microsoft.com/office/drawing/2014/main" id="{E563B43B-307F-4F71-990F-A957CFAAC8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66" name="AutoShape 48">
              <a:extLst>
                <a:ext uri="{FF2B5EF4-FFF2-40B4-BE49-F238E27FC236}">
                  <a16:creationId xmlns:a16="http://schemas.microsoft.com/office/drawing/2014/main" id="{7AD5DD97-9466-43F1-BBD8-915FB8452E85}"/>
                </a:ext>
              </a:extLst>
            </p:cNvPr>
            <p:cNvSpPr>
              <a:spLocks noChangeArrowheads="1"/>
            </p:cNvSpPr>
            <p:nvPr/>
          </p:nvSpPr>
          <p:spPr bwMode="auto">
            <a:xfrm>
              <a:off x="457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07s </a:t>
              </a:r>
            </a:p>
          </p:txBody>
        </p:sp>
      </p:grpSp>
      <p:grpSp>
        <p:nvGrpSpPr>
          <p:cNvPr id="167" name="Group 49">
            <a:extLst>
              <a:ext uri="{FF2B5EF4-FFF2-40B4-BE49-F238E27FC236}">
                <a16:creationId xmlns:a16="http://schemas.microsoft.com/office/drawing/2014/main" id="{B6251B8E-9743-464D-B6C7-EF0226BCEAD2}"/>
              </a:ext>
            </a:extLst>
          </p:cNvPr>
          <p:cNvGrpSpPr>
            <a:grpSpLocks/>
          </p:cNvGrpSpPr>
          <p:nvPr/>
        </p:nvGrpSpPr>
        <p:grpSpPr bwMode="auto">
          <a:xfrm>
            <a:off x="217920" y="5135261"/>
            <a:ext cx="1774825" cy="1371600"/>
            <a:chOff x="4450" y="0"/>
            <a:chExt cx="1118" cy="1104"/>
          </a:xfrm>
        </p:grpSpPr>
        <p:pic>
          <p:nvPicPr>
            <p:cNvPr id="168" name="Picture 50" descr="CLOCK">
              <a:extLst>
                <a:ext uri="{FF2B5EF4-FFF2-40B4-BE49-F238E27FC236}">
                  <a16:creationId xmlns:a16="http://schemas.microsoft.com/office/drawing/2014/main" id="{4E19039D-5CF5-4679-88B2-A59D51BD74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69" name="AutoShape 51">
              <a:extLst>
                <a:ext uri="{FF2B5EF4-FFF2-40B4-BE49-F238E27FC236}">
                  <a16:creationId xmlns:a16="http://schemas.microsoft.com/office/drawing/2014/main" id="{5212D400-2172-42C9-A264-0572371AFDE8}"/>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08s </a:t>
              </a:r>
            </a:p>
          </p:txBody>
        </p:sp>
      </p:grpSp>
      <p:grpSp>
        <p:nvGrpSpPr>
          <p:cNvPr id="170" name="Group 52">
            <a:extLst>
              <a:ext uri="{FF2B5EF4-FFF2-40B4-BE49-F238E27FC236}">
                <a16:creationId xmlns:a16="http://schemas.microsoft.com/office/drawing/2014/main" id="{253B4C21-5D59-405E-ACD6-C01285DF0023}"/>
              </a:ext>
            </a:extLst>
          </p:cNvPr>
          <p:cNvGrpSpPr>
            <a:grpSpLocks/>
          </p:cNvGrpSpPr>
          <p:nvPr/>
        </p:nvGrpSpPr>
        <p:grpSpPr bwMode="auto">
          <a:xfrm>
            <a:off x="217920" y="5135261"/>
            <a:ext cx="1774825" cy="1371600"/>
            <a:chOff x="4450" y="0"/>
            <a:chExt cx="1118" cy="1104"/>
          </a:xfrm>
        </p:grpSpPr>
        <p:pic>
          <p:nvPicPr>
            <p:cNvPr id="171" name="Picture 53" descr="CLOCK">
              <a:extLst>
                <a:ext uri="{FF2B5EF4-FFF2-40B4-BE49-F238E27FC236}">
                  <a16:creationId xmlns:a16="http://schemas.microsoft.com/office/drawing/2014/main" id="{F55F5FD8-2762-4076-8061-95CD6BA970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72" name="AutoShape 54">
              <a:extLst>
                <a:ext uri="{FF2B5EF4-FFF2-40B4-BE49-F238E27FC236}">
                  <a16:creationId xmlns:a16="http://schemas.microsoft.com/office/drawing/2014/main" id="{2D5E7CA6-C7A1-4A44-83F6-37E061EFF2BE}"/>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09s </a:t>
              </a:r>
            </a:p>
          </p:txBody>
        </p:sp>
      </p:grpSp>
      <p:grpSp>
        <p:nvGrpSpPr>
          <p:cNvPr id="173" name="Group 55">
            <a:extLst>
              <a:ext uri="{FF2B5EF4-FFF2-40B4-BE49-F238E27FC236}">
                <a16:creationId xmlns:a16="http://schemas.microsoft.com/office/drawing/2014/main" id="{8E6EAEC5-2118-4454-BF06-C6B557305CF8}"/>
              </a:ext>
            </a:extLst>
          </p:cNvPr>
          <p:cNvGrpSpPr>
            <a:grpSpLocks/>
          </p:cNvGrpSpPr>
          <p:nvPr/>
        </p:nvGrpSpPr>
        <p:grpSpPr bwMode="auto">
          <a:xfrm>
            <a:off x="217920" y="5135261"/>
            <a:ext cx="1774825" cy="1371600"/>
            <a:chOff x="4450" y="0"/>
            <a:chExt cx="1118" cy="1104"/>
          </a:xfrm>
        </p:grpSpPr>
        <p:pic>
          <p:nvPicPr>
            <p:cNvPr id="174" name="Picture 56" descr="CLOCK">
              <a:extLst>
                <a:ext uri="{FF2B5EF4-FFF2-40B4-BE49-F238E27FC236}">
                  <a16:creationId xmlns:a16="http://schemas.microsoft.com/office/drawing/2014/main" id="{950CE312-BE4B-475C-BDBB-8991184A5D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75" name="AutoShape 57">
              <a:extLst>
                <a:ext uri="{FF2B5EF4-FFF2-40B4-BE49-F238E27FC236}">
                  <a16:creationId xmlns:a16="http://schemas.microsoft.com/office/drawing/2014/main" id="{7E0413BF-BED6-4126-AC99-5D44C623DDCC}"/>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10s </a:t>
              </a:r>
            </a:p>
          </p:txBody>
        </p:sp>
      </p:grpSp>
      <p:grpSp>
        <p:nvGrpSpPr>
          <p:cNvPr id="176" name="Group 58">
            <a:extLst>
              <a:ext uri="{FF2B5EF4-FFF2-40B4-BE49-F238E27FC236}">
                <a16:creationId xmlns:a16="http://schemas.microsoft.com/office/drawing/2014/main" id="{C68F7078-4D6E-49A8-8BCC-E9ABE77166FC}"/>
              </a:ext>
            </a:extLst>
          </p:cNvPr>
          <p:cNvGrpSpPr>
            <a:grpSpLocks/>
          </p:cNvGrpSpPr>
          <p:nvPr/>
        </p:nvGrpSpPr>
        <p:grpSpPr bwMode="auto">
          <a:xfrm>
            <a:off x="217920" y="5135261"/>
            <a:ext cx="1774825" cy="1371600"/>
            <a:chOff x="4450" y="0"/>
            <a:chExt cx="1118" cy="1104"/>
          </a:xfrm>
        </p:grpSpPr>
        <p:pic>
          <p:nvPicPr>
            <p:cNvPr id="177" name="Picture 59" descr="CLOCK">
              <a:extLst>
                <a:ext uri="{FF2B5EF4-FFF2-40B4-BE49-F238E27FC236}">
                  <a16:creationId xmlns:a16="http://schemas.microsoft.com/office/drawing/2014/main" id="{702C0E41-7691-4E2D-9F9E-082C051999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78" name="AutoShape 60">
              <a:extLst>
                <a:ext uri="{FF2B5EF4-FFF2-40B4-BE49-F238E27FC236}">
                  <a16:creationId xmlns:a16="http://schemas.microsoft.com/office/drawing/2014/main" id="{EAE5B327-E2B2-44E7-AA17-5B27EA243211}"/>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11s </a:t>
              </a:r>
            </a:p>
          </p:txBody>
        </p:sp>
      </p:grpSp>
      <p:grpSp>
        <p:nvGrpSpPr>
          <p:cNvPr id="179" name="Group 61">
            <a:extLst>
              <a:ext uri="{FF2B5EF4-FFF2-40B4-BE49-F238E27FC236}">
                <a16:creationId xmlns:a16="http://schemas.microsoft.com/office/drawing/2014/main" id="{97820538-F080-480C-BE6C-151582C94290}"/>
              </a:ext>
            </a:extLst>
          </p:cNvPr>
          <p:cNvGrpSpPr>
            <a:grpSpLocks/>
          </p:cNvGrpSpPr>
          <p:nvPr/>
        </p:nvGrpSpPr>
        <p:grpSpPr bwMode="auto">
          <a:xfrm>
            <a:off x="217920" y="5135261"/>
            <a:ext cx="1774825" cy="1371600"/>
            <a:chOff x="4450" y="0"/>
            <a:chExt cx="1118" cy="1104"/>
          </a:xfrm>
        </p:grpSpPr>
        <p:pic>
          <p:nvPicPr>
            <p:cNvPr id="180" name="Picture 62" descr="CLOCK">
              <a:extLst>
                <a:ext uri="{FF2B5EF4-FFF2-40B4-BE49-F238E27FC236}">
                  <a16:creationId xmlns:a16="http://schemas.microsoft.com/office/drawing/2014/main" id="{9A56E429-A469-43CE-A59C-2516CD7A65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81" name="AutoShape 63">
              <a:extLst>
                <a:ext uri="{FF2B5EF4-FFF2-40B4-BE49-F238E27FC236}">
                  <a16:creationId xmlns:a16="http://schemas.microsoft.com/office/drawing/2014/main" id="{4016E603-16D6-4C41-B84A-9222060995DC}"/>
                </a:ext>
              </a:extLst>
            </p:cNvPr>
            <p:cNvSpPr>
              <a:spLocks noChangeArrowheads="1"/>
            </p:cNvSpPr>
            <p:nvPr/>
          </p:nvSpPr>
          <p:spPr bwMode="auto">
            <a:xfrm>
              <a:off x="456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kumimoji="1" lang="en-US" altLang="en-US" sz="6600" dirty="0">
                  <a:solidFill>
                    <a:srgbClr val="FF3300"/>
                  </a:solidFill>
                </a:rPr>
                <a:t>12s </a:t>
              </a:r>
            </a:p>
          </p:txBody>
        </p:sp>
      </p:grpSp>
      <p:grpSp>
        <p:nvGrpSpPr>
          <p:cNvPr id="182" name="Group 64">
            <a:extLst>
              <a:ext uri="{FF2B5EF4-FFF2-40B4-BE49-F238E27FC236}">
                <a16:creationId xmlns:a16="http://schemas.microsoft.com/office/drawing/2014/main" id="{BE50B79C-2DA8-4779-9A9A-0EAD81633D89}"/>
              </a:ext>
            </a:extLst>
          </p:cNvPr>
          <p:cNvGrpSpPr>
            <a:grpSpLocks/>
          </p:cNvGrpSpPr>
          <p:nvPr/>
        </p:nvGrpSpPr>
        <p:grpSpPr bwMode="auto">
          <a:xfrm>
            <a:off x="217920" y="5135261"/>
            <a:ext cx="1774825" cy="1371600"/>
            <a:chOff x="4450" y="0"/>
            <a:chExt cx="1118" cy="1104"/>
          </a:xfrm>
        </p:grpSpPr>
        <p:pic>
          <p:nvPicPr>
            <p:cNvPr id="183" name="Picture 65" descr="CLOCK">
              <a:extLst>
                <a:ext uri="{FF2B5EF4-FFF2-40B4-BE49-F238E27FC236}">
                  <a16:creationId xmlns:a16="http://schemas.microsoft.com/office/drawing/2014/main" id="{AC3A653D-F5D7-490E-8377-BA2890CDB3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84" name="AutoShape 66">
              <a:extLst>
                <a:ext uri="{FF2B5EF4-FFF2-40B4-BE49-F238E27FC236}">
                  <a16:creationId xmlns:a16="http://schemas.microsoft.com/office/drawing/2014/main" id="{4DEFA3A9-C7DE-4969-B4EF-1E35B0057E0B}"/>
                </a:ext>
              </a:extLst>
            </p:cNvPr>
            <p:cNvSpPr>
              <a:spLocks noChangeArrowheads="1"/>
            </p:cNvSpPr>
            <p:nvPr/>
          </p:nvSpPr>
          <p:spPr bwMode="auto">
            <a:xfrm>
              <a:off x="460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13s </a:t>
              </a:r>
            </a:p>
          </p:txBody>
        </p:sp>
      </p:grpSp>
      <p:grpSp>
        <p:nvGrpSpPr>
          <p:cNvPr id="185" name="Group 67">
            <a:extLst>
              <a:ext uri="{FF2B5EF4-FFF2-40B4-BE49-F238E27FC236}">
                <a16:creationId xmlns:a16="http://schemas.microsoft.com/office/drawing/2014/main" id="{7FBAEB76-340F-4FAA-980A-154BB61A978E}"/>
              </a:ext>
            </a:extLst>
          </p:cNvPr>
          <p:cNvGrpSpPr>
            <a:grpSpLocks/>
          </p:cNvGrpSpPr>
          <p:nvPr/>
        </p:nvGrpSpPr>
        <p:grpSpPr bwMode="auto">
          <a:xfrm>
            <a:off x="217920" y="5135261"/>
            <a:ext cx="1774825" cy="1371600"/>
            <a:chOff x="4450" y="0"/>
            <a:chExt cx="1118" cy="1104"/>
          </a:xfrm>
        </p:grpSpPr>
        <p:pic>
          <p:nvPicPr>
            <p:cNvPr id="186" name="Picture 68" descr="CLOCK">
              <a:extLst>
                <a:ext uri="{FF2B5EF4-FFF2-40B4-BE49-F238E27FC236}">
                  <a16:creationId xmlns:a16="http://schemas.microsoft.com/office/drawing/2014/main" id="{71446077-7537-4DC4-B142-84B528D286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87" name="AutoShape 69">
              <a:extLst>
                <a:ext uri="{FF2B5EF4-FFF2-40B4-BE49-F238E27FC236}">
                  <a16:creationId xmlns:a16="http://schemas.microsoft.com/office/drawing/2014/main" id="{3517B7B4-4AE5-4307-894B-556101AB60F1}"/>
                </a:ext>
              </a:extLst>
            </p:cNvPr>
            <p:cNvSpPr>
              <a:spLocks noChangeArrowheads="1"/>
            </p:cNvSpPr>
            <p:nvPr/>
          </p:nvSpPr>
          <p:spPr bwMode="auto">
            <a:xfrm>
              <a:off x="460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14s </a:t>
              </a:r>
            </a:p>
          </p:txBody>
        </p:sp>
      </p:grpSp>
      <p:grpSp>
        <p:nvGrpSpPr>
          <p:cNvPr id="188" name="Group 70">
            <a:extLst>
              <a:ext uri="{FF2B5EF4-FFF2-40B4-BE49-F238E27FC236}">
                <a16:creationId xmlns:a16="http://schemas.microsoft.com/office/drawing/2014/main" id="{C30338AD-82CB-4D65-AA23-3086E35E63D8}"/>
              </a:ext>
            </a:extLst>
          </p:cNvPr>
          <p:cNvGrpSpPr>
            <a:grpSpLocks/>
          </p:cNvGrpSpPr>
          <p:nvPr/>
        </p:nvGrpSpPr>
        <p:grpSpPr bwMode="auto">
          <a:xfrm>
            <a:off x="217920" y="5135261"/>
            <a:ext cx="1774825" cy="1371600"/>
            <a:chOff x="4450" y="0"/>
            <a:chExt cx="1118" cy="1104"/>
          </a:xfrm>
        </p:grpSpPr>
        <p:pic>
          <p:nvPicPr>
            <p:cNvPr id="189" name="Picture 71" descr="CLOCK">
              <a:extLst>
                <a:ext uri="{FF2B5EF4-FFF2-40B4-BE49-F238E27FC236}">
                  <a16:creationId xmlns:a16="http://schemas.microsoft.com/office/drawing/2014/main" id="{5D667F9F-9DF3-4B21-B009-4022751615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90" name="AutoShape 72">
              <a:extLst>
                <a:ext uri="{FF2B5EF4-FFF2-40B4-BE49-F238E27FC236}">
                  <a16:creationId xmlns:a16="http://schemas.microsoft.com/office/drawing/2014/main" id="{0A009266-3196-4DA1-971E-4E3D54C867D6}"/>
                </a:ext>
              </a:extLst>
            </p:cNvPr>
            <p:cNvSpPr>
              <a:spLocks noChangeArrowheads="1"/>
            </p:cNvSpPr>
            <p:nvPr/>
          </p:nvSpPr>
          <p:spPr bwMode="auto">
            <a:xfrm>
              <a:off x="457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15s </a:t>
              </a:r>
            </a:p>
          </p:txBody>
        </p:sp>
      </p:grpSp>
    </p:spTree>
    <p:extLst>
      <p:ext uri="{BB962C8B-B14F-4D97-AF65-F5344CB8AC3E}">
        <p14:creationId xmlns:p14="http://schemas.microsoft.com/office/powerpoint/2010/main" val="503862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cBhvr additive="base">
                                        <p:cTn id="11" dur="500" fill="hold"/>
                                        <p:tgtEl>
                                          <p:spTgt spid="32772"/>
                                        </p:tgtEl>
                                        <p:attrNameLst>
                                          <p:attrName>ppt_x</p:attrName>
                                        </p:attrNameLst>
                                      </p:cBhvr>
                                      <p:tavLst>
                                        <p:tav tm="0">
                                          <p:val>
                                            <p:strVal val="#ppt_x"/>
                                          </p:val>
                                        </p:tav>
                                        <p:tav tm="100000">
                                          <p:val>
                                            <p:strVal val="#ppt_x"/>
                                          </p:val>
                                        </p:tav>
                                      </p:tavLst>
                                    </p:anim>
                                    <p:anim calcmode="lin" valueType="num">
                                      <p:cBhvr additive="base">
                                        <p:cTn id="12" dur="500" fill="hold"/>
                                        <p:tgtEl>
                                          <p:spTgt spid="3277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iterate type="wd">
                                    <p:tmPct val="10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type="wd">
                                    <p:tmPct val="10000"/>
                                  </p:iterate>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iterate type="wd">
                                    <p:tmPct val="10000"/>
                                  </p:iterate>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iterate type="wd">
                                    <p:tmPct val="10000"/>
                                  </p:iterate>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checkerboard(across)">
                                      <p:cBhvr>
                                        <p:cTn id="33" dur="1000"/>
                                        <p:tgtEl>
                                          <p:spTgt spid="55"/>
                                        </p:tgtEl>
                                      </p:cBhvr>
                                    </p:animEffect>
                                  </p:childTnLst>
                                  <p:subTnLst>
                                    <p:audio>
                                      <p:cMediaNode vol="0">
                                        <p:cTn display="0" masterRel="sameClick">
                                          <p:stCondLst>
                                            <p:cond evt="begin" delay="0">
                                              <p:tn val="31"/>
                                            </p:cond>
                                          </p:stCondLst>
                                          <p:endCondLst>
                                            <p:cond evt="onStopAudio" delay="0">
                                              <p:tgtEl>
                                                <p:sldTgt/>
                                              </p:tgtEl>
                                            </p:cond>
                                          </p:endCondLst>
                                        </p:cTn>
                                        <p:tgtEl>
                                          <p:sndTgt r:embed="rId2" name="REC04.wav"/>
                                        </p:tgtEl>
                                      </p:cMediaNode>
                                    </p:audio>
                                  </p:subTnLst>
                                </p:cTn>
                              </p:par>
                            </p:childTnLst>
                          </p:cTn>
                        </p:par>
                        <p:par>
                          <p:cTn id="34" fill="hold">
                            <p:stCondLst>
                              <p:cond delay="1000"/>
                            </p:stCondLst>
                            <p:childTnLst>
                              <p:par>
                                <p:cTn id="35" presetID="5" presetClass="exit" presetSubtype="10" fill="hold" grpId="1" nodeType="afterEffect">
                                  <p:stCondLst>
                                    <p:cond delay="0"/>
                                  </p:stCondLst>
                                  <p:childTnLst>
                                    <p:animEffect transition="out" filter="checkerboard(across)">
                                      <p:cBhvr>
                                        <p:cTn id="36" dur="500"/>
                                        <p:tgtEl>
                                          <p:spTgt spid="55"/>
                                        </p:tgtEl>
                                      </p:cBhvr>
                                    </p:animEffect>
                                    <p:set>
                                      <p:cBhvr>
                                        <p:cTn id="37" dur="1" fill="hold">
                                          <p:stCondLst>
                                            <p:cond delay="499"/>
                                          </p:stCondLst>
                                        </p:cTn>
                                        <p:tgtEl>
                                          <p:spTgt spid="55"/>
                                        </p:tgtEl>
                                        <p:attrNameLst>
                                          <p:attrName>style.visibility</p:attrName>
                                        </p:attrNameLst>
                                      </p:cBhvr>
                                      <p:to>
                                        <p:strVal val="hidden"/>
                                      </p:to>
                                    </p:set>
                                  </p:childTnLst>
                                  <p:subTnLst>
                                    <p:audio>
                                      <p:cMediaNode vol="7000">
                                        <p:cTn display="0" masterRel="sameClick">
                                          <p:stCondLst>
                                            <p:cond evt="begin" delay="0">
                                              <p:tn val="35"/>
                                            </p:cond>
                                          </p:stCondLst>
                                          <p:endCondLst>
                                            <p:cond evt="onStopAudio" delay="0">
                                              <p:tgtEl>
                                                <p:sldTgt/>
                                              </p:tgtEl>
                                            </p:cond>
                                          </p:endCondLst>
                                        </p:cTn>
                                        <p:tgtEl>
                                          <p:sndTgt r:embed="rId2" name="REC04.wav"/>
                                        </p:tgtEl>
                                      </p:cMediaNode>
                                    </p:audio>
                                  </p:subTnLst>
                                </p:cTn>
                              </p:par>
                            </p:childTnLst>
                          </p:cTn>
                        </p:par>
                        <p:par>
                          <p:cTn id="38" fill="hold">
                            <p:stCondLst>
                              <p:cond delay="1500"/>
                            </p:stCondLst>
                            <p:childTnLst>
                              <p:par>
                                <p:cTn id="39" presetID="1" presetClass="entr" presetSubtype="0" fill="hold" nodeType="afterEffect">
                                  <p:stCondLst>
                                    <p:cond delay="1000"/>
                                  </p:stCondLst>
                                  <p:childTnLst>
                                    <p:set>
                                      <p:cBhvr>
                                        <p:cTn id="40" dur="1" fill="hold">
                                          <p:stCondLst>
                                            <p:cond delay="0"/>
                                          </p:stCondLst>
                                        </p:cTn>
                                        <p:tgtEl>
                                          <p:spTgt spid="146"/>
                                        </p:tgtEl>
                                        <p:attrNameLst>
                                          <p:attrName>style.visibility</p:attrName>
                                        </p:attrNameLst>
                                      </p:cBhvr>
                                      <p:to>
                                        <p:strVal val="visible"/>
                                      </p:to>
                                    </p:set>
                                  </p:childTnLst>
                                  <p:subTnLst>
                                    <p:audio>
                                      <p:cMediaNode vol="100000">
                                        <p:cTn display="0" masterRel="sameClick">
                                          <p:stCondLst>
                                            <p:cond evt="begin" delay="0">
                                              <p:tn val="39"/>
                                            </p:cond>
                                          </p:stCondLst>
                                          <p:endCondLst>
                                            <p:cond evt="onStopAudio" delay="0">
                                              <p:tgtEl>
                                                <p:sldTgt/>
                                              </p:tgtEl>
                                            </p:cond>
                                          </p:endCondLst>
                                        </p:cTn>
                                        <p:tgtEl>
                                          <p:sndTgt r:embed="rId3" name="DING.WAV"/>
                                        </p:tgtEl>
                                      </p:cMediaNode>
                                    </p:audio>
                                  </p:subTnLst>
                                </p:cTn>
                              </p:par>
                            </p:childTnLst>
                          </p:cTn>
                        </p:par>
                        <p:par>
                          <p:cTn id="41" fill="hold">
                            <p:stCondLst>
                              <p:cond delay="2500"/>
                            </p:stCondLst>
                            <p:childTnLst>
                              <p:par>
                                <p:cTn id="42" presetID="1" presetClass="entr" presetSubtype="0" fill="hold" nodeType="afterEffect">
                                  <p:stCondLst>
                                    <p:cond delay="1000"/>
                                  </p:stCondLst>
                                  <p:childTnLst>
                                    <p:set>
                                      <p:cBhvr>
                                        <p:cTn id="43" dur="1" fill="hold">
                                          <p:stCondLst>
                                            <p:cond delay="0"/>
                                          </p:stCondLst>
                                        </p:cTn>
                                        <p:tgtEl>
                                          <p:spTgt spid="149"/>
                                        </p:tgtEl>
                                        <p:attrNameLst>
                                          <p:attrName>style.visibility</p:attrName>
                                        </p:attrNameLst>
                                      </p:cBhvr>
                                      <p:to>
                                        <p:strVal val="visible"/>
                                      </p:to>
                                    </p:set>
                                  </p:childTnLst>
                                  <p:subTnLst>
                                    <p:audio>
                                      <p:cMediaNode vol="100000">
                                        <p:cTn display="0" masterRel="sameClick">
                                          <p:stCondLst>
                                            <p:cond evt="begin" delay="0">
                                              <p:tn val="42"/>
                                            </p:cond>
                                          </p:stCondLst>
                                          <p:endCondLst>
                                            <p:cond evt="onStopAudio" delay="0">
                                              <p:tgtEl>
                                                <p:sldTgt/>
                                              </p:tgtEl>
                                            </p:cond>
                                          </p:endCondLst>
                                        </p:cTn>
                                        <p:tgtEl>
                                          <p:sndTgt r:embed="rId3" name="DING.WAV"/>
                                        </p:tgtEl>
                                      </p:cMediaNode>
                                    </p:audio>
                                  </p:subTnLst>
                                </p:cTn>
                              </p:par>
                            </p:childTnLst>
                          </p:cTn>
                        </p:par>
                        <p:par>
                          <p:cTn id="44" fill="hold">
                            <p:stCondLst>
                              <p:cond delay="3500"/>
                            </p:stCondLst>
                            <p:childTnLst>
                              <p:par>
                                <p:cTn id="45" presetID="1" presetClass="entr" presetSubtype="0" fill="hold" nodeType="afterEffect">
                                  <p:stCondLst>
                                    <p:cond delay="1000"/>
                                  </p:stCondLst>
                                  <p:childTnLst>
                                    <p:set>
                                      <p:cBhvr>
                                        <p:cTn id="46" dur="1" fill="hold">
                                          <p:stCondLst>
                                            <p:cond delay="0"/>
                                          </p:stCondLst>
                                        </p:cTn>
                                        <p:tgtEl>
                                          <p:spTgt spid="152"/>
                                        </p:tgtEl>
                                        <p:attrNameLst>
                                          <p:attrName>style.visibility</p:attrName>
                                        </p:attrNameLst>
                                      </p:cBhvr>
                                      <p:to>
                                        <p:strVal val="visible"/>
                                      </p:to>
                                    </p:set>
                                  </p:childTnLst>
                                  <p:subTnLst>
                                    <p:audio>
                                      <p:cMediaNode vol="100000">
                                        <p:cTn display="0" masterRel="sameClick">
                                          <p:stCondLst>
                                            <p:cond evt="begin" delay="0">
                                              <p:tn val="45"/>
                                            </p:cond>
                                          </p:stCondLst>
                                          <p:endCondLst>
                                            <p:cond evt="onStopAudio" delay="0">
                                              <p:tgtEl>
                                                <p:sldTgt/>
                                              </p:tgtEl>
                                            </p:cond>
                                          </p:endCondLst>
                                        </p:cTn>
                                        <p:tgtEl>
                                          <p:sndTgt r:embed="rId3" name="DING.WAV"/>
                                        </p:tgtEl>
                                      </p:cMediaNode>
                                    </p:audio>
                                  </p:subTnLst>
                                </p:cTn>
                              </p:par>
                            </p:childTnLst>
                          </p:cTn>
                        </p:par>
                        <p:par>
                          <p:cTn id="47" fill="hold">
                            <p:stCondLst>
                              <p:cond delay="4500"/>
                            </p:stCondLst>
                            <p:childTnLst>
                              <p:par>
                                <p:cTn id="48" presetID="1" presetClass="entr" presetSubtype="0" fill="hold" nodeType="afterEffect">
                                  <p:stCondLst>
                                    <p:cond delay="1000"/>
                                  </p:stCondLst>
                                  <p:childTnLst>
                                    <p:set>
                                      <p:cBhvr>
                                        <p:cTn id="49" dur="1" fill="hold">
                                          <p:stCondLst>
                                            <p:cond delay="0"/>
                                          </p:stCondLst>
                                        </p:cTn>
                                        <p:tgtEl>
                                          <p:spTgt spid="155"/>
                                        </p:tgtEl>
                                        <p:attrNameLst>
                                          <p:attrName>style.visibility</p:attrName>
                                        </p:attrNameLst>
                                      </p:cBhvr>
                                      <p:to>
                                        <p:strVal val="visible"/>
                                      </p:to>
                                    </p:set>
                                  </p:childTnLst>
                                  <p:subTnLst>
                                    <p:audio>
                                      <p:cMediaNode vol="100000">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0" fill="hold">
                            <p:stCondLst>
                              <p:cond delay="5500"/>
                            </p:stCondLst>
                            <p:childTnLst>
                              <p:par>
                                <p:cTn id="51" presetID="1" presetClass="entr" presetSubtype="0" fill="hold" nodeType="afterEffect">
                                  <p:stCondLst>
                                    <p:cond delay="1000"/>
                                  </p:stCondLst>
                                  <p:childTnLst>
                                    <p:set>
                                      <p:cBhvr>
                                        <p:cTn id="52" dur="1" fill="hold">
                                          <p:stCondLst>
                                            <p:cond delay="0"/>
                                          </p:stCondLst>
                                        </p:cTn>
                                        <p:tgtEl>
                                          <p:spTgt spid="158"/>
                                        </p:tgtEl>
                                        <p:attrNameLst>
                                          <p:attrName>style.visibility</p:attrName>
                                        </p:attrNameLst>
                                      </p:cBhvr>
                                      <p:to>
                                        <p:strVal val="visible"/>
                                      </p:to>
                                    </p:set>
                                  </p:childTnLst>
                                  <p:subTnLst>
                                    <p:audio>
                                      <p:cMediaNode vol="100000">
                                        <p:cTn display="0" masterRel="sameClick">
                                          <p:stCondLst>
                                            <p:cond evt="begin" delay="0">
                                              <p:tn val="51"/>
                                            </p:cond>
                                          </p:stCondLst>
                                          <p:endCondLst>
                                            <p:cond evt="onStopAudio" delay="0">
                                              <p:tgtEl>
                                                <p:sldTgt/>
                                              </p:tgtEl>
                                            </p:cond>
                                          </p:endCondLst>
                                        </p:cTn>
                                        <p:tgtEl>
                                          <p:sndTgt r:embed="rId3" name="DING.WAV"/>
                                        </p:tgtEl>
                                      </p:cMediaNode>
                                    </p:audio>
                                  </p:subTnLst>
                                </p:cTn>
                              </p:par>
                            </p:childTnLst>
                          </p:cTn>
                        </p:par>
                        <p:par>
                          <p:cTn id="53" fill="hold">
                            <p:stCondLst>
                              <p:cond delay="6500"/>
                            </p:stCondLst>
                            <p:childTnLst>
                              <p:par>
                                <p:cTn id="54" presetID="1" presetClass="entr" presetSubtype="0" fill="hold" nodeType="afterEffect">
                                  <p:stCondLst>
                                    <p:cond delay="1000"/>
                                  </p:stCondLst>
                                  <p:childTnLst>
                                    <p:set>
                                      <p:cBhvr>
                                        <p:cTn id="55" dur="1" fill="hold">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6" fill="hold">
                            <p:stCondLst>
                              <p:cond delay="7500"/>
                            </p:stCondLst>
                            <p:childTnLst>
                              <p:par>
                                <p:cTn id="57" presetID="1" presetClass="entr" presetSubtype="0" fill="hold" nodeType="afterEffect">
                                  <p:stCondLst>
                                    <p:cond delay="1000"/>
                                  </p:stCondLst>
                                  <p:childTnLst>
                                    <p:set>
                                      <p:cBhvr>
                                        <p:cTn id="58" dur="1" fill="hold">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59" fill="hold">
                            <p:stCondLst>
                              <p:cond delay="8500"/>
                            </p:stCondLst>
                            <p:childTnLst>
                              <p:par>
                                <p:cTn id="60" presetID="1" presetClass="entr" presetSubtype="0" fill="hold" nodeType="afterEffect">
                                  <p:stCondLst>
                                    <p:cond delay="1000"/>
                                  </p:stCondLst>
                                  <p:childTnLst>
                                    <p:set>
                                      <p:cBhvr>
                                        <p:cTn id="61" dur="1" fill="hold">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DING.WAV"/>
                                        </p:tgtEl>
                                      </p:cMediaNode>
                                    </p:audio>
                                  </p:subTnLst>
                                </p:cTn>
                              </p:par>
                            </p:childTnLst>
                          </p:cTn>
                        </p:par>
                        <p:par>
                          <p:cTn id="62" fill="hold">
                            <p:stCondLst>
                              <p:cond delay="9500"/>
                            </p:stCondLst>
                            <p:childTnLst>
                              <p:par>
                                <p:cTn id="63" presetID="1" presetClass="entr" presetSubtype="0" fill="hold" nodeType="afterEffect">
                                  <p:stCondLst>
                                    <p:cond delay="1000"/>
                                  </p:stCondLst>
                                  <p:childTnLst>
                                    <p:set>
                                      <p:cBhvr>
                                        <p:cTn id="64" dur="1" fill="hold">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DING.WAV"/>
                                        </p:tgtEl>
                                      </p:cMediaNode>
                                    </p:audio>
                                  </p:subTnLst>
                                </p:cTn>
                              </p:par>
                            </p:childTnLst>
                          </p:cTn>
                        </p:par>
                        <p:par>
                          <p:cTn id="65" fill="hold">
                            <p:stCondLst>
                              <p:cond delay="10500"/>
                            </p:stCondLst>
                            <p:childTnLst>
                              <p:par>
                                <p:cTn id="66" presetID="1" presetClass="entr" presetSubtype="0" fill="hold" nodeType="afterEffect">
                                  <p:stCondLst>
                                    <p:cond delay="1000"/>
                                  </p:stCondLst>
                                  <p:childTnLst>
                                    <p:set>
                                      <p:cBhvr>
                                        <p:cTn id="67"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DING.WAV"/>
                                        </p:tgtEl>
                                      </p:cMediaNode>
                                    </p:audio>
                                  </p:subTnLst>
                                </p:cTn>
                              </p:par>
                            </p:childTnLst>
                          </p:cTn>
                        </p:par>
                        <p:par>
                          <p:cTn id="68" fill="hold">
                            <p:stCondLst>
                              <p:cond delay="11500"/>
                            </p:stCondLst>
                            <p:childTnLst>
                              <p:par>
                                <p:cTn id="69" presetID="1" presetClass="entr" presetSubtype="0" fill="hold" nodeType="afterEffect">
                                  <p:stCondLst>
                                    <p:cond delay="1000"/>
                                  </p:stCondLst>
                                  <p:childTnLst>
                                    <p:set>
                                      <p:cBhvr>
                                        <p:cTn id="70"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DING.WAV"/>
                                        </p:tgtEl>
                                      </p:cMediaNode>
                                    </p:audio>
                                  </p:subTnLst>
                                </p:cTn>
                              </p:par>
                            </p:childTnLst>
                          </p:cTn>
                        </p:par>
                        <p:par>
                          <p:cTn id="71" fill="hold">
                            <p:stCondLst>
                              <p:cond delay="12500"/>
                            </p:stCondLst>
                            <p:childTnLst>
                              <p:par>
                                <p:cTn id="72" presetID="1" presetClass="entr" presetSubtype="0" fill="hold" nodeType="afterEffect">
                                  <p:stCondLst>
                                    <p:cond delay="1000"/>
                                  </p:stCondLst>
                                  <p:childTnLst>
                                    <p:set>
                                      <p:cBhvr>
                                        <p:cTn id="73" dur="1" fill="hold">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DING.WAV"/>
                                        </p:tgtEl>
                                      </p:cMediaNode>
                                    </p:audio>
                                  </p:subTnLst>
                                </p:cTn>
                              </p:par>
                            </p:childTnLst>
                          </p:cTn>
                        </p:par>
                        <p:par>
                          <p:cTn id="74" fill="hold">
                            <p:stCondLst>
                              <p:cond delay="13500"/>
                            </p:stCondLst>
                            <p:childTnLst>
                              <p:par>
                                <p:cTn id="75" presetID="1" presetClass="entr" presetSubtype="0" fill="hold" nodeType="afterEffect">
                                  <p:stCondLst>
                                    <p:cond delay="1000"/>
                                  </p:stCondLst>
                                  <p:childTnLst>
                                    <p:set>
                                      <p:cBhvr>
                                        <p:cTn id="76" dur="1" fill="hold">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DING.WAV"/>
                                        </p:tgtEl>
                                      </p:cMediaNode>
                                    </p:audio>
                                  </p:subTnLst>
                                </p:cTn>
                              </p:par>
                            </p:childTnLst>
                          </p:cTn>
                        </p:par>
                        <p:par>
                          <p:cTn id="77" fill="hold">
                            <p:stCondLst>
                              <p:cond delay="14500"/>
                            </p:stCondLst>
                            <p:childTnLst>
                              <p:par>
                                <p:cTn id="78" presetID="1" presetClass="entr" presetSubtype="0" fill="hold" nodeType="afterEffect">
                                  <p:stCondLst>
                                    <p:cond delay="1000"/>
                                  </p:stCondLst>
                                  <p:childTnLst>
                                    <p:set>
                                      <p:cBhvr>
                                        <p:cTn id="79" dur="1" fill="hold">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0" fill="hold">
                            <p:stCondLst>
                              <p:cond delay="15500"/>
                            </p:stCondLst>
                            <p:childTnLst>
                              <p:par>
                                <p:cTn id="81" presetID="1" presetClass="entr" presetSubtype="0" fill="hold" nodeType="afterEffect">
                                  <p:stCondLst>
                                    <p:cond delay="1000"/>
                                  </p:stCondLst>
                                  <p:childTnLst>
                                    <p:set>
                                      <p:cBhvr>
                                        <p:cTn id="82" dur="1" fill="hold">
                                          <p:stCondLst>
                                            <p:cond delay="0"/>
                                          </p:stCondLst>
                                        </p:cTn>
                                        <p:tgtEl>
                                          <p:spTgt spid="18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DING.WAV"/>
                                        </p:tgtEl>
                                      </p:cMediaNode>
                                    </p:audio>
                                  </p:subTnLst>
                                </p:cTn>
                              </p:par>
                            </p:childTnLst>
                          </p:cTn>
                        </p:par>
                        <p:par>
                          <p:cTn id="83" fill="hold">
                            <p:stCondLst>
                              <p:cond delay="16500"/>
                            </p:stCondLst>
                            <p:childTnLst>
                              <p:par>
                                <p:cTn id="84" presetID="5" presetClass="entr" presetSubtype="10" fill="hold" grpId="0" nodeType="afterEffect">
                                  <p:stCondLst>
                                    <p:cond delay="0"/>
                                  </p:stCondLst>
                                  <p:childTnLst>
                                    <p:set>
                                      <p:cBhvr>
                                        <p:cTn id="85" dur="1" fill="hold">
                                          <p:stCondLst>
                                            <p:cond delay="0"/>
                                          </p:stCondLst>
                                        </p:cTn>
                                        <p:tgtEl>
                                          <p:spTgt spid="101"/>
                                        </p:tgtEl>
                                        <p:attrNameLst>
                                          <p:attrName>style.visibility</p:attrName>
                                        </p:attrNameLst>
                                      </p:cBhvr>
                                      <p:to>
                                        <p:strVal val="visible"/>
                                      </p:to>
                                    </p:set>
                                    <p:animEffect transition="in" filter="checkerboard(across)">
                                      <p:cBhvr>
                                        <p:cTn id="86" dur="250"/>
                                        <p:tgtEl>
                                          <p:spTgt spid="101"/>
                                        </p:tgtEl>
                                      </p:cBhvr>
                                    </p:animEffect>
                                  </p:childTnLst>
                                  <p:subTnLst>
                                    <p:audio>
                                      <p:cMediaNode>
                                        <p:cTn display="0" masterRel="sameClick">
                                          <p:stCondLst>
                                            <p:cond evt="begin" delay="0">
                                              <p:tn val="84"/>
                                            </p:cond>
                                          </p:stCondLst>
                                          <p:endCondLst>
                                            <p:cond evt="onStopAudio" delay="0">
                                              <p:tgtEl>
                                                <p:sldTgt/>
                                              </p:tgtEl>
                                            </p:cond>
                                          </p:endCondLst>
                                        </p:cTn>
                                        <p:tgtEl>
                                          <p:sndTgt r:embed="rId2" name="REC04.wav"/>
                                        </p:tgtEl>
                                      </p:cMediaNode>
                                    </p:audio>
                                  </p:subTnLst>
                                </p:cTn>
                              </p:par>
                            </p:childTnLst>
                          </p:cTn>
                        </p:par>
                      </p:childTnLst>
                    </p:cTn>
                  </p:par>
                  <p:par>
                    <p:cTn id="87" fill="hold">
                      <p:stCondLst>
                        <p:cond delay="indefinite"/>
                      </p:stCondLst>
                      <p:childTnLst>
                        <p:par>
                          <p:cTn id="88" fill="hold">
                            <p:stCondLst>
                              <p:cond delay="0"/>
                            </p:stCondLst>
                            <p:childTnLst>
                              <p:par>
                                <p:cTn id="89" presetID="16" presetClass="emph" presetSubtype="0" fill="hold" nodeType="clickEffect">
                                  <p:stCondLst>
                                    <p:cond delay="0"/>
                                  </p:stCondLst>
                                  <p:iterate type="wd">
                                    <p:tmPct val="4000"/>
                                  </p:iterate>
                                  <p:childTnLst>
                                    <p:set>
                                      <p:cBhvr override="childStyle">
                                        <p:cTn id="90" dur="500" fill="hold"/>
                                        <p:tgtEl>
                                          <p:spTgt spid="4">
                                            <p:txEl>
                                              <p:pRg st="1" end="1"/>
                                            </p:txEl>
                                          </p:spTgt>
                                        </p:tgtEl>
                                        <p:attrNameLst>
                                          <p:attrName>style.color</p:attrName>
                                        </p:attrNameLst>
                                      </p:cBhvr>
                                      <p:to>
                                        <p:clrVal>
                                          <a:srgbClr val="FF0000"/>
                                        </p:clrVal>
                                      </p:to>
                                    </p:set>
                                    <p:set>
                                      <p:cBhvr>
                                        <p:cTn id="91" dur="500" fill="hold"/>
                                        <p:tgtEl>
                                          <p:spTgt spid="4">
                                            <p:txEl>
                                              <p:pRg st="1" end="1"/>
                                            </p:txEl>
                                          </p:spTgt>
                                        </p:tgtEl>
                                        <p:attrNameLst>
                                          <p:attrName>fillcolor</p:attrName>
                                        </p:attrNameLst>
                                      </p:cBhvr>
                                      <p:to>
                                        <p:clrVal>
                                          <a:srgbClr val="FF0000"/>
                                        </p:clrVal>
                                      </p:to>
                                    </p:set>
                                    <p:set>
                                      <p:cBhvr>
                                        <p:cTn id="92"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101" grpId="0" animBg="1"/>
      <p:bldP spid="3" grpId="0"/>
      <p:bldP spid="4"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287C8F-84E3-4301-820C-939E5F95C8A7}"/>
              </a:ext>
            </a:extLst>
          </p:cNvPr>
          <p:cNvSpPr txBox="1">
            <a:spLocks noChangeArrowheads="1"/>
          </p:cNvSpPr>
          <p:nvPr/>
        </p:nvSpPr>
        <p:spPr bwMode="auto">
          <a:xfrm>
            <a:off x="121920" y="760414"/>
            <a:ext cx="11978640" cy="235526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just" eaLnBrk="1" hangingPunct="1">
              <a:lnSpc>
                <a:spcPct val="125000"/>
              </a:lnSpc>
              <a:spcBef>
                <a:spcPct val="0"/>
              </a:spcBef>
              <a:buClrTx/>
              <a:buSzTx/>
              <a:buFontTx/>
              <a:buNone/>
            </a:pPr>
            <a:r>
              <a:rPr lang="en-US" altLang="en-US" sz="2400" dirty="0">
                <a:solidFill>
                  <a:srgbClr val="FFFF00"/>
                </a:solidFill>
              </a:rPr>
              <a:t>	</a:t>
            </a:r>
            <a:r>
              <a:rPr lang="vi-VN" altLang="en-US" sz="2400" dirty="0" err="1">
                <a:solidFill>
                  <a:srgbClr val="FFFF00"/>
                </a:solidFill>
              </a:rPr>
              <a:t>Lượng</a:t>
            </a:r>
            <a:r>
              <a:rPr lang="vi-VN" altLang="en-US" sz="2400" dirty="0">
                <a:solidFill>
                  <a:srgbClr val="FFFF00"/>
                </a:solidFill>
              </a:rPr>
              <a:t> mưa </a:t>
            </a:r>
            <a:r>
              <a:rPr lang="vi-VN" altLang="en-US" sz="2400" dirty="0" err="1">
                <a:solidFill>
                  <a:srgbClr val="FFFF00"/>
                </a:solidFill>
              </a:rPr>
              <a:t>axit</a:t>
            </a:r>
            <a:r>
              <a:rPr lang="vi-VN" altLang="en-US" sz="2400" dirty="0">
                <a:solidFill>
                  <a:srgbClr val="FFFF00"/>
                </a:solidFill>
              </a:rPr>
              <a:t> </a:t>
            </a:r>
            <a:r>
              <a:rPr lang="vi-VN" altLang="en-US" sz="2400" dirty="0" err="1">
                <a:solidFill>
                  <a:srgbClr val="FFFF00"/>
                </a:solidFill>
              </a:rPr>
              <a:t>đổ</a:t>
            </a:r>
            <a:r>
              <a:rPr lang="vi-VN" altLang="en-US" sz="2400" dirty="0">
                <a:solidFill>
                  <a:srgbClr val="FFFF00"/>
                </a:solidFill>
              </a:rPr>
              <a:t> </a:t>
            </a:r>
            <a:r>
              <a:rPr lang="vi-VN" altLang="en-US" sz="2400" dirty="0" err="1">
                <a:solidFill>
                  <a:srgbClr val="FFFF00"/>
                </a:solidFill>
              </a:rPr>
              <a:t>vào</a:t>
            </a:r>
            <a:r>
              <a:rPr lang="vi-VN" altLang="en-US" sz="2400" dirty="0">
                <a:solidFill>
                  <a:srgbClr val="FFFF00"/>
                </a:solidFill>
              </a:rPr>
              <a:t> ao, </a:t>
            </a:r>
            <a:r>
              <a:rPr lang="vi-VN" altLang="en-US" sz="2400" dirty="0" err="1">
                <a:solidFill>
                  <a:srgbClr val="FFFF00"/>
                </a:solidFill>
              </a:rPr>
              <a:t>hồ</a:t>
            </a:r>
            <a:r>
              <a:rPr lang="vi-VN" altLang="en-US" sz="2400" dirty="0">
                <a:solidFill>
                  <a:srgbClr val="FFFF00"/>
                </a:solidFill>
              </a:rPr>
              <a:t> </a:t>
            </a:r>
            <a:r>
              <a:rPr lang="en-US" altLang="en-US" sz="2400" dirty="0" err="1">
                <a:solidFill>
                  <a:srgbClr val="FFFF00"/>
                </a:solidFill>
              </a:rPr>
              <a:t>khiến</a:t>
            </a:r>
            <a:r>
              <a:rPr lang="en-US" altLang="en-US" sz="2400" dirty="0">
                <a:solidFill>
                  <a:srgbClr val="FFFF00"/>
                </a:solidFill>
              </a:rPr>
              <a:t> </a:t>
            </a:r>
            <a:r>
              <a:rPr lang="vi-VN" altLang="en-US" sz="2400" dirty="0" err="1">
                <a:solidFill>
                  <a:srgbClr val="FFFF00"/>
                </a:solidFill>
              </a:rPr>
              <a:t>các</a:t>
            </a:r>
            <a:r>
              <a:rPr lang="vi-VN" altLang="en-US" sz="2400" dirty="0">
                <a:solidFill>
                  <a:srgbClr val="FFFF00"/>
                </a:solidFill>
              </a:rPr>
              <a:t> sinh </a:t>
            </a:r>
            <a:r>
              <a:rPr lang="vi-VN" altLang="en-US" sz="2400" dirty="0" err="1">
                <a:solidFill>
                  <a:srgbClr val="FFFF00"/>
                </a:solidFill>
              </a:rPr>
              <a:t>vật</a:t>
            </a:r>
            <a:r>
              <a:rPr lang="vi-VN" altLang="en-US" sz="2400" dirty="0">
                <a:solidFill>
                  <a:srgbClr val="FFFF00"/>
                </a:solidFill>
              </a:rPr>
              <a:t> </a:t>
            </a:r>
            <a:r>
              <a:rPr lang="vi-VN" altLang="en-US" sz="2400" dirty="0" err="1">
                <a:solidFill>
                  <a:srgbClr val="FFFF00"/>
                </a:solidFill>
              </a:rPr>
              <a:t>sống</a:t>
            </a:r>
            <a:r>
              <a:rPr lang="vi-VN" altLang="en-US" sz="2400" dirty="0">
                <a:solidFill>
                  <a:srgbClr val="FFFF00"/>
                </a:solidFill>
              </a:rPr>
              <a:t> trong </a:t>
            </a:r>
            <a:r>
              <a:rPr lang="vi-VN" altLang="en-US" sz="2400" dirty="0" err="1">
                <a:solidFill>
                  <a:srgbClr val="FFFF00"/>
                </a:solidFill>
              </a:rPr>
              <a:t>đó</a:t>
            </a:r>
            <a:r>
              <a:rPr lang="vi-VN" altLang="en-US" sz="2400" dirty="0">
                <a:solidFill>
                  <a:srgbClr val="FFFF00"/>
                </a:solidFill>
              </a:rPr>
              <a:t> </a:t>
            </a:r>
            <a:r>
              <a:rPr lang="vi-VN" altLang="en-US" sz="2400" dirty="0" err="1">
                <a:solidFill>
                  <a:srgbClr val="FFFF00"/>
                </a:solidFill>
              </a:rPr>
              <a:t>bị</a:t>
            </a:r>
            <a:r>
              <a:rPr lang="vi-VN" altLang="en-US" sz="2400" dirty="0">
                <a:solidFill>
                  <a:srgbClr val="FFFF00"/>
                </a:solidFill>
              </a:rPr>
              <a:t> suy </a:t>
            </a:r>
            <a:r>
              <a:rPr lang="vi-VN" altLang="en-US" sz="2400" dirty="0" err="1">
                <a:solidFill>
                  <a:srgbClr val="FFFF00"/>
                </a:solidFill>
              </a:rPr>
              <a:t>yếu</a:t>
            </a:r>
            <a:r>
              <a:rPr lang="vi-VN" altLang="en-US" sz="2400" dirty="0">
                <a:solidFill>
                  <a:srgbClr val="FFFF00"/>
                </a:solidFill>
              </a:rPr>
              <a:t> </a:t>
            </a:r>
            <a:r>
              <a:rPr lang="vi-VN" altLang="en-US" sz="2400" dirty="0" err="1">
                <a:solidFill>
                  <a:srgbClr val="FFFF00"/>
                </a:solidFill>
              </a:rPr>
              <a:t>hoặc</a:t>
            </a:r>
            <a:r>
              <a:rPr lang="vi-VN" altLang="en-US" sz="2400" dirty="0">
                <a:solidFill>
                  <a:srgbClr val="FFFF00"/>
                </a:solidFill>
              </a:rPr>
              <a:t> </a:t>
            </a:r>
            <a:r>
              <a:rPr lang="vi-VN" altLang="en-US" sz="2400" dirty="0" err="1">
                <a:solidFill>
                  <a:srgbClr val="FFFF00"/>
                </a:solidFill>
              </a:rPr>
              <a:t>chết</a:t>
            </a:r>
            <a:r>
              <a:rPr lang="vi-VN" altLang="en-US" sz="2400" dirty="0">
                <a:solidFill>
                  <a:srgbClr val="FFFF00"/>
                </a:solidFill>
              </a:rPr>
              <a:t> </a:t>
            </a:r>
            <a:r>
              <a:rPr lang="vi-VN" altLang="en-US" sz="2400" dirty="0" err="1">
                <a:solidFill>
                  <a:srgbClr val="FFFF00"/>
                </a:solidFill>
              </a:rPr>
              <a:t>hoàn</a:t>
            </a:r>
            <a:r>
              <a:rPr lang="vi-VN" altLang="en-US" sz="2400" dirty="0">
                <a:solidFill>
                  <a:srgbClr val="FFFF00"/>
                </a:solidFill>
              </a:rPr>
              <a:t> </a:t>
            </a:r>
            <a:r>
              <a:rPr lang="vi-VN" altLang="en-US" sz="2400" dirty="0" err="1">
                <a:solidFill>
                  <a:srgbClr val="FFFF00"/>
                </a:solidFill>
              </a:rPr>
              <a:t>toàn</a:t>
            </a:r>
            <a:r>
              <a:rPr lang="en-US" altLang="en-US" sz="2400" dirty="0">
                <a:solidFill>
                  <a:srgbClr val="FFFF00"/>
                </a:solidFill>
              </a:rPr>
              <a:t>. </a:t>
            </a:r>
          </a:p>
          <a:p>
            <a:pPr algn="just" eaLnBrk="1" hangingPunct="1">
              <a:lnSpc>
                <a:spcPct val="125000"/>
              </a:lnSpc>
              <a:spcBef>
                <a:spcPct val="0"/>
              </a:spcBef>
              <a:buClrTx/>
              <a:buSzTx/>
              <a:buFontTx/>
              <a:buNone/>
            </a:pPr>
            <a:r>
              <a:rPr lang="en-US" altLang="en-US" sz="2400" dirty="0">
                <a:solidFill>
                  <a:srgbClr val="FFFF00"/>
                </a:solidFill>
              </a:rPr>
              <a:t>	M</a:t>
            </a:r>
            <a:r>
              <a:rPr lang="vi-VN" altLang="en-US" sz="2400" dirty="0">
                <a:solidFill>
                  <a:srgbClr val="FFFF00"/>
                </a:solidFill>
              </a:rPr>
              <a:t>ưa </a:t>
            </a:r>
            <a:r>
              <a:rPr lang="vi-VN" altLang="en-US" sz="2400" dirty="0" err="1">
                <a:solidFill>
                  <a:srgbClr val="FFFF00"/>
                </a:solidFill>
              </a:rPr>
              <a:t>axit</a:t>
            </a:r>
            <a:r>
              <a:rPr lang="vi-VN" altLang="en-US" sz="2400" dirty="0">
                <a:solidFill>
                  <a:srgbClr val="FFFF00"/>
                </a:solidFill>
              </a:rPr>
              <a:t> </a:t>
            </a:r>
            <a:r>
              <a:rPr lang="vi-VN" altLang="en-US" sz="2400" dirty="0" err="1">
                <a:solidFill>
                  <a:srgbClr val="FFFF00"/>
                </a:solidFill>
              </a:rPr>
              <a:t>có</a:t>
            </a:r>
            <a:r>
              <a:rPr lang="vi-VN" altLang="en-US" sz="2400" dirty="0">
                <a:solidFill>
                  <a:srgbClr val="FFFF00"/>
                </a:solidFill>
              </a:rPr>
              <a:t> </a:t>
            </a:r>
            <a:r>
              <a:rPr lang="vi-VN" altLang="en-US" sz="2400" dirty="0" err="1">
                <a:solidFill>
                  <a:srgbClr val="FFFF00"/>
                </a:solidFill>
              </a:rPr>
              <a:t>thể</a:t>
            </a:r>
            <a:r>
              <a:rPr lang="vi-VN" altLang="en-US" sz="2400" dirty="0">
                <a:solidFill>
                  <a:srgbClr val="FFFF00"/>
                </a:solidFill>
              </a:rPr>
              <a:t> </a:t>
            </a:r>
            <a:r>
              <a:rPr lang="vi-VN" altLang="en-US" sz="2400" dirty="0" err="1">
                <a:solidFill>
                  <a:srgbClr val="FFFF00"/>
                </a:solidFill>
              </a:rPr>
              <a:t>làm</a:t>
            </a:r>
            <a:r>
              <a:rPr lang="vi-VN" altLang="en-US" sz="2400" dirty="0">
                <a:solidFill>
                  <a:srgbClr val="FFFF00"/>
                </a:solidFill>
              </a:rPr>
              <a:t> </a:t>
            </a:r>
            <a:r>
              <a:rPr lang="vi-VN" altLang="en-US" sz="2400" dirty="0" err="1">
                <a:solidFill>
                  <a:srgbClr val="FFFF00"/>
                </a:solidFill>
              </a:rPr>
              <a:t>hỏng</a:t>
            </a:r>
            <a:r>
              <a:rPr lang="en-US" altLang="en-US" sz="2400" dirty="0">
                <a:solidFill>
                  <a:srgbClr val="FFFF00"/>
                </a:solidFill>
              </a:rPr>
              <a:t> hay </a:t>
            </a:r>
            <a:r>
              <a:rPr lang="en-US" altLang="en-US" sz="2400" dirty="0" err="1">
                <a:solidFill>
                  <a:srgbClr val="FFFF00"/>
                </a:solidFill>
              </a:rPr>
              <a:t>giảm</a:t>
            </a:r>
            <a:r>
              <a:rPr lang="en-US" altLang="en-US" sz="2400" dirty="0">
                <a:solidFill>
                  <a:srgbClr val="FFFF00"/>
                </a:solidFill>
              </a:rPr>
              <a:t> </a:t>
            </a:r>
            <a:r>
              <a:rPr lang="en-US" altLang="en-US" sz="2400" dirty="0" err="1">
                <a:solidFill>
                  <a:srgbClr val="FFFF00"/>
                </a:solidFill>
              </a:rPr>
              <a:t>tuổi</a:t>
            </a:r>
            <a:r>
              <a:rPr lang="en-US" altLang="en-US" sz="2400" dirty="0">
                <a:solidFill>
                  <a:srgbClr val="FFFF00"/>
                </a:solidFill>
              </a:rPr>
              <a:t> </a:t>
            </a:r>
            <a:r>
              <a:rPr lang="en-US" altLang="en-US" sz="2400" dirty="0" err="1">
                <a:solidFill>
                  <a:srgbClr val="FFFF00"/>
                </a:solidFill>
              </a:rPr>
              <a:t>thọ</a:t>
            </a:r>
            <a:r>
              <a:rPr lang="en-US" altLang="en-US" sz="2400" dirty="0">
                <a:solidFill>
                  <a:srgbClr val="FFFF00"/>
                </a:solidFill>
              </a:rPr>
              <a:t> </a:t>
            </a:r>
            <a:r>
              <a:rPr lang="en-US" altLang="en-US" sz="2400" dirty="0" err="1">
                <a:solidFill>
                  <a:srgbClr val="FFFF00"/>
                </a:solidFill>
              </a:rPr>
              <a:t>của</a:t>
            </a:r>
            <a:r>
              <a:rPr lang="en-US" altLang="en-US" sz="2400" dirty="0">
                <a:solidFill>
                  <a:srgbClr val="FFFF00"/>
                </a:solidFill>
              </a:rPr>
              <a:t> </a:t>
            </a:r>
            <a:r>
              <a:rPr lang="en-US" altLang="en-US" sz="2400" dirty="0" err="1">
                <a:solidFill>
                  <a:srgbClr val="FFFF00"/>
                </a:solidFill>
              </a:rPr>
              <a:t>các</a:t>
            </a:r>
            <a:r>
              <a:rPr lang="vi-VN" altLang="en-US" sz="2400" dirty="0">
                <a:solidFill>
                  <a:srgbClr val="FFFF00"/>
                </a:solidFill>
              </a:rPr>
              <a:t> </a:t>
            </a:r>
            <a:r>
              <a:rPr lang="vi-VN" altLang="en-US" sz="2400" dirty="0" err="1">
                <a:solidFill>
                  <a:srgbClr val="FFFF00"/>
                </a:solidFill>
              </a:rPr>
              <a:t>các</a:t>
            </a:r>
            <a:r>
              <a:rPr lang="en-US" altLang="en-US" sz="2400" dirty="0">
                <a:solidFill>
                  <a:srgbClr val="FFFF00"/>
                </a:solidFill>
              </a:rPr>
              <a:t> </a:t>
            </a:r>
            <a:r>
              <a:rPr lang="en-US" altLang="en-US" sz="2400" dirty="0" err="1">
                <a:solidFill>
                  <a:srgbClr val="FFFF00"/>
                </a:solidFill>
              </a:rPr>
              <a:t>công</a:t>
            </a:r>
            <a:r>
              <a:rPr lang="en-US" altLang="en-US" sz="2400" dirty="0">
                <a:solidFill>
                  <a:srgbClr val="FFFF00"/>
                </a:solidFill>
              </a:rPr>
              <a:t> </a:t>
            </a:r>
            <a:r>
              <a:rPr lang="en-US" altLang="en-US" sz="2400" dirty="0" err="1">
                <a:solidFill>
                  <a:srgbClr val="FFFF00"/>
                </a:solidFill>
              </a:rPr>
              <a:t>trình</a:t>
            </a:r>
            <a:r>
              <a:rPr lang="en-US" altLang="en-US" sz="2400" dirty="0">
                <a:solidFill>
                  <a:srgbClr val="FFFF00"/>
                </a:solidFill>
              </a:rPr>
              <a:t> </a:t>
            </a:r>
            <a:r>
              <a:rPr lang="en-US" altLang="en-US" sz="2400" dirty="0" err="1">
                <a:solidFill>
                  <a:srgbClr val="FFFF00"/>
                </a:solidFill>
              </a:rPr>
              <a:t>xây</a:t>
            </a:r>
            <a:r>
              <a:rPr lang="en-US" altLang="en-US" sz="2400" dirty="0">
                <a:solidFill>
                  <a:srgbClr val="FFFF00"/>
                </a:solidFill>
              </a:rPr>
              <a:t> </a:t>
            </a:r>
            <a:r>
              <a:rPr lang="en-US" altLang="en-US" sz="2400" dirty="0" err="1">
                <a:solidFill>
                  <a:srgbClr val="FFFF00"/>
                </a:solidFill>
              </a:rPr>
              <a:t>dựng</a:t>
            </a:r>
            <a:r>
              <a:rPr lang="en-US" altLang="en-US" sz="2400" dirty="0">
                <a:solidFill>
                  <a:srgbClr val="FFFF00"/>
                </a:solidFill>
              </a:rPr>
              <a:t>, </a:t>
            </a:r>
            <a:r>
              <a:rPr lang="en-US" altLang="en-US" sz="2400" dirty="0" err="1">
                <a:solidFill>
                  <a:srgbClr val="FFFF00"/>
                </a:solidFill>
              </a:rPr>
              <a:t>các</a:t>
            </a:r>
            <a:r>
              <a:rPr lang="vi-VN" altLang="en-US" sz="2400" dirty="0">
                <a:solidFill>
                  <a:srgbClr val="FFFF00"/>
                </a:solidFill>
              </a:rPr>
              <a:t> </a:t>
            </a:r>
            <a:r>
              <a:rPr lang="vi-VN" altLang="en-US" sz="2400" dirty="0" err="1">
                <a:solidFill>
                  <a:srgbClr val="FFFF00"/>
                </a:solidFill>
              </a:rPr>
              <a:t>tòa</a:t>
            </a:r>
            <a:r>
              <a:rPr lang="vi-VN" altLang="en-US" sz="2400" dirty="0">
                <a:solidFill>
                  <a:srgbClr val="FFFF00"/>
                </a:solidFill>
              </a:rPr>
              <a:t> </a:t>
            </a:r>
            <a:r>
              <a:rPr lang="vi-VN" altLang="en-US" sz="2400" dirty="0" err="1">
                <a:solidFill>
                  <a:srgbClr val="FFFF00"/>
                </a:solidFill>
              </a:rPr>
              <a:t>nhà</a:t>
            </a:r>
            <a:r>
              <a:rPr lang="vi-VN" altLang="en-US" sz="2400" dirty="0">
                <a:solidFill>
                  <a:srgbClr val="FFFF00"/>
                </a:solidFill>
              </a:rPr>
              <a:t>, di </a:t>
            </a:r>
            <a:r>
              <a:rPr lang="vi-VN" altLang="en-US" sz="2400" dirty="0" err="1">
                <a:solidFill>
                  <a:srgbClr val="FFFF00"/>
                </a:solidFill>
              </a:rPr>
              <a:t>tích</a:t>
            </a:r>
            <a:r>
              <a:rPr lang="vi-VN" altLang="en-US" sz="2400" dirty="0">
                <a:solidFill>
                  <a:srgbClr val="FFFF00"/>
                </a:solidFill>
              </a:rPr>
              <a:t> </a:t>
            </a:r>
            <a:r>
              <a:rPr lang="vi-VN" altLang="en-US" sz="2400" dirty="0" err="1">
                <a:solidFill>
                  <a:srgbClr val="FFFF00"/>
                </a:solidFill>
              </a:rPr>
              <a:t>lịch</a:t>
            </a:r>
            <a:r>
              <a:rPr lang="vi-VN" altLang="en-US" sz="2400" dirty="0">
                <a:solidFill>
                  <a:srgbClr val="FFFF00"/>
                </a:solidFill>
              </a:rPr>
              <a:t> </a:t>
            </a:r>
            <a:r>
              <a:rPr lang="vi-VN" altLang="en-US" sz="2400" dirty="0" err="1">
                <a:solidFill>
                  <a:srgbClr val="FFFF00"/>
                </a:solidFill>
              </a:rPr>
              <a:t>sử</a:t>
            </a:r>
            <a:r>
              <a:rPr lang="vi-VN" altLang="en-US" sz="2400" dirty="0">
                <a:solidFill>
                  <a:srgbClr val="FFFF00"/>
                </a:solidFill>
              </a:rPr>
              <a:t>, </a:t>
            </a:r>
            <a:r>
              <a:rPr lang="vi-VN" altLang="en-US" sz="2400" dirty="0" err="1">
                <a:solidFill>
                  <a:srgbClr val="FFFF00"/>
                </a:solidFill>
              </a:rPr>
              <a:t>và</a:t>
            </a:r>
            <a:r>
              <a:rPr lang="vi-VN" altLang="en-US" sz="2400" dirty="0">
                <a:solidFill>
                  <a:srgbClr val="FFFF00"/>
                </a:solidFill>
              </a:rPr>
              <a:t> </a:t>
            </a:r>
            <a:r>
              <a:rPr lang="vi-VN" altLang="en-US" sz="2400" dirty="0" err="1">
                <a:solidFill>
                  <a:srgbClr val="FFFF00"/>
                </a:solidFill>
              </a:rPr>
              <a:t>những</a:t>
            </a:r>
            <a:r>
              <a:rPr lang="vi-VN" altLang="en-US" sz="2400" dirty="0">
                <a:solidFill>
                  <a:srgbClr val="FFFF00"/>
                </a:solidFill>
              </a:rPr>
              <a:t> </a:t>
            </a:r>
            <a:r>
              <a:rPr lang="vi-VN" altLang="en-US" sz="2400" dirty="0" err="1">
                <a:solidFill>
                  <a:srgbClr val="FFFF00"/>
                </a:solidFill>
              </a:rPr>
              <a:t>bức</a:t>
            </a:r>
            <a:r>
              <a:rPr lang="vi-VN" altLang="en-US" sz="2400" dirty="0">
                <a:solidFill>
                  <a:srgbClr val="FFFF00"/>
                </a:solidFill>
              </a:rPr>
              <a:t> </a:t>
            </a:r>
            <a:r>
              <a:rPr lang="vi-VN" altLang="en-US" sz="2400" dirty="0" err="1">
                <a:solidFill>
                  <a:srgbClr val="FFFF00"/>
                </a:solidFill>
              </a:rPr>
              <a:t>tượng</a:t>
            </a:r>
            <a:r>
              <a:rPr lang="vi-VN" altLang="en-US" sz="2400" dirty="0">
                <a:solidFill>
                  <a:srgbClr val="FFFF00"/>
                </a:solidFill>
              </a:rPr>
              <a:t> </a:t>
            </a:r>
            <a:r>
              <a:rPr lang="vi-VN" altLang="en-US" sz="2400" dirty="0" err="1">
                <a:solidFill>
                  <a:srgbClr val="FFFF00"/>
                </a:solidFill>
              </a:rPr>
              <a:t>làm</a:t>
            </a:r>
            <a:r>
              <a:rPr lang="vi-VN" altLang="en-US" sz="2400" dirty="0">
                <a:solidFill>
                  <a:srgbClr val="FFFF00"/>
                </a:solidFill>
              </a:rPr>
              <a:t> </a:t>
            </a:r>
            <a:r>
              <a:rPr lang="en-US" altLang="en-US" sz="2400" dirty="0" err="1">
                <a:solidFill>
                  <a:srgbClr val="FFFF00"/>
                </a:solidFill>
              </a:rPr>
              <a:t>từ</a:t>
            </a:r>
            <a:r>
              <a:rPr lang="en-US" altLang="en-US" sz="2400" dirty="0">
                <a:solidFill>
                  <a:srgbClr val="FFFF00"/>
                </a:solidFill>
              </a:rPr>
              <a:t> </a:t>
            </a:r>
            <a:r>
              <a:rPr lang="vi-VN" altLang="en-US" sz="2400" dirty="0" err="1">
                <a:solidFill>
                  <a:srgbClr val="FFFF00"/>
                </a:solidFill>
              </a:rPr>
              <a:t>đá</a:t>
            </a:r>
            <a:r>
              <a:rPr lang="vi-VN" altLang="en-US" sz="2400" dirty="0">
                <a:solidFill>
                  <a:srgbClr val="FFFF00"/>
                </a:solidFill>
              </a:rPr>
              <a:t> vôi</a:t>
            </a:r>
            <a:r>
              <a:rPr lang="en-US" altLang="en-US" sz="2400" dirty="0">
                <a:solidFill>
                  <a:srgbClr val="FFFF00"/>
                </a:solidFill>
              </a:rPr>
              <a:t>, </a:t>
            </a:r>
            <a:r>
              <a:rPr lang="vi-VN" altLang="en-US" sz="2400" dirty="0" err="1">
                <a:solidFill>
                  <a:srgbClr val="FFFF00"/>
                </a:solidFill>
              </a:rPr>
              <a:t>đá</a:t>
            </a:r>
            <a:r>
              <a:rPr lang="vi-VN" altLang="en-US" sz="2400" dirty="0">
                <a:solidFill>
                  <a:srgbClr val="FFFF00"/>
                </a:solidFill>
              </a:rPr>
              <a:t> </a:t>
            </a:r>
            <a:r>
              <a:rPr lang="vi-VN" altLang="en-US" sz="2400" dirty="0" err="1">
                <a:solidFill>
                  <a:srgbClr val="FFFF00"/>
                </a:solidFill>
              </a:rPr>
              <a:t>cẩm</a:t>
            </a:r>
            <a:r>
              <a:rPr lang="vi-VN" altLang="en-US" sz="2400" dirty="0">
                <a:solidFill>
                  <a:srgbClr val="FFFF00"/>
                </a:solidFill>
              </a:rPr>
              <a:t> </a:t>
            </a:r>
            <a:r>
              <a:rPr lang="vi-VN" altLang="en-US" sz="2400" dirty="0" err="1">
                <a:solidFill>
                  <a:srgbClr val="FFFF00"/>
                </a:solidFill>
              </a:rPr>
              <a:t>thạch</a:t>
            </a:r>
            <a:r>
              <a:rPr lang="vi-VN" altLang="en-US" sz="2400" dirty="0">
                <a:solidFill>
                  <a:srgbClr val="FFFF00"/>
                </a:solidFill>
              </a:rPr>
              <a:t>. </a:t>
            </a:r>
            <a:endParaRPr lang="en-US" altLang="en-US" sz="2400" dirty="0">
              <a:solidFill>
                <a:srgbClr val="FFFF00"/>
              </a:solidFill>
            </a:endParaRPr>
          </a:p>
          <a:p>
            <a:pPr algn="just" eaLnBrk="1" hangingPunct="1">
              <a:lnSpc>
                <a:spcPct val="125000"/>
              </a:lnSpc>
              <a:spcBef>
                <a:spcPct val="0"/>
              </a:spcBef>
              <a:buClrTx/>
              <a:buSzTx/>
              <a:buFontTx/>
              <a:buNone/>
            </a:pPr>
            <a:r>
              <a:rPr lang="en-US" altLang="en-US" sz="2400" dirty="0">
                <a:solidFill>
                  <a:srgbClr val="FFFF00"/>
                </a:solidFill>
              </a:rPr>
              <a:t>	</a:t>
            </a:r>
            <a:r>
              <a:rPr lang="vi-VN" altLang="en-US" sz="2400" dirty="0">
                <a:solidFill>
                  <a:srgbClr val="FFFF00"/>
                </a:solidFill>
              </a:rPr>
              <a:t>Mưa </a:t>
            </a:r>
            <a:r>
              <a:rPr lang="vi-VN" altLang="en-US" sz="2400" dirty="0" err="1">
                <a:solidFill>
                  <a:srgbClr val="FFFF00"/>
                </a:solidFill>
              </a:rPr>
              <a:t>axit</a:t>
            </a:r>
            <a:r>
              <a:rPr lang="vi-VN" altLang="en-US" sz="2400" dirty="0">
                <a:solidFill>
                  <a:srgbClr val="FFFF00"/>
                </a:solidFill>
              </a:rPr>
              <a:t> </a:t>
            </a:r>
            <a:r>
              <a:rPr lang="vi-VN" altLang="en-US" sz="2400" dirty="0" err="1">
                <a:solidFill>
                  <a:srgbClr val="FFFF00"/>
                </a:solidFill>
              </a:rPr>
              <a:t>cũng</a:t>
            </a:r>
            <a:r>
              <a:rPr lang="vi-VN" altLang="en-US" sz="2400" dirty="0">
                <a:solidFill>
                  <a:srgbClr val="FFFF00"/>
                </a:solidFill>
              </a:rPr>
              <a:t> </a:t>
            </a:r>
            <a:r>
              <a:rPr lang="vi-VN" altLang="en-US" sz="2400" dirty="0" err="1">
                <a:solidFill>
                  <a:srgbClr val="FFFF00"/>
                </a:solidFill>
              </a:rPr>
              <a:t>làm</a:t>
            </a:r>
            <a:r>
              <a:rPr lang="vi-VN" altLang="en-US" sz="2400" dirty="0">
                <a:solidFill>
                  <a:srgbClr val="FFFF00"/>
                </a:solidFill>
              </a:rPr>
              <a:t> ăn </a:t>
            </a:r>
            <a:r>
              <a:rPr lang="vi-VN" altLang="en-US" sz="2400" dirty="0" err="1">
                <a:solidFill>
                  <a:srgbClr val="FFFF00"/>
                </a:solidFill>
              </a:rPr>
              <a:t>mòn</a:t>
            </a:r>
            <a:r>
              <a:rPr lang="vi-VN" altLang="en-US" sz="2400" dirty="0">
                <a:solidFill>
                  <a:srgbClr val="FFFF00"/>
                </a:solidFill>
              </a:rPr>
              <a:t> </a:t>
            </a:r>
            <a:r>
              <a:rPr lang="vi-VN" altLang="en-US" sz="2400" dirty="0" err="1">
                <a:solidFill>
                  <a:srgbClr val="FFFF00"/>
                </a:solidFill>
              </a:rPr>
              <a:t>các</a:t>
            </a:r>
            <a:r>
              <a:rPr lang="vi-VN" altLang="en-US" sz="2400" dirty="0">
                <a:solidFill>
                  <a:srgbClr val="FFFF00"/>
                </a:solidFill>
              </a:rPr>
              <a:t> kim </a:t>
            </a:r>
            <a:r>
              <a:rPr lang="vi-VN" altLang="en-US" sz="2400" dirty="0" err="1">
                <a:solidFill>
                  <a:srgbClr val="FFFF00"/>
                </a:solidFill>
              </a:rPr>
              <a:t>loại</a:t>
            </a:r>
            <a:r>
              <a:rPr lang="vi-VN" altLang="en-US" sz="2400" dirty="0">
                <a:solidFill>
                  <a:srgbClr val="FFFF00"/>
                </a:solidFill>
              </a:rPr>
              <a:t>, </a:t>
            </a:r>
            <a:r>
              <a:rPr lang="vi-VN" altLang="en-US" sz="2400" dirty="0" err="1">
                <a:solidFill>
                  <a:srgbClr val="FFFF00"/>
                </a:solidFill>
              </a:rPr>
              <a:t>đặc</a:t>
            </a:r>
            <a:r>
              <a:rPr lang="vi-VN" altLang="en-US" sz="2400" dirty="0">
                <a:solidFill>
                  <a:srgbClr val="FFFF00"/>
                </a:solidFill>
              </a:rPr>
              <a:t> </a:t>
            </a:r>
            <a:r>
              <a:rPr lang="vi-VN" altLang="en-US" sz="2400" dirty="0" err="1">
                <a:solidFill>
                  <a:srgbClr val="FFFF00"/>
                </a:solidFill>
              </a:rPr>
              <a:t>biệt</a:t>
            </a:r>
            <a:r>
              <a:rPr lang="vi-VN" altLang="en-US" sz="2400" dirty="0">
                <a:solidFill>
                  <a:srgbClr val="FFFF00"/>
                </a:solidFill>
              </a:rPr>
              <a:t> </a:t>
            </a:r>
            <a:r>
              <a:rPr lang="vi-VN" altLang="en-US" sz="2400" dirty="0" err="1">
                <a:solidFill>
                  <a:srgbClr val="FFFF00"/>
                </a:solidFill>
              </a:rPr>
              <a:t>là</a:t>
            </a:r>
            <a:r>
              <a:rPr lang="vi-VN" altLang="en-US" sz="2400" dirty="0">
                <a:solidFill>
                  <a:srgbClr val="FFFF00"/>
                </a:solidFill>
              </a:rPr>
              <a:t> </a:t>
            </a:r>
            <a:r>
              <a:rPr lang="vi-VN" altLang="en-US" sz="2400" u="sng" dirty="0" err="1">
                <a:solidFill>
                  <a:srgbClr val="FF0000"/>
                </a:solidFill>
                <a:hlinkClick r:id="rId2" tooltip="Sắt">
                  <a:extLst>
                    <a:ext uri="{A12FA001-AC4F-418D-AE19-62706E023703}">
                      <ahyp:hlinkClr xmlns:ahyp="http://schemas.microsoft.com/office/drawing/2018/hyperlinkcolor" val="tx"/>
                    </a:ext>
                  </a:extLst>
                </a:hlinkClick>
              </a:rPr>
              <a:t>sắt</a:t>
            </a:r>
            <a:r>
              <a:rPr lang="vi-VN" altLang="en-US" sz="2400" dirty="0">
                <a:solidFill>
                  <a:srgbClr val="FF0000"/>
                </a:solidFill>
              </a:rPr>
              <a:t>, </a:t>
            </a:r>
            <a:r>
              <a:rPr lang="vi-VN" altLang="en-US" sz="2400" u="sng" dirty="0" err="1">
                <a:solidFill>
                  <a:srgbClr val="FF0000"/>
                </a:solidFill>
                <a:hlinkClick r:id="rId3" tooltip="Thép">
                  <a:extLst>
                    <a:ext uri="{A12FA001-AC4F-418D-AE19-62706E023703}">
                      <ahyp:hlinkClr xmlns:ahyp="http://schemas.microsoft.com/office/drawing/2018/hyperlinkcolor" val="tx"/>
                    </a:ext>
                  </a:extLst>
                </a:hlinkClick>
              </a:rPr>
              <a:t>thép</a:t>
            </a:r>
            <a:r>
              <a:rPr lang="en-US" altLang="en-US" sz="2400" dirty="0">
                <a:solidFill>
                  <a:srgbClr val="FF0000"/>
                </a:solidFill>
              </a:rPr>
              <a:t> </a:t>
            </a:r>
            <a:r>
              <a:rPr lang="vi-VN" altLang="en-US" sz="2400" dirty="0" err="1">
                <a:solidFill>
                  <a:srgbClr val="FF0000"/>
                </a:solidFill>
              </a:rPr>
              <a:t>và</a:t>
            </a:r>
            <a:r>
              <a:rPr lang="vi-VN" altLang="en-US" sz="2400" dirty="0">
                <a:solidFill>
                  <a:srgbClr val="FF0000"/>
                </a:solidFill>
              </a:rPr>
              <a:t> </a:t>
            </a:r>
            <a:r>
              <a:rPr lang="vi-VN" altLang="en-US" sz="2400" u="sng" dirty="0" err="1">
                <a:solidFill>
                  <a:srgbClr val="FF0000"/>
                </a:solidFill>
                <a:hlinkClick r:id="rId4" tooltip="Đồng">
                  <a:extLst>
                    <a:ext uri="{A12FA001-AC4F-418D-AE19-62706E023703}">
                      <ahyp:hlinkClr xmlns:ahyp="http://schemas.microsoft.com/office/drawing/2018/hyperlinkcolor" val="tx"/>
                    </a:ext>
                  </a:extLst>
                </a:hlinkClick>
              </a:rPr>
              <a:t>đồng</a:t>
            </a:r>
            <a:r>
              <a:rPr lang="vi-VN" altLang="en-US" sz="2400" dirty="0">
                <a:solidFill>
                  <a:srgbClr val="FF0000"/>
                </a:solidFill>
              </a:rPr>
              <a:t>.</a:t>
            </a:r>
            <a:endParaRPr lang="en-US" altLang="en-US" sz="2400" dirty="0">
              <a:solidFill>
                <a:srgbClr val="FF0000"/>
              </a:solidFill>
            </a:endParaRPr>
          </a:p>
        </p:txBody>
      </p:sp>
      <p:pic>
        <p:nvPicPr>
          <p:cNvPr id="6" name="Picture 25" descr="https://encrypted-tbn0.gstatic.com/images?q=tbn:ANd9GcRo6kMX8bsFHvj4jyuRBj4vDGjBAoAQtQxsGSPMjqZSfuWaJUrNWg">
            <a:extLst>
              <a:ext uri="{FF2B5EF4-FFF2-40B4-BE49-F238E27FC236}">
                <a16:creationId xmlns:a16="http://schemas.microsoft.com/office/drawing/2014/main" id="{320FB297-AE30-48AF-BA0D-28708ADAE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841" y="3237713"/>
            <a:ext cx="4937126" cy="362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nhung-ky-quan-the-gioi-co-nguy-co-tuyet-chung-vi-thoi-tiet-khac-nghiet-10">
            <a:extLst>
              <a:ext uri="{FF2B5EF4-FFF2-40B4-BE49-F238E27FC236}">
                <a16:creationId xmlns:a16="http://schemas.microsoft.com/office/drawing/2014/main" id="{1B194780-E37C-4DFF-B438-775358797E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7479" y="3223428"/>
            <a:ext cx="4424680" cy="364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3">
            <a:extLst>
              <a:ext uri="{FF2B5EF4-FFF2-40B4-BE49-F238E27FC236}">
                <a16:creationId xmlns:a16="http://schemas.microsoft.com/office/drawing/2014/main" id="{8424EC0C-E7CF-4549-9C13-016E05EED661}"/>
              </a:ext>
            </a:extLst>
          </p:cNvPr>
          <p:cNvSpPr txBox="1">
            <a:spLocks noChangeArrowheads="1"/>
          </p:cNvSpPr>
          <p:nvPr/>
        </p:nvSpPr>
        <p:spPr bwMode="auto">
          <a:xfrm>
            <a:off x="3886200" y="0"/>
            <a:ext cx="4953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b="1">
                <a:solidFill>
                  <a:srgbClr val="FF0000"/>
                </a:solidFill>
                <a:latin typeface="Times New Roman" panose="02020603050405020304" pitchFamily="18" charset="0"/>
                <a:cs typeface="Times New Roman" panose="02020603050405020304" pitchFamily="18" charset="0"/>
              </a:rPr>
              <a:t>Em có biết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par>
                          <p:cTn id="8" fill="hold" nodeType="afterGroup">
                            <p:stCondLst>
                              <p:cond delay="20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par>
                          <p:cTn id="12" fill="hold" nodeType="afterGroup">
                            <p:stCondLst>
                              <p:cond delay="2500"/>
                            </p:stCondLst>
                            <p:childTnLst>
                              <p:par>
                                <p:cTn id="13" presetID="5"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39938" name="Picture 19" descr="http://www.benh.vn/upload/image/benhvephoi_benhvn.jpg">
            <a:extLst>
              <a:ext uri="{FF2B5EF4-FFF2-40B4-BE49-F238E27FC236}">
                <a16:creationId xmlns:a16="http://schemas.microsoft.com/office/drawing/2014/main" id="{EA6EFA41-DCC6-4C32-B9A1-B59E45C08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705" y="3743324"/>
            <a:ext cx="3903509"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kawahijen128">
            <a:extLst>
              <a:ext uri="{FF2B5EF4-FFF2-40B4-BE49-F238E27FC236}">
                <a16:creationId xmlns:a16="http://schemas.microsoft.com/office/drawing/2014/main" id="{E6921D5F-C820-4AA4-9255-F61999046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62" y="3743325"/>
            <a:ext cx="394991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alotin">
            <a:extLst>
              <a:ext uri="{FF2B5EF4-FFF2-40B4-BE49-F238E27FC236}">
                <a16:creationId xmlns:a16="http://schemas.microsoft.com/office/drawing/2014/main" id="{151A1DF5-24AF-4CC6-A434-214CDFEE3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0422" y="3715253"/>
            <a:ext cx="3568112" cy="314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Picture 5" descr="ANd9GcQZ5F72SrO1t-qRUfK7YctxI0V9X-ToJvLTSTLogz3tGlnSobyM">
            <a:extLst>
              <a:ext uri="{FF2B5EF4-FFF2-40B4-BE49-F238E27FC236}">
                <a16:creationId xmlns:a16="http://schemas.microsoft.com/office/drawing/2014/main" id="{D354CC2A-DF84-46BC-A9B5-4A2658E9C65F}"/>
              </a:ext>
            </a:extLst>
          </p:cNvPr>
          <p:cNvSpPr>
            <a:spLocks noChangeAspect="1" noChangeArrowheads="1"/>
          </p:cNvSpPr>
          <p:nvPr/>
        </p:nvSpPr>
        <p:spPr bwMode="auto">
          <a:xfrm>
            <a:off x="8534400" y="4343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9" name="TextBox 8">
            <a:extLst>
              <a:ext uri="{FF2B5EF4-FFF2-40B4-BE49-F238E27FC236}">
                <a16:creationId xmlns:a16="http://schemas.microsoft.com/office/drawing/2014/main" id="{B2593169-8279-4402-8C74-397B81893743}"/>
              </a:ext>
            </a:extLst>
          </p:cNvPr>
          <p:cNvSpPr txBox="1">
            <a:spLocks noChangeArrowheads="1"/>
          </p:cNvSpPr>
          <p:nvPr/>
        </p:nvSpPr>
        <p:spPr bwMode="auto">
          <a:xfrm>
            <a:off x="76200" y="850900"/>
            <a:ext cx="11944350" cy="253069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just" eaLnBrk="1" hangingPunct="1">
              <a:lnSpc>
                <a:spcPct val="135000"/>
              </a:lnSpc>
              <a:spcBef>
                <a:spcPct val="0"/>
              </a:spcBef>
              <a:buClrTx/>
              <a:buSzTx/>
              <a:buFontTx/>
              <a:buNone/>
            </a:pPr>
            <a:r>
              <a:rPr lang="en-US" altLang="en-US" sz="2400" dirty="0">
                <a:solidFill>
                  <a:srgbClr val="FFFF00"/>
                </a:solidFill>
              </a:rPr>
              <a:t>	</a:t>
            </a:r>
            <a:r>
              <a:rPr lang="vi-VN" altLang="en-US" sz="2400" dirty="0">
                <a:solidFill>
                  <a:srgbClr val="FFFF00"/>
                </a:solidFill>
              </a:rPr>
              <a:t>Mưa </a:t>
            </a:r>
            <a:r>
              <a:rPr lang="vi-VN" altLang="en-US" sz="2400" dirty="0" err="1">
                <a:solidFill>
                  <a:srgbClr val="FFFF00"/>
                </a:solidFill>
              </a:rPr>
              <a:t>axit</a:t>
            </a:r>
            <a:r>
              <a:rPr lang="vi-VN" altLang="en-US" sz="2400" dirty="0">
                <a:solidFill>
                  <a:srgbClr val="FFFF00"/>
                </a:solidFill>
              </a:rPr>
              <a:t> </a:t>
            </a:r>
            <a:r>
              <a:rPr lang="vi-VN" altLang="en-US" sz="2400" dirty="0" err="1">
                <a:solidFill>
                  <a:srgbClr val="FFFF00"/>
                </a:solidFill>
              </a:rPr>
              <a:t>dẫn</a:t>
            </a:r>
            <a:r>
              <a:rPr lang="vi-VN" altLang="en-US" sz="2400" dirty="0">
                <a:solidFill>
                  <a:srgbClr val="FFFF00"/>
                </a:solidFill>
              </a:rPr>
              <a:t> </a:t>
            </a:r>
            <a:r>
              <a:rPr lang="vi-VN" altLang="en-US" sz="2400" dirty="0" err="1">
                <a:solidFill>
                  <a:srgbClr val="FFFF00"/>
                </a:solidFill>
              </a:rPr>
              <a:t>đến</a:t>
            </a:r>
            <a:r>
              <a:rPr lang="vi-VN" altLang="en-US" sz="2400" dirty="0">
                <a:solidFill>
                  <a:srgbClr val="FFFF00"/>
                </a:solidFill>
              </a:rPr>
              <a:t> </a:t>
            </a:r>
            <a:r>
              <a:rPr lang="vi-VN" altLang="en-US" sz="2400" dirty="0" err="1">
                <a:solidFill>
                  <a:srgbClr val="FFFF00"/>
                </a:solidFill>
              </a:rPr>
              <a:t>sự</a:t>
            </a:r>
            <a:r>
              <a:rPr lang="vi-VN" altLang="en-US" sz="2400" dirty="0">
                <a:solidFill>
                  <a:srgbClr val="FFFF00"/>
                </a:solidFill>
              </a:rPr>
              <a:t> </a:t>
            </a:r>
            <a:r>
              <a:rPr lang="vi-VN" altLang="en-US" sz="2400" dirty="0" err="1">
                <a:solidFill>
                  <a:srgbClr val="FFFF00"/>
                </a:solidFill>
              </a:rPr>
              <a:t>hình</a:t>
            </a:r>
            <a:r>
              <a:rPr lang="vi-VN" altLang="en-US" sz="2400" dirty="0">
                <a:solidFill>
                  <a:srgbClr val="FFFF00"/>
                </a:solidFill>
              </a:rPr>
              <a:t> </a:t>
            </a:r>
            <a:r>
              <a:rPr lang="vi-VN" altLang="en-US" sz="2400" dirty="0" err="1">
                <a:solidFill>
                  <a:srgbClr val="FFFF00"/>
                </a:solidFill>
              </a:rPr>
              <a:t>thành</a:t>
            </a:r>
            <a:r>
              <a:rPr lang="vi-VN" altLang="en-US" sz="2400" dirty="0">
                <a:solidFill>
                  <a:srgbClr val="FFFF00"/>
                </a:solidFill>
              </a:rPr>
              <a:t> </a:t>
            </a:r>
            <a:r>
              <a:rPr lang="vi-VN" altLang="en-US" sz="2400" dirty="0" err="1">
                <a:solidFill>
                  <a:srgbClr val="FFFF00"/>
                </a:solidFill>
              </a:rPr>
              <a:t>các</a:t>
            </a:r>
            <a:r>
              <a:rPr lang="vi-VN" altLang="en-US" sz="2400" dirty="0">
                <a:solidFill>
                  <a:srgbClr val="FFFF00"/>
                </a:solidFill>
              </a:rPr>
              <a:t> </a:t>
            </a:r>
            <a:r>
              <a:rPr lang="vi-VN" altLang="en-US" sz="2400" dirty="0" err="1">
                <a:solidFill>
                  <a:srgbClr val="FFFF00"/>
                </a:solidFill>
              </a:rPr>
              <a:t>hợp</a:t>
            </a:r>
            <a:r>
              <a:rPr lang="vi-VN" altLang="en-US" sz="2400" dirty="0">
                <a:solidFill>
                  <a:srgbClr val="FFFF00"/>
                </a:solidFill>
              </a:rPr>
              <a:t> </a:t>
            </a:r>
            <a:r>
              <a:rPr lang="vi-VN" altLang="en-US" sz="2400" dirty="0" err="1">
                <a:solidFill>
                  <a:srgbClr val="FFFF00"/>
                </a:solidFill>
              </a:rPr>
              <a:t>chất</a:t>
            </a:r>
            <a:r>
              <a:rPr lang="vi-VN" altLang="en-US" sz="2400" dirty="0">
                <a:solidFill>
                  <a:srgbClr val="FFFF00"/>
                </a:solidFill>
              </a:rPr>
              <a:t> </a:t>
            </a:r>
            <a:r>
              <a:rPr lang="vi-VN" altLang="en-US" sz="2400" dirty="0" err="1">
                <a:solidFill>
                  <a:srgbClr val="FFFF00"/>
                </a:solidFill>
              </a:rPr>
              <a:t>độc</a:t>
            </a:r>
            <a:r>
              <a:rPr lang="vi-VN" altLang="en-US" sz="2400" dirty="0">
                <a:solidFill>
                  <a:srgbClr val="FFFF00"/>
                </a:solidFill>
              </a:rPr>
              <a:t> </a:t>
            </a:r>
            <a:r>
              <a:rPr lang="vi-VN" altLang="en-US" sz="2400" dirty="0" err="1">
                <a:solidFill>
                  <a:srgbClr val="FFFF00"/>
                </a:solidFill>
              </a:rPr>
              <a:t>hại</a:t>
            </a:r>
            <a:r>
              <a:rPr lang="vi-VN" altLang="en-US" sz="2400" dirty="0">
                <a:solidFill>
                  <a:srgbClr val="FFFF00"/>
                </a:solidFill>
              </a:rPr>
              <a:t>. </a:t>
            </a:r>
            <a:r>
              <a:rPr lang="en-US" altLang="en-US" sz="2400" dirty="0">
                <a:solidFill>
                  <a:srgbClr val="FFFF00"/>
                </a:solidFill>
              </a:rPr>
              <a:t>C</a:t>
            </a:r>
            <a:r>
              <a:rPr lang="vi-VN" altLang="en-US" sz="2400" dirty="0" err="1">
                <a:solidFill>
                  <a:srgbClr val="FFFF00"/>
                </a:solidFill>
              </a:rPr>
              <a:t>ác</a:t>
            </a:r>
            <a:r>
              <a:rPr lang="vi-VN" altLang="en-US" sz="2400" dirty="0">
                <a:solidFill>
                  <a:srgbClr val="FFFF00"/>
                </a:solidFill>
              </a:rPr>
              <a:t> </a:t>
            </a:r>
            <a:r>
              <a:rPr lang="vi-VN" altLang="en-US" sz="2400" dirty="0" err="1">
                <a:solidFill>
                  <a:srgbClr val="FFFF00"/>
                </a:solidFill>
              </a:rPr>
              <a:t>hợp</a:t>
            </a:r>
            <a:r>
              <a:rPr lang="vi-VN" altLang="en-US" sz="2400" dirty="0">
                <a:solidFill>
                  <a:srgbClr val="FFFF00"/>
                </a:solidFill>
              </a:rPr>
              <a:t> </a:t>
            </a:r>
            <a:r>
              <a:rPr lang="vi-VN" altLang="en-US" sz="2400" dirty="0" err="1">
                <a:solidFill>
                  <a:srgbClr val="FFFF00"/>
                </a:solidFill>
              </a:rPr>
              <a:t>chất</a:t>
            </a:r>
            <a:r>
              <a:rPr lang="vi-VN" altLang="en-US" sz="2400" dirty="0">
                <a:solidFill>
                  <a:srgbClr val="FFFF00"/>
                </a:solidFill>
              </a:rPr>
              <a:t> </a:t>
            </a:r>
            <a:r>
              <a:rPr lang="en-US" altLang="en-US" sz="2400" dirty="0" err="1">
                <a:solidFill>
                  <a:srgbClr val="FFFF00"/>
                </a:solidFill>
              </a:rPr>
              <a:t>này</a:t>
            </a:r>
            <a:r>
              <a:rPr lang="vi-VN" altLang="en-US" sz="2400" dirty="0">
                <a:solidFill>
                  <a:srgbClr val="FFFF00"/>
                </a:solidFill>
              </a:rPr>
              <a:t> </a:t>
            </a:r>
            <a:r>
              <a:rPr lang="vi-VN" altLang="en-US" sz="2400" dirty="0" err="1">
                <a:solidFill>
                  <a:srgbClr val="FFFF00"/>
                </a:solidFill>
              </a:rPr>
              <a:t>có</a:t>
            </a:r>
            <a:r>
              <a:rPr lang="vi-VN" altLang="en-US" sz="2400" dirty="0">
                <a:solidFill>
                  <a:srgbClr val="FFFF00"/>
                </a:solidFill>
              </a:rPr>
              <a:t> </a:t>
            </a:r>
            <a:r>
              <a:rPr lang="vi-VN" altLang="en-US" sz="2400" dirty="0" err="1">
                <a:solidFill>
                  <a:srgbClr val="FFFF00"/>
                </a:solidFill>
              </a:rPr>
              <a:t>thể</a:t>
            </a:r>
            <a:r>
              <a:rPr lang="vi-VN" altLang="en-US" sz="2400" dirty="0">
                <a:solidFill>
                  <a:srgbClr val="FFFF00"/>
                </a:solidFill>
              </a:rPr>
              <a:t> </a:t>
            </a:r>
            <a:r>
              <a:rPr lang="vi-VN" altLang="en-US" sz="2400" dirty="0" err="1">
                <a:solidFill>
                  <a:srgbClr val="FFFF00"/>
                </a:solidFill>
              </a:rPr>
              <a:t>thấm</a:t>
            </a:r>
            <a:r>
              <a:rPr lang="vi-VN" altLang="en-US" sz="2400" dirty="0">
                <a:solidFill>
                  <a:srgbClr val="FFFF00"/>
                </a:solidFill>
              </a:rPr>
              <a:t> </a:t>
            </a:r>
            <a:r>
              <a:rPr lang="vi-VN" altLang="en-US" sz="2400" dirty="0" err="1">
                <a:solidFill>
                  <a:srgbClr val="FFFF00"/>
                </a:solidFill>
              </a:rPr>
              <a:t>vào</a:t>
            </a:r>
            <a:r>
              <a:rPr lang="vi-VN" altLang="en-US" sz="2400" dirty="0">
                <a:solidFill>
                  <a:srgbClr val="FFFF00"/>
                </a:solidFill>
              </a:rPr>
              <a:t> </a:t>
            </a:r>
            <a:r>
              <a:rPr lang="vi-VN" altLang="en-US" sz="2400" dirty="0" err="1">
                <a:solidFill>
                  <a:srgbClr val="FFFF00"/>
                </a:solidFill>
              </a:rPr>
              <a:t>nước</a:t>
            </a:r>
            <a:r>
              <a:rPr lang="vi-VN" altLang="en-US" sz="2400" dirty="0">
                <a:solidFill>
                  <a:srgbClr val="FFFF00"/>
                </a:solidFill>
              </a:rPr>
              <a:t> </a:t>
            </a:r>
            <a:r>
              <a:rPr lang="vi-VN" altLang="en-US" sz="2400" dirty="0" err="1">
                <a:solidFill>
                  <a:srgbClr val="FFFF00"/>
                </a:solidFill>
              </a:rPr>
              <a:t>uống</a:t>
            </a:r>
            <a:r>
              <a:rPr lang="vi-VN" altLang="en-US" sz="2400" dirty="0">
                <a:solidFill>
                  <a:srgbClr val="FFFF00"/>
                </a:solidFill>
              </a:rPr>
              <a:t>, thâm </a:t>
            </a:r>
            <a:r>
              <a:rPr lang="vi-VN" altLang="en-US" sz="2400" dirty="0" err="1">
                <a:solidFill>
                  <a:srgbClr val="FFFF00"/>
                </a:solidFill>
              </a:rPr>
              <a:t>nhập</a:t>
            </a:r>
            <a:r>
              <a:rPr lang="vi-VN" altLang="en-US" sz="2400" dirty="0">
                <a:solidFill>
                  <a:srgbClr val="FFFF00"/>
                </a:solidFill>
              </a:rPr>
              <a:t> </a:t>
            </a:r>
            <a:r>
              <a:rPr lang="vi-VN" altLang="en-US" sz="2400" dirty="0" err="1">
                <a:solidFill>
                  <a:srgbClr val="FFFF00"/>
                </a:solidFill>
              </a:rPr>
              <a:t>vào</a:t>
            </a:r>
            <a:r>
              <a:rPr lang="vi-VN" altLang="en-US" sz="2400" dirty="0">
                <a:solidFill>
                  <a:srgbClr val="FFFF00"/>
                </a:solidFill>
              </a:rPr>
              <a:t> </a:t>
            </a:r>
            <a:r>
              <a:rPr lang="vi-VN" altLang="en-US" sz="2400" dirty="0" err="1">
                <a:solidFill>
                  <a:srgbClr val="FFFF00"/>
                </a:solidFill>
              </a:rPr>
              <a:t>chuỗi</a:t>
            </a:r>
            <a:r>
              <a:rPr lang="vi-VN" altLang="en-US" sz="2400" dirty="0">
                <a:solidFill>
                  <a:srgbClr val="FFFF00"/>
                </a:solidFill>
              </a:rPr>
              <a:t> </a:t>
            </a:r>
            <a:r>
              <a:rPr lang="vi-VN" altLang="en-US" sz="2400" dirty="0" err="1">
                <a:solidFill>
                  <a:srgbClr val="FFFF00"/>
                </a:solidFill>
              </a:rPr>
              <a:t>thực</a:t>
            </a:r>
            <a:r>
              <a:rPr lang="vi-VN" altLang="en-US" sz="2400" dirty="0">
                <a:solidFill>
                  <a:srgbClr val="FFFF00"/>
                </a:solidFill>
              </a:rPr>
              <a:t> </a:t>
            </a:r>
            <a:r>
              <a:rPr lang="vi-VN" altLang="en-US" sz="2400" dirty="0" err="1">
                <a:solidFill>
                  <a:srgbClr val="FFFF00"/>
                </a:solidFill>
              </a:rPr>
              <a:t>phẩm</a:t>
            </a:r>
            <a:r>
              <a:rPr lang="vi-VN" altLang="en-US" sz="2400" dirty="0">
                <a:solidFill>
                  <a:srgbClr val="FFFF00"/>
                </a:solidFill>
              </a:rPr>
              <a:t> gây </a:t>
            </a:r>
            <a:r>
              <a:rPr lang="vi-VN" altLang="en-US" sz="2400" dirty="0" err="1">
                <a:solidFill>
                  <a:srgbClr val="FFFF00"/>
                </a:solidFill>
              </a:rPr>
              <a:t>tổn</a:t>
            </a:r>
            <a:r>
              <a:rPr lang="vi-VN" altLang="en-US" sz="2400" dirty="0">
                <a:solidFill>
                  <a:srgbClr val="FFFF00"/>
                </a:solidFill>
              </a:rPr>
              <a:t> </a:t>
            </a:r>
            <a:r>
              <a:rPr lang="vi-VN" altLang="en-US" sz="2400" dirty="0" err="1">
                <a:solidFill>
                  <a:srgbClr val="FFFF00"/>
                </a:solidFill>
              </a:rPr>
              <a:t>hại</a:t>
            </a:r>
            <a:r>
              <a:rPr lang="vi-VN" altLang="en-US" sz="2400" dirty="0">
                <a:solidFill>
                  <a:srgbClr val="FFFF00"/>
                </a:solidFill>
              </a:rPr>
              <a:t> </a:t>
            </a:r>
            <a:r>
              <a:rPr lang="vi-VN" altLang="en-US" sz="2400" dirty="0" err="1">
                <a:solidFill>
                  <a:srgbClr val="FFFF00"/>
                </a:solidFill>
              </a:rPr>
              <a:t>các</a:t>
            </a:r>
            <a:r>
              <a:rPr lang="vi-VN" altLang="en-US" sz="2400" dirty="0">
                <a:solidFill>
                  <a:srgbClr val="FFFF00"/>
                </a:solidFill>
              </a:rPr>
              <a:t> dây </a:t>
            </a:r>
            <a:r>
              <a:rPr lang="vi-VN" altLang="en-US" sz="2400" dirty="0" err="1">
                <a:solidFill>
                  <a:srgbClr val="FFFF00"/>
                </a:solidFill>
              </a:rPr>
              <a:t>thần</a:t>
            </a:r>
            <a:r>
              <a:rPr lang="vi-VN" altLang="en-US" sz="2400" dirty="0">
                <a:solidFill>
                  <a:srgbClr val="FFFF00"/>
                </a:solidFill>
              </a:rPr>
              <a:t> kinh ở </a:t>
            </a:r>
            <a:r>
              <a:rPr lang="vi-VN" altLang="en-US" sz="2400" dirty="0" err="1">
                <a:solidFill>
                  <a:srgbClr val="FFFF00"/>
                </a:solidFill>
              </a:rPr>
              <a:t>trẻ</a:t>
            </a:r>
            <a:r>
              <a:rPr lang="vi-VN" altLang="en-US" sz="2400" dirty="0">
                <a:solidFill>
                  <a:srgbClr val="FFFF00"/>
                </a:solidFill>
              </a:rPr>
              <a:t> em, </a:t>
            </a:r>
            <a:r>
              <a:rPr lang="vi-VN" altLang="en-US" sz="2400" dirty="0" err="1">
                <a:solidFill>
                  <a:srgbClr val="FFFF00"/>
                </a:solidFill>
              </a:rPr>
              <a:t>hoặc</a:t>
            </a:r>
            <a:r>
              <a:rPr lang="vi-VN" altLang="en-US" sz="2400" dirty="0">
                <a:solidFill>
                  <a:srgbClr val="FFFF00"/>
                </a:solidFill>
              </a:rPr>
              <a:t> </a:t>
            </a:r>
            <a:r>
              <a:rPr lang="vi-VN" altLang="en-US" sz="2400" dirty="0" err="1">
                <a:solidFill>
                  <a:srgbClr val="FFFF00"/>
                </a:solidFill>
              </a:rPr>
              <a:t>dẫn</a:t>
            </a:r>
            <a:r>
              <a:rPr lang="vi-VN" altLang="en-US" sz="2400" dirty="0">
                <a:solidFill>
                  <a:srgbClr val="FFFF00"/>
                </a:solidFill>
              </a:rPr>
              <a:t> </a:t>
            </a:r>
            <a:r>
              <a:rPr lang="vi-VN" altLang="en-US" sz="2400" dirty="0" err="1">
                <a:solidFill>
                  <a:srgbClr val="FFFF00"/>
                </a:solidFill>
              </a:rPr>
              <a:t>đến</a:t>
            </a:r>
            <a:r>
              <a:rPr lang="vi-VN" altLang="en-US" sz="2400" dirty="0">
                <a:solidFill>
                  <a:srgbClr val="FFFF00"/>
                </a:solidFill>
              </a:rPr>
              <a:t> </a:t>
            </a:r>
            <a:r>
              <a:rPr lang="vi-VN" altLang="en-US" sz="2400" dirty="0" err="1">
                <a:solidFill>
                  <a:srgbClr val="FFFF00"/>
                </a:solidFill>
              </a:rPr>
              <a:t>tổn</a:t>
            </a:r>
            <a:r>
              <a:rPr lang="vi-VN" altLang="en-US" sz="2400" dirty="0">
                <a:solidFill>
                  <a:srgbClr val="FFFF00"/>
                </a:solidFill>
              </a:rPr>
              <a:t> thương </a:t>
            </a:r>
            <a:r>
              <a:rPr lang="vi-VN" altLang="en-US" sz="2400" dirty="0" err="1">
                <a:solidFill>
                  <a:srgbClr val="FFFF00"/>
                </a:solidFill>
              </a:rPr>
              <a:t>não</a:t>
            </a:r>
            <a:r>
              <a:rPr lang="vi-VN" altLang="en-US" sz="2400" dirty="0">
                <a:solidFill>
                  <a:srgbClr val="FFFF00"/>
                </a:solidFill>
              </a:rPr>
              <a:t> nghiêm </a:t>
            </a:r>
            <a:r>
              <a:rPr lang="vi-VN" altLang="en-US" sz="2400" dirty="0" err="1">
                <a:solidFill>
                  <a:srgbClr val="FFFF00"/>
                </a:solidFill>
              </a:rPr>
              <a:t>trọng</a:t>
            </a:r>
            <a:r>
              <a:rPr lang="vi-VN" altLang="en-US" sz="2400" dirty="0">
                <a:solidFill>
                  <a:srgbClr val="FFFF00"/>
                </a:solidFill>
              </a:rPr>
              <a:t>, </a:t>
            </a:r>
            <a:r>
              <a:rPr lang="vi-VN" altLang="en-US" sz="2400" dirty="0" err="1">
                <a:solidFill>
                  <a:srgbClr val="FFFF00"/>
                </a:solidFill>
              </a:rPr>
              <a:t>thậm</a:t>
            </a:r>
            <a:r>
              <a:rPr lang="vi-VN" altLang="en-US" sz="2400" dirty="0">
                <a:solidFill>
                  <a:srgbClr val="FFFF00"/>
                </a:solidFill>
              </a:rPr>
              <a:t> </a:t>
            </a:r>
            <a:r>
              <a:rPr lang="vi-VN" altLang="en-US" sz="2400" dirty="0" err="1">
                <a:solidFill>
                  <a:srgbClr val="FFFF00"/>
                </a:solidFill>
              </a:rPr>
              <a:t>chí</a:t>
            </a:r>
            <a:r>
              <a:rPr lang="vi-VN" altLang="en-US" sz="2400" dirty="0">
                <a:solidFill>
                  <a:srgbClr val="FFFF00"/>
                </a:solidFill>
              </a:rPr>
              <a:t> </a:t>
            </a:r>
            <a:r>
              <a:rPr lang="vi-VN" altLang="en-US" sz="2400" dirty="0" err="1">
                <a:solidFill>
                  <a:srgbClr val="FFFF00"/>
                </a:solidFill>
              </a:rPr>
              <a:t>tử</a:t>
            </a:r>
            <a:r>
              <a:rPr lang="vi-VN" altLang="en-US" sz="2400" dirty="0">
                <a:solidFill>
                  <a:srgbClr val="FFFF00"/>
                </a:solidFill>
              </a:rPr>
              <a:t> vong.</a:t>
            </a:r>
            <a:r>
              <a:rPr lang="en-US" altLang="en-US" sz="2400" dirty="0">
                <a:solidFill>
                  <a:srgbClr val="FFFF00"/>
                </a:solidFill>
              </a:rPr>
              <a:t> </a:t>
            </a:r>
            <a:r>
              <a:rPr lang="en-US" altLang="en-US" sz="2400" dirty="0" err="1">
                <a:solidFill>
                  <a:srgbClr val="FFFF00"/>
                </a:solidFill>
              </a:rPr>
              <a:t>Ngoài</a:t>
            </a:r>
            <a:r>
              <a:rPr lang="en-US" altLang="en-US" sz="2400" dirty="0">
                <a:solidFill>
                  <a:srgbClr val="FFFF00"/>
                </a:solidFill>
              </a:rPr>
              <a:t> ra </a:t>
            </a:r>
            <a:r>
              <a:rPr lang="en-US" altLang="en-US" sz="2400" dirty="0" err="1">
                <a:solidFill>
                  <a:srgbClr val="FFFF00"/>
                </a:solidFill>
              </a:rPr>
              <a:t>chúng</a:t>
            </a:r>
            <a:r>
              <a:rPr lang="en-US" altLang="en-US" sz="2400" dirty="0">
                <a:solidFill>
                  <a:srgbClr val="FFFF00"/>
                </a:solidFill>
              </a:rPr>
              <a:t> </a:t>
            </a:r>
            <a:r>
              <a:rPr lang="en-US" altLang="en-US" sz="2400" dirty="0" err="1">
                <a:solidFill>
                  <a:srgbClr val="FFFF00"/>
                </a:solidFill>
              </a:rPr>
              <a:t>làm</a:t>
            </a:r>
            <a:r>
              <a:rPr lang="en-US" altLang="en-US" sz="2400" dirty="0">
                <a:solidFill>
                  <a:srgbClr val="FFFF00"/>
                </a:solidFill>
              </a:rPr>
              <a:t> </a:t>
            </a:r>
            <a:r>
              <a:rPr lang="en-US" altLang="en-US" sz="2400" dirty="0" err="1">
                <a:solidFill>
                  <a:srgbClr val="FFFF00"/>
                </a:solidFill>
              </a:rPr>
              <a:t>cơ</a:t>
            </a:r>
            <a:r>
              <a:rPr lang="en-US" altLang="en-US" sz="2400" dirty="0">
                <a:solidFill>
                  <a:srgbClr val="FFFF00"/>
                </a:solidFill>
              </a:rPr>
              <a:t> </a:t>
            </a:r>
            <a:r>
              <a:rPr lang="en-US" altLang="en-US" sz="2400" dirty="0" err="1">
                <a:solidFill>
                  <a:srgbClr val="FFFF00"/>
                </a:solidFill>
              </a:rPr>
              <a:t>quan</a:t>
            </a:r>
            <a:r>
              <a:rPr lang="en-US" altLang="en-US" sz="2400" dirty="0">
                <a:solidFill>
                  <a:srgbClr val="FFFF00"/>
                </a:solidFill>
              </a:rPr>
              <a:t> </a:t>
            </a:r>
            <a:r>
              <a:rPr lang="en-US" altLang="en-US" sz="2400" dirty="0" err="1">
                <a:solidFill>
                  <a:srgbClr val="FFFF00"/>
                </a:solidFill>
              </a:rPr>
              <a:t>hô</a:t>
            </a:r>
            <a:r>
              <a:rPr lang="en-US" altLang="en-US" sz="2400" dirty="0">
                <a:solidFill>
                  <a:srgbClr val="FFFF00"/>
                </a:solidFill>
              </a:rPr>
              <a:t> </a:t>
            </a:r>
            <a:r>
              <a:rPr lang="en-US" altLang="en-US" sz="2400" dirty="0" err="1">
                <a:solidFill>
                  <a:srgbClr val="FFFF00"/>
                </a:solidFill>
              </a:rPr>
              <a:t>hấp</a:t>
            </a:r>
            <a:r>
              <a:rPr lang="en-US" altLang="en-US" sz="2400" dirty="0">
                <a:solidFill>
                  <a:srgbClr val="FFFF00"/>
                </a:solidFill>
              </a:rPr>
              <a:t> </a:t>
            </a:r>
            <a:r>
              <a:rPr lang="en-US" altLang="en-US" sz="2400" dirty="0" err="1">
                <a:solidFill>
                  <a:srgbClr val="FFFF00"/>
                </a:solidFill>
              </a:rPr>
              <a:t>của</a:t>
            </a:r>
            <a:r>
              <a:rPr lang="en-US" altLang="en-US" sz="2400" dirty="0">
                <a:solidFill>
                  <a:srgbClr val="FFFF00"/>
                </a:solidFill>
              </a:rPr>
              <a:t> con </a:t>
            </a:r>
            <a:r>
              <a:rPr lang="en-US" altLang="en-US" sz="2400" dirty="0" err="1">
                <a:solidFill>
                  <a:srgbClr val="FFFF00"/>
                </a:solidFill>
              </a:rPr>
              <a:t>người</a:t>
            </a:r>
            <a:r>
              <a:rPr lang="en-US" altLang="en-US" sz="2400" dirty="0">
                <a:solidFill>
                  <a:srgbClr val="FFFF00"/>
                </a:solidFill>
              </a:rPr>
              <a:t> </a:t>
            </a:r>
            <a:r>
              <a:rPr lang="en-US" altLang="en-US" sz="2400" dirty="0" err="1">
                <a:solidFill>
                  <a:srgbClr val="FFFF00"/>
                </a:solidFill>
              </a:rPr>
              <a:t>dễ</a:t>
            </a:r>
            <a:r>
              <a:rPr lang="en-US" altLang="en-US" sz="2400" dirty="0">
                <a:solidFill>
                  <a:srgbClr val="FFFF00"/>
                </a:solidFill>
              </a:rPr>
              <a:t> </a:t>
            </a:r>
            <a:r>
              <a:rPr lang="en-US" altLang="en-US" sz="2400" dirty="0" err="1">
                <a:solidFill>
                  <a:srgbClr val="FFFF00"/>
                </a:solidFill>
              </a:rPr>
              <a:t>bị</a:t>
            </a:r>
            <a:r>
              <a:rPr lang="en-US" altLang="en-US" sz="2400" dirty="0">
                <a:solidFill>
                  <a:srgbClr val="FFFF00"/>
                </a:solidFill>
              </a:rPr>
              <a:t> </a:t>
            </a:r>
            <a:r>
              <a:rPr lang="en-US" altLang="en-US" sz="2400" dirty="0" err="1">
                <a:solidFill>
                  <a:srgbClr val="FFFF00"/>
                </a:solidFill>
              </a:rPr>
              <a:t>thương</a:t>
            </a:r>
            <a:r>
              <a:rPr lang="en-US" altLang="en-US" sz="2400" dirty="0">
                <a:solidFill>
                  <a:srgbClr val="FFFF00"/>
                </a:solidFill>
              </a:rPr>
              <a:t> </a:t>
            </a:r>
            <a:r>
              <a:rPr lang="en-US" altLang="en-US" sz="2400" dirty="0" err="1">
                <a:solidFill>
                  <a:srgbClr val="FFFF00"/>
                </a:solidFill>
              </a:rPr>
              <a:t>tổn</a:t>
            </a:r>
            <a:r>
              <a:rPr lang="en-US" altLang="en-US" sz="2400" dirty="0">
                <a:solidFill>
                  <a:srgbClr val="FFFF00"/>
                </a:solidFill>
              </a:rPr>
              <a:t> </a:t>
            </a:r>
            <a:r>
              <a:rPr lang="en-US" altLang="en-US" sz="2400" dirty="0" err="1">
                <a:solidFill>
                  <a:srgbClr val="FFFF00"/>
                </a:solidFill>
              </a:rPr>
              <a:t>hơn</a:t>
            </a:r>
            <a:r>
              <a:rPr lang="en-US" altLang="en-US" sz="2400" dirty="0">
                <a:solidFill>
                  <a:srgbClr val="FFFF00"/>
                </a:solidFill>
              </a:rPr>
              <a:t>, </a:t>
            </a:r>
            <a:r>
              <a:rPr lang="en-US" altLang="en-US" sz="2400" dirty="0" err="1">
                <a:solidFill>
                  <a:srgbClr val="FFFF00"/>
                </a:solidFill>
              </a:rPr>
              <a:t>gây</a:t>
            </a:r>
            <a:r>
              <a:rPr lang="en-US" altLang="en-US" sz="2400" dirty="0">
                <a:solidFill>
                  <a:srgbClr val="FFFF00"/>
                </a:solidFill>
              </a:rPr>
              <a:t> ra </a:t>
            </a:r>
            <a:r>
              <a:rPr lang="en-US" altLang="en-US" sz="2400" dirty="0" err="1">
                <a:solidFill>
                  <a:srgbClr val="FFFF00"/>
                </a:solidFill>
              </a:rPr>
              <a:t>các</a:t>
            </a:r>
            <a:r>
              <a:rPr lang="en-US" altLang="en-US" sz="2400" dirty="0">
                <a:solidFill>
                  <a:srgbClr val="FFFF00"/>
                </a:solidFill>
              </a:rPr>
              <a:t> </a:t>
            </a:r>
            <a:r>
              <a:rPr lang="en-US" altLang="en-US" sz="2400" dirty="0" err="1">
                <a:solidFill>
                  <a:srgbClr val="FFFF00"/>
                </a:solidFill>
              </a:rPr>
              <a:t>bệnh</a:t>
            </a:r>
            <a:r>
              <a:rPr lang="en-US" altLang="en-US" sz="2400" dirty="0">
                <a:solidFill>
                  <a:srgbClr val="FFFF00"/>
                </a:solidFill>
              </a:rPr>
              <a:t> </a:t>
            </a:r>
            <a:r>
              <a:rPr lang="en-US" altLang="en-US" sz="2400" dirty="0" err="1">
                <a:solidFill>
                  <a:srgbClr val="FFFF00"/>
                </a:solidFill>
              </a:rPr>
              <a:t>về</a:t>
            </a:r>
            <a:r>
              <a:rPr lang="en-US" altLang="en-US" sz="2400" dirty="0">
                <a:solidFill>
                  <a:srgbClr val="FFFF00"/>
                </a:solidFill>
              </a:rPr>
              <a:t> </a:t>
            </a:r>
            <a:r>
              <a:rPr lang="en-US" altLang="en-US" sz="2400" dirty="0" err="1">
                <a:solidFill>
                  <a:srgbClr val="FFFF00"/>
                </a:solidFill>
              </a:rPr>
              <a:t>phổi</a:t>
            </a:r>
            <a:r>
              <a:rPr lang="en-US" altLang="en-US" sz="2400" dirty="0">
                <a:solidFill>
                  <a:srgbClr val="FFFF00"/>
                </a:solidFill>
              </a:rPr>
              <a:t>, </a:t>
            </a:r>
            <a:r>
              <a:rPr lang="en-US" altLang="en-US" sz="2400" dirty="0" err="1">
                <a:solidFill>
                  <a:srgbClr val="FFFF00"/>
                </a:solidFill>
              </a:rPr>
              <a:t>và</a:t>
            </a:r>
            <a:r>
              <a:rPr lang="en-US" altLang="en-US" sz="2400" dirty="0">
                <a:solidFill>
                  <a:srgbClr val="FFFF00"/>
                </a:solidFill>
              </a:rPr>
              <a:t> </a:t>
            </a:r>
            <a:r>
              <a:rPr lang="en-US" altLang="en-US" sz="2400" dirty="0" err="1">
                <a:solidFill>
                  <a:srgbClr val="FFFF00"/>
                </a:solidFill>
              </a:rPr>
              <a:t>khiến</a:t>
            </a:r>
            <a:r>
              <a:rPr lang="en-US" altLang="en-US" sz="2400" dirty="0">
                <a:solidFill>
                  <a:srgbClr val="FFFF00"/>
                </a:solidFill>
              </a:rPr>
              <a:t> </a:t>
            </a:r>
            <a:r>
              <a:rPr lang="en-US" altLang="en-US" sz="2400" dirty="0" err="1">
                <a:solidFill>
                  <a:srgbClr val="FFFF00"/>
                </a:solidFill>
              </a:rPr>
              <a:t>bệnh</a:t>
            </a:r>
            <a:r>
              <a:rPr lang="en-US" altLang="en-US" sz="2400" dirty="0">
                <a:solidFill>
                  <a:srgbClr val="FFFF00"/>
                </a:solidFill>
              </a:rPr>
              <a:t> </a:t>
            </a:r>
            <a:r>
              <a:rPr lang="en-US" altLang="en-US" sz="2400" dirty="0" err="1">
                <a:solidFill>
                  <a:srgbClr val="FFFF00"/>
                </a:solidFill>
              </a:rPr>
              <a:t>tình</a:t>
            </a:r>
            <a:r>
              <a:rPr lang="en-US" altLang="en-US" sz="2400" dirty="0">
                <a:solidFill>
                  <a:srgbClr val="FFFF00"/>
                </a:solidFill>
              </a:rPr>
              <a:t> </a:t>
            </a:r>
            <a:r>
              <a:rPr lang="en-US" altLang="en-US" sz="2400" dirty="0" err="1">
                <a:solidFill>
                  <a:srgbClr val="FFFF00"/>
                </a:solidFill>
              </a:rPr>
              <a:t>của</a:t>
            </a:r>
            <a:r>
              <a:rPr lang="en-US" altLang="en-US" sz="2400" dirty="0">
                <a:solidFill>
                  <a:srgbClr val="FFFF00"/>
                </a:solidFill>
              </a:rPr>
              <a:t> </a:t>
            </a:r>
            <a:r>
              <a:rPr lang="en-US" altLang="en-US" sz="2400" dirty="0" err="1">
                <a:solidFill>
                  <a:srgbClr val="FFFF00"/>
                </a:solidFill>
              </a:rPr>
              <a:t>các</a:t>
            </a:r>
            <a:r>
              <a:rPr lang="en-US" altLang="en-US" sz="2400" dirty="0">
                <a:solidFill>
                  <a:srgbClr val="FFFF00"/>
                </a:solidFill>
              </a:rPr>
              <a:t> </a:t>
            </a:r>
            <a:r>
              <a:rPr lang="en-US" altLang="en-US" sz="2400" dirty="0" err="1">
                <a:solidFill>
                  <a:srgbClr val="FFFF00"/>
                </a:solidFill>
              </a:rPr>
              <a:t>bệnh</a:t>
            </a:r>
            <a:r>
              <a:rPr lang="en-US" altLang="en-US" sz="2400" dirty="0">
                <a:solidFill>
                  <a:srgbClr val="FFFF00"/>
                </a:solidFill>
              </a:rPr>
              <a:t> </a:t>
            </a:r>
            <a:r>
              <a:rPr lang="en-US" altLang="en-US" sz="2400" dirty="0" err="1">
                <a:solidFill>
                  <a:srgbClr val="FFFF00"/>
                </a:solidFill>
              </a:rPr>
              <a:t>nhân</a:t>
            </a:r>
            <a:r>
              <a:rPr lang="en-US" altLang="en-US" sz="2400" dirty="0">
                <a:solidFill>
                  <a:srgbClr val="FFFF00"/>
                </a:solidFill>
              </a:rPr>
              <a:t> </a:t>
            </a:r>
            <a:r>
              <a:rPr lang="en-US" altLang="en-US" sz="2400" dirty="0" err="1">
                <a:solidFill>
                  <a:srgbClr val="FFFF00"/>
                </a:solidFill>
              </a:rPr>
              <a:t>ngày</a:t>
            </a:r>
            <a:r>
              <a:rPr lang="en-US" altLang="en-US" sz="2400" dirty="0">
                <a:solidFill>
                  <a:srgbClr val="FFFF00"/>
                </a:solidFill>
              </a:rPr>
              <a:t> </a:t>
            </a:r>
            <a:r>
              <a:rPr lang="en-US" altLang="en-US" sz="2400" dirty="0" err="1">
                <a:solidFill>
                  <a:srgbClr val="FFFF00"/>
                </a:solidFill>
              </a:rPr>
              <a:t>càng</a:t>
            </a:r>
            <a:r>
              <a:rPr lang="en-US" altLang="en-US" sz="2400" dirty="0">
                <a:solidFill>
                  <a:srgbClr val="FFFF00"/>
                </a:solidFill>
              </a:rPr>
              <a:t> </a:t>
            </a:r>
            <a:r>
              <a:rPr lang="en-US" altLang="en-US" sz="2400" dirty="0" err="1">
                <a:solidFill>
                  <a:srgbClr val="FFFF00"/>
                </a:solidFill>
              </a:rPr>
              <a:t>trầm</a:t>
            </a:r>
            <a:r>
              <a:rPr lang="en-US" altLang="en-US" sz="2400" dirty="0">
                <a:solidFill>
                  <a:srgbClr val="FFFF00"/>
                </a:solidFill>
              </a:rPr>
              <a:t> </a:t>
            </a:r>
            <a:r>
              <a:rPr lang="en-US" altLang="en-US" sz="2400" dirty="0" err="1">
                <a:solidFill>
                  <a:srgbClr val="FFFF00"/>
                </a:solidFill>
              </a:rPr>
              <a:t>trọng</a:t>
            </a:r>
            <a:r>
              <a:rPr lang="en-US" altLang="en-US" sz="2400" dirty="0">
                <a:solidFill>
                  <a:srgbClr val="FFFF00"/>
                </a:solidFill>
              </a:rPr>
              <a:t> </a:t>
            </a:r>
            <a:r>
              <a:rPr lang="en-US" altLang="en-US" sz="2400" dirty="0" err="1">
                <a:solidFill>
                  <a:srgbClr val="FFFF00"/>
                </a:solidFill>
              </a:rPr>
              <a:t>hơn</a:t>
            </a:r>
            <a:r>
              <a:rPr lang="en-US" altLang="en-US" sz="2400" dirty="0">
                <a:solidFill>
                  <a:srgbClr val="FFFF00"/>
                </a:solidFill>
              </a:rPr>
              <a:t>.</a:t>
            </a:r>
          </a:p>
        </p:txBody>
      </p:sp>
      <p:sp>
        <p:nvSpPr>
          <p:cNvPr id="23559" name="TextBox 3">
            <a:extLst>
              <a:ext uri="{FF2B5EF4-FFF2-40B4-BE49-F238E27FC236}">
                <a16:creationId xmlns:a16="http://schemas.microsoft.com/office/drawing/2014/main" id="{4A62F49F-E3BD-42E1-9E2B-718BE1E612A7}"/>
              </a:ext>
            </a:extLst>
          </p:cNvPr>
          <p:cNvSpPr txBox="1">
            <a:spLocks noChangeArrowheads="1"/>
          </p:cNvSpPr>
          <p:nvPr/>
        </p:nvSpPr>
        <p:spPr bwMode="auto">
          <a:xfrm>
            <a:off x="3886200" y="1"/>
            <a:ext cx="49530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600" b="1">
                <a:solidFill>
                  <a:srgbClr val="FF0000"/>
                </a:solidFill>
                <a:latin typeface="Times New Roman" panose="02020603050405020304" pitchFamily="18" charset="0"/>
                <a:cs typeface="Times New Roman" panose="02020603050405020304" pitchFamily="18" charset="0"/>
              </a:rPr>
              <a:t>Em có biết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par>
                          <p:cTn id="8" fill="hold" nodeType="afterGroup">
                            <p:stCondLst>
                              <p:cond delay="2000"/>
                            </p:stCondLst>
                            <p:childTnLst>
                              <p:par>
                                <p:cTn id="9" presetID="5" presetClass="entr" presetSubtype="10" fill="hold" nodeType="afterEffect">
                                  <p:stCondLst>
                                    <p:cond delay="0"/>
                                  </p:stCondLst>
                                  <p:childTnLst>
                                    <p:set>
                                      <p:cBhvr>
                                        <p:cTn id="10" dur="1" fill="hold">
                                          <p:stCondLst>
                                            <p:cond delay="0"/>
                                          </p:stCondLst>
                                        </p:cTn>
                                        <p:tgtEl>
                                          <p:spTgt spid="39939"/>
                                        </p:tgtEl>
                                        <p:attrNameLst>
                                          <p:attrName>style.visibility</p:attrName>
                                        </p:attrNameLst>
                                      </p:cBhvr>
                                      <p:to>
                                        <p:strVal val="visible"/>
                                      </p:to>
                                    </p:set>
                                    <p:animEffect transition="in" filter="checkerboard(across)">
                                      <p:cBhvr>
                                        <p:cTn id="11" dur="500"/>
                                        <p:tgtEl>
                                          <p:spTgt spid="39939"/>
                                        </p:tgtEl>
                                      </p:cBhvr>
                                    </p:animEffect>
                                  </p:childTnLst>
                                </p:cTn>
                              </p:par>
                            </p:childTnLst>
                          </p:cTn>
                        </p:par>
                        <p:par>
                          <p:cTn id="12" fill="hold" nodeType="afterGroup">
                            <p:stCondLst>
                              <p:cond delay="2500"/>
                            </p:stCondLst>
                            <p:childTnLst>
                              <p:par>
                                <p:cTn id="13" presetID="4" presetClass="entr" presetSubtype="16" fill="hold" nodeType="afterEffect">
                                  <p:stCondLst>
                                    <p:cond delay="0"/>
                                  </p:stCondLst>
                                  <p:childTnLst>
                                    <p:set>
                                      <p:cBhvr>
                                        <p:cTn id="14" dur="1" fill="hold">
                                          <p:stCondLst>
                                            <p:cond delay="0"/>
                                          </p:stCondLst>
                                        </p:cTn>
                                        <p:tgtEl>
                                          <p:spTgt spid="39938"/>
                                        </p:tgtEl>
                                        <p:attrNameLst>
                                          <p:attrName>style.visibility</p:attrName>
                                        </p:attrNameLst>
                                      </p:cBhvr>
                                      <p:to>
                                        <p:strVal val="visible"/>
                                      </p:to>
                                    </p:set>
                                    <p:animEffect transition="in" filter="box(in)">
                                      <p:cBhvr>
                                        <p:cTn id="15" dur="500"/>
                                        <p:tgtEl>
                                          <p:spTgt spid="39938"/>
                                        </p:tgtEl>
                                      </p:cBhvr>
                                    </p:animEffect>
                                  </p:childTnLst>
                                </p:cTn>
                              </p:par>
                            </p:childTnLst>
                          </p:cTn>
                        </p:par>
                        <p:par>
                          <p:cTn id="16" fill="hold" nodeType="afterGroup">
                            <p:stCondLst>
                              <p:cond delay="3000"/>
                            </p:stCondLst>
                            <p:childTnLst>
                              <p:par>
                                <p:cTn id="17" presetID="5" presetClass="entr" presetSubtype="10" fill="hold" nodeType="afterEffect">
                                  <p:stCondLst>
                                    <p:cond delay="0"/>
                                  </p:stCondLst>
                                  <p:childTnLst>
                                    <p:set>
                                      <p:cBhvr>
                                        <p:cTn id="18" dur="1" fill="hold">
                                          <p:stCondLst>
                                            <p:cond delay="0"/>
                                          </p:stCondLst>
                                        </p:cTn>
                                        <p:tgtEl>
                                          <p:spTgt spid="39940"/>
                                        </p:tgtEl>
                                        <p:attrNameLst>
                                          <p:attrName>style.visibility</p:attrName>
                                        </p:attrNameLst>
                                      </p:cBhvr>
                                      <p:to>
                                        <p:strVal val="visible"/>
                                      </p:to>
                                    </p:set>
                                    <p:animEffect transition="in" filter="checkerboard(across)">
                                      <p:cBhvr>
                                        <p:cTn id="19" dur="500"/>
                                        <p:tgtEl>
                                          <p:spTgt spid="39940"/>
                                        </p:tgtEl>
                                      </p:cBhvr>
                                    </p:animEffect>
                                  </p:childTnLst>
                                </p:cTn>
                              </p:par>
                            </p:childTnLst>
                          </p:cTn>
                        </p:par>
                        <p:par>
                          <p:cTn id="20" fill="hold" nodeType="afterGroup">
                            <p:stCondLst>
                              <p:cond delay="3500"/>
                            </p:stCondLst>
                            <p:childTnLst>
                              <p:par>
                                <p:cTn id="21" presetID="5" presetClass="entr" presetSubtype="10" fill="hold" grpId="0" nodeType="afterEffect" nodePh="1">
                                  <p:stCondLst>
                                    <p:cond delay="0"/>
                                  </p:stCondLst>
                                  <p:endCondLst>
                                    <p:cond evt="begin" delay="0">
                                      <p:tn val="21"/>
                                    </p:cond>
                                  </p:endCondLst>
                                  <p:childTnLst>
                                    <p:set>
                                      <p:cBhvr>
                                        <p:cTn id="22" dur="1" fill="hold">
                                          <p:stCondLst>
                                            <p:cond delay="0"/>
                                          </p:stCondLst>
                                        </p:cTn>
                                        <p:tgtEl>
                                          <p:spTgt spid="39941"/>
                                        </p:tgtEl>
                                        <p:attrNameLst>
                                          <p:attrName>style.visibility</p:attrName>
                                        </p:attrNameLst>
                                      </p:cBhvr>
                                      <p:to>
                                        <p:strVal val="visible"/>
                                      </p:to>
                                    </p:set>
                                    <p:animEffect transition="in" filter="checkerboard(across)">
                                      <p:cBhvr>
                                        <p:cTn id="23"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B798AC-1A0F-4573-96CF-A80C3CF8F469}"/>
              </a:ext>
            </a:extLst>
          </p:cNvPr>
          <p:cNvSpPr txBox="1">
            <a:spLocks noChangeArrowheads="1"/>
          </p:cNvSpPr>
          <p:nvPr/>
        </p:nvSpPr>
        <p:spPr bwMode="auto">
          <a:xfrm>
            <a:off x="352425" y="1152437"/>
            <a:ext cx="11430000" cy="14319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just" eaLnBrk="1" hangingPunct="1">
              <a:lnSpc>
                <a:spcPct val="125000"/>
              </a:lnSpc>
              <a:spcBef>
                <a:spcPct val="0"/>
              </a:spcBef>
              <a:buClrTx/>
              <a:buSzTx/>
              <a:buFontTx/>
              <a:buNone/>
            </a:pPr>
            <a:r>
              <a:rPr lang="en-US" altLang="en-US" sz="2400" dirty="0">
                <a:solidFill>
                  <a:srgbClr val="FFFF00"/>
                </a:solidFill>
              </a:rPr>
              <a:t>      </a:t>
            </a:r>
            <a:r>
              <a:rPr lang="vi-VN" altLang="en-US" sz="2400" dirty="0" err="1">
                <a:solidFill>
                  <a:srgbClr val="FFFF00"/>
                </a:solidFill>
              </a:rPr>
              <a:t>Mặc</a:t>
            </a:r>
            <a:r>
              <a:rPr lang="vi-VN" altLang="en-US" sz="2400" dirty="0">
                <a:solidFill>
                  <a:srgbClr val="FFFF00"/>
                </a:solidFill>
              </a:rPr>
              <a:t> </a:t>
            </a:r>
            <a:r>
              <a:rPr lang="vi-VN" altLang="en-US" sz="2400" dirty="0" err="1">
                <a:solidFill>
                  <a:srgbClr val="FFFF00"/>
                </a:solidFill>
              </a:rPr>
              <a:t>dù</a:t>
            </a:r>
            <a:r>
              <a:rPr lang="vi-VN" altLang="en-US" sz="2400" dirty="0">
                <a:solidFill>
                  <a:srgbClr val="FFFF00"/>
                </a:solidFill>
              </a:rPr>
              <a:t> mưa </a:t>
            </a:r>
            <a:r>
              <a:rPr lang="vi-VN" altLang="en-US" sz="2400" dirty="0" err="1">
                <a:solidFill>
                  <a:srgbClr val="FFFF00"/>
                </a:solidFill>
              </a:rPr>
              <a:t>axit</a:t>
            </a:r>
            <a:r>
              <a:rPr lang="vi-VN" altLang="en-US" sz="2400" dirty="0">
                <a:solidFill>
                  <a:srgbClr val="FFFF00"/>
                </a:solidFill>
              </a:rPr>
              <a:t> </a:t>
            </a:r>
            <a:r>
              <a:rPr lang="vi-VN" altLang="en-US" sz="2400" dirty="0" err="1">
                <a:solidFill>
                  <a:srgbClr val="FFFF00"/>
                </a:solidFill>
              </a:rPr>
              <a:t>được</a:t>
            </a:r>
            <a:r>
              <a:rPr lang="vi-VN" altLang="en-US" sz="2400" dirty="0">
                <a:solidFill>
                  <a:srgbClr val="FFFF00"/>
                </a:solidFill>
              </a:rPr>
              <a:t> </a:t>
            </a:r>
            <a:r>
              <a:rPr lang="vi-VN" altLang="en-US" sz="2400" dirty="0" err="1">
                <a:solidFill>
                  <a:srgbClr val="FFFF00"/>
                </a:solidFill>
              </a:rPr>
              <a:t>phát</a:t>
            </a:r>
            <a:r>
              <a:rPr lang="vi-VN" altLang="en-US" sz="2400" dirty="0">
                <a:solidFill>
                  <a:srgbClr val="FFFF00"/>
                </a:solidFill>
              </a:rPr>
              <a:t> </a:t>
            </a:r>
            <a:r>
              <a:rPr lang="vi-VN" altLang="en-US" sz="2400" dirty="0" err="1">
                <a:solidFill>
                  <a:srgbClr val="FFFF00"/>
                </a:solidFill>
              </a:rPr>
              <a:t>hiện</a:t>
            </a:r>
            <a:r>
              <a:rPr lang="vi-VN" altLang="en-US" sz="2400" dirty="0">
                <a:solidFill>
                  <a:srgbClr val="FFFF00"/>
                </a:solidFill>
              </a:rPr>
              <a:t> năm 1853, nhưng </a:t>
            </a:r>
            <a:r>
              <a:rPr lang="vi-VN" altLang="en-US" sz="2400" dirty="0" err="1">
                <a:solidFill>
                  <a:srgbClr val="FFFF00"/>
                </a:solidFill>
              </a:rPr>
              <a:t>mãi</a:t>
            </a:r>
            <a:r>
              <a:rPr lang="vi-VN" altLang="en-US" sz="2400" dirty="0">
                <a:solidFill>
                  <a:srgbClr val="FFFF00"/>
                </a:solidFill>
              </a:rPr>
              <a:t> </a:t>
            </a:r>
            <a:r>
              <a:rPr lang="vi-VN" altLang="en-US" sz="2400" dirty="0" err="1">
                <a:solidFill>
                  <a:srgbClr val="FFFF00"/>
                </a:solidFill>
              </a:rPr>
              <a:t>đến</a:t>
            </a:r>
            <a:r>
              <a:rPr lang="vi-VN" altLang="en-US" sz="2400" dirty="0">
                <a:solidFill>
                  <a:srgbClr val="FFFF00"/>
                </a:solidFill>
              </a:rPr>
              <a:t> </a:t>
            </a:r>
            <a:r>
              <a:rPr lang="vi-VN" altLang="en-US" sz="2400" dirty="0" err="1">
                <a:solidFill>
                  <a:srgbClr val="FFFF00"/>
                </a:solidFill>
              </a:rPr>
              <a:t>cuối</a:t>
            </a:r>
            <a:r>
              <a:rPr lang="vi-VN" altLang="en-US" sz="2400" dirty="0">
                <a:solidFill>
                  <a:srgbClr val="FFFF00"/>
                </a:solidFill>
              </a:rPr>
              <a:t> </a:t>
            </a:r>
            <a:r>
              <a:rPr lang="vi-VN" altLang="en-US" sz="2400" dirty="0" err="1">
                <a:solidFill>
                  <a:srgbClr val="FFFF00"/>
                </a:solidFill>
              </a:rPr>
              <a:t>thập</a:t>
            </a:r>
            <a:r>
              <a:rPr lang="vi-VN" altLang="en-US" sz="2400" dirty="0">
                <a:solidFill>
                  <a:srgbClr val="FFFF00"/>
                </a:solidFill>
              </a:rPr>
              <a:t> niên 1960 </a:t>
            </a:r>
            <a:r>
              <a:rPr lang="vi-VN" altLang="en-US" sz="2400" dirty="0" err="1">
                <a:solidFill>
                  <a:srgbClr val="FFFF00"/>
                </a:solidFill>
              </a:rPr>
              <a:t>các</a:t>
            </a:r>
            <a:r>
              <a:rPr lang="vi-VN" altLang="en-US" sz="2400" dirty="0">
                <a:solidFill>
                  <a:srgbClr val="FFFF00"/>
                </a:solidFill>
              </a:rPr>
              <a:t> </a:t>
            </a:r>
            <a:r>
              <a:rPr lang="vi-VN" altLang="en-US" sz="2400" dirty="0" err="1">
                <a:solidFill>
                  <a:srgbClr val="FFFF00"/>
                </a:solidFill>
              </a:rPr>
              <a:t>nhà</a:t>
            </a:r>
            <a:r>
              <a:rPr lang="vi-VN" altLang="en-US" sz="2400" dirty="0">
                <a:solidFill>
                  <a:srgbClr val="FFFF00"/>
                </a:solidFill>
              </a:rPr>
              <a:t> khoa </a:t>
            </a:r>
            <a:r>
              <a:rPr lang="vi-VN" altLang="en-US" sz="2400" dirty="0" err="1">
                <a:solidFill>
                  <a:srgbClr val="FFFF00"/>
                </a:solidFill>
              </a:rPr>
              <a:t>học</a:t>
            </a:r>
            <a:r>
              <a:rPr lang="vi-VN" altLang="en-US" sz="2400" dirty="0">
                <a:solidFill>
                  <a:srgbClr val="FFFF00"/>
                </a:solidFill>
              </a:rPr>
              <a:t> </a:t>
            </a:r>
            <a:r>
              <a:rPr lang="vi-VN" altLang="en-US" sz="2400" dirty="0" err="1">
                <a:solidFill>
                  <a:srgbClr val="FFFF00"/>
                </a:solidFill>
              </a:rPr>
              <a:t>mới</a:t>
            </a:r>
            <a:r>
              <a:rPr lang="vi-VN" altLang="en-US" sz="2400" dirty="0">
                <a:solidFill>
                  <a:srgbClr val="FFFF00"/>
                </a:solidFill>
              </a:rPr>
              <a:t> </a:t>
            </a:r>
            <a:r>
              <a:rPr lang="vi-VN" altLang="en-US" sz="2400" dirty="0" err="1">
                <a:solidFill>
                  <a:srgbClr val="FFFF00"/>
                </a:solidFill>
              </a:rPr>
              <a:t>bắt</a:t>
            </a:r>
            <a:r>
              <a:rPr lang="vi-VN" altLang="en-US" sz="2400" dirty="0">
                <a:solidFill>
                  <a:srgbClr val="FFFF00"/>
                </a:solidFill>
              </a:rPr>
              <a:t> </a:t>
            </a:r>
            <a:r>
              <a:rPr lang="vi-VN" altLang="en-US" sz="2400" dirty="0" err="1">
                <a:solidFill>
                  <a:srgbClr val="FFFF00"/>
                </a:solidFill>
              </a:rPr>
              <a:t>đầu</a:t>
            </a:r>
            <a:r>
              <a:rPr lang="vi-VN" altLang="en-US" sz="2400" dirty="0">
                <a:solidFill>
                  <a:srgbClr val="FFFF00"/>
                </a:solidFill>
              </a:rPr>
              <a:t> quan </a:t>
            </a:r>
            <a:r>
              <a:rPr lang="vi-VN" altLang="en-US" sz="2400" dirty="0" err="1">
                <a:solidFill>
                  <a:srgbClr val="FFFF00"/>
                </a:solidFill>
              </a:rPr>
              <a:t>sát</a:t>
            </a:r>
            <a:r>
              <a:rPr lang="vi-VN" altLang="en-US" sz="2400" dirty="0">
                <a:solidFill>
                  <a:srgbClr val="FFFF00"/>
                </a:solidFill>
              </a:rPr>
              <a:t> </a:t>
            </a:r>
            <a:r>
              <a:rPr lang="vi-VN" altLang="en-US" sz="2400" dirty="0" err="1">
                <a:solidFill>
                  <a:srgbClr val="FFFF00"/>
                </a:solidFill>
              </a:rPr>
              <a:t>và</a:t>
            </a:r>
            <a:r>
              <a:rPr lang="vi-VN" altLang="en-US" sz="2400" dirty="0">
                <a:solidFill>
                  <a:srgbClr val="FFFF00"/>
                </a:solidFill>
              </a:rPr>
              <a:t> nghiên </a:t>
            </a:r>
            <a:r>
              <a:rPr lang="vi-VN" altLang="en-US" sz="2400" dirty="0" err="1">
                <a:solidFill>
                  <a:srgbClr val="FFFF00"/>
                </a:solidFill>
              </a:rPr>
              <a:t>cứu</a:t>
            </a:r>
            <a:r>
              <a:rPr lang="vi-VN" altLang="en-US" sz="2400" dirty="0">
                <a:solidFill>
                  <a:srgbClr val="FFFF00"/>
                </a:solidFill>
              </a:rPr>
              <a:t> </a:t>
            </a:r>
            <a:r>
              <a:rPr lang="vi-VN" altLang="en-US" sz="2400" dirty="0" err="1">
                <a:solidFill>
                  <a:srgbClr val="FFFF00"/>
                </a:solidFill>
              </a:rPr>
              <a:t>hiện</a:t>
            </a:r>
            <a:r>
              <a:rPr lang="vi-VN" altLang="en-US" sz="2400" dirty="0">
                <a:solidFill>
                  <a:srgbClr val="FFFF00"/>
                </a:solidFill>
              </a:rPr>
              <a:t> </a:t>
            </a:r>
            <a:r>
              <a:rPr lang="vi-VN" altLang="en-US" sz="2400" dirty="0" err="1">
                <a:solidFill>
                  <a:srgbClr val="FFFF00"/>
                </a:solidFill>
              </a:rPr>
              <a:t>tượng</a:t>
            </a:r>
            <a:r>
              <a:rPr lang="vi-VN" altLang="en-US" sz="2400" dirty="0">
                <a:solidFill>
                  <a:srgbClr val="FFFF00"/>
                </a:solidFill>
              </a:rPr>
              <a:t> </a:t>
            </a:r>
            <a:r>
              <a:rPr lang="vi-VN" altLang="en-US" sz="2400" dirty="0" err="1">
                <a:solidFill>
                  <a:srgbClr val="FFFF00"/>
                </a:solidFill>
              </a:rPr>
              <a:t>này</a:t>
            </a:r>
            <a:r>
              <a:rPr lang="vi-VN" altLang="en-US" sz="2400" dirty="0">
                <a:solidFill>
                  <a:srgbClr val="FFFF00"/>
                </a:solidFill>
              </a:rPr>
              <a:t> </a:t>
            </a:r>
            <a:r>
              <a:rPr lang="vi-VN" altLang="en-US" sz="2400" dirty="0" err="1">
                <a:solidFill>
                  <a:srgbClr val="FFFF00"/>
                </a:solidFill>
              </a:rPr>
              <a:t>rộng</a:t>
            </a:r>
            <a:r>
              <a:rPr lang="vi-VN" altLang="en-US" sz="2400" dirty="0">
                <a:solidFill>
                  <a:srgbClr val="FFFF00"/>
                </a:solidFill>
              </a:rPr>
              <a:t> </a:t>
            </a:r>
            <a:r>
              <a:rPr lang="vi-VN" altLang="en-US" sz="2400" dirty="0" err="1">
                <a:solidFill>
                  <a:srgbClr val="FFFF00"/>
                </a:solidFill>
              </a:rPr>
              <a:t>rãi</a:t>
            </a:r>
            <a:r>
              <a:rPr lang="en-US" altLang="en-US" sz="2400" dirty="0">
                <a:solidFill>
                  <a:srgbClr val="FFFF00"/>
                </a:solidFill>
              </a:rPr>
              <a:t>.</a:t>
            </a:r>
            <a:r>
              <a:rPr lang="vi-VN" altLang="en-US" sz="2400" dirty="0">
                <a:solidFill>
                  <a:srgbClr val="FFFF00"/>
                </a:solidFill>
              </a:rPr>
              <a:t> Ở </a:t>
            </a:r>
            <a:r>
              <a:rPr lang="vi-VN" altLang="en-US" sz="2400" dirty="0" err="1">
                <a:solidFill>
                  <a:srgbClr val="FFFF00"/>
                </a:solidFill>
              </a:rPr>
              <a:t>Việt</a:t>
            </a:r>
            <a:r>
              <a:rPr lang="vi-VN" altLang="en-US" sz="2400" dirty="0">
                <a:solidFill>
                  <a:srgbClr val="FFFF00"/>
                </a:solidFill>
              </a:rPr>
              <a:t> Nam </a:t>
            </a:r>
            <a:r>
              <a:rPr lang="vi-VN" altLang="en-US" sz="2400" dirty="0" err="1">
                <a:solidFill>
                  <a:srgbClr val="FFFF00"/>
                </a:solidFill>
              </a:rPr>
              <a:t>đã</a:t>
            </a:r>
            <a:r>
              <a:rPr lang="vi-VN" altLang="en-US" sz="2400" dirty="0">
                <a:solidFill>
                  <a:srgbClr val="FFFF00"/>
                </a:solidFill>
              </a:rPr>
              <a:t> </a:t>
            </a:r>
            <a:r>
              <a:rPr lang="vi-VN" altLang="en-US" sz="2400" dirty="0" err="1">
                <a:solidFill>
                  <a:srgbClr val="FFFF00"/>
                </a:solidFill>
              </a:rPr>
              <a:t>xuất</a:t>
            </a:r>
            <a:r>
              <a:rPr lang="vi-VN" altLang="en-US" sz="2400" dirty="0">
                <a:solidFill>
                  <a:srgbClr val="FFFF00"/>
                </a:solidFill>
              </a:rPr>
              <a:t> </a:t>
            </a:r>
            <a:r>
              <a:rPr lang="vi-VN" altLang="en-US" sz="2400" dirty="0" err="1">
                <a:solidFill>
                  <a:srgbClr val="FFFF00"/>
                </a:solidFill>
              </a:rPr>
              <a:t>hiện</a:t>
            </a:r>
            <a:r>
              <a:rPr lang="vi-VN" altLang="en-US" sz="2400" dirty="0">
                <a:solidFill>
                  <a:srgbClr val="FFFF00"/>
                </a:solidFill>
              </a:rPr>
              <a:t> mưa </a:t>
            </a:r>
            <a:r>
              <a:rPr lang="vi-VN" altLang="en-US" sz="2400" dirty="0" err="1">
                <a:solidFill>
                  <a:srgbClr val="FFFF00"/>
                </a:solidFill>
              </a:rPr>
              <a:t>axit</a:t>
            </a:r>
            <a:r>
              <a:rPr lang="vi-VN" altLang="en-US" sz="2400" dirty="0">
                <a:solidFill>
                  <a:srgbClr val="FFFF00"/>
                </a:solidFill>
              </a:rPr>
              <a:t> ở </a:t>
            </a:r>
            <a:r>
              <a:rPr lang="vi-VN" altLang="en-US" sz="2400" dirty="0" err="1">
                <a:solidFill>
                  <a:srgbClr val="FFFF00"/>
                </a:solidFill>
              </a:rPr>
              <a:t>bán</a:t>
            </a:r>
            <a:r>
              <a:rPr lang="vi-VN" altLang="en-US" sz="2400" dirty="0">
                <a:solidFill>
                  <a:srgbClr val="FFFF00"/>
                </a:solidFill>
              </a:rPr>
              <a:t> </a:t>
            </a:r>
            <a:r>
              <a:rPr lang="vi-VN" altLang="en-US" sz="2400" dirty="0" err="1">
                <a:solidFill>
                  <a:srgbClr val="FFFF00"/>
                </a:solidFill>
              </a:rPr>
              <a:t>đảo</a:t>
            </a:r>
            <a:r>
              <a:rPr lang="vi-VN" altLang="en-US" sz="2400" dirty="0">
                <a:solidFill>
                  <a:srgbClr val="FFFF00"/>
                </a:solidFill>
              </a:rPr>
              <a:t> </a:t>
            </a:r>
            <a:r>
              <a:rPr lang="vi-VN" altLang="en-US" sz="2400" dirty="0" err="1">
                <a:solidFill>
                  <a:srgbClr val="FFFF00"/>
                </a:solidFill>
              </a:rPr>
              <a:t>Cà</a:t>
            </a:r>
            <a:r>
              <a:rPr lang="vi-VN" altLang="en-US" sz="2400" dirty="0">
                <a:solidFill>
                  <a:srgbClr val="FFFF00"/>
                </a:solidFill>
              </a:rPr>
              <a:t> Mau năm 1998</a:t>
            </a:r>
            <a:r>
              <a:rPr lang="en-US" altLang="en-US" sz="2400" dirty="0">
                <a:solidFill>
                  <a:srgbClr val="FFFF00"/>
                </a:solidFill>
              </a:rPr>
              <a:t>.</a:t>
            </a:r>
          </a:p>
        </p:txBody>
      </p:sp>
      <p:sp>
        <p:nvSpPr>
          <p:cNvPr id="11" name="TextBox 10">
            <a:extLst>
              <a:ext uri="{FF2B5EF4-FFF2-40B4-BE49-F238E27FC236}">
                <a16:creationId xmlns:a16="http://schemas.microsoft.com/office/drawing/2014/main" id="{952BC790-4823-4178-898B-2900DB9EC9C4}"/>
              </a:ext>
            </a:extLst>
          </p:cNvPr>
          <p:cNvSpPr txBox="1">
            <a:spLocks noChangeArrowheads="1"/>
          </p:cNvSpPr>
          <p:nvPr/>
        </p:nvSpPr>
        <p:spPr bwMode="auto">
          <a:xfrm>
            <a:off x="152400" y="3086101"/>
            <a:ext cx="6324600" cy="3377271"/>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ctr" eaLnBrk="1" hangingPunct="1">
              <a:lnSpc>
                <a:spcPct val="120000"/>
              </a:lnSpc>
              <a:spcBef>
                <a:spcPct val="0"/>
              </a:spcBef>
              <a:buClrTx/>
              <a:buSzTx/>
              <a:buFontTx/>
              <a:buNone/>
            </a:pPr>
            <a:r>
              <a:rPr lang="nb-NO" altLang="en-US" sz="2800" u="sng" dirty="0">
                <a:solidFill>
                  <a:srgbClr val="FFFF00"/>
                </a:solidFill>
              </a:rPr>
              <a:t>Lợi ích của mưa axit:</a:t>
            </a:r>
          </a:p>
          <a:p>
            <a:pPr algn="ctr" eaLnBrk="1" hangingPunct="1">
              <a:lnSpc>
                <a:spcPct val="120000"/>
              </a:lnSpc>
              <a:spcBef>
                <a:spcPct val="0"/>
              </a:spcBef>
              <a:buClrTx/>
              <a:buSzTx/>
              <a:buFontTx/>
              <a:buNone/>
            </a:pPr>
            <a:endParaRPr lang="nb-NO" altLang="en-US" sz="1400" dirty="0">
              <a:solidFill>
                <a:srgbClr val="FFFF00"/>
              </a:solidFill>
            </a:endParaRPr>
          </a:p>
          <a:p>
            <a:pPr algn="just" eaLnBrk="1" hangingPunct="1">
              <a:lnSpc>
                <a:spcPct val="120000"/>
              </a:lnSpc>
              <a:spcBef>
                <a:spcPct val="0"/>
              </a:spcBef>
              <a:buClrTx/>
              <a:buSzTx/>
              <a:buFontTx/>
              <a:buNone/>
            </a:pPr>
            <a:r>
              <a:rPr lang="nb-NO" altLang="en-US" sz="2300" dirty="0">
                <a:solidFill>
                  <a:srgbClr val="FFFF00"/>
                </a:solidFill>
              </a:rPr>
              <a:t>Mưa axit làm giảm phát thải khí  Metan CH</a:t>
            </a:r>
            <a:r>
              <a:rPr lang="nb-NO" altLang="en-US" sz="2300" baseline="-25000" dirty="0">
                <a:solidFill>
                  <a:srgbClr val="FFFF00"/>
                </a:solidFill>
              </a:rPr>
              <a:t>4</a:t>
            </a:r>
            <a:r>
              <a:rPr lang="nb-NO" altLang="en-US" sz="2300" dirty="0">
                <a:solidFill>
                  <a:srgbClr val="FFFF00"/>
                </a:solidFill>
              </a:rPr>
              <a:t> từ những đầm lầy (nơi sinh ra Metan), nhờ đó hạn chế được hiện tượng Trái Đất nóng lên (quá trình sản xuất khí metan tự nhiên của vi khuẩn trong đầm lầy chiếm 22% trong các yếu tố gây hiệu ứng nhà kính). </a:t>
            </a:r>
            <a:endParaRPr lang="en-US" altLang="en-US" sz="2300" dirty="0">
              <a:solidFill>
                <a:srgbClr val="FFFF00"/>
              </a:solidFill>
            </a:endParaRPr>
          </a:p>
        </p:txBody>
      </p:sp>
      <p:sp>
        <p:nvSpPr>
          <p:cNvPr id="24580" name="TextBox 3">
            <a:extLst>
              <a:ext uri="{FF2B5EF4-FFF2-40B4-BE49-F238E27FC236}">
                <a16:creationId xmlns:a16="http://schemas.microsoft.com/office/drawing/2014/main" id="{677A86F2-95EE-4915-92A6-E2DBC6753305}"/>
              </a:ext>
            </a:extLst>
          </p:cNvPr>
          <p:cNvSpPr txBox="1">
            <a:spLocks noChangeArrowheads="1"/>
          </p:cNvSpPr>
          <p:nvPr/>
        </p:nvSpPr>
        <p:spPr bwMode="auto">
          <a:xfrm>
            <a:off x="3886200" y="1"/>
            <a:ext cx="49530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600" b="1">
                <a:solidFill>
                  <a:srgbClr val="FF0000"/>
                </a:solidFill>
                <a:latin typeface="Times New Roman" panose="02020603050405020304" pitchFamily="18" charset="0"/>
                <a:cs typeface="Times New Roman" panose="02020603050405020304" pitchFamily="18" charset="0"/>
              </a:rPr>
              <a:t>Em có biết ???</a:t>
            </a:r>
          </a:p>
        </p:txBody>
      </p:sp>
      <p:pic>
        <p:nvPicPr>
          <p:cNvPr id="24581" name="Picture 1">
            <a:extLst>
              <a:ext uri="{FF2B5EF4-FFF2-40B4-BE49-F238E27FC236}">
                <a16:creationId xmlns:a16="http://schemas.microsoft.com/office/drawing/2014/main" id="{2AD77B0A-9909-47C1-857A-124730549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4651" y="2773364"/>
            <a:ext cx="5191124" cy="389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E194C0E2-5320-40BD-A70D-8D4ABB52A514}"/>
              </a:ext>
            </a:extLst>
          </p:cNvPr>
          <p:cNvSpPr txBox="1">
            <a:spLocks noChangeArrowheads="1"/>
          </p:cNvSpPr>
          <p:nvPr/>
        </p:nvSpPr>
        <p:spPr bwMode="auto">
          <a:xfrm>
            <a:off x="2514600" y="0"/>
            <a:ext cx="739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Arial" panose="020B0604020202020204"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600" b="1" dirty="0">
                <a:solidFill>
                  <a:srgbClr val="FFFF00"/>
                </a:solidFill>
                <a:latin typeface="Times New Roman" panose="02020603050405020304" pitchFamily="18" charset="0"/>
                <a:cs typeface="Times New Roman" panose="02020603050405020304" pitchFamily="18" charset="0"/>
              </a:rPr>
              <a:t>LUYỆN TẬP - CỦNG CỐ</a:t>
            </a:r>
          </a:p>
        </p:txBody>
      </p:sp>
      <p:pic>
        <p:nvPicPr>
          <p:cNvPr id="17" name="Picture 16">
            <a:extLst>
              <a:ext uri="{FF2B5EF4-FFF2-40B4-BE49-F238E27FC236}">
                <a16:creationId xmlns:a16="http://schemas.microsoft.com/office/drawing/2014/main" id="{1427716C-A261-4A94-9820-E2C44F18FC9B}"/>
              </a:ext>
            </a:extLst>
          </p:cNvPr>
          <p:cNvPicPr>
            <a:picLocks noChangeAspect="1"/>
          </p:cNvPicPr>
          <p:nvPr/>
        </p:nvPicPr>
        <p:blipFill>
          <a:blip r:embed="rId2"/>
          <a:stretch>
            <a:fillRect/>
          </a:stretch>
        </p:blipFill>
        <p:spPr>
          <a:xfrm>
            <a:off x="876300" y="632199"/>
            <a:ext cx="10439400" cy="6229350"/>
          </a:xfrm>
          <a:prstGeom prst="rect">
            <a:avLst/>
          </a:prstGeom>
        </p:spPr>
      </p:pic>
    </p:spTree>
    <p:extLst>
      <p:ext uri="{BB962C8B-B14F-4D97-AF65-F5344CB8AC3E}">
        <p14:creationId xmlns:p14="http://schemas.microsoft.com/office/powerpoint/2010/main" val="430629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DD6ECAAD-A555-4F32-AD49-7F65C67FE8BC}"/>
              </a:ext>
            </a:extLst>
          </p:cNvPr>
          <p:cNvSpPr/>
          <p:nvPr/>
        </p:nvSpPr>
        <p:spPr>
          <a:xfrm>
            <a:off x="0" y="0"/>
            <a:ext cx="12192000" cy="6858000"/>
          </a:xfrm>
          <a:prstGeom prst="rect">
            <a:avLst/>
          </a:prstGeom>
          <a:solidFill>
            <a:srgbClr val="FFCC9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2" name="Picture 4" descr="D:\liên kết CHT\question-mark-300x300.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0701" y="339080"/>
            <a:ext cx="1440781" cy="1440781"/>
          </a:xfrm>
          <a:prstGeom prst="rect">
            <a:avLst/>
          </a:prstGeom>
          <a:noFill/>
          <a:extLst>
            <a:ext uri="{909E8E84-426E-40DD-AFC4-6F175D3DCCD1}">
              <a14:hiddenFill xmlns:a14="http://schemas.microsoft.com/office/drawing/2010/main">
                <a:solidFill>
                  <a:srgbClr val="FFFFFF"/>
                </a:solidFill>
              </a14:hiddenFill>
            </a:ext>
          </a:extLst>
        </p:spPr>
      </p:pic>
      <p:sp>
        <p:nvSpPr>
          <p:cNvPr id="55" name="AutoShape 27"/>
          <p:cNvSpPr>
            <a:spLocks noChangeArrowheads="1"/>
          </p:cNvSpPr>
          <p:nvPr/>
        </p:nvSpPr>
        <p:spPr bwMode="auto">
          <a:xfrm>
            <a:off x="10041694" y="4767634"/>
            <a:ext cx="1524000" cy="1905000"/>
          </a:xfrm>
          <a:prstGeom prst="cloudCallout">
            <a:avLst>
              <a:gd name="adj1" fmla="val 81752"/>
              <a:gd name="adj2" fmla="val 47227"/>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800" b="1" dirty="0">
                <a:solidFill>
                  <a:schemeClr val="tx1">
                    <a:lumMod val="85000"/>
                    <a:lumOff val="15000"/>
                  </a:schemeClr>
                </a:solidFill>
                <a:effectLst>
                  <a:outerShdw blurRad="38100" dist="38100" dir="2700000" algn="tl">
                    <a:srgbClr val="000000">
                      <a:alpha val="43137"/>
                    </a:srgbClr>
                  </a:outerShdw>
                </a:effectLst>
                <a:latin typeface="Tw Cen MT" panose="020B0602020104020603" pitchFamily="34" charset="0"/>
              </a:rPr>
              <a:t>15s </a:t>
            </a:r>
            <a:r>
              <a:rPr lang="en-US" altLang="en-US" sz="2800" b="1" dirty="0" err="1">
                <a:solidFill>
                  <a:schemeClr val="tx1">
                    <a:lumMod val="85000"/>
                    <a:lumOff val="15000"/>
                  </a:schemeClr>
                </a:solidFill>
                <a:effectLst>
                  <a:outerShdw blurRad="38100" dist="38100" dir="2700000" algn="tl">
                    <a:srgbClr val="000000">
                      <a:alpha val="43137"/>
                    </a:srgbClr>
                  </a:outerShdw>
                </a:effectLst>
                <a:latin typeface="Tw Cen MT" panose="020B0602020104020603" pitchFamily="34" charset="0"/>
              </a:rPr>
              <a:t>bắt</a:t>
            </a:r>
            <a:r>
              <a:rPr lang="en-US" altLang="en-US" sz="2800" b="1" dirty="0">
                <a:solidFill>
                  <a:schemeClr val="tx1">
                    <a:lumMod val="85000"/>
                    <a:lumOff val="15000"/>
                  </a:schemeClr>
                </a:solidFill>
                <a:effectLst>
                  <a:outerShdw blurRad="38100" dist="38100" dir="2700000" algn="tl">
                    <a:srgbClr val="000000">
                      <a:alpha val="43137"/>
                    </a:srgbClr>
                  </a:outerShdw>
                </a:effectLst>
                <a:latin typeface="Tw Cen MT" panose="020B0602020104020603" pitchFamily="34" charset="0"/>
              </a:rPr>
              <a:t> </a:t>
            </a:r>
            <a:r>
              <a:rPr lang="en-US" altLang="en-US" sz="2800" b="1" dirty="0" err="1">
                <a:solidFill>
                  <a:schemeClr val="tx1">
                    <a:lumMod val="85000"/>
                    <a:lumOff val="15000"/>
                  </a:schemeClr>
                </a:solidFill>
                <a:effectLst>
                  <a:outerShdw blurRad="38100" dist="38100" dir="2700000" algn="tl">
                    <a:srgbClr val="000000">
                      <a:alpha val="43137"/>
                    </a:srgbClr>
                  </a:outerShdw>
                </a:effectLst>
                <a:latin typeface="Tw Cen MT" panose="020B0602020104020603" pitchFamily="34" charset="0"/>
              </a:rPr>
              <a:t>đầu</a:t>
            </a:r>
            <a:endParaRPr lang="en-US" altLang="en-US" sz="2800" b="1" dirty="0">
              <a:solidFill>
                <a:schemeClr val="tx1">
                  <a:lumMod val="85000"/>
                  <a:lumOff val="15000"/>
                </a:schemeClr>
              </a:solidFill>
              <a:effectLst>
                <a:outerShdw blurRad="38100" dist="38100" dir="2700000" algn="tl">
                  <a:srgbClr val="000000">
                    <a:alpha val="43137"/>
                  </a:srgbClr>
                </a:outerShdw>
              </a:effectLst>
              <a:latin typeface="Tw Cen MT" panose="020B0602020104020603" pitchFamily="34" charset="0"/>
            </a:endParaRPr>
          </a:p>
        </p:txBody>
      </p:sp>
      <p:sp>
        <p:nvSpPr>
          <p:cNvPr id="101" name="AutoShape 73"/>
          <p:cNvSpPr>
            <a:spLocks noChangeArrowheads="1"/>
          </p:cNvSpPr>
          <p:nvPr/>
        </p:nvSpPr>
        <p:spPr bwMode="auto">
          <a:xfrm>
            <a:off x="10041694" y="4653334"/>
            <a:ext cx="1524000" cy="2133600"/>
          </a:xfrm>
          <a:prstGeom prst="cloudCallout">
            <a:avLst>
              <a:gd name="adj1" fmla="val 98440"/>
              <a:gd name="adj2" fmla="val 21801"/>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Đã</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hết</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 15s</a:t>
            </a:r>
          </a:p>
        </p:txBody>
      </p:sp>
      <p:sp>
        <p:nvSpPr>
          <p:cNvPr id="3" name="TextBox 2"/>
          <p:cNvSpPr txBox="1"/>
          <p:nvPr/>
        </p:nvSpPr>
        <p:spPr>
          <a:xfrm>
            <a:off x="1087665" y="868002"/>
            <a:ext cx="8482856" cy="712631"/>
          </a:xfrm>
          <a:prstGeom prst="rect">
            <a:avLst/>
          </a:prstGeom>
          <a:noFill/>
        </p:spPr>
        <p:txBody>
          <a:bodyPr wrap="square" rtlCol="0">
            <a:spAutoFit/>
          </a:bodyPr>
          <a:lstStyle/>
          <a:p>
            <a:pPr algn="just">
              <a:lnSpc>
                <a:spcPct val="150000"/>
              </a:lnSpc>
            </a:pPr>
            <a:r>
              <a:rPr lang="en-US" sz="3000" b="1" u="sng" dirty="0" err="1">
                <a:solidFill>
                  <a:schemeClr val="tx1">
                    <a:lumMod val="85000"/>
                    <a:lumOff val="15000"/>
                  </a:schemeClr>
                </a:solidFill>
                <a:latin typeface="Tw Cen MT" panose="020B0602020104020603" pitchFamily="34" charset="0"/>
                <a:cs typeface="Times New Roman" panose="02020603050405020304" pitchFamily="18" charset="0"/>
              </a:rPr>
              <a:t>Câu</a:t>
            </a:r>
            <a:r>
              <a:rPr lang="en-US" sz="3000" b="1" u="sng" dirty="0">
                <a:solidFill>
                  <a:schemeClr val="tx1">
                    <a:lumMod val="85000"/>
                    <a:lumOff val="15000"/>
                  </a:schemeClr>
                </a:solidFill>
                <a:latin typeface="Tw Cen MT" panose="020B0602020104020603" pitchFamily="34" charset="0"/>
                <a:cs typeface="Times New Roman" panose="02020603050405020304" pitchFamily="18" charset="0"/>
              </a:rPr>
              <a:t> 3:</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Thế</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nào</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là</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oxit</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lưỡng</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tính</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a:t>
            </a:r>
          </a:p>
        </p:txBody>
      </p:sp>
      <p:sp>
        <p:nvSpPr>
          <p:cNvPr id="4" name="TextBox 3"/>
          <p:cNvSpPr txBox="1"/>
          <p:nvPr/>
        </p:nvSpPr>
        <p:spPr>
          <a:xfrm>
            <a:off x="1071790" y="1779861"/>
            <a:ext cx="10370185" cy="3256597"/>
          </a:xfrm>
          <a:prstGeom prst="rect">
            <a:avLst/>
          </a:prstGeom>
          <a:noFill/>
        </p:spPr>
        <p:txBody>
          <a:bodyPr wrap="square" rtlCol="0">
            <a:spAutoFit/>
          </a:bodyPr>
          <a:lstStyle/>
          <a:p>
            <a:pPr lvl="0" algn="just">
              <a:lnSpc>
                <a:spcPct val="150000"/>
              </a:lnSpc>
            </a:pPr>
            <a:r>
              <a:rPr lang="en-US" sz="2800" b="1" dirty="0">
                <a:solidFill>
                  <a:schemeClr val="tx1">
                    <a:lumMod val="85000"/>
                    <a:lumOff val="15000"/>
                  </a:schemeClr>
                </a:solidFill>
                <a:latin typeface="Tw Cen MT" panose="020B0602020104020603" pitchFamily="34" charset="0"/>
                <a:cs typeface="Times New Roman" panose="02020603050405020304" pitchFamily="18" charset="0"/>
              </a:rPr>
              <a:t>A. </a:t>
            </a:r>
            <a:r>
              <a:rPr lang="en-US" sz="2800" dirty="0">
                <a:solidFill>
                  <a:schemeClr val="tx1">
                    <a:lumMod val="85000"/>
                    <a:lumOff val="15000"/>
                  </a:schemeClr>
                </a:solidFill>
                <a:latin typeface="Tw Cen MT" panose="020B0602020104020603" pitchFamily="34" charset="0"/>
                <a:cs typeface="Times New Roman" panose="02020603050405020304" pitchFamily="18" charset="0"/>
              </a:rPr>
              <a:t>L</a:t>
            </a:r>
            <a:r>
              <a:rPr lang="vi-VN" sz="2800" dirty="0">
                <a:solidFill>
                  <a:schemeClr val="tx1">
                    <a:lumMod val="85000"/>
                    <a:lumOff val="15000"/>
                  </a:schemeClr>
                </a:solidFill>
                <a:latin typeface="Tw Cen MT" panose="020B0602020104020603" pitchFamily="34" charset="0"/>
                <a:cs typeface="Times New Roman" panose="02020603050405020304" pitchFamily="18" charset="0"/>
              </a:rPr>
              <a:t>à những oxit tác dụng với dung dịch axit tạo thành muối và nước. </a:t>
            </a:r>
            <a:endParaRPr lang="en-US" sz="2800" dirty="0">
              <a:solidFill>
                <a:schemeClr val="tx1">
                  <a:lumMod val="85000"/>
                  <a:lumOff val="15000"/>
                </a:schemeClr>
              </a:solidFill>
              <a:latin typeface="Tw Cen MT" panose="020B0602020104020603" pitchFamily="34" charset="0"/>
              <a:cs typeface="Times New Roman" panose="02020603050405020304" pitchFamily="18" charset="0"/>
            </a:endParaRPr>
          </a:p>
          <a:p>
            <a:pPr lvl="0" algn="just">
              <a:lnSpc>
                <a:spcPct val="150000"/>
              </a:lnSpc>
            </a:pPr>
            <a:r>
              <a:rPr lang="en-US" sz="2800" b="1" dirty="0">
                <a:solidFill>
                  <a:schemeClr val="tx1">
                    <a:lumMod val="85000"/>
                    <a:lumOff val="15000"/>
                  </a:schemeClr>
                </a:solidFill>
                <a:latin typeface="Tw Cen MT" panose="020B0602020104020603" pitchFamily="34" charset="0"/>
                <a:cs typeface="Times New Roman" panose="02020603050405020304" pitchFamily="18" charset="0"/>
              </a:rPr>
              <a:t>B. </a:t>
            </a:r>
            <a:r>
              <a:rPr lang="en-US" sz="2800" dirty="0">
                <a:solidFill>
                  <a:schemeClr val="tx1">
                    <a:lumMod val="85000"/>
                    <a:lumOff val="15000"/>
                  </a:schemeClr>
                </a:solidFill>
                <a:latin typeface="Tw Cen MT" panose="020B0602020104020603" pitchFamily="34" charset="0"/>
                <a:cs typeface="Times New Roman" panose="02020603050405020304" pitchFamily="18" charset="0"/>
              </a:rPr>
              <a:t>L</a:t>
            </a:r>
            <a:r>
              <a:rPr lang="vi-VN" sz="2800" dirty="0">
                <a:solidFill>
                  <a:schemeClr val="tx1">
                    <a:lumMod val="85000"/>
                    <a:lumOff val="15000"/>
                  </a:schemeClr>
                </a:solidFill>
                <a:latin typeface="Tw Cen MT" panose="020B0602020104020603" pitchFamily="34" charset="0"/>
                <a:cs typeface="Times New Roman" panose="02020603050405020304" pitchFamily="18" charset="0"/>
              </a:rPr>
              <a:t>à những oxit tác dụng với dung dịch bazơ tạo thành muối và nước</a:t>
            </a:r>
            <a:r>
              <a:rPr lang="en-US" sz="2800" dirty="0">
                <a:solidFill>
                  <a:schemeClr val="tx1">
                    <a:lumMod val="85000"/>
                    <a:lumOff val="15000"/>
                  </a:schemeClr>
                </a:solidFill>
                <a:latin typeface="Tw Cen MT" panose="020B0602020104020603" pitchFamily="34" charset="0"/>
                <a:cs typeface="Times New Roman" panose="02020603050405020304" pitchFamily="18" charset="0"/>
              </a:rPr>
              <a:t>.</a:t>
            </a:r>
          </a:p>
          <a:p>
            <a:pPr lvl="0" algn="just">
              <a:lnSpc>
                <a:spcPct val="150000"/>
              </a:lnSpc>
            </a:pPr>
            <a:r>
              <a:rPr lang="en-US" sz="2800" b="1" dirty="0">
                <a:solidFill>
                  <a:schemeClr val="tx1">
                    <a:lumMod val="85000"/>
                    <a:lumOff val="15000"/>
                  </a:schemeClr>
                </a:solidFill>
                <a:latin typeface="Tw Cen MT" panose="020B0602020104020603" pitchFamily="34" charset="0"/>
                <a:cs typeface="Times New Roman" panose="02020603050405020304" pitchFamily="18" charset="0"/>
              </a:rPr>
              <a:t>C. </a:t>
            </a:r>
            <a:r>
              <a:rPr lang="en-US" sz="2800" dirty="0">
                <a:solidFill>
                  <a:schemeClr val="tx1">
                    <a:lumMod val="85000"/>
                    <a:lumOff val="15000"/>
                  </a:schemeClr>
                </a:solidFill>
                <a:latin typeface="Tw Cen MT" panose="020B0602020104020603" pitchFamily="34" charset="0"/>
                <a:cs typeface="Times New Roman" panose="02020603050405020304" pitchFamily="18" charset="0"/>
              </a:rPr>
              <a:t>L</a:t>
            </a:r>
            <a:r>
              <a:rPr lang="vi-VN" sz="2800" dirty="0">
                <a:solidFill>
                  <a:schemeClr val="tx1">
                    <a:lumMod val="85000"/>
                    <a:lumOff val="15000"/>
                  </a:schemeClr>
                </a:solidFill>
                <a:latin typeface="Tw Cen MT" panose="020B0602020104020603" pitchFamily="34" charset="0"/>
                <a:cs typeface="Times New Roman" panose="02020603050405020304" pitchFamily="18" charset="0"/>
              </a:rPr>
              <a:t>à những oxit tác dụng với dung dịch axit và tác dụng với dung dịch bazơ tạo thành muối và nước.</a:t>
            </a:r>
            <a:endParaRPr lang="en-US" sz="2800" dirty="0">
              <a:solidFill>
                <a:schemeClr val="tx1">
                  <a:lumMod val="85000"/>
                  <a:lumOff val="15000"/>
                </a:schemeClr>
              </a:solidFill>
              <a:latin typeface="Tw Cen MT" panose="020B0602020104020603" pitchFamily="34" charset="0"/>
              <a:cs typeface="Times New Roman" panose="02020603050405020304" pitchFamily="18" charset="0"/>
            </a:endParaRPr>
          </a:p>
          <a:p>
            <a:pPr lvl="0" algn="just">
              <a:lnSpc>
                <a:spcPct val="150000"/>
              </a:lnSpc>
            </a:pPr>
            <a:r>
              <a:rPr lang="en-US" sz="2800" b="1" dirty="0">
                <a:solidFill>
                  <a:schemeClr val="tx1">
                    <a:lumMod val="85000"/>
                    <a:lumOff val="15000"/>
                  </a:schemeClr>
                </a:solidFill>
                <a:latin typeface="Tw Cen MT" panose="020B0602020104020603" pitchFamily="34" charset="0"/>
                <a:cs typeface="Times New Roman" panose="02020603050405020304" pitchFamily="18" charset="0"/>
              </a:rPr>
              <a:t>D. </a:t>
            </a:r>
            <a:r>
              <a:rPr lang="en-US" sz="2800" dirty="0" err="1">
                <a:solidFill>
                  <a:schemeClr val="tx1">
                    <a:lumMod val="85000"/>
                    <a:lumOff val="15000"/>
                  </a:schemeClr>
                </a:solidFill>
                <a:latin typeface="Tw Cen MT" panose="020B0602020104020603" pitchFamily="34" charset="0"/>
                <a:cs typeface="Times New Roman" panose="02020603050405020304" pitchFamily="18" charset="0"/>
              </a:rPr>
              <a:t>Là</a:t>
            </a:r>
            <a:r>
              <a:rPr lang="en-US" sz="2800" dirty="0">
                <a:solidFill>
                  <a:schemeClr val="tx1">
                    <a:lumMod val="85000"/>
                    <a:lumOff val="15000"/>
                  </a:schemeClr>
                </a:solidFill>
                <a:latin typeface="Tw Cen MT" panose="020B0602020104020603" pitchFamily="34" charset="0"/>
                <a:cs typeface="Times New Roman" panose="02020603050405020304" pitchFamily="18" charset="0"/>
              </a:rPr>
              <a:t> n</a:t>
            </a:r>
            <a:r>
              <a:rPr lang="vi-VN" sz="2800" dirty="0">
                <a:solidFill>
                  <a:schemeClr val="tx1">
                    <a:lumMod val="85000"/>
                    <a:lumOff val="15000"/>
                  </a:schemeClr>
                </a:solidFill>
                <a:latin typeface="Tw Cen MT" panose="020B0602020104020603" pitchFamily="34" charset="0"/>
                <a:cs typeface="Times New Roman" panose="02020603050405020304" pitchFamily="18" charset="0"/>
              </a:rPr>
              <a:t>hững oxit không tác dụng với axit, bazơ, nước.</a:t>
            </a:r>
            <a:endParaRPr lang="en-US" sz="2800" dirty="0">
              <a:solidFill>
                <a:schemeClr val="tx1">
                  <a:lumMod val="85000"/>
                  <a:lumOff val="15000"/>
                </a:schemeClr>
              </a:solidFill>
              <a:latin typeface="Tw Cen MT" panose="020B0602020104020603" pitchFamily="34" charset="0"/>
              <a:cs typeface="Times New Roman" panose="02020603050405020304" pitchFamily="18" charset="0"/>
            </a:endParaRPr>
          </a:p>
        </p:txBody>
      </p:sp>
      <p:grpSp>
        <p:nvGrpSpPr>
          <p:cNvPr id="54" name="Group 28">
            <a:extLst>
              <a:ext uri="{FF2B5EF4-FFF2-40B4-BE49-F238E27FC236}">
                <a16:creationId xmlns:a16="http://schemas.microsoft.com/office/drawing/2014/main" id="{A2B44933-3444-410C-8BDC-1080B6135221}"/>
              </a:ext>
            </a:extLst>
          </p:cNvPr>
          <p:cNvGrpSpPr>
            <a:grpSpLocks/>
          </p:cNvGrpSpPr>
          <p:nvPr/>
        </p:nvGrpSpPr>
        <p:grpSpPr bwMode="auto">
          <a:xfrm>
            <a:off x="154215" y="5434913"/>
            <a:ext cx="1774825" cy="1371600"/>
            <a:chOff x="4450" y="0"/>
            <a:chExt cx="1118" cy="1104"/>
          </a:xfrm>
        </p:grpSpPr>
        <p:pic>
          <p:nvPicPr>
            <p:cNvPr id="102" name="Picture 29" descr="CLOCK">
              <a:extLst>
                <a:ext uri="{FF2B5EF4-FFF2-40B4-BE49-F238E27FC236}">
                  <a16:creationId xmlns:a16="http://schemas.microsoft.com/office/drawing/2014/main" id="{275962FA-DF16-4A14-AB27-3E89389726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03" name="AutoShape 30">
              <a:extLst>
                <a:ext uri="{FF2B5EF4-FFF2-40B4-BE49-F238E27FC236}">
                  <a16:creationId xmlns:a16="http://schemas.microsoft.com/office/drawing/2014/main" id="{C13EA7AA-E93D-400D-868E-984ED8BBCD75}"/>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01s </a:t>
              </a:r>
            </a:p>
          </p:txBody>
        </p:sp>
      </p:grpSp>
      <p:grpSp>
        <p:nvGrpSpPr>
          <p:cNvPr id="104" name="Group 31">
            <a:extLst>
              <a:ext uri="{FF2B5EF4-FFF2-40B4-BE49-F238E27FC236}">
                <a16:creationId xmlns:a16="http://schemas.microsoft.com/office/drawing/2014/main" id="{470BD8D4-97E2-423A-A188-52EC1A50125A}"/>
              </a:ext>
            </a:extLst>
          </p:cNvPr>
          <p:cNvGrpSpPr>
            <a:grpSpLocks/>
          </p:cNvGrpSpPr>
          <p:nvPr/>
        </p:nvGrpSpPr>
        <p:grpSpPr bwMode="auto">
          <a:xfrm>
            <a:off x="154215" y="5434913"/>
            <a:ext cx="1774825" cy="1371600"/>
            <a:chOff x="4450" y="0"/>
            <a:chExt cx="1118" cy="1104"/>
          </a:xfrm>
        </p:grpSpPr>
        <p:pic>
          <p:nvPicPr>
            <p:cNvPr id="105" name="Picture 32" descr="CLOCK">
              <a:extLst>
                <a:ext uri="{FF2B5EF4-FFF2-40B4-BE49-F238E27FC236}">
                  <a16:creationId xmlns:a16="http://schemas.microsoft.com/office/drawing/2014/main" id="{9207612C-06EE-42EF-8885-3627ACC9A0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06" name="AutoShape 33">
              <a:extLst>
                <a:ext uri="{FF2B5EF4-FFF2-40B4-BE49-F238E27FC236}">
                  <a16:creationId xmlns:a16="http://schemas.microsoft.com/office/drawing/2014/main" id="{F77E024B-522F-4164-9620-026E551826DE}"/>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02s </a:t>
              </a:r>
            </a:p>
          </p:txBody>
        </p:sp>
      </p:grpSp>
      <p:grpSp>
        <p:nvGrpSpPr>
          <p:cNvPr id="107" name="Group 34">
            <a:extLst>
              <a:ext uri="{FF2B5EF4-FFF2-40B4-BE49-F238E27FC236}">
                <a16:creationId xmlns:a16="http://schemas.microsoft.com/office/drawing/2014/main" id="{92FA0429-D9C0-45A7-BCEE-E398E84CCCB2}"/>
              </a:ext>
            </a:extLst>
          </p:cNvPr>
          <p:cNvGrpSpPr>
            <a:grpSpLocks/>
          </p:cNvGrpSpPr>
          <p:nvPr/>
        </p:nvGrpSpPr>
        <p:grpSpPr bwMode="auto">
          <a:xfrm>
            <a:off x="154215" y="5434913"/>
            <a:ext cx="1774825" cy="1371600"/>
            <a:chOff x="4450" y="0"/>
            <a:chExt cx="1118" cy="1104"/>
          </a:xfrm>
        </p:grpSpPr>
        <p:pic>
          <p:nvPicPr>
            <p:cNvPr id="108" name="Picture 35" descr="CLOCK">
              <a:extLst>
                <a:ext uri="{FF2B5EF4-FFF2-40B4-BE49-F238E27FC236}">
                  <a16:creationId xmlns:a16="http://schemas.microsoft.com/office/drawing/2014/main" id="{8777A9B7-2C79-4301-A754-4ACF4FE770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09" name="AutoShape 36">
              <a:extLst>
                <a:ext uri="{FF2B5EF4-FFF2-40B4-BE49-F238E27FC236}">
                  <a16:creationId xmlns:a16="http://schemas.microsoft.com/office/drawing/2014/main" id="{3FF9D25A-F2E0-495F-9925-A7B208F7E438}"/>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03s </a:t>
              </a:r>
            </a:p>
          </p:txBody>
        </p:sp>
      </p:grpSp>
      <p:grpSp>
        <p:nvGrpSpPr>
          <p:cNvPr id="110" name="Group 37">
            <a:extLst>
              <a:ext uri="{FF2B5EF4-FFF2-40B4-BE49-F238E27FC236}">
                <a16:creationId xmlns:a16="http://schemas.microsoft.com/office/drawing/2014/main" id="{46CEFD0E-2953-481D-8A0F-DD303C9D4266}"/>
              </a:ext>
            </a:extLst>
          </p:cNvPr>
          <p:cNvGrpSpPr>
            <a:grpSpLocks/>
          </p:cNvGrpSpPr>
          <p:nvPr/>
        </p:nvGrpSpPr>
        <p:grpSpPr bwMode="auto">
          <a:xfrm>
            <a:off x="154215" y="5434913"/>
            <a:ext cx="1774825" cy="1371600"/>
            <a:chOff x="4450" y="0"/>
            <a:chExt cx="1118" cy="1104"/>
          </a:xfrm>
        </p:grpSpPr>
        <p:pic>
          <p:nvPicPr>
            <p:cNvPr id="111" name="Picture 38" descr="CLOCK">
              <a:extLst>
                <a:ext uri="{FF2B5EF4-FFF2-40B4-BE49-F238E27FC236}">
                  <a16:creationId xmlns:a16="http://schemas.microsoft.com/office/drawing/2014/main" id="{80E53336-1ABD-4C8B-B372-05E02C754F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12" name="AutoShape 39">
              <a:extLst>
                <a:ext uri="{FF2B5EF4-FFF2-40B4-BE49-F238E27FC236}">
                  <a16:creationId xmlns:a16="http://schemas.microsoft.com/office/drawing/2014/main" id="{C6A02996-315D-473B-94B2-B5E9E84058AF}"/>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04s </a:t>
              </a:r>
            </a:p>
          </p:txBody>
        </p:sp>
      </p:grpSp>
      <p:grpSp>
        <p:nvGrpSpPr>
          <p:cNvPr id="113" name="Group 40">
            <a:extLst>
              <a:ext uri="{FF2B5EF4-FFF2-40B4-BE49-F238E27FC236}">
                <a16:creationId xmlns:a16="http://schemas.microsoft.com/office/drawing/2014/main" id="{49A06B67-B018-4911-B21A-36B8D237C8E7}"/>
              </a:ext>
            </a:extLst>
          </p:cNvPr>
          <p:cNvGrpSpPr>
            <a:grpSpLocks/>
          </p:cNvGrpSpPr>
          <p:nvPr/>
        </p:nvGrpSpPr>
        <p:grpSpPr bwMode="auto">
          <a:xfrm>
            <a:off x="154215" y="5434913"/>
            <a:ext cx="1774825" cy="1371600"/>
            <a:chOff x="4450" y="0"/>
            <a:chExt cx="1118" cy="1104"/>
          </a:xfrm>
        </p:grpSpPr>
        <p:pic>
          <p:nvPicPr>
            <p:cNvPr id="114" name="Picture 41" descr="CLOCK">
              <a:extLst>
                <a:ext uri="{FF2B5EF4-FFF2-40B4-BE49-F238E27FC236}">
                  <a16:creationId xmlns:a16="http://schemas.microsoft.com/office/drawing/2014/main" id="{42B91074-8778-4C43-851F-9FC0529358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15" name="AutoShape 42">
              <a:extLst>
                <a:ext uri="{FF2B5EF4-FFF2-40B4-BE49-F238E27FC236}">
                  <a16:creationId xmlns:a16="http://schemas.microsoft.com/office/drawing/2014/main" id="{4DE74FB6-6206-45C2-9C04-8FF5D0091D73}"/>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05s </a:t>
              </a:r>
            </a:p>
          </p:txBody>
        </p:sp>
      </p:grpSp>
      <p:grpSp>
        <p:nvGrpSpPr>
          <p:cNvPr id="116" name="Group 43">
            <a:extLst>
              <a:ext uri="{FF2B5EF4-FFF2-40B4-BE49-F238E27FC236}">
                <a16:creationId xmlns:a16="http://schemas.microsoft.com/office/drawing/2014/main" id="{51361469-97FA-49C3-AB33-19FDDA086F99}"/>
              </a:ext>
            </a:extLst>
          </p:cNvPr>
          <p:cNvGrpSpPr>
            <a:grpSpLocks/>
          </p:cNvGrpSpPr>
          <p:nvPr/>
        </p:nvGrpSpPr>
        <p:grpSpPr bwMode="auto">
          <a:xfrm>
            <a:off x="154215" y="5434913"/>
            <a:ext cx="1774825" cy="1371600"/>
            <a:chOff x="4450" y="0"/>
            <a:chExt cx="1118" cy="1104"/>
          </a:xfrm>
        </p:grpSpPr>
        <p:pic>
          <p:nvPicPr>
            <p:cNvPr id="117" name="Picture 44" descr="CLOCK">
              <a:extLst>
                <a:ext uri="{FF2B5EF4-FFF2-40B4-BE49-F238E27FC236}">
                  <a16:creationId xmlns:a16="http://schemas.microsoft.com/office/drawing/2014/main" id="{C937EC43-0C75-4155-BCE4-FC068E40F9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18" name="AutoShape 45">
              <a:extLst>
                <a:ext uri="{FF2B5EF4-FFF2-40B4-BE49-F238E27FC236}">
                  <a16:creationId xmlns:a16="http://schemas.microsoft.com/office/drawing/2014/main" id="{A13159DE-A8D6-4C8B-A9E8-0CE19D69ED16}"/>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06s </a:t>
              </a:r>
            </a:p>
          </p:txBody>
        </p:sp>
      </p:grpSp>
      <p:grpSp>
        <p:nvGrpSpPr>
          <p:cNvPr id="119" name="Group 46">
            <a:extLst>
              <a:ext uri="{FF2B5EF4-FFF2-40B4-BE49-F238E27FC236}">
                <a16:creationId xmlns:a16="http://schemas.microsoft.com/office/drawing/2014/main" id="{24BBF239-6F93-4186-A7E3-191632E43801}"/>
              </a:ext>
            </a:extLst>
          </p:cNvPr>
          <p:cNvGrpSpPr>
            <a:grpSpLocks/>
          </p:cNvGrpSpPr>
          <p:nvPr/>
        </p:nvGrpSpPr>
        <p:grpSpPr bwMode="auto">
          <a:xfrm>
            <a:off x="154215" y="5434913"/>
            <a:ext cx="1774825" cy="1371600"/>
            <a:chOff x="4450" y="0"/>
            <a:chExt cx="1118" cy="1104"/>
          </a:xfrm>
        </p:grpSpPr>
        <p:pic>
          <p:nvPicPr>
            <p:cNvPr id="120" name="Picture 47" descr="CLOCK">
              <a:extLst>
                <a:ext uri="{FF2B5EF4-FFF2-40B4-BE49-F238E27FC236}">
                  <a16:creationId xmlns:a16="http://schemas.microsoft.com/office/drawing/2014/main" id="{AE03F518-0369-42FA-88CE-DA3C049D72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21" name="AutoShape 48">
              <a:extLst>
                <a:ext uri="{FF2B5EF4-FFF2-40B4-BE49-F238E27FC236}">
                  <a16:creationId xmlns:a16="http://schemas.microsoft.com/office/drawing/2014/main" id="{FCA1ED97-7D6C-4A34-9007-E65DAEAB13EF}"/>
                </a:ext>
              </a:extLst>
            </p:cNvPr>
            <p:cNvSpPr>
              <a:spLocks noChangeArrowheads="1"/>
            </p:cNvSpPr>
            <p:nvPr/>
          </p:nvSpPr>
          <p:spPr bwMode="auto">
            <a:xfrm>
              <a:off x="457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07s </a:t>
              </a:r>
            </a:p>
          </p:txBody>
        </p:sp>
      </p:grpSp>
      <p:grpSp>
        <p:nvGrpSpPr>
          <p:cNvPr id="122" name="Group 49">
            <a:extLst>
              <a:ext uri="{FF2B5EF4-FFF2-40B4-BE49-F238E27FC236}">
                <a16:creationId xmlns:a16="http://schemas.microsoft.com/office/drawing/2014/main" id="{7AB63A5F-6C07-4F08-98E0-6C25D37F3E14}"/>
              </a:ext>
            </a:extLst>
          </p:cNvPr>
          <p:cNvGrpSpPr>
            <a:grpSpLocks/>
          </p:cNvGrpSpPr>
          <p:nvPr/>
        </p:nvGrpSpPr>
        <p:grpSpPr bwMode="auto">
          <a:xfrm>
            <a:off x="154215" y="5434913"/>
            <a:ext cx="1774825" cy="1371600"/>
            <a:chOff x="4450" y="0"/>
            <a:chExt cx="1118" cy="1104"/>
          </a:xfrm>
        </p:grpSpPr>
        <p:pic>
          <p:nvPicPr>
            <p:cNvPr id="123" name="Picture 50" descr="CLOCK">
              <a:extLst>
                <a:ext uri="{FF2B5EF4-FFF2-40B4-BE49-F238E27FC236}">
                  <a16:creationId xmlns:a16="http://schemas.microsoft.com/office/drawing/2014/main" id="{18078E38-1D3E-42EE-BB6A-BEDF3288A9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24" name="AutoShape 51">
              <a:extLst>
                <a:ext uri="{FF2B5EF4-FFF2-40B4-BE49-F238E27FC236}">
                  <a16:creationId xmlns:a16="http://schemas.microsoft.com/office/drawing/2014/main" id="{C81ACAB5-8D3F-4944-B96E-5D81DAE0FB50}"/>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08s </a:t>
              </a:r>
            </a:p>
          </p:txBody>
        </p:sp>
      </p:grpSp>
      <p:grpSp>
        <p:nvGrpSpPr>
          <p:cNvPr id="125" name="Group 52">
            <a:extLst>
              <a:ext uri="{FF2B5EF4-FFF2-40B4-BE49-F238E27FC236}">
                <a16:creationId xmlns:a16="http://schemas.microsoft.com/office/drawing/2014/main" id="{25095C5B-8194-4AF1-A091-F60FEED3C0E3}"/>
              </a:ext>
            </a:extLst>
          </p:cNvPr>
          <p:cNvGrpSpPr>
            <a:grpSpLocks/>
          </p:cNvGrpSpPr>
          <p:nvPr/>
        </p:nvGrpSpPr>
        <p:grpSpPr bwMode="auto">
          <a:xfrm>
            <a:off x="154215" y="5434913"/>
            <a:ext cx="1774825" cy="1371600"/>
            <a:chOff x="4450" y="0"/>
            <a:chExt cx="1118" cy="1104"/>
          </a:xfrm>
        </p:grpSpPr>
        <p:pic>
          <p:nvPicPr>
            <p:cNvPr id="126" name="Picture 53" descr="CLOCK">
              <a:extLst>
                <a:ext uri="{FF2B5EF4-FFF2-40B4-BE49-F238E27FC236}">
                  <a16:creationId xmlns:a16="http://schemas.microsoft.com/office/drawing/2014/main" id="{E049A609-4F73-4D64-8901-E4C02A2F34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27" name="AutoShape 54">
              <a:extLst>
                <a:ext uri="{FF2B5EF4-FFF2-40B4-BE49-F238E27FC236}">
                  <a16:creationId xmlns:a16="http://schemas.microsoft.com/office/drawing/2014/main" id="{FB64D766-B433-47A0-B0A2-10DC3F205C42}"/>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09s </a:t>
              </a:r>
            </a:p>
          </p:txBody>
        </p:sp>
      </p:grpSp>
      <p:grpSp>
        <p:nvGrpSpPr>
          <p:cNvPr id="128" name="Group 55">
            <a:extLst>
              <a:ext uri="{FF2B5EF4-FFF2-40B4-BE49-F238E27FC236}">
                <a16:creationId xmlns:a16="http://schemas.microsoft.com/office/drawing/2014/main" id="{A9B84233-D92A-4FF9-B307-809720BC7CE5}"/>
              </a:ext>
            </a:extLst>
          </p:cNvPr>
          <p:cNvGrpSpPr>
            <a:grpSpLocks/>
          </p:cNvGrpSpPr>
          <p:nvPr/>
        </p:nvGrpSpPr>
        <p:grpSpPr bwMode="auto">
          <a:xfrm>
            <a:off x="154215" y="5434913"/>
            <a:ext cx="1774825" cy="1371600"/>
            <a:chOff x="4450" y="0"/>
            <a:chExt cx="1118" cy="1104"/>
          </a:xfrm>
        </p:grpSpPr>
        <p:pic>
          <p:nvPicPr>
            <p:cNvPr id="129" name="Picture 56" descr="CLOCK">
              <a:extLst>
                <a:ext uri="{FF2B5EF4-FFF2-40B4-BE49-F238E27FC236}">
                  <a16:creationId xmlns:a16="http://schemas.microsoft.com/office/drawing/2014/main" id="{09248D64-7C75-4584-802A-B347C6FA39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30" name="AutoShape 57">
              <a:extLst>
                <a:ext uri="{FF2B5EF4-FFF2-40B4-BE49-F238E27FC236}">
                  <a16:creationId xmlns:a16="http://schemas.microsoft.com/office/drawing/2014/main" id="{1D9B0EC3-64DA-43E2-8F2F-B3196022EE24}"/>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10s </a:t>
              </a:r>
            </a:p>
          </p:txBody>
        </p:sp>
      </p:grpSp>
      <p:grpSp>
        <p:nvGrpSpPr>
          <p:cNvPr id="131" name="Group 58">
            <a:extLst>
              <a:ext uri="{FF2B5EF4-FFF2-40B4-BE49-F238E27FC236}">
                <a16:creationId xmlns:a16="http://schemas.microsoft.com/office/drawing/2014/main" id="{8CBD6385-B217-4D92-9822-E72DB07537CC}"/>
              </a:ext>
            </a:extLst>
          </p:cNvPr>
          <p:cNvGrpSpPr>
            <a:grpSpLocks/>
          </p:cNvGrpSpPr>
          <p:nvPr/>
        </p:nvGrpSpPr>
        <p:grpSpPr bwMode="auto">
          <a:xfrm>
            <a:off x="154215" y="5434913"/>
            <a:ext cx="1774825" cy="1371600"/>
            <a:chOff x="4450" y="0"/>
            <a:chExt cx="1118" cy="1104"/>
          </a:xfrm>
        </p:grpSpPr>
        <p:pic>
          <p:nvPicPr>
            <p:cNvPr id="132" name="Picture 59" descr="CLOCK">
              <a:extLst>
                <a:ext uri="{FF2B5EF4-FFF2-40B4-BE49-F238E27FC236}">
                  <a16:creationId xmlns:a16="http://schemas.microsoft.com/office/drawing/2014/main" id="{8B1F3E78-2DCB-48F7-A806-8FEDB0321E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33" name="AutoShape 60">
              <a:extLst>
                <a:ext uri="{FF2B5EF4-FFF2-40B4-BE49-F238E27FC236}">
                  <a16:creationId xmlns:a16="http://schemas.microsoft.com/office/drawing/2014/main" id="{A4A08305-3338-4D3F-AAC9-5DDA839245FE}"/>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11s </a:t>
              </a:r>
            </a:p>
          </p:txBody>
        </p:sp>
      </p:grpSp>
      <p:grpSp>
        <p:nvGrpSpPr>
          <p:cNvPr id="134" name="Group 61">
            <a:extLst>
              <a:ext uri="{FF2B5EF4-FFF2-40B4-BE49-F238E27FC236}">
                <a16:creationId xmlns:a16="http://schemas.microsoft.com/office/drawing/2014/main" id="{D13AB943-6049-43AB-A6BF-3CBDA960AA95}"/>
              </a:ext>
            </a:extLst>
          </p:cNvPr>
          <p:cNvGrpSpPr>
            <a:grpSpLocks/>
          </p:cNvGrpSpPr>
          <p:nvPr/>
        </p:nvGrpSpPr>
        <p:grpSpPr bwMode="auto">
          <a:xfrm>
            <a:off x="154215" y="5434913"/>
            <a:ext cx="1774825" cy="1371600"/>
            <a:chOff x="4450" y="0"/>
            <a:chExt cx="1118" cy="1104"/>
          </a:xfrm>
        </p:grpSpPr>
        <p:pic>
          <p:nvPicPr>
            <p:cNvPr id="135" name="Picture 62" descr="CLOCK">
              <a:extLst>
                <a:ext uri="{FF2B5EF4-FFF2-40B4-BE49-F238E27FC236}">
                  <a16:creationId xmlns:a16="http://schemas.microsoft.com/office/drawing/2014/main" id="{0E99F023-F3F6-4CA9-BD1C-2F69112630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36" name="AutoShape 63">
              <a:extLst>
                <a:ext uri="{FF2B5EF4-FFF2-40B4-BE49-F238E27FC236}">
                  <a16:creationId xmlns:a16="http://schemas.microsoft.com/office/drawing/2014/main" id="{B1ECAA9D-636E-459C-B960-30A743EA7589}"/>
                </a:ext>
              </a:extLst>
            </p:cNvPr>
            <p:cNvSpPr>
              <a:spLocks noChangeArrowheads="1"/>
            </p:cNvSpPr>
            <p:nvPr/>
          </p:nvSpPr>
          <p:spPr bwMode="auto">
            <a:xfrm>
              <a:off x="456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kumimoji="1" lang="en-US" altLang="en-US" sz="6600" dirty="0">
                  <a:solidFill>
                    <a:srgbClr val="FF3300"/>
                  </a:solidFill>
                </a:rPr>
                <a:t>12s </a:t>
              </a:r>
            </a:p>
          </p:txBody>
        </p:sp>
      </p:grpSp>
      <p:grpSp>
        <p:nvGrpSpPr>
          <p:cNvPr id="137" name="Group 64">
            <a:extLst>
              <a:ext uri="{FF2B5EF4-FFF2-40B4-BE49-F238E27FC236}">
                <a16:creationId xmlns:a16="http://schemas.microsoft.com/office/drawing/2014/main" id="{64EBF163-72B5-4D80-89ED-2B9BF9F20A4D}"/>
              </a:ext>
            </a:extLst>
          </p:cNvPr>
          <p:cNvGrpSpPr>
            <a:grpSpLocks/>
          </p:cNvGrpSpPr>
          <p:nvPr/>
        </p:nvGrpSpPr>
        <p:grpSpPr bwMode="auto">
          <a:xfrm>
            <a:off x="154215" y="5434913"/>
            <a:ext cx="1774825" cy="1371600"/>
            <a:chOff x="4450" y="0"/>
            <a:chExt cx="1118" cy="1104"/>
          </a:xfrm>
        </p:grpSpPr>
        <p:pic>
          <p:nvPicPr>
            <p:cNvPr id="138" name="Picture 65" descr="CLOCK">
              <a:extLst>
                <a:ext uri="{FF2B5EF4-FFF2-40B4-BE49-F238E27FC236}">
                  <a16:creationId xmlns:a16="http://schemas.microsoft.com/office/drawing/2014/main" id="{2142C3CD-06E1-4E07-A01C-7AF51D166C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39" name="AutoShape 66">
              <a:extLst>
                <a:ext uri="{FF2B5EF4-FFF2-40B4-BE49-F238E27FC236}">
                  <a16:creationId xmlns:a16="http://schemas.microsoft.com/office/drawing/2014/main" id="{4CAD13FA-472F-4B73-8F66-92EBCE2F083B}"/>
                </a:ext>
              </a:extLst>
            </p:cNvPr>
            <p:cNvSpPr>
              <a:spLocks noChangeArrowheads="1"/>
            </p:cNvSpPr>
            <p:nvPr/>
          </p:nvSpPr>
          <p:spPr bwMode="auto">
            <a:xfrm>
              <a:off x="460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13s </a:t>
              </a:r>
            </a:p>
          </p:txBody>
        </p:sp>
      </p:grpSp>
      <p:grpSp>
        <p:nvGrpSpPr>
          <p:cNvPr id="140" name="Group 67">
            <a:extLst>
              <a:ext uri="{FF2B5EF4-FFF2-40B4-BE49-F238E27FC236}">
                <a16:creationId xmlns:a16="http://schemas.microsoft.com/office/drawing/2014/main" id="{E9CB2277-CB3D-46F2-9365-3AE3E68B5BCF}"/>
              </a:ext>
            </a:extLst>
          </p:cNvPr>
          <p:cNvGrpSpPr>
            <a:grpSpLocks/>
          </p:cNvGrpSpPr>
          <p:nvPr/>
        </p:nvGrpSpPr>
        <p:grpSpPr bwMode="auto">
          <a:xfrm>
            <a:off x="154215" y="5434913"/>
            <a:ext cx="1774825" cy="1371600"/>
            <a:chOff x="4450" y="0"/>
            <a:chExt cx="1118" cy="1104"/>
          </a:xfrm>
        </p:grpSpPr>
        <p:pic>
          <p:nvPicPr>
            <p:cNvPr id="141" name="Picture 68" descr="CLOCK">
              <a:extLst>
                <a:ext uri="{FF2B5EF4-FFF2-40B4-BE49-F238E27FC236}">
                  <a16:creationId xmlns:a16="http://schemas.microsoft.com/office/drawing/2014/main" id="{442F9600-F0A9-4274-A089-206E028B7B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42" name="AutoShape 69">
              <a:extLst>
                <a:ext uri="{FF2B5EF4-FFF2-40B4-BE49-F238E27FC236}">
                  <a16:creationId xmlns:a16="http://schemas.microsoft.com/office/drawing/2014/main" id="{F8B1380B-CA04-4BF6-91F7-3D80E45164CC}"/>
                </a:ext>
              </a:extLst>
            </p:cNvPr>
            <p:cNvSpPr>
              <a:spLocks noChangeArrowheads="1"/>
            </p:cNvSpPr>
            <p:nvPr/>
          </p:nvSpPr>
          <p:spPr bwMode="auto">
            <a:xfrm>
              <a:off x="460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14s </a:t>
              </a:r>
            </a:p>
          </p:txBody>
        </p:sp>
      </p:grpSp>
      <p:grpSp>
        <p:nvGrpSpPr>
          <p:cNvPr id="143" name="Group 70">
            <a:extLst>
              <a:ext uri="{FF2B5EF4-FFF2-40B4-BE49-F238E27FC236}">
                <a16:creationId xmlns:a16="http://schemas.microsoft.com/office/drawing/2014/main" id="{B41992A0-976B-41ED-8BC8-74D8DF39D244}"/>
              </a:ext>
            </a:extLst>
          </p:cNvPr>
          <p:cNvGrpSpPr>
            <a:grpSpLocks/>
          </p:cNvGrpSpPr>
          <p:nvPr/>
        </p:nvGrpSpPr>
        <p:grpSpPr bwMode="auto">
          <a:xfrm>
            <a:off x="154215" y="5434913"/>
            <a:ext cx="1774825" cy="1371600"/>
            <a:chOff x="4450" y="0"/>
            <a:chExt cx="1118" cy="1104"/>
          </a:xfrm>
        </p:grpSpPr>
        <p:pic>
          <p:nvPicPr>
            <p:cNvPr id="144" name="Picture 71" descr="CLOCK">
              <a:extLst>
                <a:ext uri="{FF2B5EF4-FFF2-40B4-BE49-F238E27FC236}">
                  <a16:creationId xmlns:a16="http://schemas.microsoft.com/office/drawing/2014/main" id="{647BD45D-18AD-44CB-9E3C-BC8AB7F39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45" name="AutoShape 72">
              <a:extLst>
                <a:ext uri="{FF2B5EF4-FFF2-40B4-BE49-F238E27FC236}">
                  <a16:creationId xmlns:a16="http://schemas.microsoft.com/office/drawing/2014/main" id="{F743B3FF-B188-4941-A3BE-150CE6EE5887}"/>
                </a:ext>
              </a:extLst>
            </p:cNvPr>
            <p:cNvSpPr>
              <a:spLocks noChangeArrowheads="1"/>
            </p:cNvSpPr>
            <p:nvPr/>
          </p:nvSpPr>
          <p:spPr bwMode="auto">
            <a:xfrm>
              <a:off x="457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15s </a:t>
              </a:r>
            </a:p>
          </p:txBody>
        </p:sp>
      </p:grpSp>
    </p:spTree>
    <p:extLst>
      <p:ext uri="{BB962C8B-B14F-4D97-AF65-F5344CB8AC3E}">
        <p14:creationId xmlns:p14="http://schemas.microsoft.com/office/powerpoint/2010/main" val="690864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cBhvr additive="base">
                                        <p:cTn id="11" dur="500" fill="hold"/>
                                        <p:tgtEl>
                                          <p:spTgt spid="32772"/>
                                        </p:tgtEl>
                                        <p:attrNameLst>
                                          <p:attrName>ppt_x</p:attrName>
                                        </p:attrNameLst>
                                      </p:cBhvr>
                                      <p:tavLst>
                                        <p:tav tm="0">
                                          <p:val>
                                            <p:strVal val="#ppt_x"/>
                                          </p:val>
                                        </p:tav>
                                        <p:tav tm="100000">
                                          <p:val>
                                            <p:strVal val="#ppt_x"/>
                                          </p:val>
                                        </p:tav>
                                      </p:tavLst>
                                    </p:anim>
                                    <p:anim calcmode="lin" valueType="num">
                                      <p:cBhvr additive="base">
                                        <p:cTn id="12" dur="500" fill="hold"/>
                                        <p:tgtEl>
                                          <p:spTgt spid="3277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iterate type="wd">
                                    <p:tmPct val="1500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type="wd">
                                    <p:tmPct val="15000"/>
                                  </p:iterate>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iterate type="wd">
                                    <p:tmPct val="15000"/>
                                  </p:iterate>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iterate type="wd">
                                    <p:tmPct val="15000"/>
                                  </p:iterate>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checkerboard(across)">
                                      <p:cBhvr>
                                        <p:cTn id="33" dur="1000"/>
                                        <p:tgtEl>
                                          <p:spTgt spid="55"/>
                                        </p:tgtEl>
                                      </p:cBhvr>
                                    </p:animEffect>
                                  </p:childTnLst>
                                  <p:subTnLst>
                                    <p:audio>
                                      <p:cMediaNode vol="0">
                                        <p:cTn display="0" masterRel="sameClick">
                                          <p:stCondLst>
                                            <p:cond evt="begin" delay="0">
                                              <p:tn val="31"/>
                                            </p:cond>
                                          </p:stCondLst>
                                          <p:endCondLst>
                                            <p:cond evt="onStopAudio" delay="0">
                                              <p:tgtEl>
                                                <p:sldTgt/>
                                              </p:tgtEl>
                                            </p:cond>
                                          </p:endCondLst>
                                        </p:cTn>
                                        <p:tgtEl>
                                          <p:sndTgt r:embed="rId2" name="REC04.wav"/>
                                        </p:tgtEl>
                                      </p:cMediaNode>
                                    </p:audio>
                                  </p:subTnLst>
                                </p:cTn>
                              </p:par>
                            </p:childTnLst>
                          </p:cTn>
                        </p:par>
                        <p:par>
                          <p:cTn id="34" fill="hold">
                            <p:stCondLst>
                              <p:cond delay="1000"/>
                            </p:stCondLst>
                            <p:childTnLst>
                              <p:par>
                                <p:cTn id="35" presetID="5" presetClass="exit" presetSubtype="10" fill="hold" grpId="1" nodeType="afterEffect">
                                  <p:stCondLst>
                                    <p:cond delay="750"/>
                                  </p:stCondLst>
                                  <p:childTnLst>
                                    <p:animEffect transition="out" filter="checkerboard(across)">
                                      <p:cBhvr>
                                        <p:cTn id="36" dur="500"/>
                                        <p:tgtEl>
                                          <p:spTgt spid="55"/>
                                        </p:tgtEl>
                                      </p:cBhvr>
                                    </p:animEffect>
                                    <p:set>
                                      <p:cBhvr>
                                        <p:cTn id="37" dur="1" fill="hold">
                                          <p:stCondLst>
                                            <p:cond delay="499"/>
                                          </p:stCondLst>
                                        </p:cTn>
                                        <p:tgtEl>
                                          <p:spTgt spid="55"/>
                                        </p:tgtEl>
                                        <p:attrNameLst>
                                          <p:attrName>style.visibility</p:attrName>
                                        </p:attrNameLst>
                                      </p:cBhvr>
                                      <p:to>
                                        <p:strVal val="hidden"/>
                                      </p:to>
                                    </p:set>
                                  </p:childTnLst>
                                  <p:subTnLst>
                                    <p:audio>
                                      <p:cMediaNode vol="7000">
                                        <p:cTn display="0" masterRel="sameClick">
                                          <p:stCondLst>
                                            <p:cond evt="begin" delay="0">
                                              <p:tn val="35"/>
                                            </p:cond>
                                          </p:stCondLst>
                                          <p:endCondLst>
                                            <p:cond evt="onStopAudio" delay="0">
                                              <p:tgtEl>
                                                <p:sldTgt/>
                                              </p:tgtEl>
                                            </p:cond>
                                          </p:endCondLst>
                                        </p:cTn>
                                        <p:tgtEl>
                                          <p:sndTgt r:embed="rId2" name="REC04.wav"/>
                                        </p:tgtEl>
                                      </p:cMediaNode>
                                    </p:audio>
                                  </p:subTnLst>
                                </p:cTn>
                              </p:par>
                            </p:childTnLst>
                          </p:cTn>
                        </p:par>
                        <p:par>
                          <p:cTn id="38" fill="hold">
                            <p:stCondLst>
                              <p:cond delay="2250"/>
                            </p:stCondLst>
                            <p:childTnLst>
                              <p:par>
                                <p:cTn id="39" presetID="1" presetClass="entr" presetSubtype="0"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childTnLst>
                                  <p:subTnLst>
                                    <p:audio>
                                      <p:cMediaNode vol="100000">
                                        <p:cTn display="0" masterRel="sameClick">
                                          <p:stCondLst>
                                            <p:cond evt="begin" delay="0">
                                              <p:tn val="39"/>
                                            </p:cond>
                                          </p:stCondLst>
                                          <p:endCondLst>
                                            <p:cond evt="onStopAudio" delay="0">
                                              <p:tgtEl>
                                                <p:sldTgt/>
                                              </p:tgtEl>
                                            </p:cond>
                                          </p:endCondLst>
                                        </p:cTn>
                                        <p:tgtEl>
                                          <p:sndTgt r:embed="rId3" name="DING.WAV"/>
                                        </p:tgtEl>
                                      </p:cMediaNode>
                                    </p:audio>
                                  </p:subTnLst>
                                </p:cTn>
                              </p:par>
                            </p:childTnLst>
                          </p:cTn>
                        </p:par>
                        <p:par>
                          <p:cTn id="41" fill="hold">
                            <p:stCondLst>
                              <p:cond delay="2250"/>
                            </p:stCondLst>
                            <p:childTnLst>
                              <p:par>
                                <p:cTn id="42" presetID="1" presetClass="entr" presetSubtype="0" fill="hold" nodeType="afterEffect">
                                  <p:stCondLst>
                                    <p:cond delay="1000"/>
                                  </p:stCondLst>
                                  <p:childTnLst>
                                    <p:set>
                                      <p:cBhvr>
                                        <p:cTn id="43" dur="1" fill="hold">
                                          <p:stCondLst>
                                            <p:cond delay="0"/>
                                          </p:stCondLst>
                                        </p:cTn>
                                        <p:tgtEl>
                                          <p:spTgt spid="104"/>
                                        </p:tgtEl>
                                        <p:attrNameLst>
                                          <p:attrName>style.visibility</p:attrName>
                                        </p:attrNameLst>
                                      </p:cBhvr>
                                      <p:to>
                                        <p:strVal val="visible"/>
                                      </p:to>
                                    </p:set>
                                  </p:childTnLst>
                                  <p:subTnLst>
                                    <p:audio>
                                      <p:cMediaNode vol="100000">
                                        <p:cTn display="0" masterRel="sameClick">
                                          <p:stCondLst>
                                            <p:cond evt="begin" delay="0">
                                              <p:tn val="42"/>
                                            </p:cond>
                                          </p:stCondLst>
                                          <p:endCondLst>
                                            <p:cond evt="onStopAudio" delay="0">
                                              <p:tgtEl>
                                                <p:sldTgt/>
                                              </p:tgtEl>
                                            </p:cond>
                                          </p:endCondLst>
                                        </p:cTn>
                                        <p:tgtEl>
                                          <p:sndTgt r:embed="rId3" name="DING.WAV"/>
                                        </p:tgtEl>
                                      </p:cMediaNode>
                                    </p:audio>
                                  </p:subTnLst>
                                </p:cTn>
                              </p:par>
                            </p:childTnLst>
                          </p:cTn>
                        </p:par>
                        <p:par>
                          <p:cTn id="44" fill="hold">
                            <p:stCondLst>
                              <p:cond delay="3250"/>
                            </p:stCondLst>
                            <p:childTnLst>
                              <p:par>
                                <p:cTn id="45" presetID="1" presetClass="entr" presetSubtype="0" fill="hold" nodeType="afterEffect">
                                  <p:stCondLst>
                                    <p:cond delay="1000"/>
                                  </p:stCondLst>
                                  <p:childTnLst>
                                    <p:set>
                                      <p:cBhvr>
                                        <p:cTn id="46" dur="1" fill="hold">
                                          <p:stCondLst>
                                            <p:cond delay="0"/>
                                          </p:stCondLst>
                                        </p:cTn>
                                        <p:tgtEl>
                                          <p:spTgt spid="107"/>
                                        </p:tgtEl>
                                        <p:attrNameLst>
                                          <p:attrName>style.visibility</p:attrName>
                                        </p:attrNameLst>
                                      </p:cBhvr>
                                      <p:to>
                                        <p:strVal val="visible"/>
                                      </p:to>
                                    </p:set>
                                  </p:childTnLst>
                                  <p:subTnLst>
                                    <p:audio>
                                      <p:cMediaNode vol="100000">
                                        <p:cTn display="0" masterRel="sameClick">
                                          <p:stCondLst>
                                            <p:cond evt="begin" delay="0">
                                              <p:tn val="45"/>
                                            </p:cond>
                                          </p:stCondLst>
                                          <p:endCondLst>
                                            <p:cond evt="onStopAudio" delay="0">
                                              <p:tgtEl>
                                                <p:sldTgt/>
                                              </p:tgtEl>
                                            </p:cond>
                                          </p:endCondLst>
                                        </p:cTn>
                                        <p:tgtEl>
                                          <p:sndTgt r:embed="rId3" name="DING.WAV"/>
                                        </p:tgtEl>
                                      </p:cMediaNode>
                                    </p:audio>
                                  </p:subTnLst>
                                </p:cTn>
                              </p:par>
                            </p:childTnLst>
                          </p:cTn>
                        </p:par>
                        <p:par>
                          <p:cTn id="47" fill="hold">
                            <p:stCondLst>
                              <p:cond delay="4250"/>
                            </p:stCondLst>
                            <p:childTnLst>
                              <p:par>
                                <p:cTn id="48" presetID="1" presetClass="entr" presetSubtype="0" fill="hold" nodeType="afterEffect">
                                  <p:stCondLst>
                                    <p:cond delay="1000"/>
                                  </p:stCondLst>
                                  <p:childTnLst>
                                    <p:set>
                                      <p:cBhvr>
                                        <p:cTn id="49" dur="1" fill="hold">
                                          <p:stCondLst>
                                            <p:cond delay="0"/>
                                          </p:stCondLst>
                                        </p:cTn>
                                        <p:tgtEl>
                                          <p:spTgt spid="110"/>
                                        </p:tgtEl>
                                        <p:attrNameLst>
                                          <p:attrName>style.visibility</p:attrName>
                                        </p:attrNameLst>
                                      </p:cBhvr>
                                      <p:to>
                                        <p:strVal val="visible"/>
                                      </p:to>
                                    </p:set>
                                  </p:childTnLst>
                                  <p:subTnLst>
                                    <p:audio>
                                      <p:cMediaNode vol="100000">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0" fill="hold">
                            <p:stCondLst>
                              <p:cond delay="5250"/>
                            </p:stCondLst>
                            <p:childTnLst>
                              <p:par>
                                <p:cTn id="51" presetID="1" presetClass="entr" presetSubtype="0" fill="hold" nodeType="afterEffect">
                                  <p:stCondLst>
                                    <p:cond delay="1000"/>
                                  </p:stCondLst>
                                  <p:childTnLst>
                                    <p:set>
                                      <p:cBhvr>
                                        <p:cTn id="52" dur="1" fill="hold">
                                          <p:stCondLst>
                                            <p:cond delay="0"/>
                                          </p:stCondLst>
                                        </p:cTn>
                                        <p:tgtEl>
                                          <p:spTgt spid="113"/>
                                        </p:tgtEl>
                                        <p:attrNameLst>
                                          <p:attrName>style.visibility</p:attrName>
                                        </p:attrNameLst>
                                      </p:cBhvr>
                                      <p:to>
                                        <p:strVal val="visible"/>
                                      </p:to>
                                    </p:set>
                                  </p:childTnLst>
                                  <p:subTnLst>
                                    <p:audio>
                                      <p:cMediaNode vol="100000">
                                        <p:cTn display="0" masterRel="sameClick">
                                          <p:stCondLst>
                                            <p:cond evt="begin" delay="0">
                                              <p:tn val="51"/>
                                            </p:cond>
                                          </p:stCondLst>
                                          <p:endCondLst>
                                            <p:cond evt="onStopAudio" delay="0">
                                              <p:tgtEl>
                                                <p:sldTgt/>
                                              </p:tgtEl>
                                            </p:cond>
                                          </p:endCondLst>
                                        </p:cTn>
                                        <p:tgtEl>
                                          <p:sndTgt r:embed="rId3" name="DING.WAV"/>
                                        </p:tgtEl>
                                      </p:cMediaNode>
                                    </p:audio>
                                  </p:subTnLst>
                                </p:cTn>
                              </p:par>
                            </p:childTnLst>
                          </p:cTn>
                        </p:par>
                        <p:par>
                          <p:cTn id="53" fill="hold">
                            <p:stCondLst>
                              <p:cond delay="6250"/>
                            </p:stCondLst>
                            <p:childTnLst>
                              <p:par>
                                <p:cTn id="54" presetID="1" presetClass="entr" presetSubtype="0" fill="hold" nodeType="afterEffect">
                                  <p:stCondLst>
                                    <p:cond delay="1000"/>
                                  </p:stCondLst>
                                  <p:childTnLst>
                                    <p:set>
                                      <p:cBhvr>
                                        <p:cTn id="55"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6" fill="hold">
                            <p:stCondLst>
                              <p:cond delay="7250"/>
                            </p:stCondLst>
                            <p:childTnLst>
                              <p:par>
                                <p:cTn id="57" presetID="1" presetClass="entr" presetSubtype="0" fill="hold" nodeType="afterEffect">
                                  <p:stCondLst>
                                    <p:cond delay="1000"/>
                                  </p:stCondLst>
                                  <p:childTnLst>
                                    <p:set>
                                      <p:cBhvr>
                                        <p:cTn id="58" dur="1" fill="hold">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59" fill="hold">
                            <p:stCondLst>
                              <p:cond delay="8250"/>
                            </p:stCondLst>
                            <p:childTnLst>
                              <p:par>
                                <p:cTn id="60" presetID="1" presetClass="entr" presetSubtype="0" fill="hold" nodeType="afterEffect">
                                  <p:stCondLst>
                                    <p:cond delay="1000"/>
                                  </p:stCondLst>
                                  <p:childTnLst>
                                    <p:set>
                                      <p:cBhvr>
                                        <p:cTn id="61" dur="1" fill="hold">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DING.WAV"/>
                                        </p:tgtEl>
                                      </p:cMediaNode>
                                    </p:audio>
                                  </p:subTnLst>
                                </p:cTn>
                              </p:par>
                            </p:childTnLst>
                          </p:cTn>
                        </p:par>
                        <p:par>
                          <p:cTn id="62" fill="hold">
                            <p:stCondLst>
                              <p:cond delay="9250"/>
                            </p:stCondLst>
                            <p:childTnLst>
                              <p:par>
                                <p:cTn id="63" presetID="1" presetClass="entr" presetSubtype="0" fill="hold" nodeType="afterEffect">
                                  <p:stCondLst>
                                    <p:cond delay="1000"/>
                                  </p:stCondLst>
                                  <p:childTnLst>
                                    <p:set>
                                      <p:cBhvr>
                                        <p:cTn id="64"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DING.WAV"/>
                                        </p:tgtEl>
                                      </p:cMediaNode>
                                    </p:audio>
                                  </p:subTnLst>
                                </p:cTn>
                              </p:par>
                            </p:childTnLst>
                          </p:cTn>
                        </p:par>
                        <p:par>
                          <p:cTn id="65" fill="hold">
                            <p:stCondLst>
                              <p:cond delay="10250"/>
                            </p:stCondLst>
                            <p:childTnLst>
                              <p:par>
                                <p:cTn id="66" presetID="1" presetClass="entr" presetSubtype="0" fill="hold" nodeType="afterEffect">
                                  <p:stCondLst>
                                    <p:cond delay="1000"/>
                                  </p:stCondLst>
                                  <p:childTnLst>
                                    <p:set>
                                      <p:cBhvr>
                                        <p:cTn id="67"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DING.WAV"/>
                                        </p:tgtEl>
                                      </p:cMediaNode>
                                    </p:audio>
                                  </p:subTnLst>
                                </p:cTn>
                              </p:par>
                            </p:childTnLst>
                          </p:cTn>
                        </p:par>
                        <p:par>
                          <p:cTn id="68" fill="hold">
                            <p:stCondLst>
                              <p:cond delay="11250"/>
                            </p:stCondLst>
                            <p:childTnLst>
                              <p:par>
                                <p:cTn id="69" presetID="1" presetClass="entr" presetSubtype="0" fill="hold" nodeType="afterEffect">
                                  <p:stCondLst>
                                    <p:cond delay="1000"/>
                                  </p:stCondLst>
                                  <p:childTnLst>
                                    <p:set>
                                      <p:cBhvr>
                                        <p:cTn id="70"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DING.WAV"/>
                                        </p:tgtEl>
                                      </p:cMediaNode>
                                    </p:audio>
                                  </p:subTnLst>
                                </p:cTn>
                              </p:par>
                            </p:childTnLst>
                          </p:cTn>
                        </p:par>
                        <p:par>
                          <p:cTn id="71" fill="hold">
                            <p:stCondLst>
                              <p:cond delay="12250"/>
                            </p:stCondLst>
                            <p:childTnLst>
                              <p:par>
                                <p:cTn id="72" presetID="1" presetClass="entr" presetSubtype="0" fill="hold" nodeType="afterEffect">
                                  <p:stCondLst>
                                    <p:cond delay="1000"/>
                                  </p:stCondLst>
                                  <p:childTnLst>
                                    <p:set>
                                      <p:cBhvr>
                                        <p:cTn id="73"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DING.WAV"/>
                                        </p:tgtEl>
                                      </p:cMediaNode>
                                    </p:audio>
                                  </p:subTnLst>
                                </p:cTn>
                              </p:par>
                            </p:childTnLst>
                          </p:cTn>
                        </p:par>
                        <p:par>
                          <p:cTn id="74" fill="hold">
                            <p:stCondLst>
                              <p:cond delay="13250"/>
                            </p:stCondLst>
                            <p:childTnLst>
                              <p:par>
                                <p:cTn id="75" presetID="1" presetClass="entr" presetSubtype="0" fill="hold" nodeType="afterEffect">
                                  <p:stCondLst>
                                    <p:cond delay="1000"/>
                                  </p:stCondLst>
                                  <p:childTnLst>
                                    <p:set>
                                      <p:cBhvr>
                                        <p:cTn id="76"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DING.WAV"/>
                                        </p:tgtEl>
                                      </p:cMediaNode>
                                    </p:audio>
                                  </p:subTnLst>
                                </p:cTn>
                              </p:par>
                            </p:childTnLst>
                          </p:cTn>
                        </p:par>
                        <p:par>
                          <p:cTn id="77" fill="hold">
                            <p:stCondLst>
                              <p:cond delay="14250"/>
                            </p:stCondLst>
                            <p:childTnLst>
                              <p:par>
                                <p:cTn id="78" presetID="1" presetClass="entr" presetSubtype="0" fill="hold" nodeType="afterEffect">
                                  <p:stCondLst>
                                    <p:cond delay="1000"/>
                                  </p:stCondLst>
                                  <p:childTnLst>
                                    <p:set>
                                      <p:cBhvr>
                                        <p:cTn id="79"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0" fill="hold">
                            <p:stCondLst>
                              <p:cond delay="15250"/>
                            </p:stCondLst>
                            <p:childTnLst>
                              <p:par>
                                <p:cTn id="81" presetID="1" presetClass="entr" presetSubtype="0" fill="hold" nodeType="afterEffect">
                                  <p:stCondLst>
                                    <p:cond delay="1000"/>
                                  </p:stCondLst>
                                  <p:childTnLst>
                                    <p:set>
                                      <p:cBhvr>
                                        <p:cTn id="82" dur="1" fill="hold">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DING.WAV"/>
                                        </p:tgtEl>
                                      </p:cMediaNode>
                                    </p:audio>
                                  </p:subTnLst>
                                </p:cTn>
                              </p:par>
                            </p:childTnLst>
                          </p:cTn>
                        </p:par>
                        <p:par>
                          <p:cTn id="83" fill="hold">
                            <p:stCondLst>
                              <p:cond delay="16250"/>
                            </p:stCondLst>
                            <p:childTnLst>
                              <p:par>
                                <p:cTn id="84" presetID="5" presetClass="entr" presetSubtype="10" fill="hold" grpId="0" nodeType="afterEffect">
                                  <p:stCondLst>
                                    <p:cond delay="0"/>
                                  </p:stCondLst>
                                  <p:childTnLst>
                                    <p:set>
                                      <p:cBhvr>
                                        <p:cTn id="85" dur="1" fill="hold">
                                          <p:stCondLst>
                                            <p:cond delay="0"/>
                                          </p:stCondLst>
                                        </p:cTn>
                                        <p:tgtEl>
                                          <p:spTgt spid="101"/>
                                        </p:tgtEl>
                                        <p:attrNameLst>
                                          <p:attrName>style.visibility</p:attrName>
                                        </p:attrNameLst>
                                      </p:cBhvr>
                                      <p:to>
                                        <p:strVal val="visible"/>
                                      </p:to>
                                    </p:set>
                                    <p:animEffect transition="in" filter="checkerboard(across)">
                                      <p:cBhvr>
                                        <p:cTn id="86" dur="250"/>
                                        <p:tgtEl>
                                          <p:spTgt spid="101"/>
                                        </p:tgtEl>
                                      </p:cBhvr>
                                    </p:animEffect>
                                  </p:childTnLst>
                                  <p:subTnLst>
                                    <p:audio>
                                      <p:cMediaNode>
                                        <p:cTn display="0" masterRel="sameClick">
                                          <p:stCondLst>
                                            <p:cond evt="begin" delay="0">
                                              <p:tn val="84"/>
                                            </p:cond>
                                          </p:stCondLst>
                                          <p:endCondLst>
                                            <p:cond evt="onStopAudio" delay="0">
                                              <p:tgtEl>
                                                <p:sldTgt/>
                                              </p:tgtEl>
                                            </p:cond>
                                          </p:endCondLst>
                                        </p:cTn>
                                        <p:tgtEl>
                                          <p:sndTgt r:embed="rId2" name="REC04.wav"/>
                                        </p:tgtEl>
                                      </p:cMediaNode>
                                    </p:audio>
                                  </p:subTnLst>
                                </p:cTn>
                              </p:par>
                            </p:childTnLst>
                          </p:cTn>
                        </p:par>
                      </p:childTnLst>
                    </p:cTn>
                  </p:par>
                  <p:par>
                    <p:cTn id="87" fill="hold">
                      <p:stCondLst>
                        <p:cond delay="indefinite"/>
                      </p:stCondLst>
                      <p:childTnLst>
                        <p:par>
                          <p:cTn id="88" fill="hold">
                            <p:stCondLst>
                              <p:cond delay="0"/>
                            </p:stCondLst>
                            <p:childTnLst>
                              <p:par>
                                <p:cTn id="89" presetID="16" presetClass="emph" presetSubtype="0" fill="hold" nodeType="clickEffect">
                                  <p:stCondLst>
                                    <p:cond delay="0"/>
                                  </p:stCondLst>
                                  <p:iterate type="wd">
                                    <p:tmPct val="4000"/>
                                  </p:iterate>
                                  <p:childTnLst>
                                    <p:set>
                                      <p:cBhvr override="childStyle">
                                        <p:cTn id="90" dur="500" fill="hold"/>
                                        <p:tgtEl>
                                          <p:spTgt spid="4">
                                            <p:txEl>
                                              <p:pRg st="2" end="2"/>
                                            </p:txEl>
                                          </p:spTgt>
                                        </p:tgtEl>
                                        <p:attrNameLst>
                                          <p:attrName>style.color</p:attrName>
                                        </p:attrNameLst>
                                      </p:cBhvr>
                                      <p:to>
                                        <p:clrVal>
                                          <a:srgbClr val="FF0000"/>
                                        </p:clrVal>
                                      </p:to>
                                    </p:set>
                                    <p:set>
                                      <p:cBhvr>
                                        <p:cTn id="91" dur="500" fill="hold"/>
                                        <p:tgtEl>
                                          <p:spTgt spid="4">
                                            <p:txEl>
                                              <p:pRg st="2" end="2"/>
                                            </p:txEl>
                                          </p:spTgt>
                                        </p:tgtEl>
                                        <p:attrNameLst>
                                          <p:attrName>fillcolor</p:attrName>
                                        </p:attrNameLst>
                                      </p:cBhvr>
                                      <p:to>
                                        <p:clrVal>
                                          <a:srgbClr val="FF0000"/>
                                        </p:clrVal>
                                      </p:to>
                                    </p:set>
                                    <p:set>
                                      <p:cBhvr>
                                        <p:cTn id="92"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101" grpId="0" animBg="1"/>
      <p:bldP spid="3" grpId="0"/>
      <p:bldP spid="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CD2C609E-2003-4D51-8B69-13FF86E18446}"/>
              </a:ext>
            </a:extLst>
          </p:cNvPr>
          <p:cNvSpPr/>
          <p:nvPr/>
        </p:nvSpPr>
        <p:spPr>
          <a:xfrm>
            <a:off x="0" y="0"/>
            <a:ext cx="12192000" cy="6858000"/>
          </a:xfrm>
          <a:prstGeom prst="rect">
            <a:avLst/>
          </a:prstGeom>
          <a:solidFill>
            <a:srgbClr val="FFCC9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2" name="Picture 4" descr="D:\liên kết CHT\question-mark-300x300.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0116" y="432608"/>
            <a:ext cx="1741884" cy="1741884"/>
          </a:xfrm>
          <a:prstGeom prst="rect">
            <a:avLst/>
          </a:prstGeom>
          <a:noFill/>
          <a:extLst>
            <a:ext uri="{909E8E84-426E-40DD-AFC4-6F175D3DCCD1}">
              <a14:hiddenFill xmlns:a14="http://schemas.microsoft.com/office/drawing/2010/main">
                <a:solidFill>
                  <a:srgbClr val="FFFFFF"/>
                </a:solidFill>
              </a14:hiddenFill>
            </a:ext>
          </a:extLst>
        </p:spPr>
      </p:pic>
      <p:sp>
        <p:nvSpPr>
          <p:cNvPr id="55" name="AutoShape 27"/>
          <p:cNvSpPr>
            <a:spLocks noChangeArrowheads="1"/>
          </p:cNvSpPr>
          <p:nvPr/>
        </p:nvSpPr>
        <p:spPr bwMode="auto">
          <a:xfrm>
            <a:off x="9953093" y="4838700"/>
            <a:ext cx="1524000" cy="1905000"/>
          </a:xfrm>
          <a:prstGeom prst="cloudCallout">
            <a:avLst>
              <a:gd name="adj1" fmla="val 81752"/>
              <a:gd name="adj2" fmla="val 47227"/>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rPr>
              <a:t>15s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rPr>
              <a:t>bắt</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rPr>
              <a:t>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rPr>
              <a:t>đầu</a:t>
            </a:r>
            <a:endPar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endParaRPr>
          </a:p>
        </p:txBody>
      </p:sp>
      <p:sp>
        <p:nvSpPr>
          <p:cNvPr id="101" name="AutoShape 73"/>
          <p:cNvSpPr>
            <a:spLocks noChangeArrowheads="1"/>
          </p:cNvSpPr>
          <p:nvPr/>
        </p:nvSpPr>
        <p:spPr bwMode="auto">
          <a:xfrm>
            <a:off x="9953093" y="4724400"/>
            <a:ext cx="1524000" cy="2133600"/>
          </a:xfrm>
          <a:prstGeom prst="cloudCallout">
            <a:avLst>
              <a:gd name="adj1" fmla="val 98440"/>
              <a:gd name="adj2" fmla="val 21801"/>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Đã</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 </a:t>
            </a:r>
            <a:r>
              <a:rPr lang="en-US" altLang="en-US" sz="2800" dirty="0" err="1">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hết</a:t>
            </a:r>
            <a:r>
              <a:rPr lang="en-US" altLang="en-US" sz="2800" dirty="0">
                <a:solidFill>
                  <a:schemeClr val="tx1">
                    <a:lumMod val="85000"/>
                    <a:lumOff val="15000"/>
                  </a:schemeClr>
                </a:solidFill>
                <a:effectLst>
                  <a:outerShdw blurRad="38100" dist="38100" dir="2700000" algn="tl">
                    <a:srgbClr val="000000"/>
                  </a:outerShdw>
                </a:effectLst>
                <a:latin typeface="Tw Cen MT" panose="020B0602020104020603" pitchFamily="34" charset="0"/>
                <a:cs typeface="Times New Roman" panose="02020603050405020304" pitchFamily="18" charset="0"/>
              </a:rPr>
              <a:t> 15s</a:t>
            </a:r>
          </a:p>
        </p:txBody>
      </p:sp>
      <p:sp>
        <p:nvSpPr>
          <p:cNvPr id="2" name="TextBox 1"/>
          <p:cNvSpPr txBox="1"/>
          <p:nvPr/>
        </p:nvSpPr>
        <p:spPr>
          <a:xfrm>
            <a:off x="1600126" y="1074867"/>
            <a:ext cx="9664262" cy="1402948"/>
          </a:xfrm>
          <a:prstGeom prst="rect">
            <a:avLst/>
          </a:prstGeom>
          <a:noFill/>
        </p:spPr>
        <p:txBody>
          <a:bodyPr wrap="square" rtlCol="0">
            <a:spAutoFit/>
          </a:bodyPr>
          <a:lstStyle/>
          <a:p>
            <a:pPr algn="just">
              <a:lnSpc>
                <a:spcPct val="150000"/>
              </a:lnSpc>
            </a:pPr>
            <a:r>
              <a:rPr lang="en-US" sz="3000" b="1" u="sng" dirty="0" err="1">
                <a:solidFill>
                  <a:schemeClr val="tx1">
                    <a:lumMod val="85000"/>
                    <a:lumOff val="15000"/>
                  </a:schemeClr>
                </a:solidFill>
                <a:latin typeface="Tw Cen MT" panose="020B0602020104020603" pitchFamily="34" charset="0"/>
                <a:cs typeface="Times New Roman" panose="02020603050405020304" pitchFamily="18" charset="0"/>
              </a:rPr>
              <a:t>Câu</a:t>
            </a:r>
            <a:r>
              <a:rPr lang="en-US" sz="3000" b="1" u="sng" dirty="0">
                <a:solidFill>
                  <a:schemeClr val="tx1">
                    <a:lumMod val="85000"/>
                    <a:lumOff val="15000"/>
                  </a:schemeClr>
                </a:solidFill>
                <a:latin typeface="Tw Cen MT" panose="020B0602020104020603" pitchFamily="34" charset="0"/>
                <a:cs typeface="Times New Roman" panose="02020603050405020304" pitchFamily="18" charset="0"/>
              </a:rPr>
              <a:t> 4:</a:t>
            </a:r>
            <a:r>
              <a:rPr lang="en-US" sz="3000" b="1"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Điền</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vào</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r>
              <a:rPr lang="en-US" sz="3000" dirty="0" err="1">
                <a:solidFill>
                  <a:schemeClr val="tx1">
                    <a:lumMod val="85000"/>
                    <a:lumOff val="15000"/>
                  </a:schemeClr>
                </a:solidFill>
                <a:latin typeface="Tw Cen MT" panose="020B0602020104020603" pitchFamily="34" charset="0"/>
                <a:cs typeface="Times New Roman" panose="02020603050405020304" pitchFamily="18" charset="0"/>
              </a:rPr>
              <a:t>dấu</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a:t>
            </a:r>
          </a:p>
          <a:p>
            <a:pPr algn="ctr">
              <a:lnSpc>
                <a:spcPct val="150000"/>
              </a:lnSpc>
            </a:pPr>
            <a:r>
              <a:rPr lang="en-US" sz="3000" dirty="0">
                <a:solidFill>
                  <a:schemeClr val="tx1">
                    <a:lumMod val="85000"/>
                    <a:lumOff val="15000"/>
                  </a:schemeClr>
                </a:solidFill>
                <a:latin typeface="Tw Cen MT" panose="020B0602020104020603" pitchFamily="34" charset="0"/>
                <a:cs typeface="Times New Roman" panose="02020603050405020304" pitchFamily="18" charset="0"/>
              </a:rPr>
              <a:t>P</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2</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O</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5</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 + H</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2</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O </a:t>
            </a:r>
            <a:r>
              <a:rPr lang="en-US" sz="30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sz="3000" dirty="0">
              <a:solidFill>
                <a:schemeClr val="tx1">
                  <a:lumMod val="85000"/>
                  <a:lumOff val="15000"/>
                </a:schemeClr>
              </a:solidFill>
              <a:latin typeface="Tw Cen MT" panose="020B0602020104020603" pitchFamily="34" charset="0"/>
              <a:cs typeface="Times New Roman" panose="02020603050405020304" pitchFamily="18" charset="0"/>
            </a:endParaRPr>
          </a:p>
        </p:txBody>
      </p:sp>
      <p:sp>
        <p:nvSpPr>
          <p:cNvPr id="6" name="TextBox 5"/>
          <p:cNvSpPr txBox="1"/>
          <p:nvPr/>
        </p:nvSpPr>
        <p:spPr>
          <a:xfrm>
            <a:off x="3568278" y="3407304"/>
            <a:ext cx="2299063" cy="710451"/>
          </a:xfrm>
          <a:prstGeom prst="rect">
            <a:avLst/>
          </a:prstGeom>
          <a:noFill/>
        </p:spPr>
        <p:txBody>
          <a:bodyPr wrap="square" rtlCol="0">
            <a:spAutoFit/>
          </a:bodyPr>
          <a:lstStyle/>
          <a:p>
            <a:pPr>
              <a:lnSpc>
                <a:spcPct val="150000"/>
              </a:lnSpc>
            </a:pPr>
            <a:r>
              <a:rPr lang="en-US" sz="3000" b="1" dirty="0">
                <a:solidFill>
                  <a:schemeClr val="tx1">
                    <a:lumMod val="85000"/>
                    <a:lumOff val="15000"/>
                  </a:schemeClr>
                </a:solidFill>
                <a:latin typeface="Tw Cen MT" panose="020B0602020104020603" pitchFamily="34" charset="0"/>
                <a:cs typeface="Times New Roman" panose="02020603050405020304" pitchFamily="18" charset="0"/>
              </a:rPr>
              <a:t>B.  </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H</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3</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PO</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4</a:t>
            </a:r>
          </a:p>
        </p:txBody>
      </p:sp>
      <p:grpSp>
        <p:nvGrpSpPr>
          <p:cNvPr id="146" name="Group 28">
            <a:extLst>
              <a:ext uri="{FF2B5EF4-FFF2-40B4-BE49-F238E27FC236}">
                <a16:creationId xmlns:a16="http://schemas.microsoft.com/office/drawing/2014/main" id="{6B617E5B-8B51-44D0-AA97-A433A3979B64}"/>
              </a:ext>
            </a:extLst>
          </p:cNvPr>
          <p:cNvGrpSpPr>
            <a:grpSpLocks/>
          </p:cNvGrpSpPr>
          <p:nvPr/>
        </p:nvGrpSpPr>
        <p:grpSpPr bwMode="auto">
          <a:xfrm>
            <a:off x="163418" y="5288239"/>
            <a:ext cx="1774825" cy="1371600"/>
            <a:chOff x="4450" y="0"/>
            <a:chExt cx="1118" cy="1104"/>
          </a:xfrm>
        </p:grpSpPr>
        <p:pic>
          <p:nvPicPr>
            <p:cNvPr id="147" name="Picture 29" descr="CLOCK">
              <a:extLst>
                <a:ext uri="{FF2B5EF4-FFF2-40B4-BE49-F238E27FC236}">
                  <a16:creationId xmlns:a16="http://schemas.microsoft.com/office/drawing/2014/main" id="{25F0C56C-7FD0-4D71-A50C-95896840A0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48" name="AutoShape 30">
              <a:extLst>
                <a:ext uri="{FF2B5EF4-FFF2-40B4-BE49-F238E27FC236}">
                  <a16:creationId xmlns:a16="http://schemas.microsoft.com/office/drawing/2014/main" id="{235716BE-96E0-42BE-94ED-97497D8A9576}"/>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01s </a:t>
              </a:r>
            </a:p>
          </p:txBody>
        </p:sp>
      </p:grpSp>
      <p:grpSp>
        <p:nvGrpSpPr>
          <p:cNvPr id="149" name="Group 31">
            <a:extLst>
              <a:ext uri="{FF2B5EF4-FFF2-40B4-BE49-F238E27FC236}">
                <a16:creationId xmlns:a16="http://schemas.microsoft.com/office/drawing/2014/main" id="{02C66DB2-3CCB-4BC7-A0B4-DACC6C8FC4C9}"/>
              </a:ext>
            </a:extLst>
          </p:cNvPr>
          <p:cNvGrpSpPr>
            <a:grpSpLocks/>
          </p:cNvGrpSpPr>
          <p:nvPr/>
        </p:nvGrpSpPr>
        <p:grpSpPr bwMode="auto">
          <a:xfrm>
            <a:off x="163418" y="5288239"/>
            <a:ext cx="1774825" cy="1371600"/>
            <a:chOff x="4450" y="0"/>
            <a:chExt cx="1118" cy="1104"/>
          </a:xfrm>
        </p:grpSpPr>
        <p:pic>
          <p:nvPicPr>
            <p:cNvPr id="150" name="Picture 32" descr="CLOCK">
              <a:extLst>
                <a:ext uri="{FF2B5EF4-FFF2-40B4-BE49-F238E27FC236}">
                  <a16:creationId xmlns:a16="http://schemas.microsoft.com/office/drawing/2014/main" id="{9C2B0FE5-E220-41DE-81CA-76F957D3EC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51" name="AutoShape 33">
              <a:extLst>
                <a:ext uri="{FF2B5EF4-FFF2-40B4-BE49-F238E27FC236}">
                  <a16:creationId xmlns:a16="http://schemas.microsoft.com/office/drawing/2014/main" id="{CEE90080-C915-44F5-ACD5-AE228984809E}"/>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02s </a:t>
              </a:r>
            </a:p>
          </p:txBody>
        </p:sp>
      </p:grpSp>
      <p:grpSp>
        <p:nvGrpSpPr>
          <p:cNvPr id="152" name="Group 34">
            <a:extLst>
              <a:ext uri="{FF2B5EF4-FFF2-40B4-BE49-F238E27FC236}">
                <a16:creationId xmlns:a16="http://schemas.microsoft.com/office/drawing/2014/main" id="{F8639A0B-46F4-4DC7-B3AF-631D29400714}"/>
              </a:ext>
            </a:extLst>
          </p:cNvPr>
          <p:cNvGrpSpPr>
            <a:grpSpLocks/>
          </p:cNvGrpSpPr>
          <p:nvPr/>
        </p:nvGrpSpPr>
        <p:grpSpPr bwMode="auto">
          <a:xfrm>
            <a:off x="163418" y="5288239"/>
            <a:ext cx="1774825" cy="1371600"/>
            <a:chOff x="4450" y="0"/>
            <a:chExt cx="1118" cy="1104"/>
          </a:xfrm>
        </p:grpSpPr>
        <p:pic>
          <p:nvPicPr>
            <p:cNvPr id="153" name="Picture 35" descr="CLOCK">
              <a:extLst>
                <a:ext uri="{FF2B5EF4-FFF2-40B4-BE49-F238E27FC236}">
                  <a16:creationId xmlns:a16="http://schemas.microsoft.com/office/drawing/2014/main" id="{E82A5F4C-BEA3-4E0B-A6AC-34221B5BA0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54" name="AutoShape 36">
              <a:extLst>
                <a:ext uri="{FF2B5EF4-FFF2-40B4-BE49-F238E27FC236}">
                  <a16:creationId xmlns:a16="http://schemas.microsoft.com/office/drawing/2014/main" id="{906EB9EF-F1C6-4795-A255-00089679680A}"/>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03s </a:t>
              </a:r>
            </a:p>
          </p:txBody>
        </p:sp>
      </p:grpSp>
      <p:grpSp>
        <p:nvGrpSpPr>
          <p:cNvPr id="155" name="Group 37">
            <a:extLst>
              <a:ext uri="{FF2B5EF4-FFF2-40B4-BE49-F238E27FC236}">
                <a16:creationId xmlns:a16="http://schemas.microsoft.com/office/drawing/2014/main" id="{27BDB2F8-4E91-4E35-A76D-90599381A31F}"/>
              </a:ext>
            </a:extLst>
          </p:cNvPr>
          <p:cNvGrpSpPr>
            <a:grpSpLocks/>
          </p:cNvGrpSpPr>
          <p:nvPr/>
        </p:nvGrpSpPr>
        <p:grpSpPr bwMode="auto">
          <a:xfrm>
            <a:off x="163418" y="5288239"/>
            <a:ext cx="1774825" cy="1371600"/>
            <a:chOff x="4450" y="0"/>
            <a:chExt cx="1118" cy="1104"/>
          </a:xfrm>
        </p:grpSpPr>
        <p:pic>
          <p:nvPicPr>
            <p:cNvPr id="156" name="Picture 38" descr="CLOCK">
              <a:extLst>
                <a:ext uri="{FF2B5EF4-FFF2-40B4-BE49-F238E27FC236}">
                  <a16:creationId xmlns:a16="http://schemas.microsoft.com/office/drawing/2014/main" id="{A2025E1D-3AFC-40CB-87AE-3AF2F45277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57" name="AutoShape 39">
              <a:extLst>
                <a:ext uri="{FF2B5EF4-FFF2-40B4-BE49-F238E27FC236}">
                  <a16:creationId xmlns:a16="http://schemas.microsoft.com/office/drawing/2014/main" id="{D52D4893-DCA4-44AA-9D1A-99061E31643C}"/>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04s </a:t>
              </a:r>
            </a:p>
          </p:txBody>
        </p:sp>
      </p:grpSp>
      <p:grpSp>
        <p:nvGrpSpPr>
          <p:cNvPr id="158" name="Group 40">
            <a:extLst>
              <a:ext uri="{FF2B5EF4-FFF2-40B4-BE49-F238E27FC236}">
                <a16:creationId xmlns:a16="http://schemas.microsoft.com/office/drawing/2014/main" id="{24BA2A86-ABB8-42E7-88AD-DDE178BDCBAB}"/>
              </a:ext>
            </a:extLst>
          </p:cNvPr>
          <p:cNvGrpSpPr>
            <a:grpSpLocks/>
          </p:cNvGrpSpPr>
          <p:nvPr/>
        </p:nvGrpSpPr>
        <p:grpSpPr bwMode="auto">
          <a:xfrm>
            <a:off x="163418" y="5288239"/>
            <a:ext cx="1774825" cy="1371600"/>
            <a:chOff x="4450" y="0"/>
            <a:chExt cx="1118" cy="1104"/>
          </a:xfrm>
        </p:grpSpPr>
        <p:pic>
          <p:nvPicPr>
            <p:cNvPr id="159" name="Picture 41" descr="CLOCK">
              <a:extLst>
                <a:ext uri="{FF2B5EF4-FFF2-40B4-BE49-F238E27FC236}">
                  <a16:creationId xmlns:a16="http://schemas.microsoft.com/office/drawing/2014/main" id="{B30A8FE8-A16F-434F-A58A-E49AE42B87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60" name="AutoShape 42">
              <a:extLst>
                <a:ext uri="{FF2B5EF4-FFF2-40B4-BE49-F238E27FC236}">
                  <a16:creationId xmlns:a16="http://schemas.microsoft.com/office/drawing/2014/main" id="{9B383BE5-DAE7-41AD-9DC5-652D0FB4FB84}"/>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05s </a:t>
              </a:r>
            </a:p>
          </p:txBody>
        </p:sp>
      </p:grpSp>
      <p:grpSp>
        <p:nvGrpSpPr>
          <p:cNvPr id="161" name="Group 43">
            <a:extLst>
              <a:ext uri="{FF2B5EF4-FFF2-40B4-BE49-F238E27FC236}">
                <a16:creationId xmlns:a16="http://schemas.microsoft.com/office/drawing/2014/main" id="{B342ADA9-95E2-44E5-A1B3-C3992396A6C6}"/>
              </a:ext>
            </a:extLst>
          </p:cNvPr>
          <p:cNvGrpSpPr>
            <a:grpSpLocks/>
          </p:cNvGrpSpPr>
          <p:nvPr/>
        </p:nvGrpSpPr>
        <p:grpSpPr bwMode="auto">
          <a:xfrm>
            <a:off x="163418" y="5288239"/>
            <a:ext cx="1774825" cy="1371600"/>
            <a:chOff x="4450" y="0"/>
            <a:chExt cx="1118" cy="1104"/>
          </a:xfrm>
        </p:grpSpPr>
        <p:pic>
          <p:nvPicPr>
            <p:cNvPr id="162" name="Picture 44" descr="CLOCK">
              <a:extLst>
                <a:ext uri="{FF2B5EF4-FFF2-40B4-BE49-F238E27FC236}">
                  <a16:creationId xmlns:a16="http://schemas.microsoft.com/office/drawing/2014/main" id="{5ACE7C95-AEDC-4408-845E-ED020BF495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63" name="AutoShape 45">
              <a:extLst>
                <a:ext uri="{FF2B5EF4-FFF2-40B4-BE49-F238E27FC236}">
                  <a16:creationId xmlns:a16="http://schemas.microsoft.com/office/drawing/2014/main" id="{4475A000-6024-4C92-8E7F-73A2102D3931}"/>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06s </a:t>
              </a:r>
            </a:p>
          </p:txBody>
        </p:sp>
      </p:grpSp>
      <p:grpSp>
        <p:nvGrpSpPr>
          <p:cNvPr id="164" name="Group 46">
            <a:extLst>
              <a:ext uri="{FF2B5EF4-FFF2-40B4-BE49-F238E27FC236}">
                <a16:creationId xmlns:a16="http://schemas.microsoft.com/office/drawing/2014/main" id="{9B4AC3CD-CE49-442E-8649-B8B604904DDE}"/>
              </a:ext>
            </a:extLst>
          </p:cNvPr>
          <p:cNvGrpSpPr>
            <a:grpSpLocks/>
          </p:cNvGrpSpPr>
          <p:nvPr/>
        </p:nvGrpSpPr>
        <p:grpSpPr bwMode="auto">
          <a:xfrm>
            <a:off x="163418" y="5288239"/>
            <a:ext cx="1774825" cy="1371600"/>
            <a:chOff x="4450" y="0"/>
            <a:chExt cx="1118" cy="1104"/>
          </a:xfrm>
        </p:grpSpPr>
        <p:pic>
          <p:nvPicPr>
            <p:cNvPr id="165" name="Picture 47" descr="CLOCK">
              <a:extLst>
                <a:ext uri="{FF2B5EF4-FFF2-40B4-BE49-F238E27FC236}">
                  <a16:creationId xmlns:a16="http://schemas.microsoft.com/office/drawing/2014/main" id="{CA176803-F680-4294-BBC0-DB0C97A5DF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66" name="AutoShape 48">
              <a:extLst>
                <a:ext uri="{FF2B5EF4-FFF2-40B4-BE49-F238E27FC236}">
                  <a16:creationId xmlns:a16="http://schemas.microsoft.com/office/drawing/2014/main" id="{9725BE5D-0C37-43A0-9586-60092B912A9D}"/>
                </a:ext>
              </a:extLst>
            </p:cNvPr>
            <p:cNvSpPr>
              <a:spLocks noChangeArrowheads="1"/>
            </p:cNvSpPr>
            <p:nvPr/>
          </p:nvSpPr>
          <p:spPr bwMode="auto">
            <a:xfrm>
              <a:off x="457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07s </a:t>
              </a:r>
            </a:p>
          </p:txBody>
        </p:sp>
      </p:grpSp>
      <p:grpSp>
        <p:nvGrpSpPr>
          <p:cNvPr id="167" name="Group 49">
            <a:extLst>
              <a:ext uri="{FF2B5EF4-FFF2-40B4-BE49-F238E27FC236}">
                <a16:creationId xmlns:a16="http://schemas.microsoft.com/office/drawing/2014/main" id="{436F8AAA-E6A9-4692-A272-E5660D747F53}"/>
              </a:ext>
            </a:extLst>
          </p:cNvPr>
          <p:cNvGrpSpPr>
            <a:grpSpLocks/>
          </p:cNvGrpSpPr>
          <p:nvPr/>
        </p:nvGrpSpPr>
        <p:grpSpPr bwMode="auto">
          <a:xfrm>
            <a:off x="163418" y="5288239"/>
            <a:ext cx="1774825" cy="1371600"/>
            <a:chOff x="4450" y="0"/>
            <a:chExt cx="1118" cy="1104"/>
          </a:xfrm>
        </p:grpSpPr>
        <p:pic>
          <p:nvPicPr>
            <p:cNvPr id="168" name="Picture 50" descr="CLOCK">
              <a:extLst>
                <a:ext uri="{FF2B5EF4-FFF2-40B4-BE49-F238E27FC236}">
                  <a16:creationId xmlns:a16="http://schemas.microsoft.com/office/drawing/2014/main" id="{5827B5BF-1F8E-4E25-BC73-3E5D00DD71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69" name="AutoShape 51">
              <a:extLst>
                <a:ext uri="{FF2B5EF4-FFF2-40B4-BE49-F238E27FC236}">
                  <a16:creationId xmlns:a16="http://schemas.microsoft.com/office/drawing/2014/main" id="{D0E75932-580F-4192-8D89-216BBFC41D90}"/>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08s </a:t>
              </a:r>
            </a:p>
          </p:txBody>
        </p:sp>
      </p:grpSp>
      <p:grpSp>
        <p:nvGrpSpPr>
          <p:cNvPr id="170" name="Group 52">
            <a:extLst>
              <a:ext uri="{FF2B5EF4-FFF2-40B4-BE49-F238E27FC236}">
                <a16:creationId xmlns:a16="http://schemas.microsoft.com/office/drawing/2014/main" id="{FE931435-0194-48E1-AE23-7975FE2E240D}"/>
              </a:ext>
            </a:extLst>
          </p:cNvPr>
          <p:cNvGrpSpPr>
            <a:grpSpLocks/>
          </p:cNvGrpSpPr>
          <p:nvPr/>
        </p:nvGrpSpPr>
        <p:grpSpPr bwMode="auto">
          <a:xfrm>
            <a:off x="163418" y="5288239"/>
            <a:ext cx="1774825" cy="1371600"/>
            <a:chOff x="4450" y="0"/>
            <a:chExt cx="1118" cy="1104"/>
          </a:xfrm>
        </p:grpSpPr>
        <p:pic>
          <p:nvPicPr>
            <p:cNvPr id="171" name="Picture 53" descr="CLOCK">
              <a:extLst>
                <a:ext uri="{FF2B5EF4-FFF2-40B4-BE49-F238E27FC236}">
                  <a16:creationId xmlns:a16="http://schemas.microsoft.com/office/drawing/2014/main" id="{9B731F06-9755-40CE-896D-F51B842C70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72" name="AutoShape 54">
              <a:extLst>
                <a:ext uri="{FF2B5EF4-FFF2-40B4-BE49-F238E27FC236}">
                  <a16:creationId xmlns:a16="http://schemas.microsoft.com/office/drawing/2014/main" id="{B1468D3D-410E-44F2-AE3C-09A155A7D51E}"/>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09s </a:t>
              </a:r>
            </a:p>
          </p:txBody>
        </p:sp>
      </p:grpSp>
      <p:grpSp>
        <p:nvGrpSpPr>
          <p:cNvPr id="173" name="Group 55">
            <a:extLst>
              <a:ext uri="{FF2B5EF4-FFF2-40B4-BE49-F238E27FC236}">
                <a16:creationId xmlns:a16="http://schemas.microsoft.com/office/drawing/2014/main" id="{4F7C5197-140D-41DF-968F-6268710DDA25}"/>
              </a:ext>
            </a:extLst>
          </p:cNvPr>
          <p:cNvGrpSpPr>
            <a:grpSpLocks/>
          </p:cNvGrpSpPr>
          <p:nvPr/>
        </p:nvGrpSpPr>
        <p:grpSpPr bwMode="auto">
          <a:xfrm>
            <a:off x="163418" y="5288239"/>
            <a:ext cx="1774825" cy="1371600"/>
            <a:chOff x="4450" y="0"/>
            <a:chExt cx="1118" cy="1104"/>
          </a:xfrm>
        </p:grpSpPr>
        <p:pic>
          <p:nvPicPr>
            <p:cNvPr id="174" name="Picture 56" descr="CLOCK">
              <a:extLst>
                <a:ext uri="{FF2B5EF4-FFF2-40B4-BE49-F238E27FC236}">
                  <a16:creationId xmlns:a16="http://schemas.microsoft.com/office/drawing/2014/main" id="{EFB723D8-01B0-45D8-99C1-1C1A1158B5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75" name="AutoShape 57">
              <a:extLst>
                <a:ext uri="{FF2B5EF4-FFF2-40B4-BE49-F238E27FC236}">
                  <a16:creationId xmlns:a16="http://schemas.microsoft.com/office/drawing/2014/main" id="{BCD9F776-DE07-47EC-8813-81A36A3A20A7}"/>
                </a:ext>
              </a:extLst>
            </p:cNvPr>
            <p:cNvSpPr>
              <a:spLocks noChangeArrowheads="1"/>
            </p:cNvSpPr>
            <p:nvPr/>
          </p:nvSpPr>
          <p:spPr bwMode="auto">
            <a:xfrm>
              <a:off x="458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10s </a:t>
              </a:r>
            </a:p>
          </p:txBody>
        </p:sp>
      </p:grpSp>
      <p:grpSp>
        <p:nvGrpSpPr>
          <p:cNvPr id="176" name="Group 58">
            <a:extLst>
              <a:ext uri="{FF2B5EF4-FFF2-40B4-BE49-F238E27FC236}">
                <a16:creationId xmlns:a16="http://schemas.microsoft.com/office/drawing/2014/main" id="{F25ED41C-D3CA-44E1-965A-938D5DAFB996}"/>
              </a:ext>
            </a:extLst>
          </p:cNvPr>
          <p:cNvGrpSpPr>
            <a:grpSpLocks/>
          </p:cNvGrpSpPr>
          <p:nvPr/>
        </p:nvGrpSpPr>
        <p:grpSpPr bwMode="auto">
          <a:xfrm>
            <a:off x="163418" y="5288239"/>
            <a:ext cx="1774825" cy="1371600"/>
            <a:chOff x="4450" y="0"/>
            <a:chExt cx="1118" cy="1104"/>
          </a:xfrm>
        </p:grpSpPr>
        <p:pic>
          <p:nvPicPr>
            <p:cNvPr id="177" name="Picture 59" descr="CLOCK">
              <a:extLst>
                <a:ext uri="{FF2B5EF4-FFF2-40B4-BE49-F238E27FC236}">
                  <a16:creationId xmlns:a16="http://schemas.microsoft.com/office/drawing/2014/main" id="{7CD75D41-8FCE-4DA7-BCCD-40DAE97EB2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78" name="AutoShape 60">
              <a:extLst>
                <a:ext uri="{FF2B5EF4-FFF2-40B4-BE49-F238E27FC236}">
                  <a16:creationId xmlns:a16="http://schemas.microsoft.com/office/drawing/2014/main" id="{0DE02259-656E-446B-AE1C-688A7996DDBA}"/>
                </a:ext>
              </a:extLst>
            </p:cNvPr>
            <p:cNvSpPr>
              <a:spLocks noChangeArrowheads="1"/>
            </p:cNvSpPr>
            <p:nvPr/>
          </p:nvSpPr>
          <p:spPr bwMode="auto">
            <a:xfrm>
              <a:off x="459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11s </a:t>
              </a:r>
            </a:p>
          </p:txBody>
        </p:sp>
      </p:grpSp>
      <p:grpSp>
        <p:nvGrpSpPr>
          <p:cNvPr id="179" name="Group 61">
            <a:extLst>
              <a:ext uri="{FF2B5EF4-FFF2-40B4-BE49-F238E27FC236}">
                <a16:creationId xmlns:a16="http://schemas.microsoft.com/office/drawing/2014/main" id="{3E4FB802-7CC1-4278-B6CC-B7C814AFBAAE}"/>
              </a:ext>
            </a:extLst>
          </p:cNvPr>
          <p:cNvGrpSpPr>
            <a:grpSpLocks/>
          </p:cNvGrpSpPr>
          <p:nvPr/>
        </p:nvGrpSpPr>
        <p:grpSpPr bwMode="auto">
          <a:xfrm>
            <a:off x="163418" y="5288239"/>
            <a:ext cx="1774825" cy="1371600"/>
            <a:chOff x="4450" y="0"/>
            <a:chExt cx="1118" cy="1104"/>
          </a:xfrm>
        </p:grpSpPr>
        <p:pic>
          <p:nvPicPr>
            <p:cNvPr id="180" name="Picture 62" descr="CLOCK">
              <a:extLst>
                <a:ext uri="{FF2B5EF4-FFF2-40B4-BE49-F238E27FC236}">
                  <a16:creationId xmlns:a16="http://schemas.microsoft.com/office/drawing/2014/main" id="{5C96303D-853D-4F23-BCD7-ED41DB3CD0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81" name="AutoShape 63">
              <a:extLst>
                <a:ext uri="{FF2B5EF4-FFF2-40B4-BE49-F238E27FC236}">
                  <a16:creationId xmlns:a16="http://schemas.microsoft.com/office/drawing/2014/main" id="{B6E297F2-6DFF-4B77-AA36-A428B1D3B593}"/>
                </a:ext>
              </a:extLst>
            </p:cNvPr>
            <p:cNvSpPr>
              <a:spLocks noChangeArrowheads="1"/>
            </p:cNvSpPr>
            <p:nvPr/>
          </p:nvSpPr>
          <p:spPr bwMode="auto">
            <a:xfrm>
              <a:off x="456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kumimoji="1" lang="en-US" altLang="en-US" sz="6600" dirty="0">
                  <a:solidFill>
                    <a:srgbClr val="FF3300"/>
                  </a:solidFill>
                </a:rPr>
                <a:t>12s </a:t>
              </a:r>
            </a:p>
          </p:txBody>
        </p:sp>
      </p:grpSp>
      <p:grpSp>
        <p:nvGrpSpPr>
          <p:cNvPr id="182" name="Group 64">
            <a:extLst>
              <a:ext uri="{FF2B5EF4-FFF2-40B4-BE49-F238E27FC236}">
                <a16:creationId xmlns:a16="http://schemas.microsoft.com/office/drawing/2014/main" id="{E9709B4E-D9DC-41D6-82CB-AA6E13E38B8F}"/>
              </a:ext>
            </a:extLst>
          </p:cNvPr>
          <p:cNvGrpSpPr>
            <a:grpSpLocks/>
          </p:cNvGrpSpPr>
          <p:nvPr/>
        </p:nvGrpSpPr>
        <p:grpSpPr bwMode="auto">
          <a:xfrm>
            <a:off x="163418" y="5288239"/>
            <a:ext cx="1774825" cy="1371600"/>
            <a:chOff x="4450" y="0"/>
            <a:chExt cx="1118" cy="1104"/>
          </a:xfrm>
        </p:grpSpPr>
        <p:pic>
          <p:nvPicPr>
            <p:cNvPr id="183" name="Picture 65" descr="CLOCK">
              <a:extLst>
                <a:ext uri="{FF2B5EF4-FFF2-40B4-BE49-F238E27FC236}">
                  <a16:creationId xmlns:a16="http://schemas.microsoft.com/office/drawing/2014/main" id="{E5F60468-5CAB-4EE3-8471-D118637F06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84" name="AutoShape 66">
              <a:extLst>
                <a:ext uri="{FF2B5EF4-FFF2-40B4-BE49-F238E27FC236}">
                  <a16:creationId xmlns:a16="http://schemas.microsoft.com/office/drawing/2014/main" id="{76E40F75-4659-45A7-AB16-8D23FFF2EDD4}"/>
                </a:ext>
              </a:extLst>
            </p:cNvPr>
            <p:cNvSpPr>
              <a:spLocks noChangeArrowheads="1"/>
            </p:cNvSpPr>
            <p:nvPr/>
          </p:nvSpPr>
          <p:spPr bwMode="auto">
            <a:xfrm>
              <a:off x="460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13s </a:t>
              </a:r>
            </a:p>
          </p:txBody>
        </p:sp>
      </p:grpSp>
      <p:grpSp>
        <p:nvGrpSpPr>
          <p:cNvPr id="185" name="Group 67">
            <a:extLst>
              <a:ext uri="{FF2B5EF4-FFF2-40B4-BE49-F238E27FC236}">
                <a16:creationId xmlns:a16="http://schemas.microsoft.com/office/drawing/2014/main" id="{0B74F2CE-19E6-45FA-812B-ECEE3C50B194}"/>
              </a:ext>
            </a:extLst>
          </p:cNvPr>
          <p:cNvGrpSpPr>
            <a:grpSpLocks/>
          </p:cNvGrpSpPr>
          <p:nvPr/>
        </p:nvGrpSpPr>
        <p:grpSpPr bwMode="auto">
          <a:xfrm>
            <a:off x="163418" y="5288239"/>
            <a:ext cx="1774825" cy="1371600"/>
            <a:chOff x="4450" y="0"/>
            <a:chExt cx="1118" cy="1104"/>
          </a:xfrm>
        </p:grpSpPr>
        <p:pic>
          <p:nvPicPr>
            <p:cNvPr id="186" name="Picture 68" descr="CLOCK">
              <a:extLst>
                <a:ext uri="{FF2B5EF4-FFF2-40B4-BE49-F238E27FC236}">
                  <a16:creationId xmlns:a16="http://schemas.microsoft.com/office/drawing/2014/main" id="{DA7CEEC7-8D6D-45B3-AA9A-EDDA806670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87" name="AutoShape 69">
              <a:extLst>
                <a:ext uri="{FF2B5EF4-FFF2-40B4-BE49-F238E27FC236}">
                  <a16:creationId xmlns:a16="http://schemas.microsoft.com/office/drawing/2014/main" id="{93ECD51F-4F9A-45C6-83CC-6D98BC98D5E3}"/>
                </a:ext>
              </a:extLst>
            </p:cNvPr>
            <p:cNvSpPr>
              <a:spLocks noChangeArrowheads="1"/>
            </p:cNvSpPr>
            <p:nvPr/>
          </p:nvSpPr>
          <p:spPr bwMode="auto">
            <a:xfrm>
              <a:off x="460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14s </a:t>
              </a:r>
            </a:p>
          </p:txBody>
        </p:sp>
      </p:grpSp>
      <p:grpSp>
        <p:nvGrpSpPr>
          <p:cNvPr id="188" name="Group 70">
            <a:extLst>
              <a:ext uri="{FF2B5EF4-FFF2-40B4-BE49-F238E27FC236}">
                <a16:creationId xmlns:a16="http://schemas.microsoft.com/office/drawing/2014/main" id="{68CC0D98-6B73-446A-B2BF-EF13009B3357}"/>
              </a:ext>
            </a:extLst>
          </p:cNvPr>
          <p:cNvGrpSpPr>
            <a:grpSpLocks/>
          </p:cNvGrpSpPr>
          <p:nvPr/>
        </p:nvGrpSpPr>
        <p:grpSpPr bwMode="auto">
          <a:xfrm>
            <a:off x="163418" y="5288239"/>
            <a:ext cx="1774825" cy="1371600"/>
            <a:chOff x="4450" y="0"/>
            <a:chExt cx="1118" cy="1104"/>
          </a:xfrm>
        </p:grpSpPr>
        <p:pic>
          <p:nvPicPr>
            <p:cNvPr id="189" name="Picture 71" descr="CLOCK">
              <a:extLst>
                <a:ext uri="{FF2B5EF4-FFF2-40B4-BE49-F238E27FC236}">
                  <a16:creationId xmlns:a16="http://schemas.microsoft.com/office/drawing/2014/main" id="{89D0ADAE-D873-4F4E-A599-8E77A444D3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extLst>
              <a:ext uri="{909E8E84-426E-40DD-AFC4-6F175D3DCCD1}">
                <a14:hiddenFill xmlns:a14="http://schemas.microsoft.com/office/drawing/2010/main">
                  <a:solidFill>
                    <a:srgbClr val="FFFFFF"/>
                  </a:solidFill>
                </a14:hiddenFill>
              </a:ext>
            </a:extLst>
          </p:spPr>
        </p:pic>
        <p:sp>
          <p:nvSpPr>
            <p:cNvPr id="190" name="AutoShape 72">
              <a:extLst>
                <a:ext uri="{FF2B5EF4-FFF2-40B4-BE49-F238E27FC236}">
                  <a16:creationId xmlns:a16="http://schemas.microsoft.com/office/drawing/2014/main" id="{E12529E1-B328-4820-AEA9-80B6694807D7}"/>
                </a:ext>
              </a:extLst>
            </p:cNvPr>
            <p:cNvSpPr>
              <a:spLocks noChangeArrowheads="1"/>
            </p:cNvSpPr>
            <p:nvPr/>
          </p:nvSpPr>
          <p:spPr bwMode="auto">
            <a:xfrm>
              <a:off x="457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1" lang="en-US" altLang="en-US" sz="6600" dirty="0">
                  <a:solidFill>
                    <a:srgbClr val="FF3300"/>
                  </a:solidFill>
                </a:rPr>
                <a:t>  15s </a:t>
              </a:r>
            </a:p>
          </p:txBody>
        </p:sp>
      </p:grpSp>
      <p:sp>
        <p:nvSpPr>
          <p:cNvPr id="191" name="TextBox 190">
            <a:extLst>
              <a:ext uri="{FF2B5EF4-FFF2-40B4-BE49-F238E27FC236}">
                <a16:creationId xmlns:a16="http://schemas.microsoft.com/office/drawing/2014/main" id="{C9F9F83B-9105-4753-B464-55E7CE80D1BC}"/>
              </a:ext>
            </a:extLst>
          </p:cNvPr>
          <p:cNvSpPr txBox="1"/>
          <p:nvPr/>
        </p:nvSpPr>
        <p:spPr>
          <a:xfrm>
            <a:off x="569636" y="3407303"/>
            <a:ext cx="2299063" cy="710451"/>
          </a:xfrm>
          <a:prstGeom prst="rect">
            <a:avLst/>
          </a:prstGeom>
          <a:noFill/>
        </p:spPr>
        <p:txBody>
          <a:bodyPr wrap="square" rtlCol="0">
            <a:spAutoFit/>
          </a:bodyPr>
          <a:lstStyle/>
          <a:p>
            <a:pPr>
              <a:lnSpc>
                <a:spcPct val="150000"/>
              </a:lnSpc>
            </a:pPr>
            <a:r>
              <a:rPr lang="en-US" sz="3000" b="1" dirty="0">
                <a:solidFill>
                  <a:schemeClr val="tx1">
                    <a:lumMod val="85000"/>
                    <a:lumOff val="15000"/>
                  </a:schemeClr>
                </a:solidFill>
                <a:latin typeface="Tw Cen MT" panose="020B0602020104020603" pitchFamily="34" charset="0"/>
                <a:cs typeface="Times New Roman" panose="02020603050405020304" pitchFamily="18" charset="0"/>
              </a:rPr>
              <a:t>A. </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H</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2</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PO</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4</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a:t>
            </a:r>
          </a:p>
        </p:txBody>
      </p:sp>
      <p:sp>
        <p:nvSpPr>
          <p:cNvPr id="192" name="TextBox 191">
            <a:extLst>
              <a:ext uri="{FF2B5EF4-FFF2-40B4-BE49-F238E27FC236}">
                <a16:creationId xmlns:a16="http://schemas.microsoft.com/office/drawing/2014/main" id="{1BF3FEE6-A954-45D0-B582-A8E02AE561CC}"/>
              </a:ext>
            </a:extLst>
          </p:cNvPr>
          <p:cNvSpPr txBox="1"/>
          <p:nvPr/>
        </p:nvSpPr>
        <p:spPr>
          <a:xfrm>
            <a:off x="6566920" y="3407304"/>
            <a:ext cx="2299063" cy="710451"/>
          </a:xfrm>
          <a:prstGeom prst="rect">
            <a:avLst/>
          </a:prstGeom>
          <a:noFill/>
        </p:spPr>
        <p:txBody>
          <a:bodyPr wrap="square" rtlCol="0">
            <a:spAutoFit/>
          </a:bodyPr>
          <a:lstStyle/>
          <a:p>
            <a:pPr>
              <a:lnSpc>
                <a:spcPct val="150000"/>
              </a:lnSpc>
            </a:pPr>
            <a:r>
              <a:rPr lang="en-US" sz="3000" b="1" dirty="0">
                <a:solidFill>
                  <a:schemeClr val="tx1">
                    <a:lumMod val="85000"/>
                    <a:lumOff val="15000"/>
                  </a:schemeClr>
                </a:solidFill>
                <a:latin typeface="Tw Cen MT" panose="020B0602020104020603" pitchFamily="34" charset="0"/>
                <a:cs typeface="Times New Roman" panose="02020603050405020304" pitchFamily="18" charset="0"/>
              </a:rPr>
              <a:t>C.  </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HPO</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4</a:t>
            </a:r>
          </a:p>
        </p:txBody>
      </p:sp>
      <p:sp>
        <p:nvSpPr>
          <p:cNvPr id="193" name="TextBox 192">
            <a:extLst>
              <a:ext uri="{FF2B5EF4-FFF2-40B4-BE49-F238E27FC236}">
                <a16:creationId xmlns:a16="http://schemas.microsoft.com/office/drawing/2014/main" id="{632A991E-8876-4AB6-B1D0-E7C8517752E6}"/>
              </a:ext>
            </a:extLst>
          </p:cNvPr>
          <p:cNvSpPr txBox="1"/>
          <p:nvPr/>
        </p:nvSpPr>
        <p:spPr>
          <a:xfrm>
            <a:off x="9565561" y="3407303"/>
            <a:ext cx="2299063" cy="710451"/>
          </a:xfrm>
          <a:prstGeom prst="rect">
            <a:avLst/>
          </a:prstGeom>
          <a:noFill/>
        </p:spPr>
        <p:txBody>
          <a:bodyPr wrap="square" rtlCol="0">
            <a:spAutoFit/>
          </a:bodyPr>
          <a:lstStyle/>
          <a:p>
            <a:pPr>
              <a:lnSpc>
                <a:spcPct val="150000"/>
              </a:lnSpc>
            </a:pPr>
            <a:r>
              <a:rPr lang="en-US" sz="3000" b="1" dirty="0">
                <a:solidFill>
                  <a:schemeClr val="tx1">
                    <a:lumMod val="85000"/>
                    <a:lumOff val="15000"/>
                  </a:schemeClr>
                </a:solidFill>
                <a:latin typeface="Tw Cen MT" panose="020B0602020104020603" pitchFamily="34" charset="0"/>
                <a:cs typeface="Times New Roman" panose="02020603050405020304" pitchFamily="18" charset="0"/>
              </a:rPr>
              <a:t>D.  </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H</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2</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(PO</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4</a:t>
            </a:r>
            <a:r>
              <a:rPr lang="en-US" sz="3000" dirty="0">
                <a:solidFill>
                  <a:schemeClr val="tx1">
                    <a:lumMod val="85000"/>
                    <a:lumOff val="15000"/>
                  </a:schemeClr>
                </a:solidFill>
                <a:latin typeface="Tw Cen MT" panose="020B0602020104020603" pitchFamily="34" charset="0"/>
                <a:cs typeface="Times New Roman" panose="02020603050405020304" pitchFamily="18" charset="0"/>
              </a:rPr>
              <a:t>)</a:t>
            </a:r>
            <a:r>
              <a:rPr lang="en-US" sz="3000" baseline="-25000" dirty="0">
                <a:solidFill>
                  <a:schemeClr val="tx1">
                    <a:lumMod val="85000"/>
                    <a:lumOff val="15000"/>
                  </a:schemeClr>
                </a:solidFill>
                <a:latin typeface="Tw Cen MT" panose="020B0602020104020603" pitchFamily="34" charset="0"/>
                <a:cs typeface="Times New Roman" panose="02020603050405020304" pitchFamily="18" charset="0"/>
              </a:rPr>
              <a:t>3</a:t>
            </a:r>
          </a:p>
        </p:txBody>
      </p:sp>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8A36235C-4D21-46C5-8BA4-784364A7412C}"/>
                  </a:ext>
                </a:extLst>
              </p14:cNvPr>
              <p14:cNvContentPartPr/>
              <p14:nvPr/>
            </p14:nvContentPartPr>
            <p14:xfrm>
              <a:off x="11342880" y="1556640"/>
              <a:ext cx="11160" cy="12240"/>
            </p14:xfrm>
          </p:contentPart>
        </mc:Choice>
        <mc:Fallback>
          <p:pic>
            <p:nvPicPr>
              <p:cNvPr id="3" name="Ink 2">
                <a:extLst>
                  <a:ext uri="{FF2B5EF4-FFF2-40B4-BE49-F238E27FC236}">
                    <a16:creationId xmlns:a16="http://schemas.microsoft.com/office/drawing/2014/main" id="{8A36235C-4D21-46C5-8BA4-784364A7412C}"/>
                  </a:ext>
                </a:extLst>
              </p:cNvPr>
              <p:cNvPicPr/>
              <p:nvPr/>
            </p:nvPicPr>
            <p:blipFill>
              <a:blip r:embed="rId8"/>
              <a:stretch>
                <a:fillRect/>
              </a:stretch>
            </p:blipFill>
            <p:spPr>
              <a:xfrm>
                <a:off x="11333520" y="1547280"/>
                <a:ext cx="29880" cy="30960"/>
              </a:xfrm>
              <a:prstGeom prst="rect">
                <a:avLst/>
              </a:prstGeom>
            </p:spPr>
          </p:pic>
        </mc:Fallback>
      </mc:AlternateContent>
    </p:spTree>
    <p:extLst>
      <p:ext uri="{BB962C8B-B14F-4D97-AF65-F5344CB8AC3E}">
        <p14:creationId xmlns:p14="http://schemas.microsoft.com/office/powerpoint/2010/main" val="341534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cBhvr additive="base">
                                        <p:cTn id="11" dur="500" fill="hold"/>
                                        <p:tgtEl>
                                          <p:spTgt spid="32772"/>
                                        </p:tgtEl>
                                        <p:attrNameLst>
                                          <p:attrName>ppt_x</p:attrName>
                                        </p:attrNameLst>
                                      </p:cBhvr>
                                      <p:tavLst>
                                        <p:tav tm="0">
                                          <p:val>
                                            <p:strVal val="#ppt_x"/>
                                          </p:val>
                                        </p:tav>
                                        <p:tav tm="100000">
                                          <p:val>
                                            <p:strVal val="#ppt_x"/>
                                          </p:val>
                                        </p:tav>
                                      </p:tavLst>
                                    </p:anim>
                                    <p:anim calcmode="lin" valueType="num">
                                      <p:cBhvr additive="base">
                                        <p:cTn id="12" dur="500" fill="hold"/>
                                        <p:tgtEl>
                                          <p:spTgt spid="3277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93"/>
                                        </p:tgtEl>
                                        <p:attrNameLst>
                                          <p:attrName>style.visibility</p:attrName>
                                        </p:attrNameLst>
                                      </p:cBhvr>
                                      <p:to>
                                        <p:strVal val="visible"/>
                                      </p:to>
                                    </p:set>
                                    <p:anim calcmode="lin" valueType="num">
                                      <p:cBhvr additive="base">
                                        <p:cTn id="16" dur="500" fill="hold"/>
                                        <p:tgtEl>
                                          <p:spTgt spid="193"/>
                                        </p:tgtEl>
                                        <p:attrNameLst>
                                          <p:attrName>ppt_x</p:attrName>
                                        </p:attrNameLst>
                                      </p:cBhvr>
                                      <p:tavLst>
                                        <p:tav tm="0">
                                          <p:val>
                                            <p:strVal val="1+#ppt_w/2"/>
                                          </p:val>
                                        </p:tav>
                                        <p:tav tm="100000">
                                          <p:val>
                                            <p:strVal val="#ppt_x"/>
                                          </p:val>
                                        </p:tav>
                                      </p:tavLst>
                                    </p:anim>
                                    <p:anim calcmode="lin" valueType="num">
                                      <p:cBhvr additive="base">
                                        <p:cTn id="17" dur="500" fill="hold"/>
                                        <p:tgtEl>
                                          <p:spTgt spid="19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191"/>
                                        </p:tgtEl>
                                        <p:attrNameLst>
                                          <p:attrName>style.visibility</p:attrName>
                                        </p:attrNameLst>
                                      </p:cBhvr>
                                      <p:to>
                                        <p:strVal val="visible"/>
                                      </p:to>
                                    </p:set>
                                    <p:anim calcmode="lin" valueType="num">
                                      <p:cBhvr additive="base">
                                        <p:cTn id="20" dur="500" fill="hold"/>
                                        <p:tgtEl>
                                          <p:spTgt spid="191"/>
                                        </p:tgtEl>
                                        <p:attrNameLst>
                                          <p:attrName>ppt_x</p:attrName>
                                        </p:attrNameLst>
                                      </p:cBhvr>
                                      <p:tavLst>
                                        <p:tav tm="0">
                                          <p:val>
                                            <p:strVal val="1+#ppt_w/2"/>
                                          </p:val>
                                        </p:tav>
                                        <p:tav tm="100000">
                                          <p:val>
                                            <p:strVal val="#ppt_x"/>
                                          </p:val>
                                        </p:tav>
                                      </p:tavLst>
                                    </p:anim>
                                    <p:anim calcmode="lin" valueType="num">
                                      <p:cBhvr additive="base">
                                        <p:cTn id="21" dur="500" fill="hold"/>
                                        <p:tgtEl>
                                          <p:spTgt spid="19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500"/>
                                  </p:stCondLst>
                                  <p:iterate type="lt">
                                    <p:tmPct val="0"/>
                                  </p:iterate>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750"/>
                                  </p:stCondLst>
                                  <p:childTnLst>
                                    <p:set>
                                      <p:cBhvr>
                                        <p:cTn id="27" dur="1" fill="hold">
                                          <p:stCondLst>
                                            <p:cond delay="0"/>
                                          </p:stCondLst>
                                        </p:cTn>
                                        <p:tgtEl>
                                          <p:spTgt spid="192"/>
                                        </p:tgtEl>
                                        <p:attrNameLst>
                                          <p:attrName>style.visibility</p:attrName>
                                        </p:attrNameLst>
                                      </p:cBhvr>
                                      <p:to>
                                        <p:strVal val="visible"/>
                                      </p:to>
                                    </p:set>
                                    <p:anim calcmode="lin" valueType="num">
                                      <p:cBhvr additive="base">
                                        <p:cTn id="28" dur="500" fill="hold"/>
                                        <p:tgtEl>
                                          <p:spTgt spid="192"/>
                                        </p:tgtEl>
                                        <p:attrNameLst>
                                          <p:attrName>ppt_x</p:attrName>
                                        </p:attrNameLst>
                                      </p:cBhvr>
                                      <p:tavLst>
                                        <p:tav tm="0">
                                          <p:val>
                                            <p:strVal val="1+#ppt_w/2"/>
                                          </p:val>
                                        </p:tav>
                                        <p:tav tm="100000">
                                          <p:val>
                                            <p:strVal val="#ppt_x"/>
                                          </p:val>
                                        </p:tav>
                                      </p:tavLst>
                                    </p:anim>
                                    <p:anim calcmode="lin" valueType="num">
                                      <p:cBhvr additive="base">
                                        <p:cTn id="29" dur="5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checkerboard(across)">
                                      <p:cBhvr>
                                        <p:cTn id="34" dur="1000"/>
                                        <p:tgtEl>
                                          <p:spTgt spid="55"/>
                                        </p:tgtEl>
                                      </p:cBhvr>
                                    </p:animEffect>
                                  </p:childTnLst>
                                  <p:subTnLst>
                                    <p:audio>
                                      <p:cMediaNode vol="0">
                                        <p:cTn display="0" masterRel="sameClick">
                                          <p:stCondLst>
                                            <p:cond evt="begin" delay="0">
                                              <p:tn val="32"/>
                                            </p:cond>
                                          </p:stCondLst>
                                          <p:endCondLst>
                                            <p:cond evt="onStopAudio" delay="0">
                                              <p:tgtEl>
                                                <p:sldTgt/>
                                              </p:tgtEl>
                                            </p:cond>
                                          </p:endCondLst>
                                        </p:cTn>
                                        <p:tgtEl>
                                          <p:sndTgt r:embed="rId2" name="REC04.wav"/>
                                        </p:tgtEl>
                                      </p:cMediaNode>
                                    </p:audio>
                                  </p:subTnLst>
                                </p:cTn>
                              </p:par>
                            </p:childTnLst>
                          </p:cTn>
                        </p:par>
                        <p:par>
                          <p:cTn id="35" fill="hold">
                            <p:stCondLst>
                              <p:cond delay="1000"/>
                            </p:stCondLst>
                            <p:childTnLst>
                              <p:par>
                                <p:cTn id="36" presetID="5" presetClass="exit" presetSubtype="10" fill="hold" grpId="1" nodeType="afterEffect">
                                  <p:stCondLst>
                                    <p:cond delay="500"/>
                                  </p:stCondLst>
                                  <p:childTnLst>
                                    <p:animEffect transition="out" filter="checkerboard(across)">
                                      <p:cBhvr>
                                        <p:cTn id="37" dur="500"/>
                                        <p:tgtEl>
                                          <p:spTgt spid="55"/>
                                        </p:tgtEl>
                                      </p:cBhvr>
                                    </p:animEffect>
                                    <p:set>
                                      <p:cBhvr>
                                        <p:cTn id="38" dur="1" fill="hold">
                                          <p:stCondLst>
                                            <p:cond delay="499"/>
                                          </p:stCondLst>
                                        </p:cTn>
                                        <p:tgtEl>
                                          <p:spTgt spid="55"/>
                                        </p:tgtEl>
                                        <p:attrNameLst>
                                          <p:attrName>style.visibility</p:attrName>
                                        </p:attrNameLst>
                                      </p:cBhvr>
                                      <p:to>
                                        <p:strVal val="hidden"/>
                                      </p:to>
                                    </p:set>
                                  </p:childTnLst>
                                  <p:subTnLst>
                                    <p:audio>
                                      <p:cMediaNode vol="7000">
                                        <p:cTn display="0" masterRel="sameClick">
                                          <p:stCondLst>
                                            <p:cond evt="begin" delay="0">
                                              <p:tn val="36"/>
                                            </p:cond>
                                          </p:stCondLst>
                                          <p:endCondLst>
                                            <p:cond evt="onStopAudio" delay="0">
                                              <p:tgtEl>
                                                <p:sldTgt/>
                                              </p:tgtEl>
                                            </p:cond>
                                          </p:endCondLst>
                                        </p:cTn>
                                        <p:tgtEl>
                                          <p:sndTgt r:embed="rId2" name="REC04.wav"/>
                                        </p:tgtEl>
                                      </p:cMediaNode>
                                    </p:audio>
                                  </p:subTnLst>
                                </p:cTn>
                              </p:par>
                            </p:childTnLst>
                          </p:cTn>
                        </p:par>
                        <p:par>
                          <p:cTn id="39" fill="hold">
                            <p:stCondLst>
                              <p:cond delay="2000"/>
                            </p:stCondLst>
                            <p:childTnLst>
                              <p:par>
                                <p:cTn id="40" presetID="1" presetClass="entr" presetSubtype="0" fill="hold" nodeType="afterEffect">
                                  <p:stCondLst>
                                    <p:cond delay="0"/>
                                  </p:stCondLst>
                                  <p:childTnLst>
                                    <p:set>
                                      <p:cBhvr>
                                        <p:cTn id="41" dur="1" fill="hold">
                                          <p:stCondLst>
                                            <p:cond delay="0"/>
                                          </p:stCondLst>
                                        </p:cTn>
                                        <p:tgtEl>
                                          <p:spTgt spid="146"/>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149"/>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3000"/>
                            </p:stCondLst>
                            <p:childTnLst>
                              <p:par>
                                <p:cTn id="46" presetID="1" presetClass="entr" presetSubtype="0" fill="hold" nodeType="afterEffect">
                                  <p:stCondLst>
                                    <p:cond delay="1000"/>
                                  </p:stCondLst>
                                  <p:childTnLst>
                                    <p:set>
                                      <p:cBhvr>
                                        <p:cTn id="47" dur="1" fill="hold">
                                          <p:stCondLst>
                                            <p:cond delay="0"/>
                                          </p:stCondLst>
                                        </p:cTn>
                                        <p:tgtEl>
                                          <p:spTgt spid="152"/>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4000"/>
                            </p:stCondLst>
                            <p:childTnLst>
                              <p:par>
                                <p:cTn id="49" presetID="1" presetClass="entr" presetSubtype="0" fill="hold" nodeType="afterEffect">
                                  <p:stCondLst>
                                    <p:cond delay="1000"/>
                                  </p:stCondLst>
                                  <p:childTnLst>
                                    <p:set>
                                      <p:cBhvr>
                                        <p:cTn id="50" dur="1" fill="hold">
                                          <p:stCondLst>
                                            <p:cond delay="0"/>
                                          </p:stCondLst>
                                        </p:cTn>
                                        <p:tgtEl>
                                          <p:spTgt spid="155"/>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5000"/>
                            </p:stCondLst>
                            <p:childTnLst>
                              <p:par>
                                <p:cTn id="52" presetID="1" presetClass="entr" presetSubtype="0" fill="hold" nodeType="afterEffect">
                                  <p:stCondLst>
                                    <p:cond delay="1000"/>
                                  </p:stCondLst>
                                  <p:childTnLst>
                                    <p:set>
                                      <p:cBhvr>
                                        <p:cTn id="53" dur="1" fill="hold">
                                          <p:stCondLst>
                                            <p:cond delay="0"/>
                                          </p:stCondLst>
                                        </p:cTn>
                                        <p:tgtEl>
                                          <p:spTgt spid="158"/>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6000"/>
                            </p:stCondLst>
                            <p:childTnLst>
                              <p:par>
                                <p:cTn id="55" presetID="1" presetClass="entr" presetSubtype="0" fill="hold" nodeType="afterEffect">
                                  <p:stCondLst>
                                    <p:cond delay="1000"/>
                                  </p:stCondLst>
                                  <p:childTnLst>
                                    <p:set>
                                      <p:cBhvr>
                                        <p:cTn id="56" dur="1" fill="hold">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7000"/>
                            </p:stCondLst>
                            <p:childTnLst>
                              <p:par>
                                <p:cTn id="58" presetID="1" presetClass="entr" presetSubtype="0" fill="hold" nodeType="afterEffect">
                                  <p:stCondLst>
                                    <p:cond delay="1000"/>
                                  </p:stCondLst>
                                  <p:childTnLst>
                                    <p:set>
                                      <p:cBhvr>
                                        <p:cTn id="59" dur="1" fill="hold">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8000"/>
                            </p:stCondLst>
                            <p:childTnLst>
                              <p:par>
                                <p:cTn id="61" presetID="1" presetClass="entr" presetSubtype="0" fill="hold" nodeType="afterEffect">
                                  <p:stCondLst>
                                    <p:cond delay="1000"/>
                                  </p:stCondLst>
                                  <p:childTnLst>
                                    <p:set>
                                      <p:cBhvr>
                                        <p:cTn id="62" dur="1" fill="hold">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par>
                          <p:cTn id="63" fill="hold">
                            <p:stCondLst>
                              <p:cond delay="9000"/>
                            </p:stCondLst>
                            <p:childTnLst>
                              <p:par>
                                <p:cTn id="64" presetID="1" presetClass="entr" presetSubtype="0" fill="hold" nodeType="afterEffect">
                                  <p:stCondLst>
                                    <p:cond delay="1000"/>
                                  </p:stCondLst>
                                  <p:childTnLst>
                                    <p:set>
                                      <p:cBhvr>
                                        <p:cTn id="65" dur="1" fill="hold">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DING.WAV"/>
                                        </p:tgtEl>
                                      </p:cMediaNode>
                                    </p:audio>
                                  </p:subTnLst>
                                </p:cTn>
                              </p:par>
                            </p:childTnLst>
                          </p:cTn>
                        </p:par>
                        <p:par>
                          <p:cTn id="66" fill="hold">
                            <p:stCondLst>
                              <p:cond delay="10000"/>
                            </p:stCondLst>
                            <p:childTnLst>
                              <p:par>
                                <p:cTn id="67" presetID="1" presetClass="entr" presetSubtype="0" fill="hold" nodeType="afterEffect">
                                  <p:stCondLst>
                                    <p:cond delay="1000"/>
                                  </p:stCondLst>
                                  <p:childTnLst>
                                    <p:set>
                                      <p:cBhvr>
                                        <p:cTn id="68"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DING.WAV"/>
                                        </p:tgtEl>
                                      </p:cMediaNode>
                                    </p:audio>
                                  </p:subTnLst>
                                </p:cTn>
                              </p:par>
                            </p:childTnLst>
                          </p:cTn>
                        </p:par>
                        <p:par>
                          <p:cTn id="69" fill="hold">
                            <p:stCondLst>
                              <p:cond delay="11000"/>
                            </p:stCondLst>
                            <p:childTnLst>
                              <p:par>
                                <p:cTn id="70" presetID="1" presetClass="entr" presetSubtype="0" fill="hold" nodeType="afterEffect">
                                  <p:stCondLst>
                                    <p:cond delay="1000"/>
                                  </p:stCondLst>
                                  <p:childTnLst>
                                    <p:set>
                                      <p:cBhvr>
                                        <p:cTn id="71"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2" fill="hold">
                            <p:stCondLst>
                              <p:cond delay="12000"/>
                            </p:stCondLst>
                            <p:childTnLst>
                              <p:par>
                                <p:cTn id="73" presetID="1" presetClass="entr" presetSubtype="0" fill="hold" nodeType="afterEffect">
                                  <p:stCondLst>
                                    <p:cond delay="1000"/>
                                  </p:stCondLst>
                                  <p:childTnLst>
                                    <p:set>
                                      <p:cBhvr>
                                        <p:cTn id="74" dur="1" fill="hold">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DING.WAV"/>
                                        </p:tgtEl>
                                      </p:cMediaNode>
                                    </p:audio>
                                  </p:subTnLst>
                                </p:cTn>
                              </p:par>
                            </p:childTnLst>
                          </p:cTn>
                        </p:par>
                        <p:par>
                          <p:cTn id="75" fill="hold">
                            <p:stCondLst>
                              <p:cond delay="13000"/>
                            </p:stCondLst>
                            <p:childTnLst>
                              <p:par>
                                <p:cTn id="76" presetID="1" presetClass="entr" presetSubtype="0" fill="hold" nodeType="afterEffect">
                                  <p:stCondLst>
                                    <p:cond delay="1000"/>
                                  </p:stCondLst>
                                  <p:childTnLst>
                                    <p:set>
                                      <p:cBhvr>
                                        <p:cTn id="77" dur="1" fill="hold">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DING.WAV"/>
                                        </p:tgtEl>
                                      </p:cMediaNode>
                                    </p:audio>
                                  </p:subTnLst>
                                </p:cTn>
                              </p:par>
                            </p:childTnLst>
                          </p:cTn>
                        </p:par>
                        <p:par>
                          <p:cTn id="78" fill="hold">
                            <p:stCondLst>
                              <p:cond delay="14000"/>
                            </p:stCondLst>
                            <p:childTnLst>
                              <p:par>
                                <p:cTn id="79" presetID="1" presetClass="entr" presetSubtype="0" fill="hold" nodeType="afterEffect">
                                  <p:stCondLst>
                                    <p:cond delay="1000"/>
                                  </p:stCondLst>
                                  <p:childTnLst>
                                    <p:set>
                                      <p:cBhvr>
                                        <p:cTn id="80" dur="1" fill="hold">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DING.WAV"/>
                                        </p:tgtEl>
                                      </p:cMediaNode>
                                    </p:audio>
                                  </p:subTnLst>
                                </p:cTn>
                              </p:par>
                            </p:childTnLst>
                          </p:cTn>
                        </p:par>
                        <p:par>
                          <p:cTn id="81" fill="hold">
                            <p:stCondLst>
                              <p:cond delay="15000"/>
                            </p:stCondLst>
                            <p:childTnLst>
                              <p:par>
                                <p:cTn id="82" presetID="1" presetClass="entr" presetSubtype="0" fill="hold" nodeType="afterEffect">
                                  <p:stCondLst>
                                    <p:cond delay="1000"/>
                                  </p:stCondLst>
                                  <p:childTnLst>
                                    <p:set>
                                      <p:cBhvr>
                                        <p:cTn id="83" dur="1" fill="hold">
                                          <p:stCondLst>
                                            <p:cond delay="0"/>
                                          </p:stCondLst>
                                        </p:cTn>
                                        <p:tgtEl>
                                          <p:spTgt spid="188"/>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DING.WAV"/>
                                        </p:tgtEl>
                                      </p:cMediaNode>
                                    </p:audio>
                                  </p:subTnLst>
                                </p:cTn>
                              </p:par>
                            </p:childTnLst>
                          </p:cTn>
                        </p:par>
                        <p:par>
                          <p:cTn id="84" fill="hold">
                            <p:stCondLst>
                              <p:cond delay="16000"/>
                            </p:stCondLst>
                            <p:childTnLst>
                              <p:par>
                                <p:cTn id="85" presetID="5" presetClass="entr" presetSubtype="10" fill="hold" grpId="0" nodeType="afterEffect">
                                  <p:stCondLst>
                                    <p:cond delay="0"/>
                                  </p:stCondLst>
                                  <p:childTnLst>
                                    <p:set>
                                      <p:cBhvr>
                                        <p:cTn id="86" dur="1" fill="hold">
                                          <p:stCondLst>
                                            <p:cond delay="0"/>
                                          </p:stCondLst>
                                        </p:cTn>
                                        <p:tgtEl>
                                          <p:spTgt spid="101"/>
                                        </p:tgtEl>
                                        <p:attrNameLst>
                                          <p:attrName>style.visibility</p:attrName>
                                        </p:attrNameLst>
                                      </p:cBhvr>
                                      <p:to>
                                        <p:strVal val="visible"/>
                                      </p:to>
                                    </p:set>
                                    <p:animEffect transition="in" filter="checkerboard(across)">
                                      <p:cBhvr>
                                        <p:cTn id="87" dur="10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2" name="REC04.wav"/>
                                        </p:tgtEl>
                                      </p:cMediaNode>
                                    </p:audio>
                                  </p:subTnLst>
                                </p:cTn>
                              </p:par>
                            </p:childTnLst>
                          </p:cTn>
                        </p:par>
                      </p:childTnLst>
                    </p:cTn>
                  </p:par>
                  <p:par>
                    <p:cTn id="88" fill="hold">
                      <p:stCondLst>
                        <p:cond delay="indefinite"/>
                      </p:stCondLst>
                      <p:childTnLst>
                        <p:par>
                          <p:cTn id="89" fill="hold">
                            <p:stCondLst>
                              <p:cond delay="0"/>
                            </p:stCondLst>
                            <p:childTnLst>
                              <p:par>
                                <p:cTn id="90" presetID="16" presetClass="emph" presetSubtype="0" fill="hold" nodeType="clickEffect">
                                  <p:stCondLst>
                                    <p:cond delay="0"/>
                                  </p:stCondLst>
                                  <p:iterate type="lt">
                                    <p:tmPct val="4000"/>
                                  </p:iterate>
                                  <p:childTnLst>
                                    <p:set>
                                      <p:cBhvr override="childStyle">
                                        <p:cTn id="91" dur="500" fill="hold"/>
                                        <p:tgtEl>
                                          <p:spTgt spid="6">
                                            <p:txEl>
                                              <p:pRg st="0" end="0"/>
                                            </p:txEl>
                                          </p:spTgt>
                                        </p:tgtEl>
                                        <p:attrNameLst>
                                          <p:attrName>style.color</p:attrName>
                                        </p:attrNameLst>
                                      </p:cBhvr>
                                      <p:to>
                                        <p:clrVal>
                                          <a:srgbClr val="FF0000"/>
                                        </p:clrVal>
                                      </p:to>
                                    </p:set>
                                    <p:set>
                                      <p:cBhvr>
                                        <p:cTn id="92" dur="500" fill="hold"/>
                                        <p:tgtEl>
                                          <p:spTgt spid="6">
                                            <p:txEl>
                                              <p:pRg st="0" end="0"/>
                                            </p:txEl>
                                          </p:spTgt>
                                        </p:tgtEl>
                                        <p:attrNameLst>
                                          <p:attrName>fillcolor</p:attrName>
                                        </p:attrNameLst>
                                      </p:cBhvr>
                                      <p:to>
                                        <p:clrVal>
                                          <a:srgbClr val="FF0000"/>
                                        </p:clrVal>
                                      </p:to>
                                    </p:set>
                                    <p:set>
                                      <p:cBhvr>
                                        <p:cTn id="93"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101" grpId="0" animBg="1"/>
      <p:bldP spid="2" grpId="0"/>
      <p:bldP spid="6" grpId="0" build="allAtOnce"/>
      <p:bldP spid="191" grpId="0"/>
      <p:bldP spid="192" grpId="0"/>
      <p:bldP spid="19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67D553-106E-48B2-905A-7092432B5A03}"/>
              </a:ext>
            </a:extLst>
          </p:cNvPr>
          <p:cNvSpPr txBox="1"/>
          <p:nvPr/>
        </p:nvSpPr>
        <p:spPr>
          <a:xfrm>
            <a:off x="1177329" y="-1240701"/>
            <a:ext cx="10310648" cy="707886"/>
          </a:xfrm>
          <a:prstGeom prst="rect">
            <a:avLst/>
          </a:prstGeom>
          <a:noFill/>
          <a:effectLst>
            <a:glow>
              <a:schemeClr val="accent2">
                <a:satMod val="175000"/>
                <a:alpha val="40000"/>
              </a:schemeClr>
            </a:glow>
          </a:effectLst>
        </p:spPr>
        <p:txBody>
          <a:bodyPr wrap="square">
            <a:spAutoFit/>
          </a:bodyPr>
          <a:lstStyle/>
          <a:p>
            <a:pPr algn="ctr"/>
            <a:r>
              <a:rPr lang="en-US" sz="4000" b="1" dirty="0">
                <a:solidFill>
                  <a:schemeClr val="bg1"/>
                </a:solidFill>
                <a:latin typeface="Montserrat" panose="00000500000000000000" pitchFamily="2" charset="-93"/>
              </a:rPr>
              <a:t>BÀI 2: MỘT SỐ OXIT QUAN TRỌNG</a:t>
            </a:r>
          </a:p>
        </p:txBody>
      </p:sp>
      <p:sp>
        <p:nvSpPr>
          <p:cNvPr id="7" name="TextBox 6">
            <a:extLst>
              <a:ext uri="{FF2B5EF4-FFF2-40B4-BE49-F238E27FC236}">
                <a16:creationId xmlns:a16="http://schemas.microsoft.com/office/drawing/2014/main" id="{B363A58F-8C88-4282-A526-557E2F44EFC0}"/>
              </a:ext>
            </a:extLst>
          </p:cNvPr>
          <p:cNvSpPr txBox="1"/>
          <p:nvPr/>
        </p:nvSpPr>
        <p:spPr>
          <a:xfrm>
            <a:off x="1207809" y="-1225462"/>
            <a:ext cx="10310648" cy="707886"/>
          </a:xfrm>
          <a:prstGeom prst="rect">
            <a:avLst/>
          </a:prstGeom>
          <a:noFill/>
          <a:effectLst>
            <a:glow>
              <a:schemeClr val="accent2">
                <a:satMod val="175000"/>
                <a:alpha val="40000"/>
              </a:schemeClr>
            </a:glow>
          </a:effectLst>
        </p:spPr>
        <p:txBody>
          <a:bodyPr wrap="square">
            <a:spAutoFit/>
          </a:bodyPr>
          <a:lstStyle/>
          <a:p>
            <a:pPr algn="ctr"/>
            <a:r>
              <a:rPr lang="en-US" sz="4000" b="1" dirty="0">
                <a:solidFill>
                  <a:srgbClr val="F55C47"/>
                </a:solidFill>
                <a:latin typeface="Montserrat" panose="00000500000000000000" pitchFamily="2" charset="-93"/>
              </a:rPr>
              <a:t>BÀI 2: MỘT SỐ OXIT QUAN TRỌNG</a:t>
            </a:r>
          </a:p>
        </p:txBody>
      </p:sp>
      <p:sp>
        <p:nvSpPr>
          <p:cNvPr id="9" name="Oval 8">
            <a:extLst>
              <a:ext uri="{FF2B5EF4-FFF2-40B4-BE49-F238E27FC236}">
                <a16:creationId xmlns:a16="http://schemas.microsoft.com/office/drawing/2014/main" id="{06031CE4-814F-464B-9851-80FB8B39CD16}"/>
              </a:ext>
            </a:extLst>
          </p:cNvPr>
          <p:cNvSpPr/>
          <p:nvPr/>
        </p:nvSpPr>
        <p:spPr>
          <a:xfrm>
            <a:off x="-3521815" y="2293882"/>
            <a:ext cx="2735317" cy="2735317"/>
          </a:xfrm>
          <a:prstGeom prst="ellipse">
            <a:avLst/>
          </a:prstGeom>
          <a:blipFill>
            <a:blip r:embed="rId2">
              <a:extLst>
                <a:ext uri="{BEBA8EAE-BF5A-486C-A8C5-ECC9F3942E4B}">
                  <a14:imgProps xmlns:a14="http://schemas.microsoft.com/office/drawing/2010/main">
                    <a14:imgLayer r:embed="rId3">
                      <a14:imgEffect>
                        <a14:colorTemperature colorTemp="11500"/>
                      </a14:imgEffect>
                    </a14:imgLayer>
                  </a14:imgProps>
                </a:ext>
                <a:ext uri="{837473B0-CC2E-450A-ABE3-18F120FF3D39}">
                  <a1611:picAttrSrcUrl xmlns:a1611="http://schemas.microsoft.com/office/drawing/2016/11/main" r:id="rId4"/>
                </a:ext>
              </a:extLst>
            </a:blip>
            <a:srcRect/>
            <a:stretch>
              <a:fillRect l="-16568" r="-165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B58124-8A61-4AB3-8FB9-C7E8C2D42911}"/>
              </a:ext>
            </a:extLst>
          </p:cNvPr>
          <p:cNvSpPr/>
          <p:nvPr/>
        </p:nvSpPr>
        <p:spPr>
          <a:xfrm>
            <a:off x="13201840" y="2293882"/>
            <a:ext cx="2735317" cy="2735317"/>
          </a:xfrm>
          <a:prstGeom prst="ellipse">
            <a:avLst/>
          </a:prstGeom>
          <a:blipFill>
            <a:blip r:embed="rId5">
              <a:extLst>
                <a:ext uri="{BEBA8EAE-BF5A-486C-A8C5-ECC9F3942E4B}">
                  <a14:imgProps xmlns:a14="http://schemas.microsoft.com/office/drawing/2010/main">
                    <a14:imgLayer r:embed="rId6">
                      <a14:imgEffect>
                        <a14:colorTemperature colorTemp="8800"/>
                      </a14:imgEffect>
                    </a14:imgLayer>
                  </a14:imgProps>
                </a:ext>
              </a:extLst>
            </a:blip>
            <a:srcRect/>
            <a:stretch>
              <a:fillRect l="-25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36B4139-8D7C-4100-8B78-F64C9880F0C9}"/>
              </a:ext>
            </a:extLst>
          </p:cNvPr>
          <p:cNvGrpSpPr/>
          <p:nvPr/>
        </p:nvGrpSpPr>
        <p:grpSpPr>
          <a:xfrm>
            <a:off x="-3553347" y="5505581"/>
            <a:ext cx="2766849" cy="646331"/>
            <a:chOff x="2333294" y="5505583"/>
            <a:chExt cx="2766849" cy="646331"/>
          </a:xfrm>
        </p:grpSpPr>
        <p:sp>
          <p:nvSpPr>
            <p:cNvPr id="15" name="TextBox 14">
              <a:extLst>
                <a:ext uri="{FF2B5EF4-FFF2-40B4-BE49-F238E27FC236}">
                  <a16:creationId xmlns:a16="http://schemas.microsoft.com/office/drawing/2014/main" id="{1C69F0A6-B6C7-43EC-B1BE-7AE97B6A88A9}"/>
                </a:ext>
              </a:extLst>
            </p:cNvPr>
            <p:cNvSpPr txBox="1"/>
            <p:nvPr/>
          </p:nvSpPr>
          <p:spPr>
            <a:xfrm>
              <a:off x="2333294" y="5505583"/>
              <a:ext cx="2735317" cy="646331"/>
            </a:xfrm>
            <a:prstGeom prst="rect">
              <a:avLst/>
            </a:prstGeom>
            <a:noFill/>
          </p:spPr>
          <p:txBody>
            <a:bodyPr wrap="square" rtlCol="0">
              <a:spAutoFit/>
            </a:bodyPr>
            <a:lstStyle/>
            <a:p>
              <a:pPr algn="ctr"/>
              <a:r>
                <a:rPr lang="en-US" sz="3600" b="1" dirty="0">
                  <a:solidFill>
                    <a:srgbClr val="F55C47"/>
                  </a:solidFill>
                  <a:latin typeface="Tw Cen MT" panose="020B0602020104020603" pitchFamily="34" charset="0"/>
                </a:rPr>
                <a:t>CANXI OXIT</a:t>
              </a:r>
            </a:p>
          </p:txBody>
        </p:sp>
        <p:sp>
          <p:nvSpPr>
            <p:cNvPr id="18" name="TextBox 17">
              <a:extLst>
                <a:ext uri="{FF2B5EF4-FFF2-40B4-BE49-F238E27FC236}">
                  <a16:creationId xmlns:a16="http://schemas.microsoft.com/office/drawing/2014/main" id="{4E25EDA2-3286-4A11-9402-6BDD2616C025}"/>
                </a:ext>
              </a:extLst>
            </p:cNvPr>
            <p:cNvSpPr txBox="1"/>
            <p:nvPr/>
          </p:nvSpPr>
          <p:spPr>
            <a:xfrm>
              <a:off x="2364826" y="5505583"/>
              <a:ext cx="2735317" cy="646331"/>
            </a:xfrm>
            <a:prstGeom prst="rect">
              <a:avLst/>
            </a:prstGeom>
            <a:noFill/>
          </p:spPr>
          <p:txBody>
            <a:bodyPr wrap="square" rtlCol="0">
              <a:spAutoFit/>
            </a:bodyPr>
            <a:lstStyle/>
            <a:p>
              <a:pPr algn="ctr"/>
              <a:r>
                <a:rPr lang="en-US" sz="3600" b="1" dirty="0">
                  <a:solidFill>
                    <a:schemeClr val="bg1"/>
                  </a:solidFill>
                  <a:latin typeface="Tw Cen MT" panose="020B0602020104020603" pitchFamily="34" charset="0"/>
                </a:rPr>
                <a:t>CANXI OXIT</a:t>
              </a:r>
            </a:p>
          </p:txBody>
        </p:sp>
      </p:grpSp>
      <p:grpSp>
        <p:nvGrpSpPr>
          <p:cNvPr id="20" name="Group 19">
            <a:extLst>
              <a:ext uri="{FF2B5EF4-FFF2-40B4-BE49-F238E27FC236}">
                <a16:creationId xmlns:a16="http://schemas.microsoft.com/office/drawing/2014/main" id="{30BBDEAF-8A6E-4CE8-A820-A47DD07B275D}"/>
              </a:ext>
            </a:extLst>
          </p:cNvPr>
          <p:cNvGrpSpPr/>
          <p:nvPr/>
        </p:nvGrpSpPr>
        <p:grpSpPr>
          <a:xfrm>
            <a:off x="12192000" y="5505581"/>
            <a:ext cx="4302055" cy="646332"/>
            <a:chOff x="2333294" y="5505582"/>
            <a:chExt cx="2755513" cy="646332"/>
          </a:xfrm>
        </p:grpSpPr>
        <p:sp>
          <p:nvSpPr>
            <p:cNvPr id="21" name="TextBox 20">
              <a:extLst>
                <a:ext uri="{FF2B5EF4-FFF2-40B4-BE49-F238E27FC236}">
                  <a16:creationId xmlns:a16="http://schemas.microsoft.com/office/drawing/2014/main" id="{883AF5E2-4666-4B64-A14E-64490004C619}"/>
                </a:ext>
              </a:extLst>
            </p:cNvPr>
            <p:cNvSpPr txBox="1"/>
            <p:nvPr/>
          </p:nvSpPr>
          <p:spPr>
            <a:xfrm>
              <a:off x="2333294" y="5505583"/>
              <a:ext cx="2735317" cy="646331"/>
            </a:xfrm>
            <a:prstGeom prst="rect">
              <a:avLst/>
            </a:prstGeom>
            <a:noFill/>
          </p:spPr>
          <p:txBody>
            <a:bodyPr wrap="square" rtlCol="0">
              <a:spAutoFit/>
            </a:bodyPr>
            <a:lstStyle/>
            <a:p>
              <a:pPr algn="ctr"/>
              <a:r>
                <a:rPr lang="en-US" sz="3600" b="1" dirty="0">
                  <a:solidFill>
                    <a:srgbClr val="F55C47"/>
                  </a:solidFill>
                  <a:latin typeface="Tw Cen MT" panose="020B0602020104020603" pitchFamily="34" charset="0"/>
                </a:rPr>
                <a:t>LƯU HUỲNH ĐIOXIT</a:t>
              </a:r>
            </a:p>
          </p:txBody>
        </p:sp>
        <p:sp>
          <p:nvSpPr>
            <p:cNvPr id="22" name="TextBox 21">
              <a:extLst>
                <a:ext uri="{FF2B5EF4-FFF2-40B4-BE49-F238E27FC236}">
                  <a16:creationId xmlns:a16="http://schemas.microsoft.com/office/drawing/2014/main" id="{B79C2DFE-D67A-4A43-971E-E38B3FCC04F6}"/>
                </a:ext>
              </a:extLst>
            </p:cNvPr>
            <p:cNvSpPr txBox="1"/>
            <p:nvPr/>
          </p:nvSpPr>
          <p:spPr>
            <a:xfrm>
              <a:off x="2353490" y="5505582"/>
              <a:ext cx="2735317" cy="646331"/>
            </a:xfrm>
            <a:prstGeom prst="rect">
              <a:avLst/>
            </a:prstGeom>
            <a:noFill/>
          </p:spPr>
          <p:txBody>
            <a:bodyPr wrap="square" rtlCol="0">
              <a:spAutoFit/>
            </a:bodyPr>
            <a:lstStyle/>
            <a:p>
              <a:pPr algn="ctr"/>
              <a:r>
                <a:rPr lang="en-US" sz="3600" b="1" dirty="0">
                  <a:solidFill>
                    <a:schemeClr val="bg1"/>
                  </a:solidFill>
                  <a:latin typeface="Tw Cen MT" panose="020B0602020104020603" pitchFamily="34" charset="0"/>
                </a:rPr>
                <a:t>LƯU HUỲNH ĐIOXIT</a:t>
              </a:r>
            </a:p>
          </p:txBody>
        </p:sp>
      </p:grpSp>
    </p:spTree>
    <p:extLst>
      <p:ext uri="{BB962C8B-B14F-4D97-AF65-F5344CB8AC3E}">
        <p14:creationId xmlns:p14="http://schemas.microsoft.com/office/powerpoint/2010/main" val="2253718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67D553-106E-48B2-905A-7092432B5A03}"/>
              </a:ext>
            </a:extLst>
          </p:cNvPr>
          <p:cNvSpPr txBox="1"/>
          <p:nvPr/>
        </p:nvSpPr>
        <p:spPr>
          <a:xfrm>
            <a:off x="1029845" y="676589"/>
            <a:ext cx="10310648" cy="707886"/>
          </a:xfrm>
          <a:prstGeom prst="rect">
            <a:avLst/>
          </a:prstGeom>
          <a:noFill/>
          <a:effectLst>
            <a:glow>
              <a:schemeClr val="accent2">
                <a:satMod val="175000"/>
                <a:alpha val="40000"/>
              </a:schemeClr>
            </a:glow>
          </a:effectLst>
        </p:spPr>
        <p:txBody>
          <a:bodyPr wrap="square">
            <a:spAutoFit/>
          </a:bodyPr>
          <a:lstStyle/>
          <a:p>
            <a:pPr algn="ctr"/>
            <a:r>
              <a:rPr lang="en-US" sz="4000" b="1" dirty="0">
                <a:solidFill>
                  <a:schemeClr val="bg1"/>
                </a:solidFill>
                <a:latin typeface="Montserrat" panose="00000500000000000000" pitchFamily="2" charset="-93"/>
              </a:rPr>
              <a:t>BÀI 2: MỘT SỐ OXIT QUAN TRỌNG</a:t>
            </a:r>
          </a:p>
        </p:txBody>
      </p:sp>
      <p:sp>
        <p:nvSpPr>
          <p:cNvPr id="7" name="TextBox 6">
            <a:extLst>
              <a:ext uri="{FF2B5EF4-FFF2-40B4-BE49-F238E27FC236}">
                <a16:creationId xmlns:a16="http://schemas.microsoft.com/office/drawing/2014/main" id="{B363A58F-8C88-4282-A526-557E2F44EFC0}"/>
              </a:ext>
            </a:extLst>
          </p:cNvPr>
          <p:cNvSpPr txBox="1"/>
          <p:nvPr/>
        </p:nvSpPr>
        <p:spPr>
          <a:xfrm>
            <a:off x="1060325" y="691828"/>
            <a:ext cx="10310648" cy="707886"/>
          </a:xfrm>
          <a:prstGeom prst="rect">
            <a:avLst/>
          </a:prstGeom>
          <a:noFill/>
          <a:effectLst>
            <a:glow>
              <a:schemeClr val="accent2">
                <a:satMod val="175000"/>
                <a:alpha val="40000"/>
              </a:schemeClr>
            </a:glow>
          </a:effectLst>
        </p:spPr>
        <p:txBody>
          <a:bodyPr wrap="square">
            <a:spAutoFit/>
          </a:bodyPr>
          <a:lstStyle/>
          <a:p>
            <a:pPr algn="ctr"/>
            <a:r>
              <a:rPr lang="en-US" sz="4000" b="1" dirty="0">
                <a:solidFill>
                  <a:srgbClr val="F55C47"/>
                </a:solidFill>
                <a:latin typeface="Montserrat" panose="00000500000000000000" pitchFamily="2" charset="-93"/>
              </a:rPr>
              <a:t>BÀI 2: MỘT SỐ OXIT QUAN TRỌNG</a:t>
            </a:r>
          </a:p>
        </p:txBody>
      </p:sp>
      <p:sp>
        <p:nvSpPr>
          <p:cNvPr id="9" name="Oval 8">
            <a:hlinkClick r:id="rId2" action="ppaction://hlinksldjump"/>
            <a:extLst>
              <a:ext uri="{FF2B5EF4-FFF2-40B4-BE49-F238E27FC236}">
                <a16:creationId xmlns:a16="http://schemas.microsoft.com/office/drawing/2014/main" id="{06031CE4-814F-464B-9851-80FB8B39CD16}"/>
              </a:ext>
            </a:extLst>
          </p:cNvPr>
          <p:cNvSpPr/>
          <p:nvPr/>
        </p:nvSpPr>
        <p:spPr>
          <a:xfrm>
            <a:off x="2303797" y="2264385"/>
            <a:ext cx="2735317" cy="2735317"/>
          </a:xfrm>
          <a:prstGeom prst="ellipse">
            <a:avLst/>
          </a:prstGeom>
          <a:blipFill>
            <a:blip r:embed="rId3">
              <a:extLst>
                <a:ext uri="{BEBA8EAE-BF5A-486C-A8C5-ECC9F3942E4B}">
                  <a14:imgProps xmlns:a14="http://schemas.microsoft.com/office/drawing/2010/main">
                    <a14:imgLayer r:embed="rId4">
                      <a14:imgEffect>
                        <a14:colorTemperature colorTemp="11500"/>
                      </a14:imgEffect>
                    </a14:imgLayer>
                  </a14:imgProps>
                </a:ext>
                <a:ext uri="{837473B0-CC2E-450A-ABE3-18F120FF3D39}">
                  <a1611:picAttrSrcUrl xmlns:a1611="http://schemas.microsoft.com/office/drawing/2016/11/main" r:id="rId5"/>
                </a:ext>
              </a:extLst>
            </a:blip>
            <a:srcRect/>
            <a:stretch>
              <a:fillRect l="-16568" r="-165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B58124-8A61-4AB3-8FB9-C7E8C2D42911}"/>
              </a:ext>
            </a:extLst>
          </p:cNvPr>
          <p:cNvSpPr/>
          <p:nvPr/>
        </p:nvSpPr>
        <p:spPr>
          <a:xfrm>
            <a:off x="7750856" y="2264385"/>
            <a:ext cx="2735317" cy="2735317"/>
          </a:xfrm>
          <a:prstGeom prst="ellipse">
            <a:avLst/>
          </a:prstGeom>
          <a:blipFill>
            <a:blip r:embed="rId6">
              <a:extLst>
                <a:ext uri="{BEBA8EAE-BF5A-486C-A8C5-ECC9F3942E4B}">
                  <a14:imgProps xmlns:a14="http://schemas.microsoft.com/office/drawing/2010/main">
                    <a14:imgLayer r:embed="rId7">
                      <a14:imgEffect>
                        <a14:colorTemperature colorTemp="8800"/>
                      </a14:imgEffect>
                    </a14:imgLayer>
                  </a14:imgProps>
                </a:ext>
              </a:extLst>
            </a:blip>
            <a:srcRect/>
            <a:stretch>
              <a:fillRect l="-25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36B4139-8D7C-4100-8B78-F64C9880F0C9}"/>
              </a:ext>
            </a:extLst>
          </p:cNvPr>
          <p:cNvGrpSpPr/>
          <p:nvPr/>
        </p:nvGrpSpPr>
        <p:grpSpPr>
          <a:xfrm>
            <a:off x="2272265" y="5387594"/>
            <a:ext cx="2766849" cy="646331"/>
            <a:chOff x="2333294" y="5505583"/>
            <a:chExt cx="2766849" cy="646331"/>
          </a:xfrm>
        </p:grpSpPr>
        <p:sp>
          <p:nvSpPr>
            <p:cNvPr id="15" name="TextBox 14">
              <a:extLst>
                <a:ext uri="{FF2B5EF4-FFF2-40B4-BE49-F238E27FC236}">
                  <a16:creationId xmlns:a16="http://schemas.microsoft.com/office/drawing/2014/main" id="{1C69F0A6-B6C7-43EC-B1BE-7AE97B6A88A9}"/>
                </a:ext>
              </a:extLst>
            </p:cNvPr>
            <p:cNvSpPr txBox="1"/>
            <p:nvPr/>
          </p:nvSpPr>
          <p:spPr>
            <a:xfrm>
              <a:off x="2333294" y="5505583"/>
              <a:ext cx="2735317" cy="646331"/>
            </a:xfrm>
            <a:prstGeom prst="rect">
              <a:avLst/>
            </a:prstGeom>
            <a:noFill/>
          </p:spPr>
          <p:txBody>
            <a:bodyPr wrap="square" rtlCol="0">
              <a:spAutoFit/>
            </a:bodyPr>
            <a:lstStyle/>
            <a:p>
              <a:pPr algn="ctr"/>
              <a:r>
                <a:rPr lang="en-US" sz="3600" b="1" dirty="0">
                  <a:solidFill>
                    <a:srgbClr val="F55C47"/>
                  </a:solidFill>
                  <a:latin typeface="Tw Cen MT" panose="020B0602020104020603" pitchFamily="34" charset="0"/>
                </a:rPr>
                <a:t>CANXI OXIT</a:t>
              </a:r>
            </a:p>
          </p:txBody>
        </p:sp>
        <p:sp>
          <p:nvSpPr>
            <p:cNvPr id="18" name="TextBox 17">
              <a:extLst>
                <a:ext uri="{FF2B5EF4-FFF2-40B4-BE49-F238E27FC236}">
                  <a16:creationId xmlns:a16="http://schemas.microsoft.com/office/drawing/2014/main" id="{4E25EDA2-3286-4A11-9402-6BDD2616C025}"/>
                </a:ext>
              </a:extLst>
            </p:cNvPr>
            <p:cNvSpPr txBox="1"/>
            <p:nvPr/>
          </p:nvSpPr>
          <p:spPr>
            <a:xfrm>
              <a:off x="2364826" y="5505583"/>
              <a:ext cx="2735317" cy="646331"/>
            </a:xfrm>
            <a:prstGeom prst="rect">
              <a:avLst/>
            </a:prstGeom>
            <a:noFill/>
          </p:spPr>
          <p:txBody>
            <a:bodyPr wrap="square" rtlCol="0">
              <a:spAutoFit/>
            </a:bodyPr>
            <a:lstStyle/>
            <a:p>
              <a:pPr algn="ctr"/>
              <a:r>
                <a:rPr lang="en-US" sz="3600" b="1" dirty="0">
                  <a:solidFill>
                    <a:schemeClr val="bg1"/>
                  </a:solidFill>
                  <a:latin typeface="Tw Cen MT" panose="020B0602020104020603" pitchFamily="34" charset="0"/>
                </a:rPr>
                <a:t>CANXI OXIT</a:t>
              </a:r>
            </a:p>
          </p:txBody>
        </p:sp>
      </p:grpSp>
      <p:grpSp>
        <p:nvGrpSpPr>
          <p:cNvPr id="20" name="Group 19">
            <a:extLst>
              <a:ext uri="{FF2B5EF4-FFF2-40B4-BE49-F238E27FC236}">
                <a16:creationId xmlns:a16="http://schemas.microsoft.com/office/drawing/2014/main" id="{30BBDEAF-8A6E-4CE8-A820-A47DD07B275D}"/>
              </a:ext>
            </a:extLst>
          </p:cNvPr>
          <p:cNvGrpSpPr/>
          <p:nvPr/>
        </p:nvGrpSpPr>
        <p:grpSpPr>
          <a:xfrm>
            <a:off x="7038438" y="5387593"/>
            <a:ext cx="4302055" cy="646332"/>
            <a:chOff x="2333294" y="5505582"/>
            <a:chExt cx="2755513" cy="646332"/>
          </a:xfrm>
        </p:grpSpPr>
        <p:sp>
          <p:nvSpPr>
            <p:cNvPr id="21" name="TextBox 20">
              <a:extLst>
                <a:ext uri="{FF2B5EF4-FFF2-40B4-BE49-F238E27FC236}">
                  <a16:creationId xmlns:a16="http://schemas.microsoft.com/office/drawing/2014/main" id="{883AF5E2-4666-4B64-A14E-64490004C619}"/>
                </a:ext>
              </a:extLst>
            </p:cNvPr>
            <p:cNvSpPr txBox="1"/>
            <p:nvPr/>
          </p:nvSpPr>
          <p:spPr>
            <a:xfrm>
              <a:off x="2333294" y="5505583"/>
              <a:ext cx="2735317" cy="646331"/>
            </a:xfrm>
            <a:prstGeom prst="rect">
              <a:avLst/>
            </a:prstGeom>
            <a:noFill/>
          </p:spPr>
          <p:txBody>
            <a:bodyPr wrap="square" rtlCol="0">
              <a:spAutoFit/>
            </a:bodyPr>
            <a:lstStyle/>
            <a:p>
              <a:pPr algn="ctr"/>
              <a:r>
                <a:rPr lang="en-US" sz="3600" b="1" dirty="0">
                  <a:solidFill>
                    <a:srgbClr val="F55C47"/>
                  </a:solidFill>
                  <a:latin typeface="Tw Cen MT" panose="020B0602020104020603" pitchFamily="34" charset="0"/>
                </a:rPr>
                <a:t>LƯU HUỲNH ĐIOXIT</a:t>
              </a:r>
            </a:p>
          </p:txBody>
        </p:sp>
        <p:sp>
          <p:nvSpPr>
            <p:cNvPr id="22" name="TextBox 21">
              <a:extLst>
                <a:ext uri="{FF2B5EF4-FFF2-40B4-BE49-F238E27FC236}">
                  <a16:creationId xmlns:a16="http://schemas.microsoft.com/office/drawing/2014/main" id="{B79C2DFE-D67A-4A43-971E-E38B3FCC04F6}"/>
                </a:ext>
              </a:extLst>
            </p:cNvPr>
            <p:cNvSpPr txBox="1"/>
            <p:nvPr/>
          </p:nvSpPr>
          <p:spPr>
            <a:xfrm>
              <a:off x="2353490" y="5505582"/>
              <a:ext cx="2735317" cy="646331"/>
            </a:xfrm>
            <a:prstGeom prst="rect">
              <a:avLst/>
            </a:prstGeom>
            <a:noFill/>
          </p:spPr>
          <p:txBody>
            <a:bodyPr wrap="square" rtlCol="0">
              <a:spAutoFit/>
            </a:bodyPr>
            <a:lstStyle/>
            <a:p>
              <a:pPr algn="ctr"/>
              <a:r>
                <a:rPr lang="en-US" sz="3600" b="1" dirty="0">
                  <a:solidFill>
                    <a:schemeClr val="bg1"/>
                  </a:solidFill>
                  <a:latin typeface="Tw Cen MT" panose="020B0602020104020603" pitchFamily="34" charset="0"/>
                </a:rPr>
                <a:t>LƯU HUỲNH ĐIOXIT</a:t>
              </a:r>
            </a:p>
          </p:txBody>
        </p:sp>
      </p:gr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C8AA65FA-5948-4320-AECD-86FDABFAB0E9}"/>
                  </a:ext>
                </a:extLst>
              </p14:cNvPr>
              <p14:cNvContentPartPr/>
              <p14:nvPr/>
            </p14:nvContentPartPr>
            <p14:xfrm>
              <a:off x="489960" y="835560"/>
              <a:ext cx="1261080" cy="411840"/>
            </p14:xfrm>
          </p:contentPart>
        </mc:Choice>
        <mc:Fallback xmlns="">
          <p:pic>
            <p:nvPicPr>
              <p:cNvPr id="2" name="Ink 1">
                <a:extLst>
                  <a:ext uri="{FF2B5EF4-FFF2-40B4-BE49-F238E27FC236}">
                    <a16:creationId xmlns:a16="http://schemas.microsoft.com/office/drawing/2014/main" id="{C8AA65FA-5948-4320-AECD-86FDABFAB0E9}"/>
                  </a:ext>
                </a:extLst>
              </p:cNvPr>
              <p:cNvPicPr/>
              <p:nvPr/>
            </p:nvPicPr>
            <p:blipFill>
              <a:blip r:embed="rId9"/>
              <a:stretch>
                <a:fillRect/>
              </a:stretch>
            </p:blipFill>
            <p:spPr>
              <a:xfrm>
                <a:off x="480600" y="826200"/>
                <a:ext cx="1279800" cy="430560"/>
              </a:xfrm>
              <a:prstGeom prst="rect">
                <a:avLst/>
              </a:prstGeom>
            </p:spPr>
          </p:pic>
        </mc:Fallback>
      </mc:AlternateContent>
    </p:spTree>
    <p:extLst>
      <p:ext uri="{BB962C8B-B14F-4D97-AF65-F5344CB8AC3E}">
        <p14:creationId xmlns:p14="http://schemas.microsoft.com/office/powerpoint/2010/main" val="4062810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435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4A92769-3A95-4591-80A7-26928582A5CF}"/>
              </a:ext>
            </a:extLst>
          </p:cNvPr>
          <p:cNvSpPr/>
          <p:nvPr/>
        </p:nvSpPr>
        <p:spPr>
          <a:xfrm>
            <a:off x="0" y="-3706"/>
            <a:ext cx="12192000"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4" name="Group 133">
            <a:extLst>
              <a:ext uri="{FF2B5EF4-FFF2-40B4-BE49-F238E27FC236}">
                <a16:creationId xmlns:a16="http://schemas.microsoft.com/office/drawing/2014/main" id="{2FBD80BE-1B51-4970-A6B5-159E432A68DF}"/>
              </a:ext>
            </a:extLst>
          </p:cNvPr>
          <p:cNvGrpSpPr/>
          <p:nvPr/>
        </p:nvGrpSpPr>
        <p:grpSpPr>
          <a:xfrm>
            <a:off x="5076310" y="5685915"/>
            <a:ext cx="4677861" cy="750884"/>
            <a:chOff x="5076310" y="5685915"/>
            <a:chExt cx="4677861" cy="750884"/>
          </a:xfrm>
        </p:grpSpPr>
        <p:sp>
          <p:nvSpPr>
            <p:cNvPr id="103" name="Rectangle: Rounded Corners 102">
              <a:extLst>
                <a:ext uri="{FF2B5EF4-FFF2-40B4-BE49-F238E27FC236}">
                  <a16:creationId xmlns:a16="http://schemas.microsoft.com/office/drawing/2014/main" id="{1DCF1052-BD4F-4E82-92D3-AC0DC0AEF942}"/>
                </a:ext>
              </a:extLst>
            </p:cNvPr>
            <p:cNvSpPr/>
            <p:nvPr/>
          </p:nvSpPr>
          <p:spPr>
            <a:xfrm>
              <a:off x="5076310" y="5685915"/>
              <a:ext cx="4677861" cy="750884"/>
            </a:xfrm>
            <a:prstGeom prst="roundRect">
              <a:avLst>
                <a:gd name="adj" fmla="val 50000"/>
              </a:avLst>
            </a:prstGeom>
            <a:gradFill>
              <a:gsLst>
                <a:gs pos="0">
                  <a:srgbClr val="914887"/>
                </a:gs>
                <a:gs pos="100000">
                  <a:srgbClr val="50306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8DCB8DD5-5952-4E21-AFC7-7BAB538462CC}"/>
                </a:ext>
              </a:extLst>
            </p:cNvPr>
            <p:cNvSpPr txBox="1"/>
            <p:nvPr/>
          </p:nvSpPr>
          <p:spPr>
            <a:xfrm>
              <a:off x="5822129" y="5861302"/>
              <a:ext cx="3186223" cy="400110"/>
            </a:xfrm>
            <a:prstGeom prst="rect">
              <a:avLst/>
            </a:prstGeom>
            <a:noFill/>
          </p:spPr>
          <p:txBody>
            <a:bodyPr wrap="square" rtlCol="0">
              <a:spAutoFit/>
            </a:bodyPr>
            <a:lstStyle/>
            <a:p>
              <a:pPr algn="ctr"/>
              <a:r>
                <a:rPr lang="en-US" sz="2000" b="1" dirty="0">
                  <a:solidFill>
                    <a:schemeClr val="bg1"/>
                  </a:solidFill>
                  <a:latin typeface="Tw Cen MT" panose="020B0602020104020603" pitchFamily="34" charset="0"/>
                </a:rPr>
                <a:t>SẢN XUẤT</a:t>
              </a:r>
            </a:p>
          </p:txBody>
        </p:sp>
      </p:grpSp>
      <p:grpSp>
        <p:nvGrpSpPr>
          <p:cNvPr id="133" name="Group 132">
            <a:extLst>
              <a:ext uri="{FF2B5EF4-FFF2-40B4-BE49-F238E27FC236}">
                <a16:creationId xmlns:a16="http://schemas.microsoft.com/office/drawing/2014/main" id="{2B0B13E1-E7A3-4A60-B05E-F7803CA3587B}"/>
              </a:ext>
            </a:extLst>
          </p:cNvPr>
          <p:cNvGrpSpPr/>
          <p:nvPr/>
        </p:nvGrpSpPr>
        <p:grpSpPr>
          <a:xfrm>
            <a:off x="5076310" y="4485438"/>
            <a:ext cx="4677861" cy="750884"/>
            <a:chOff x="5076310" y="4485438"/>
            <a:chExt cx="4677861" cy="750884"/>
          </a:xfrm>
        </p:grpSpPr>
        <p:sp>
          <p:nvSpPr>
            <p:cNvPr id="97" name="Rectangle: Rounded Corners 96">
              <a:extLst>
                <a:ext uri="{FF2B5EF4-FFF2-40B4-BE49-F238E27FC236}">
                  <a16:creationId xmlns:a16="http://schemas.microsoft.com/office/drawing/2014/main" id="{779E143D-C46A-41BD-848B-FAD4A082F72C}"/>
                </a:ext>
              </a:extLst>
            </p:cNvPr>
            <p:cNvSpPr/>
            <p:nvPr/>
          </p:nvSpPr>
          <p:spPr>
            <a:xfrm>
              <a:off x="5076310" y="4485438"/>
              <a:ext cx="4677861" cy="750884"/>
            </a:xfrm>
            <a:prstGeom prst="roundRect">
              <a:avLst>
                <a:gd name="adj" fmla="val 50000"/>
              </a:avLst>
            </a:prstGeom>
            <a:gradFill>
              <a:gsLst>
                <a:gs pos="0">
                  <a:srgbClr val="669C46"/>
                </a:gs>
                <a:gs pos="100000">
                  <a:srgbClr val="1260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EECACA3D-0618-49CB-BC96-0B1603092F92}"/>
                </a:ext>
              </a:extLst>
            </p:cNvPr>
            <p:cNvSpPr txBox="1"/>
            <p:nvPr/>
          </p:nvSpPr>
          <p:spPr>
            <a:xfrm>
              <a:off x="5822129" y="4660825"/>
              <a:ext cx="3186223" cy="400110"/>
            </a:xfrm>
            <a:prstGeom prst="rect">
              <a:avLst/>
            </a:prstGeom>
            <a:noFill/>
          </p:spPr>
          <p:txBody>
            <a:bodyPr wrap="square" rtlCol="0">
              <a:spAutoFit/>
            </a:bodyPr>
            <a:lstStyle/>
            <a:p>
              <a:pPr algn="ctr"/>
              <a:r>
                <a:rPr lang="en-US" sz="2000" b="1" dirty="0">
                  <a:solidFill>
                    <a:schemeClr val="bg1"/>
                  </a:solidFill>
                  <a:latin typeface="Tw Cen MT" panose="020B0602020104020603" pitchFamily="34" charset="0"/>
                </a:rPr>
                <a:t>ỨNG DỤNG</a:t>
              </a:r>
            </a:p>
          </p:txBody>
        </p:sp>
      </p:grpSp>
      <p:grpSp>
        <p:nvGrpSpPr>
          <p:cNvPr id="132" name="Group 131">
            <a:extLst>
              <a:ext uri="{FF2B5EF4-FFF2-40B4-BE49-F238E27FC236}">
                <a16:creationId xmlns:a16="http://schemas.microsoft.com/office/drawing/2014/main" id="{AC53027B-774D-46BD-9FF5-0442DA003A9F}"/>
              </a:ext>
            </a:extLst>
          </p:cNvPr>
          <p:cNvGrpSpPr/>
          <p:nvPr/>
        </p:nvGrpSpPr>
        <p:grpSpPr>
          <a:xfrm>
            <a:off x="5081173" y="3238418"/>
            <a:ext cx="4677861" cy="750884"/>
            <a:chOff x="5081173" y="3238418"/>
            <a:chExt cx="4677861" cy="750884"/>
          </a:xfrm>
        </p:grpSpPr>
        <p:sp>
          <p:nvSpPr>
            <p:cNvPr id="78" name="Rectangle: Rounded Corners 77">
              <a:extLst>
                <a:ext uri="{FF2B5EF4-FFF2-40B4-BE49-F238E27FC236}">
                  <a16:creationId xmlns:a16="http://schemas.microsoft.com/office/drawing/2014/main" id="{F447ADE7-D9CB-4EB6-9030-A4ECACCCBCCF}"/>
                </a:ext>
              </a:extLst>
            </p:cNvPr>
            <p:cNvSpPr/>
            <p:nvPr/>
          </p:nvSpPr>
          <p:spPr>
            <a:xfrm>
              <a:off x="5081173" y="3238418"/>
              <a:ext cx="4677861" cy="750884"/>
            </a:xfrm>
            <a:prstGeom prst="roundRect">
              <a:avLst>
                <a:gd name="adj" fmla="val 50000"/>
              </a:avLst>
            </a:prstGeom>
            <a:gradFill>
              <a:gsLst>
                <a:gs pos="0">
                  <a:srgbClr val="FB481E"/>
                </a:gs>
                <a:gs pos="100000">
                  <a:srgbClr val="EF3B3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E6EB4583-2B80-4ABE-B9D5-B87923AD6AB8}"/>
                </a:ext>
              </a:extLst>
            </p:cNvPr>
            <p:cNvSpPr txBox="1"/>
            <p:nvPr/>
          </p:nvSpPr>
          <p:spPr>
            <a:xfrm>
              <a:off x="5826992" y="3413805"/>
              <a:ext cx="3186223" cy="400110"/>
            </a:xfrm>
            <a:prstGeom prst="rect">
              <a:avLst/>
            </a:prstGeom>
            <a:noFill/>
          </p:spPr>
          <p:txBody>
            <a:bodyPr wrap="square" rtlCol="0">
              <a:spAutoFit/>
            </a:bodyPr>
            <a:lstStyle/>
            <a:p>
              <a:pPr algn="ctr"/>
              <a:r>
                <a:rPr lang="en-US" sz="2000" b="1" dirty="0">
                  <a:solidFill>
                    <a:schemeClr val="bg1"/>
                  </a:solidFill>
                  <a:latin typeface="Tw Cen MT" panose="020B0602020104020603" pitchFamily="34" charset="0"/>
                </a:rPr>
                <a:t>TÍNH CHẤT HÓA HỌC</a:t>
              </a:r>
            </a:p>
          </p:txBody>
        </p:sp>
      </p:grpSp>
      <p:grpSp>
        <p:nvGrpSpPr>
          <p:cNvPr id="130" name="Group 129">
            <a:extLst>
              <a:ext uri="{FF2B5EF4-FFF2-40B4-BE49-F238E27FC236}">
                <a16:creationId xmlns:a16="http://schemas.microsoft.com/office/drawing/2014/main" id="{85596265-1C61-4AE0-8514-83BAC8C43130}"/>
              </a:ext>
            </a:extLst>
          </p:cNvPr>
          <p:cNvGrpSpPr/>
          <p:nvPr/>
        </p:nvGrpSpPr>
        <p:grpSpPr>
          <a:xfrm>
            <a:off x="5056429" y="1911024"/>
            <a:ext cx="4677861" cy="750884"/>
            <a:chOff x="5056429" y="1911024"/>
            <a:chExt cx="4677861" cy="750884"/>
          </a:xfrm>
        </p:grpSpPr>
        <p:sp>
          <p:nvSpPr>
            <p:cNvPr id="62" name="Rectangle: Rounded Corners 61">
              <a:extLst>
                <a:ext uri="{FF2B5EF4-FFF2-40B4-BE49-F238E27FC236}">
                  <a16:creationId xmlns:a16="http://schemas.microsoft.com/office/drawing/2014/main" id="{EA532020-9D9A-4E61-939B-E4A4902EF8A0}"/>
                </a:ext>
              </a:extLst>
            </p:cNvPr>
            <p:cNvSpPr/>
            <p:nvPr/>
          </p:nvSpPr>
          <p:spPr>
            <a:xfrm>
              <a:off x="5056429" y="1911024"/>
              <a:ext cx="4677861" cy="750884"/>
            </a:xfrm>
            <a:prstGeom prst="roundRect">
              <a:avLst>
                <a:gd name="adj" fmla="val 50000"/>
              </a:avLst>
            </a:prstGeom>
            <a:gradFill>
              <a:gsLst>
                <a:gs pos="0">
                  <a:srgbClr val="1CA9E1"/>
                </a:gs>
                <a:gs pos="100000">
                  <a:srgbClr val="0064A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3AB40FE9-A5AF-4AB9-90DC-021852DCDC63}"/>
                </a:ext>
              </a:extLst>
            </p:cNvPr>
            <p:cNvSpPr txBox="1"/>
            <p:nvPr/>
          </p:nvSpPr>
          <p:spPr>
            <a:xfrm>
              <a:off x="5802248" y="2086411"/>
              <a:ext cx="3186223" cy="400110"/>
            </a:xfrm>
            <a:prstGeom prst="rect">
              <a:avLst/>
            </a:prstGeom>
            <a:noFill/>
          </p:spPr>
          <p:txBody>
            <a:bodyPr wrap="square" rtlCol="0">
              <a:spAutoFit/>
            </a:bodyPr>
            <a:lstStyle/>
            <a:p>
              <a:pPr algn="ctr"/>
              <a:r>
                <a:rPr lang="en-US" sz="2000" b="1" dirty="0">
                  <a:solidFill>
                    <a:schemeClr val="bg1"/>
                  </a:solidFill>
                  <a:latin typeface="Tw Cen MT" panose="020B0602020104020603" pitchFamily="34" charset="0"/>
                </a:rPr>
                <a:t>TÍNH CHẤT VẬT LÝ</a:t>
              </a:r>
            </a:p>
          </p:txBody>
        </p:sp>
      </p:grpSp>
      <p:grpSp>
        <p:nvGrpSpPr>
          <p:cNvPr id="129" name="Group 128">
            <a:extLst>
              <a:ext uri="{FF2B5EF4-FFF2-40B4-BE49-F238E27FC236}">
                <a16:creationId xmlns:a16="http://schemas.microsoft.com/office/drawing/2014/main" id="{120A523A-1A07-4B05-9E51-89A526D2B0D8}"/>
              </a:ext>
            </a:extLst>
          </p:cNvPr>
          <p:cNvGrpSpPr/>
          <p:nvPr/>
        </p:nvGrpSpPr>
        <p:grpSpPr>
          <a:xfrm>
            <a:off x="5039312" y="641595"/>
            <a:ext cx="4677861" cy="750884"/>
            <a:chOff x="5039312" y="641595"/>
            <a:chExt cx="4677861" cy="750884"/>
          </a:xfrm>
        </p:grpSpPr>
        <p:sp>
          <p:nvSpPr>
            <p:cNvPr id="51" name="Rectangle: Rounded Corners 50">
              <a:extLst>
                <a:ext uri="{FF2B5EF4-FFF2-40B4-BE49-F238E27FC236}">
                  <a16:creationId xmlns:a16="http://schemas.microsoft.com/office/drawing/2014/main" id="{391801F1-C312-4E9E-8C6B-D750C70DB7F9}"/>
                </a:ext>
              </a:extLst>
            </p:cNvPr>
            <p:cNvSpPr/>
            <p:nvPr/>
          </p:nvSpPr>
          <p:spPr>
            <a:xfrm>
              <a:off x="5039312" y="641595"/>
              <a:ext cx="4677861" cy="750884"/>
            </a:xfrm>
            <a:prstGeom prst="roundRect">
              <a:avLst>
                <a:gd name="adj" fmla="val 50000"/>
              </a:avLst>
            </a:prstGeom>
            <a:gradFill>
              <a:gsLst>
                <a:gs pos="0">
                  <a:srgbClr val="FFBC11"/>
                </a:gs>
                <a:gs pos="100000">
                  <a:srgbClr val="FF8F1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FEE619A8-106A-4D10-9590-6BDF0426A63D}"/>
                </a:ext>
              </a:extLst>
            </p:cNvPr>
            <p:cNvSpPr txBox="1"/>
            <p:nvPr/>
          </p:nvSpPr>
          <p:spPr>
            <a:xfrm>
              <a:off x="5785131" y="816982"/>
              <a:ext cx="3186223" cy="400110"/>
            </a:xfrm>
            <a:prstGeom prst="rect">
              <a:avLst/>
            </a:prstGeom>
            <a:noFill/>
          </p:spPr>
          <p:txBody>
            <a:bodyPr wrap="square" rtlCol="0">
              <a:spAutoFit/>
            </a:bodyPr>
            <a:lstStyle/>
            <a:p>
              <a:pPr algn="ctr"/>
              <a:r>
                <a:rPr lang="en-US" sz="2000" b="1" dirty="0">
                  <a:solidFill>
                    <a:schemeClr val="bg1"/>
                  </a:solidFill>
                  <a:latin typeface="Tw Cen MT" panose="020B0602020104020603" pitchFamily="34" charset="0"/>
                </a:rPr>
                <a:t>TÌM HIỂU CHUNG</a:t>
              </a:r>
            </a:p>
          </p:txBody>
        </p:sp>
      </p:grpSp>
      <p:sp>
        <p:nvSpPr>
          <p:cNvPr id="16" name="Oval 15">
            <a:extLst>
              <a:ext uri="{FF2B5EF4-FFF2-40B4-BE49-F238E27FC236}">
                <a16:creationId xmlns:a16="http://schemas.microsoft.com/office/drawing/2014/main" id="{EF0F2410-B848-4EC9-B338-5682909E0D35}"/>
              </a:ext>
            </a:extLst>
          </p:cNvPr>
          <p:cNvSpPr/>
          <p:nvPr/>
        </p:nvSpPr>
        <p:spPr>
          <a:xfrm>
            <a:off x="1581616" y="2468879"/>
            <a:ext cx="2087880" cy="208788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3E5596-2DE0-4A5A-9BB6-6CEA9FCACA1D}"/>
              </a:ext>
            </a:extLst>
          </p:cNvPr>
          <p:cNvSpPr/>
          <p:nvPr/>
        </p:nvSpPr>
        <p:spPr>
          <a:xfrm>
            <a:off x="1753777" y="2655569"/>
            <a:ext cx="1743559" cy="17145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0DA07BF-56F2-49FF-9285-F7F06A59195F}"/>
              </a:ext>
            </a:extLst>
          </p:cNvPr>
          <p:cNvSpPr txBox="1"/>
          <p:nvPr/>
        </p:nvSpPr>
        <p:spPr>
          <a:xfrm>
            <a:off x="1741877" y="2785819"/>
            <a:ext cx="1743559" cy="1477328"/>
          </a:xfrm>
          <a:prstGeom prst="rect">
            <a:avLst/>
          </a:prstGeom>
          <a:noFill/>
        </p:spPr>
        <p:txBody>
          <a:bodyPr wrap="square" rtlCol="0">
            <a:spAutoFit/>
          </a:bodyPr>
          <a:lstStyle/>
          <a:p>
            <a:pPr algn="ctr"/>
            <a:r>
              <a:rPr lang="en-US" sz="3000" b="1" dirty="0" err="1">
                <a:solidFill>
                  <a:schemeClr val="tx1">
                    <a:lumMod val="75000"/>
                    <a:lumOff val="25000"/>
                  </a:schemeClr>
                </a:solidFill>
                <a:latin typeface="Montserrat" panose="00000500000000000000" pitchFamily="2" charset="-93"/>
              </a:rPr>
              <a:t>Oxit</a:t>
            </a:r>
            <a:r>
              <a:rPr lang="en-US" sz="3000" b="1" dirty="0">
                <a:solidFill>
                  <a:schemeClr val="tx1">
                    <a:lumMod val="75000"/>
                    <a:lumOff val="25000"/>
                  </a:schemeClr>
                </a:solidFill>
                <a:latin typeface="Montserrat" panose="00000500000000000000" pitchFamily="2" charset="-93"/>
              </a:rPr>
              <a:t> </a:t>
            </a:r>
            <a:r>
              <a:rPr lang="en-US" sz="3000" b="1" dirty="0" err="1">
                <a:solidFill>
                  <a:schemeClr val="tx1">
                    <a:lumMod val="75000"/>
                    <a:lumOff val="25000"/>
                  </a:schemeClr>
                </a:solidFill>
                <a:latin typeface="Montserrat" panose="00000500000000000000" pitchFamily="2" charset="-93"/>
              </a:rPr>
              <a:t>quan</a:t>
            </a:r>
            <a:r>
              <a:rPr lang="en-US" sz="3000" b="1" dirty="0">
                <a:solidFill>
                  <a:schemeClr val="tx1">
                    <a:lumMod val="75000"/>
                    <a:lumOff val="25000"/>
                  </a:schemeClr>
                </a:solidFill>
                <a:latin typeface="Montserrat" panose="00000500000000000000" pitchFamily="2" charset="-93"/>
              </a:rPr>
              <a:t> </a:t>
            </a:r>
            <a:r>
              <a:rPr lang="en-US" sz="3000" b="1" dirty="0" err="1">
                <a:solidFill>
                  <a:schemeClr val="tx1">
                    <a:lumMod val="75000"/>
                    <a:lumOff val="25000"/>
                  </a:schemeClr>
                </a:solidFill>
                <a:latin typeface="Montserrat" panose="00000500000000000000" pitchFamily="2" charset="-93"/>
              </a:rPr>
              <a:t>trọng</a:t>
            </a:r>
            <a:endParaRPr lang="en-US" sz="3000" b="1" dirty="0">
              <a:solidFill>
                <a:schemeClr val="tx1">
                  <a:lumMod val="75000"/>
                  <a:lumOff val="25000"/>
                </a:schemeClr>
              </a:solidFill>
              <a:latin typeface="Montserrat" panose="00000500000000000000" pitchFamily="2" charset="-93"/>
            </a:endParaRPr>
          </a:p>
        </p:txBody>
      </p:sp>
      <p:sp>
        <p:nvSpPr>
          <p:cNvPr id="23" name="Freeform: Shape 22">
            <a:extLst>
              <a:ext uri="{FF2B5EF4-FFF2-40B4-BE49-F238E27FC236}">
                <a16:creationId xmlns:a16="http://schemas.microsoft.com/office/drawing/2014/main" id="{116C58E4-115D-47CB-9273-065B4E976D17}"/>
              </a:ext>
            </a:extLst>
          </p:cNvPr>
          <p:cNvSpPr/>
          <p:nvPr/>
        </p:nvSpPr>
        <p:spPr>
          <a:xfrm>
            <a:off x="2625555" y="2179349"/>
            <a:ext cx="1329228" cy="2670099"/>
          </a:xfrm>
          <a:custGeom>
            <a:avLst/>
            <a:gdLst>
              <a:gd name="connsiteX0" fmla="*/ 0 w 1329228"/>
              <a:gd name="connsiteY0" fmla="*/ 0 h 2670099"/>
              <a:gd name="connsiteX1" fmla="*/ 130402 w 1329228"/>
              <a:gd name="connsiteY1" fmla="*/ 6584 h 2670099"/>
              <a:gd name="connsiteX2" fmla="*/ 1329228 w 1329228"/>
              <a:gd name="connsiteY2" fmla="*/ 1335049 h 2670099"/>
              <a:gd name="connsiteX3" fmla="*/ 130402 w 1329228"/>
              <a:gd name="connsiteY3" fmla="*/ 2663514 h 2670099"/>
              <a:gd name="connsiteX4" fmla="*/ 0 w 1329228"/>
              <a:gd name="connsiteY4" fmla="*/ 2670099 h 2670099"/>
              <a:gd name="connsiteX5" fmla="*/ 0 w 1329228"/>
              <a:gd name="connsiteY5" fmla="*/ 2609260 h 2670099"/>
              <a:gd name="connsiteX6" fmla="*/ 124182 w 1329228"/>
              <a:gd name="connsiteY6" fmla="*/ 2602989 h 2670099"/>
              <a:gd name="connsiteX7" fmla="*/ 1268389 w 1329228"/>
              <a:gd name="connsiteY7" fmla="*/ 1335049 h 2670099"/>
              <a:gd name="connsiteX8" fmla="*/ 124182 w 1329228"/>
              <a:gd name="connsiteY8" fmla="*/ 67109 h 2670099"/>
              <a:gd name="connsiteX9" fmla="*/ 0 w 1329228"/>
              <a:gd name="connsiteY9" fmla="*/ 60839 h 26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9228" h="2670099">
                <a:moveTo>
                  <a:pt x="0" y="0"/>
                </a:moveTo>
                <a:lnTo>
                  <a:pt x="130402" y="6584"/>
                </a:lnTo>
                <a:cubicBezTo>
                  <a:pt x="803764" y="74968"/>
                  <a:pt x="1329228" y="643645"/>
                  <a:pt x="1329228" y="1335049"/>
                </a:cubicBezTo>
                <a:cubicBezTo>
                  <a:pt x="1329228" y="2026454"/>
                  <a:pt x="803764" y="2595130"/>
                  <a:pt x="130402" y="2663514"/>
                </a:cubicBezTo>
                <a:lnTo>
                  <a:pt x="0" y="2670099"/>
                </a:lnTo>
                <a:lnTo>
                  <a:pt x="0" y="2609260"/>
                </a:lnTo>
                <a:lnTo>
                  <a:pt x="124182" y="2602989"/>
                </a:lnTo>
                <a:cubicBezTo>
                  <a:pt x="766866" y="2537721"/>
                  <a:pt x="1268389" y="1994954"/>
                  <a:pt x="1268389" y="1335049"/>
                </a:cubicBezTo>
                <a:cubicBezTo>
                  <a:pt x="1268389" y="675145"/>
                  <a:pt x="766866" y="132378"/>
                  <a:pt x="124182" y="67109"/>
                </a:cubicBezTo>
                <a:lnTo>
                  <a:pt x="0" y="6083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nvGrpSpPr>
          <p:cNvPr id="71" name="Group 70">
            <a:extLst>
              <a:ext uri="{FF2B5EF4-FFF2-40B4-BE49-F238E27FC236}">
                <a16:creationId xmlns:a16="http://schemas.microsoft.com/office/drawing/2014/main" id="{C7E1D543-29C1-4110-92A7-A72060B7907D}"/>
              </a:ext>
            </a:extLst>
          </p:cNvPr>
          <p:cNvGrpSpPr/>
          <p:nvPr/>
        </p:nvGrpSpPr>
        <p:grpSpPr>
          <a:xfrm>
            <a:off x="2439322" y="2003527"/>
            <a:ext cx="372465" cy="372465"/>
            <a:chOff x="2439322" y="2003527"/>
            <a:chExt cx="372465" cy="372465"/>
          </a:xfrm>
        </p:grpSpPr>
        <p:sp>
          <p:nvSpPr>
            <p:cNvPr id="26" name="Oval 25">
              <a:extLst>
                <a:ext uri="{FF2B5EF4-FFF2-40B4-BE49-F238E27FC236}">
                  <a16:creationId xmlns:a16="http://schemas.microsoft.com/office/drawing/2014/main" id="{580CBADA-01A2-4539-8539-A550833B1698}"/>
                </a:ext>
              </a:extLst>
            </p:cNvPr>
            <p:cNvSpPr/>
            <p:nvPr/>
          </p:nvSpPr>
          <p:spPr>
            <a:xfrm>
              <a:off x="2439322" y="2003527"/>
              <a:ext cx="372465" cy="372465"/>
            </a:xfrm>
            <a:prstGeom prst="ellipse">
              <a:avLst/>
            </a:prstGeom>
            <a:solidFill>
              <a:srgbClr val="F8CA4A"/>
            </a:solidFill>
            <a:ln>
              <a:solidFill>
                <a:srgbClr val="FFBC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FFD69EB-C272-440E-BF8B-A6D3E2D8DFB3}"/>
                </a:ext>
              </a:extLst>
            </p:cNvPr>
            <p:cNvSpPr/>
            <p:nvPr/>
          </p:nvSpPr>
          <p:spPr>
            <a:xfrm>
              <a:off x="2481868" y="2046073"/>
              <a:ext cx="287372" cy="287372"/>
            </a:xfrm>
            <a:prstGeom prst="ellipse">
              <a:avLst/>
            </a:prstGeom>
            <a:solidFill>
              <a:schemeClr val="bg1"/>
            </a:solidFill>
            <a:ln>
              <a:solidFill>
                <a:srgbClr val="FFBC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42B9620-0030-40E1-B5AB-E44CCBF0F25A}"/>
              </a:ext>
            </a:extLst>
          </p:cNvPr>
          <p:cNvGrpSpPr/>
          <p:nvPr/>
        </p:nvGrpSpPr>
        <p:grpSpPr>
          <a:xfrm>
            <a:off x="2445020" y="4663673"/>
            <a:ext cx="372465" cy="372465"/>
            <a:chOff x="2445020" y="4663673"/>
            <a:chExt cx="372465" cy="372465"/>
          </a:xfrm>
        </p:grpSpPr>
        <p:sp>
          <p:nvSpPr>
            <p:cNvPr id="33" name="Oval 32">
              <a:extLst>
                <a:ext uri="{FF2B5EF4-FFF2-40B4-BE49-F238E27FC236}">
                  <a16:creationId xmlns:a16="http://schemas.microsoft.com/office/drawing/2014/main" id="{85F49037-97A6-4B00-9896-9A9A15660FDC}"/>
                </a:ext>
              </a:extLst>
            </p:cNvPr>
            <p:cNvSpPr/>
            <p:nvPr/>
          </p:nvSpPr>
          <p:spPr>
            <a:xfrm>
              <a:off x="2445020" y="4663673"/>
              <a:ext cx="372465" cy="372465"/>
            </a:xfrm>
            <a:prstGeom prst="ellipse">
              <a:avLst/>
            </a:prstGeom>
            <a:solidFill>
              <a:srgbClr val="503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9DBC586-AE5C-4845-B26B-57EF6B451640}"/>
                </a:ext>
              </a:extLst>
            </p:cNvPr>
            <p:cNvSpPr/>
            <p:nvPr/>
          </p:nvSpPr>
          <p:spPr>
            <a:xfrm>
              <a:off x="2487566" y="4706219"/>
              <a:ext cx="287372" cy="2873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997AC7DF-0BDF-4B88-B85A-10DDC4340359}"/>
              </a:ext>
            </a:extLst>
          </p:cNvPr>
          <p:cNvGrpSpPr/>
          <p:nvPr/>
        </p:nvGrpSpPr>
        <p:grpSpPr>
          <a:xfrm>
            <a:off x="3449092" y="2492664"/>
            <a:ext cx="372465" cy="372465"/>
            <a:chOff x="3449092" y="2492664"/>
            <a:chExt cx="372465" cy="372465"/>
          </a:xfrm>
        </p:grpSpPr>
        <p:sp>
          <p:nvSpPr>
            <p:cNvPr id="36" name="Oval 35">
              <a:extLst>
                <a:ext uri="{FF2B5EF4-FFF2-40B4-BE49-F238E27FC236}">
                  <a16:creationId xmlns:a16="http://schemas.microsoft.com/office/drawing/2014/main" id="{6F3DF7C5-97E2-4AA8-967C-F69C39592AF9}"/>
                </a:ext>
              </a:extLst>
            </p:cNvPr>
            <p:cNvSpPr/>
            <p:nvPr/>
          </p:nvSpPr>
          <p:spPr>
            <a:xfrm>
              <a:off x="3449092" y="2492664"/>
              <a:ext cx="372465" cy="372465"/>
            </a:xfrm>
            <a:prstGeom prst="ellipse">
              <a:avLst/>
            </a:prstGeom>
            <a:solidFill>
              <a:srgbClr val="1C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CD99D4B-BDF6-4F34-9339-8AB29354A9CF}"/>
                </a:ext>
              </a:extLst>
            </p:cNvPr>
            <p:cNvSpPr/>
            <p:nvPr/>
          </p:nvSpPr>
          <p:spPr>
            <a:xfrm>
              <a:off x="3491638" y="2535210"/>
              <a:ext cx="287372" cy="287372"/>
            </a:xfrm>
            <a:prstGeom prst="ellipse">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6BEA2D1B-931A-4F59-A744-82813B9B0188}"/>
              </a:ext>
            </a:extLst>
          </p:cNvPr>
          <p:cNvGrpSpPr/>
          <p:nvPr/>
        </p:nvGrpSpPr>
        <p:grpSpPr>
          <a:xfrm>
            <a:off x="3744752" y="3382748"/>
            <a:ext cx="372465" cy="372465"/>
            <a:chOff x="3744752" y="3382748"/>
            <a:chExt cx="372465" cy="372465"/>
          </a:xfrm>
        </p:grpSpPr>
        <p:sp>
          <p:nvSpPr>
            <p:cNvPr id="39" name="Oval 38">
              <a:extLst>
                <a:ext uri="{FF2B5EF4-FFF2-40B4-BE49-F238E27FC236}">
                  <a16:creationId xmlns:a16="http://schemas.microsoft.com/office/drawing/2014/main" id="{BCE8BD3E-D6ED-4964-8572-6568A34FA11D}"/>
                </a:ext>
              </a:extLst>
            </p:cNvPr>
            <p:cNvSpPr/>
            <p:nvPr/>
          </p:nvSpPr>
          <p:spPr>
            <a:xfrm>
              <a:off x="3744752" y="3382748"/>
              <a:ext cx="372465" cy="372465"/>
            </a:xfrm>
            <a:prstGeom prst="ellipse">
              <a:avLst/>
            </a:prstGeom>
            <a:solidFill>
              <a:srgbClr val="EF3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4CCF3C7-2156-458A-8D66-C2942AB3CCBE}"/>
                </a:ext>
              </a:extLst>
            </p:cNvPr>
            <p:cNvSpPr/>
            <p:nvPr/>
          </p:nvSpPr>
          <p:spPr>
            <a:xfrm>
              <a:off x="3787298" y="3425294"/>
              <a:ext cx="287372" cy="2873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5E64D51A-56A9-4AE8-A3CB-FF341042C806}"/>
              </a:ext>
            </a:extLst>
          </p:cNvPr>
          <p:cNvGrpSpPr/>
          <p:nvPr/>
        </p:nvGrpSpPr>
        <p:grpSpPr>
          <a:xfrm>
            <a:off x="3406545" y="4237751"/>
            <a:ext cx="372465" cy="372465"/>
            <a:chOff x="3406545" y="4237751"/>
            <a:chExt cx="372465" cy="372465"/>
          </a:xfrm>
        </p:grpSpPr>
        <p:sp>
          <p:nvSpPr>
            <p:cNvPr id="42" name="Oval 41">
              <a:extLst>
                <a:ext uri="{FF2B5EF4-FFF2-40B4-BE49-F238E27FC236}">
                  <a16:creationId xmlns:a16="http://schemas.microsoft.com/office/drawing/2014/main" id="{10C92FF3-0583-411B-AD46-D45CD12CE7F9}"/>
                </a:ext>
              </a:extLst>
            </p:cNvPr>
            <p:cNvSpPr/>
            <p:nvPr/>
          </p:nvSpPr>
          <p:spPr>
            <a:xfrm>
              <a:off x="3406545" y="4237751"/>
              <a:ext cx="372465" cy="372465"/>
            </a:xfrm>
            <a:prstGeom prst="ellipse">
              <a:avLst/>
            </a:prstGeom>
            <a:solidFill>
              <a:srgbClr val="076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3ABBAFD-0264-4426-A31B-789BC934C55A}"/>
                </a:ext>
              </a:extLst>
            </p:cNvPr>
            <p:cNvSpPr/>
            <p:nvPr/>
          </p:nvSpPr>
          <p:spPr>
            <a:xfrm>
              <a:off x="3449091" y="4280297"/>
              <a:ext cx="287372" cy="2873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6A95B0F7-A4E0-4840-ACAE-1633E0A8B78E}"/>
              </a:ext>
            </a:extLst>
          </p:cNvPr>
          <p:cNvGrpSpPr/>
          <p:nvPr/>
        </p:nvGrpSpPr>
        <p:grpSpPr>
          <a:xfrm>
            <a:off x="2757241" y="1007706"/>
            <a:ext cx="2113339" cy="1050367"/>
            <a:chOff x="2757241" y="1007706"/>
            <a:chExt cx="2113339" cy="1050367"/>
          </a:xfrm>
        </p:grpSpPr>
        <p:cxnSp>
          <p:nvCxnSpPr>
            <p:cNvPr id="45" name="Straight Connector 44">
              <a:extLst>
                <a:ext uri="{FF2B5EF4-FFF2-40B4-BE49-F238E27FC236}">
                  <a16:creationId xmlns:a16="http://schemas.microsoft.com/office/drawing/2014/main" id="{E1EF6628-3A17-4506-8080-85321AA4DE2C}"/>
                </a:ext>
              </a:extLst>
            </p:cNvPr>
            <p:cNvCxnSpPr>
              <a:cxnSpLocks/>
              <a:stCxn id="26" idx="7"/>
            </p:cNvCxnSpPr>
            <p:nvPr/>
          </p:nvCxnSpPr>
          <p:spPr>
            <a:xfrm flipV="1">
              <a:off x="2757241" y="1035699"/>
              <a:ext cx="912255" cy="1022374"/>
            </a:xfrm>
            <a:prstGeom prst="line">
              <a:avLst/>
            </a:prstGeom>
            <a:ln w="57150">
              <a:solidFill>
                <a:srgbClr val="FBBD2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FB4F863-C721-4F98-A355-DF01B38B8CAD}"/>
                </a:ext>
              </a:extLst>
            </p:cNvPr>
            <p:cNvCxnSpPr/>
            <p:nvPr/>
          </p:nvCxnSpPr>
          <p:spPr>
            <a:xfrm>
              <a:off x="3669496" y="1007706"/>
              <a:ext cx="1201084" cy="0"/>
            </a:xfrm>
            <a:prstGeom prst="line">
              <a:avLst/>
            </a:prstGeom>
            <a:ln w="57150">
              <a:solidFill>
                <a:srgbClr val="FBBD20"/>
              </a:solidFill>
              <a:prstDash val="sysDot"/>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72114B93-0D85-497C-8DB3-DD0CA9C5F8A3}"/>
              </a:ext>
            </a:extLst>
          </p:cNvPr>
          <p:cNvGrpSpPr/>
          <p:nvPr/>
        </p:nvGrpSpPr>
        <p:grpSpPr>
          <a:xfrm>
            <a:off x="3792168" y="2288513"/>
            <a:ext cx="886912" cy="314499"/>
            <a:chOff x="3792168" y="2288513"/>
            <a:chExt cx="886912" cy="314499"/>
          </a:xfrm>
        </p:grpSpPr>
        <p:cxnSp>
          <p:nvCxnSpPr>
            <p:cNvPr id="56" name="Straight Connector 55">
              <a:extLst>
                <a:ext uri="{FF2B5EF4-FFF2-40B4-BE49-F238E27FC236}">
                  <a16:creationId xmlns:a16="http://schemas.microsoft.com/office/drawing/2014/main" id="{E6DCCE55-A7DF-4F76-9AF1-2481395CE3B3}"/>
                </a:ext>
              </a:extLst>
            </p:cNvPr>
            <p:cNvCxnSpPr>
              <a:cxnSpLocks/>
            </p:cNvCxnSpPr>
            <p:nvPr/>
          </p:nvCxnSpPr>
          <p:spPr>
            <a:xfrm flipV="1">
              <a:off x="3792168" y="2302933"/>
              <a:ext cx="271832" cy="300079"/>
            </a:xfrm>
            <a:prstGeom prst="line">
              <a:avLst/>
            </a:prstGeom>
            <a:ln w="57150">
              <a:solidFill>
                <a:srgbClr val="1CA9E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ECCB8D9-4260-444B-9D01-C6B15FDD1B3B}"/>
                </a:ext>
              </a:extLst>
            </p:cNvPr>
            <p:cNvCxnSpPr>
              <a:cxnSpLocks/>
            </p:cNvCxnSpPr>
            <p:nvPr/>
          </p:nvCxnSpPr>
          <p:spPr>
            <a:xfrm>
              <a:off x="4074670" y="2288513"/>
              <a:ext cx="604410" cy="0"/>
            </a:xfrm>
            <a:prstGeom prst="line">
              <a:avLst/>
            </a:prstGeom>
            <a:ln w="57150">
              <a:solidFill>
                <a:srgbClr val="1CA9E1"/>
              </a:solidFill>
              <a:prstDash val="sysDot"/>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770B7DBB-75C9-4F75-9077-DB7CC774D376}"/>
              </a:ext>
            </a:extLst>
          </p:cNvPr>
          <p:cNvCxnSpPr>
            <a:stCxn id="39" idx="6"/>
          </p:cNvCxnSpPr>
          <p:nvPr/>
        </p:nvCxnSpPr>
        <p:spPr>
          <a:xfrm flipV="1">
            <a:off x="4117217" y="3567793"/>
            <a:ext cx="660872" cy="1188"/>
          </a:xfrm>
          <a:prstGeom prst="line">
            <a:avLst/>
          </a:prstGeom>
          <a:ln w="57150">
            <a:solidFill>
              <a:srgbClr val="EF3B33"/>
            </a:solidFill>
            <a:prstDash val="sysDot"/>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E8E022DC-8F23-4247-9C15-F6E1F660F231}"/>
              </a:ext>
            </a:extLst>
          </p:cNvPr>
          <p:cNvGrpSpPr/>
          <p:nvPr/>
        </p:nvGrpSpPr>
        <p:grpSpPr>
          <a:xfrm flipV="1">
            <a:off x="2730628" y="5010575"/>
            <a:ext cx="2113339" cy="1050367"/>
            <a:chOff x="2757241" y="1007706"/>
            <a:chExt cx="2113339" cy="1050367"/>
          </a:xfrm>
        </p:grpSpPr>
        <p:cxnSp>
          <p:nvCxnSpPr>
            <p:cNvPr id="92" name="Straight Connector 91">
              <a:extLst>
                <a:ext uri="{FF2B5EF4-FFF2-40B4-BE49-F238E27FC236}">
                  <a16:creationId xmlns:a16="http://schemas.microsoft.com/office/drawing/2014/main" id="{B0333B83-5E05-4304-BDE8-FB36E72EB0E7}"/>
                </a:ext>
              </a:extLst>
            </p:cNvPr>
            <p:cNvCxnSpPr>
              <a:cxnSpLocks/>
            </p:cNvCxnSpPr>
            <p:nvPr/>
          </p:nvCxnSpPr>
          <p:spPr>
            <a:xfrm flipV="1">
              <a:off x="2757241" y="1035699"/>
              <a:ext cx="912255" cy="1022374"/>
            </a:xfrm>
            <a:prstGeom prst="line">
              <a:avLst/>
            </a:prstGeom>
            <a:ln w="57150">
              <a:solidFill>
                <a:srgbClr val="503063"/>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7707F70-F041-419E-9E94-EB5A534FC38A}"/>
                </a:ext>
              </a:extLst>
            </p:cNvPr>
            <p:cNvCxnSpPr/>
            <p:nvPr/>
          </p:nvCxnSpPr>
          <p:spPr>
            <a:xfrm>
              <a:off x="3669496" y="1007706"/>
              <a:ext cx="1201084" cy="0"/>
            </a:xfrm>
            <a:prstGeom prst="line">
              <a:avLst/>
            </a:prstGeom>
            <a:ln w="57150">
              <a:solidFill>
                <a:srgbClr val="503063"/>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BA94671-01FF-4C58-8461-193F1F6C3B88}"/>
              </a:ext>
            </a:extLst>
          </p:cNvPr>
          <p:cNvGrpSpPr/>
          <p:nvPr/>
        </p:nvGrpSpPr>
        <p:grpSpPr>
          <a:xfrm flipV="1">
            <a:off x="3768505" y="4546381"/>
            <a:ext cx="886912" cy="314499"/>
            <a:chOff x="3792168" y="2288513"/>
            <a:chExt cx="886912" cy="314499"/>
          </a:xfrm>
        </p:grpSpPr>
        <p:cxnSp>
          <p:nvCxnSpPr>
            <p:cNvPr id="95" name="Straight Connector 94">
              <a:extLst>
                <a:ext uri="{FF2B5EF4-FFF2-40B4-BE49-F238E27FC236}">
                  <a16:creationId xmlns:a16="http://schemas.microsoft.com/office/drawing/2014/main" id="{EF22FFD3-D0AA-4F8F-9D3F-38F7B75A660B}"/>
                </a:ext>
              </a:extLst>
            </p:cNvPr>
            <p:cNvCxnSpPr>
              <a:cxnSpLocks/>
            </p:cNvCxnSpPr>
            <p:nvPr/>
          </p:nvCxnSpPr>
          <p:spPr>
            <a:xfrm flipV="1">
              <a:off x="3792168" y="2302933"/>
              <a:ext cx="271832" cy="300079"/>
            </a:xfrm>
            <a:prstGeom prst="line">
              <a:avLst/>
            </a:prstGeom>
            <a:ln w="57150">
              <a:solidFill>
                <a:srgbClr val="12603B"/>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BCBEBA5-C57D-4F1C-A939-869267893227}"/>
                </a:ext>
              </a:extLst>
            </p:cNvPr>
            <p:cNvCxnSpPr>
              <a:cxnSpLocks/>
            </p:cNvCxnSpPr>
            <p:nvPr/>
          </p:nvCxnSpPr>
          <p:spPr>
            <a:xfrm>
              <a:off x="4074670" y="2288513"/>
              <a:ext cx="604410" cy="0"/>
            </a:xfrm>
            <a:prstGeom prst="line">
              <a:avLst/>
            </a:prstGeom>
            <a:ln w="57150">
              <a:solidFill>
                <a:srgbClr val="12603B"/>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1">
            <a:extLst>
              <a:ext uri="{FF2B5EF4-FFF2-40B4-BE49-F238E27FC236}">
                <a16:creationId xmlns:a16="http://schemas.microsoft.com/office/drawing/2014/main" id="{C5B6EF5B-94EA-4EC8-9C1C-AE8EE13719AB}"/>
              </a:ext>
            </a:extLst>
          </p:cNvPr>
          <p:cNvGrpSpPr/>
          <p:nvPr/>
        </p:nvGrpSpPr>
        <p:grpSpPr>
          <a:xfrm>
            <a:off x="4716078" y="5629115"/>
            <a:ext cx="864484" cy="864484"/>
            <a:chOff x="4716078" y="5629115"/>
            <a:chExt cx="864484" cy="864484"/>
          </a:xfrm>
        </p:grpSpPr>
        <p:sp>
          <p:nvSpPr>
            <p:cNvPr id="104" name="Oval 103">
              <a:extLst>
                <a:ext uri="{FF2B5EF4-FFF2-40B4-BE49-F238E27FC236}">
                  <a16:creationId xmlns:a16="http://schemas.microsoft.com/office/drawing/2014/main" id="{B4A7E4D2-5CBD-4CBB-9923-BCBA8E0B3694}"/>
                </a:ext>
              </a:extLst>
            </p:cNvPr>
            <p:cNvSpPr/>
            <p:nvPr/>
          </p:nvSpPr>
          <p:spPr>
            <a:xfrm>
              <a:off x="4716078" y="5629115"/>
              <a:ext cx="864484" cy="864484"/>
            </a:xfrm>
            <a:prstGeom prst="ellipse">
              <a:avLst/>
            </a:prstGeom>
            <a:solidFill>
              <a:schemeClr val="bg1"/>
            </a:solidFill>
            <a:ln w="76200">
              <a:solidFill>
                <a:srgbClr val="50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5C6DA46D-62BD-4A96-8578-73869B36CC85}"/>
                </a:ext>
              </a:extLst>
            </p:cNvPr>
            <p:cNvSpPr/>
            <p:nvPr/>
          </p:nvSpPr>
          <p:spPr>
            <a:xfrm>
              <a:off x="4815087" y="5728124"/>
              <a:ext cx="666466" cy="666466"/>
            </a:xfrm>
            <a:prstGeom prst="ellipse">
              <a:avLst/>
            </a:prstGeom>
            <a:gradFill>
              <a:gsLst>
                <a:gs pos="0">
                  <a:srgbClr val="914887"/>
                </a:gs>
                <a:gs pos="100000">
                  <a:srgbClr val="50306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descr="City">
              <a:hlinkClick r:id="rId2" action="ppaction://hlinksldjump"/>
              <a:extLst>
                <a:ext uri="{FF2B5EF4-FFF2-40B4-BE49-F238E27FC236}">
                  <a16:creationId xmlns:a16="http://schemas.microsoft.com/office/drawing/2014/main" id="{604CD97D-6F90-4807-BB1B-DAB139D2AC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4619" y="5783657"/>
              <a:ext cx="554570" cy="554570"/>
            </a:xfrm>
            <a:prstGeom prst="rect">
              <a:avLst/>
            </a:prstGeom>
          </p:spPr>
        </p:pic>
      </p:grpSp>
      <p:grpSp>
        <p:nvGrpSpPr>
          <p:cNvPr id="125" name="!!1">
            <a:extLst>
              <a:ext uri="{FF2B5EF4-FFF2-40B4-BE49-F238E27FC236}">
                <a16:creationId xmlns:a16="http://schemas.microsoft.com/office/drawing/2014/main" id="{CF4058F4-B2B0-4C81-B70C-22973D0E02D2}"/>
              </a:ext>
            </a:extLst>
          </p:cNvPr>
          <p:cNvGrpSpPr/>
          <p:nvPr/>
        </p:nvGrpSpPr>
        <p:grpSpPr>
          <a:xfrm>
            <a:off x="4720941" y="3181618"/>
            <a:ext cx="864484" cy="864484"/>
            <a:chOff x="4720941" y="3181618"/>
            <a:chExt cx="864484" cy="864484"/>
          </a:xfrm>
        </p:grpSpPr>
        <p:sp>
          <p:nvSpPr>
            <p:cNvPr id="79" name="Oval 78">
              <a:extLst>
                <a:ext uri="{FF2B5EF4-FFF2-40B4-BE49-F238E27FC236}">
                  <a16:creationId xmlns:a16="http://schemas.microsoft.com/office/drawing/2014/main" id="{4C8224EE-D6D1-4C06-BD84-E03A7F805D0E}"/>
                </a:ext>
              </a:extLst>
            </p:cNvPr>
            <p:cNvSpPr/>
            <p:nvPr/>
          </p:nvSpPr>
          <p:spPr>
            <a:xfrm>
              <a:off x="4720941" y="3181618"/>
              <a:ext cx="864484" cy="864484"/>
            </a:xfrm>
            <a:prstGeom prst="ellipse">
              <a:avLst/>
            </a:prstGeom>
            <a:solidFill>
              <a:schemeClr val="bg1"/>
            </a:solidFill>
            <a:ln w="76200">
              <a:solidFill>
                <a:srgbClr val="EF3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624E1B39-EE6A-4F2C-B3F3-007F4EF90848}"/>
                </a:ext>
              </a:extLst>
            </p:cNvPr>
            <p:cNvSpPr/>
            <p:nvPr/>
          </p:nvSpPr>
          <p:spPr>
            <a:xfrm>
              <a:off x="4819950" y="3280627"/>
              <a:ext cx="666466" cy="666466"/>
            </a:xfrm>
            <a:prstGeom prst="ellipse">
              <a:avLst/>
            </a:prstGeom>
            <a:gradFill>
              <a:gsLst>
                <a:gs pos="0">
                  <a:srgbClr val="FB481E"/>
                </a:gs>
                <a:gs pos="100000">
                  <a:srgbClr val="EF3B3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Graphic 110" descr="Flask">
              <a:hlinkClick r:id="rId5" action="ppaction://hlinksldjump"/>
              <a:extLst>
                <a:ext uri="{FF2B5EF4-FFF2-40B4-BE49-F238E27FC236}">
                  <a16:creationId xmlns:a16="http://schemas.microsoft.com/office/drawing/2014/main" id="{66B81864-9EF2-4DD2-B733-858E9E5E5D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4619" y="3307046"/>
              <a:ext cx="554570" cy="554570"/>
            </a:xfrm>
            <a:prstGeom prst="rect">
              <a:avLst/>
            </a:prstGeom>
          </p:spPr>
        </p:pic>
      </p:grpSp>
      <p:grpSp>
        <p:nvGrpSpPr>
          <p:cNvPr id="124" name="!!1">
            <a:extLst>
              <a:ext uri="{FF2B5EF4-FFF2-40B4-BE49-F238E27FC236}">
                <a16:creationId xmlns:a16="http://schemas.microsoft.com/office/drawing/2014/main" id="{2F04924E-C679-4806-87D3-A26ED9946EF9}"/>
              </a:ext>
            </a:extLst>
          </p:cNvPr>
          <p:cNvGrpSpPr/>
          <p:nvPr/>
        </p:nvGrpSpPr>
        <p:grpSpPr>
          <a:xfrm>
            <a:off x="4696197" y="1844893"/>
            <a:ext cx="864484" cy="864484"/>
            <a:chOff x="4696197" y="1844893"/>
            <a:chExt cx="864484" cy="864484"/>
          </a:xfrm>
        </p:grpSpPr>
        <p:sp>
          <p:nvSpPr>
            <p:cNvPr id="63" name="Oval 62">
              <a:extLst>
                <a:ext uri="{FF2B5EF4-FFF2-40B4-BE49-F238E27FC236}">
                  <a16:creationId xmlns:a16="http://schemas.microsoft.com/office/drawing/2014/main" id="{DB19DF35-F39A-40C9-9226-20BDCA763827}"/>
                </a:ext>
              </a:extLst>
            </p:cNvPr>
            <p:cNvSpPr/>
            <p:nvPr/>
          </p:nvSpPr>
          <p:spPr>
            <a:xfrm>
              <a:off x="4696197" y="1844893"/>
              <a:ext cx="864484" cy="864484"/>
            </a:xfrm>
            <a:prstGeom prst="ellipse">
              <a:avLst/>
            </a:prstGeom>
            <a:solidFill>
              <a:schemeClr val="bg1"/>
            </a:solidFill>
            <a:ln w="76200">
              <a:solidFill>
                <a:srgbClr val="1C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5654A906-3205-4D53-9DC1-DC73E90D348E}"/>
                </a:ext>
              </a:extLst>
            </p:cNvPr>
            <p:cNvSpPr/>
            <p:nvPr/>
          </p:nvSpPr>
          <p:spPr>
            <a:xfrm>
              <a:off x="4795206" y="1943902"/>
              <a:ext cx="666466" cy="666466"/>
            </a:xfrm>
            <a:prstGeom prst="ellipse">
              <a:avLst/>
            </a:prstGeom>
            <a:gradFill>
              <a:gsLst>
                <a:gs pos="0">
                  <a:srgbClr val="1CA9E1"/>
                </a:gs>
                <a:gs pos="100000">
                  <a:srgbClr val="0064A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Graphic 112" descr="Atom">
              <a:hlinkClick r:id="rId8" action="ppaction://hlinksldjump"/>
              <a:extLst>
                <a:ext uri="{FF2B5EF4-FFF2-40B4-BE49-F238E27FC236}">
                  <a16:creationId xmlns:a16="http://schemas.microsoft.com/office/drawing/2014/main" id="{17A2E0F5-3407-42E0-B382-1FABC3F8C7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62348" y="2010970"/>
              <a:ext cx="554570" cy="554570"/>
            </a:xfrm>
            <a:prstGeom prst="rect">
              <a:avLst/>
            </a:prstGeom>
          </p:spPr>
        </p:pic>
      </p:grpSp>
      <p:grpSp>
        <p:nvGrpSpPr>
          <p:cNvPr id="126" name="!!1">
            <a:extLst>
              <a:ext uri="{FF2B5EF4-FFF2-40B4-BE49-F238E27FC236}">
                <a16:creationId xmlns:a16="http://schemas.microsoft.com/office/drawing/2014/main" id="{953195D8-A04D-4253-9DB4-E643B80BCBE4}"/>
              </a:ext>
            </a:extLst>
          </p:cNvPr>
          <p:cNvGrpSpPr/>
          <p:nvPr/>
        </p:nvGrpSpPr>
        <p:grpSpPr>
          <a:xfrm>
            <a:off x="4716078" y="4428638"/>
            <a:ext cx="864484" cy="864484"/>
            <a:chOff x="4716078" y="4428638"/>
            <a:chExt cx="864484" cy="864484"/>
          </a:xfrm>
        </p:grpSpPr>
        <p:sp>
          <p:nvSpPr>
            <p:cNvPr id="98" name="Oval 97">
              <a:extLst>
                <a:ext uri="{FF2B5EF4-FFF2-40B4-BE49-F238E27FC236}">
                  <a16:creationId xmlns:a16="http://schemas.microsoft.com/office/drawing/2014/main" id="{3F64FFBC-77F4-4D26-B0DC-8125E9498F55}"/>
                </a:ext>
              </a:extLst>
            </p:cNvPr>
            <p:cNvSpPr/>
            <p:nvPr/>
          </p:nvSpPr>
          <p:spPr>
            <a:xfrm>
              <a:off x="4716078" y="4428638"/>
              <a:ext cx="864484" cy="864484"/>
            </a:xfrm>
            <a:prstGeom prst="ellipse">
              <a:avLst/>
            </a:prstGeom>
            <a:solidFill>
              <a:schemeClr val="bg1"/>
            </a:solidFill>
            <a:ln w="76200">
              <a:solidFill>
                <a:srgbClr val="126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013726A2-321D-4B6B-A2B3-D25D755FAA7F}"/>
                </a:ext>
              </a:extLst>
            </p:cNvPr>
            <p:cNvSpPr/>
            <p:nvPr/>
          </p:nvSpPr>
          <p:spPr>
            <a:xfrm>
              <a:off x="4815087" y="4527647"/>
              <a:ext cx="666466" cy="666466"/>
            </a:xfrm>
            <a:prstGeom prst="ellipse">
              <a:avLst/>
            </a:prstGeom>
            <a:gradFill>
              <a:gsLst>
                <a:gs pos="0">
                  <a:srgbClr val="669C46"/>
                </a:gs>
                <a:gs pos="100000">
                  <a:srgbClr val="1260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descr="Users">
              <a:hlinkClick r:id="rId11" action="ppaction://hlinksldjump"/>
              <a:extLst>
                <a:ext uri="{FF2B5EF4-FFF2-40B4-BE49-F238E27FC236}">
                  <a16:creationId xmlns:a16="http://schemas.microsoft.com/office/drawing/2014/main" id="{E34AF98B-EF8A-4BE0-ABD0-903BF0AC68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66257" y="4596057"/>
              <a:ext cx="554570" cy="554570"/>
            </a:xfrm>
            <a:prstGeom prst="rect">
              <a:avLst/>
            </a:prstGeom>
          </p:spPr>
        </p:pic>
      </p:grpSp>
      <p:grpSp>
        <p:nvGrpSpPr>
          <p:cNvPr id="137" name="!!1">
            <a:extLst>
              <a:ext uri="{FF2B5EF4-FFF2-40B4-BE49-F238E27FC236}">
                <a16:creationId xmlns:a16="http://schemas.microsoft.com/office/drawing/2014/main" id="{8616EE86-ECF6-4992-BD5A-795BBE8C3284}"/>
              </a:ext>
            </a:extLst>
          </p:cNvPr>
          <p:cNvGrpSpPr/>
          <p:nvPr/>
        </p:nvGrpSpPr>
        <p:grpSpPr>
          <a:xfrm>
            <a:off x="4696197" y="593194"/>
            <a:ext cx="864484" cy="864484"/>
            <a:chOff x="4679080" y="575464"/>
            <a:chExt cx="864484" cy="864484"/>
          </a:xfrm>
        </p:grpSpPr>
        <p:sp>
          <p:nvSpPr>
            <p:cNvPr id="138" name="Oval 137">
              <a:extLst>
                <a:ext uri="{FF2B5EF4-FFF2-40B4-BE49-F238E27FC236}">
                  <a16:creationId xmlns:a16="http://schemas.microsoft.com/office/drawing/2014/main" id="{7DE79F5E-A160-45BD-9354-D125D88FD5E1}"/>
                </a:ext>
              </a:extLst>
            </p:cNvPr>
            <p:cNvSpPr/>
            <p:nvPr/>
          </p:nvSpPr>
          <p:spPr>
            <a:xfrm>
              <a:off x="4679080" y="575464"/>
              <a:ext cx="864484" cy="864484"/>
            </a:xfrm>
            <a:prstGeom prst="ellipse">
              <a:avLst/>
            </a:prstGeom>
            <a:solidFill>
              <a:schemeClr val="bg1"/>
            </a:solidFill>
            <a:ln w="76200">
              <a:solidFill>
                <a:srgbClr val="FFBC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5D873C39-AA6B-40C6-94C4-116F1F0D3109}"/>
                </a:ext>
              </a:extLst>
            </p:cNvPr>
            <p:cNvSpPr/>
            <p:nvPr/>
          </p:nvSpPr>
          <p:spPr>
            <a:xfrm>
              <a:off x="4778089" y="674473"/>
              <a:ext cx="666466" cy="666466"/>
            </a:xfrm>
            <a:prstGeom prst="ellipse">
              <a:avLst/>
            </a:prstGeom>
            <a:gradFill>
              <a:gsLst>
                <a:gs pos="0">
                  <a:srgbClr val="FFBC11"/>
                </a:gs>
                <a:gs pos="100000">
                  <a:srgbClr val="FF8F13"/>
                </a:gs>
              </a:gsLst>
              <a:lin ang="5400000" scaled="1"/>
            </a:gradFill>
            <a:ln>
              <a:solidFill>
                <a:srgbClr val="FFBC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Graphic 139" descr="Venn diagram">
              <a:hlinkClick r:id="rId14" action="ppaction://hlinksldjump"/>
              <a:extLst>
                <a:ext uri="{FF2B5EF4-FFF2-40B4-BE49-F238E27FC236}">
                  <a16:creationId xmlns:a16="http://schemas.microsoft.com/office/drawing/2014/main" id="{BC73F2C9-AE0B-4C4A-AAFF-3EFB12AA969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40567" y="697318"/>
              <a:ext cx="554570" cy="554570"/>
            </a:xfrm>
            <a:prstGeom prst="rect">
              <a:avLst/>
            </a:prstGeom>
          </p:spPr>
        </p:pic>
      </p:grpSp>
    </p:spTree>
    <p:extLst>
      <p:ext uri="{BB962C8B-B14F-4D97-AF65-F5344CB8AC3E}">
        <p14:creationId xmlns:p14="http://schemas.microsoft.com/office/powerpoint/2010/main" val="4034543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500" fill="hold"/>
                                        <p:tgtEl>
                                          <p:spTgt spid="71"/>
                                        </p:tgtEl>
                                        <p:attrNameLst>
                                          <p:attrName>ppt_w</p:attrName>
                                        </p:attrNameLst>
                                      </p:cBhvr>
                                      <p:tavLst>
                                        <p:tav tm="0">
                                          <p:val>
                                            <p:fltVal val="0"/>
                                          </p:val>
                                        </p:tav>
                                        <p:tav tm="100000">
                                          <p:val>
                                            <p:strVal val="#ppt_w"/>
                                          </p:val>
                                        </p:tav>
                                      </p:tavLst>
                                    </p:anim>
                                    <p:anim calcmode="lin" valueType="num">
                                      <p:cBhvr>
                                        <p:cTn id="32" dur="500" fill="hold"/>
                                        <p:tgtEl>
                                          <p:spTgt spid="71"/>
                                        </p:tgtEl>
                                        <p:attrNameLst>
                                          <p:attrName>ppt_h</p:attrName>
                                        </p:attrNameLst>
                                      </p:cBhvr>
                                      <p:tavLst>
                                        <p:tav tm="0">
                                          <p:val>
                                            <p:fltVal val="0"/>
                                          </p:val>
                                        </p:tav>
                                        <p:tav tm="100000">
                                          <p:val>
                                            <p:strVal val="#ppt_h"/>
                                          </p:val>
                                        </p:tav>
                                      </p:tavLst>
                                    </p:anim>
                                    <p:animEffect transition="in" filter="fade">
                                      <p:cBhvr>
                                        <p:cTn id="33" dur="500"/>
                                        <p:tgtEl>
                                          <p:spTgt spid="71"/>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7"/>
                                        </p:tgtEl>
                                        <p:attrNameLst>
                                          <p:attrName>style.visibility</p:attrName>
                                        </p:attrNameLst>
                                      </p:cBhvr>
                                      <p:to>
                                        <p:strVal val="visible"/>
                                      </p:to>
                                    </p:set>
                                    <p:anim calcmode="lin" valueType="num">
                                      <p:cBhvr>
                                        <p:cTn id="41" dur="500" fill="hold"/>
                                        <p:tgtEl>
                                          <p:spTgt spid="137"/>
                                        </p:tgtEl>
                                        <p:attrNameLst>
                                          <p:attrName>ppt_w</p:attrName>
                                        </p:attrNameLst>
                                      </p:cBhvr>
                                      <p:tavLst>
                                        <p:tav tm="0">
                                          <p:val>
                                            <p:fltVal val="0"/>
                                          </p:val>
                                        </p:tav>
                                        <p:tav tm="100000">
                                          <p:val>
                                            <p:strVal val="#ppt_w"/>
                                          </p:val>
                                        </p:tav>
                                      </p:tavLst>
                                    </p:anim>
                                    <p:anim calcmode="lin" valueType="num">
                                      <p:cBhvr>
                                        <p:cTn id="42" dur="500" fill="hold"/>
                                        <p:tgtEl>
                                          <p:spTgt spid="137"/>
                                        </p:tgtEl>
                                        <p:attrNameLst>
                                          <p:attrName>ppt_h</p:attrName>
                                        </p:attrNameLst>
                                      </p:cBhvr>
                                      <p:tavLst>
                                        <p:tav tm="0">
                                          <p:val>
                                            <p:fltVal val="0"/>
                                          </p:val>
                                        </p:tav>
                                        <p:tav tm="100000">
                                          <p:val>
                                            <p:strVal val="#ppt_h"/>
                                          </p:val>
                                        </p:tav>
                                      </p:tavLst>
                                    </p:anim>
                                    <p:animEffect transition="in" filter="fade">
                                      <p:cBhvr>
                                        <p:cTn id="43" dur="500"/>
                                        <p:tgtEl>
                                          <p:spTgt spid="137"/>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129"/>
                                        </p:tgtEl>
                                        <p:attrNameLst>
                                          <p:attrName>style.visibility</p:attrName>
                                        </p:attrNameLst>
                                      </p:cBhvr>
                                      <p:to>
                                        <p:strVal val="visible"/>
                                      </p:to>
                                    </p:set>
                                    <p:animEffect transition="in" filter="wipe(left)">
                                      <p:cBhvr>
                                        <p:cTn id="47" dur="1000"/>
                                        <p:tgtEl>
                                          <p:spTgt spid="129"/>
                                        </p:tgtEl>
                                      </p:cBhvr>
                                    </p:animEffect>
                                  </p:childTnLst>
                                </p:cTn>
                              </p:par>
                            </p:childTnLst>
                          </p:cTn>
                        </p:par>
                        <p:par>
                          <p:cTn id="48" fill="hold">
                            <p:stCondLst>
                              <p:cond delay="4500"/>
                            </p:stCondLst>
                            <p:childTnLst>
                              <p:par>
                                <p:cTn id="49" presetID="53" presetClass="entr" presetSubtype="16" fill="hold" nodeType="after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p:cTn id="51" dur="500" fill="hold"/>
                                        <p:tgtEl>
                                          <p:spTgt spid="70"/>
                                        </p:tgtEl>
                                        <p:attrNameLst>
                                          <p:attrName>ppt_w</p:attrName>
                                        </p:attrNameLst>
                                      </p:cBhvr>
                                      <p:tavLst>
                                        <p:tav tm="0">
                                          <p:val>
                                            <p:fltVal val="0"/>
                                          </p:val>
                                        </p:tav>
                                        <p:tav tm="100000">
                                          <p:val>
                                            <p:strVal val="#ppt_w"/>
                                          </p:val>
                                        </p:tav>
                                      </p:tavLst>
                                    </p:anim>
                                    <p:anim calcmode="lin" valueType="num">
                                      <p:cBhvr>
                                        <p:cTn id="52" dur="500" fill="hold"/>
                                        <p:tgtEl>
                                          <p:spTgt spid="70"/>
                                        </p:tgtEl>
                                        <p:attrNameLst>
                                          <p:attrName>ppt_h</p:attrName>
                                        </p:attrNameLst>
                                      </p:cBhvr>
                                      <p:tavLst>
                                        <p:tav tm="0">
                                          <p:val>
                                            <p:fltVal val="0"/>
                                          </p:val>
                                        </p:tav>
                                        <p:tav tm="100000">
                                          <p:val>
                                            <p:strVal val="#ppt_h"/>
                                          </p:val>
                                        </p:tav>
                                      </p:tavLst>
                                    </p:anim>
                                    <p:animEffect transition="in" filter="fade">
                                      <p:cBhvr>
                                        <p:cTn id="53" dur="500"/>
                                        <p:tgtEl>
                                          <p:spTgt spid="70"/>
                                        </p:tgtEl>
                                      </p:cBhvr>
                                    </p:animEffect>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left)">
                                      <p:cBhvr>
                                        <p:cTn id="57" dur="500"/>
                                        <p:tgtEl>
                                          <p:spTgt spid="81"/>
                                        </p:tgtEl>
                                      </p:cBhvr>
                                    </p:animEffect>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24"/>
                                        </p:tgtEl>
                                        <p:attrNameLst>
                                          <p:attrName>style.visibility</p:attrName>
                                        </p:attrNameLst>
                                      </p:cBhvr>
                                      <p:to>
                                        <p:strVal val="visible"/>
                                      </p:to>
                                    </p:set>
                                    <p:anim calcmode="lin" valueType="num">
                                      <p:cBhvr>
                                        <p:cTn id="61" dur="500" fill="hold"/>
                                        <p:tgtEl>
                                          <p:spTgt spid="124"/>
                                        </p:tgtEl>
                                        <p:attrNameLst>
                                          <p:attrName>ppt_w</p:attrName>
                                        </p:attrNameLst>
                                      </p:cBhvr>
                                      <p:tavLst>
                                        <p:tav tm="0">
                                          <p:val>
                                            <p:fltVal val="0"/>
                                          </p:val>
                                        </p:tav>
                                        <p:tav tm="100000">
                                          <p:val>
                                            <p:strVal val="#ppt_w"/>
                                          </p:val>
                                        </p:tav>
                                      </p:tavLst>
                                    </p:anim>
                                    <p:anim calcmode="lin" valueType="num">
                                      <p:cBhvr>
                                        <p:cTn id="62" dur="500" fill="hold"/>
                                        <p:tgtEl>
                                          <p:spTgt spid="124"/>
                                        </p:tgtEl>
                                        <p:attrNameLst>
                                          <p:attrName>ppt_h</p:attrName>
                                        </p:attrNameLst>
                                      </p:cBhvr>
                                      <p:tavLst>
                                        <p:tav tm="0">
                                          <p:val>
                                            <p:fltVal val="0"/>
                                          </p:val>
                                        </p:tav>
                                        <p:tav tm="100000">
                                          <p:val>
                                            <p:strVal val="#ppt_h"/>
                                          </p:val>
                                        </p:tav>
                                      </p:tavLst>
                                    </p:anim>
                                    <p:animEffect transition="in" filter="fade">
                                      <p:cBhvr>
                                        <p:cTn id="63" dur="500"/>
                                        <p:tgtEl>
                                          <p:spTgt spid="124"/>
                                        </p:tgtEl>
                                      </p:cBhvr>
                                    </p:animEffect>
                                  </p:childTnLst>
                                </p:cTn>
                              </p:par>
                            </p:childTnLst>
                          </p:cTn>
                        </p:par>
                        <p:par>
                          <p:cTn id="64" fill="hold">
                            <p:stCondLst>
                              <p:cond delay="6000"/>
                            </p:stCondLst>
                            <p:childTnLst>
                              <p:par>
                                <p:cTn id="65" presetID="22" presetClass="entr" presetSubtype="8" fill="hold" nodeType="after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wipe(left)">
                                      <p:cBhvr>
                                        <p:cTn id="67" dur="1000"/>
                                        <p:tgtEl>
                                          <p:spTgt spid="130"/>
                                        </p:tgtEl>
                                      </p:cBhvr>
                                    </p:animEffect>
                                  </p:childTnLst>
                                </p:cTn>
                              </p:par>
                            </p:childTnLst>
                          </p:cTn>
                        </p:par>
                        <p:par>
                          <p:cTn id="68" fill="hold">
                            <p:stCondLst>
                              <p:cond delay="7000"/>
                            </p:stCondLst>
                            <p:childTnLst>
                              <p:par>
                                <p:cTn id="69" presetID="53" presetClass="entr" presetSubtype="16"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p:cTn id="71" dur="500" fill="hold"/>
                                        <p:tgtEl>
                                          <p:spTgt spid="68"/>
                                        </p:tgtEl>
                                        <p:attrNameLst>
                                          <p:attrName>ppt_w</p:attrName>
                                        </p:attrNameLst>
                                      </p:cBhvr>
                                      <p:tavLst>
                                        <p:tav tm="0">
                                          <p:val>
                                            <p:fltVal val="0"/>
                                          </p:val>
                                        </p:tav>
                                        <p:tav tm="100000">
                                          <p:val>
                                            <p:strVal val="#ppt_w"/>
                                          </p:val>
                                        </p:tav>
                                      </p:tavLst>
                                    </p:anim>
                                    <p:anim calcmode="lin" valueType="num">
                                      <p:cBhvr>
                                        <p:cTn id="72" dur="500" fill="hold"/>
                                        <p:tgtEl>
                                          <p:spTgt spid="68"/>
                                        </p:tgtEl>
                                        <p:attrNameLst>
                                          <p:attrName>ppt_h</p:attrName>
                                        </p:attrNameLst>
                                      </p:cBhvr>
                                      <p:tavLst>
                                        <p:tav tm="0">
                                          <p:val>
                                            <p:fltVal val="0"/>
                                          </p:val>
                                        </p:tav>
                                        <p:tav tm="100000">
                                          <p:val>
                                            <p:strVal val="#ppt_h"/>
                                          </p:val>
                                        </p:tav>
                                      </p:tavLst>
                                    </p:anim>
                                    <p:animEffect transition="in" filter="fade">
                                      <p:cBhvr>
                                        <p:cTn id="73" dur="500"/>
                                        <p:tgtEl>
                                          <p:spTgt spid="68"/>
                                        </p:tgtEl>
                                      </p:cBhvr>
                                    </p:animEffect>
                                  </p:childTnLst>
                                </p:cTn>
                              </p:par>
                            </p:childTnLst>
                          </p:cTn>
                        </p:par>
                        <p:par>
                          <p:cTn id="74" fill="hold">
                            <p:stCondLst>
                              <p:cond delay="7500"/>
                            </p:stCondLst>
                            <p:childTnLst>
                              <p:par>
                                <p:cTn id="75" presetID="22" presetClass="entr" presetSubtype="8" fill="hold" nodeType="after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wipe(left)">
                                      <p:cBhvr>
                                        <p:cTn id="77" dur="500"/>
                                        <p:tgtEl>
                                          <p:spTgt spid="77"/>
                                        </p:tgtEl>
                                      </p:cBhvr>
                                    </p:animEffect>
                                  </p:childTnLst>
                                </p:cTn>
                              </p:par>
                            </p:childTnLst>
                          </p:cTn>
                        </p:par>
                        <p:par>
                          <p:cTn id="78" fill="hold">
                            <p:stCondLst>
                              <p:cond delay="8000"/>
                            </p:stCondLst>
                            <p:childTnLst>
                              <p:par>
                                <p:cTn id="79" presetID="53" presetClass="entr" presetSubtype="16" fill="hold" nodeType="afterEffect">
                                  <p:stCondLst>
                                    <p:cond delay="0"/>
                                  </p:stCondLst>
                                  <p:childTnLst>
                                    <p:set>
                                      <p:cBhvr>
                                        <p:cTn id="80" dur="1" fill="hold">
                                          <p:stCondLst>
                                            <p:cond delay="0"/>
                                          </p:stCondLst>
                                        </p:cTn>
                                        <p:tgtEl>
                                          <p:spTgt spid="125"/>
                                        </p:tgtEl>
                                        <p:attrNameLst>
                                          <p:attrName>style.visibility</p:attrName>
                                        </p:attrNameLst>
                                      </p:cBhvr>
                                      <p:to>
                                        <p:strVal val="visible"/>
                                      </p:to>
                                    </p:set>
                                    <p:anim calcmode="lin" valueType="num">
                                      <p:cBhvr>
                                        <p:cTn id="81" dur="500" fill="hold"/>
                                        <p:tgtEl>
                                          <p:spTgt spid="125"/>
                                        </p:tgtEl>
                                        <p:attrNameLst>
                                          <p:attrName>ppt_w</p:attrName>
                                        </p:attrNameLst>
                                      </p:cBhvr>
                                      <p:tavLst>
                                        <p:tav tm="0">
                                          <p:val>
                                            <p:fltVal val="0"/>
                                          </p:val>
                                        </p:tav>
                                        <p:tav tm="100000">
                                          <p:val>
                                            <p:strVal val="#ppt_w"/>
                                          </p:val>
                                        </p:tav>
                                      </p:tavLst>
                                    </p:anim>
                                    <p:anim calcmode="lin" valueType="num">
                                      <p:cBhvr>
                                        <p:cTn id="82" dur="500" fill="hold"/>
                                        <p:tgtEl>
                                          <p:spTgt spid="125"/>
                                        </p:tgtEl>
                                        <p:attrNameLst>
                                          <p:attrName>ppt_h</p:attrName>
                                        </p:attrNameLst>
                                      </p:cBhvr>
                                      <p:tavLst>
                                        <p:tav tm="0">
                                          <p:val>
                                            <p:fltVal val="0"/>
                                          </p:val>
                                        </p:tav>
                                        <p:tav tm="100000">
                                          <p:val>
                                            <p:strVal val="#ppt_h"/>
                                          </p:val>
                                        </p:tav>
                                      </p:tavLst>
                                    </p:anim>
                                    <p:animEffect transition="in" filter="fade">
                                      <p:cBhvr>
                                        <p:cTn id="83" dur="500"/>
                                        <p:tgtEl>
                                          <p:spTgt spid="125"/>
                                        </p:tgtEl>
                                      </p:cBhvr>
                                    </p:animEffect>
                                  </p:childTnLst>
                                </p:cTn>
                              </p:par>
                            </p:childTnLst>
                          </p:cTn>
                        </p:par>
                        <p:par>
                          <p:cTn id="84" fill="hold">
                            <p:stCondLst>
                              <p:cond delay="8500"/>
                            </p:stCondLst>
                            <p:childTnLst>
                              <p:par>
                                <p:cTn id="85" presetID="22" presetClass="entr" presetSubtype="8" fill="hold" nodeType="afterEffect">
                                  <p:stCondLst>
                                    <p:cond delay="0"/>
                                  </p:stCondLst>
                                  <p:childTnLst>
                                    <p:set>
                                      <p:cBhvr>
                                        <p:cTn id="86" dur="1" fill="hold">
                                          <p:stCondLst>
                                            <p:cond delay="0"/>
                                          </p:stCondLst>
                                        </p:cTn>
                                        <p:tgtEl>
                                          <p:spTgt spid="132"/>
                                        </p:tgtEl>
                                        <p:attrNameLst>
                                          <p:attrName>style.visibility</p:attrName>
                                        </p:attrNameLst>
                                      </p:cBhvr>
                                      <p:to>
                                        <p:strVal val="visible"/>
                                      </p:to>
                                    </p:set>
                                    <p:animEffect transition="in" filter="wipe(left)">
                                      <p:cBhvr>
                                        <p:cTn id="87" dur="1000"/>
                                        <p:tgtEl>
                                          <p:spTgt spid="132"/>
                                        </p:tgtEl>
                                      </p:cBhvr>
                                    </p:animEffect>
                                  </p:childTnLst>
                                </p:cTn>
                              </p:par>
                            </p:childTnLst>
                          </p:cTn>
                        </p:par>
                        <p:par>
                          <p:cTn id="88" fill="hold">
                            <p:stCondLst>
                              <p:cond delay="9500"/>
                            </p:stCondLst>
                            <p:childTnLst>
                              <p:par>
                                <p:cTn id="89" presetID="53" presetClass="entr" presetSubtype="16" fill="hold" nodeType="afterEffect">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cBhvr>
                                        <p:cTn id="91" dur="500" fill="hold"/>
                                        <p:tgtEl>
                                          <p:spTgt spid="73"/>
                                        </p:tgtEl>
                                        <p:attrNameLst>
                                          <p:attrName>ppt_w</p:attrName>
                                        </p:attrNameLst>
                                      </p:cBhvr>
                                      <p:tavLst>
                                        <p:tav tm="0">
                                          <p:val>
                                            <p:fltVal val="0"/>
                                          </p:val>
                                        </p:tav>
                                        <p:tav tm="100000">
                                          <p:val>
                                            <p:strVal val="#ppt_w"/>
                                          </p:val>
                                        </p:tav>
                                      </p:tavLst>
                                    </p:anim>
                                    <p:anim calcmode="lin" valueType="num">
                                      <p:cBhvr>
                                        <p:cTn id="92" dur="500" fill="hold"/>
                                        <p:tgtEl>
                                          <p:spTgt spid="73"/>
                                        </p:tgtEl>
                                        <p:attrNameLst>
                                          <p:attrName>ppt_h</p:attrName>
                                        </p:attrNameLst>
                                      </p:cBhvr>
                                      <p:tavLst>
                                        <p:tav tm="0">
                                          <p:val>
                                            <p:fltVal val="0"/>
                                          </p:val>
                                        </p:tav>
                                        <p:tav tm="100000">
                                          <p:val>
                                            <p:strVal val="#ppt_h"/>
                                          </p:val>
                                        </p:tav>
                                      </p:tavLst>
                                    </p:anim>
                                    <p:animEffect transition="in" filter="fade">
                                      <p:cBhvr>
                                        <p:cTn id="93" dur="500"/>
                                        <p:tgtEl>
                                          <p:spTgt spid="73"/>
                                        </p:tgtEl>
                                      </p:cBhvr>
                                    </p:animEffect>
                                  </p:childTnLst>
                                </p:cTn>
                              </p:par>
                            </p:childTnLst>
                          </p:cTn>
                        </p:par>
                        <p:par>
                          <p:cTn id="94" fill="hold">
                            <p:stCondLst>
                              <p:cond delay="10000"/>
                            </p:stCondLst>
                            <p:childTnLst>
                              <p:par>
                                <p:cTn id="95" presetID="22" presetClass="entr" presetSubtype="8" fill="hold" nodeType="afterEffect">
                                  <p:stCondLst>
                                    <p:cond delay="0"/>
                                  </p:stCondLst>
                                  <p:childTnLst>
                                    <p:set>
                                      <p:cBhvr>
                                        <p:cTn id="96" dur="1" fill="hold">
                                          <p:stCondLst>
                                            <p:cond delay="0"/>
                                          </p:stCondLst>
                                        </p:cTn>
                                        <p:tgtEl>
                                          <p:spTgt spid="94"/>
                                        </p:tgtEl>
                                        <p:attrNameLst>
                                          <p:attrName>style.visibility</p:attrName>
                                        </p:attrNameLst>
                                      </p:cBhvr>
                                      <p:to>
                                        <p:strVal val="visible"/>
                                      </p:to>
                                    </p:set>
                                    <p:animEffect transition="in" filter="wipe(left)">
                                      <p:cBhvr>
                                        <p:cTn id="97" dur="500"/>
                                        <p:tgtEl>
                                          <p:spTgt spid="94"/>
                                        </p:tgtEl>
                                      </p:cBhvr>
                                    </p:animEffect>
                                  </p:childTnLst>
                                </p:cTn>
                              </p:par>
                            </p:childTnLst>
                          </p:cTn>
                        </p:par>
                        <p:par>
                          <p:cTn id="98" fill="hold">
                            <p:stCondLst>
                              <p:cond delay="105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500" fill="hold"/>
                                        <p:tgtEl>
                                          <p:spTgt spid="126"/>
                                        </p:tgtEl>
                                        <p:attrNameLst>
                                          <p:attrName>ppt_w</p:attrName>
                                        </p:attrNameLst>
                                      </p:cBhvr>
                                      <p:tavLst>
                                        <p:tav tm="0">
                                          <p:val>
                                            <p:fltVal val="0"/>
                                          </p:val>
                                        </p:tav>
                                        <p:tav tm="100000">
                                          <p:val>
                                            <p:strVal val="#ppt_w"/>
                                          </p:val>
                                        </p:tav>
                                      </p:tavLst>
                                    </p:anim>
                                    <p:anim calcmode="lin" valueType="num">
                                      <p:cBhvr>
                                        <p:cTn id="102" dur="500" fill="hold"/>
                                        <p:tgtEl>
                                          <p:spTgt spid="126"/>
                                        </p:tgtEl>
                                        <p:attrNameLst>
                                          <p:attrName>ppt_h</p:attrName>
                                        </p:attrNameLst>
                                      </p:cBhvr>
                                      <p:tavLst>
                                        <p:tav tm="0">
                                          <p:val>
                                            <p:fltVal val="0"/>
                                          </p:val>
                                        </p:tav>
                                        <p:tav tm="100000">
                                          <p:val>
                                            <p:strVal val="#ppt_h"/>
                                          </p:val>
                                        </p:tav>
                                      </p:tavLst>
                                    </p:anim>
                                    <p:animEffect transition="in" filter="fade">
                                      <p:cBhvr>
                                        <p:cTn id="103" dur="500"/>
                                        <p:tgtEl>
                                          <p:spTgt spid="126"/>
                                        </p:tgtEl>
                                      </p:cBhvr>
                                    </p:animEffect>
                                  </p:childTnLst>
                                </p:cTn>
                              </p:par>
                            </p:childTnLst>
                          </p:cTn>
                        </p:par>
                        <p:par>
                          <p:cTn id="104" fill="hold">
                            <p:stCondLst>
                              <p:cond delay="11000"/>
                            </p:stCondLst>
                            <p:childTnLst>
                              <p:par>
                                <p:cTn id="105" presetID="22" presetClass="entr" presetSubtype="8" fill="hold" nodeType="afterEffect">
                                  <p:stCondLst>
                                    <p:cond delay="0"/>
                                  </p:stCondLst>
                                  <p:childTnLst>
                                    <p:set>
                                      <p:cBhvr>
                                        <p:cTn id="106" dur="1" fill="hold">
                                          <p:stCondLst>
                                            <p:cond delay="0"/>
                                          </p:stCondLst>
                                        </p:cTn>
                                        <p:tgtEl>
                                          <p:spTgt spid="133"/>
                                        </p:tgtEl>
                                        <p:attrNameLst>
                                          <p:attrName>style.visibility</p:attrName>
                                        </p:attrNameLst>
                                      </p:cBhvr>
                                      <p:to>
                                        <p:strVal val="visible"/>
                                      </p:to>
                                    </p:set>
                                    <p:animEffect transition="in" filter="wipe(left)">
                                      <p:cBhvr>
                                        <p:cTn id="107" dur="1000"/>
                                        <p:tgtEl>
                                          <p:spTgt spid="133"/>
                                        </p:tgtEl>
                                      </p:cBhvr>
                                    </p:animEffect>
                                  </p:childTnLst>
                                </p:cTn>
                              </p:par>
                            </p:childTnLst>
                          </p:cTn>
                        </p:par>
                        <p:par>
                          <p:cTn id="108" fill="hold">
                            <p:stCondLst>
                              <p:cond delay="12000"/>
                            </p:stCondLst>
                            <p:childTnLst>
                              <p:par>
                                <p:cTn id="109" presetID="53" presetClass="entr" presetSubtype="16" fill="hold" nodeType="afterEffect">
                                  <p:stCondLst>
                                    <p:cond delay="0"/>
                                  </p:stCondLst>
                                  <p:childTnLst>
                                    <p:set>
                                      <p:cBhvr>
                                        <p:cTn id="110" dur="1" fill="hold">
                                          <p:stCondLst>
                                            <p:cond delay="0"/>
                                          </p:stCondLst>
                                        </p:cTn>
                                        <p:tgtEl>
                                          <p:spTgt spid="75"/>
                                        </p:tgtEl>
                                        <p:attrNameLst>
                                          <p:attrName>style.visibility</p:attrName>
                                        </p:attrNameLst>
                                      </p:cBhvr>
                                      <p:to>
                                        <p:strVal val="visible"/>
                                      </p:to>
                                    </p:set>
                                    <p:anim calcmode="lin" valueType="num">
                                      <p:cBhvr>
                                        <p:cTn id="111" dur="500" fill="hold"/>
                                        <p:tgtEl>
                                          <p:spTgt spid="75"/>
                                        </p:tgtEl>
                                        <p:attrNameLst>
                                          <p:attrName>ppt_w</p:attrName>
                                        </p:attrNameLst>
                                      </p:cBhvr>
                                      <p:tavLst>
                                        <p:tav tm="0">
                                          <p:val>
                                            <p:fltVal val="0"/>
                                          </p:val>
                                        </p:tav>
                                        <p:tav tm="100000">
                                          <p:val>
                                            <p:strVal val="#ppt_w"/>
                                          </p:val>
                                        </p:tav>
                                      </p:tavLst>
                                    </p:anim>
                                    <p:anim calcmode="lin" valueType="num">
                                      <p:cBhvr>
                                        <p:cTn id="112" dur="500" fill="hold"/>
                                        <p:tgtEl>
                                          <p:spTgt spid="75"/>
                                        </p:tgtEl>
                                        <p:attrNameLst>
                                          <p:attrName>ppt_h</p:attrName>
                                        </p:attrNameLst>
                                      </p:cBhvr>
                                      <p:tavLst>
                                        <p:tav tm="0">
                                          <p:val>
                                            <p:fltVal val="0"/>
                                          </p:val>
                                        </p:tav>
                                        <p:tav tm="100000">
                                          <p:val>
                                            <p:strVal val="#ppt_h"/>
                                          </p:val>
                                        </p:tav>
                                      </p:tavLst>
                                    </p:anim>
                                    <p:animEffect transition="in" filter="fade">
                                      <p:cBhvr>
                                        <p:cTn id="113" dur="500"/>
                                        <p:tgtEl>
                                          <p:spTgt spid="75"/>
                                        </p:tgtEl>
                                      </p:cBhvr>
                                    </p:animEffect>
                                  </p:childTnLst>
                                </p:cTn>
                              </p:par>
                            </p:childTnLst>
                          </p:cTn>
                        </p:par>
                        <p:par>
                          <p:cTn id="114" fill="hold">
                            <p:stCondLst>
                              <p:cond delay="12500"/>
                            </p:stCondLst>
                            <p:childTnLst>
                              <p:par>
                                <p:cTn id="115" presetID="22" presetClass="entr" presetSubtype="8" fill="hold" nodeType="afterEffect">
                                  <p:stCondLst>
                                    <p:cond delay="0"/>
                                  </p:stCondLst>
                                  <p:childTnLst>
                                    <p:set>
                                      <p:cBhvr>
                                        <p:cTn id="116" dur="1" fill="hold">
                                          <p:stCondLst>
                                            <p:cond delay="0"/>
                                          </p:stCondLst>
                                        </p:cTn>
                                        <p:tgtEl>
                                          <p:spTgt spid="91"/>
                                        </p:tgtEl>
                                        <p:attrNameLst>
                                          <p:attrName>style.visibility</p:attrName>
                                        </p:attrNameLst>
                                      </p:cBhvr>
                                      <p:to>
                                        <p:strVal val="visible"/>
                                      </p:to>
                                    </p:set>
                                    <p:animEffect transition="in" filter="wipe(left)">
                                      <p:cBhvr>
                                        <p:cTn id="117" dur="500"/>
                                        <p:tgtEl>
                                          <p:spTgt spid="91"/>
                                        </p:tgtEl>
                                      </p:cBhvr>
                                    </p:animEffect>
                                  </p:childTnLst>
                                </p:cTn>
                              </p:par>
                            </p:childTnLst>
                          </p:cTn>
                        </p:par>
                        <p:par>
                          <p:cTn id="118" fill="hold">
                            <p:stCondLst>
                              <p:cond delay="13000"/>
                            </p:stCondLst>
                            <p:childTnLst>
                              <p:par>
                                <p:cTn id="119" presetID="53" presetClass="entr" presetSubtype="16" fill="hold" nodeType="afterEffect">
                                  <p:stCondLst>
                                    <p:cond delay="0"/>
                                  </p:stCondLst>
                                  <p:childTnLst>
                                    <p:set>
                                      <p:cBhvr>
                                        <p:cTn id="120" dur="1" fill="hold">
                                          <p:stCondLst>
                                            <p:cond delay="0"/>
                                          </p:stCondLst>
                                        </p:cTn>
                                        <p:tgtEl>
                                          <p:spTgt spid="127"/>
                                        </p:tgtEl>
                                        <p:attrNameLst>
                                          <p:attrName>style.visibility</p:attrName>
                                        </p:attrNameLst>
                                      </p:cBhvr>
                                      <p:to>
                                        <p:strVal val="visible"/>
                                      </p:to>
                                    </p:set>
                                    <p:anim calcmode="lin" valueType="num">
                                      <p:cBhvr>
                                        <p:cTn id="121" dur="500" fill="hold"/>
                                        <p:tgtEl>
                                          <p:spTgt spid="127"/>
                                        </p:tgtEl>
                                        <p:attrNameLst>
                                          <p:attrName>ppt_w</p:attrName>
                                        </p:attrNameLst>
                                      </p:cBhvr>
                                      <p:tavLst>
                                        <p:tav tm="0">
                                          <p:val>
                                            <p:fltVal val="0"/>
                                          </p:val>
                                        </p:tav>
                                        <p:tav tm="100000">
                                          <p:val>
                                            <p:strVal val="#ppt_w"/>
                                          </p:val>
                                        </p:tav>
                                      </p:tavLst>
                                    </p:anim>
                                    <p:anim calcmode="lin" valueType="num">
                                      <p:cBhvr>
                                        <p:cTn id="122" dur="500" fill="hold"/>
                                        <p:tgtEl>
                                          <p:spTgt spid="127"/>
                                        </p:tgtEl>
                                        <p:attrNameLst>
                                          <p:attrName>ppt_h</p:attrName>
                                        </p:attrNameLst>
                                      </p:cBhvr>
                                      <p:tavLst>
                                        <p:tav tm="0">
                                          <p:val>
                                            <p:fltVal val="0"/>
                                          </p:val>
                                        </p:tav>
                                        <p:tav tm="100000">
                                          <p:val>
                                            <p:strVal val="#ppt_h"/>
                                          </p:val>
                                        </p:tav>
                                      </p:tavLst>
                                    </p:anim>
                                    <p:animEffect transition="in" filter="fade">
                                      <p:cBhvr>
                                        <p:cTn id="123" dur="500"/>
                                        <p:tgtEl>
                                          <p:spTgt spid="127"/>
                                        </p:tgtEl>
                                      </p:cBhvr>
                                    </p:animEffect>
                                  </p:childTnLst>
                                </p:cTn>
                              </p:par>
                            </p:childTnLst>
                          </p:cTn>
                        </p:par>
                        <p:par>
                          <p:cTn id="124" fill="hold">
                            <p:stCondLst>
                              <p:cond delay="13500"/>
                            </p:stCondLst>
                            <p:childTnLst>
                              <p:par>
                                <p:cTn id="125" presetID="22" presetClass="entr" presetSubtype="8" fill="hold" nodeType="afterEffect">
                                  <p:stCondLst>
                                    <p:cond delay="0"/>
                                  </p:stCondLst>
                                  <p:childTnLst>
                                    <p:set>
                                      <p:cBhvr>
                                        <p:cTn id="126" dur="1" fill="hold">
                                          <p:stCondLst>
                                            <p:cond delay="0"/>
                                          </p:stCondLst>
                                        </p:cTn>
                                        <p:tgtEl>
                                          <p:spTgt spid="134"/>
                                        </p:tgtEl>
                                        <p:attrNameLst>
                                          <p:attrName>style.visibility</p:attrName>
                                        </p:attrNameLst>
                                      </p:cBhvr>
                                      <p:to>
                                        <p:strVal val="visible"/>
                                      </p:to>
                                    </p:set>
                                    <p:animEffect transition="in" filter="wipe(left)">
                                      <p:cBhvr>
                                        <p:cTn id="12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70A4E783-B21E-40FA-B531-50907DED9D1B}"/>
              </a:ext>
            </a:extLst>
          </p:cNvPr>
          <p:cNvSpPr/>
          <p:nvPr/>
        </p:nvSpPr>
        <p:spPr>
          <a:xfrm>
            <a:off x="0" y="0"/>
            <a:ext cx="12202405" cy="6876114"/>
          </a:xfrm>
          <a:custGeom>
            <a:avLst/>
            <a:gdLst>
              <a:gd name="connsiteX0" fmla="*/ 8205966 w 12192000"/>
              <a:gd name="connsiteY0" fmla="*/ 6496252 h 6858000"/>
              <a:gd name="connsiteX1" fmla="*/ 8223823 w 12192000"/>
              <a:gd name="connsiteY1" fmla="*/ 6500231 h 6858000"/>
              <a:gd name="connsiteX2" fmla="*/ 8214895 w 12192000"/>
              <a:gd name="connsiteY2" fmla="*/ 6508188 h 6858000"/>
              <a:gd name="connsiteX3" fmla="*/ 8208757 w 12192000"/>
              <a:gd name="connsiteY3" fmla="*/ 6503712 h 6858000"/>
              <a:gd name="connsiteX4" fmla="*/ 8205966 w 12192000"/>
              <a:gd name="connsiteY4" fmla="*/ 6496252 h 6858000"/>
              <a:gd name="connsiteX5" fmla="*/ 5858610 w 12192000"/>
              <a:gd name="connsiteY5" fmla="*/ 6496252 h 6858000"/>
              <a:gd name="connsiteX6" fmla="*/ 5876468 w 12192000"/>
              <a:gd name="connsiteY6" fmla="*/ 6500231 h 6858000"/>
              <a:gd name="connsiteX7" fmla="*/ 5867540 w 12192000"/>
              <a:gd name="connsiteY7" fmla="*/ 6508188 h 6858000"/>
              <a:gd name="connsiteX8" fmla="*/ 5861401 w 12192000"/>
              <a:gd name="connsiteY8" fmla="*/ 6503712 h 6858000"/>
              <a:gd name="connsiteX9" fmla="*/ 5858610 w 12192000"/>
              <a:gd name="connsiteY9" fmla="*/ 6496252 h 6858000"/>
              <a:gd name="connsiteX10" fmla="*/ 8223823 w 12192000"/>
              <a:gd name="connsiteY10" fmla="*/ 6464426 h 6858000"/>
              <a:gd name="connsiteX11" fmla="*/ 8237216 w 12192000"/>
              <a:gd name="connsiteY11" fmla="*/ 6476361 h 6858000"/>
              <a:gd name="connsiteX12" fmla="*/ 8232752 w 12192000"/>
              <a:gd name="connsiteY12" fmla="*/ 6476361 h 6858000"/>
              <a:gd name="connsiteX13" fmla="*/ 8224939 w 12192000"/>
              <a:gd name="connsiteY13" fmla="*/ 6471885 h 6858000"/>
              <a:gd name="connsiteX14" fmla="*/ 8223823 w 12192000"/>
              <a:gd name="connsiteY14" fmla="*/ 6464426 h 6858000"/>
              <a:gd name="connsiteX15" fmla="*/ 5876468 w 12192000"/>
              <a:gd name="connsiteY15" fmla="*/ 6464426 h 6858000"/>
              <a:gd name="connsiteX16" fmla="*/ 5889860 w 12192000"/>
              <a:gd name="connsiteY16" fmla="*/ 6476361 h 6858000"/>
              <a:gd name="connsiteX17" fmla="*/ 5885397 w 12192000"/>
              <a:gd name="connsiteY17" fmla="*/ 6476361 h 6858000"/>
              <a:gd name="connsiteX18" fmla="*/ 5877584 w 12192000"/>
              <a:gd name="connsiteY18" fmla="*/ 6471885 h 6858000"/>
              <a:gd name="connsiteX19" fmla="*/ 5876468 w 12192000"/>
              <a:gd name="connsiteY19" fmla="*/ 6464426 h 6858000"/>
              <a:gd name="connsiteX20" fmla="*/ 8616677 w 12192000"/>
              <a:gd name="connsiteY20" fmla="*/ 6408728 h 6858000"/>
              <a:gd name="connsiteX21" fmla="*/ 8634533 w 12192000"/>
              <a:gd name="connsiteY21" fmla="*/ 6416684 h 6858000"/>
              <a:gd name="connsiteX22" fmla="*/ 8621140 w 12192000"/>
              <a:gd name="connsiteY22" fmla="*/ 6420663 h 6858000"/>
              <a:gd name="connsiteX23" fmla="*/ 8617234 w 12192000"/>
              <a:gd name="connsiteY23" fmla="*/ 6416188 h 6858000"/>
              <a:gd name="connsiteX24" fmla="*/ 8616677 w 12192000"/>
              <a:gd name="connsiteY24" fmla="*/ 6408728 h 6858000"/>
              <a:gd name="connsiteX25" fmla="*/ 6269321 w 12192000"/>
              <a:gd name="connsiteY25" fmla="*/ 6408728 h 6858000"/>
              <a:gd name="connsiteX26" fmla="*/ 6287178 w 12192000"/>
              <a:gd name="connsiteY26" fmla="*/ 6416684 h 6858000"/>
              <a:gd name="connsiteX27" fmla="*/ 6273785 w 12192000"/>
              <a:gd name="connsiteY27" fmla="*/ 6420663 h 6858000"/>
              <a:gd name="connsiteX28" fmla="*/ 6269879 w 12192000"/>
              <a:gd name="connsiteY28" fmla="*/ 6416188 h 6858000"/>
              <a:gd name="connsiteX29" fmla="*/ 6269321 w 12192000"/>
              <a:gd name="connsiteY29" fmla="*/ 6408728 h 6858000"/>
              <a:gd name="connsiteX30" fmla="*/ 8955959 w 12192000"/>
              <a:gd name="connsiteY30" fmla="*/ 6392814 h 6858000"/>
              <a:gd name="connsiteX31" fmla="*/ 8940333 w 12192000"/>
              <a:gd name="connsiteY31" fmla="*/ 6436577 h 6858000"/>
              <a:gd name="connsiteX32" fmla="*/ 8924709 w 12192000"/>
              <a:gd name="connsiteY32" fmla="*/ 6480339 h 6858000"/>
              <a:gd name="connsiteX33" fmla="*/ 8952052 w 12192000"/>
              <a:gd name="connsiteY33" fmla="*/ 6466415 h 6858000"/>
              <a:gd name="connsiteX34" fmla="*/ 8969352 w 12192000"/>
              <a:gd name="connsiteY34" fmla="*/ 6452490 h 6858000"/>
              <a:gd name="connsiteX35" fmla="*/ 8973815 w 12192000"/>
              <a:gd name="connsiteY35" fmla="*/ 6420663 h 6858000"/>
              <a:gd name="connsiteX36" fmla="*/ 6608603 w 12192000"/>
              <a:gd name="connsiteY36" fmla="*/ 6392814 h 6858000"/>
              <a:gd name="connsiteX37" fmla="*/ 6592979 w 12192000"/>
              <a:gd name="connsiteY37" fmla="*/ 6436577 h 6858000"/>
              <a:gd name="connsiteX38" fmla="*/ 6577354 w 12192000"/>
              <a:gd name="connsiteY38" fmla="*/ 6480339 h 6858000"/>
              <a:gd name="connsiteX39" fmla="*/ 6604697 w 12192000"/>
              <a:gd name="connsiteY39" fmla="*/ 6466415 h 6858000"/>
              <a:gd name="connsiteX40" fmla="*/ 6621996 w 12192000"/>
              <a:gd name="connsiteY40" fmla="*/ 6452490 h 6858000"/>
              <a:gd name="connsiteX41" fmla="*/ 6626461 w 12192000"/>
              <a:gd name="connsiteY41" fmla="*/ 6420663 h 6858000"/>
              <a:gd name="connsiteX42" fmla="*/ 8710425 w 12192000"/>
              <a:gd name="connsiteY42" fmla="*/ 6293355 h 6858000"/>
              <a:gd name="connsiteX43" fmla="*/ 8722702 w 12192000"/>
              <a:gd name="connsiteY43" fmla="*/ 6296339 h 6858000"/>
              <a:gd name="connsiteX44" fmla="*/ 8728282 w 12192000"/>
              <a:gd name="connsiteY44" fmla="*/ 6305290 h 6858000"/>
              <a:gd name="connsiteX45" fmla="*/ 8719353 w 12192000"/>
              <a:gd name="connsiteY45" fmla="*/ 6305290 h 6858000"/>
              <a:gd name="connsiteX46" fmla="*/ 8711542 w 12192000"/>
              <a:gd name="connsiteY46" fmla="*/ 6300815 h 6858000"/>
              <a:gd name="connsiteX47" fmla="*/ 8710425 w 12192000"/>
              <a:gd name="connsiteY47" fmla="*/ 6293355 h 6858000"/>
              <a:gd name="connsiteX48" fmla="*/ 6363070 w 12192000"/>
              <a:gd name="connsiteY48" fmla="*/ 6293355 h 6858000"/>
              <a:gd name="connsiteX49" fmla="*/ 6375346 w 12192000"/>
              <a:gd name="connsiteY49" fmla="*/ 6296339 h 6858000"/>
              <a:gd name="connsiteX50" fmla="*/ 6380927 w 12192000"/>
              <a:gd name="connsiteY50" fmla="*/ 6305290 h 6858000"/>
              <a:gd name="connsiteX51" fmla="*/ 6371998 w 12192000"/>
              <a:gd name="connsiteY51" fmla="*/ 6305290 h 6858000"/>
              <a:gd name="connsiteX52" fmla="*/ 6364186 w 12192000"/>
              <a:gd name="connsiteY52" fmla="*/ 6300815 h 6858000"/>
              <a:gd name="connsiteX53" fmla="*/ 6363070 w 12192000"/>
              <a:gd name="connsiteY53" fmla="*/ 6293355 h 6858000"/>
              <a:gd name="connsiteX54" fmla="*/ 9000602 w 12192000"/>
              <a:gd name="connsiteY54" fmla="*/ 6162068 h 6858000"/>
              <a:gd name="connsiteX55" fmla="*/ 9018458 w 12192000"/>
              <a:gd name="connsiteY55" fmla="*/ 6166047 h 6858000"/>
              <a:gd name="connsiteX56" fmla="*/ 9017342 w 12192000"/>
              <a:gd name="connsiteY56" fmla="*/ 6173507 h 6858000"/>
              <a:gd name="connsiteX57" fmla="*/ 9009530 w 12192000"/>
              <a:gd name="connsiteY57" fmla="*/ 6177982 h 6858000"/>
              <a:gd name="connsiteX58" fmla="*/ 9003391 w 12192000"/>
              <a:gd name="connsiteY58" fmla="*/ 6171517 h 6858000"/>
              <a:gd name="connsiteX59" fmla="*/ 9000602 w 12192000"/>
              <a:gd name="connsiteY59" fmla="*/ 6162068 h 6858000"/>
              <a:gd name="connsiteX60" fmla="*/ 6653246 w 12192000"/>
              <a:gd name="connsiteY60" fmla="*/ 6162068 h 6858000"/>
              <a:gd name="connsiteX61" fmla="*/ 6671103 w 12192000"/>
              <a:gd name="connsiteY61" fmla="*/ 6166047 h 6858000"/>
              <a:gd name="connsiteX62" fmla="*/ 6669987 w 12192000"/>
              <a:gd name="connsiteY62" fmla="*/ 6173507 h 6858000"/>
              <a:gd name="connsiteX63" fmla="*/ 6662174 w 12192000"/>
              <a:gd name="connsiteY63" fmla="*/ 6177982 h 6858000"/>
              <a:gd name="connsiteX64" fmla="*/ 6656036 w 12192000"/>
              <a:gd name="connsiteY64" fmla="*/ 6171517 h 6858000"/>
              <a:gd name="connsiteX65" fmla="*/ 6653246 w 12192000"/>
              <a:gd name="connsiteY65" fmla="*/ 6162068 h 6858000"/>
              <a:gd name="connsiteX66" fmla="*/ 8536320 w 12192000"/>
              <a:gd name="connsiteY66" fmla="*/ 6114328 h 6858000"/>
              <a:gd name="connsiteX67" fmla="*/ 8554177 w 12192000"/>
              <a:gd name="connsiteY67" fmla="*/ 6146156 h 6858000"/>
              <a:gd name="connsiteX68" fmla="*/ 8541901 w 12192000"/>
              <a:gd name="connsiteY68" fmla="*/ 6144663 h 6858000"/>
              <a:gd name="connsiteX69" fmla="*/ 8536320 w 12192000"/>
              <a:gd name="connsiteY69" fmla="*/ 6134221 h 6858000"/>
              <a:gd name="connsiteX70" fmla="*/ 6188964 w 12192000"/>
              <a:gd name="connsiteY70" fmla="*/ 6114328 h 6858000"/>
              <a:gd name="connsiteX71" fmla="*/ 6206822 w 12192000"/>
              <a:gd name="connsiteY71" fmla="*/ 6146156 h 6858000"/>
              <a:gd name="connsiteX72" fmla="*/ 6194545 w 12192000"/>
              <a:gd name="connsiteY72" fmla="*/ 6144663 h 6858000"/>
              <a:gd name="connsiteX73" fmla="*/ 6188964 w 12192000"/>
              <a:gd name="connsiteY73" fmla="*/ 6134221 h 6858000"/>
              <a:gd name="connsiteX74" fmla="*/ 8857746 w 12192000"/>
              <a:gd name="connsiteY74" fmla="*/ 6086479 h 6858000"/>
              <a:gd name="connsiteX75" fmla="*/ 8844352 w 12192000"/>
              <a:gd name="connsiteY75" fmla="*/ 6102393 h 6858000"/>
              <a:gd name="connsiteX76" fmla="*/ 8848258 w 12192000"/>
              <a:gd name="connsiteY76" fmla="*/ 6117312 h 6858000"/>
              <a:gd name="connsiteX77" fmla="*/ 8862209 w 12192000"/>
              <a:gd name="connsiteY77" fmla="*/ 6126263 h 6858000"/>
              <a:gd name="connsiteX78" fmla="*/ 8835424 w 12192000"/>
              <a:gd name="connsiteY78" fmla="*/ 6146156 h 6858000"/>
              <a:gd name="connsiteX79" fmla="*/ 8813661 w 12192000"/>
              <a:gd name="connsiteY79" fmla="*/ 6143668 h 6858000"/>
              <a:gd name="connsiteX80" fmla="*/ 8795246 w 12192000"/>
              <a:gd name="connsiteY80" fmla="*/ 6138198 h 6858000"/>
              <a:gd name="connsiteX81" fmla="*/ 8806407 w 12192000"/>
              <a:gd name="connsiteY81" fmla="*/ 6134718 h 6858000"/>
              <a:gd name="connsiteX82" fmla="*/ 8817566 w 12192000"/>
              <a:gd name="connsiteY82" fmla="*/ 6134221 h 6858000"/>
              <a:gd name="connsiteX83" fmla="*/ 8817566 w 12192000"/>
              <a:gd name="connsiteY83" fmla="*/ 6130242 h 6858000"/>
              <a:gd name="connsiteX84" fmla="*/ 8827611 w 12192000"/>
              <a:gd name="connsiteY84" fmla="*/ 6099409 h 6858000"/>
              <a:gd name="connsiteX85" fmla="*/ 8857746 w 12192000"/>
              <a:gd name="connsiteY85" fmla="*/ 6086479 h 6858000"/>
              <a:gd name="connsiteX86" fmla="*/ 6510390 w 12192000"/>
              <a:gd name="connsiteY86" fmla="*/ 6086479 h 6858000"/>
              <a:gd name="connsiteX87" fmla="*/ 6496998 w 12192000"/>
              <a:gd name="connsiteY87" fmla="*/ 6102393 h 6858000"/>
              <a:gd name="connsiteX88" fmla="*/ 6500904 w 12192000"/>
              <a:gd name="connsiteY88" fmla="*/ 6117312 h 6858000"/>
              <a:gd name="connsiteX89" fmla="*/ 6514854 w 12192000"/>
              <a:gd name="connsiteY89" fmla="*/ 6126263 h 6858000"/>
              <a:gd name="connsiteX90" fmla="*/ 6488068 w 12192000"/>
              <a:gd name="connsiteY90" fmla="*/ 6146156 h 6858000"/>
              <a:gd name="connsiteX91" fmla="*/ 6466306 w 12192000"/>
              <a:gd name="connsiteY91" fmla="*/ 6143668 h 6858000"/>
              <a:gd name="connsiteX92" fmla="*/ 6447891 w 12192000"/>
              <a:gd name="connsiteY92" fmla="*/ 6138198 h 6858000"/>
              <a:gd name="connsiteX93" fmla="*/ 6459051 w 12192000"/>
              <a:gd name="connsiteY93" fmla="*/ 6134718 h 6858000"/>
              <a:gd name="connsiteX94" fmla="*/ 6470212 w 12192000"/>
              <a:gd name="connsiteY94" fmla="*/ 6134221 h 6858000"/>
              <a:gd name="connsiteX95" fmla="*/ 6470212 w 12192000"/>
              <a:gd name="connsiteY95" fmla="*/ 6130242 h 6858000"/>
              <a:gd name="connsiteX96" fmla="*/ 6480257 w 12192000"/>
              <a:gd name="connsiteY96" fmla="*/ 6099409 h 6858000"/>
              <a:gd name="connsiteX97" fmla="*/ 6510390 w 12192000"/>
              <a:gd name="connsiteY97" fmla="*/ 6086479 h 6858000"/>
              <a:gd name="connsiteX98" fmla="*/ 8580962 w 12192000"/>
              <a:gd name="connsiteY98" fmla="*/ 6070567 h 6858000"/>
              <a:gd name="connsiteX99" fmla="*/ 8589891 w 12192000"/>
              <a:gd name="connsiteY99" fmla="*/ 6078523 h 6858000"/>
              <a:gd name="connsiteX100" fmla="*/ 8588775 w 12192000"/>
              <a:gd name="connsiteY100" fmla="*/ 6085983 h 6858000"/>
              <a:gd name="connsiteX101" fmla="*/ 8580962 w 12192000"/>
              <a:gd name="connsiteY101" fmla="*/ 6090458 h 6858000"/>
              <a:gd name="connsiteX102" fmla="*/ 8574824 w 12192000"/>
              <a:gd name="connsiteY102" fmla="*/ 6083993 h 6858000"/>
              <a:gd name="connsiteX103" fmla="*/ 8572034 w 12192000"/>
              <a:gd name="connsiteY103" fmla="*/ 6074544 h 6858000"/>
              <a:gd name="connsiteX104" fmla="*/ 8576498 w 12192000"/>
              <a:gd name="connsiteY104" fmla="*/ 6072555 h 6858000"/>
              <a:gd name="connsiteX105" fmla="*/ 8580962 w 12192000"/>
              <a:gd name="connsiteY105" fmla="*/ 6070567 h 6858000"/>
              <a:gd name="connsiteX106" fmla="*/ 6233607 w 12192000"/>
              <a:gd name="connsiteY106" fmla="*/ 6070567 h 6858000"/>
              <a:gd name="connsiteX107" fmla="*/ 6242536 w 12192000"/>
              <a:gd name="connsiteY107" fmla="*/ 6078523 h 6858000"/>
              <a:gd name="connsiteX108" fmla="*/ 6241420 w 12192000"/>
              <a:gd name="connsiteY108" fmla="*/ 6085983 h 6858000"/>
              <a:gd name="connsiteX109" fmla="*/ 6233607 w 12192000"/>
              <a:gd name="connsiteY109" fmla="*/ 6090458 h 6858000"/>
              <a:gd name="connsiteX110" fmla="*/ 6227469 w 12192000"/>
              <a:gd name="connsiteY110" fmla="*/ 6083993 h 6858000"/>
              <a:gd name="connsiteX111" fmla="*/ 6224679 w 12192000"/>
              <a:gd name="connsiteY111" fmla="*/ 6074544 h 6858000"/>
              <a:gd name="connsiteX112" fmla="*/ 6229142 w 12192000"/>
              <a:gd name="connsiteY112" fmla="*/ 6072555 h 6858000"/>
              <a:gd name="connsiteX113" fmla="*/ 6233607 w 12192000"/>
              <a:gd name="connsiteY113" fmla="*/ 6070567 h 6858000"/>
              <a:gd name="connsiteX114" fmla="*/ 5188124 w 12192000"/>
              <a:gd name="connsiteY114" fmla="*/ 6069386 h 6858000"/>
              <a:gd name="connsiteX115" fmla="*/ 5205981 w 12192000"/>
              <a:gd name="connsiteY115" fmla="*/ 6073365 h 6858000"/>
              <a:gd name="connsiteX116" fmla="*/ 5197052 w 12192000"/>
              <a:gd name="connsiteY116" fmla="*/ 6081322 h 6858000"/>
              <a:gd name="connsiteX117" fmla="*/ 5190915 w 12192000"/>
              <a:gd name="connsiteY117" fmla="*/ 6076846 h 6858000"/>
              <a:gd name="connsiteX118" fmla="*/ 5188124 w 12192000"/>
              <a:gd name="connsiteY118" fmla="*/ 6069386 h 6858000"/>
              <a:gd name="connsiteX119" fmla="*/ 10234286 w 12192000"/>
              <a:gd name="connsiteY119" fmla="*/ 6052955 h 6858000"/>
              <a:gd name="connsiteX120" fmla="*/ 10252144 w 12192000"/>
              <a:gd name="connsiteY120" fmla="*/ 6056933 h 6858000"/>
              <a:gd name="connsiteX121" fmla="*/ 10243216 w 12192000"/>
              <a:gd name="connsiteY121" fmla="*/ 6064891 h 6858000"/>
              <a:gd name="connsiteX122" fmla="*/ 10237076 w 12192000"/>
              <a:gd name="connsiteY122" fmla="*/ 6060414 h 6858000"/>
              <a:gd name="connsiteX123" fmla="*/ 10234286 w 12192000"/>
              <a:gd name="connsiteY123" fmla="*/ 6052955 h 6858000"/>
              <a:gd name="connsiteX124" fmla="*/ 7471932 w 12192000"/>
              <a:gd name="connsiteY124" fmla="*/ 6052955 h 6858000"/>
              <a:gd name="connsiteX125" fmla="*/ 7489789 w 12192000"/>
              <a:gd name="connsiteY125" fmla="*/ 6056933 h 6858000"/>
              <a:gd name="connsiteX126" fmla="*/ 7480861 w 12192000"/>
              <a:gd name="connsiteY126" fmla="*/ 6064891 h 6858000"/>
              <a:gd name="connsiteX127" fmla="*/ 7474723 w 12192000"/>
              <a:gd name="connsiteY127" fmla="*/ 6060414 h 6858000"/>
              <a:gd name="connsiteX128" fmla="*/ 7471932 w 12192000"/>
              <a:gd name="connsiteY128" fmla="*/ 6052955 h 6858000"/>
              <a:gd name="connsiteX129" fmla="*/ 5205981 w 12192000"/>
              <a:gd name="connsiteY129" fmla="*/ 6037560 h 6858000"/>
              <a:gd name="connsiteX130" fmla="*/ 5219374 w 12192000"/>
              <a:gd name="connsiteY130" fmla="*/ 6049495 h 6858000"/>
              <a:gd name="connsiteX131" fmla="*/ 5214909 w 12192000"/>
              <a:gd name="connsiteY131" fmla="*/ 6049495 h 6858000"/>
              <a:gd name="connsiteX132" fmla="*/ 5207097 w 12192000"/>
              <a:gd name="connsiteY132" fmla="*/ 6045019 h 6858000"/>
              <a:gd name="connsiteX133" fmla="*/ 5205981 w 12192000"/>
              <a:gd name="connsiteY133" fmla="*/ 6037560 h 6858000"/>
              <a:gd name="connsiteX134" fmla="*/ 9103278 w 12192000"/>
              <a:gd name="connsiteY134" fmla="*/ 6030783 h 6858000"/>
              <a:gd name="connsiteX135" fmla="*/ 9096582 w 12192000"/>
              <a:gd name="connsiteY135" fmla="*/ 6058631 h 6858000"/>
              <a:gd name="connsiteX136" fmla="*/ 9089886 w 12192000"/>
              <a:gd name="connsiteY136" fmla="*/ 6086479 h 6858000"/>
              <a:gd name="connsiteX137" fmla="*/ 9059194 w 12192000"/>
              <a:gd name="connsiteY137" fmla="*/ 6102891 h 6858000"/>
              <a:gd name="connsiteX138" fmla="*/ 9045243 w 12192000"/>
              <a:gd name="connsiteY138" fmla="*/ 6134221 h 6858000"/>
              <a:gd name="connsiteX139" fmla="*/ 9036314 w 12192000"/>
              <a:gd name="connsiteY139" fmla="*/ 6098414 h 6858000"/>
              <a:gd name="connsiteX140" fmla="*/ 9054730 w 12192000"/>
              <a:gd name="connsiteY140" fmla="*/ 6089464 h 6858000"/>
              <a:gd name="connsiteX141" fmla="*/ 9076492 w 12192000"/>
              <a:gd name="connsiteY141" fmla="*/ 6086479 h 6858000"/>
              <a:gd name="connsiteX142" fmla="*/ 9078168 w 12192000"/>
              <a:gd name="connsiteY142" fmla="*/ 6051172 h 6858000"/>
              <a:gd name="connsiteX143" fmla="*/ 9103278 w 12192000"/>
              <a:gd name="connsiteY143" fmla="*/ 6030783 h 6858000"/>
              <a:gd name="connsiteX144" fmla="*/ 6755924 w 12192000"/>
              <a:gd name="connsiteY144" fmla="*/ 6030783 h 6858000"/>
              <a:gd name="connsiteX145" fmla="*/ 6749227 w 12192000"/>
              <a:gd name="connsiteY145" fmla="*/ 6058631 h 6858000"/>
              <a:gd name="connsiteX146" fmla="*/ 6742531 w 12192000"/>
              <a:gd name="connsiteY146" fmla="*/ 6086479 h 6858000"/>
              <a:gd name="connsiteX147" fmla="*/ 6711839 w 12192000"/>
              <a:gd name="connsiteY147" fmla="*/ 6102891 h 6858000"/>
              <a:gd name="connsiteX148" fmla="*/ 6697889 w 12192000"/>
              <a:gd name="connsiteY148" fmla="*/ 6134221 h 6858000"/>
              <a:gd name="connsiteX149" fmla="*/ 6688959 w 12192000"/>
              <a:gd name="connsiteY149" fmla="*/ 6098414 h 6858000"/>
              <a:gd name="connsiteX150" fmla="*/ 6707375 w 12192000"/>
              <a:gd name="connsiteY150" fmla="*/ 6089464 h 6858000"/>
              <a:gd name="connsiteX151" fmla="*/ 6729137 w 12192000"/>
              <a:gd name="connsiteY151" fmla="*/ 6086479 h 6858000"/>
              <a:gd name="connsiteX152" fmla="*/ 6730812 w 12192000"/>
              <a:gd name="connsiteY152" fmla="*/ 6051172 h 6858000"/>
              <a:gd name="connsiteX153" fmla="*/ 6755924 w 12192000"/>
              <a:gd name="connsiteY153" fmla="*/ 6030783 h 6858000"/>
              <a:gd name="connsiteX154" fmla="*/ 10252144 w 12192000"/>
              <a:gd name="connsiteY154" fmla="*/ 6021128 h 6858000"/>
              <a:gd name="connsiteX155" fmla="*/ 10265536 w 12192000"/>
              <a:gd name="connsiteY155" fmla="*/ 6033063 h 6858000"/>
              <a:gd name="connsiteX156" fmla="*/ 10261072 w 12192000"/>
              <a:gd name="connsiteY156" fmla="*/ 6033063 h 6858000"/>
              <a:gd name="connsiteX157" fmla="*/ 10253260 w 12192000"/>
              <a:gd name="connsiteY157" fmla="*/ 6028587 h 6858000"/>
              <a:gd name="connsiteX158" fmla="*/ 10252144 w 12192000"/>
              <a:gd name="connsiteY158" fmla="*/ 6021128 h 6858000"/>
              <a:gd name="connsiteX159" fmla="*/ 7489789 w 12192000"/>
              <a:gd name="connsiteY159" fmla="*/ 6021128 h 6858000"/>
              <a:gd name="connsiteX160" fmla="*/ 7503182 w 12192000"/>
              <a:gd name="connsiteY160" fmla="*/ 6033063 h 6858000"/>
              <a:gd name="connsiteX161" fmla="*/ 7498718 w 12192000"/>
              <a:gd name="connsiteY161" fmla="*/ 6033063 h 6858000"/>
              <a:gd name="connsiteX162" fmla="*/ 7490905 w 12192000"/>
              <a:gd name="connsiteY162" fmla="*/ 6028587 h 6858000"/>
              <a:gd name="connsiteX163" fmla="*/ 7489789 w 12192000"/>
              <a:gd name="connsiteY163" fmla="*/ 6021128 h 6858000"/>
              <a:gd name="connsiteX164" fmla="*/ 5598835 w 12192000"/>
              <a:gd name="connsiteY164" fmla="*/ 5981862 h 6858000"/>
              <a:gd name="connsiteX165" fmla="*/ 5616691 w 12192000"/>
              <a:gd name="connsiteY165" fmla="*/ 5989819 h 6858000"/>
              <a:gd name="connsiteX166" fmla="*/ 5603298 w 12192000"/>
              <a:gd name="connsiteY166" fmla="*/ 5993797 h 6858000"/>
              <a:gd name="connsiteX167" fmla="*/ 5599392 w 12192000"/>
              <a:gd name="connsiteY167" fmla="*/ 5989322 h 6858000"/>
              <a:gd name="connsiteX168" fmla="*/ 5598835 w 12192000"/>
              <a:gd name="connsiteY168" fmla="*/ 5981862 h 6858000"/>
              <a:gd name="connsiteX169" fmla="*/ 10644996 w 12192000"/>
              <a:gd name="connsiteY169" fmla="*/ 5965430 h 6858000"/>
              <a:gd name="connsiteX170" fmla="*/ 10662854 w 12192000"/>
              <a:gd name="connsiteY170" fmla="*/ 5973387 h 6858000"/>
              <a:gd name="connsiteX171" fmla="*/ 10649461 w 12192000"/>
              <a:gd name="connsiteY171" fmla="*/ 5977365 h 6858000"/>
              <a:gd name="connsiteX172" fmla="*/ 10645554 w 12192000"/>
              <a:gd name="connsiteY172" fmla="*/ 5972890 h 6858000"/>
              <a:gd name="connsiteX173" fmla="*/ 10644996 w 12192000"/>
              <a:gd name="connsiteY173" fmla="*/ 5965430 h 6858000"/>
              <a:gd name="connsiteX174" fmla="*/ 7882643 w 12192000"/>
              <a:gd name="connsiteY174" fmla="*/ 5965430 h 6858000"/>
              <a:gd name="connsiteX175" fmla="*/ 7900499 w 12192000"/>
              <a:gd name="connsiteY175" fmla="*/ 5973387 h 6858000"/>
              <a:gd name="connsiteX176" fmla="*/ 7887106 w 12192000"/>
              <a:gd name="connsiteY176" fmla="*/ 5977365 h 6858000"/>
              <a:gd name="connsiteX177" fmla="*/ 7883200 w 12192000"/>
              <a:gd name="connsiteY177" fmla="*/ 5972890 h 6858000"/>
              <a:gd name="connsiteX178" fmla="*/ 7882643 w 12192000"/>
              <a:gd name="connsiteY178" fmla="*/ 5965430 h 6858000"/>
              <a:gd name="connsiteX179" fmla="*/ 8915780 w 12192000"/>
              <a:gd name="connsiteY179" fmla="*/ 5963150 h 6858000"/>
              <a:gd name="connsiteX180" fmla="*/ 8921919 w 12192000"/>
              <a:gd name="connsiteY180" fmla="*/ 5975583 h 6858000"/>
              <a:gd name="connsiteX181" fmla="*/ 8924709 w 12192000"/>
              <a:gd name="connsiteY181" fmla="*/ 5990999 h 6858000"/>
              <a:gd name="connsiteX182" fmla="*/ 8896807 w 12192000"/>
              <a:gd name="connsiteY182" fmla="*/ 6038242 h 6858000"/>
              <a:gd name="connsiteX183" fmla="*/ 8862209 w 12192000"/>
              <a:gd name="connsiteY183" fmla="*/ 6082502 h 6858000"/>
              <a:gd name="connsiteX184" fmla="*/ 8868906 w 12192000"/>
              <a:gd name="connsiteY184" fmla="*/ 6054653 h 6858000"/>
              <a:gd name="connsiteX185" fmla="*/ 8875602 w 12192000"/>
              <a:gd name="connsiteY185" fmla="*/ 6026804 h 6858000"/>
              <a:gd name="connsiteX186" fmla="*/ 8897924 w 12192000"/>
              <a:gd name="connsiteY186" fmla="*/ 6009399 h 6858000"/>
              <a:gd name="connsiteX187" fmla="*/ 8906852 w 12192000"/>
              <a:gd name="connsiteY187" fmla="*/ 5983042 h 6858000"/>
              <a:gd name="connsiteX188" fmla="*/ 8907968 w 12192000"/>
              <a:gd name="connsiteY188" fmla="*/ 5971604 h 6858000"/>
              <a:gd name="connsiteX189" fmla="*/ 8915780 w 12192000"/>
              <a:gd name="connsiteY189" fmla="*/ 5963150 h 6858000"/>
              <a:gd name="connsiteX190" fmla="*/ 6568425 w 12192000"/>
              <a:gd name="connsiteY190" fmla="*/ 5963150 h 6858000"/>
              <a:gd name="connsiteX191" fmla="*/ 6574564 w 12192000"/>
              <a:gd name="connsiteY191" fmla="*/ 5975583 h 6858000"/>
              <a:gd name="connsiteX192" fmla="*/ 6577354 w 12192000"/>
              <a:gd name="connsiteY192" fmla="*/ 5990999 h 6858000"/>
              <a:gd name="connsiteX193" fmla="*/ 6549452 w 12192000"/>
              <a:gd name="connsiteY193" fmla="*/ 6038242 h 6858000"/>
              <a:gd name="connsiteX194" fmla="*/ 6514854 w 12192000"/>
              <a:gd name="connsiteY194" fmla="*/ 6082502 h 6858000"/>
              <a:gd name="connsiteX195" fmla="*/ 6521551 w 12192000"/>
              <a:gd name="connsiteY195" fmla="*/ 6054653 h 6858000"/>
              <a:gd name="connsiteX196" fmla="*/ 6528248 w 12192000"/>
              <a:gd name="connsiteY196" fmla="*/ 6026804 h 6858000"/>
              <a:gd name="connsiteX197" fmla="*/ 6550568 w 12192000"/>
              <a:gd name="connsiteY197" fmla="*/ 6009399 h 6858000"/>
              <a:gd name="connsiteX198" fmla="*/ 6559496 w 12192000"/>
              <a:gd name="connsiteY198" fmla="*/ 5983042 h 6858000"/>
              <a:gd name="connsiteX199" fmla="*/ 6560613 w 12192000"/>
              <a:gd name="connsiteY199" fmla="*/ 5971604 h 6858000"/>
              <a:gd name="connsiteX200" fmla="*/ 6568425 w 12192000"/>
              <a:gd name="connsiteY200" fmla="*/ 5963150 h 6858000"/>
              <a:gd name="connsiteX201" fmla="*/ 10984280 w 12192000"/>
              <a:gd name="connsiteY201" fmla="*/ 5949517 h 6858000"/>
              <a:gd name="connsiteX202" fmla="*/ 10968654 w 12192000"/>
              <a:gd name="connsiteY202" fmla="*/ 5993279 h 6858000"/>
              <a:gd name="connsiteX203" fmla="*/ 10953030 w 12192000"/>
              <a:gd name="connsiteY203" fmla="*/ 6037042 h 6858000"/>
              <a:gd name="connsiteX204" fmla="*/ 10980373 w 12192000"/>
              <a:gd name="connsiteY204" fmla="*/ 6023117 h 6858000"/>
              <a:gd name="connsiteX205" fmla="*/ 10997672 w 12192000"/>
              <a:gd name="connsiteY205" fmla="*/ 6009192 h 6858000"/>
              <a:gd name="connsiteX206" fmla="*/ 11002136 w 12192000"/>
              <a:gd name="connsiteY206" fmla="*/ 5977365 h 6858000"/>
              <a:gd name="connsiteX207" fmla="*/ 8221925 w 12192000"/>
              <a:gd name="connsiteY207" fmla="*/ 5949517 h 6858000"/>
              <a:gd name="connsiteX208" fmla="*/ 8206300 w 12192000"/>
              <a:gd name="connsiteY208" fmla="*/ 5993279 h 6858000"/>
              <a:gd name="connsiteX209" fmla="*/ 8190675 w 12192000"/>
              <a:gd name="connsiteY209" fmla="*/ 6037042 h 6858000"/>
              <a:gd name="connsiteX210" fmla="*/ 8218018 w 12192000"/>
              <a:gd name="connsiteY210" fmla="*/ 6023117 h 6858000"/>
              <a:gd name="connsiteX211" fmla="*/ 8235317 w 12192000"/>
              <a:gd name="connsiteY211" fmla="*/ 6009192 h 6858000"/>
              <a:gd name="connsiteX212" fmla="*/ 8239782 w 12192000"/>
              <a:gd name="connsiteY212" fmla="*/ 5977365 h 6858000"/>
              <a:gd name="connsiteX213" fmla="*/ 8634533 w 12192000"/>
              <a:gd name="connsiteY213" fmla="*/ 5927345 h 6858000"/>
              <a:gd name="connsiteX214" fmla="*/ 8665783 w 12192000"/>
              <a:gd name="connsiteY214" fmla="*/ 5963150 h 6858000"/>
              <a:gd name="connsiteX215" fmla="*/ 8634533 w 12192000"/>
              <a:gd name="connsiteY215" fmla="*/ 6002934 h 6858000"/>
              <a:gd name="connsiteX216" fmla="*/ 8613328 w 12192000"/>
              <a:gd name="connsiteY216" fmla="*/ 5992490 h 6858000"/>
              <a:gd name="connsiteX217" fmla="*/ 8598820 w 12192000"/>
              <a:gd name="connsiteY217" fmla="*/ 5979064 h 6858000"/>
              <a:gd name="connsiteX218" fmla="*/ 8607748 w 12192000"/>
              <a:gd name="connsiteY218" fmla="*/ 5975583 h 6858000"/>
              <a:gd name="connsiteX219" fmla="*/ 8616677 w 12192000"/>
              <a:gd name="connsiteY219" fmla="*/ 5975085 h 6858000"/>
              <a:gd name="connsiteX220" fmla="*/ 6287178 w 12192000"/>
              <a:gd name="connsiteY220" fmla="*/ 5927345 h 6858000"/>
              <a:gd name="connsiteX221" fmla="*/ 6318427 w 12192000"/>
              <a:gd name="connsiteY221" fmla="*/ 5963150 h 6858000"/>
              <a:gd name="connsiteX222" fmla="*/ 6287178 w 12192000"/>
              <a:gd name="connsiteY222" fmla="*/ 6002934 h 6858000"/>
              <a:gd name="connsiteX223" fmla="*/ 6265973 w 12192000"/>
              <a:gd name="connsiteY223" fmla="*/ 5992490 h 6858000"/>
              <a:gd name="connsiteX224" fmla="*/ 6251464 w 12192000"/>
              <a:gd name="connsiteY224" fmla="*/ 5979064 h 6858000"/>
              <a:gd name="connsiteX225" fmla="*/ 6260392 w 12192000"/>
              <a:gd name="connsiteY225" fmla="*/ 5975583 h 6858000"/>
              <a:gd name="connsiteX226" fmla="*/ 6269321 w 12192000"/>
              <a:gd name="connsiteY226" fmla="*/ 5975085 h 6858000"/>
              <a:gd name="connsiteX227" fmla="*/ 5962222 w 12192000"/>
              <a:gd name="connsiteY227" fmla="*/ 5918879 h 6858000"/>
              <a:gd name="connsiteX228" fmla="*/ 5958629 w 12192000"/>
              <a:gd name="connsiteY228" fmla="*/ 5933973 h 6858000"/>
              <a:gd name="connsiteX229" fmla="*/ 5951510 w 12192000"/>
              <a:gd name="connsiteY229" fmla="*/ 5926165 h 6858000"/>
              <a:gd name="connsiteX230" fmla="*/ 5958764 w 12192000"/>
              <a:gd name="connsiteY230" fmla="*/ 5919203 h 6858000"/>
              <a:gd name="connsiteX231" fmla="*/ 5692584 w 12192000"/>
              <a:gd name="connsiteY231" fmla="*/ 5866489 h 6858000"/>
              <a:gd name="connsiteX232" fmla="*/ 5704860 w 12192000"/>
              <a:gd name="connsiteY232" fmla="*/ 5869473 h 6858000"/>
              <a:gd name="connsiteX233" fmla="*/ 5710441 w 12192000"/>
              <a:gd name="connsiteY233" fmla="*/ 5878424 h 6858000"/>
              <a:gd name="connsiteX234" fmla="*/ 5701513 w 12192000"/>
              <a:gd name="connsiteY234" fmla="*/ 5878424 h 6858000"/>
              <a:gd name="connsiteX235" fmla="*/ 5693700 w 12192000"/>
              <a:gd name="connsiteY235" fmla="*/ 5873949 h 6858000"/>
              <a:gd name="connsiteX236" fmla="*/ 5692584 w 12192000"/>
              <a:gd name="connsiteY236" fmla="*/ 5866489 h 6858000"/>
              <a:gd name="connsiteX237" fmla="*/ 10738746 w 12192000"/>
              <a:gd name="connsiteY237" fmla="*/ 5850057 h 6858000"/>
              <a:gd name="connsiteX238" fmla="*/ 10751022 w 12192000"/>
              <a:gd name="connsiteY238" fmla="*/ 5853041 h 6858000"/>
              <a:gd name="connsiteX239" fmla="*/ 10756603 w 12192000"/>
              <a:gd name="connsiteY239" fmla="*/ 5861993 h 6858000"/>
              <a:gd name="connsiteX240" fmla="*/ 10747674 w 12192000"/>
              <a:gd name="connsiteY240" fmla="*/ 5861993 h 6858000"/>
              <a:gd name="connsiteX241" fmla="*/ 10739862 w 12192000"/>
              <a:gd name="connsiteY241" fmla="*/ 5857517 h 6858000"/>
              <a:gd name="connsiteX242" fmla="*/ 10738746 w 12192000"/>
              <a:gd name="connsiteY242" fmla="*/ 5850057 h 6858000"/>
              <a:gd name="connsiteX243" fmla="*/ 7976391 w 12192000"/>
              <a:gd name="connsiteY243" fmla="*/ 5850057 h 6858000"/>
              <a:gd name="connsiteX244" fmla="*/ 7988668 w 12192000"/>
              <a:gd name="connsiteY244" fmla="*/ 5853041 h 6858000"/>
              <a:gd name="connsiteX245" fmla="*/ 7994249 w 12192000"/>
              <a:gd name="connsiteY245" fmla="*/ 5861993 h 6858000"/>
              <a:gd name="connsiteX246" fmla="*/ 7985319 w 12192000"/>
              <a:gd name="connsiteY246" fmla="*/ 5861993 h 6858000"/>
              <a:gd name="connsiteX247" fmla="*/ 7977508 w 12192000"/>
              <a:gd name="connsiteY247" fmla="*/ 5857517 h 6858000"/>
              <a:gd name="connsiteX248" fmla="*/ 7976391 w 12192000"/>
              <a:gd name="connsiteY248" fmla="*/ 5850057 h 6858000"/>
              <a:gd name="connsiteX249" fmla="*/ 8697033 w 12192000"/>
              <a:gd name="connsiteY249" fmla="*/ 5788102 h 6858000"/>
              <a:gd name="connsiteX250" fmla="*/ 8728282 w 12192000"/>
              <a:gd name="connsiteY250" fmla="*/ 5811972 h 6858000"/>
              <a:gd name="connsiteX251" fmla="*/ 8702612 w 12192000"/>
              <a:gd name="connsiteY251" fmla="*/ 5860707 h 6858000"/>
              <a:gd name="connsiteX252" fmla="*/ 8683640 w 12192000"/>
              <a:gd name="connsiteY252" fmla="*/ 5915410 h 6858000"/>
              <a:gd name="connsiteX253" fmla="*/ 8660761 w 12192000"/>
              <a:gd name="connsiteY253" fmla="*/ 5907453 h 6858000"/>
              <a:gd name="connsiteX254" fmla="*/ 8647926 w 12192000"/>
              <a:gd name="connsiteY254" fmla="*/ 5887561 h 6858000"/>
              <a:gd name="connsiteX255" fmla="*/ 8697033 w 12192000"/>
              <a:gd name="connsiteY255" fmla="*/ 5788102 h 6858000"/>
              <a:gd name="connsiteX256" fmla="*/ 6349677 w 12192000"/>
              <a:gd name="connsiteY256" fmla="*/ 5788102 h 6858000"/>
              <a:gd name="connsiteX257" fmla="*/ 6380927 w 12192000"/>
              <a:gd name="connsiteY257" fmla="*/ 5811972 h 6858000"/>
              <a:gd name="connsiteX258" fmla="*/ 6355257 w 12192000"/>
              <a:gd name="connsiteY258" fmla="*/ 5860707 h 6858000"/>
              <a:gd name="connsiteX259" fmla="*/ 6336285 w 12192000"/>
              <a:gd name="connsiteY259" fmla="*/ 5915410 h 6858000"/>
              <a:gd name="connsiteX260" fmla="*/ 6313406 w 12192000"/>
              <a:gd name="connsiteY260" fmla="*/ 5907453 h 6858000"/>
              <a:gd name="connsiteX261" fmla="*/ 6300570 w 12192000"/>
              <a:gd name="connsiteY261" fmla="*/ 5887561 h 6858000"/>
              <a:gd name="connsiteX262" fmla="*/ 6349677 w 12192000"/>
              <a:gd name="connsiteY262" fmla="*/ 5788102 h 6858000"/>
              <a:gd name="connsiteX263" fmla="*/ 5982759 w 12192000"/>
              <a:gd name="connsiteY263" fmla="*/ 5735203 h 6858000"/>
              <a:gd name="connsiteX264" fmla="*/ 6000617 w 12192000"/>
              <a:gd name="connsiteY264" fmla="*/ 5739181 h 6858000"/>
              <a:gd name="connsiteX265" fmla="*/ 5999501 w 12192000"/>
              <a:gd name="connsiteY265" fmla="*/ 5746641 h 6858000"/>
              <a:gd name="connsiteX266" fmla="*/ 5991688 w 12192000"/>
              <a:gd name="connsiteY266" fmla="*/ 5751116 h 6858000"/>
              <a:gd name="connsiteX267" fmla="*/ 5985550 w 12192000"/>
              <a:gd name="connsiteY267" fmla="*/ 5744651 h 6858000"/>
              <a:gd name="connsiteX268" fmla="*/ 5982759 w 12192000"/>
              <a:gd name="connsiteY268" fmla="*/ 5735203 h 6858000"/>
              <a:gd name="connsiteX269" fmla="*/ 11028922 w 12192000"/>
              <a:gd name="connsiteY269" fmla="*/ 5718771 h 6858000"/>
              <a:gd name="connsiteX270" fmla="*/ 11046778 w 12192000"/>
              <a:gd name="connsiteY270" fmla="*/ 5722749 h 6858000"/>
              <a:gd name="connsiteX271" fmla="*/ 11045663 w 12192000"/>
              <a:gd name="connsiteY271" fmla="*/ 5730209 h 6858000"/>
              <a:gd name="connsiteX272" fmla="*/ 11037850 w 12192000"/>
              <a:gd name="connsiteY272" fmla="*/ 5734684 h 6858000"/>
              <a:gd name="connsiteX273" fmla="*/ 11031712 w 12192000"/>
              <a:gd name="connsiteY273" fmla="*/ 5728220 h 6858000"/>
              <a:gd name="connsiteX274" fmla="*/ 11028922 w 12192000"/>
              <a:gd name="connsiteY274" fmla="*/ 5718771 h 6858000"/>
              <a:gd name="connsiteX275" fmla="*/ 8266567 w 12192000"/>
              <a:gd name="connsiteY275" fmla="*/ 5718771 h 6858000"/>
              <a:gd name="connsiteX276" fmla="*/ 8284425 w 12192000"/>
              <a:gd name="connsiteY276" fmla="*/ 5722749 h 6858000"/>
              <a:gd name="connsiteX277" fmla="*/ 8283308 w 12192000"/>
              <a:gd name="connsiteY277" fmla="*/ 5730209 h 6858000"/>
              <a:gd name="connsiteX278" fmla="*/ 8275495 w 12192000"/>
              <a:gd name="connsiteY278" fmla="*/ 5734684 h 6858000"/>
              <a:gd name="connsiteX279" fmla="*/ 8269357 w 12192000"/>
              <a:gd name="connsiteY279" fmla="*/ 5728220 h 6858000"/>
              <a:gd name="connsiteX280" fmla="*/ 8266567 w 12192000"/>
              <a:gd name="connsiteY280" fmla="*/ 5718771 h 6858000"/>
              <a:gd name="connsiteX281" fmla="*/ 5518478 w 12192000"/>
              <a:gd name="connsiteY281" fmla="*/ 5687462 h 6858000"/>
              <a:gd name="connsiteX282" fmla="*/ 5536335 w 12192000"/>
              <a:gd name="connsiteY282" fmla="*/ 5719290 h 6858000"/>
              <a:gd name="connsiteX283" fmla="*/ 5524060 w 12192000"/>
              <a:gd name="connsiteY283" fmla="*/ 5717797 h 6858000"/>
              <a:gd name="connsiteX284" fmla="*/ 5518478 w 12192000"/>
              <a:gd name="connsiteY284" fmla="*/ 5707355 h 6858000"/>
              <a:gd name="connsiteX285" fmla="*/ 10564640 w 12192000"/>
              <a:gd name="connsiteY285" fmla="*/ 5671030 h 6858000"/>
              <a:gd name="connsiteX286" fmla="*/ 10582498 w 12192000"/>
              <a:gd name="connsiteY286" fmla="*/ 5702858 h 6858000"/>
              <a:gd name="connsiteX287" fmla="*/ 10570220 w 12192000"/>
              <a:gd name="connsiteY287" fmla="*/ 5701366 h 6858000"/>
              <a:gd name="connsiteX288" fmla="*/ 10564640 w 12192000"/>
              <a:gd name="connsiteY288" fmla="*/ 5690923 h 6858000"/>
              <a:gd name="connsiteX289" fmla="*/ 7802286 w 12192000"/>
              <a:gd name="connsiteY289" fmla="*/ 5671030 h 6858000"/>
              <a:gd name="connsiteX290" fmla="*/ 7820143 w 12192000"/>
              <a:gd name="connsiteY290" fmla="*/ 5702858 h 6858000"/>
              <a:gd name="connsiteX291" fmla="*/ 7807867 w 12192000"/>
              <a:gd name="connsiteY291" fmla="*/ 5701366 h 6858000"/>
              <a:gd name="connsiteX292" fmla="*/ 7802286 w 12192000"/>
              <a:gd name="connsiteY292" fmla="*/ 5690923 h 6858000"/>
              <a:gd name="connsiteX293" fmla="*/ 5839905 w 12192000"/>
              <a:gd name="connsiteY293" fmla="*/ 5659614 h 6858000"/>
              <a:gd name="connsiteX294" fmla="*/ 5826511 w 12192000"/>
              <a:gd name="connsiteY294" fmla="*/ 5675527 h 6858000"/>
              <a:gd name="connsiteX295" fmla="*/ 5830418 w 12192000"/>
              <a:gd name="connsiteY295" fmla="*/ 5690446 h 6858000"/>
              <a:gd name="connsiteX296" fmla="*/ 5844367 w 12192000"/>
              <a:gd name="connsiteY296" fmla="*/ 5699397 h 6858000"/>
              <a:gd name="connsiteX297" fmla="*/ 5817582 w 12192000"/>
              <a:gd name="connsiteY297" fmla="*/ 5719290 h 6858000"/>
              <a:gd name="connsiteX298" fmla="*/ 5795819 w 12192000"/>
              <a:gd name="connsiteY298" fmla="*/ 5716803 h 6858000"/>
              <a:gd name="connsiteX299" fmla="*/ 5777405 w 12192000"/>
              <a:gd name="connsiteY299" fmla="*/ 5711333 h 6858000"/>
              <a:gd name="connsiteX300" fmla="*/ 5788565 w 12192000"/>
              <a:gd name="connsiteY300" fmla="*/ 5707852 h 6858000"/>
              <a:gd name="connsiteX301" fmla="*/ 5799726 w 12192000"/>
              <a:gd name="connsiteY301" fmla="*/ 5707355 h 6858000"/>
              <a:gd name="connsiteX302" fmla="*/ 5799726 w 12192000"/>
              <a:gd name="connsiteY302" fmla="*/ 5703376 h 6858000"/>
              <a:gd name="connsiteX303" fmla="*/ 5809770 w 12192000"/>
              <a:gd name="connsiteY303" fmla="*/ 5672544 h 6858000"/>
              <a:gd name="connsiteX304" fmla="*/ 5839905 w 12192000"/>
              <a:gd name="connsiteY304" fmla="*/ 5659614 h 6858000"/>
              <a:gd name="connsiteX305" fmla="*/ 8781853 w 12192000"/>
              <a:gd name="connsiteY305" fmla="*/ 5648859 h 6858000"/>
              <a:gd name="connsiteX306" fmla="*/ 8790781 w 12192000"/>
              <a:gd name="connsiteY306" fmla="*/ 5668750 h 6858000"/>
              <a:gd name="connsiteX307" fmla="*/ 8786318 w 12192000"/>
              <a:gd name="connsiteY307" fmla="*/ 5682675 h 6858000"/>
              <a:gd name="connsiteX308" fmla="*/ 8768460 w 12192000"/>
              <a:gd name="connsiteY308" fmla="*/ 5684664 h 6858000"/>
              <a:gd name="connsiteX309" fmla="*/ 8759532 w 12192000"/>
              <a:gd name="connsiteY309" fmla="*/ 5684664 h 6858000"/>
              <a:gd name="connsiteX310" fmla="*/ 8759532 w 12192000"/>
              <a:gd name="connsiteY310" fmla="*/ 5672729 h 6858000"/>
              <a:gd name="connsiteX311" fmla="*/ 6434498 w 12192000"/>
              <a:gd name="connsiteY311" fmla="*/ 5648859 h 6858000"/>
              <a:gd name="connsiteX312" fmla="*/ 6443426 w 12192000"/>
              <a:gd name="connsiteY312" fmla="*/ 5668750 h 6858000"/>
              <a:gd name="connsiteX313" fmla="*/ 6438962 w 12192000"/>
              <a:gd name="connsiteY313" fmla="*/ 5682675 h 6858000"/>
              <a:gd name="connsiteX314" fmla="*/ 6421105 w 12192000"/>
              <a:gd name="connsiteY314" fmla="*/ 5684664 h 6858000"/>
              <a:gd name="connsiteX315" fmla="*/ 6412177 w 12192000"/>
              <a:gd name="connsiteY315" fmla="*/ 5684664 h 6858000"/>
              <a:gd name="connsiteX316" fmla="*/ 6412177 w 12192000"/>
              <a:gd name="connsiteY316" fmla="*/ 5672729 h 6858000"/>
              <a:gd name="connsiteX317" fmla="*/ 5563120 w 12192000"/>
              <a:gd name="connsiteY317" fmla="*/ 5643701 h 6858000"/>
              <a:gd name="connsiteX318" fmla="*/ 5572050 w 12192000"/>
              <a:gd name="connsiteY318" fmla="*/ 5651657 h 6858000"/>
              <a:gd name="connsiteX319" fmla="*/ 5570933 w 12192000"/>
              <a:gd name="connsiteY319" fmla="*/ 5659117 h 6858000"/>
              <a:gd name="connsiteX320" fmla="*/ 5563120 w 12192000"/>
              <a:gd name="connsiteY320" fmla="*/ 5663592 h 6858000"/>
              <a:gd name="connsiteX321" fmla="*/ 5556982 w 12192000"/>
              <a:gd name="connsiteY321" fmla="*/ 5657127 h 6858000"/>
              <a:gd name="connsiteX322" fmla="*/ 5554192 w 12192000"/>
              <a:gd name="connsiteY322" fmla="*/ 5647678 h 6858000"/>
              <a:gd name="connsiteX323" fmla="*/ 5558656 w 12192000"/>
              <a:gd name="connsiteY323" fmla="*/ 5645690 h 6858000"/>
              <a:gd name="connsiteX324" fmla="*/ 5563120 w 12192000"/>
              <a:gd name="connsiteY324" fmla="*/ 5643701 h 6858000"/>
              <a:gd name="connsiteX325" fmla="*/ 10886066 w 12192000"/>
              <a:gd name="connsiteY325" fmla="*/ 5643182 h 6858000"/>
              <a:gd name="connsiteX326" fmla="*/ 10872672 w 12192000"/>
              <a:gd name="connsiteY326" fmla="*/ 5659095 h 6858000"/>
              <a:gd name="connsiteX327" fmla="*/ 10876579 w 12192000"/>
              <a:gd name="connsiteY327" fmla="*/ 5674014 h 6858000"/>
              <a:gd name="connsiteX328" fmla="*/ 10890530 w 12192000"/>
              <a:gd name="connsiteY328" fmla="*/ 5682966 h 6858000"/>
              <a:gd name="connsiteX329" fmla="*/ 10863744 w 12192000"/>
              <a:gd name="connsiteY329" fmla="*/ 5702858 h 6858000"/>
              <a:gd name="connsiteX330" fmla="*/ 10841982 w 12192000"/>
              <a:gd name="connsiteY330" fmla="*/ 5700371 h 6858000"/>
              <a:gd name="connsiteX331" fmla="*/ 10823566 w 12192000"/>
              <a:gd name="connsiteY331" fmla="*/ 5694901 h 6858000"/>
              <a:gd name="connsiteX332" fmla="*/ 10834728 w 12192000"/>
              <a:gd name="connsiteY332" fmla="*/ 5691420 h 6858000"/>
              <a:gd name="connsiteX333" fmla="*/ 10845887 w 12192000"/>
              <a:gd name="connsiteY333" fmla="*/ 5690923 h 6858000"/>
              <a:gd name="connsiteX334" fmla="*/ 10845887 w 12192000"/>
              <a:gd name="connsiteY334" fmla="*/ 5686944 h 6858000"/>
              <a:gd name="connsiteX335" fmla="*/ 10855932 w 12192000"/>
              <a:gd name="connsiteY335" fmla="*/ 5656112 h 6858000"/>
              <a:gd name="connsiteX336" fmla="*/ 10886066 w 12192000"/>
              <a:gd name="connsiteY336" fmla="*/ 5643182 h 6858000"/>
              <a:gd name="connsiteX337" fmla="*/ 8123712 w 12192000"/>
              <a:gd name="connsiteY337" fmla="*/ 5643182 h 6858000"/>
              <a:gd name="connsiteX338" fmla="*/ 8110319 w 12192000"/>
              <a:gd name="connsiteY338" fmla="*/ 5659095 h 6858000"/>
              <a:gd name="connsiteX339" fmla="*/ 8114225 w 12192000"/>
              <a:gd name="connsiteY339" fmla="*/ 5674014 h 6858000"/>
              <a:gd name="connsiteX340" fmla="*/ 8128175 w 12192000"/>
              <a:gd name="connsiteY340" fmla="*/ 5682966 h 6858000"/>
              <a:gd name="connsiteX341" fmla="*/ 8101390 w 12192000"/>
              <a:gd name="connsiteY341" fmla="*/ 5702858 h 6858000"/>
              <a:gd name="connsiteX342" fmla="*/ 8079627 w 12192000"/>
              <a:gd name="connsiteY342" fmla="*/ 5700371 h 6858000"/>
              <a:gd name="connsiteX343" fmla="*/ 8061212 w 12192000"/>
              <a:gd name="connsiteY343" fmla="*/ 5694901 h 6858000"/>
              <a:gd name="connsiteX344" fmla="*/ 8072373 w 12192000"/>
              <a:gd name="connsiteY344" fmla="*/ 5691420 h 6858000"/>
              <a:gd name="connsiteX345" fmla="*/ 8083534 w 12192000"/>
              <a:gd name="connsiteY345" fmla="*/ 5690923 h 6858000"/>
              <a:gd name="connsiteX346" fmla="*/ 8083534 w 12192000"/>
              <a:gd name="connsiteY346" fmla="*/ 5686944 h 6858000"/>
              <a:gd name="connsiteX347" fmla="*/ 8093578 w 12192000"/>
              <a:gd name="connsiteY347" fmla="*/ 5656112 h 6858000"/>
              <a:gd name="connsiteX348" fmla="*/ 8123712 w 12192000"/>
              <a:gd name="connsiteY348" fmla="*/ 5643182 h 6858000"/>
              <a:gd name="connsiteX349" fmla="*/ 10609283 w 12192000"/>
              <a:gd name="connsiteY349" fmla="*/ 5627269 h 6858000"/>
              <a:gd name="connsiteX350" fmla="*/ 10618211 w 12192000"/>
              <a:gd name="connsiteY350" fmla="*/ 5635225 h 6858000"/>
              <a:gd name="connsiteX351" fmla="*/ 10617096 w 12192000"/>
              <a:gd name="connsiteY351" fmla="*/ 5642685 h 6858000"/>
              <a:gd name="connsiteX352" fmla="*/ 10609283 w 12192000"/>
              <a:gd name="connsiteY352" fmla="*/ 5647160 h 6858000"/>
              <a:gd name="connsiteX353" fmla="*/ 10603145 w 12192000"/>
              <a:gd name="connsiteY353" fmla="*/ 5640695 h 6858000"/>
              <a:gd name="connsiteX354" fmla="*/ 10600355 w 12192000"/>
              <a:gd name="connsiteY354" fmla="*/ 5631247 h 6858000"/>
              <a:gd name="connsiteX355" fmla="*/ 10604818 w 12192000"/>
              <a:gd name="connsiteY355" fmla="*/ 5629258 h 6858000"/>
              <a:gd name="connsiteX356" fmla="*/ 10609283 w 12192000"/>
              <a:gd name="connsiteY356" fmla="*/ 5627269 h 6858000"/>
              <a:gd name="connsiteX357" fmla="*/ 7846928 w 12192000"/>
              <a:gd name="connsiteY357" fmla="*/ 5627269 h 6858000"/>
              <a:gd name="connsiteX358" fmla="*/ 7855857 w 12192000"/>
              <a:gd name="connsiteY358" fmla="*/ 5635225 h 6858000"/>
              <a:gd name="connsiteX359" fmla="*/ 7854741 w 12192000"/>
              <a:gd name="connsiteY359" fmla="*/ 5642685 h 6858000"/>
              <a:gd name="connsiteX360" fmla="*/ 7846928 w 12192000"/>
              <a:gd name="connsiteY360" fmla="*/ 5647160 h 6858000"/>
              <a:gd name="connsiteX361" fmla="*/ 7840790 w 12192000"/>
              <a:gd name="connsiteY361" fmla="*/ 5640695 h 6858000"/>
              <a:gd name="connsiteX362" fmla="*/ 7838000 w 12192000"/>
              <a:gd name="connsiteY362" fmla="*/ 5631247 h 6858000"/>
              <a:gd name="connsiteX363" fmla="*/ 7842464 w 12192000"/>
              <a:gd name="connsiteY363" fmla="*/ 5629258 h 6858000"/>
              <a:gd name="connsiteX364" fmla="*/ 7846928 w 12192000"/>
              <a:gd name="connsiteY364" fmla="*/ 5627269 h 6858000"/>
              <a:gd name="connsiteX365" fmla="*/ 9313098 w 12192000"/>
              <a:gd name="connsiteY365" fmla="*/ 5621010 h 6858000"/>
              <a:gd name="connsiteX366" fmla="*/ 9322584 w 12192000"/>
              <a:gd name="connsiteY366" fmla="*/ 5662783 h 6858000"/>
              <a:gd name="connsiteX367" fmla="*/ 9322026 w 12192000"/>
              <a:gd name="connsiteY367" fmla="*/ 5704555 h 6858000"/>
              <a:gd name="connsiteX368" fmla="*/ 9308076 w 12192000"/>
              <a:gd name="connsiteY368" fmla="*/ 5715496 h 6858000"/>
              <a:gd name="connsiteX369" fmla="*/ 9304169 w 12192000"/>
              <a:gd name="connsiteY369" fmla="*/ 5732404 h 6858000"/>
              <a:gd name="connsiteX370" fmla="*/ 9326490 w 12192000"/>
              <a:gd name="connsiteY370" fmla="*/ 5748318 h 6858000"/>
              <a:gd name="connsiteX371" fmla="*/ 9322026 w 12192000"/>
              <a:gd name="connsiteY371" fmla="*/ 5760253 h 6858000"/>
              <a:gd name="connsiteX372" fmla="*/ 9290776 w 12192000"/>
              <a:gd name="connsiteY372" fmla="*/ 5748318 h 6858000"/>
              <a:gd name="connsiteX373" fmla="*/ 9282406 w 12192000"/>
              <a:gd name="connsiteY373" fmla="*/ 5736383 h 6858000"/>
              <a:gd name="connsiteX374" fmla="*/ 9277384 w 12192000"/>
              <a:gd name="connsiteY374" fmla="*/ 5724448 h 6858000"/>
              <a:gd name="connsiteX375" fmla="*/ 9282406 w 12192000"/>
              <a:gd name="connsiteY375" fmla="*/ 5717485 h 6858000"/>
              <a:gd name="connsiteX376" fmla="*/ 9290776 w 12192000"/>
              <a:gd name="connsiteY376" fmla="*/ 5716490 h 6858000"/>
              <a:gd name="connsiteX377" fmla="*/ 9277384 w 12192000"/>
              <a:gd name="connsiteY377" fmla="*/ 5672729 h 6858000"/>
              <a:gd name="connsiteX378" fmla="*/ 6965743 w 12192000"/>
              <a:gd name="connsiteY378" fmla="*/ 5621010 h 6858000"/>
              <a:gd name="connsiteX379" fmla="*/ 6975229 w 12192000"/>
              <a:gd name="connsiteY379" fmla="*/ 5662783 h 6858000"/>
              <a:gd name="connsiteX380" fmla="*/ 6974671 w 12192000"/>
              <a:gd name="connsiteY380" fmla="*/ 5704555 h 6858000"/>
              <a:gd name="connsiteX381" fmla="*/ 6960720 w 12192000"/>
              <a:gd name="connsiteY381" fmla="*/ 5715496 h 6858000"/>
              <a:gd name="connsiteX382" fmla="*/ 6956815 w 12192000"/>
              <a:gd name="connsiteY382" fmla="*/ 5732404 h 6858000"/>
              <a:gd name="connsiteX383" fmla="*/ 6979135 w 12192000"/>
              <a:gd name="connsiteY383" fmla="*/ 5748318 h 6858000"/>
              <a:gd name="connsiteX384" fmla="*/ 6974671 w 12192000"/>
              <a:gd name="connsiteY384" fmla="*/ 5760253 h 6858000"/>
              <a:gd name="connsiteX385" fmla="*/ 6943421 w 12192000"/>
              <a:gd name="connsiteY385" fmla="*/ 5748318 h 6858000"/>
              <a:gd name="connsiteX386" fmla="*/ 6935051 w 12192000"/>
              <a:gd name="connsiteY386" fmla="*/ 5736383 h 6858000"/>
              <a:gd name="connsiteX387" fmla="*/ 6930028 w 12192000"/>
              <a:gd name="connsiteY387" fmla="*/ 5724448 h 6858000"/>
              <a:gd name="connsiteX388" fmla="*/ 6935051 w 12192000"/>
              <a:gd name="connsiteY388" fmla="*/ 5717485 h 6858000"/>
              <a:gd name="connsiteX389" fmla="*/ 6943421 w 12192000"/>
              <a:gd name="connsiteY389" fmla="*/ 5716490 h 6858000"/>
              <a:gd name="connsiteX390" fmla="*/ 6930028 w 12192000"/>
              <a:gd name="connsiteY390" fmla="*/ 5672729 h 6858000"/>
              <a:gd name="connsiteX391" fmla="*/ 9606598 w 12192000"/>
              <a:gd name="connsiteY391" fmla="*/ 5609657 h 6858000"/>
              <a:gd name="connsiteX392" fmla="*/ 9624455 w 12192000"/>
              <a:gd name="connsiteY392" fmla="*/ 5613636 h 6858000"/>
              <a:gd name="connsiteX393" fmla="*/ 9615527 w 12192000"/>
              <a:gd name="connsiteY393" fmla="*/ 5621593 h 6858000"/>
              <a:gd name="connsiteX394" fmla="*/ 9609388 w 12192000"/>
              <a:gd name="connsiteY394" fmla="*/ 5617117 h 6858000"/>
              <a:gd name="connsiteX395" fmla="*/ 9606598 w 12192000"/>
              <a:gd name="connsiteY395" fmla="*/ 5609657 h 6858000"/>
              <a:gd name="connsiteX396" fmla="*/ 6085437 w 12192000"/>
              <a:gd name="connsiteY396" fmla="*/ 5603917 h 6858000"/>
              <a:gd name="connsiteX397" fmla="*/ 6078741 w 12192000"/>
              <a:gd name="connsiteY397" fmla="*/ 5631766 h 6858000"/>
              <a:gd name="connsiteX398" fmla="*/ 6072045 w 12192000"/>
              <a:gd name="connsiteY398" fmla="*/ 5659614 h 6858000"/>
              <a:gd name="connsiteX399" fmla="*/ 6041354 w 12192000"/>
              <a:gd name="connsiteY399" fmla="*/ 5676025 h 6858000"/>
              <a:gd name="connsiteX400" fmla="*/ 6027403 w 12192000"/>
              <a:gd name="connsiteY400" fmla="*/ 5707355 h 6858000"/>
              <a:gd name="connsiteX401" fmla="*/ 6018473 w 12192000"/>
              <a:gd name="connsiteY401" fmla="*/ 5671549 h 6858000"/>
              <a:gd name="connsiteX402" fmla="*/ 6036888 w 12192000"/>
              <a:gd name="connsiteY402" fmla="*/ 5662598 h 6858000"/>
              <a:gd name="connsiteX403" fmla="*/ 6058652 w 12192000"/>
              <a:gd name="connsiteY403" fmla="*/ 5659614 h 6858000"/>
              <a:gd name="connsiteX404" fmla="*/ 6060325 w 12192000"/>
              <a:gd name="connsiteY404" fmla="*/ 5624306 h 6858000"/>
              <a:gd name="connsiteX405" fmla="*/ 6085437 w 12192000"/>
              <a:gd name="connsiteY405" fmla="*/ 5603917 h 6858000"/>
              <a:gd name="connsiteX406" fmla="*/ 11131598 w 12192000"/>
              <a:gd name="connsiteY406" fmla="*/ 5587485 h 6858000"/>
              <a:gd name="connsiteX407" fmla="*/ 11124902 w 12192000"/>
              <a:gd name="connsiteY407" fmla="*/ 5615334 h 6858000"/>
              <a:gd name="connsiteX408" fmla="*/ 11118206 w 12192000"/>
              <a:gd name="connsiteY408" fmla="*/ 5643182 h 6858000"/>
              <a:gd name="connsiteX409" fmla="*/ 11087514 w 12192000"/>
              <a:gd name="connsiteY409" fmla="*/ 5659593 h 6858000"/>
              <a:gd name="connsiteX410" fmla="*/ 11073564 w 12192000"/>
              <a:gd name="connsiteY410" fmla="*/ 5690923 h 6858000"/>
              <a:gd name="connsiteX411" fmla="*/ 11064636 w 12192000"/>
              <a:gd name="connsiteY411" fmla="*/ 5655117 h 6858000"/>
              <a:gd name="connsiteX412" fmla="*/ 11083051 w 12192000"/>
              <a:gd name="connsiteY412" fmla="*/ 5646166 h 6858000"/>
              <a:gd name="connsiteX413" fmla="*/ 11104814 w 12192000"/>
              <a:gd name="connsiteY413" fmla="*/ 5643182 h 6858000"/>
              <a:gd name="connsiteX414" fmla="*/ 11106488 w 12192000"/>
              <a:gd name="connsiteY414" fmla="*/ 5607874 h 6858000"/>
              <a:gd name="connsiteX415" fmla="*/ 11131598 w 12192000"/>
              <a:gd name="connsiteY415" fmla="*/ 5587485 h 6858000"/>
              <a:gd name="connsiteX416" fmla="*/ 8369245 w 12192000"/>
              <a:gd name="connsiteY416" fmla="*/ 5587485 h 6858000"/>
              <a:gd name="connsiteX417" fmla="*/ 8362549 w 12192000"/>
              <a:gd name="connsiteY417" fmla="*/ 5615334 h 6858000"/>
              <a:gd name="connsiteX418" fmla="*/ 8355852 w 12192000"/>
              <a:gd name="connsiteY418" fmla="*/ 5643182 h 6858000"/>
              <a:gd name="connsiteX419" fmla="*/ 8325161 w 12192000"/>
              <a:gd name="connsiteY419" fmla="*/ 5659593 h 6858000"/>
              <a:gd name="connsiteX420" fmla="*/ 8311210 w 12192000"/>
              <a:gd name="connsiteY420" fmla="*/ 5690923 h 6858000"/>
              <a:gd name="connsiteX421" fmla="*/ 8302281 w 12192000"/>
              <a:gd name="connsiteY421" fmla="*/ 5655117 h 6858000"/>
              <a:gd name="connsiteX422" fmla="*/ 8320696 w 12192000"/>
              <a:gd name="connsiteY422" fmla="*/ 5646166 h 6858000"/>
              <a:gd name="connsiteX423" fmla="*/ 8342459 w 12192000"/>
              <a:gd name="connsiteY423" fmla="*/ 5643182 h 6858000"/>
              <a:gd name="connsiteX424" fmla="*/ 8344133 w 12192000"/>
              <a:gd name="connsiteY424" fmla="*/ 5607874 h 6858000"/>
              <a:gd name="connsiteX425" fmla="*/ 8369245 w 12192000"/>
              <a:gd name="connsiteY425" fmla="*/ 5587485 h 6858000"/>
              <a:gd name="connsiteX426" fmla="*/ 8830959 w 12192000"/>
              <a:gd name="connsiteY426" fmla="*/ 5585205 h 6858000"/>
              <a:gd name="connsiteX427" fmla="*/ 8830959 w 12192000"/>
              <a:gd name="connsiteY427" fmla="*/ 5589182 h 6858000"/>
              <a:gd name="connsiteX428" fmla="*/ 8822031 w 12192000"/>
              <a:gd name="connsiteY428" fmla="*/ 5601118 h 6858000"/>
              <a:gd name="connsiteX429" fmla="*/ 6483605 w 12192000"/>
              <a:gd name="connsiteY429" fmla="*/ 5585205 h 6858000"/>
              <a:gd name="connsiteX430" fmla="*/ 6483605 w 12192000"/>
              <a:gd name="connsiteY430" fmla="*/ 5589182 h 6858000"/>
              <a:gd name="connsiteX431" fmla="*/ 6474676 w 12192000"/>
              <a:gd name="connsiteY431" fmla="*/ 5601118 h 6858000"/>
              <a:gd name="connsiteX432" fmla="*/ 9624455 w 12192000"/>
              <a:gd name="connsiteY432" fmla="*/ 5577830 h 6858000"/>
              <a:gd name="connsiteX433" fmla="*/ 9637848 w 12192000"/>
              <a:gd name="connsiteY433" fmla="*/ 5589765 h 6858000"/>
              <a:gd name="connsiteX434" fmla="*/ 9633383 w 12192000"/>
              <a:gd name="connsiteY434" fmla="*/ 5589765 h 6858000"/>
              <a:gd name="connsiteX435" fmla="*/ 9625572 w 12192000"/>
              <a:gd name="connsiteY435" fmla="*/ 5585289 h 6858000"/>
              <a:gd name="connsiteX436" fmla="*/ 9624455 w 12192000"/>
              <a:gd name="connsiteY436" fmla="*/ 5577830 h 6858000"/>
              <a:gd name="connsiteX437" fmla="*/ 9471482 w 12192000"/>
              <a:gd name="connsiteY437" fmla="*/ 5573813 h 6858000"/>
              <a:gd name="connsiteX438" fmla="*/ 9470996 w 12192000"/>
              <a:gd name="connsiteY438" fmla="*/ 5574535 h 6858000"/>
              <a:gd name="connsiteX439" fmla="*/ 9468207 w 12192000"/>
              <a:gd name="connsiteY439" fmla="*/ 5593744 h 6858000"/>
              <a:gd name="connsiteX440" fmla="*/ 9464300 w 12192000"/>
              <a:gd name="connsiteY440" fmla="*/ 5610154 h 6858000"/>
              <a:gd name="connsiteX441" fmla="*/ 9450350 w 12192000"/>
              <a:gd name="connsiteY441" fmla="*/ 5617613 h 6858000"/>
              <a:gd name="connsiteX442" fmla="*/ 9443653 w 12192000"/>
              <a:gd name="connsiteY442" fmla="*/ 5655408 h 6858000"/>
              <a:gd name="connsiteX443" fmla="*/ 9436957 w 12192000"/>
              <a:gd name="connsiteY443" fmla="*/ 5693203 h 6858000"/>
              <a:gd name="connsiteX444" fmla="*/ 9396220 w 12192000"/>
              <a:gd name="connsiteY444" fmla="*/ 5747657 h 6858000"/>
              <a:gd name="connsiteX445" fmla="*/ 9371296 w 12192000"/>
              <a:gd name="connsiteY445" fmla="*/ 5794900 h 6858000"/>
              <a:gd name="connsiteX446" fmla="*/ 9375596 w 12192000"/>
              <a:gd name="connsiteY446" fmla="*/ 5764232 h 6858000"/>
              <a:gd name="connsiteX447" fmla="*/ 9362204 w 12192000"/>
              <a:gd name="connsiteY447" fmla="*/ 5736383 h 6858000"/>
              <a:gd name="connsiteX448" fmla="*/ 9371133 w 12192000"/>
              <a:gd name="connsiteY448" fmla="*/ 5720469 h 6858000"/>
              <a:gd name="connsiteX449" fmla="*/ 9388990 w 12192000"/>
              <a:gd name="connsiteY449" fmla="*/ 5708534 h 6858000"/>
              <a:gd name="connsiteX450" fmla="*/ 9380062 w 12192000"/>
              <a:gd name="connsiteY450" fmla="*/ 5700578 h 6858000"/>
              <a:gd name="connsiteX451" fmla="*/ 9406846 w 12192000"/>
              <a:gd name="connsiteY451" fmla="*/ 5644880 h 6858000"/>
              <a:gd name="connsiteX452" fmla="*/ 9429168 w 12192000"/>
              <a:gd name="connsiteY452" fmla="*/ 5652836 h 6858000"/>
              <a:gd name="connsiteX453" fmla="*/ 9429168 w 12192000"/>
              <a:gd name="connsiteY453" fmla="*/ 5609075 h 6858000"/>
              <a:gd name="connsiteX454" fmla="*/ 9452606 w 12192000"/>
              <a:gd name="connsiteY454" fmla="*/ 5604102 h 6858000"/>
              <a:gd name="connsiteX455" fmla="*/ 9455954 w 12192000"/>
              <a:gd name="connsiteY455" fmla="*/ 5581226 h 6858000"/>
              <a:gd name="connsiteX456" fmla="*/ 5897939 w 12192000"/>
              <a:gd name="connsiteY456" fmla="*/ 5536284 h 6858000"/>
              <a:gd name="connsiteX457" fmla="*/ 5904077 w 12192000"/>
              <a:gd name="connsiteY457" fmla="*/ 5548717 h 6858000"/>
              <a:gd name="connsiteX458" fmla="*/ 5906867 w 12192000"/>
              <a:gd name="connsiteY458" fmla="*/ 5564133 h 6858000"/>
              <a:gd name="connsiteX459" fmla="*/ 5878965 w 12192000"/>
              <a:gd name="connsiteY459" fmla="*/ 5611376 h 6858000"/>
              <a:gd name="connsiteX460" fmla="*/ 5844367 w 12192000"/>
              <a:gd name="connsiteY460" fmla="*/ 5655636 h 6858000"/>
              <a:gd name="connsiteX461" fmla="*/ 5851065 w 12192000"/>
              <a:gd name="connsiteY461" fmla="*/ 5627787 h 6858000"/>
              <a:gd name="connsiteX462" fmla="*/ 5857762 w 12192000"/>
              <a:gd name="connsiteY462" fmla="*/ 5599938 h 6858000"/>
              <a:gd name="connsiteX463" fmla="*/ 5880082 w 12192000"/>
              <a:gd name="connsiteY463" fmla="*/ 5582533 h 6858000"/>
              <a:gd name="connsiteX464" fmla="*/ 5889011 w 12192000"/>
              <a:gd name="connsiteY464" fmla="*/ 5556177 h 6858000"/>
              <a:gd name="connsiteX465" fmla="*/ 5890126 w 12192000"/>
              <a:gd name="connsiteY465" fmla="*/ 5544738 h 6858000"/>
              <a:gd name="connsiteX466" fmla="*/ 5897939 w 12192000"/>
              <a:gd name="connsiteY466" fmla="*/ 5536284 h 6858000"/>
              <a:gd name="connsiteX467" fmla="*/ 10017308 w 12192000"/>
              <a:gd name="connsiteY467" fmla="*/ 5522133 h 6858000"/>
              <a:gd name="connsiteX468" fmla="*/ 10035165 w 12192000"/>
              <a:gd name="connsiteY468" fmla="*/ 5530089 h 6858000"/>
              <a:gd name="connsiteX469" fmla="*/ 10021772 w 12192000"/>
              <a:gd name="connsiteY469" fmla="*/ 5534068 h 6858000"/>
              <a:gd name="connsiteX470" fmla="*/ 10017866 w 12192000"/>
              <a:gd name="connsiteY470" fmla="*/ 5529593 h 6858000"/>
              <a:gd name="connsiteX471" fmla="*/ 10017308 w 12192000"/>
              <a:gd name="connsiteY471" fmla="*/ 5522133 h 6858000"/>
              <a:gd name="connsiteX472" fmla="*/ 10944100 w 12192000"/>
              <a:gd name="connsiteY472" fmla="*/ 5519852 h 6858000"/>
              <a:gd name="connsiteX473" fmla="*/ 10950240 w 12192000"/>
              <a:gd name="connsiteY473" fmla="*/ 5532285 h 6858000"/>
              <a:gd name="connsiteX474" fmla="*/ 10953030 w 12192000"/>
              <a:gd name="connsiteY474" fmla="*/ 5547701 h 6858000"/>
              <a:gd name="connsiteX475" fmla="*/ 10925128 w 12192000"/>
              <a:gd name="connsiteY475" fmla="*/ 5594944 h 6858000"/>
              <a:gd name="connsiteX476" fmla="*/ 10890530 w 12192000"/>
              <a:gd name="connsiteY476" fmla="*/ 5639204 h 6858000"/>
              <a:gd name="connsiteX477" fmla="*/ 10897226 w 12192000"/>
              <a:gd name="connsiteY477" fmla="*/ 5611355 h 6858000"/>
              <a:gd name="connsiteX478" fmla="*/ 10903922 w 12192000"/>
              <a:gd name="connsiteY478" fmla="*/ 5583506 h 6858000"/>
              <a:gd name="connsiteX479" fmla="*/ 10926244 w 12192000"/>
              <a:gd name="connsiteY479" fmla="*/ 5566101 h 6858000"/>
              <a:gd name="connsiteX480" fmla="*/ 10935172 w 12192000"/>
              <a:gd name="connsiteY480" fmla="*/ 5539745 h 6858000"/>
              <a:gd name="connsiteX481" fmla="*/ 10936288 w 12192000"/>
              <a:gd name="connsiteY481" fmla="*/ 5528306 h 6858000"/>
              <a:gd name="connsiteX482" fmla="*/ 10944100 w 12192000"/>
              <a:gd name="connsiteY482" fmla="*/ 5519852 h 6858000"/>
              <a:gd name="connsiteX483" fmla="*/ 8181747 w 12192000"/>
              <a:gd name="connsiteY483" fmla="*/ 5519852 h 6858000"/>
              <a:gd name="connsiteX484" fmla="*/ 8187885 w 12192000"/>
              <a:gd name="connsiteY484" fmla="*/ 5532285 h 6858000"/>
              <a:gd name="connsiteX485" fmla="*/ 8190675 w 12192000"/>
              <a:gd name="connsiteY485" fmla="*/ 5547701 h 6858000"/>
              <a:gd name="connsiteX486" fmla="*/ 8162773 w 12192000"/>
              <a:gd name="connsiteY486" fmla="*/ 5594944 h 6858000"/>
              <a:gd name="connsiteX487" fmla="*/ 8128175 w 12192000"/>
              <a:gd name="connsiteY487" fmla="*/ 5639204 h 6858000"/>
              <a:gd name="connsiteX488" fmla="*/ 8134872 w 12192000"/>
              <a:gd name="connsiteY488" fmla="*/ 5611355 h 6858000"/>
              <a:gd name="connsiteX489" fmla="*/ 8141569 w 12192000"/>
              <a:gd name="connsiteY489" fmla="*/ 5583506 h 6858000"/>
              <a:gd name="connsiteX490" fmla="*/ 8163890 w 12192000"/>
              <a:gd name="connsiteY490" fmla="*/ 5566101 h 6858000"/>
              <a:gd name="connsiteX491" fmla="*/ 8172818 w 12192000"/>
              <a:gd name="connsiteY491" fmla="*/ 5539745 h 6858000"/>
              <a:gd name="connsiteX492" fmla="*/ 8173934 w 12192000"/>
              <a:gd name="connsiteY492" fmla="*/ 5528306 h 6858000"/>
              <a:gd name="connsiteX493" fmla="*/ 8181747 w 12192000"/>
              <a:gd name="connsiteY493" fmla="*/ 5519852 h 6858000"/>
              <a:gd name="connsiteX494" fmla="*/ 5616691 w 12192000"/>
              <a:gd name="connsiteY494" fmla="*/ 5500479 h 6858000"/>
              <a:gd name="connsiteX495" fmla="*/ 5647941 w 12192000"/>
              <a:gd name="connsiteY495" fmla="*/ 5536284 h 6858000"/>
              <a:gd name="connsiteX496" fmla="*/ 5616691 w 12192000"/>
              <a:gd name="connsiteY496" fmla="*/ 5576068 h 6858000"/>
              <a:gd name="connsiteX497" fmla="*/ 5595487 w 12192000"/>
              <a:gd name="connsiteY497" fmla="*/ 5565624 h 6858000"/>
              <a:gd name="connsiteX498" fmla="*/ 5580978 w 12192000"/>
              <a:gd name="connsiteY498" fmla="*/ 5552198 h 6858000"/>
              <a:gd name="connsiteX499" fmla="*/ 5589907 w 12192000"/>
              <a:gd name="connsiteY499" fmla="*/ 5548717 h 6858000"/>
              <a:gd name="connsiteX500" fmla="*/ 5598835 w 12192000"/>
              <a:gd name="connsiteY500" fmla="*/ 5548219 h 6858000"/>
              <a:gd name="connsiteX501" fmla="*/ 10662854 w 12192000"/>
              <a:gd name="connsiteY501" fmla="*/ 5484047 h 6858000"/>
              <a:gd name="connsiteX502" fmla="*/ 10694104 w 12192000"/>
              <a:gd name="connsiteY502" fmla="*/ 5519852 h 6858000"/>
              <a:gd name="connsiteX503" fmla="*/ 10662854 w 12192000"/>
              <a:gd name="connsiteY503" fmla="*/ 5559636 h 6858000"/>
              <a:gd name="connsiteX504" fmla="*/ 10641648 w 12192000"/>
              <a:gd name="connsiteY504" fmla="*/ 5549193 h 6858000"/>
              <a:gd name="connsiteX505" fmla="*/ 10627140 w 12192000"/>
              <a:gd name="connsiteY505" fmla="*/ 5535766 h 6858000"/>
              <a:gd name="connsiteX506" fmla="*/ 10636068 w 12192000"/>
              <a:gd name="connsiteY506" fmla="*/ 5532285 h 6858000"/>
              <a:gd name="connsiteX507" fmla="*/ 10644996 w 12192000"/>
              <a:gd name="connsiteY507" fmla="*/ 5531787 h 6858000"/>
              <a:gd name="connsiteX508" fmla="*/ 7900499 w 12192000"/>
              <a:gd name="connsiteY508" fmla="*/ 5484047 h 6858000"/>
              <a:gd name="connsiteX509" fmla="*/ 7931749 w 12192000"/>
              <a:gd name="connsiteY509" fmla="*/ 5519852 h 6858000"/>
              <a:gd name="connsiteX510" fmla="*/ 7900499 w 12192000"/>
              <a:gd name="connsiteY510" fmla="*/ 5559636 h 6858000"/>
              <a:gd name="connsiteX511" fmla="*/ 7879295 w 12192000"/>
              <a:gd name="connsiteY511" fmla="*/ 5549193 h 6858000"/>
              <a:gd name="connsiteX512" fmla="*/ 7864785 w 12192000"/>
              <a:gd name="connsiteY512" fmla="*/ 5535766 h 6858000"/>
              <a:gd name="connsiteX513" fmla="*/ 7873714 w 12192000"/>
              <a:gd name="connsiteY513" fmla="*/ 5532285 h 6858000"/>
              <a:gd name="connsiteX514" fmla="*/ 7882643 w 12192000"/>
              <a:gd name="connsiteY514" fmla="*/ 5531787 h 6858000"/>
              <a:gd name="connsiteX515" fmla="*/ 9406846 w 12192000"/>
              <a:gd name="connsiteY515" fmla="*/ 5481767 h 6858000"/>
              <a:gd name="connsiteX516" fmla="*/ 9411311 w 12192000"/>
              <a:gd name="connsiteY516" fmla="*/ 5481767 h 6858000"/>
              <a:gd name="connsiteX517" fmla="*/ 9411311 w 12192000"/>
              <a:gd name="connsiteY517" fmla="*/ 5493702 h 6858000"/>
              <a:gd name="connsiteX518" fmla="*/ 9406846 w 12192000"/>
              <a:gd name="connsiteY518" fmla="*/ 5481767 h 6858000"/>
              <a:gd name="connsiteX519" fmla="*/ 7059491 w 12192000"/>
              <a:gd name="connsiteY519" fmla="*/ 5481767 h 6858000"/>
              <a:gd name="connsiteX520" fmla="*/ 7063956 w 12192000"/>
              <a:gd name="connsiteY520" fmla="*/ 5481767 h 6858000"/>
              <a:gd name="connsiteX521" fmla="*/ 7063956 w 12192000"/>
              <a:gd name="connsiteY521" fmla="*/ 5493702 h 6858000"/>
              <a:gd name="connsiteX522" fmla="*/ 7059491 w 12192000"/>
              <a:gd name="connsiteY522" fmla="*/ 5481767 h 6858000"/>
              <a:gd name="connsiteX523" fmla="*/ 6148453 w 12192000"/>
              <a:gd name="connsiteY523" fmla="*/ 5467115 h 6858000"/>
              <a:gd name="connsiteX524" fmla="*/ 6148786 w 12192000"/>
              <a:gd name="connsiteY524" fmla="*/ 5473809 h 6858000"/>
              <a:gd name="connsiteX525" fmla="*/ 6111398 w 12192000"/>
              <a:gd name="connsiteY525" fmla="*/ 5562328 h 6858000"/>
              <a:gd name="connsiteX526" fmla="*/ 6098663 w 12192000"/>
              <a:gd name="connsiteY526" fmla="*/ 5595602 h 6858000"/>
              <a:gd name="connsiteX527" fmla="*/ 6092134 w 12192000"/>
              <a:gd name="connsiteY527" fmla="*/ 5581538 h 6858000"/>
              <a:gd name="connsiteX528" fmla="*/ 6085437 w 12192000"/>
              <a:gd name="connsiteY528" fmla="*/ 5564133 h 6858000"/>
              <a:gd name="connsiteX529" fmla="*/ 6112223 w 12192000"/>
              <a:gd name="connsiteY529" fmla="*/ 5538273 h 6858000"/>
              <a:gd name="connsiteX530" fmla="*/ 6125615 w 12192000"/>
              <a:gd name="connsiteY530" fmla="*/ 5500479 h 6858000"/>
              <a:gd name="connsiteX531" fmla="*/ 9460418 w 12192000"/>
              <a:gd name="connsiteY531" fmla="*/ 5438004 h 6858000"/>
              <a:gd name="connsiteX532" fmla="*/ 9458186 w 12192000"/>
              <a:gd name="connsiteY532" fmla="*/ 5443972 h 6858000"/>
              <a:gd name="connsiteX533" fmla="*/ 9455954 w 12192000"/>
              <a:gd name="connsiteY533" fmla="*/ 5449939 h 6858000"/>
              <a:gd name="connsiteX534" fmla="*/ 9442561 w 12192000"/>
              <a:gd name="connsiteY534" fmla="*/ 5449939 h 6858000"/>
              <a:gd name="connsiteX535" fmla="*/ 9460418 w 12192000"/>
              <a:gd name="connsiteY535" fmla="*/ 5438004 h 6858000"/>
              <a:gd name="connsiteX536" fmla="*/ 7113062 w 12192000"/>
              <a:gd name="connsiteY536" fmla="*/ 5438004 h 6858000"/>
              <a:gd name="connsiteX537" fmla="*/ 7110830 w 12192000"/>
              <a:gd name="connsiteY537" fmla="*/ 5443972 h 6858000"/>
              <a:gd name="connsiteX538" fmla="*/ 7108598 w 12192000"/>
              <a:gd name="connsiteY538" fmla="*/ 5449939 h 6858000"/>
              <a:gd name="connsiteX539" fmla="*/ 7095206 w 12192000"/>
              <a:gd name="connsiteY539" fmla="*/ 5449939 h 6858000"/>
              <a:gd name="connsiteX540" fmla="*/ 7113062 w 12192000"/>
              <a:gd name="connsiteY540" fmla="*/ 5438004 h 6858000"/>
              <a:gd name="connsiteX541" fmla="*/ 10111058 w 12192000"/>
              <a:gd name="connsiteY541" fmla="*/ 5406760 h 6858000"/>
              <a:gd name="connsiteX542" fmla="*/ 10123334 w 12192000"/>
              <a:gd name="connsiteY542" fmla="*/ 5409744 h 6858000"/>
              <a:gd name="connsiteX543" fmla="*/ 10128914 w 12192000"/>
              <a:gd name="connsiteY543" fmla="*/ 5418695 h 6858000"/>
              <a:gd name="connsiteX544" fmla="*/ 10119986 w 12192000"/>
              <a:gd name="connsiteY544" fmla="*/ 5418695 h 6858000"/>
              <a:gd name="connsiteX545" fmla="*/ 10112174 w 12192000"/>
              <a:gd name="connsiteY545" fmla="*/ 5414220 h 6858000"/>
              <a:gd name="connsiteX546" fmla="*/ 10111058 w 12192000"/>
              <a:gd name="connsiteY546" fmla="*/ 5406760 h 6858000"/>
              <a:gd name="connsiteX547" fmla="*/ 9545064 w 12192000"/>
              <a:gd name="connsiteY547" fmla="*/ 5386999 h 6858000"/>
              <a:gd name="connsiteX548" fmla="*/ 9521778 w 12192000"/>
              <a:gd name="connsiteY548" fmla="*/ 5458479 h 6858000"/>
              <a:gd name="connsiteX549" fmla="*/ 9526242 w 12192000"/>
              <a:gd name="connsiteY549" fmla="*/ 5478371 h 6858000"/>
              <a:gd name="connsiteX550" fmla="*/ 9522336 w 12192000"/>
              <a:gd name="connsiteY550" fmla="*/ 5495279 h 6858000"/>
              <a:gd name="connsiteX551" fmla="*/ 9508384 w 12192000"/>
              <a:gd name="connsiteY551" fmla="*/ 5506219 h 6858000"/>
              <a:gd name="connsiteX552" fmla="*/ 9486064 w 12192000"/>
              <a:gd name="connsiteY552" fmla="*/ 5546003 h 6858000"/>
              <a:gd name="connsiteX553" fmla="*/ 9477135 w 12192000"/>
              <a:gd name="connsiteY553" fmla="*/ 5565398 h 6858000"/>
              <a:gd name="connsiteX554" fmla="*/ 9471595 w 12192000"/>
              <a:gd name="connsiteY554" fmla="*/ 5573646 h 6858000"/>
              <a:gd name="connsiteX555" fmla="*/ 9473810 w 12192000"/>
              <a:gd name="connsiteY555" fmla="*/ 5557356 h 6858000"/>
              <a:gd name="connsiteX556" fmla="*/ 9482739 w 12192000"/>
              <a:gd name="connsiteY556" fmla="*/ 5537464 h 6858000"/>
              <a:gd name="connsiteX557" fmla="*/ 9491667 w 12192000"/>
              <a:gd name="connsiteY557" fmla="*/ 5517572 h 6858000"/>
              <a:gd name="connsiteX558" fmla="*/ 9487202 w 12192000"/>
              <a:gd name="connsiteY558" fmla="*/ 5517572 h 6858000"/>
              <a:gd name="connsiteX559" fmla="*/ 9500595 w 12192000"/>
              <a:gd name="connsiteY559" fmla="*/ 5485744 h 6858000"/>
              <a:gd name="connsiteX560" fmla="*/ 9509524 w 12192000"/>
              <a:gd name="connsiteY560" fmla="*/ 5465853 h 6858000"/>
              <a:gd name="connsiteX561" fmla="*/ 9518452 w 12192000"/>
              <a:gd name="connsiteY561" fmla="*/ 5445962 h 6858000"/>
              <a:gd name="connsiteX562" fmla="*/ 9543564 w 12192000"/>
              <a:gd name="connsiteY562" fmla="*/ 5389269 h 6858000"/>
              <a:gd name="connsiteX563" fmla="*/ 9487202 w 12192000"/>
              <a:gd name="connsiteY563" fmla="*/ 5378329 h 6858000"/>
              <a:gd name="connsiteX564" fmla="*/ 9500595 w 12192000"/>
              <a:gd name="connsiteY564" fmla="*/ 5382308 h 6858000"/>
              <a:gd name="connsiteX565" fmla="*/ 9500595 w 12192000"/>
              <a:gd name="connsiteY565" fmla="*/ 5398221 h 6858000"/>
              <a:gd name="connsiteX566" fmla="*/ 9464882 w 12192000"/>
              <a:gd name="connsiteY566" fmla="*/ 5426069 h 6858000"/>
              <a:gd name="connsiteX567" fmla="*/ 9455954 w 12192000"/>
              <a:gd name="connsiteY567" fmla="*/ 5414134 h 6858000"/>
              <a:gd name="connsiteX568" fmla="*/ 9455954 w 12192000"/>
              <a:gd name="connsiteY568" fmla="*/ 5398221 h 6858000"/>
              <a:gd name="connsiteX569" fmla="*/ 9487202 w 12192000"/>
              <a:gd name="connsiteY569" fmla="*/ 5398221 h 6858000"/>
              <a:gd name="connsiteX570" fmla="*/ 7139848 w 12192000"/>
              <a:gd name="connsiteY570" fmla="*/ 5378329 h 6858000"/>
              <a:gd name="connsiteX571" fmla="*/ 7153241 w 12192000"/>
              <a:gd name="connsiteY571" fmla="*/ 5382308 h 6858000"/>
              <a:gd name="connsiteX572" fmla="*/ 7153241 w 12192000"/>
              <a:gd name="connsiteY572" fmla="*/ 5398221 h 6858000"/>
              <a:gd name="connsiteX573" fmla="*/ 7117526 w 12192000"/>
              <a:gd name="connsiteY573" fmla="*/ 5426069 h 6858000"/>
              <a:gd name="connsiteX574" fmla="*/ 7108598 w 12192000"/>
              <a:gd name="connsiteY574" fmla="*/ 5414134 h 6858000"/>
              <a:gd name="connsiteX575" fmla="*/ 7108598 w 12192000"/>
              <a:gd name="connsiteY575" fmla="*/ 5398221 h 6858000"/>
              <a:gd name="connsiteX576" fmla="*/ 7139848 w 12192000"/>
              <a:gd name="connsiteY576" fmla="*/ 5398221 h 6858000"/>
              <a:gd name="connsiteX577" fmla="*/ 5679191 w 12192000"/>
              <a:gd name="connsiteY577" fmla="*/ 5361236 h 6858000"/>
              <a:gd name="connsiteX578" fmla="*/ 5710441 w 12192000"/>
              <a:gd name="connsiteY578" fmla="*/ 5385106 h 6858000"/>
              <a:gd name="connsiteX579" fmla="*/ 5684771 w 12192000"/>
              <a:gd name="connsiteY579" fmla="*/ 5433841 h 6858000"/>
              <a:gd name="connsiteX580" fmla="*/ 5665798 w 12192000"/>
              <a:gd name="connsiteY580" fmla="*/ 5488544 h 6858000"/>
              <a:gd name="connsiteX581" fmla="*/ 5642919 w 12192000"/>
              <a:gd name="connsiteY581" fmla="*/ 5480588 h 6858000"/>
              <a:gd name="connsiteX582" fmla="*/ 5630084 w 12192000"/>
              <a:gd name="connsiteY582" fmla="*/ 5460695 h 6858000"/>
              <a:gd name="connsiteX583" fmla="*/ 5679191 w 12192000"/>
              <a:gd name="connsiteY583" fmla="*/ 5361236 h 6858000"/>
              <a:gd name="connsiteX584" fmla="*/ 10725354 w 12192000"/>
              <a:gd name="connsiteY584" fmla="*/ 5344804 h 6858000"/>
              <a:gd name="connsiteX585" fmla="*/ 10756603 w 12192000"/>
              <a:gd name="connsiteY585" fmla="*/ 5368674 h 6858000"/>
              <a:gd name="connsiteX586" fmla="*/ 10730933 w 12192000"/>
              <a:gd name="connsiteY586" fmla="*/ 5417409 h 6858000"/>
              <a:gd name="connsiteX587" fmla="*/ 10711960 w 12192000"/>
              <a:gd name="connsiteY587" fmla="*/ 5472112 h 6858000"/>
              <a:gd name="connsiteX588" fmla="*/ 10689080 w 12192000"/>
              <a:gd name="connsiteY588" fmla="*/ 5464156 h 6858000"/>
              <a:gd name="connsiteX589" fmla="*/ 10676246 w 12192000"/>
              <a:gd name="connsiteY589" fmla="*/ 5444263 h 6858000"/>
              <a:gd name="connsiteX590" fmla="*/ 10725354 w 12192000"/>
              <a:gd name="connsiteY590" fmla="*/ 5344804 h 6858000"/>
              <a:gd name="connsiteX591" fmla="*/ 7962999 w 12192000"/>
              <a:gd name="connsiteY591" fmla="*/ 5344804 h 6858000"/>
              <a:gd name="connsiteX592" fmla="*/ 7994249 w 12192000"/>
              <a:gd name="connsiteY592" fmla="*/ 5368674 h 6858000"/>
              <a:gd name="connsiteX593" fmla="*/ 7968579 w 12192000"/>
              <a:gd name="connsiteY593" fmla="*/ 5417409 h 6858000"/>
              <a:gd name="connsiteX594" fmla="*/ 7949606 w 12192000"/>
              <a:gd name="connsiteY594" fmla="*/ 5472112 h 6858000"/>
              <a:gd name="connsiteX595" fmla="*/ 7926727 w 12192000"/>
              <a:gd name="connsiteY595" fmla="*/ 5464156 h 6858000"/>
              <a:gd name="connsiteX596" fmla="*/ 7913892 w 12192000"/>
              <a:gd name="connsiteY596" fmla="*/ 5444263 h 6858000"/>
              <a:gd name="connsiteX597" fmla="*/ 7962999 w 12192000"/>
              <a:gd name="connsiteY597" fmla="*/ 5344804 h 6858000"/>
              <a:gd name="connsiteX598" fmla="*/ 9518452 w 12192000"/>
              <a:gd name="connsiteY598" fmla="*/ 5338545 h 6858000"/>
              <a:gd name="connsiteX599" fmla="*/ 9516779 w 12192000"/>
              <a:gd name="connsiteY599" fmla="*/ 5357940 h 6858000"/>
              <a:gd name="connsiteX600" fmla="*/ 9505060 w 12192000"/>
              <a:gd name="connsiteY600" fmla="*/ 5374350 h 6858000"/>
              <a:gd name="connsiteX601" fmla="*/ 9505060 w 12192000"/>
              <a:gd name="connsiteY601" fmla="*/ 5342524 h 6858000"/>
              <a:gd name="connsiteX602" fmla="*/ 7171097 w 12192000"/>
              <a:gd name="connsiteY602" fmla="*/ 5338545 h 6858000"/>
              <a:gd name="connsiteX603" fmla="*/ 7169424 w 12192000"/>
              <a:gd name="connsiteY603" fmla="*/ 5357940 h 6858000"/>
              <a:gd name="connsiteX604" fmla="*/ 7157704 w 12192000"/>
              <a:gd name="connsiteY604" fmla="*/ 5374350 h 6858000"/>
              <a:gd name="connsiteX605" fmla="*/ 7157704 w 12192000"/>
              <a:gd name="connsiteY605" fmla="*/ 5342524 h 6858000"/>
              <a:gd name="connsiteX606" fmla="*/ 6228293 w 12192000"/>
              <a:gd name="connsiteY606" fmla="*/ 5325431 h 6858000"/>
              <a:gd name="connsiteX607" fmla="*/ 6231161 w 12192000"/>
              <a:gd name="connsiteY607" fmla="*/ 5326526 h 6858000"/>
              <a:gd name="connsiteX608" fmla="*/ 6217424 w 12192000"/>
              <a:gd name="connsiteY608" fmla="*/ 5351972 h 6858000"/>
              <a:gd name="connsiteX609" fmla="*/ 6215374 w 12192000"/>
              <a:gd name="connsiteY609" fmla="*/ 5355445 h 6858000"/>
              <a:gd name="connsiteX610" fmla="*/ 8512101 w 12192000"/>
              <a:gd name="connsiteY610" fmla="*/ 5308999 h 6858000"/>
              <a:gd name="connsiteX611" fmla="*/ 8543350 w 12192000"/>
              <a:gd name="connsiteY611" fmla="*/ 5320934 h 6858000"/>
              <a:gd name="connsiteX612" fmla="*/ 8525493 w 12192000"/>
              <a:gd name="connsiteY612" fmla="*/ 5348782 h 6858000"/>
              <a:gd name="connsiteX613" fmla="*/ 8543350 w 12192000"/>
              <a:gd name="connsiteY613" fmla="*/ 5384588 h 6858000"/>
              <a:gd name="connsiteX614" fmla="*/ 8529957 w 12192000"/>
              <a:gd name="connsiteY614" fmla="*/ 5401496 h 6858000"/>
              <a:gd name="connsiteX615" fmla="*/ 8530795 w 12192000"/>
              <a:gd name="connsiteY615" fmla="*/ 5409204 h 6858000"/>
              <a:gd name="connsiteX616" fmla="*/ 8530971 w 12192000"/>
              <a:gd name="connsiteY616" fmla="*/ 5409250 h 6858000"/>
              <a:gd name="connsiteX617" fmla="*/ 8518340 w 12192000"/>
              <a:gd name="connsiteY617" fmla="*/ 5430649 h 6858000"/>
              <a:gd name="connsiteX618" fmla="*/ 8485314 w 12192000"/>
              <a:gd name="connsiteY618" fmla="*/ 5428350 h 6858000"/>
              <a:gd name="connsiteX619" fmla="*/ 8462994 w 12192000"/>
              <a:gd name="connsiteY619" fmla="*/ 5428350 h 6858000"/>
              <a:gd name="connsiteX620" fmla="*/ 8431744 w 12192000"/>
              <a:gd name="connsiteY620" fmla="*/ 5499463 h 6858000"/>
              <a:gd name="connsiteX621" fmla="*/ 8387101 w 12192000"/>
              <a:gd name="connsiteY621" fmla="*/ 5567593 h 6858000"/>
              <a:gd name="connsiteX622" fmla="*/ 8386543 w 12192000"/>
              <a:gd name="connsiteY622" fmla="*/ 5573560 h 6858000"/>
              <a:gd name="connsiteX623" fmla="*/ 8382638 w 12192000"/>
              <a:gd name="connsiteY623" fmla="*/ 5579529 h 6858000"/>
              <a:gd name="connsiteX624" fmla="*/ 8375941 w 12192000"/>
              <a:gd name="connsiteY624" fmla="*/ 5565106 h 6858000"/>
              <a:gd name="connsiteX625" fmla="*/ 8369245 w 12192000"/>
              <a:gd name="connsiteY625" fmla="*/ 5547701 h 6858000"/>
              <a:gd name="connsiteX626" fmla="*/ 8396030 w 12192000"/>
              <a:gd name="connsiteY626" fmla="*/ 5521841 h 6858000"/>
              <a:gd name="connsiteX627" fmla="*/ 8409423 w 12192000"/>
              <a:gd name="connsiteY627" fmla="*/ 5484047 h 6858000"/>
              <a:gd name="connsiteX628" fmla="*/ 8443463 w 12192000"/>
              <a:gd name="connsiteY628" fmla="*/ 5434317 h 6858000"/>
              <a:gd name="connsiteX629" fmla="*/ 8480851 w 12192000"/>
              <a:gd name="connsiteY629" fmla="*/ 5384588 h 6858000"/>
              <a:gd name="connsiteX630" fmla="*/ 8496475 w 12192000"/>
              <a:gd name="connsiteY630" fmla="*/ 5345302 h 6858000"/>
              <a:gd name="connsiteX631" fmla="*/ 8512101 w 12192000"/>
              <a:gd name="connsiteY631" fmla="*/ 5308999 h 6858000"/>
              <a:gd name="connsiteX632" fmla="*/ 9597204 w 12192000"/>
              <a:gd name="connsiteY632" fmla="*/ 5280748 h 6858000"/>
              <a:gd name="connsiteX633" fmla="*/ 9596554 w 12192000"/>
              <a:gd name="connsiteY633" fmla="*/ 5281938 h 6858000"/>
              <a:gd name="connsiteX634" fmla="*/ 9593206 w 12192000"/>
              <a:gd name="connsiteY634" fmla="*/ 5303322 h 6858000"/>
              <a:gd name="connsiteX635" fmla="*/ 9585417 w 12192000"/>
              <a:gd name="connsiteY635" fmla="*/ 5314890 h 6858000"/>
              <a:gd name="connsiteX636" fmla="*/ 9585417 w 12192000"/>
              <a:gd name="connsiteY636" fmla="*/ 5282847 h 6858000"/>
              <a:gd name="connsiteX637" fmla="*/ 10401234 w 12192000"/>
              <a:gd name="connsiteY637" fmla="*/ 5275473 h 6858000"/>
              <a:gd name="connsiteX638" fmla="*/ 10419090 w 12192000"/>
              <a:gd name="connsiteY638" fmla="*/ 5279452 h 6858000"/>
              <a:gd name="connsiteX639" fmla="*/ 10418405 w 12192000"/>
              <a:gd name="connsiteY639" fmla="*/ 5284029 h 6858000"/>
              <a:gd name="connsiteX640" fmla="*/ 10417320 w 12192000"/>
              <a:gd name="connsiteY640" fmla="*/ 5285128 h 6858000"/>
              <a:gd name="connsiteX641" fmla="*/ 10416475 w 12192000"/>
              <a:gd name="connsiteY641" fmla="*/ 5287771 h 6858000"/>
              <a:gd name="connsiteX642" fmla="*/ 10410162 w 12192000"/>
              <a:gd name="connsiteY642" fmla="*/ 5291387 h 6858000"/>
              <a:gd name="connsiteX643" fmla="*/ 10404024 w 12192000"/>
              <a:gd name="connsiteY643" fmla="*/ 5284922 h 6858000"/>
              <a:gd name="connsiteX644" fmla="*/ 10401234 w 12192000"/>
              <a:gd name="connsiteY644" fmla="*/ 5275473 h 6858000"/>
              <a:gd name="connsiteX645" fmla="*/ 6261205 w 12192000"/>
              <a:gd name="connsiteY645" fmla="*/ 5243456 h 6858000"/>
              <a:gd name="connsiteX646" fmla="*/ 6262625 w 12192000"/>
              <a:gd name="connsiteY646" fmla="*/ 5243561 h 6858000"/>
              <a:gd name="connsiteX647" fmla="*/ 6269321 w 12192000"/>
              <a:gd name="connsiteY647" fmla="*/ 5247042 h 6858000"/>
              <a:gd name="connsiteX648" fmla="*/ 6262587 w 12192000"/>
              <a:gd name="connsiteY648" fmla="*/ 5255813 h 6858000"/>
              <a:gd name="connsiteX649" fmla="*/ 6259542 w 12192000"/>
              <a:gd name="connsiteY649" fmla="*/ 5245863 h 6858000"/>
              <a:gd name="connsiteX650" fmla="*/ 9554167 w 12192000"/>
              <a:gd name="connsiteY650" fmla="*/ 5243064 h 6858000"/>
              <a:gd name="connsiteX651" fmla="*/ 9572024 w 12192000"/>
              <a:gd name="connsiteY651" fmla="*/ 5243064 h 6858000"/>
              <a:gd name="connsiteX652" fmla="*/ 9559188 w 12192000"/>
              <a:gd name="connsiteY652" fmla="*/ 5280361 h 6858000"/>
              <a:gd name="connsiteX653" fmla="*/ 9536310 w 12192000"/>
              <a:gd name="connsiteY653" fmla="*/ 5314675 h 6858000"/>
              <a:gd name="connsiteX654" fmla="*/ 9535752 w 12192000"/>
              <a:gd name="connsiteY654" fmla="*/ 5322134 h 6858000"/>
              <a:gd name="connsiteX655" fmla="*/ 9531845 w 12192000"/>
              <a:gd name="connsiteY655" fmla="*/ 5326610 h 6858000"/>
              <a:gd name="connsiteX656" fmla="*/ 9523475 w 12192000"/>
              <a:gd name="connsiteY656" fmla="*/ 5312189 h 6858000"/>
              <a:gd name="connsiteX657" fmla="*/ 9518452 w 12192000"/>
              <a:gd name="connsiteY657" fmla="*/ 5294783 h 6858000"/>
              <a:gd name="connsiteX658" fmla="*/ 9539658 w 12192000"/>
              <a:gd name="connsiteY658" fmla="*/ 5277875 h 6858000"/>
              <a:gd name="connsiteX659" fmla="*/ 9554167 w 12192000"/>
              <a:gd name="connsiteY659" fmla="*/ 5243064 h 6858000"/>
              <a:gd name="connsiteX660" fmla="*/ 7206812 w 12192000"/>
              <a:gd name="connsiteY660" fmla="*/ 5243064 h 6858000"/>
              <a:gd name="connsiteX661" fmla="*/ 7224669 w 12192000"/>
              <a:gd name="connsiteY661" fmla="*/ 5243064 h 6858000"/>
              <a:gd name="connsiteX662" fmla="*/ 7211833 w 12192000"/>
              <a:gd name="connsiteY662" fmla="*/ 5280361 h 6858000"/>
              <a:gd name="connsiteX663" fmla="*/ 7188954 w 12192000"/>
              <a:gd name="connsiteY663" fmla="*/ 5314675 h 6858000"/>
              <a:gd name="connsiteX664" fmla="*/ 7188396 w 12192000"/>
              <a:gd name="connsiteY664" fmla="*/ 5322134 h 6858000"/>
              <a:gd name="connsiteX665" fmla="*/ 7184490 w 12192000"/>
              <a:gd name="connsiteY665" fmla="*/ 5326610 h 6858000"/>
              <a:gd name="connsiteX666" fmla="*/ 7176120 w 12192000"/>
              <a:gd name="connsiteY666" fmla="*/ 5312189 h 6858000"/>
              <a:gd name="connsiteX667" fmla="*/ 7171097 w 12192000"/>
              <a:gd name="connsiteY667" fmla="*/ 5294783 h 6858000"/>
              <a:gd name="connsiteX668" fmla="*/ 7192303 w 12192000"/>
              <a:gd name="connsiteY668" fmla="*/ 5277875 h 6858000"/>
              <a:gd name="connsiteX669" fmla="*/ 7206812 w 12192000"/>
              <a:gd name="connsiteY669" fmla="*/ 5243064 h 6858000"/>
              <a:gd name="connsiteX670" fmla="*/ 9936952 w 12192000"/>
              <a:gd name="connsiteY670" fmla="*/ 5227733 h 6858000"/>
              <a:gd name="connsiteX671" fmla="*/ 9954809 w 12192000"/>
              <a:gd name="connsiteY671" fmla="*/ 5259560 h 6858000"/>
              <a:gd name="connsiteX672" fmla="*/ 9942532 w 12192000"/>
              <a:gd name="connsiteY672" fmla="*/ 5258068 h 6858000"/>
              <a:gd name="connsiteX673" fmla="*/ 9936952 w 12192000"/>
              <a:gd name="connsiteY673" fmla="*/ 5247625 h 6858000"/>
              <a:gd name="connsiteX674" fmla="*/ 5764011 w 12192000"/>
              <a:gd name="connsiteY674" fmla="*/ 5221993 h 6858000"/>
              <a:gd name="connsiteX675" fmla="*/ 5772939 w 12192000"/>
              <a:gd name="connsiteY675" fmla="*/ 5241884 h 6858000"/>
              <a:gd name="connsiteX676" fmla="*/ 5768476 w 12192000"/>
              <a:gd name="connsiteY676" fmla="*/ 5255809 h 6858000"/>
              <a:gd name="connsiteX677" fmla="*/ 5750619 w 12192000"/>
              <a:gd name="connsiteY677" fmla="*/ 5257798 h 6858000"/>
              <a:gd name="connsiteX678" fmla="*/ 5741691 w 12192000"/>
              <a:gd name="connsiteY678" fmla="*/ 5257798 h 6858000"/>
              <a:gd name="connsiteX679" fmla="*/ 5741691 w 12192000"/>
              <a:gd name="connsiteY679" fmla="*/ 5245863 h 6858000"/>
              <a:gd name="connsiteX680" fmla="*/ 10810174 w 12192000"/>
              <a:gd name="connsiteY680" fmla="*/ 5205561 h 6858000"/>
              <a:gd name="connsiteX681" fmla="*/ 10819102 w 12192000"/>
              <a:gd name="connsiteY681" fmla="*/ 5225452 h 6858000"/>
              <a:gd name="connsiteX682" fmla="*/ 10814638 w 12192000"/>
              <a:gd name="connsiteY682" fmla="*/ 5239377 h 6858000"/>
              <a:gd name="connsiteX683" fmla="*/ 10796781 w 12192000"/>
              <a:gd name="connsiteY683" fmla="*/ 5241366 h 6858000"/>
              <a:gd name="connsiteX684" fmla="*/ 10787852 w 12192000"/>
              <a:gd name="connsiteY684" fmla="*/ 5241366 h 6858000"/>
              <a:gd name="connsiteX685" fmla="*/ 10787852 w 12192000"/>
              <a:gd name="connsiteY685" fmla="*/ 5229431 h 6858000"/>
              <a:gd name="connsiteX686" fmla="*/ 8047819 w 12192000"/>
              <a:gd name="connsiteY686" fmla="*/ 5205561 h 6858000"/>
              <a:gd name="connsiteX687" fmla="*/ 8056747 w 12192000"/>
              <a:gd name="connsiteY687" fmla="*/ 5225452 h 6858000"/>
              <a:gd name="connsiteX688" fmla="*/ 8052284 w 12192000"/>
              <a:gd name="connsiteY688" fmla="*/ 5239377 h 6858000"/>
              <a:gd name="connsiteX689" fmla="*/ 8034427 w 12192000"/>
              <a:gd name="connsiteY689" fmla="*/ 5241366 h 6858000"/>
              <a:gd name="connsiteX690" fmla="*/ 8025498 w 12192000"/>
              <a:gd name="connsiteY690" fmla="*/ 5241366 h 6858000"/>
              <a:gd name="connsiteX691" fmla="*/ 8025498 w 12192000"/>
              <a:gd name="connsiteY691" fmla="*/ 5229431 h 6858000"/>
              <a:gd name="connsiteX692" fmla="*/ 10456048 w 12192000"/>
              <a:gd name="connsiteY692" fmla="*/ 5202775 h 6858000"/>
              <a:gd name="connsiteX693" fmla="*/ 10453034 w 12192000"/>
              <a:gd name="connsiteY693" fmla="*/ 5213517 h 6858000"/>
              <a:gd name="connsiteX694" fmla="*/ 10440527 w 12192000"/>
              <a:gd name="connsiteY694" fmla="*/ 5226178 h 6858000"/>
              <a:gd name="connsiteX695" fmla="*/ 10436947 w 12192000"/>
              <a:gd name="connsiteY695" fmla="*/ 5211819 h 6858000"/>
              <a:gd name="connsiteX696" fmla="*/ 10455362 w 12192000"/>
              <a:gd name="connsiteY696" fmla="*/ 5202869 h 6858000"/>
              <a:gd name="connsiteX697" fmla="*/ 10258378 w 12192000"/>
              <a:gd name="connsiteY697" fmla="*/ 5199884 h 6858000"/>
              <a:gd name="connsiteX698" fmla="*/ 10244984 w 12192000"/>
              <a:gd name="connsiteY698" fmla="*/ 5215798 h 6858000"/>
              <a:gd name="connsiteX699" fmla="*/ 10248890 w 12192000"/>
              <a:gd name="connsiteY699" fmla="*/ 5230717 h 6858000"/>
              <a:gd name="connsiteX700" fmla="*/ 10262842 w 12192000"/>
              <a:gd name="connsiteY700" fmla="*/ 5239668 h 6858000"/>
              <a:gd name="connsiteX701" fmla="*/ 10236056 w 12192000"/>
              <a:gd name="connsiteY701" fmla="*/ 5259560 h 6858000"/>
              <a:gd name="connsiteX702" fmla="*/ 10214294 w 12192000"/>
              <a:gd name="connsiteY702" fmla="*/ 5257073 h 6858000"/>
              <a:gd name="connsiteX703" fmla="*/ 10195878 w 12192000"/>
              <a:gd name="connsiteY703" fmla="*/ 5251603 h 6858000"/>
              <a:gd name="connsiteX704" fmla="*/ 10207039 w 12192000"/>
              <a:gd name="connsiteY704" fmla="*/ 5248123 h 6858000"/>
              <a:gd name="connsiteX705" fmla="*/ 10218198 w 12192000"/>
              <a:gd name="connsiteY705" fmla="*/ 5247625 h 6858000"/>
              <a:gd name="connsiteX706" fmla="*/ 10218198 w 12192000"/>
              <a:gd name="connsiteY706" fmla="*/ 5243647 h 6858000"/>
              <a:gd name="connsiteX707" fmla="*/ 10228243 w 12192000"/>
              <a:gd name="connsiteY707" fmla="*/ 5212814 h 6858000"/>
              <a:gd name="connsiteX708" fmla="*/ 10258378 w 12192000"/>
              <a:gd name="connsiteY708" fmla="*/ 5199884 h 6858000"/>
              <a:gd name="connsiteX709" fmla="*/ 9981594 w 12192000"/>
              <a:gd name="connsiteY709" fmla="*/ 5183971 h 6858000"/>
              <a:gd name="connsiteX710" fmla="*/ 9990522 w 12192000"/>
              <a:gd name="connsiteY710" fmla="*/ 5191928 h 6858000"/>
              <a:gd name="connsiteX711" fmla="*/ 9989407 w 12192000"/>
              <a:gd name="connsiteY711" fmla="*/ 5199388 h 6858000"/>
              <a:gd name="connsiteX712" fmla="*/ 9981594 w 12192000"/>
              <a:gd name="connsiteY712" fmla="*/ 5203863 h 6858000"/>
              <a:gd name="connsiteX713" fmla="*/ 9975456 w 12192000"/>
              <a:gd name="connsiteY713" fmla="*/ 5197398 h 6858000"/>
              <a:gd name="connsiteX714" fmla="*/ 9972666 w 12192000"/>
              <a:gd name="connsiteY714" fmla="*/ 5187949 h 6858000"/>
              <a:gd name="connsiteX715" fmla="*/ 9977130 w 12192000"/>
              <a:gd name="connsiteY715" fmla="*/ 5185960 h 6858000"/>
              <a:gd name="connsiteX716" fmla="*/ 9981594 w 12192000"/>
              <a:gd name="connsiteY716" fmla="*/ 5183971 h 6858000"/>
              <a:gd name="connsiteX717" fmla="*/ 11341418 w 12192000"/>
              <a:gd name="connsiteY717" fmla="*/ 5177712 h 6858000"/>
              <a:gd name="connsiteX718" fmla="*/ 11350905 w 12192000"/>
              <a:gd name="connsiteY718" fmla="*/ 5219485 h 6858000"/>
              <a:gd name="connsiteX719" fmla="*/ 11350347 w 12192000"/>
              <a:gd name="connsiteY719" fmla="*/ 5261258 h 6858000"/>
              <a:gd name="connsiteX720" fmla="*/ 11336396 w 12192000"/>
              <a:gd name="connsiteY720" fmla="*/ 5272199 h 6858000"/>
              <a:gd name="connsiteX721" fmla="*/ 11332490 w 12192000"/>
              <a:gd name="connsiteY721" fmla="*/ 5289106 h 6858000"/>
              <a:gd name="connsiteX722" fmla="*/ 11354812 w 12192000"/>
              <a:gd name="connsiteY722" fmla="*/ 5305020 h 6858000"/>
              <a:gd name="connsiteX723" fmla="*/ 11350347 w 12192000"/>
              <a:gd name="connsiteY723" fmla="*/ 5316955 h 6858000"/>
              <a:gd name="connsiteX724" fmla="*/ 11319097 w 12192000"/>
              <a:gd name="connsiteY724" fmla="*/ 5305020 h 6858000"/>
              <a:gd name="connsiteX725" fmla="*/ 11310727 w 12192000"/>
              <a:gd name="connsiteY725" fmla="*/ 5293085 h 6858000"/>
              <a:gd name="connsiteX726" fmla="*/ 11305704 w 12192000"/>
              <a:gd name="connsiteY726" fmla="*/ 5281150 h 6858000"/>
              <a:gd name="connsiteX727" fmla="*/ 11310727 w 12192000"/>
              <a:gd name="connsiteY727" fmla="*/ 5274188 h 6858000"/>
              <a:gd name="connsiteX728" fmla="*/ 11319097 w 12192000"/>
              <a:gd name="connsiteY728" fmla="*/ 5273193 h 6858000"/>
              <a:gd name="connsiteX729" fmla="*/ 11305704 w 12192000"/>
              <a:gd name="connsiteY729" fmla="*/ 5229431 h 6858000"/>
              <a:gd name="connsiteX730" fmla="*/ 8579064 w 12192000"/>
              <a:gd name="connsiteY730" fmla="*/ 5177712 h 6858000"/>
              <a:gd name="connsiteX731" fmla="*/ 8588550 w 12192000"/>
              <a:gd name="connsiteY731" fmla="*/ 5219485 h 6858000"/>
              <a:gd name="connsiteX732" fmla="*/ 8587992 w 12192000"/>
              <a:gd name="connsiteY732" fmla="*/ 5261258 h 6858000"/>
              <a:gd name="connsiteX733" fmla="*/ 8574041 w 12192000"/>
              <a:gd name="connsiteY733" fmla="*/ 5272199 h 6858000"/>
              <a:gd name="connsiteX734" fmla="*/ 8570136 w 12192000"/>
              <a:gd name="connsiteY734" fmla="*/ 5289106 h 6858000"/>
              <a:gd name="connsiteX735" fmla="*/ 8589738 w 12192000"/>
              <a:gd name="connsiteY735" fmla="*/ 5303083 h 6858000"/>
              <a:gd name="connsiteX736" fmla="*/ 8588705 w 12192000"/>
              <a:gd name="connsiteY736" fmla="*/ 5307650 h 6858000"/>
              <a:gd name="connsiteX737" fmla="*/ 8584419 w 12192000"/>
              <a:gd name="connsiteY737" fmla="*/ 5315591 h 6858000"/>
              <a:gd name="connsiteX738" fmla="*/ 8556742 w 12192000"/>
              <a:gd name="connsiteY738" fmla="*/ 5305020 h 6858000"/>
              <a:gd name="connsiteX739" fmla="*/ 8548372 w 12192000"/>
              <a:gd name="connsiteY739" fmla="*/ 5293085 h 6858000"/>
              <a:gd name="connsiteX740" fmla="*/ 8543350 w 12192000"/>
              <a:gd name="connsiteY740" fmla="*/ 5281150 h 6858000"/>
              <a:gd name="connsiteX741" fmla="*/ 8548372 w 12192000"/>
              <a:gd name="connsiteY741" fmla="*/ 5274188 h 6858000"/>
              <a:gd name="connsiteX742" fmla="*/ 8556742 w 12192000"/>
              <a:gd name="connsiteY742" fmla="*/ 5273193 h 6858000"/>
              <a:gd name="connsiteX743" fmla="*/ 8543350 w 12192000"/>
              <a:gd name="connsiteY743" fmla="*/ 5229431 h 6858000"/>
              <a:gd name="connsiteX744" fmla="*/ 5813118 w 12192000"/>
              <a:gd name="connsiteY744" fmla="*/ 5158339 h 6858000"/>
              <a:gd name="connsiteX745" fmla="*/ 5813118 w 12192000"/>
              <a:gd name="connsiteY745" fmla="*/ 5162317 h 6858000"/>
              <a:gd name="connsiteX746" fmla="*/ 5804189 w 12192000"/>
              <a:gd name="connsiteY746" fmla="*/ 5174253 h 6858000"/>
              <a:gd name="connsiteX747" fmla="*/ 10859280 w 12192000"/>
              <a:gd name="connsiteY747" fmla="*/ 5141907 h 6858000"/>
              <a:gd name="connsiteX748" fmla="*/ 10859280 w 12192000"/>
              <a:gd name="connsiteY748" fmla="*/ 5145885 h 6858000"/>
              <a:gd name="connsiteX749" fmla="*/ 10850352 w 12192000"/>
              <a:gd name="connsiteY749" fmla="*/ 5157821 h 6858000"/>
              <a:gd name="connsiteX750" fmla="*/ 8096926 w 12192000"/>
              <a:gd name="connsiteY750" fmla="*/ 5141907 h 6858000"/>
              <a:gd name="connsiteX751" fmla="*/ 8096926 w 12192000"/>
              <a:gd name="connsiteY751" fmla="*/ 5145885 h 6858000"/>
              <a:gd name="connsiteX752" fmla="*/ 8087997 w 12192000"/>
              <a:gd name="connsiteY752" fmla="*/ 5157821 h 6858000"/>
              <a:gd name="connsiteX753" fmla="*/ 7354132 w 12192000"/>
              <a:gd name="connsiteY753" fmla="*/ 5115756 h 6858000"/>
              <a:gd name="connsiteX754" fmla="*/ 7358595 w 12192000"/>
              <a:gd name="connsiteY754" fmla="*/ 5115756 h 6858000"/>
              <a:gd name="connsiteX755" fmla="*/ 7349667 w 12192000"/>
              <a:gd name="connsiteY755" fmla="*/ 5135648 h 6858000"/>
              <a:gd name="connsiteX756" fmla="*/ 7350225 w 12192000"/>
              <a:gd name="connsiteY756" fmla="*/ 5125702 h 6858000"/>
              <a:gd name="connsiteX757" fmla="*/ 7354132 w 12192000"/>
              <a:gd name="connsiteY757" fmla="*/ 5115756 h 6858000"/>
              <a:gd name="connsiteX758" fmla="*/ 10316412 w 12192000"/>
              <a:gd name="connsiteY758" fmla="*/ 5076555 h 6858000"/>
              <a:gd name="connsiteX759" fmla="*/ 10322551 w 12192000"/>
              <a:gd name="connsiteY759" fmla="*/ 5088987 h 6858000"/>
              <a:gd name="connsiteX760" fmla="*/ 10325341 w 12192000"/>
              <a:gd name="connsiteY760" fmla="*/ 5104403 h 6858000"/>
              <a:gd name="connsiteX761" fmla="*/ 10297440 w 12192000"/>
              <a:gd name="connsiteY761" fmla="*/ 5151646 h 6858000"/>
              <a:gd name="connsiteX762" fmla="*/ 10262842 w 12192000"/>
              <a:gd name="connsiteY762" fmla="*/ 5195906 h 6858000"/>
              <a:gd name="connsiteX763" fmla="*/ 10269538 w 12192000"/>
              <a:gd name="connsiteY763" fmla="*/ 5168057 h 6858000"/>
              <a:gd name="connsiteX764" fmla="*/ 10276234 w 12192000"/>
              <a:gd name="connsiteY764" fmla="*/ 5140209 h 6858000"/>
              <a:gd name="connsiteX765" fmla="*/ 10298556 w 12192000"/>
              <a:gd name="connsiteY765" fmla="*/ 5122804 h 6858000"/>
              <a:gd name="connsiteX766" fmla="*/ 10307484 w 12192000"/>
              <a:gd name="connsiteY766" fmla="*/ 5096447 h 6858000"/>
              <a:gd name="connsiteX767" fmla="*/ 10308600 w 12192000"/>
              <a:gd name="connsiteY767" fmla="*/ 5085009 h 6858000"/>
              <a:gd name="connsiteX768" fmla="*/ 10316412 w 12192000"/>
              <a:gd name="connsiteY768" fmla="*/ 5076555 h 6858000"/>
              <a:gd name="connsiteX769" fmla="*/ 10035165 w 12192000"/>
              <a:gd name="connsiteY769" fmla="*/ 5040749 h 6858000"/>
              <a:gd name="connsiteX770" fmla="*/ 10066415 w 12192000"/>
              <a:gd name="connsiteY770" fmla="*/ 5076555 h 6858000"/>
              <a:gd name="connsiteX771" fmla="*/ 10035165 w 12192000"/>
              <a:gd name="connsiteY771" fmla="*/ 5116339 h 6858000"/>
              <a:gd name="connsiteX772" fmla="*/ 10013960 w 12192000"/>
              <a:gd name="connsiteY772" fmla="*/ 5105895 h 6858000"/>
              <a:gd name="connsiteX773" fmla="*/ 9999452 w 12192000"/>
              <a:gd name="connsiteY773" fmla="*/ 5092468 h 6858000"/>
              <a:gd name="connsiteX774" fmla="*/ 10008380 w 12192000"/>
              <a:gd name="connsiteY774" fmla="*/ 5088987 h 6858000"/>
              <a:gd name="connsiteX775" fmla="*/ 10017308 w 12192000"/>
              <a:gd name="connsiteY775" fmla="*/ 5088490 h 6858000"/>
              <a:gd name="connsiteX776" fmla="*/ 11435168 w 12192000"/>
              <a:gd name="connsiteY776" fmla="*/ 5038469 h 6858000"/>
              <a:gd name="connsiteX777" fmla="*/ 11439632 w 12192000"/>
              <a:gd name="connsiteY777" fmla="*/ 5038469 h 6858000"/>
              <a:gd name="connsiteX778" fmla="*/ 11439632 w 12192000"/>
              <a:gd name="connsiteY778" fmla="*/ 5050404 h 6858000"/>
              <a:gd name="connsiteX779" fmla="*/ 11435168 w 12192000"/>
              <a:gd name="connsiteY779" fmla="*/ 5038469 h 6858000"/>
              <a:gd name="connsiteX780" fmla="*/ 8672812 w 12192000"/>
              <a:gd name="connsiteY780" fmla="*/ 5038469 h 6858000"/>
              <a:gd name="connsiteX781" fmla="*/ 8677277 w 12192000"/>
              <a:gd name="connsiteY781" fmla="*/ 5038469 h 6858000"/>
              <a:gd name="connsiteX782" fmla="*/ 8677277 w 12192000"/>
              <a:gd name="connsiteY782" fmla="*/ 5050404 h 6858000"/>
              <a:gd name="connsiteX783" fmla="*/ 8672812 w 12192000"/>
              <a:gd name="connsiteY783" fmla="*/ 5038469 h 6858000"/>
              <a:gd name="connsiteX784" fmla="*/ 9674701 w 12192000"/>
              <a:gd name="connsiteY784" fmla="*/ 5036189 h 6858000"/>
              <a:gd name="connsiteX785" fmla="*/ 9701486 w 12192000"/>
              <a:gd name="connsiteY785" fmla="*/ 5036189 h 6858000"/>
              <a:gd name="connsiteX786" fmla="*/ 9684188 w 12192000"/>
              <a:gd name="connsiteY786" fmla="*/ 5060556 h 6858000"/>
              <a:gd name="connsiteX787" fmla="*/ 9670238 w 12192000"/>
              <a:gd name="connsiteY787" fmla="*/ 5087908 h 6858000"/>
              <a:gd name="connsiteX788" fmla="*/ 9662424 w 12192000"/>
              <a:gd name="connsiteY788" fmla="*/ 5123215 h 6858000"/>
              <a:gd name="connsiteX789" fmla="*/ 9647916 w 12192000"/>
              <a:gd name="connsiteY789" fmla="*/ 5155539 h 6858000"/>
              <a:gd name="connsiteX790" fmla="*/ 9621130 w 12192000"/>
              <a:gd name="connsiteY790" fmla="*/ 5159518 h 6858000"/>
              <a:gd name="connsiteX791" fmla="*/ 9613318 w 12192000"/>
              <a:gd name="connsiteY791" fmla="*/ 5155043 h 6858000"/>
              <a:gd name="connsiteX792" fmla="*/ 9612202 w 12192000"/>
              <a:gd name="connsiteY792" fmla="*/ 5147583 h 6858000"/>
              <a:gd name="connsiteX793" fmla="*/ 9638988 w 12192000"/>
              <a:gd name="connsiteY793" fmla="*/ 5115756 h 6858000"/>
              <a:gd name="connsiteX794" fmla="*/ 9656844 w 12192000"/>
              <a:gd name="connsiteY794" fmla="*/ 5075973 h 6858000"/>
              <a:gd name="connsiteX795" fmla="*/ 9674701 w 12192000"/>
              <a:gd name="connsiteY795" fmla="*/ 5036189 h 6858000"/>
              <a:gd name="connsiteX796" fmla="*/ 7327345 w 12192000"/>
              <a:gd name="connsiteY796" fmla="*/ 5036189 h 6858000"/>
              <a:gd name="connsiteX797" fmla="*/ 7354132 w 12192000"/>
              <a:gd name="connsiteY797" fmla="*/ 5036189 h 6858000"/>
              <a:gd name="connsiteX798" fmla="*/ 7336833 w 12192000"/>
              <a:gd name="connsiteY798" fmla="*/ 5060556 h 6858000"/>
              <a:gd name="connsiteX799" fmla="*/ 7322882 w 12192000"/>
              <a:gd name="connsiteY799" fmla="*/ 5087908 h 6858000"/>
              <a:gd name="connsiteX800" fmla="*/ 7315069 w 12192000"/>
              <a:gd name="connsiteY800" fmla="*/ 5123215 h 6858000"/>
              <a:gd name="connsiteX801" fmla="*/ 7300560 w 12192000"/>
              <a:gd name="connsiteY801" fmla="*/ 5155539 h 6858000"/>
              <a:gd name="connsiteX802" fmla="*/ 7273775 w 12192000"/>
              <a:gd name="connsiteY802" fmla="*/ 5159518 h 6858000"/>
              <a:gd name="connsiteX803" fmla="*/ 7265963 w 12192000"/>
              <a:gd name="connsiteY803" fmla="*/ 5155043 h 6858000"/>
              <a:gd name="connsiteX804" fmla="*/ 7264847 w 12192000"/>
              <a:gd name="connsiteY804" fmla="*/ 5147583 h 6858000"/>
              <a:gd name="connsiteX805" fmla="*/ 7291632 w 12192000"/>
              <a:gd name="connsiteY805" fmla="*/ 5115756 h 6858000"/>
              <a:gd name="connsiteX806" fmla="*/ 7309489 w 12192000"/>
              <a:gd name="connsiteY806" fmla="*/ 5075973 h 6858000"/>
              <a:gd name="connsiteX807" fmla="*/ 7327345 w 12192000"/>
              <a:gd name="connsiteY807" fmla="*/ 5036189 h 6858000"/>
              <a:gd name="connsiteX808" fmla="*/ 9717890 w 12192000"/>
              <a:gd name="connsiteY808" fmla="*/ 5000014 h 6858000"/>
              <a:gd name="connsiteX809" fmla="*/ 9713774 w 12192000"/>
              <a:gd name="connsiteY809" fmla="*/ 5017303 h 6858000"/>
              <a:gd name="connsiteX810" fmla="*/ 9705950 w 12192000"/>
              <a:gd name="connsiteY810" fmla="*/ 5008340 h 6858000"/>
              <a:gd name="connsiteX811" fmla="*/ 11488738 w 12192000"/>
              <a:gd name="connsiteY811" fmla="*/ 4994707 h 6858000"/>
              <a:gd name="connsiteX812" fmla="*/ 11486506 w 12192000"/>
              <a:gd name="connsiteY812" fmla="*/ 5000674 h 6858000"/>
              <a:gd name="connsiteX813" fmla="*/ 11484274 w 12192000"/>
              <a:gd name="connsiteY813" fmla="*/ 5006642 h 6858000"/>
              <a:gd name="connsiteX814" fmla="*/ 11470882 w 12192000"/>
              <a:gd name="connsiteY814" fmla="*/ 5006642 h 6858000"/>
              <a:gd name="connsiteX815" fmla="*/ 11488738 w 12192000"/>
              <a:gd name="connsiteY815" fmla="*/ 4994707 h 6858000"/>
              <a:gd name="connsiteX816" fmla="*/ 8726383 w 12192000"/>
              <a:gd name="connsiteY816" fmla="*/ 4994707 h 6858000"/>
              <a:gd name="connsiteX817" fmla="*/ 8724152 w 12192000"/>
              <a:gd name="connsiteY817" fmla="*/ 5000674 h 6858000"/>
              <a:gd name="connsiteX818" fmla="*/ 8721920 w 12192000"/>
              <a:gd name="connsiteY818" fmla="*/ 5006642 h 6858000"/>
              <a:gd name="connsiteX819" fmla="*/ 8708527 w 12192000"/>
              <a:gd name="connsiteY819" fmla="*/ 5006642 h 6858000"/>
              <a:gd name="connsiteX820" fmla="*/ 8726383 w 12192000"/>
              <a:gd name="connsiteY820" fmla="*/ 4994707 h 6858000"/>
              <a:gd name="connsiteX821" fmla="*/ 7407702 w 12192000"/>
              <a:gd name="connsiteY821" fmla="*/ 4984470 h 6858000"/>
              <a:gd name="connsiteX822" fmla="*/ 7412167 w 12192000"/>
              <a:gd name="connsiteY822" fmla="*/ 5008340 h 6858000"/>
              <a:gd name="connsiteX823" fmla="*/ 7407702 w 12192000"/>
              <a:gd name="connsiteY823" fmla="*/ 5044145 h 6858000"/>
              <a:gd name="connsiteX824" fmla="*/ 7389845 w 12192000"/>
              <a:gd name="connsiteY824" fmla="*/ 5044145 h 6858000"/>
              <a:gd name="connsiteX825" fmla="*/ 7358595 w 12192000"/>
              <a:gd name="connsiteY825" fmla="*/ 5008340 h 6858000"/>
              <a:gd name="connsiteX826" fmla="*/ 7371431 w 12192000"/>
              <a:gd name="connsiteY826" fmla="*/ 4999389 h 6858000"/>
              <a:gd name="connsiteX827" fmla="*/ 7380917 w 12192000"/>
              <a:gd name="connsiteY827" fmla="*/ 5008340 h 6858000"/>
              <a:gd name="connsiteX828" fmla="*/ 8721920 w 12192000"/>
              <a:gd name="connsiteY828" fmla="*/ 4954924 h 6858000"/>
              <a:gd name="connsiteX829" fmla="*/ 8742627 w 12192000"/>
              <a:gd name="connsiteY829" fmla="*/ 4954924 h 6858000"/>
              <a:gd name="connsiteX830" fmla="*/ 8741675 w 12192000"/>
              <a:gd name="connsiteY830" fmla="*/ 4956621 h 6858000"/>
              <a:gd name="connsiteX831" fmla="*/ 8738048 w 12192000"/>
              <a:gd name="connsiteY831" fmla="*/ 4974835 h 6858000"/>
              <a:gd name="connsiteX832" fmla="*/ 8737146 w 12192000"/>
              <a:gd name="connsiteY832" fmla="*/ 4977860 h 6858000"/>
              <a:gd name="connsiteX833" fmla="*/ 8730848 w 12192000"/>
              <a:gd name="connsiteY833" fmla="*/ 4982771 h 6858000"/>
              <a:gd name="connsiteX834" fmla="*/ 8721920 w 12192000"/>
              <a:gd name="connsiteY834" fmla="*/ 4970836 h 6858000"/>
              <a:gd name="connsiteX835" fmla="*/ 11515523 w 12192000"/>
              <a:gd name="connsiteY835" fmla="*/ 4935031 h 6858000"/>
              <a:gd name="connsiteX836" fmla="*/ 11528916 w 12192000"/>
              <a:gd name="connsiteY836" fmla="*/ 4939010 h 6858000"/>
              <a:gd name="connsiteX837" fmla="*/ 11528916 w 12192000"/>
              <a:gd name="connsiteY837" fmla="*/ 4954924 h 6858000"/>
              <a:gd name="connsiteX838" fmla="*/ 11493202 w 12192000"/>
              <a:gd name="connsiteY838" fmla="*/ 4982771 h 6858000"/>
              <a:gd name="connsiteX839" fmla="*/ 11484274 w 12192000"/>
              <a:gd name="connsiteY839" fmla="*/ 4970836 h 6858000"/>
              <a:gd name="connsiteX840" fmla="*/ 11484274 w 12192000"/>
              <a:gd name="connsiteY840" fmla="*/ 4954924 h 6858000"/>
              <a:gd name="connsiteX841" fmla="*/ 11515523 w 12192000"/>
              <a:gd name="connsiteY841" fmla="*/ 4954924 h 6858000"/>
              <a:gd name="connsiteX842" fmla="*/ 8753170 w 12192000"/>
              <a:gd name="connsiteY842" fmla="*/ 4935031 h 6858000"/>
              <a:gd name="connsiteX843" fmla="*/ 8753699 w 12192000"/>
              <a:gd name="connsiteY843" fmla="*/ 4935189 h 6858000"/>
              <a:gd name="connsiteX844" fmla="*/ 8753170 w 12192000"/>
              <a:gd name="connsiteY844" fmla="*/ 4936134 h 6858000"/>
              <a:gd name="connsiteX845" fmla="*/ 7456809 w 12192000"/>
              <a:gd name="connsiteY845" fmla="*/ 4912858 h 6858000"/>
              <a:gd name="connsiteX846" fmla="*/ 7447880 w 12192000"/>
              <a:gd name="connsiteY846" fmla="*/ 4944686 h 6858000"/>
              <a:gd name="connsiteX847" fmla="*/ 7434488 w 12192000"/>
              <a:gd name="connsiteY847" fmla="*/ 4944686 h 6858000"/>
              <a:gd name="connsiteX848" fmla="*/ 10097665 w 12192000"/>
              <a:gd name="connsiteY848" fmla="*/ 4901506 h 6858000"/>
              <a:gd name="connsiteX849" fmla="*/ 10128914 w 12192000"/>
              <a:gd name="connsiteY849" fmla="*/ 4925377 h 6858000"/>
              <a:gd name="connsiteX850" fmla="*/ 10103245 w 12192000"/>
              <a:gd name="connsiteY850" fmla="*/ 4974112 h 6858000"/>
              <a:gd name="connsiteX851" fmla="*/ 10084272 w 12192000"/>
              <a:gd name="connsiteY851" fmla="*/ 5028814 h 6858000"/>
              <a:gd name="connsiteX852" fmla="*/ 10061392 w 12192000"/>
              <a:gd name="connsiteY852" fmla="*/ 5020858 h 6858000"/>
              <a:gd name="connsiteX853" fmla="*/ 10048558 w 12192000"/>
              <a:gd name="connsiteY853" fmla="*/ 5000966 h 6858000"/>
              <a:gd name="connsiteX854" fmla="*/ 10097665 w 12192000"/>
              <a:gd name="connsiteY854" fmla="*/ 4901506 h 6858000"/>
              <a:gd name="connsiteX855" fmla="*/ 9710416 w 12192000"/>
              <a:gd name="connsiteY855" fmla="*/ 4900923 h 6858000"/>
              <a:gd name="connsiteX856" fmla="*/ 9732736 w 12192000"/>
              <a:gd name="connsiteY856" fmla="*/ 4904902 h 6858000"/>
              <a:gd name="connsiteX857" fmla="*/ 9719344 w 12192000"/>
              <a:gd name="connsiteY857" fmla="*/ 4976513 h 6858000"/>
              <a:gd name="connsiteX858" fmla="*/ 9709299 w 12192000"/>
              <a:gd name="connsiteY858" fmla="*/ 4954135 h 6858000"/>
              <a:gd name="connsiteX859" fmla="*/ 9705950 w 12192000"/>
              <a:gd name="connsiteY859" fmla="*/ 4928772 h 6858000"/>
              <a:gd name="connsiteX860" fmla="*/ 9705950 w 12192000"/>
              <a:gd name="connsiteY860" fmla="*/ 4908881 h 6858000"/>
              <a:gd name="connsiteX861" fmla="*/ 9708184 w 12192000"/>
              <a:gd name="connsiteY861" fmla="*/ 4904902 h 6858000"/>
              <a:gd name="connsiteX862" fmla="*/ 9710416 w 12192000"/>
              <a:gd name="connsiteY862" fmla="*/ 4900923 h 6858000"/>
              <a:gd name="connsiteX863" fmla="*/ 7363060 w 12192000"/>
              <a:gd name="connsiteY863" fmla="*/ 4900923 h 6858000"/>
              <a:gd name="connsiteX864" fmla="*/ 7385381 w 12192000"/>
              <a:gd name="connsiteY864" fmla="*/ 4904902 h 6858000"/>
              <a:gd name="connsiteX865" fmla="*/ 7371988 w 12192000"/>
              <a:gd name="connsiteY865" fmla="*/ 4976513 h 6858000"/>
              <a:gd name="connsiteX866" fmla="*/ 7361944 w 12192000"/>
              <a:gd name="connsiteY866" fmla="*/ 4954135 h 6858000"/>
              <a:gd name="connsiteX867" fmla="*/ 7358595 w 12192000"/>
              <a:gd name="connsiteY867" fmla="*/ 4928772 h 6858000"/>
              <a:gd name="connsiteX868" fmla="*/ 7358595 w 12192000"/>
              <a:gd name="connsiteY868" fmla="*/ 4908881 h 6858000"/>
              <a:gd name="connsiteX869" fmla="*/ 7360828 w 12192000"/>
              <a:gd name="connsiteY869" fmla="*/ 4904902 h 6858000"/>
              <a:gd name="connsiteX870" fmla="*/ 7363060 w 12192000"/>
              <a:gd name="connsiteY870" fmla="*/ 4900923 h 6858000"/>
              <a:gd name="connsiteX871" fmla="*/ 8774717 w 12192000"/>
              <a:gd name="connsiteY871" fmla="*/ 4898130 h 6858000"/>
              <a:gd name="connsiteX872" fmla="*/ 8772925 w 12192000"/>
              <a:gd name="connsiteY872" fmla="*/ 4900923 h 6858000"/>
              <a:gd name="connsiteX873" fmla="*/ 8771026 w 12192000"/>
              <a:gd name="connsiteY873" fmla="*/ 4904308 h 6858000"/>
              <a:gd name="connsiteX874" fmla="*/ 8771026 w 12192000"/>
              <a:gd name="connsiteY874" fmla="*/ 4899226 h 6858000"/>
              <a:gd name="connsiteX875" fmla="*/ 11546773 w 12192000"/>
              <a:gd name="connsiteY875" fmla="*/ 4895247 h 6858000"/>
              <a:gd name="connsiteX876" fmla="*/ 11545100 w 12192000"/>
              <a:gd name="connsiteY876" fmla="*/ 4914642 h 6858000"/>
              <a:gd name="connsiteX877" fmla="*/ 11533380 w 12192000"/>
              <a:gd name="connsiteY877" fmla="*/ 4931053 h 6858000"/>
              <a:gd name="connsiteX878" fmla="*/ 11533380 w 12192000"/>
              <a:gd name="connsiteY878" fmla="*/ 4899226 h 6858000"/>
              <a:gd name="connsiteX879" fmla="*/ 9759522 w 12192000"/>
              <a:gd name="connsiteY879" fmla="*/ 4841248 h 6858000"/>
              <a:gd name="connsiteX880" fmla="*/ 9759522 w 12192000"/>
              <a:gd name="connsiteY880" fmla="*/ 4849205 h 6858000"/>
              <a:gd name="connsiteX881" fmla="*/ 9746128 w 12192000"/>
              <a:gd name="connsiteY881" fmla="*/ 4869097 h 6858000"/>
              <a:gd name="connsiteX882" fmla="*/ 9723808 w 12192000"/>
              <a:gd name="connsiteY882" fmla="*/ 4877053 h 6858000"/>
              <a:gd name="connsiteX883" fmla="*/ 9741665 w 12192000"/>
              <a:gd name="connsiteY883" fmla="*/ 4849205 h 6858000"/>
              <a:gd name="connsiteX884" fmla="*/ 7412167 w 12192000"/>
              <a:gd name="connsiteY884" fmla="*/ 4841248 h 6858000"/>
              <a:gd name="connsiteX885" fmla="*/ 7412167 w 12192000"/>
              <a:gd name="connsiteY885" fmla="*/ 4849205 h 6858000"/>
              <a:gd name="connsiteX886" fmla="*/ 7398773 w 12192000"/>
              <a:gd name="connsiteY886" fmla="*/ 4869097 h 6858000"/>
              <a:gd name="connsiteX887" fmla="*/ 7376453 w 12192000"/>
              <a:gd name="connsiteY887" fmla="*/ 4877053 h 6858000"/>
              <a:gd name="connsiteX888" fmla="*/ 7394310 w 12192000"/>
              <a:gd name="connsiteY888" fmla="*/ 4849205 h 6858000"/>
              <a:gd name="connsiteX889" fmla="*/ 5141436 w 12192000"/>
              <a:gd name="connsiteY889" fmla="*/ 4806044 h 6858000"/>
              <a:gd name="connsiteX890" fmla="*/ 5159294 w 12192000"/>
              <a:gd name="connsiteY890" fmla="*/ 4810022 h 6858000"/>
              <a:gd name="connsiteX891" fmla="*/ 5150365 w 12192000"/>
              <a:gd name="connsiteY891" fmla="*/ 4817980 h 6858000"/>
              <a:gd name="connsiteX892" fmla="*/ 5144226 w 12192000"/>
              <a:gd name="connsiteY892" fmla="*/ 4813504 h 6858000"/>
              <a:gd name="connsiteX893" fmla="*/ 5141436 w 12192000"/>
              <a:gd name="connsiteY893" fmla="*/ 4806044 h 6858000"/>
              <a:gd name="connsiteX894" fmla="*/ 11582488 w 12192000"/>
              <a:gd name="connsiteY894" fmla="*/ 4799767 h 6858000"/>
              <a:gd name="connsiteX895" fmla="*/ 11600345 w 12192000"/>
              <a:gd name="connsiteY895" fmla="*/ 4799767 h 6858000"/>
              <a:gd name="connsiteX896" fmla="*/ 11587510 w 12192000"/>
              <a:gd name="connsiteY896" fmla="*/ 4837063 h 6858000"/>
              <a:gd name="connsiteX897" fmla="*/ 11564630 w 12192000"/>
              <a:gd name="connsiteY897" fmla="*/ 4871377 h 6858000"/>
              <a:gd name="connsiteX898" fmla="*/ 11564072 w 12192000"/>
              <a:gd name="connsiteY898" fmla="*/ 4878836 h 6858000"/>
              <a:gd name="connsiteX899" fmla="*/ 11560166 w 12192000"/>
              <a:gd name="connsiteY899" fmla="*/ 4883312 h 6858000"/>
              <a:gd name="connsiteX900" fmla="*/ 11551796 w 12192000"/>
              <a:gd name="connsiteY900" fmla="*/ 4868891 h 6858000"/>
              <a:gd name="connsiteX901" fmla="*/ 11546773 w 12192000"/>
              <a:gd name="connsiteY901" fmla="*/ 4851486 h 6858000"/>
              <a:gd name="connsiteX902" fmla="*/ 11567978 w 12192000"/>
              <a:gd name="connsiteY902" fmla="*/ 4834577 h 6858000"/>
              <a:gd name="connsiteX903" fmla="*/ 11582488 w 12192000"/>
              <a:gd name="connsiteY903" fmla="*/ 4799767 h 6858000"/>
              <a:gd name="connsiteX904" fmla="*/ 8820133 w 12192000"/>
              <a:gd name="connsiteY904" fmla="*/ 4799767 h 6858000"/>
              <a:gd name="connsiteX905" fmla="*/ 8827306 w 12192000"/>
              <a:gd name="connsiteY905" fmla="*/ 4799767 h 6858000"/>
              <a:gd name="connsiteX906" fmla="*/ 8816311 w 12192000"/>
              <a:gd name="connsiteY906" fmla="*/ 4824464 h 6858000"/>
              <a:gd name="connsiteX907" fmla="*/ 8808638 w 12192000"/>
              <a:gd name="connsiteY907" fmla="*/ 4845227 h 6858000"/>
              <a:gd name="connsiteX908" fmla="*/ 8791353 w 12192000"/>
              <a:gd name="connsiteY908" fmla="*/ 4872184 h 6858000"/>
              <a:gd name="connsiteX909" fmla="*/ 8789441 w 12192000"/>
              <a:gd name="connsiteY909" fmla="*/ 4868891 h 6858000"/>
              <a:gd name="connsiteX910" fmla="*/ 8784418 w 12192000"/>
              <a:gd name="connsiteY910" fmla="*/ 4851486 h 6858000"/>
              <a:gd name="connsiteX911" fmla="*/ 8805624 w 12192000"/>
              <a:gd name="connsiteY911" fmla="*/ 4834577 h 6858000"/>
              <a:gd name="connsiteX912" fmla="*/ 8820133 w 12192000"/>
              <a:gd name="connsiteY912" fmla="*/ 4799767 h 6858000"/>
              <a:gd name="connsiteX913" fmla="*/ 5159294 w 12192000"/>
              <a:gd name="connsiteY913" fmla="*/ 4774217 h 6858000"/>
              <a:gd name="connsiteX914" fmla="*/ 5172687 w 12192000"/>
              <a:gd name="connsiteY914" fmla="*/ 4786152 h 6858000"/>
              <a:gd name="connsiteX915" fmla="*/ 5168222 w 12192000"/>
              <a:gd name="connsiteY915" fmla="*/ 4786152 h 6858000"/>
              <a:gd name="connsiteX916" fmla="*/ 5160409 w 12192000"/>
              <a:gd name="connsiteY916" fmla="*/ 4781676 h 6858000"/>
              <a:gd name="connsiteX917" fmla="*/ 5159294 w 12192000"/>
              <a:gd name="connsiteY917" fmla="*/ 4774217 h 6858000"/>
              <a:gd name="connsiteX918" fmla="*/ 10182486 w 12192000"/>
              <a:gd name="connsiteY918" fmla="*/ 4762263 h 6858000"/>
              <a:gd name="connsiteX919" fmla="*/ 10191414 w 12192000"/>
              <a:gd name="connsiteY919" fmla="*/ 4782155 h 6858000"/>
              <a:gd name="connsiteX920" fmla="*/ 10186950 w 12192000"/>
              <a:gd name="connsiteY920" fmla="*/ 4796080 h 6858000"/>
              <a:gd name="connsiteX921" fmla="*/ 10169092 w 12192000"/>
              <a:gd name="connsiteY921" fmla="*/ 4798069 h 6858000"/>
              <a:gd name="connsiteX922" fmla="*/ 10160164 w 12192000"/>
              <a:gd name="connsiteY922" fmla="*/ 4798069 h 6858000"/>
              <a:gd name="connsiteX923" fmla="*/ 10160164 w 12192000"/>
              <a:gd name="connsiteY923" fmla="*/ 4786133 h 6858000"/>
              <a:gd name="connsiteX924" fmla="*/ 5552147 w 12192000"/>
              <a:gd name="connsiteY924" fmla="*/ 4718520 h 6858000"/>
              <a:gd name="connsiteX925" fmla="*/ 5570004 w 12192000"/>
              <a:gd name="connsiteY925" fmla="*/ 4726476 h 6858000"/>
              <a:gd name="connsiteX926" fmla="*/ 5556611 w 12192000"/>
              <a:gd name="connsiteY926" fmla="*/ 4730455 h 6858000"/>
              <a:gd name="connsiteX927" fmla="*/ 5552705 w 12192000"/>
              <a:gd name="connsiteY927" fmla="*/ 4725979 h 6858000"/>
              <a:gd name="connsiteX928" fmla="*/ 5552147 w 12192000"/>
              <a:gd name="connsiteY928" fmla="*/ 4718520 h 6858000"/>
              <a:gd name="connsiteX929" fmla="*/ 10231592 w 12192000"/>
              <a:gd name="connsiteY929" fmla="*/ 4698609 h 6858000"/>
              <a:gd name="connsiteX930" fmla="*/ 10231592 w 12192000"/>
              <a:gd name="connsiteY930" fmla="*/ 4702587 h 6858000"/>
              <a:gd name="connsiteX931" fmla="*/ 10222664 w 12192000"/>
              <a:gd name="connsiteY931" fmla="*/ 4714523 h 6858000"/>
              <a:gd name="connsiteX932" fmla="*/ 9817556 w 12192000"/>
              <a:gd name="connsiteY932" fmla="*/ 4682113 h 6858000"/>
              <a:gd name="connsiteX933" fmla="*/ 9848806 w 12192000"/>
              <a:gd name="connsiteY933" fmla="*/ 4694049 h 6858000"/>
              <a:gd name="connsiteX934" fmla="*/ 9826486 w 12192000"/>
              <a:gd name="connsiteY934" fmla="*/ 4733832 h 6858000"/>
              <a:gd name="connsiteX935" fmla="*/ 9813093 w 12192000"/>
              <a:gd name="connsiteY935" fmla="*/ 4769638 h 6858000"/>
              <a:gd name="connsiteX936" fmla="*/ 9818673 w 12192000"/>
              <a:gd name="connsiteY936" fmla="*/ 4725875 h 6858000"/>
              <a:gd name="connsiteX937" fmla="*/ 9817556 w 12192000"/>
              <a:gd name="connsiteY937" fmla="*/ 4682113 h 6858000"/>
              <a:gd name="connsiteX938" fmla="*/ 7470201 w 12192000"/>
              <a:gd name="connsiteY938" fmla="*/ 4682113 h 6858000"/>
              <a:gd name="connsiteX939" fmla="*/ 7501451 w 12192000"/>
              <a:gd name="connsiteY939" fmla="*/ 4694049 h 6858000"/>
              <a:gd name="connsiteX940" fmla="*/ 7479130 w 12192000"/>
              <a:gd name="connsiteY940" fmla="*/ 4733832 h 6858000"/>
              <a:gd name="connsiteX941" fmla="*/ 7465738 w 12192000"/>
              <a:gd name="connsiteY941" fmla="*/ 4769638 h 6858000"/>
              <a:gd name="connsiteX942" fmla="*/ 7471318 w 12192000"/>
              <a:gd name="connsiteY942" fmla="*/ 4725875 h 6858000"/>
              <a:gd name="connsiteX943" fmla="*/ 7470201 w 12192000"/>
              <a:gd name="connsiteY943" fmla="*/ 4682113 h 6858000"/>
              <a:gd name="connsiteX944" fmla="*/ 11729807 w 12192000"/>
              <a:gd name="connsiteY944" fmla="*/ 4672458 h 6858000"/>
              <a:gd name="connsiteX945" fmla="*/ 11734272 w 12192000"/>
              <a:gd name="connsiteY945" fmla="*/ 4672458 h 6858000"/>
              <a:gd name="connsiteX946" fmla="*/ 11725344 w 12192000"/>
              <a:gd name="connsiteY946" fmla="*/ 4692350 h 6858000"/>
              <a:gd name="connsiteX947" fmla="*/ 11725902 w 12192000"/>
              <a:gd name="connsiteY947" fmla="*/ 4682404 h 6858000"/>
              <a:gd name="connsiteX948" fmla="*/ 11729807 w 12192000"/>
              <a:gd name="connsiteY948" fmla="*/ 4672458 h 6858000"/>
              <a:gd name="connsiteX949" fmla="*/ 5645896 w 12192000"/>
              <a:gd name="connsiteY949" fmla="*/ 4603147 h 6858000"/>
              <a:gd name="connsiteX950" fmla="*/ 5658173 w 12192000"/>
              <a:gd name="connsiteY950" fmla="*/ 4606130 h 6858000"/>
              <a:gd name="connsiteX951" fmla="*/ 5663753 w 12192000"/>
              <a:gd name="connsiteY951" fmla="*/ 4615082 h 6858000"/>
              <a:gd name="connsiteX952" fmla="*/ 5654824 w 12192000"/>
              <a:gd name="connsiteY952" fmla="*/ 4615082 h 6858000"/>
              <a:gd name="connsiteX953" fmla="*/ 5647012 w 12192000"/>
              <a:gd name="connsiteY953" fmla="*/ 4610607 h 6858000"/>
              <a:gd name="connsiteX954" fmla="*/ 5645896 w 12192000"/>
              <a:gd name="connsiteY954" fmla="*/ 4603147 h 6858000"/>
              <a:gd name="connsiteX955" fmla="*/ 11703022 w 12192000"/>
              <a:gd name="connsiteY955" fmla="*/ 4592891 h 6858000"/>
              <a:gd name="connsiteX956" fmla="*/ 11729807 w 12192000"/>
              <a:gd name="connsiteY956" fmla="*/ 4592891 h 6858000"/>
              <a:gd name="connsiteX957" fmla="*/ 11712509 w 12192000"/>
              <a:gd name="connsiteY957" fmla="*/ 4617259 h 6858000"/>
              <a:gd name="connsiteX958" fmla="*/ 11698558 w 12192000"/>
              <a:gd name="connsiteY958" fmla="*/ 4644610 h 6858000"/>
              <a:gd name="connsiteX959" fmla="*/ 11690746 w 12192000"/>
              <a:gd name="connsiteY959" fmla="*/ 4679918 h 6858000"/>
              <a:gd name="connsiteX960" fmla="*/ 11676236 w 12192000"/>
              <a:gd name="connsiteY960" fmla="*/ 4712242 h 6858000"/>
              <a:gd name="connsiteX961" fmla="*/ 11649451 w 12192000"/>
              <a:gd name="connsiteY961" fmla="*/ 4716220 h 6858000"/>
              <a:gd name="connsiteX962" fmla="*/ 11641638 w 12192000"/>
              <a:gd name="connsiteY962" fmla="*/ 4711745 h 6858000"/>
              <a:gd name="connsiteX963" fmla="*/ 11640523 w 12192000"/>
              <a:gd name="connsiteY963" fmla="*/ 4704285 h 6858000"/>
              <a:gd name="connsiteX964" fmla="*/ 11667308 w 12192000"/>
              <a:gd name="connsiteY964" fmla="*/ 4672458 h 6858000"/>
              <a:gd name="connsiteX965" fmla="*/ 11685166 w 12192000"/>
              <a:gd name="connsiteY965" fmla="*/ 4632675 h 6858000"/>
              <a:gd name="connsiteX966" fmla="*/ 11703022 w 12192000"/>
              <a:gd name="connsiteY966" fmla="*/ 4592891 h 6858000"/>
              <a:gd name="connsiteX967" fmla="*/ 9896014 w 12192000"/>
              <a:gd name="connsiteY967" fmla="*/ 4551434 h 6858000"/>
              <a:gd name="connsiteX968" fmla="*/ 9886994 w 12192000"/>
              <a:gd name="connsiteY968" fmla="*/ 4576698 h 6858000"/>
              <a:gd name="connsiteX969" fmla="*/ 9896150 w 12192000"/>
              <a:gd name="connsiteY969" fmla="*/ 4574721 h 6858000"/>
              <a:gd name="connsiteX970" fmla="*/ 9896774 w 12192000"/>
              <a:gd name="connsiteY970" fmla="*/ 4587214 h 6858000"/>
              <a:gd name="connsiteX971" fmla="*/ 9872970 w 12192000"/>
              <a:gd name="connsiteY971" fmla="*/ 4641855 h 6858000"/>
              <a:gd name="connsiteX972" fmla="*/ 9871201 w 12192000"/>
              <a:gd name="connsiteY972" fmla="*/ 4646269 h 6858000"/>
              <a:gd name="connsiteX973" fmla="*/ 9871128 w 12192000"/>
              <a:gd name="connsiteY973" fmla="*/ 4646307 h 6858000"/>
              <a:gd name="connsiteX974" fmla="*/ 9862199 w 12192000"/>
              <a:gd name="connsiteY974" fmla="*/ 4662221 h 6858000"/>
              <a:gd name="connsiteX975" fmla="*/ 9856619 w 12192000"/>
              <a:gd name="connsiteY975" fmla="*/ 4661226 h 6858000"/>
              <a:gd name="connsiteX976" fmla="*/ 9857736 w 12192000"/>
              <a:gd name="connsiteY976" fmla="*/ 4666200 h 6858000"/>
              <a:gd name="connsiteX977" fmla="*/ 9835414 w 12192000"/>
              <a:gd name="connsiteY977" fmla="*/ 4658242 h 6858000"/>
              <a:gd name="connsiteX978" fmla="*/ 9835414 w 12192000"/>
              <a:gd name="connsiteY978" fmla="*/ 4630395 h 6858000"/>
              <a:gd name="connsiteX979" fmla="*/ 9844342 w 12192000"/>
              <a:gd name="connsiteY979" fmla="*/ 4630395 h 6858000"/>
              <a:gd name="connsiteX980" fmla="*/ 9857736 w 12192000"/>
              <a:gd name="connsiteY980" fmla="*/ 4590611 h 6858000"/>
              <a:gd name="connsiteX981" fmla="*/ 9884521 w 12192000"/>
              <a:gd name="connsiteY981" fmla="*/ 4562762 h 6858000"/>
              <a:gd name="connsiteX982" fmla="*/ 9886752 w 12192000"/>
              <a:gd name="connsiteY982" fmla="*/ 4552318 h 6858000"/>
              <a:gd name="connsiteX983" fmla="*/ 11783378 w 12192000"/>
              <a:gd name="connsiteY983" fmla="*/ 4541172 h 6858000"/>
              <a:gd name="connsiteX984" fmla="*/ 11787842 w 12192000"/>
              <a:gd name="connsiteY984" fmla="*/ 4565042 h 6858000"/>
              <a:gd name="connsiteX985" fmla="*/ 11783378 w 12192000"/>
              <a:gd name="connsiteY985" fmla="*/ 4600847 h 6858000"/>
              <a:gd name="connsiteX986" fmla="*/ 11765522 w 12192000"/>
              <a:gd name="connsiteY986" fmla="*/ 4600847 h 6858000"/>
              <a:gd name="connsiteX987" fmla="*/ 11734272 w 12192000"/>
              <a:gd name="connsiteY987" fmla="*/ 4565042 h 6858000"/>
              <a:gd name="connsiteX988" fmla="*/ 11747106 w 12192000"/>
              <a:gd name="connsiteY988" fmla="*/ 4556091 h 6858000"/>
              <a:gd name="connsiteX989" fmla="*/ 11756593 w 12192000"/>
              <a:gd name="connsiteY989" fmla="*/ 4565042 h 6858000"/>
              <a:gd name="connsiteX990" fmla="*/ 7763329 w 12192000"/>
              <a:gd name="connsiteY990" fmla="*/ 4505087 h 6858000"/>
              <a:gd name="connsiteX991" fmla="*/ 7781185 w 12192000"/>
              <a:gd name="connsiteY991" fmla="*/ 4513043 h 6858000"/>
              <a:gd name="connsiteX992" fmla="*/ 7767792 w 12192000"/>
              <a:gd name="connsiteY992" fmla="*/ 4517022 h 6858000"/>
              <a:gd name="connsiteX993" fmla="*/ 7763886 w 12192000"/>
              <a:gd name="connsiteY993" fmla="*/ 4512547 h 6858000"/>
              <a:gd name="connsiteX994" fmla="*/ 7763329 w 12192000"/>
              <a:gd name="connsiteY994" fmla="*/ 4505087 h 6858000"/>
              <a:gd name="connsiteX995" fmla="*/ 11832484 w 12192000"/>
              <a:gd name="connsiteY995" fmla="*/ 4469561 h 6858000"/>
              <a:gd name="connsiteX996" fmla="*/ 11823556 w 12192000"/>
              <a:gd name="connsiteY996" fmla="*/ 4501388 h 6858000"/>
              <a:gd name="connsiteX997" fmla="*/ 11810164 w 12192000"/>
              <a:gd name="connsiteY997" fmla="*/ 4501388 h 6858000"/>
              <a:gd name="connsiteX998" fmla="*/ 11738736 w 12192000"/>
              <a:gd name="connsiteY998" fmla="*/ 4457626 h 6858000"/>
              <a:gd name="connsiteX999" fmla="*/ 11761056 w 12192000"/>
              <a:gd name="connsiteY999" fmla="*/ 4461604 h 6858000"/>
              <a:gd name="connsiteX1000" fmla="*/ 11747664 w 12192000"/>
              <a:gd name="connsiteY1000" fmla="*/ 4533216 h 6858000"/>
              <a:gd name="connsiteX1001" fmla="*/ 11737620 w 12192000"/>
              <a:gd name="connsiteY1001" fmla="*/ 4510837 h 6858000"/>
              <a:gd name="connsiteX1002" fmla="*/ 11734272 w 12192000"/>
              <a:gd name="connsiteY1002" fmla="*/ 4485475 h 6858000"/>
              <a:gd name="connsiteX1003" fmla="*/ 11734272 w 12192000"/>
              <a:gd name="connsiteY1003" fmla="*/ 4465583 h 6858000"/>
              <a:gd name="connsiteX1004" fmla="*/ 11736504 w 12192000"/>
              <a:gd name="connsiteY1004" fmla="*/ 4461604 h 6858000"/>
              <a:gd name="connsiteX1005" fmla="*/ 11738736 w 12192000"/>
              <a:gd name="connsiteY1005" fmla="*/ 4457626 h 6858000"/>
              <a:gd name="connsiteX1006" fmla="*/ 8976381 w 12192000"/>
              <a:gd name="connsiteY1006" fmla="*/ 4457626 h 6858000"/>
              <a:gd name="connsiteX1007" fmla="*/ 8981546 w 12192000"/>
              <a:gd name="connsiteY1007" fmla="*/ 4458546 h 6858000"/>
              <a:gd name="connsiteX1008" fmla="*/ 8973815 w 12192000"/>
              <a:gd name="connsiteY1008" fmla="*/ 4479216 h 6858000"/>
              <a:gd name="connsiteX1009" fmla="*/ 8982186 w 12192000"/>
              <a:gd name="connsiteY1009" fmla="*/ 4480210 h 6858000"/>
              <a:gd name="connsiteX1010" fmla="*/ 8987208 w 12192000"/>
              <a:gd name="connsiteY1010" fmla="*/ 4487173 h 6858000"/>
              <a:gd name="connsiteX1011" fmla="*/ 8979954 w 12192000"/>
              <a:gd name="connsiteY1011" fmla="*/ 4495129 h 6858000"/>
              <a:gd name="connsiteX1012" fmla="*/ 8973801 w 12192000"/>
              <a:gd name="connsiteY1012" fmla="*/ 4499747 h 6858000"/>
              <a:gd name="connsiteX1013" fmla="*/ 8971916 w 12192000"/>
              <a:gd name="connsiteY1013" fmla="*/ 4485475 h 6858000"/>
              <a:gd name="connsiteX1014" fmla="*/ 8971916 w 12192000"/>
              <a:gd name="connsiteY1014" fmla="*/ 4465583 h 6858000"/>
              <a:gd name="connsiteX1015" fmla="*/ 8974150 w 12192000"/>
              <a:gd name="connsiteY1015" fmla="*/ 4461604 h 6858000"/>
              <a:gd name="connsiteX1016" fmla="*/ 8976381 w 12192000"/>
              <a:gd name="connsiteY1016" fmla="*/ 4457626 h 6858000"/>
              <a:gd name="connsiteX1017" fmla="*/ 9960412 w 12192000"/>
              <a:gd name="connsiteY1017" fmla="*/ 4431475 h 6858000"/>
              <a:gd name="connsiteX1018" fmla="*/ 9977534 w 12192000"/>
              <a:gd name="connsiteY1018" fmla="*/ 4442919 h 6858000"/>
              <a:gd name="connsiteX1019" fmla="*/ 9965412 w 12192000"/>
              <a:gd name="connsiteY1019" fmla="*/ 4465377 h 6858000"/>
              <a:gd name="connsiteX1020" fmla="*/ 9948674 w 12192000"/>
              <a:gd name="connsiteY1020" fmla="*/ 4493734 h 6858000"/>
              <a:gd name="connsiteX1021" fmla="*/ 9944020 w 12192000"/>
              <a:gd name="connsiteY1021" fmla="*/ 4500475 h 6858000"/>
              <a:gd name="connsiteX1022" fmla="*/ 9942370 w 12192000"/>
              <a:gd name="connsiteY1022" fmla="*/ 4504414 h 6858000"/>
              <a:gd name="connsiteX1023" fmla="*/ 9935490 w 12192000"/>
              <a:gd name="connsiteY1023" fmla="*/ 4516070 h 6858000"/>
              <a:gd name="connsiteX1024" fmla="*/ 9924964 w 12192000"/>
              <a:gd name="connsiteY1024" fmla="*/ 4499653 h 6858000"/>
              <a:gd name="connsiteX1025" fmla="*/ 9936418 w 12192000"/>
              <a:gd name="connsiteY1025" fmla="*/ 4481703 h 6858000"/>
              <a:gd name="connsiteX1026" fmla="*/ 9955948 w 12192000"/>
              <a:gd name="connsiteY1026" fmla="*/ 4459324 h 6858000"/>
              <a:gd name="connsiteX1027" fmla="*/ 7613058 w 12192000"/>
              <a:gd name="connsiteY1027" fmla="*/ 4431475 h 6858000"/>
              <a:gd name="connsiteX1028" fmla="*/ 7624410 w 12192000"/>
              <a:gd name="connsiteY1028" fmla="*/ 4439063 h 6858000"/>
              <a:gd name="connsiteX1029" fmla="*/ 7623124 w 12192000"/>
              <a:gd name="connsiteY1029" fmla="*/ 4442552 h 6858000"/>
              <a:gd name="connsiteX1030" fmla="*/ 7616008 w 12192000"/>
              <a:gd name="connsiteY1030" fmla="*/ 4472265 h 6858000"/>
              <a:gd name="connsiteX1031" fmla="*/ 7615789 w 12192000"/>
              <a:gd name="connsiteY1031" fmla="*/ 4487042 h 6858000"/>
              <a:gd name="connsiteX1032" fmla="*/ 7608593 w 12192000"/>
              <a:gd name="connsiteY1032" fmla="*/ 4483194 h 6858000"/>
              <a:gd name="connsiteX1033" fmla="*/ 7583482 w 12192000"/>
              <a:gd name="connsiteY1033" fmla="*/ 4531929 h 6858000"/>
              <a:gd name="connsiteX1034" fmla="*/ 7568415 w 12192000"/>
              <a:gd name="connsiteY1034" fmla="*/ 4586632 h 6858000"/>
              <a:gd name="connsiteX1035" fmla="*/ 7537166 w 12192000"/>
              <a:gd name="connsiteY1035" fmla="*/ 4634372 h 6858000"/>
              <a:gd name="connsiteX1036" fmla="*/ 7532143 w 12192000"/>
              <a:gd name="connsiteY1036" fmla="*/ 4641832 h 6858000"/>
              <a:gd name="connsiteX1037" fmla="*/ 7523773 w 12192000"/>
              <a:gd name="connsiteY1037" fmla="*/ 4646307 h 6858000"/>
              <a:gd name="connsiteX1038" fmla="*/ 7514844 w 12192000"/>
              <a:gd name="connsiteY1038" fmla="*/ 4662221 h 6858000"/>
              <a:gd name="connsiteX1039" fmla="*/ 7509264 w 12192000"/>
              <a:gd name="connsiteY1039" fmla="*/ 4661226 h 6858000"/>
              <a:gd name="connsiteX1040" fmla="*/ 7510380 w 12192000"/>
              <a:gd name="connsiteY1040" fmla="*/ 4666200 h 6858000"/>
              <a:gd name="connsiteX1041" fmla="*/ 7488058 w 12192000"/>
              <a:gd name="connsiteY1041" fmla="*/ 4658242 h 6858000"/>
              <a:gd name="connsiteX1042" fmla="*/ 7488058 w 12192000"/>
              <a:gd name="connsiteY1042" fmla="*/ 4630395 h 6858000"/>
              <a:gd name="connsiteX1043" fmla="*/ 7496988 w 12192000"/>
              <a:gd name="connsiteY1043" fmla="*/ 4630395 h 6858000"/>
              <a:gd name="connsiteX1044" fmla="*/ 7510380 w 12192000"/>
              <a:gd name="connsiteY1044" fmla="*/ 4590611 h 6858000"/>
              <a:gd name="connsiteX1045" fmla="*/ 7537166 w 12192000"/>
              <a:gd name="connsiteY1045" fmla="*/ 4562762 h 6858000"/>
              <a:gd name="connsiteX1046" fmla="*/ 7539397 w 12192000"/>
              <a:gd name="connsiteY1046" fmla="*/ 4552318 h 6858000"/>
              <a:gd name="connsiteX1047" fmla="*/ 7555023 w 12192000"/>
              <a:gd name="connsiteY1047" fmla="*/ 4550827 h 6858000"/>
              <a:gd name="connsiteX1048" fmla="*/ 7572879 w 12192000"/>
              <a:gd name="connsiteY1048" fmla="*/ 4507064 h 6858000"/>
              <a:gd name="connsiteX1049" fmla="*/ 7589063 w 12192000"/>
              <a:gd name="connsiteY1049" fmla="*/ 4481703 h 6858000"/>
              <a:gd name="connsiteX1050" fmla="*/ 7608593 w 12192000"/>
              <a:gd name="connsiteY1050" fmla="*/ 4459324 h 6858000"/>
              <a:gd name="connsiteX1051" fmla="*/ 5471790 w 12192000"/>
              <a:gd name="connsiteY1051" fmla="*/ 4424120 h 6858000"/>
              <a:gd name="connsiteX1052" fmla="*/ 5489648 w 12192000"/>
              <a:gd name="connsiteY1052" fmla="*/ 4455947 h 6858000"/>
              <a:gd name="connsiteX1053" fmla="*/ 5477370 w 12192000"/>
              <a:gd name="connsiteY1053" fmla="*/ 4454455 h 6858000"/>
              <a:gd name="connsiteX1054" fmla="*/ 5471790 w 12192000"/>
              <a:gd name="connsiteY1054" fmla="*/ 4444012 h 6858000"/>
              <a:gd name="connsiteX1055" fmla="*/ 11787842 w 12192000"/>
              <a:gd name="connsiteY1055" fmla="*/ 4397950 h 6858000"/>
              <a:gd name="connsiteX1056" fmla="*/ 11787842 w 12192000"/>
              <a:gd name="connsiteY1056" fmla="*/ 4405908 h 6858000"/>
              <a:gd name="connsiteX1057" fmla="*/ 11774450 w 12192000"/>
              <a:gd name="connsiteY1057" fmla="*/ 4425799 h 6858000"/>
              <a:gd name="connsiteX1058" fmla="*/ 11752128 w 12192000"/>
              <a:gd name="connsiteY1058" fmla="*/ 4433756 h 6858000"/>
              <a:gd name="connsiteX1059" fmla="*/ 11769986 w 12192000"/>
              <a:gd name="connsiteY1059" fmla="*/ 4405908 h 6858000"/>
              <a:gd name="connsiteX1060" fmla="*/ 9025487 w 12192000"/>
              <a:gd name="connsiteY1060" fmla="*/ 4397950 h 6858000"/>
              <a:gd name="connsiteX1061" fmla="*/ 9025487 w 12192000"/>
              <a:gd name="connsiteY1061" fmla="*/ 4403964 h 6858000"/>
              <a:gd name="connsiteX1062" fmla="*/ 9024179 w 12192000"/>
              <a:gd name="connsiteY1062" fmla="*/ 4407850 h 6858000"/>
              <a:gd name="connsiteX1063" fmla="*/ 9019780 w 12192000"/>
              <a:gd name="connsiteY1063" fmla="*/ 4414383 h 6858000"/>
              <a:gd name="connsiteX1064" fmla="*/ 9003554 w 12192000"/>
              <a:gd name="connsiteY1064" fmla="*/ 4428844 h 6858000"/>
              <a:gd name="connsiteX1065" fmla="*/ 8989774 w 12192000"/>
              <a:gd name="connsiteY1065" fmla="*/ 4433756 h 6858000"/>
              <a:gd name="connsiteX1066" fmla="*/ 9007631 w 12192000"/>
              <a:gd name="connsiteY1066" fmla="*/ 4405908 h 6858000"/>
              <a:gd name="connsiteX1067" fmla="*/ 5793216 w 12192000"/>
              <a:gd name="connsiteY1067" fmla="*/ 4396271 h 6858000"/>
              <a:gd name="connsiteX1068" fmla="*/ 5779824 w 12192000"/>
              <a:gd name="connsiteY1068" fmla="*/ 4412185 h 6858000"/>
              <a:gd name="connsiteX1069" fmla="*/ 5783730 w 12192000"/>
              <a:gd name="connsiteY1069" fmla="*/ 4427103 h 6858000"/>
              <a:gd name="connsiteX1070" fmla="*/ 5784765 w 12192000"/>
              <a:gd name="connsiteY1070" fmla="*/ 4427768 h 6858000"/>
              <a:gd name="connsiteX1071" fmla="*/ 5766983 w 12192000"/>
              <a:gd name="connsiteY1071" fmla="*/ 4455500 h 6858000"/>
              <a:gd name="connsiteX1072" fmla="*/ 5749132 w 12192000"/>
              <a:gd name="connsiteY1072" fmla="*/ 4453460 h 6858000"/>
              <a:gd name="connsiteX1073" fmla="*/ 5730716 w 12192000"/>
              <a:gd name="connsiteY1073" fmla="*/ 4447990 h 6858000"/>
              <a:gd name="connsiteX1074" fmla="*/ 5741877 w 12192000"/>
              <a:gd name="connsiteY1074" fmla="*/ 4444510 h 6858000"/>
              <a:gd name="connsiteX1075" fmla="*/ 5753038 w 12192000"/>
              <a:gd name="connsiteY1075" fmla="*/ 4444012 h 6858000"/>
              <a:gd name="connsiteX1076" fmla="*/ 5753038 w 12192000"/>
              <a:gd name="connsiteY1076" fmla="*/ 4440033 h 6858000"/>
              <a:gd name="connsiteX1077" fmla="*/ 5763083 w 12192000"/>
              <a:gd name="connsiteY1077" fmla="*/ 4409201 h 6858000"/>
              <a:gd name="connsiteX1078" fmla="*/ 5793216 w 12192000"/>
              <a:gd name="connsiteY1078" fmla="*/ 4396271 h 6858000"/>
              <a:gd name="connsiteX1079" fmla="*/ 7857077 w 12192000"/>
              <a:gd name="connsiteY1079" fmla="*/ 4389714 h 6858000"/>
              <a:gd name="connsiteX1080" fmla="*/ 7869353 w 12192000"/>
              <a:gd name="connsiteY1080" fmla="*/ 4392697 h 6858000"/>
              <a:gd name="connsiteX1081" fmla="*/ 7874934 w 12192000"/>
              <a:gd name="connsiteY1081" fmla="*/ 4401649 h 6858000"/>
              <a:gd name="connsiteX1082" fmla="*/ 7866005 w 12192000"/>
              <a:gd name="connsiteY1082" fmla="*/ 4401649 h 6858000"/>
              <a:gd name="connsiteX1083" fmla="*/ 7858194 w 12192000"/>
              <a:gd name="connsiteY1083" fmla="*/ 4397174 h 6858000"/>
              <a:gd name="connsiteX1084" fmla="*/ 7857077 w 12192000"/>
              <a:gd name="connsiteY1084" fmla="*/ 4389714 h 6858000"/>
              <a:gd name="connsiteX1085" fmla="*/ 8062433 w 12192000"/>
              <a:gd name="connsiteY1085" fmla="*/ 4385735 h 6858000"/>
              <a:gd name="connsiteX1086" fmla="*/ 8064578 w 12192000"/>
              <a:gd name="connsiteY1086" fmla="*/ 4417566 h 6858000"/>
              <a:gd name="connsiteX1087" fmla="*/ 8038891 w 12192000"/>
              <a:gd name="connsiteY1087" fmla="*/ 4457626 h 6858000"/>
              <a:gd name="connsiteX1088" fmla="*/ 8023266 w 12192000"/>
              <a:gd name="connsiteY1088" fmla="*/ 4485475 h 6858000"/>
              <a:gd name="connsiteX1089" fmla="*/ 8007641 w 12192000"/>
              <a:gd name="connsiteY1089" fmla="*/ 4513323 h 6858000"/>
              <a:gd name="connsiteX1090" fmla="*/ 7995365 w 12192000"/>
              <a:gd name="connsiteY1090" fmla="*/ 4560566 h 6858000"/>
              <a:gd name="connsiteX1091" fmla="*/ 7976391 w 12192000"/>
              <a:gd name="connsiteY1091" fmla="*/ 4604826 h 6858000"/>
              <a:gd name="connsiteX1092" fmla="*/ 7962999 w 12192000"/>
              <a:gd name="connsiteY1092" fmla="*/ 4632675 h 6858000"/>
              <a:gd name="connsiteX1093" fmla="*/ 7941793 w 12192000"/>
              <a:gd name="connsiteY1093" fmla="*/ 4642620 h 6858000"/>
              <a:gd name="connsiteX1094" fmla="*/ 7940678 w 12192000"/>
              <a:gd name="connsiteY1094" fmla="*/ 4664501 h 6858000"/>
              <a:gd name="connsiteX1095" fmla="*/ 7923937 w 12192000"/>
              <a:gd name="connsiteY1095" fmla="*/ 4711745 h 6858000"/>
              <a:gd name="connsiteX1096" fmla="*/ 7900499 w 12192000"/>
              <a:gd name="connsiteY1096" fmla="*/ 4756004 h 6858000"/>
              <a:gd name="connsiteX1097" fmla="*/ 7882643 w 12192000"/>
              <a:gd name="connsiteY1097" fmla="*/ 4763961 h 6858000"/>
              <a:gd name="connsiteX1098" fmla="*/ 7869250 w 12192000"/>
              <a:gd name="connsiteY1098" fmla="*/ 4799767 h 6858000"/>
              <a:gd name="connsiteX1099" fmla="*/ 7875946 w 12192000"/>
              <a:gd name="connsiteY1099" fmla="*/ 4800263 h 6858000"/>
              <a:gd name="connsiteX1100" fmla="*/ 7882643 w 12192000"/>
              <a:gd name="connsiteY1100" fmla="*/ 4803745 h 6858000"/>
              <a:gd name="connsiteX1101" fmla="*/ 7875388 w 12192000"/>
              <a:gd name="connsiteY1101" fmla="*/ 4813193 h 6858000"/>
              <a:gd name="connsiteX1102" fmla="*/ 7864785 w 12192000"/>
              <a:gd name="connsiteY1102" fmla="*/ 4819658 h 6858000"/>
              <a:gd name="connsiteX1103" fmla="*/ 7830746 w 12192000"/>
              <a:gd name="connsiteY1103" fmla="*/ 4908675 h 6858000"/>
              <a:gd name="connsiteX1104" fmla="*/ 7779965 w 12192000"/>
              <a:gd name="connsiteY1104" fmla="*/ 4994707 h 6858000"/>
              <a:gd name="connsiteX1105" fmla="*/ 7760991 w 12192000"/>
              <a:gd name="connsiteY1105" fmla="*/ 5008134 h 6858000"/>
              <a:gd name="connsiteX1106" fmla="*/ 7762108 w 12192000"/>
              <a:gd name="connsiteY1106" fmla="*/ 5030512 h 6858000"/>
              <a:gd name="connsiteX1107" fmla="*/ 7724720 w 12192000"/>
              <a:gd name="connsiteY1107" fmla="*/ 5119031 h 6858000"/>
              <a:gd name="connsiteX1108" fmla="*/ 7690680 w 12192000"/>
              <a:gd name="connsiteY1108" fmla="*/ 5213517 h 6858000"/>
              <a:gd name="connsiteX1109" fmla="*/ 7672823 w 12192000"/>
              <a:gd name="connsiteY1109" fmla="*/ 5249323 h 6858000"/>
              <a:gd name="connsiteX1110" fmla="*/ 7654966 w 12192000"/>
              <a:gd name="connsiteY1110" fmla="*/ 5285128 h 6858000"/>
              <a:gd name="connsiteX1111" fmla="*/ 7630413 w 12192000"/>
              <a:gd name="connsiteY1111" fmla="*/ 5336847 h 6858000"/>
              <a:gd name="connsiteX1112" fmla="*/ 7605859 w 12192000"/>
              <a:gd name="connsiteY1112" fmla="*/ 5388566 h 6858000"/>
              <a:gd name="connsiteX1113" fmla="*/ 7592467 w 12192000"/>
              <a:gd name="connsiteY1113" fmla="*/ 5404479 h 6858000"/>
              <a:gd name="connsiteX1114" fmla="*/ 7576842 w 12192000"/>
              <a:gd name="connsiteY1114" fmla="*/ 5470122 h 6858000"/>
              <a:gd name="connsiteX1115" fmla="*/ 7561217 w 12192000"/>
              <a:gd name="connsiteY1115" fmla="*/ 5535766 h 6858000"/>
              <a:gd name="connsiteX1116" fmla="*/ 7547824 w 12192000"/>
              <a:gd name="connsiteY1116" fmla="*/ 5563615 h 6858000"/>
              <a:gd name="connsiteX1117" fmla="*/ 7513784 w 12192000"/>
              <a:gd name="connsiteY1117" fmla="*/ 5605388 h 6858000"/>
              <a:gd name="connsiteX1118" fmla="*/ 7489789 w 12192000"/>
              <a:gd name="connsiteY1118" fmla="*/ 5659095 h 6858000"/>
              <a:gd name="connsiteX1119" fmla="*/ 7470816 w 12192000"/>
              <a:gd name="connsiteY1119" fmla="*/ 5678490 h 6858000"/>
              <a:gd name="connsiteX1120" fmla="*/ 7471932 w 12192000"/>
              <a:gd name="connsiteY1120" fmla="*/ 5706836 h 6858000"/>
              <a:gd name="connsiteX1121" fmla="*/ 7461887 w 12192000"/>
              <a:gd name="connsiteY1121" fmla="*/ 5725236 h 6858000"/>
              <a:gd name="connsiteX1122" fmla="*/ 7458539 w 12192000"/>
              <a:gd name="connsiteY1122" fmla="*/ 5746620 h 6858000"/>
              <a:gd name="connsiteX1123" fmla="*/ 7445146 w 12192000"/>
              <a:gd name="connsiteY1123" fmla="*/ 5766512 h 6858000"/>
              <a:gd name="connsiteX1124" fmla="*/ 7427289 w 12192000"/>
              <a:gd name="connsiteY1124" fmla="*/ 5778447 h 6858000"/>
              <a:gd name="connsiteX1125" fmla="*/ 7387111 w 12192000"/>
              <a:gd name="connsiteY1125" fmla="*/ 5901776 h 6858000"/>
              <a:gd name="connsiteX1126" fmla="*/ 7391576 w 12192000"/>
              <a:gd name="connsiteY1126" fmla="*/ 5921669 h 6858000"/>
              <a:gd name="connsiteX1127" fmla="*/ 7387669 w 12192000"/>
              <a:gd name="connsiteY1127" fmla="*/ 5938576 h 6858000"/>
              <a:gd name="connsiteX1128" fmla="*/ 7373719 w 12192000"/>
              <a:gd name="connsiteY1128" fmla="*/ 5949517 h 6858000"/>
              <a:gd name="connsiteX1129" fmla="*/ 7351398 w 12192000"/>
              <a:gd name="connsiteY1129" fmla="*/ 5989301 h 6858000"/>
              <a:gd name="connsiteX1130" fmla="*/ 7342469 w 12192000"/>
              <a:gd name="connsiteY1130" fmla="*/ 6008695 h 6858000"/>
              <a:gd name="connsiteX1131" fmla="*/ 7333541 w 12192000"/>
              <a:gd name="connsiteY1131" fmla="*/ 6037042 h 6858000"/>
              <a:gd name="connsiteX1132" fmla="*/ 7329634 w 12192000"/>
              <a:gd name="connsiteY1132" fmla="*/ 6053452 h 6858000"/>
              <a:gd name="connsiteX1133" fmla="*/ 7315683 w 12192000"/>
              <a:gd name="connsiteY1133" fmla="*/ 6060911 h 6858000"/>
              <a:gd name="connsiteX1134" fmla="*/ 7308987 w 12192000"/>
              <a:gd name="connsiteY1134" fmla="*/ 6098706 h 6858000"/>
              <a:gd name="connsiteX1135" fmla="*/ 7302291 w 12192000"/>
              <a:gd name="connsiteY1135" fmla="*/ 6136501 h 6858000"/>
              <a:gd name="connsiteX1136" fmla="*/ 7224167 w 12192000"/>
              <a:gd name="connsiteY1136" fmla="*/ 6261819 h 6858000"/>
              <a:gd name="connsiteX1137" fmla="*/ 7186220 w 12192000"/>
              <a:gd name="connsiteY1137" fmla="*/ 6399073 h 6858000"/>
              <a:gd name="connsiteX1138" fmla="*/ 7167248 w 12192000"/>
              <a:gd name="connsiteY1138" fmla="*/ 6416976 h 6858000"/>
              <a:gd name="connsiteX1139" fmla="*/ 7168364 w 12192000"/>
              <a:gd name="connsiteY1139" fmla="*/ 6446814 h 6858000"/>
              <a:gd name="connsiteX1140" fmla="*/ 7150507 w 12192000"/>
              <a:gd name="connsiteY1140" fmla="*/ 6482619 h 6858000"/>
              <a:gd name="connsiteX1141" fmla="*/ 7147159 w 12192000"/>
              <a:gd name="connsiteY1141" fmla="*/ 6502014 h 6858000"/>
              <a:gd name="connsiteX1142" fmla="*/ 7137114 w 12192000"/>
              <a:gd name="connsiteY1142" fmla="*/ 6518424 h 6858000"/>
              <a:gd name="connsiteX1143" fmla="*/ 7123722 w 12192000"/>
              <a:gd name="connsiteY1143" fmla="*/ 6558209 h 6858000"/>
              <a:gd name="connsiteX1144" fmla="*/ 7137114 w 12192000"/>
              <a:gd name="connsiteY1144" fmla="*/ 6562187 h 6858000"/>
              <a:gd name="connsiteX1145" fmla="*/ 7147159 w 12192000"/>
              <a:gd name="connsiteY1145" fmla="*/ 6557214 h 6858000"/>
              <a:gd name="connsiteX1146" fmla="*/ 7150507 w 12192000"/>
              <a:gd name="connsiteY1146" fmla="*/ 6546274 h 6858000"/>
              <a:gd name="connsiteX1147" fmla="*/ 7175060 w 12192000"/>
              <a:gd name="connsiteY1147" fmla="*/ 6515440 h 6858000"/>
              <a:gd name="connsiteX1148" fmla="*/ 7186220 w 12192000"/>
              <a:gd name="connsiteY1148" fmla="*/ 6478641 h 6858000"/>
              <a:gd name="connsiteX1149" fmla="*/ 7197939 w 12192000"/>
              <a:gd name="connsiteY1149" fmla="*/ 6462230 h 6858000"/>
              <a:gd name="connsiteX1150" fmla="*/ 7199613 w 12192000"/>
              <a:gd name="connsiteY1150" fmla="*/ 6442836 h 6858000"/>
              <a:gd name="connsiteX1151" fmla="*/ 7238676 w 12192000"/>
              <a:gd name="connsiteY1151" fmla="*/ 6402555 h 6858000"/>
              <a:gd name="connsiteX1152" fmla="*/ 7271041 w 12192000"/>
              <a:gd name="connsiteY1152" fmla="*/ 6359289 h 6858000"/>
              <a:gd name="connsiteX1153" fmla="*/ 7301733 w 12192000"/>
              <a:gd name="connsiteY1153" fmla="*/ 6330446 h 6858000"/>
              <a:gd name="connsiteX1154" fmla="*/ 7315683 w 12192000"/>
              <a:gd name="connsiteY1154" fmla="*/ 6295635 h 6858000"/>
              <a:gd name="connsiteX1155" fmla="*/ 7333541 w 12192000"/>
              <a:gd name="connsiteY1155" fmla="*/ 6283700 h 6858000"/>
              <a:gd name="connsiteX1156" fmla="*/ 7333541 w 12192000"/>
              <a:gd name="connsiteY1156" fmla="*/ 6251874 h 6858000"/>
              <a:gd name="connsiteX1157" fmla="*/ 7347491 w 12192000"/>
              <a:gd name="connsiteY1157" fmla="*/ 6233474 h 6858000"/>
              <a:gd name="connsiteX1158" fmla="*/ 7351398 w 12192000"/>
              <a:gd name="connsiteY1158" fmla="*/ 6212090 h 6858000"/>
              <a:gd name="connsiteX1159" fmla="*/ 7382648 w 12192000"/>
              <a:gd name="connsiteY1159" fmla="*/ 6196176 h 6858000"/>
              <a:gd name="connsiteX1160" fmla="*/ 7386553 w 12192000"/>
              <a:gd name="connsiteY1160" fmla="*/ 6171311 h 6858000"/>
              <a:gd name="connsiteX1161" fmla="*/ 7400504 w 12192000"/>
              <a:gd name="connsiteY1161" fmla="*/ 6152414 h 6858000"/>
              <a:gd name="connsiteX1162" fmla="*/ 7422826 w 12192000"/>
              <a:gd name="connsiteY1162" fmla="*/ 6119592 h 6858000"/>
              <a:gd name="connsiteX1163" fmla="*/ 7458539 w 12192000"/>
              <a:gd name="connsiteY1163" fmla="*/ 6092738 h 6858000"/>
              <a:gd name="connsiteX1164" fmla="*/ 7458539 w 12192000"/>
              <a:gd name="connsiteY1164" fmla="*/ 6080803 h 6858000"/>
              <a:gd name="connsiteX1165" fmla="*/ 7466910 w 12192000"/>
              <a:gd name="connsiteY1165" fmla="*/ 6093236 h 6858000"/>
              <a:gd name="connsiteX1166" fmla="*/ 7471932 w 12192000"/>
              <a:gd name="connsiteY1166" fmla="*/ 6108652 h 6858000"/>
              <a:gd name="connsiteX1167" fmla="*/ 7458539 w 12192000"/>
              <a:gd name="connsiteY1167" fmla="*/ 6140479 h 6858000"/>
              <a:gd name="connsiteX1168" fmla="*/ 7460772 w 12192000"/>
              <a:gd name="connsiteY1168" fmla="*/ 6158381 h 6858000"/>
              <a:gd name="connsiteX1169" fmla="*/ 7476396 w 12192000"/>
              <a:gd name="connsiteY1169" fmla="*/ 6164349 h 6858000"/>
              <a:gd name="connsiteX1170" fmla="*/ 7489789 w 12192000"/>
              <a:gd name="connsiteY1170" fmla="*/ 6164349 h 6858000"/>
              <a:gd name="connsiteX1171" fmla="*/ 7489789 w 12192000"/>
              <a:gd name="connsiteY1171" fmla="*/ 6120587 h 6858000"/>
              <a:gd name="connsiteX1172" fmla="*/ 7529967 w 12192000"/>
              <a:gd name="connsiteY1172" fmla="*/ 6106662 h 6858000"/>
              <a:gd name="connsiteX1173" fmla="*/ 7570146 w 12192000"/>
              <a:gd name="connsiteY1173" fmla="*/ 6092738 h 6858000"/>
              <a:gd name="connsiteX1174" fmla="*/ 7603069 w 12192000"/>
              <a:gd name="connsiteY1174" fmla="*/ 6002728 h 6858000"/>
              <a:gd name="connsiteX1175" fmla="*/ 7672823 w 12192000"/>
              <a:gd name="connsiteY1175" fmla="*/ 5945539 h 6858000"/>
              <a:gd name="connsiteX1176" fmla="*/ 7672823 w 12192000"/>
              <a:gd name="connsiteY1176" fmla="*/ 5893820 h 6858000"/>
              <a:gd name="connsiteX1177" fmla="*/ 7703514 w 12192000"/>
              <a:gd name="connsiteY1177" fmla="*/ 5868457 h 6858000"/>
              <a:gd name="connsiteX1178" fmla="*/ 7717465 w 12192000"/>
              <a:gd name="connsiteY1178" fmla="*/ 5834145 h 6858000"/>
              <a:gd name="connsiteX1179" fmla="*/ 7738112 w 12192000"/>
              <a:gd name="connsiteY1179" fmla="*/ 5798339 h 6858000"/>
              <a:gd name="connsiteX1180" fmla="*/ 7762108 w 12192000"/>
              <a:gd name="connsiteY1180" fmla="*/ 5762533 h 6858000"/>
              <a:gd name="connsiteX1181" fmla="*/ 7771036 w 12192000"/>
              <a:gd name="connsiteY1181" fmla="*/ 5780436 h 6858000"/>
              <a:gd name="connsiteX1182" fmla="*/ 7779965 w 12192000"/>
              <a:gd name="connsiteY1182" fmla="*/ 5798339 h 6858000"/>
              <a:gd name="connsiteX1183" fmla="*/ 7776059 w 12192000"/>
              <a:gd name="connsiteY1183" fmla="*/ 5817236 h 6858000"/>
              <a:gd name="connsiteX1184" fmla="*/ 7762108 w 12192000"/>
              <a:gd name="connsiteY1184" fmla="*/ 5830166 h 6858000"/>
              <a:gd name="connsiteX1185" fmla="*/ 7762108 w 12192000"/>
              <a:gd name="connsiteY1185" fmla="*/ 5860998 h 6858000"/>
              <a:gd name="connsiteX1186" fmla="*/ 7748715 w 12192000"/>
              <a:gd name="connsiteY1186" fmla="*/ 5885863 h 6858000"/>
              <a:gd name="connsiteX1187" fmla="*/ 7735322 w 12192000"/>
              <a:gd name="connsiteY1187" fmla="*/ 5932609 h 6858000"/>
              <a:gd name="connsiteX1188" fmla="*/ 7748715 w 12192000"/>
              <a:gd name="connsiteY1188" fmla="*/ 5973387 h 6858000"/>
              <a:gd name="connsiteX1189" fmla="*/ 7735322 w 12192000"/>
              <a:gd name="connsiteY1189" fmla="*/ 6005214 h 6858000"/>
              <a:gd name="connsiteX1190" fmla="*/ 7704073 w 12192000"/>
              <a:gd name="connsiteY1190" fmla="*/ 6037042 h 6858000"/>
              <a:gd name="connsiteX1191" fmla="*/ 7704073 w 12192000"/>
              <a:gd name="connsiteY1191" fmla="*/ 6072847 h 6858000"/>
              <a:gd name="connsiteX1192" fmla="*/ 7672823 w 12192000"/>
              <a:gd name="connsiteY1192" fmla="*/ 6092738 h 6858000"/>
              <a:gd name="connsiteX1193" fmla="*/ 7672823 w 12192000"/>
              <a:gd name="connsiteY1193" fmla="*/ 6132522 h 6858000"/>
              <a:gd name="connsiteX1194" fmla="*/ 7654966 w 12192000"/>
              <a:gd name="connsiteY1194" fmla="*/ 6152414 h 6858000"/>
              <a:gd name="connsiteX1195" fmla="*/ 7672823 w 12192000"/>
              <a:gd name="connsiteY1195" fmla="*/ 6152414 h 6858000"/>
              <a:gd name="connsiteX1196" fmla="*/ 7654966 w 12192000"/>
              <a:gd name="connsiteY1196" fmla="*/ 6192198 h 6858000"/>
              <a:gd name="connsiteX1197" fmla="*/ 7659430 w 12192000"/>
              <a:gd name="connsiteY1197" fmla="*/ 6207614 h 6858000"/>
              <a:gd name="connsiteX1198" fmla="*/ 7623717 w 12192000"/>
              <a:gd name="connsiteY1198" fmla="*/ 6208111 h 6858000"/>
              <a:gd name="connsiteX1199" fmla="*/ 7605859 w 12192000"/>
              <a:gd name="connsiteY1199" fmla="*/ 6228004 h 6858000"/>
              <a:gd name="connsiteX1200" fmla="*/ 7590792 w 12192000"/>
              <a:gd name="connsiteY1200" fmla="*/ 6266793 h 6858000"/>
              <a:gd name="connsiteX1201" fmla="*/ 7579074 w 12192000"/>
              <a:gd name="connsiteY1201" fmla="*/ 6311549 h 6858000"/>
              <a:gd name="connsiteX1202" fmla="*/ 7614787 w 12192000"/>
              <a:gd name="connsiteY1202" fmla="*/ 6323484 h 6858000"/>
              <a:gd name="connsiteX1203" fmla="*/ 7641574 w 12192000"/>
              <a:gd name="connsiteY1203" fmla="*/ 6287679 h 6858000"/>
              <a:gd name="connsiteX1204" fmla="*/ 7652175 w 12192000"/>
              <a:gd name="connsiteY1204" fmla="*/ 6270273 h 6858000"/>
              <a:gd name="connsiteX1205" fmla="*/ 7672823 w 12192000"/>
              <a:gd name="connsiteY1205" fmla="*/ 6267787 h 6858000"/>
              <a:gd name="connsiteX1206" fmla="*/ 7690680 w 12192000"/>
              <a:gd name="connsiteY1206" fmla="*/ 6224025 h 6858000"/>
              <a:gd name="connsiteX1207" fmla="*/ 7690680 w 12192000"/>
              <a:gd name="connsiteY1207" fmla="*/ 6192198 h 6858000"/>
              <a:gd name="connsiteX1208" fmla="*/ 7710769 w 12192000"/>
              <a:gd name="connsiteY1208" fmla="*/ 6167333 h 6858000"/>
              <a:gd name="connsiteX1209" fmla="*/ 7717465 w 12192000"/>
              <a:gd name="connsiteY1209" fmla="*/ 6136501 h 6858000"/>
              <a:gd name="connsiteX1210" fmla="*/ 7739787 w 12192000"/>
              <a:gd name="connsiteY1210" fmla="*/ 6108652 h 6858000"/>
              <a:gd name="connsiteX1211" fmla="*/ 7748715 w 12192000"/>
              <a:gd name="connsiteY1211" fmla="*/ 6060911 h 6858000"/>
              <a:gd name="connsiteX1212" fmla="*/ 7758201 w 12192000"/>
              <a:gd name="connsiteY1212" fmla="*/ 6053452 h 6858000"/>
              <a:gd name="connsiteX1213" fmla="*/ 7771036 w 12192000"/>
              <a:gd name="connsiteY1213" fmla="*/ 6048977 h 6858000"/>
              <a:gd name="connsiteX1214" fmla="*/ 7774942 w 12192000"/>
              <a:gd name="connsiteY1214" fmla="*/ 6074338 h 6858000"/>
              <a:gd name="connsiteX1215" fmla="*/ 7762108 w 12192000"/>
              <a:gd name="connsiteY1215" fmla="*/ 6108652 h 6858000"/>
              <a:gd name="connsiteX1216" fmla="*/ 7802286 w 12192000"/>
              <a:gd name="connsiteY1216" fmla="*/ 6108652 h 6858000"/>
              <a:gd name="connsiteX1217" fmla="*/ 7797822 w 12192000"/>
              <a:gd name="connsiteY1217" fmla="*/ 6092738 h 6858000"/>
              <a:gd name="connsiteX1218" fmla="*/ 7805634 w 12192000"/>
              <a:gd name="connsiteY1218" fmla="*/ 6080306 h 6858000"/>
              <a:gd name="connsiteX1219" fmla="*/ 7820143 w 12192000"/>
              <a:gd name="connsiteY1219" fmla="*/ 6076825 h 6858000"/>
              <a:gd name="connsiteX1220" fmla="*/ 7836326 w 12192000"/>
              <a:gd name="connsiteY1220" fmla="*/ 6063398 h 6858000"/>
              <a:gd name="connsiteX1221" fmla="*/ 7855857 w 12192000"/>
              <a:gd name="connsiteY1221" fmla="*/ 6052955 h 6858000"/>
              <a:gd name="connsiteX1222" fmla="*/ 7869250 w 12192000"/>
              <a:gd name="connsiteY1222" fmla="*/ 6021128 h 6858000"/>
              <a:gd name="connsiteX1223" fmla="*/ 7913892 w 12192000"/>
              <a:gd name="connsiteY1223" fmla="*/ 6017149 h 6858000"/>
              <a:gd name="connsiteX1224" fmla="*/ 7931749 w 12192000"/>
              <a:gd name="connsiteY1224" fmla="*/ 6009192 h 6858000"/>
              <a:gd name="connsiteX1225" fmla="*/ 7945141 w 12192000"/>
              <a:gd name="connsiteY1225" fmla="*/ 6001733 h 6858000"/>
              <a:gd name="connsiteX1226" fmla="*/ 7945141 w 12192000"/>
              <a:gd name="connsiteY1226" fmla="*/ 5985323 h 6858000"/>
              <a:gd name="connsiteX1227" fmla="*/ 7954071 w 12192000"/>
              <a:gd name="connsiteY1227" fmla="*/ 5973387 h 6858000"/>
              <a:gd name="connsiteX1228" fmla="*/ 7962999 w 12192000"/>
              <a:gd name="connsiteY1228" fmla="*/ 5957971 h 6858000"/>
              <a:gd name="connsiteX1229" fmla="*/ 7971927 w 12192000"/>
              <a:gd name="connsiteY1229" fmla="*/ 5945539 h 6858000"/>
              <a:gd name="connsiteX1230" fmla="*/ 7975833 w 12192000"/>
              <a:gd name="connsiteY1230" fmla="*/ 5949517 h 6858000"/>
              <a:gd name="connsiteX1231" fmla="*/ 7976391 w 12192000"/>
              <a:gd name="connsiteY1231" fmla="*/ 5953495 h 6858000"/>
              <a:gd name="connsiteX1232" fmla="*/ 7960767 w 12192000"/>
              <a:gd name="connsiteY1232" fmla="*/ 6002728 h 6858000"/>
              <a:gd name="connsiteX1233" fmla="*/ 7945141 w 12192000"/>
              <a:gd name="connsiteY1233" fmla="*/ 6048977 h 6858000"/>
              <a:gd name="connsiteX1234" fmla="*/ 7958534 w 12192000"/>
              <a:gd name="connsiteY1234" fmla="*/ 6060911 h 6858000"/>
              <a:gd name="connsiteX1235" fmla="*/ 7976391 w 12192000"/>
              <a:gd name="connsiteY1235" fmla="*/ 6092738 h 6858000"/>
              <a:gd name="connsiteX1236" fmla="*/ 8007641 w 12192000"/>
              <a:gd name="connsiteY1236" fmla="*/ 6068868 h 6858000"/>
              <a:gd name="connsiteX1237" fmla="*/ 8016569 w 12192000"/>
              <a:gd name="connsiteY1237" fmla="*/ 6046490 h 6858000"/>
              <a:gd name="connsiteX1238" fmla="*/ 8025498 w 12192000"/>
              <a:gd name="connsiteY1238" fmla="*/ 6021128 h 6858000"/>
              <a:gd name="connsiteX1239" fmla="*/ 8043355 w 12192000"/>
              <a:gd name="connsiteY1239" fmla="*/ 6021128 h 6858000"/>
              <a:gd name="connsiteX1240" fmla="*/ 8055074 w 12192000"/>
              <a:gd name="connsiteY1240" fmla="*/ 5997258 h 6858000"/>
              <a:gd name="connsiteX1241" fmla="*/ 8083534 w 12192000"/>
              <a:gd name="connsiteY1241" fmla="*/ 5973387 h 6858000"/>
              <a:gd name="connsiteX1242" fmla="*/ 8141569 w 12192000"/>
              <a:gd name="connsiteY1242" fmla="*/ 5921669 h 6858000"/>
              <a:gd name="connsiteX1243" fmla="*/ 8154961 w 12192000"/>
              <a:gd name="connsiteY1243" fmla="*/ 5880890 h 6858000"/>
              <a:gd name="connsiteX1244" fmla="*/ 8181747 w 12192000"/>
              <a:gd name="connsiteY1244" fmla="*/ 5846079 h 6858000"/>
              <a:gd name="connsiteX1245" fmla="*/ 8180630 w 12192000"/>
              <a:gd name="connsiteY1245" fmla="*/ 5906749 h 6858000"/>
              <a:gd name="connsiteX1246" fmla="*/ 8172818 w 12192000"/>
              <a:gd name="connsiteY1246" fmla="*/ 5949517 h 6858000"/>
              <a:gd name="connsiteX1247" fmla="*/ 8204068 w 12192000"/>
              <a:gd name="connsiteY1247" fmla="*/ 5949517 h 6858000"/>
              <a:gd name="connsiteX1248" fmla="*/ 8253175 w 12192000"/>
              <a:gd name="connsiteY1248" fmla="*/ 5925647 h 6858000"/>
              <a:gd name="connsiteX1249" fmla="*/ 8242572 w 12192000"/>
              <a:gd name="connsiteY1249" fmla="*/ 5917690 h 6858000"/>
              <a:gd name="connsiteX1250" fmla="*/ 8235317 w 12192000"/>
              <a:gd name="connsiteY1250" fmla="*/ 5909733 h 6858000"/>
              <a:gd name="connsiteX1251" fmla="*/ 8242572 w 12192000"/>
              <a:gd name="connsiteY1251" fmla="*/ 5902771 h 6858000"/>
              <a:gd name="connsiteX1252" fmla="*/ 8253175 w 12192000"/>
              <a:gd name="connsiteY1252" fmla="*/ 5901776 h 6858000"/>
              <a:gd name="connsiteX1253" fmla="*/ 8284425 w 12192000"/>
              <a:gd name="connsiteY1253" fmla="*/ 5822209 h 6858000"/>
              <a:gd name="connsiteX1254" fmla="*/ 8342459 w 12192000"/>
              <a:gd name="connsiteY1254" fmla="*/ 5766512 h 6858000"/>
              <a:gd name="connsiteX1255" fmla="*/ 8359201 w 12192000"/>
              <a:gd name="connsiteY1255" fmla="*/ 5726728 h 6858000"/>
              <a:gd name="connsiteX1256" fmla="*/ 8369245 w 12192000"/>
              <a:gd name="connsiteY1256" fmla="*/ 5686944 h 6858000"/>
              <a:gd name="connsiteX1257" fmla="*/ 8393798 w 12192000"/>
              <a:gd name="connsiteY1257" fmla="*/ 5634230 h 6858000"/>
              <a:gd name="connsiteX1258" fmla="*/ 8431744 w 12192000"/>
              <a:gd name="connsiteY1258" fmla="*/ 5587485 h 6858000"/>
              <a:gd name="connsiteX1259" fmla="*/ 8445136 w 12192000"/>
              <a:gd name="connsiteY1259" fmla="*/ 5503939 h 6858000"/>
              <a:gd name="connsiteX1260" fmla="*/ 8467458 w 12192000"/>
              <a:gd name="connsiteY1260" fmla="*/ 5484047 h 6858000"/>
              <a:gd name="connsiteX1261" fmla="*/ 8483381 w 12192000"/>
              <a:gd name="connsiteY1261" fmla="*/ 5501784 h 6858000"/>
              <a:gd name="connsiteX1262" fmla="*/ 8483098 w 12192000"/>
              <a:gd name="connsiteY1262" fmla="*/ 5502405 h 6858000"/>
              <a:gd name="connsiteX1263" fmla="*/ 8458754 w 12192000"/>
              <a:gd name="connsiteY1263" fmla="*/ 5562328 h 6858000"/>
              <a:gd name="connsiteX1264" fmla="*/ 8448766 w 12192000"/>
              <a:gd name="connsiteY1264" fmla="*/ 5588423 h 6858000"/>
              <a:gd name="connsiteX1265" fmla="*/ 8447926 w 12192000"/>
              <a:gd name="connsiteY1265" fmla="*/ 5588479 h 6858000"/>
              <a:gd name="connsiteX1266" fmla="*/ 8436208 w 12192000"/>
              <a:gd name="connsiteY1266" fmla="*/ 5595441 h 6858000"/>
              <a:gd name="connsiteX1267" fmla="*/ 8441230 w 12192000"/>
              <a:gd name="connsiteY1267" fmla="*/ 5601409 h 6858000"/>
              <a:gd name="connsiteX1268" fmla="*/ 8443246 w 12192000"/>
              <a:gd name="connsiteY1268" fmla="*/ 5602846 h 6858000"/>
              <a:gd name="connsiteX1269" fmla="*/ 8435247 w 12192000"/>
              <a:gd name="connsiteY1269" fmla="*/ 5623745 h 6858000"/>
              <a:gd name="connsiteX1270" fmla="*/ 8424714 w 12192000"/>
              <a:gd name="connsiteY1270" fmla="*/ 5656815 h 6858000"/>
              <a:gd name="connsiteX1271" fmla="*/ 8406857 w 12192000"/>
              <a:gd name="connsiteY1271" fmla="*/ 5692620 h 6858000"/>
              <a:gd name="connsiteX1272" fmla="*/ 8389000 w 12192000"/>
              <a:gd name="connsiteY1272" fmla="*/ 5728425 h 6858000"/>
              <a:gd name="connsiteX1273" fmla="*/ 8364447 w 12192000"/>
              <a:gd name="connsiteY1273" fmla="*/ 5780144 h 6858000"/>
              <a:gd name="connsiteX1274" fmla="*/ 8339893 w 12192000"/>
              <a:gd name="connsiteY1274" fmla="*/ 5831863 h 6858000"/>
              <a:gd name="connsiteX1275" fmla="*/ 8326501 w 12192000"/>
              <a:gd name="connsiteY1275" fmla="*/ 5847777 h 6858000"/>
              <a:gd name="connsiteX1276" fmla="*/ 8310876 w 12192000"/>
              <a:gd name="connsiteY1276" fmla="*/ 5913420 h 6858000"/>
              <a:gd name="connsiteX1277" fmla="*/ 8295251 w 12192000"/>
              <a:gd name="connsiteY1277" fmla="*/ 5979064 h 6858000"/>
              <a:gd name="connsiteX1278" fmla="*/ 8281858 w 12192000"/>
              <a:gd name="connsiteY1278" fmla="*/ 6006913 h 6858000"/>
              <a:gd name="connsiteX1279" fmla="*/ 8247818 w 12192000"/>
              <a:gd name="connsiteY1279" fmla="*/ 6048685 h 6858000"/>
              <a:gd name="connsiteX1280" fmla="*/ 8223823 w 12192000"/>
              <a:gd name="connsiteY1280" fmla="*/ 6102393 h 6858000"/>
              <a:gd name="connsiteX1281" fmla="*/ 8204850 w 12192000"/>
              <a:gd name="connsiteY1281" fmla="*/ 6121788 h 6858000"/>
              <a:gd name="connsiteX1282" fmla="*/ 8205966 w 12192000"/>
              <a:gd name="connsiteY1282" fmla="*/ 6150133 h 6858000"/>
              <a:gd name="connsiteX1283" fmla="*/ 8195921 w 12192000"/>
              <a:gd name="connsiteY1283" fmla="*/ 6168533 h 6858000"/>
              <a:gd name="connsiteX1284" fmla="*/ 8192573 w 12192000"/>
              <a:gd name="connsiteY1284" fmla="*/ 6189917 h 6858000"/>
              <a:gd name="connsiteX1285" fmla="*/ 8179181 w 12192000"/>
              <a:gd name="connsiteY1285" fmla="*/ 6209810 h 6858000"/>
              <a:gd name="connsiteX1286" fmla="*/ 8161323 w 12192000"/>
              <a:gd name="connsiteY1286" fmla="*/ 6221745 h 6858000"/>
              <a:gd name="connsiteX1287" fmla="*/ 8121145 w 12192000"/>
              <a:gd name="connsiteY1287" fmla="*/ 6345074 h 6858000"/>
              <a:gd name="connsiteX1288" fmla="*/ 8125610 w 12192000"/>
              <a:gd name="connsiteY1288" fmla="*/ 6364966 h 6858000"/>
              <a:gd name="connsiteX1289" fmla="*/ 8121704 w 12192000"/>
              <a:gd name="connsiteY1289" fmla="*/ 6381874 h 6858000"/>
              <a:gd name="connsiteX1290" fmla="*/ 8107753 w 12192000"/>
              <a:gd name="connsiteY1290" fmla="*/ 6392814 h 6858000"/>
              <a:gd name="connsiteX1291" fmla="*/ 8085432 w 12192000"/>
              <a:gd name="connsiteY1291" fmla="*/ 6432598 h 6858000"/>
              <a:gd name="connsiteX1292" fmla="*/ 8076503 w 12192000"/>
              <a:gd name="connsiteY1292" fmla="*/ 6451993 h 6858000"/>
              <a:gd name="connsiteX1293" fmla="*/ 8067575 w 12192000"/>
              <a:gd name="connsiteY1293" fmla="*/ 6480339 h 6858000"/>
              <a:gd name="connsiteX1294" fmla="*/ 8063668 w 12192000"/>
              <a:gd name="connsiteY1294" fmla="*/ 6496750 h 6858000"/>
              <a:gd name="connsiteX1295" fmla="*/ 8049717 w 12192000"/>
              <a:gd name="connsiteY1295" fmla="*/ 6504209 h 6858000"/>
              <a:gd name="connsiteX1296" fmla="*/ 8043021 w 12192000"/>
              <a:gd name="connsiteY1296" fmla="*/ 6542004 h 6858000"/>
              <a:gd name="connsiteX1297" fmla="*/ 8036325 w 12192000"/>
              <a:gd name="connsiteY1297" fmla="*/ 6579799 h 6858000"/>
              <a:gd name="connsiteX1298" fmla="*/ 7958201 w 12192000"/>
              <a:gd name="connsiteY1298" fmla="*/ 6705117 h 6858000"/>
              <a:gd name="connsiteX1299" fmla="*/ 7920254 w 12192000"/>
              <a:gd name="connsiteY1299" fmla="*/ 6842371 h 6858000"/>
              <a:gd name="connsiteX1300" fmla="*/ 7903692 w 12192000"/>
              <a:gd name="connsiteY1300" fmla="*/ 6858000 h 6858000"/>
              <a:gd name="connsiteX1301" fmla="*/ 5613574 w 12192000"/>
              <a:gd name="connsiteY1301" fmla="*/ 6858000 h 6858000"/>
              <a:gd name="connsiteX1302" fmla="*/ 5625354 w 12192000"/>
              <a:gd name="connsiteY1302" fmla="*/ 6845852 h 6858000"/>
              <a:gd name="connsiteX1303" fmla="*/ 5657720 w 12192000"/>
              <a:gd name="connsiteY1303" fmla="*/ 6802587 h 6858000"/>
              <a:gd name="connsiteX1304" fmla="*/ 5688411 w 12192000"/>
              <a:gd name="connsiteY1304" fmla="*/ 6773743 h 6858000"/>
              <a:gd name="connsiteX1305" fmla="*/ 5702362 w 12192000"/>
              <a:gd name="connsiteY1305" fmla="*/ 6738933 h 6858000"/>
              <a:gd name="connsiteX1306" fmla="*/ 5720219 w 12192000"/>
              <a:gd name="connsiteY1306" fmla="*/ 6726998 h 6858000"/>
              <a:gd name="connsiteX1307" fmla="*/ 5720219 w 12192000"/>
              <a:gd name="connsiteY1307" fmla="*/ 6695172 h 6858000"/>
              <a:gd name="connsiteX1308" fmla="*/ 5734170 w 12192000"/>
              <a:gd name="connsiteY1308" fmla="*/ 6676772 h 6858000"/>
              <a:gd name="connsiteX1309" fmla="*/ 5738078 w 12192000"/>
              <a:gd name="connsiteY1309" fmla="*/ 6655388 h 6858000"/>
              <a:gd name="connsiteX1310" fmla="*/ 5769327 w 12192000"/>
              <a:gd name="connsiteY1310" fmla="*/ 6639474 h 6858000"/>
              <a:gd name="connsiteX1311" fmla="*/ 5773232 w 12192000"/>
              <a:gd name="connsiteY1311" fmla="*/ 6614609 h 6858000"/>
              <a:gd name="connsiteX1312" fmla="*/ 5787183 w 12192000"/>
              <a:gd name="connsiteY1312" fmla="*/ 6595711 h 6858000"/>
              <a:gd name="connsiteX1313" fmla="*/ 5809504 w 12192000"/>
              <a:gd name="connsiteY1313" fmla="*/ 6562890 h 6858000"/>
              <a:gd name="connsiteX1314" fmla="*/ 5845219 w 12192000"/>
              <a:gd name="connsiteY1314" fmla="*/ 6536036 h 6858000"/>
              <a:gd name="connsiteX1315" fmla="*/ 5845219 w 12192000"/>
              <a:gd name="connsiteY1315" fmla="*/ 6524101 h 6858000"/>
              <a:gd name="connsiteX1316" fmla="*/ 5853589 w 12192000"/>
              <a:gd name="connsiteY1316" fmla="*/ 6536534 h 6858000"/>
              <a:gd name="connsiteX1317" fmla="*/ 5858610 w 12192000"/>
              <a:gd name="connsiteY1317" fmla="*/ 6551950 h 6858000"/>
              <a:gd name="connsiteX1318" fmla="*/ 5845219 w 12192000"/>
              <a:gd name="connsiteY1318" fmla="*/ 6583776 h 6858000"/>
              <a:gd name="connsiteX1319" fmla="*/ 5847451 w 12192000"/>
              <a:gd name="connsiteY1319" fmla="*/ 6601679 h 6858000"/>
              <a:gd name="connsiteX1320" fmla="*/ 5863076 w 12192000"/>
              <a:gd name="connsiteY1320" fmla="*/ 6607646 h 6858000"/>
              <a:gd name="connsiteX1321" fmla="*/ 5876468 w 12192000"/>
              <a:gd name="connsiteY1321" fmla="*/ 6607646 h 6858000"/>
              <a:gd name="connsiteX1322" fmla="*/ 5876468 w 12192000"/>
              <a:gd name="connsiteY1322" fmla="*/ 6563885 h 6858000"/>
              <a:gd name="connsiteX1323" fmla="*/ 5916646 w 12192000"/>
              <a:gd name="connsiteY1323" fmla="*/ 6549960 h 6858000"/>
              <a:gd name="connsiteX1324" fmla="*/ 5956825 w 12192000"/>
              <a:gd name="connsiteY1324" fmla="*/ 6536036 h 6858000"/>
              <a:gd name="connsiteX1325" fmla="*/ 5989748 w 12192000"/>
              <a:gd name="connsiteY1325" fmla="*/ 6446026 h 6858000"/>
              <a:gd name="connsiteX1326" fmla="*/ 6059501 w 12192000"/>
              <a:gd name="connsiteY1326" fmla="*/ 6388837 h 6858000"/>
              <a:gd name="connsiteX1327" fmla="*/ 6059501 w 12192000"/>
              <a:gd name="connsiteY1327" fmla="*/ 6337118 h 6858000"/>
              <a:gd name="connsiteX1328" fmla="*/ 6090193 w 12192000"/>
              <a:gd name="connsiteY1328" fmla="*/ 6311755 h 6858000"/>
              <a:gd name="connsiteX1329" fmla="*/ 6104144 w 12192000"/>
              <a:gd name="connsiteY1329" fmla="*/ 6277442 h 6858000"/>
              <a:gd name="connsiteX1330" fmla="*/ 6124791 w 12192000"/>
              <a:gd name="connsiteY1330" fmla="*/ 6241636 h 6858000"/>
              <a:gd name="connsiteX1331" fmla="*/ 6148786 w 12192000"/>
              <a:gd name="connsiteY1331" fmla="*/ 6205831 h 6858000"/>
              <a:gd name="connsiteX1332" fmla="*/ 6157715 w 12192000"/>
              <a:gd name="connsiteY1332" fmla="*/ 6223734 h 6858000"/>
              <a:gd name="connsiteX1333" fmla="*/ 6166644 w 12192000"/>
              <a:gd name="connsiteY1333" fmla="*/ 6241636 h 6858000"/>
              <a:gd name="connsiteX1334" fmla="*/ 6162737 w 12192000"/>
              <a:gd name="connsiteY1334" fmla="*/ 6260534 h 6858000"/>
              <a:gd name="connsiteX1335" fmla="*/ 6148786 w 12192000"/>
              <a:gd name="connsiteY1335" fmla="*/ 6273464 h 6858000"/>
              <a:gd name="connsiteX1336" fmla="*/ 6148786 w 12192000"/>
              <a:gd name="connsiteY1336" fmla="*/ 6304295 h 6858000"/>
              <a:gd name="connsiteX1337" fmla="*/ 6135394 w 12192000"/>
              <a:gd name="connsiteY1337" fmla="*/ 6329160 h 6858000"/>
              <a:gd name="connsiteX1338" fmla="*/ 6122001 w 12192000"/>
              <a:gd name="connsiteY1338" fmla="*/ 6375907 h 6858000"/>
              <a:gd name="connsiteX1339" fmla="*/ 6135394 w 12192000"/>
              <a:gd name="connsiteY1339" fmla="*/ 6416684 h 6858000"/>
              <a:gd name="connsiteX1340" fmla="*/ 6122001 w 12192000"/>
              <a:gd name="connsiteY1340" fmla="*/ 6448512 h 6858000"/>
              <a:gd name="connsiteX1341" fmla="*/ 6090751 w 12192000"/>
              <a:gd name="connsiteY1341" fmla="*/ 6480339 h 6858000"/>
              <a:gd name="connsiteX1342" fmla="*/ 6090751 w 12192000"/>
              <a:gd name="connsiteY1342" fmla="*/ 6516145 h 6858000"/>
              <a:gd name="connsiteX1343" fmla="*/ 6059501 w 12192000"/>
              <a:gd name="connsiteY1343" fmla="*/ 6536036 h 6858000"/>
              <a:gd name="connsiteX1344" fmla="*/ 6059501 w 12192000"/>
              <a:gd name="connsiteY1344" fmla="*/ 6575820 h 6858000"/>
              <a:gd name="connsiteX1345" fmla="*/ 6041645 w 12192000"/>
              <a:gd name="connsiteY1345" fmla="*/ 6595711 h 6858000"/>
              <a:gd name="connsiteX1346" fmla="*/ 6059501 w 12192000"/>
              <a:gd name="connsiteY1346" fmla="*/ 6595711 h 6858000"/>
              <a:gd name="connsiteX1347" fmla="*/ 6041645 w 12192000"/>
              <a:gd name="connsiteY1347" fmla="*/ 6635495 h 6858000"/>
              <a:gd name="connsiteX1348" fmla="*/ 6046109 w 12192000"/>
              <a:gd name="connsiteY1348" fmla="*/ 6650912 h 6858000"/>
              <a:gd name="connsiteX1349" fmla="*/ 6010395 w 12192000"/>
              <a:gd name="connsiteY1349" fmla="*/ 6651409 h 6858000"/>
              <a:gd name="connsiteX1350" fmla="*/ 5992538 w 12192000"/>
              <a:gd name="connsiteY1350" fmla="*/ 6671301 h 6858000"/>
              <a:gd name="connsiteX1351" fmla="*/ 5977472 w 12192000"/>
              <a:gd name="connsiteY1351" fmla="*/ 6710090 h 6858000"/>
              <a:gd name="connsiteX1352" fmla="*/ 5965753 w 12192000"/>
              <a:gd name="connsiteY1352" fmla="*/ 6754847 h 6858000"/>
              <a:gd name="connsiteX1353" fmla="*/ 6001466 w 12192000"/>
              <a:gd name="connsiteY1353" fmla="*/ 6766782 h 6858000"/>
              <a:gd name="connsiteX1354" fmla="*/ 6028253 w 12192000"/>
              <a:gd name="connsiteY1354" fmla="*/ 6730977 h 6858000"/>
              <a:gd name="connsiteX1355" fmla="*/ 6038854 w 12192000"/>
              <a:gd name="connsiteY1355" fmla="*/ 6713571 h 6858000"/>
              <a:gd name="connsiteX1356" fmla="*/ 6059501 w 12192000"/>
              <a:gd name="connsiteY1356" fmla="*/ 6711084 h 6858000"/>
              <a:gd name="connsiteX1357" fmla="*/ 6077359 w 12192000"/>
              <a:gd name="connsiteY1357" fmla="*/ 6667323 h 6858000"/>
              <a:gd name="connsiteX1358" fmla="*/ 6077359 w 12192000"/>
              <a:gd name="connsiteY1358" fmla="*/ 6635495 h 6858000"/>
              <a:gd name="connsiteX1359" fmla="*/ 6097448 w 12192000"/>
              <a:gd name="connsiteY1359" fmla="*/ 6610630 h 6858000"/>
              <a:gd name="connsiteX1360" fmla="*/ 6104144 w 12192000"/>
              <a:gd name="connsiteY1360" fmla="*/ 6579799 h 6858000"/>
              <a:gd name="connsiteX1361" fmla="*/ 6126466 w 12192000"/>
              <a:gd name="connsiteY1361" fmla="*/ 6551950 h 6858000"/>
              <a:gd name="connsiteX1362" fmla="*/ 6135394 w 12192000"/>
              <a:gd name="connsiteY1362" fmla="*/ 6504209 h 6858000"/>
              <a:gd name="connsiteX1363" fmla="*/ 6144880 w 12192000"/>
              <a:gd name="connsiteY1363" fmla="*/ 6496750 h 6858000"/>
              <a:gd name="connsiteX1364" fmla="*/ 6157715 w 12192000"/>
              <a:gd name="connsiteY1364" fmla="*/ 6492274 h 6858000"/>
              <a:gd name="connsiteX1365" fmla="*/ 6161621 w 12192000"/>
              <a:gd name="connsiteY1365" fmla="*/ 6517636 h 6858000"/>
              <a:gd name="connsiteX1366" fmla="*/ 6148786 w 12192000"/>
              <a:gd name="connsiteY1366" fmla="*/ 6551950 h 6858000"/>
              <a:gd name="connsiteX1367" fmla="*/ 6188964 w 12192000"/>
              <a:gd name="connsiteY1367" fmla="*/ 6551950 h 6858000"/>
              <a:gd name="connsiteX1368" fmla="*/ 6184501 w 12192000"/>
              <a:gd name="connsiteY1368" fmla="*/ 6536036 h 6858000"/>
              <a:gd name="connsiteX1369" fmla="*/ 6192313 w 12192000"/>
              <a:gd name="connsiteY1369" fmla="*/ 6523604 h 6858000"/>
              <a:gd name="connsiteX1370" fmla="*/ 6206822 w 12192000"/>
              <a:gd name="connsiteY1370" fmla="*/ 6520122 h 6858000"/>
              <a:gd name="connsiteX1371" fmla="*/ 6223004 w 12192000"/>
              <a:gd name="connsiteY1371" fmla="*/ 6506696 h 6858000"/>
              <a:gd name="connsiteX1372" fmla="*/ 6242536 w 12192000"/>
              <a:gd name="connsiteY1372" fmla="*/ 6496252 h 6858000"/>
              <a:gd name="connsiteX1373" fmla="*/ 6255929 w 12192000"/>
              <a:gd name="connsiteY1373" fmla="*/ 6464426 h 6858000"/>
              <a:gd name="connsiteX1374" fmla="*/ 6300570 w 12192000"/>
              <a:gd name="connsiteY1374" fmla="*/ 6460447 h 6858000"/>
              <a:gd name="connsiteX1375" fmla="*/ 6318427 w 12192000"/>
              <a:gd name="connsiteY1375" fmla="*/ 6452490 h 6858000"/>
              <a:gd name="connsiteX1376" fmla="*/ 6331820 w 12192000"/>
              <a:gd name="connsiteY1376" fmla="*/ 6445031 h 6858000"/>
              <a:gd name="connsiteX1377" fmla="*/ 6331820 w 12192000"/>
              <a:gd name="connsiteY1377" fmla="*/ 6428620 h 6858000"/>
              <a:gd name="connsiteX1378" fmla="*/ 6340749 w 12192000"/>
              <a:gd name="connsiteY1378" fmla="*/ 6416684 h 6858000"/>
              <a:gd name="connsiteX1379" fmla="*/ 6349677 w 12192000"/>
              <a:gd name="connsiteY1379" fmla="*/ 6401269 h 6858000"/>
              <a:gd name="connsiteX1380" fmla="*/ 6358605 w 12192000"/>
              <a:gd name="connsiteY1380" fmla="*/ 6388837 h 6858000"/>
              <a:gd name="connsiteX1381" fmla="*/ 6362512 w 12192000"/>
              <a:gd name="connsiteY1381" fmla="*/ 6392814 h 6858000"/>
              <a:gd name="connsiteX1382" fmla="*/ 6363070 w 12192000"/>
              <a:gd name="connsiteY1382" fmla="*/ 6396793 h 6858000"/>
              <a:gd name="connsiteX1383" fmla="*/ 6347446 w 12192000"/>
              <a:gd name="connsiteY1383" fmla="*/ 6446026 h 6858000"/>
              <a:gd name="connsiteX1384" fmla="*/ 6331820 w 12192000"/>
              <a:gd name="connsiteY1384" fmla="*/ 6492274 h 6858000"/>
              <a:gd name="connsiteX1385" fmla="*/ 6345213 w 12192000"/>
              <a:gd name="connsiteY1385" fmla="*/ 6504209 h 6858000"/>
              <a:gd name="connsiteX1386" fmla="*/ 6363070 w 12192000"/>
              <a:gd name="connsiteY1386" fmla="*/ 6536036 h 6858000"/>
              <a:gd name="connsiteX1387" fmla="*/ 6394320 w 12192000"/>
              <a:gd name="connsiteY1387" fmla="*/ 6512166 h 6858000"/>
              <a:gd name="connsiteX1388" fmla="*/ 6403248 w 12192000"/>
              <a:gd name="connsiteY1388" fmla="*/ 6489787 h 6858000"/>
              <a:gd name="connsiteX1389" fmla="*/ 6412177 w 12192000"/>
              <a:gd name="connsiteY1389" fmla="*/ 6464426 h 6858000"/>
              <a:gd name="connsiteX1390" fmla="*/ 6430033 w 12192000"/>
              <a:gd name="connsiteY1390" fmla="*/ 6464426 h 6858000"/>
              <a:gd name="connsiteX1391" fmla="*/ 6441752 w 12192000"/>
              <a:gd name="connsiteY1391" fmla="*/ 6440556 h 6858000"/>
              <a:gd name="connsiteX1392" fmla="*/ 6470212 w 12192000"/>
              <a:gd name="connsiteY1392" fmla="*/ 6416684 h 6858000"/>
              <a:gd name="connsiteX1393" fmla="*/ 6528248 w 12192000"/>
              <a:gd name="connsiteY1393" fmla="*/ 6364966 h 6858000"/>
              <a:gd name="connsiteX1394" fmla="*/ 6541640 w 12192000"/>
              <a:gd name="connsiteY1394" fmla="*/ 6324188 h 6858000"/>
              <a:gd name="connsiteX1395" fmla="*/ 6568425 w 12192000"/>
              <a:gd name="connsiteY1395" fmla="*/ 6289376 h 6858000"/>
              <a:gd name="connsiteX1396" fmla="*/ 6567309 w 12192000"/>
              <a:gd name="connsiteY1396" fmla="*/ 6350047 h 6858000"/>
              <a:gd name="connsiteX1397" fmla="*/ 6559496 w 12192000"/>
              <a:gd name="connsiteY1397" fmla="*/ 6392814 h 6858000"/>
              <a:gd name="connsiteX1398" fmla="*/ 6590746 w 12192000"/>
              <a:gd name="connsiteY1398" fmla="*/ 6392814 h 6858000"/>
              <a:gd name="connsiteX1399" fmla="*/ 6639853 w 12192000"/>
              <a:gd name="connsiteY1399" fmla="*/ 6368944 h 6858000"/>
              <a:gd name="connsiteX1400" fmla="*/ 6629251 w 12192000"/>
              <a:gd name="connsiteY1400" fmla="*/ 6360988 h 6858000"/>
              <a:gd name="connsiteX1401" fmla="*/ 6621996 w 12192000"/>
              <a:gd name="connsiteY1401" fmla="*/ 6353030 h 6858000"/>
              <a:gd name="connsiteX1402" fmla="*/ 6629251 w 12192000"/>
              <a:gd name="connsiteY1402" fmla="*/ 6346069 h 6858000"/>
              <a:gd name="connsiteX1403" fmla="*/ 6639853 w 12192000"/>
              <a:gd name="connsiteY1403" fmla="*/ 6345074 h 6858000"/>
              <a:gd name="connsiteX1404" fmla="*/ 6671103 w 12192000"/>
              <a:gd name="connsiteY1404" fmla="*/ 6265506 h 6858000"/>
              <a:gd name="connsiteX1405" fmla="*/ 6729137 w 12192000"/>
              <a:gd name="connsiteY1405" fmla="*/ 6209810 h 6858000"/>
              <a:gd name="connsiteX1406" fmla="*/ 6745879 w 12192000"/>
              <a:gd name="connsiteY1406" fmla="*/ 6170026 h 6858000"/>
              <a:gd name="connsiteX1407" fmla="*/ 6755924 w 12192000"/>
              <a:gd name="connsiteY1407" fmla="*/ 6130242 h 6858000"/>
              <a:gd name="connsiteX1408" fmla="*/ 6780476 w 12192000"/>
              <a:gd name="connsiteY1408" fmla="*/ 6077528 h 6858000"/>
              <a:gd name="connsiteX1409" fmla="*/ 6818422 w 12192000"/>
              <a:gd name="connsiteY1409" fmla="*/ 6030783 h 6858000"/>
              <a:gd name="connsiteX1410" fmla="*/ 6831815 w 12192000"/>
              <a:gd name="connsiteY1410" fmla="*/ 5947236 h 6858000"/>
              <a:gd name="connsiteX1411" fmla="*/ 6854137 w 12192000"/>
              <a:gd name="connsiteY1411" fmla="*/ 5927345 h 6858000"/>
              <a:gd name="connsiteX1412" fmla="*/ 6871993 w 12192000"/>
              <a:gd name="connsiteY1412" fmla="*/ 5947236 h 6858000"/>
              <a:gd name="connsiteX1413" fmla="*/ 6876458 w 12192000"/>
              <a:gd name="connsiteY1413" fmla="*/ 5963150 h 6858000"/>
              <a:gd name="connsiteX1414" fmla="*/ 6849672 w 12192000"/>
              <a:gd name="connsiteY1414" fmla="*/ 6030783 h 6858000"/>
              <a:gd name="connsiteX1415" fmla="*/ 6834605 w 12192000"/>
              <a:gd name="connsiteY1415" fmla="*/ 6031777 h 6858000"/>
              <a:gd name="connsiteX1416" fmla="*/ 6822887 w 12192000"/>
              <a:gd name="connsiteY1416" fmla="*/ 6038739 h 6858000"/>
              <a:gd name="connsiteX1417" fmla="*/ 6827909 w 12192000"/>
              <a:gd name="connsiteY1417" fmla="*/ 6044707 h 6858000"/>
              <a:gd name="connsiteX1418" fmla="*/ 6836280 w 12192000"/>
              <a:gd name="connsiteY1418" fmla="*/ 6050674 h 6858000"/>
              <a:gd name="connsiteX1419" fmla="*/ 6822887 w 12192000"/>
              <a:gd name="connsiteY1419" fmla="*/ 6086479 h 6858000"/>
              <a:gd name="connsiteX1420" fmla="*/ 6845208 w 12192000"/>
              <a:gd name="connsiteY1420" fmla="*/ 6114328 h 6858000"/>
              <a:gd name="connsiteX1421" fmla="*/ 6863065 w 12192000"/>
              <a:gd name="connsiteY1421" fmla="*/ 6074544 h 6858000"/>
              <a:gd name="connsiteX1422" fmla="*/ 6867530 w 12192000"/>
              <a:gd name="connsiteY1422" fmla="*/ 6034760 h 6858000"/>
              <a:gd name="connsiteX1423" fmla="*/ 6898779 w 12192000"/>
              <a:gd name="connsiteY1423" fmla="*/ 6042718 h 6858000"/>
              <a:gd name="connsiteX1424" fmla="*/ 6892083 w 12192000"/>
              <a:gd name="connsiteY1424" fmla="*/ 6016858 h 6858000"/>
              <a:gd name="connsiteX1425" fmla="*/ 6885387 w 12192000"/>
              <a:gd name="connsiteY1425" fmla="*/ 5990999 h 6858000"/>
              <a:gd name="connsiteX1426" fmla="*/ 6916078 w 12192000"/>
              <a:gd name="connsiteY1426" fmla="*/ 5944253 h 6858000"/>
              <a:gd name="connsiteX1427" fmla="*/ 6930028 w 12192000"/>
              <a:gd name="connsiteY1427" fmla="*/ 5891540 h 6858000"/>
              <a:gd name="connsiteX1428" fmla="*/ 6907707 w 12192000"/>
              <a:gd name="connsiteY1428" fmla="*/ 5874134 h 6858000"/>
              <a:gd name="connsiteX1429" fmla="*/ 6871993 w 12192000"/>
              <a:gd name="connsiteY1429" fmla="*/ 5871647 h 6858000"/>
              <a:gd name="connsiteX1430" fmla="*/ 6849672 w 12192000"/>
              <a:gd name="connsiteY1430" fmla="*/ 5871647 h 6858000"/>
              <a:gd name="connsiteX1431" fmla="*/ 6818422 w 12192000"/>
              <a:gd name="connsiteY1431" fmla="*/ 5942761 h 6858000"/>
              <a:gd name="connsiteX1432" fmla="*/ 6773780 w 12192000"/>
              <a:gd name="connsiteY1432" fmla="*/ 6010890 h 6858000"/>
              <a:gd name="connsiteX1433" fmla="*/ 6773222 w 12192000"/>
              <a:gd name="connsiteY1433" fmla="*/ 6016858 h 6858000"/>
              <a:gd name="connsiteX1434" fmla="*/ 6769316 w 12192000"/>
              <a:gd name="connsiteY1434" fmla="*/ 6022826 h 6858000"/>
              <a:gd name="connsiteX1435" fmla="*/ 6762620 w 12192000"/>
              <a:gd name="connsiteY1435" fmla="*/ 6008404 h 6858000"/>
              <a:gd name="connsiteX1436" fmla="*/ 6755924 w 12192000"/>
              <a:gd name="connsiteY1436" fmla="*/ 5990999 h 6858000"/>
              <a:gd name="connsiteX1437" fmla="*/ 6782709 w 12192000"/>
              <a:gd name="connsiteY1437" fmla="*/ 5965139 h 6858000"/>
              <a:gd name="connsiteX1438" fmla="*/ 6796102 w 12192000"/>
              <a:gd name="connsiteY1438" fmla="*/ 5927345 h 6858000"/>
              <a:gd name="connsiteX1439" fmla="*/ 6830142 w 12192000"/>
              <a:gd name="connsiteY1439" fmla="*/ 5877615 h 6858000"/>
              <a:gd name="connsiteX1440" fmla="*/ 6867530 w 12192000"/>
              <a:gd name="connsiteY1440" fmla="*/ 5827886 h 6858000"/>
              <a:gd name="connsiteX1441" fmla="*/ 6883154 w 12192000"/>
              <a:gd name="connsiteY1441" fmla="*/ 5788599 h 6858000"/>
              <a:gd name="connsiteX1442" fmla="*/ 6898779 w 12192000"/>
              <a:gd name="connsiteY1442" fmla="*/ 5752297 h 6858000"/>
              <a:gd name="connsiteX1443" fmla="*/ 6930028 w 12192000"/>
              <a:gd name="connsiteY1443" fmla="*/ 5764232 h 6858000"/>
              <a:gd name="connsiteX1444" fmla="*/ 6912172 w 12192000"/>
              <a:gd name="connsiteY1444" fmla="*/ 5792079 h 6858000"/>
              <a:gd name="connsiteX1445" fmla="*/ 6930028 w 12192000"/>
              <a:gd name="connsiteY1445" fmla="*/ 5827886 h 6858000"/>
              <a:gd name="connsiteX1446" fmla="*/ 6916636 w 12192000"/>
              <a:gd name="connsiteY1446" fmla="*/ 5844793 h 6858000"/>
              <a:gd name="connsiteX1447" fmla="*/ 6930028 w 12192000"/>
              <a:gd name="connsiteY1447" fmla="*/ 5855734 h 6858000"/>
              <a:gd name="connsiteX1448" fmla="*/ 6930586 w 12192000"/>
              <a:gd name="connsiteY1448" fmla="*/ 5859712 h 6858000"/>
              <a:gd name="connsiteX1449" fmla="*/ 6934493 w 12192000"/>
              <a:gd name="connsiteY1449" fmla="*/ 5863691 h 6858000"/>
              <a:gd name="connsiteX1450" fmla="*/ 6947885 w 12192000"/>
              <a:gd name="connsiteY1450" fmla="*/ 5840815 h 6858000"/>
              <a:gd name="connsiteX1451" fmla="*/ 6961278 w 12192000"/>
              <a:gd name="connsiteY1451" fmla="*/ 5811972 h 6858000"/>
              <a:gd name="connsiteX1452" fmla="*/ 6974671 w 12192000"/>
              <a:gd name="connsiteY1452" fmla="*/ 5807993 h 6858000"/>
              <a:gd name="connsiteX1453" fmla="*/ 6974671 w 12192000"/>
              <a:gd name="connsiteY1453" fmla="*/ 5827886 h 6858000"/>
              <a:gd name="connsiteX1454" fmla="*/ 7005921 w 12192000"/>
              <a:gd name="connsiteY1454" fmla="*/ 5811972 h 6858000"/>
              <a:gd name="connsiteX1455" fmla="*/ 7023778 w 12192000"/>
              <a:gd name="connsiteY1455" fmla="*/ 5796058 h 6858000"/>
              <a:gd name="connsiteX1456" fmla="*/ 7028241 w 12192000"/>
              <a:gd name="connsiteY1456" fmla="*/ 5764232 h 6858000"/>
              <a:gd name="connsiteX1457" fmla="*/ 7014849 w 12192000"/>
              <a:gd name="connsiteY1457" fmla="*/ 5736383 h 6858000"/>
              <a:gd name="connsiteX1458" fmla="*/ 7023778 w 12192000"/>
              <a:gd name="connsiteY1458" fmla="*/ 5720469 h 6858000"/>
              <a:gd name="connsiteX1459" fmla="*/ 7041634 w 12192000"/>
              <a:gd name="connsiteY1459" fmla="*/ 5708534 h 6858000"/>
              <a:gd name="connsiteX1460" fmla="*/ 7032706 w 12192000"/>
              <a:gd name="connsiteY1460" fmla="*/ 5700578 h 6858000"/>
              <a:gd name="connsiteX1461" fmla="*/ 7059491 w 12192000"/>
              <a:gd name="connsiteY1461" fmla="*/ 5644880 h 6858000"/>
              <a:gd name="connsiteX1462" fmla="*/ 7081813 w 12192000"/>
              <a:gd name="connsiteY1462" fmla="*/ 5652836 h 6858000"/>
              <a:gd name="connsiteX1463" fmla="*/ 7081813 w 12192000"/>
              <a:gd name="connsiteY1463" fmla="*/ 5609075 h 6858000"/>
              <a:gd name="connsiteX1464" fmla="*/ 7105250 w 12192000"/>
              <a:gd name="connsiteY1464" fmla="*/ 5604102 h 6858000"/>
              <a:gd name="connsiteX1465" fmla="*/ 7108598 w 12192000"/>
              <a:gd name="connsiteY1465" fmla="*/ 5581226 h 6858000"/>
              <a:gd name="connsiteX1466" fmla="*/ 7124223 w 12192000"/>
              <a:gd name="connsiteY1466" fmla="*/ 5573767 h 6858000"/>
              <a:gd name="connsiteX1467" fmla="*/ 7126456 w 12192000"/>
              <a:gd name="connsiteY1467" fmla="*/ 5557356 h 6858000"/>
              <a:gd name="connsiteX1468" fmla="*/ 7135384 w 12192000"/>
              <a:gd name="connsiteY1468" fmla="*/ 5537464 h 6858000"/>
              <a:gd name="connsiteX1469" fmla="*/ 7144312 w 12192000"/>
              <a:gd name="connsiteY1469" fmla="*/ 5517572 h 6858000"/>
              <a:gd name="connsiteX1470" fmla="*/ 7139848 w 12192000"/>
              <a:gd name="connsiteY1470" fmla="*/ 5517572 h 6858000"/>
              <a:gd name="connsiteX1471" fmla="*/ 7153241 w 12192000"/>
              <a:gd name="connsiteY1471" fmla="*/ 5485744 h 6858000"/>
              <a:gd name="connsiteX1472" fmla="*/ 7162169 w 12192000"/>
              <a:gd name="connsiteY1472" fmla="*/ 5465853 h 6858000"/>
              <a:gd name="connsiteX1473" fmla="*/ 7171097 w 12192000"/>
              <a:gd name="connsiteY1473" fmla="*/ 5445962 h 6858000"/>
              <a:gd name="connsiteX1474" fmla="*/ 7196209 w 12192000"/>
              <a:gd name="connsiteY1474" fmla="*/ 5389269 h 6858000"/>
              <a:gd name="connsiteX1475" fmla="*/ 7238061 w 12192000"/>
              <a:gd name="connsiteY1475" fmla="*/ 5338545 h 6858000"/>
              <a:gd name="connsiteX1476" fmla="*/ 7238061 w 12192000"/>
              <a:gd name="connsiteY1476" fmla="*/ 5282847 h 6858000"/>
              <a:gd name="connsiteX1477" fmla="*/ 7260382 w 12192000"/>
              <a:gd name="connsiteY1477" fmla="*/ 5278870 h 6858000"/>
              <a:gd name="connsiteX1478" fmla="*/ 7291632 w 12192000"/>
              <a:gd name="connsiteY1478" fmla="*/ 5243064 h 6858000"/>
              <a:gd name="connsiteX1479" fmla="*/ 7297770 w 12192000"/>
              <a:gd name="connsiteY1479" fmla="*/ 5253010 h 6858000"/>
              <a:gd name="connsiteX1480" fmla="*/ 7300560 w 12192000"/>
              <a:gd name="connsiteY1480" fmla="*/ 5262956 h 6858000"/>
              <a:gd name="connsiteX1481" fmla="*/ 7282146 w 12192000"/>
              <a:gd name="connsiteY1481" fmla="*/ 5300750 h 6858000"/>
              <a:gd name="connsiteX1482" fmla="*/ 7273775 w 12192000"/>
              <a:gd name="connsiteY1482" fmla="*/ 5338545 h 6858000"/>
              <a:gd name="connsiteX1483" fmla="*/ 7256476 w 12192000"/>
              <a:gd name="connsiteY1483" fmla="*/ 5339540 h 6858000"/>
              <a:gd name="connsiteX1484" fmla="*/ 7242525 w 12192000"/>
              <a:gd name="connsiteY1484" fmla="*/ 5346502 h 6858000"/>
              <a:gd name="connsiteX1485" fmla="*/ 7247548 w 12192000"/>
              <a:gd name="connsiteY1485" fmla="*/ 5352469 h 6858000"/>
              <a:gd name="connsiteX1486" fmla="*/ 7255918 w 12192000"/>
              <a:gd name="connsiteY1486" fmla="*/ 5358436 h 6858000"/>
              <a:gd name="connsiteX1487" fmla="*/ 7242525 w 12192000"/>
              <a:gd name="connsiteY1487" fmla="*/ 5398221 h 6858000"/>
              <a:gd name="connsiteX1488" fmla="*/ 7264847 w 12192000"/>
              <a:gd name="connsiteY1488" fmla="*/ 5430048 h 6858000"/>
              <a:gd name="connsiteX1489" fmla="*/ 7284936 w 12192000"/>
              <a:gd name="connsiteY1489" fmla="*/ 5389269 h 6858000"/>
              <a:gd name="connsiteX1490" fmla="*/ 7291632 w 12192000"/>
              <a:gd name="connsiteY1490" fmla="*/ 5342524 h 6858000"/>
              <a:gd name="connsiteX1491" fmla="*/ 7305583 w 12192000"/>
              <a:gd name="connsiteY1491" fmla="*/ 5353464 h 6858000"/>
              <a:gd name="connsiteX1492" fmla="*/ 7322882 w 12192000"/>
              <a:gd name="connsiteY1492" fmla="*/ 5358436 h 6858000"/>
              <a:gd name="connsiteX1493" fmla="*/ 7321207 w 12192000"/>
              <a:gd name="connsiteY1493" fmla="*/ 5329594 h 6858000"/>
              <a:gd name="connsiteX1494" fmla="*/ 7309489 w 12192000"/>
              <a:gd name="connsiteY1494" fmla="*/ 5294783 h 6858000"/>
              <a:gd name="connsiteX1495" fmla="*/ 7344087 w 12192000"/>
              <a:gd name="connsiteY1495" fmla="*/ 5245551 h 6858000"/>
              <a:gd name="connsiteX1496" fmla="*/ 7358595 w 12192000"/>
              <a:gd name="connsiteY1496" fmla="*/ 5187367 h 6858000"/>
              <a:gd name="connsiteX1497" fmla="*/ 7327345 w 12192000"/>
              <a:gd name="connsiteY1497" fmla="*/ 5159518 h 6858000"/>
              <a:gd name="connsiteX1498" fmla="*/ 7340739 w 12192000"/>
              <a:gd name="connsiteY1498" fmla="*/ 5143605 h 6858000"/>
              <a:gd name="connsiteX1499" fmla="*/ 7358595 w 12192000"/>
              <a:gd name="connsiteY1499" fmla="*/ 5147583 h 6858000"/>
              <a:gd name="connsiteX1500" fmla="*/ 7359154 w 12192000"/>
              <a:gd name="connsiteY1500" fmla="*/ 5153551 h 6858000"/>
              <a:gd name="connsiteX1501" fmla="*/ 7363060 w 12192000"/>
              <a:gd name="connsiteY1501" fmla="*/ 5159518 h 6858000"/>
              <a:gd name="connsiteX1502" fmla="*/ 7383707 w 12192000"/>
              <a:gd name="connsiteY1502" fmla="*/ 5134157 h 6858000"/>
              <a:gd name="connsiteX1503" fmla="*/ 7394310 w 12192000"/>
              <a:gd name="connsiteY1503" fmla="*/ 5099843 h 6858000"/>
              <a:gd name="connsiteX1504" fmla="*/ 7454577 w 12192000"/>
              <a:gd name="connsiteY1504" fmla="*/ 5027735 h 6858000"/>
              <a:gd name="connsiteX1505" fmla="*/ 7488058 w 12192000"/>
              <a:gd name="connsiteY1505" fmla="*/ 4940707 h 6858000"/>
              <a:gd name="connsiteX1506" fmla="*/ 7461273 w 12192000"/>
              <a:gd name="connsiteY1506" fmla="*/ 4900923 h 6858000"/>
              <a:gd name="connsiteX1507" fmla="*/ 7465738 w 12192000"/>
              <a:gd name="connsiteY1507" fmla="*/ 4877053 h 6858000"/>
              <a:gd name="connsiteX1508" fmla="*/ 7491407 w 12192000"/>
              <a:gd name="connsiteY1508" fmla="*/ 4903908 h 6858000"/>
              <a:gd name="connsiteX1509" fmla="*/ 7523773 w 12192000"/>
              <a:gd name="connsiteY1509" fmla="*/ 4924794 h 6858000"/>
              <a:gd name="connsiteX1510" fmla="*/ 7523773 w 12192000"/>
              <a:gd name="connsiteY1510" fmla="*/ 4881032 h 6858000"/>
              <a:gd name="connsiteX1511" fmla="*/ 7551116 w 12192000"/>
              <a:gd name="connsiteY1511" fmla="*/ 4875562 h 6858000"/>
              <a:gd name="connsiteX1512" fmla="*/ 7555023 w 12192000"/>
              <a:gd name="connsiteY1512" fmla="*/ 4849205 h 6858000"/>
              <a:gd name="connsiteX1513" fmla="*/ 7576227 w 12192000"/>
              <a:gd name="connsiteY1513" fmla="*/ 4819864 h 6858000"/>
              <a:gd name="connsiteX1514" fmla="*/ 7590736 w 12192000"/>
              <a:gd name="connsiteY1514" fmla="*/ 4781573 h 6858000"/>
              <a:gd name="connsiteX1515" fmla="*/ 7576227 w 12192000"/>
              <a:gd name="connsiteY1515" fmla="*/ 4767648 h 6858000"/>
              <a:gd name="connsiteX1516" fmla="*/ 7571366 w 12192000"/>
              <a:gd name="connsiteY1516" fmla="*/ 4758983 h 6858000"/>
              <a:gd name="connsiteX1517" fmla="*/ 7571366 w 12192000"/>
              <a:gd name="connsiteY1517" fmla="*/ 4749633 h 6858000"/>
              <a:gd name="connsiteX1518" fmla="*/ 7573437 w 12192000"/>
              <a:gd name="connsiteY1518" fmla="*/ 4746761 h 6858000"/>
              <a:gd name="connsiteX1519" fmla="*/ 7581808 w 12192000"/>
              <a:gd name="connsiteY1519" fmla="*/ 4745767 h 6858000"/>
              <a:gd name="connsiteX1520" fmla="*/ 7583482 w 12192000"/>
              <a:gd name="connsiteY1520" fmla="*/ 4731843 h 6858000"/>
              <a:gd name="connsiteX1521" fmla="*/ 7576157 w 12192000"/>
              <a:gd name="connsiteY1521" fmla="*/ 4726746 h 6858000"/>
              <a:gd name="connsiteX1522" fmla="*/ 7575174 w 12192000"/>
              <a:gd name="connsiteY1522" fmla="*/ 4727141 h 6858000"/>
              <a:gd name="connsiteX1523" fmla="*/ 7591455 w 12192000"/>
              <a:gd name="connsiteY1523" fmla="*/ 4706989 h 6858000"/>
              <a:gd name="connsiteX1524" fmla="*/ 7598151 w 12192000"/>
              <a:gd name="connsiteY1524" fmla="*/ 4676157 h 6858000"/>
              <a:gd name="connsiteX1525" fmla="*/ 7620473 w 12192000"/>
              <a:gd name="connsiteY1525" fmla="*/ 4648308 h 6858000"/>
              <a:gd name="connsiteX1526" fmla="*/ 7629401 w 12192000"/>
              <a:gd name="connsiteY1526" fmla="*/ 4600567 h 6858000"/>
              <a:gd name="connsiteX1527" fmla="*/ 7638887 w 12192000"/>
              <a:gd name="connsiteY1527" fmla="*/ 4593108 h 6858000"/>
              <a:gd name="connsiteX1528" fmla="*/ 7651722 w 12192000"/>
              <a:gd name="connsiteY1528" fmla="*/ 4588633 h 6858000"/>
              <a:gd name="connsiteX1529" fmla="*/ 7655628 w 12192000"/>
              <a:gd name="connsiteY1529" fmla="*/ 4613995 h 6858000"/>
              <a:gd name="connsiteX1530" fmla="*/ 7642794 w 12192000"/>
              <a:gd name="connsiteY1530" fmla="*/ 4648308 h 6858000"/>
              <a:gd name="connsiteX1531" fmla="*/ 7682972 w 12192000"/>
              <a:gd name="connsiteY1531" fmla="*/ 4648308 h 6858000"/>
              <a:gd name="connsiteX1532" fmla="*/ 7678508 w 12192000"/>
              <a:gd name="connsiteY1532" fmla="*/ 4632395 h 6858000"/>
              <a:gd name="connsiteX1533" fmla="*/ 7686320 w 12192000"/>
              <a:gd name="connsiteY1533" fmla="*/ 4619962 h 6858000"/>
              <a:gd name="connsiteX1534" fmla="*/ 7700829 w 12192000"/>
              <a:gd name="connsiteY1534" fmla="*/ 4616481 h 6858000"/>
              <a:gd name="connsiteX1535" fmla="*/ 7717011 w 12192000"/>
              <a:gd name="connsiteY1535" fmla="*/ 4603054 h 6858000"/>
              <a:gd name="connsiteX1536" fmla="*/ 7736543 w 12192000"/>
              <a:gd name="connsiteY1536" fmla="*/ 4592611 h 6858000"/>
              <a:gd name="connsiteX1537" fmla="*/ 7749936 w 12192000"/>
              <a:gd name="connsiteY1537" fmla="*/ 4560784 h 6858000"/>
              <a:gd name="connsiteX1538" fmla="*/ 7794577 w 12192000"/>
              <a:gd name="connsiteY1538" fmla="*/ 4556806 h 6858000"/>
              <a:gd name="connsiteX1539" fmla="*/ 7812435 w 12192000"/>
              <a:gd name="connsiteY1539" fmla="*/ 4548848 h 6858000"/>
              <a:gd name="connsiteX1540" fmla="*/ 7825827 w 12192000"/>
              <a:gd name="connsiteY1540" fmla="*/ 4541389 h 6858000"/>
              <a:gd name="connsiteX1541" fmla="*/ 7825827 w 12192000"/>
              <a:gd name="connsiteY1541" fmla="*/ 4524979 h 6858000"/>
              <a:gd name="connsiteX1542" fmla="*/ 7834756 w 12192000"/>
              <a:gd name="connsiteY1542" fmla="*/ 4513043 h 6858000"/>
              <a:gd name="connsiteX1543" fmla="*/ 7843685 w 12192000"/>
              <a:gd name="connsiteY1543" fmla="*/ 4497628 h 6858000"/>
              <a:gd name="connsiteX1544" fmla="*/ 7852613 w 12192000"/>
              <a:gd name="connsiteY1544" fmla="*/ 4485195 h 6858000"/>
              <a:gd name="connsiteX1545" fmla="*/ 7856519 w 12192000"/>
              <a:gd name="connsiteY1545" fmla="*/ 4489173 h 6858000"/>
              <a:gd name="connsiteX1546" fmla="*/ 7857077 w 12192000"/>
              <a:gd name="connsiteY1546" fmla="*/ 4493152 h 6858000"/>
              <a:gd name="connsiteX1547" fmla="*/ 7841453 w 12192000"/>
              <a:gd name="connsiteY1547" fmla="*/ 4542384 h 6858000"/>
              <a:gd name="connsiteX1548" fmla="*/ 7825827 w 12192000"/>
              <a:gd name="connsiteY1548" fmla="*/ 4588633 h 6858000"/>
              <a:gd name="connsiteX1549" fmla="*/ 7839220 w 12192000"/>
              <a:gd name="connsiteY1549" fmla="*/ 4600567 h 6858000"/>
              <a:gd name="connsiteX1550" fmla="*/ 7857077 w 12192000"/>
              <a:gd name="connsiteY1550" fmla="*/ 4632395 h 6858000"/>
              <a:gd name="connsiteX1551" fmla="*/ 7888327 w 12192000"/>
              <a:gd name="connsiteY1551" fmla="*/ 4608525 h 6858000"/>
              <a:gd name="connsiteX1552" fmla="*/ 7897255 w 12192000"/>
              <a:gd name="connsiteY1552" fmla="*/ 4586146 h 6858000"/>
              <a:gd name="connsiteX1553" fmla="*/ 7906184 w 12192000"/>
              <a:gd name="connsiteY1553" fmla="*/ 4560784 h 6858000"/>
              <a:gd name="connsiteX1554" fmla="*/ 7924040 w 12192000"/>
              <a:gd name="connsiteY1554" fmla="*/ 4560784 h 6858000"/>
              <a:gd name="connsiteX1555" fmla="*/ 7935760 w 12192000"/>
              <a:gd name="connsiteY1555" fmla="*/ 4536914 h 6858000"/>
              <a:gd name="connsiteX1556" fmla="*/ 7964220 w 12192000"/>
              <a:gd name="connsiteY1556" fmla="*/ 4513043 h 6858000"/>
              <a:gd name="connsiteX1557" fmla="*/ 8022255 w 12192000"/>
              <a:gd name="connsiteY1557" fmla="*/ 4461325 h 6858000"/>
              <a:gd name="connsiteX1558" fmla="*/ 8035647 w 12192000"/>
              <a:gd name="connsiteY1558" fmla="*/ 4420546 h 6858000"/>
              <a:gd name="connsiteX1559" fmla="*/ 8062433 w 12192000"/>
              <a:gd name="connsiteY1559" fmla="*/ 4385735 h 6858000"/>
              <a:gd name="connsiteX1560" fmla="*/ 5516434 w 12192000"/>
              <a:gd name="connsiteY1560" fmla="*/ 4380358 h 6858000"/>
              <a:gd name="connsiteX1561" fmla="*/ 5525362 w 12192000"/>
              <a:gd name="connsiteY1561" fmla="*/ 4388314 h 6858000"/>
              <a:gd name="connsiteX1562" fmla="*/ 5524246 w 12192000"/>
              <a:gd name="connsiteY1562" fmla="*/ 4395774 h 6858000"/>
              <a:gd name="connsiteX1563" fmla="*/ 5516434 w 12192000"/>
              <a:gd name="connsiteY1563" fmla="*/ 4400250 h 6858000"/>
              <a:gd name="connsiteX1564" fmla="*/ 5510294 w 12192000"/>
              <a:gd name="connsiteY1564" fmla="*/ 4393785 h 6858000"/>
              <a:gd name="connsiteX1565" fmla="*/ 5507504 w 12192000"/>
              <a:gd name="connsiteY1565" fmla="*/ 4384336 h 6858000"/>
              <a:gd name="connsiteX1566" fmla="*/ 5511968 w 12192000"/>
              <a:gd name="connsiteY1566" fmla="*/ 4382347 h 6858000"/>
              <a:gd name="connsiteX1567" fmla="*/ 5516434 w 12192000"/>
              <a:gd name="connsiteY1567" fmla="*/ 4380358 h 6858000"/>
              <a:gd name="connsiteX1568" fmla="*/ 9991662 w 12192000"/>
              <a:gd name="connsiteY1568" fmla="*/ 4379756 h 6858000"/>
              <a:gd name="connsiteX1569" fmla="*/ 9998684 w 12192000"/>
              <a:gd name="connsiteY1569" fmla="*/ 4379756 h 6858000"/>
              <a:gd name="connsiteX1570" fmla="*/ 9996502 w 12192000"/>
              <a:gd name="connsiteY1570" fmla="*/ 4389398 h 6858000"/>
              <a:gd name="connsiteX1571" fmla="*/ 9991662 w 12192000"/>
              <a:gd name="connsiteY1571" fmla="*/ 4395670 h 6858000"/>
              <a:gd name="connsiteX1572" fmla="*/ 5839636 w 12192000"/>
              <a:gd name="connsiteY1572" fmla="*/ 4300765 h 6858000"/>
              <a:gd name="connsiteX1573" fmla="*/ 5839905 w 12192000"/>
              <a:gd name="connsiteY1573" fmla="*/ 4306967 h 6858000"/>
              <a:gd name="connsiteX1574" fmla="*/ 5815350 w 12192000"/>
              <a:gd name="connsiteY1574" fmla="*/ 4359680 h 6858000"/>
              <a:gd name="connsiteX1575" fmla="*/ 5805002 w 12192000"/>
              <a:gd name="connsiteY1575" fmla="*/ 4382927 h 6858000"/>
              <a:gd name="connsiteX1576" fmla="*/ 5797680 w 12192000"/>
              <a:gd name="connsiteY1576" fmla="*/ 4392293 h 6858000"/>
              <a:gd name="connsiteX1577" fmla="*/ 5804377 w 12192000"/>
              <a:gd name="connsiteY1577" fmla="*/ 4364444 h 6858000"/>
              <a:gd name="connsiteX1578" fmla="*/ 5811073 w 12192000"/>
              <a:gd name="connsiteY1578" fmla="*/ 4336596 h 6858000"/>
              <a:gd name="connsiteX1579" fmla="*/ 5833394 w 12192000"/>
              <a:gd name="connsiteY1579" fmla="*/ 4319190 h 6858000"/>
              <a:gd name="connsiteX1580" fmla="*/ 10063090 w 12192000"/>
              <a:gd name="connsiteY1580" fmla="*/ 4240513 h 6858000"/>
              <a:gd name="connsiteX1581" fmla="*/ 10061200 w 12192000"/>
              <a:gd name="connsiteY1581" fmla="*/ 4243882 h 6858000"/>
              <a:gd name="connsiteX1582" fmla="*/ 10061986 w 12192000"/>
              <a:gd name="connsiteY1582" fmla="*/ 4240770 h 6858000"/>
              <a:gd name="connsiteX1583" fmla="*/ 11845877 w 12192000"/>
              <a:gd name="connsiteY1583" fmla="*/ 4238816 h 6858000"/>
              <a:gd name="connsiteX1584" fmla="*/ 11877127 w 12192000"/>
              <a:gd name="connsiteY1584" fmla="*/ 4250751 h 6858000"/>
              <a:gd name="connsiteX1585" fmla="*/ 11854806 w 12192000"/>
              <a:gd name="connsiteY1585" fmla="*/ 4290535 h 6858000"/>
              <a:gd name="connsiteX1586" fmla="*/ 11841414 w 12192000"/>
              <a:gd name="connsiteY1586" fmla="*/ 4326340 h 6858000"/>
              <a:gd name="connsiteX1587" fmla="*/ 11846994 w 12192000"/>
              <a:gd name="connsiteY1587" fmla="*/ 4282577 h 6858000"/>
              <a:gd name="connsiteX1588" fmla="*/ 11845877 w 12192000"/>
              <a:gd name="connsiteY1588" fmla="*/ 4238816 h 6858000"/>
              <a:gd name="connsiteX1589" fmla="*/ 9083522 w 12192000"/>
              <a:gd name="connsiteY1589" fmla="*/ 4238816 h 6858000"/>
              <a:gd name="connsiteX1590" fmla="*/ 9100031 w 12192000"/>
              <a:gd name="connsiteY1590" fmla="*/ 4245120 h 6858000"/>
              <a:gd name="connsiteX1591" fmla="*/ 9097349 w 12192000"/>
              <a:gd name="connsiteY1591" fmla="*/ 4252262 h 6858000"/>
              <a:gd name="connsiteX1592" fmla="*/ 9089886 w 12192000"/>
              <a:gd name="connsiteY1592" fmla="*/ 4268362 h 6858000"/>
              <a:gd name="connsiteX1593" fmla="*/ 9084596 w 12192000"/>
              <a:gd name="connsiteY1593" fmla="*/ 4280930 h 6858000"/>
              <a:gd name="connsiteX1594" fmla="*/ 5570004 w 12192000"/>
              <a:gd name="connsiteY1594" fmla="*/ 4237136 h 6858000"/>
              <a:gd name="connsiteX1595" fmla="*/ 5601253 w 12192000"/>
              <a:gd name="connsiteY1595" fmla="*/ 4272942 h 6858000"/>
              <a:gd name="connsiteX1596" fmla="*/ 5570004 w 12192000"/>
              <a:gd name="connsiteY1596" fmla="*/ 4312725 h 6858000"/>
              <a:gd name="connsiteX1597" fmla="*/ 5548799 w 12192000"/>
              <a:gd name="connsiteY1597" fmla="*/ 4302282 h 6858000"/>
              <a:gd name="connsiteX1598" fmla="*/ 5534290 w 12192000"/>
              <a:gd name="connsiteY1598" fmla="*/ 4288855 h 6858000"/>
              <a:gd name="connsiteX1599" fmla="*/ 5543218 w 12192000"/>
              <a:gd name="connsiteY1599" fmla="*/ 4285374 h 6858000"/>
              <a:gd name="connsiteX1600" fmla="*/ 5552147 w 12192000"/>
              <a:gd name="connsiteY1600" fmla="*/ 4284877 h 6858000"/>
              <a:gd name="connsiteX1601" fmla="*/ 8004397 w 12192000"/>
              <a:gd name="connsiteY1601" fmla="*/ 4182838 h 6858000"/>
              <a:gd name="connsiteX1602" fmla="*/ 7991005 w 12192000"/>
              <a:gd name="connsiteY1602" fmla="*/ 4198752 h 6858000"/>
              <a:gd name="connsiteX1603" fmla="*/ 7994911 w 12192000"/>
              <a:gd name="connsiteY1603" fmla="*/ 4213671 h 6858000"/>
              <a:gd name="connsiteX1604" fmla="*/ 8008861 w 12192000"/>
              <a:gd name="connsiteY1604" fmla="*/ 4222622 h 6858000"/>
              <a:gd name="connsiteX1605" fmla="*/ 7982076 w 12192000"/>
              <a:gd name="connsiteY1605" fmla="*/ 4242514 h 6858000"/>
              <a:gd name="connsiteX1606" fmla="*/ 7960313 w 12192000"/>
              <a:gd name="connsiteY1606" fmla="*/ 4240027 h 6858000"/>
              <a:gd name="connsiteX1607" fmla="*/ 7941898 w 12192000"/>
              <a:gd name="connsiteY1607" fmla="*/ 4234557 h 6858000"/>
              <a:gd name="connsiteX1608" fmla="*/ 7953059 w 12192000"/>
              <a:gd name="connsiteY1608" fmla="*/ 4231077 h 6858000"/>
              <a:gd name="connsiteX1609" fmla="*/ 7964220 w 12192000"/>
              <a:gd name="connsiteY1609" fmla="*/ 4230579 h 6858000"/>
              <a:gd name="connsiteX1610" fmla="*/ 7964220 w 12192000"/>
              <a:gd name="connsiteY1610" fmla="*/ 4226601 h 6858000"/>
              <a:gd name="connsiteX1611" fmla="*/ 7974264 w 12192000"/>
              <a:gd name="connsiteY1611" fmla="*/ 4195768 h 6858000"/>
              <a:gd name="connsiteX1612" fmla="*/ 8004397 w 12192000"/>
              <a:gd name="connsiteY1612" fmla="*/ 4182838 h 6858000"/>
              <a:gd name="connsiteX1613" fmla="*/ 9157206 w 12192000"/>
              <a:gd name="connsiteY1613" fmla="*/ 4108593 h 6858000"/>
              <a:gd name="connsiteX1614" fmla="*/ 9156850 w 12192000"/>
              <a:gd name="connsiteY1614" fmla="*/ 4109227 h 6858000"/>
              <a:gd name="connsiteX1615" fmla="*/ 9141224 w 12192000"/>
              <a:gd name="connsiteY1615" fmla="*/ 4139065 h 6858000"/>
              <a:gd name="connsiteX1616" fmla="*/ 9125600 w 12192000"/>
              <a:gd name="connsiteY1616" fmla="*/ 4168903 h 6858000"/>
              <a:gd name="connsiteX1617" fmla="*/ 9120648 w 12192000"/>
              <a:gd name="connsiteY1617" fmla="*/ 4187241 h 6858000"/>
              <a:gd name="connsiteX1618" fmla="*/ 9110122 w 12192000"/>
              <a:gd name="connsiteY1618" fmla="*/ 4218061 h 6858000"/>
              <a:gd name="connsiteX1619" fmla="*/ 9101380 w 12192000"/>
              <a:gd name="connsiteY1619" fmla="*/ 4214945 h 6858000"/>
              <a:gd name="connsiteX1620" fmla="*/ 9101380 w 12192000"/>
              <a:gd name="connsiteY1620" fmla="*/ 4187097 h 6858000"/>
              <a:gd name="connsiteX1621" fmla="*/ 9110308 w 12192000"/>
              <a:gd name="connsiteY1621" fmla="*/ 4187097 h 6858000"/>
              <a:gd name="connsiteX1622" fmla="*/ 9123702 w 12192000"/>
              <a:gd name="connsiteY1622" fmla="*/ 4147313 h 6858000"/>
              <a:gd name="connsiteX1623" fmla="*/ 9150487 w 12192000"/>
              <a:gd name="connsiteY1623" fmla="*/ 4119464 h 6858000"/>
              <a:gd name="connsiteX1624" fmla="*/ 9152718 w 12192000"/>
              <a:gd name="connsiteY1624" fmla="*/ 4109020 h 6858000"/>
              <a:gd name="connsiteX1625" fmla="*/ 5632503 w 12192000"/>
              <a:gd name="connsiteY1625" fmla="*/ 4097893 h 6858000"/>
              <a:gd name="connsiteX1626" fmla="*/ 5663753 w 12192000"/>
              <a:gd name="connsiteY1626" fmla="*/ 4121763 h 6858000"/>
              <a:gd name="connsiteX1627" fmla="*/ 5638083 w 12192000"/>
              <a:gd name="connsiteY1627" fmla="*/ 4170498 h 6858000"/>
              <a:gd name="connsiteX1628" fmla="*/ 5619111 w 12192000"/>
              <a:gd name="connsiteY1628" fmla="*/ 4225201 h 6858000"/>
              <a:gd name="connsiteX1629" fmla="*/ 5596232 w 12192000"/>
              <a:gd name="connsiteY1629" fmla="*/ 4217245 h 6858000"/>
              <a:gd name="connsiteX1630" fmla="*/ 5583396 w 12192000"/>
              <a:gd name="connsiteY1630" fmla="*/ 4197352 h 6858000"/>
              <a:gd name="connsiteX1631" fmla="*/ 5632503 w 12192000"/>
              <a:gd name="connsiteY1631" fmla="*/ 4097893 h 6858000"/>
              <a:gd name="connsiteX1632" fmla="*/ 8062433 w 12192000"/>
              <a:gd name="connsiteY1632" fmla="*/ 4059509 h 6858000"/>
              <a:gd name="connsiteX1633" fmla="*/ 8068571 w 12192000"/>
              <a:gd name="connsiteY1633" fmla="*/ 4071941 h 6858000"/>
              <a:gd name="connsiteX1634" fmla="*/ 8071361 w 12192000"/>
              <a:gd name="connsiteY1634" fmla="*/ 4087357 h 6858000"/>
              <a:gd name="connsiteX1635" fmla="*/ 8043459 w 12192000"/>
              <a:gd name="connsiteY1635" fmla="*/ 4134600 h 6858000"/>
              <a:gd name="connsiteX1636" fmla="*/ 8008861 w 12192000"/>
              <a:gd name="connsiteY1636" fmla="*/ 4178860 h 6858000"/>
              <a:gd name="connsiteX1637" fmla="*/ 8015558 w 12192000"/>
              <a:gd name="connsiteY1637" fmla="*/ 4151011 h 6858000"/>
              <a:gd name="connsiteX1638" fmla="*/ 8022255 w 12192000"/>
              <a:gd name="connsiteY1638" fmla="*/ 4123163 h 6858000"/>
              <a:gd name="connsiteX1639" fmla="*/ 8044575 w 12192000"/>
              <a:gd name="connsiteY1639" fmla="*/ 4105757 h 6858000"/>
              <a:gd name="connsiteX1640" fmla="*/ 8053504 w 12192000"/>
              <a:gd name="connsiteY1640" fmla="*/ 4079401 h 6858000"/>
              <a:gd name="connsiteX1641" fmla="*/ 8054620 w 12192000"/>
              <a:gd name="connsiteY1641" fmla="*/ 4067962 h 6858000"/>
              <a:gd name="connsiteX1642" fmla="*/ 8062433 w 12192000"/>
              <a:gd name="connsiteY1642" fmla="*/ 4059509 h 6858000"/>
              <a:gd name="connsiteX1643" fmla="*/ 11988733 w 12192000"/>
              <a:gd name="connsiteY1643" fmla="*/ 3988177 h 6858000"/>
              <a:gd name="connsiteX1644" fmla="*/ 12006590 w 12192000"/>
              <a:gd name="connsiteY1644" fmla="*/ 4000112 h 6858000"/>
              <a:gd name="connsiteX1645" fmla="*/ 12028912 w 12192000"/>
              <a:gd name="connsiteY1645" fmla="*/ 4004091 h 6858000"/>
              <a:gd name="connsiteX1646" fmla="*/ 12014403 w 12192000"/>
              <a:gd name="connsiteY1646" fmla="*/ 4026470 h 6858000"/>
              <a:gd name="connsiteX1647" fmla="*/ 12006590 w 12192000"/>
              <a:gd name="connsiteY1647" fmla="*/ 4051831 h 6858000"/>
              <a:gd name="connsiteX1648" fmla="*/ 11984270 w 12192000"/>
              <a:gd name="connsiteY1648" fmla="*/ 4039896 h 6858000"/>
              <a:gd name="connsiteX1649" fmla="*/ 11959158 w 12192000"/>
              <a:gd name="connsiteY1649" fmla="*/ 4088632 h 6858000"/>
              <a:gd name="connsiteX1650" fmla="*/ 11944090 w 12192000"/>
              <a:gd name="connsiteY1650" fmla="*/ 4143334 h 6858000"/>
              <a:gd name="connsiteX1651" fmla="*/ 11912842 w 12192000"/>
              <a:gd name="connsiteY1651" fmla="*/ 4191074 h 6858000"/>
              <a:gd name="connsiteX1652" fmla="*/ 11907819 w 12192000"/>
              <a:gd name="connsiteY1652" fmla="*/ 4198534 h 6858000"/>
              <a:gd name="connsiteX1653" fmla="*/ 11899449 w 12192000"/>
              <a:gd name="connsiteY1653" fmla="*/ 4203010 h 6858000"/>
              <a:gd name="connsiteX1654" fmla="*/ 11890520 w 12192000"/>
              <a:gd name="connsiteY1654" fmla="*/ 4218923 h 6858000"/>
              <a:gd name="connsiteX1655" fmla="*/ 11884940 w 12192000"/>
              <a:gd name="connsiteY1655" fmla="*/ 4217929 h 6858000"/>
              <a:gd name="connsiteX1656" fmla="*/ 11886056 w 12192000"/>
              <a:gd name="connsiteY1656" fmla="*/ 4222902 h 6858000"/>
              <a:gd name="connsiteX1657" fmla="*/ 11863734 w 12192000"/>
              <a:gd name="connsiteY1657" fmla="*/ 4214945 h 6858000"/>
              <a:gd name="connsiteX1658" fmla="*/ 11863734 w 12192000"/>
              <a:gd name="connsiteY1658" fmla="*/ 4187097 h 6858000"/>
              <a:gd name="connsiteX1659" fmla="*/ 11872662 w 12192000"/>
              <a:gd name="connsiteY1659" fmla="*/ 4187097 h 6858000"/>
              <a:gd name="connsiteX1660" fmla="*/ 11886056 w 12192000"/>
              <a:gd name="connsiteY1660" fmla="*/ 4147313 h 6858000"/>
              <a:gd name="connsiteX1661" fmla="*/ 11912842 w 12192000"/>
              <a:gd name="connsiteY1661" fmla="*/ 4119464 h 6858000"/>
              <a:gd name="connsiteX1662" fmla="*/ 11915074 w 12192000"/>
              <a:gd name="connsiteY1662" fmla="*/ 4109020 h 6858000"/>
              <a:gd name="connsiteX1663" fmla="*/ 11930698 w 12192000"/>
              <a:gd name="connsiteY1663" fmla="*/ 4107529 h 6858000"/>
              <a:gd name="connsiteX1664" fmla="*/ 11948555 w 12192000"/>
              <a:gd name="connsiteY1664" fmla="*/ 4063766 h 6858000"/>
              <a:gd name="connsiteX1665" fmla="*/ 11964738 w 12192000"/>
              <a:gd name="connsiteY1665" fmla="*/ 4038405 h 6858000"/>
              <a:gd name="connsiteX1666" fmla="*/ 11984270 w 12192000"/>
              <a:gd name="connsiteY1666" fmla="*/ 4016026 h 6858000"/>
              <a:gd name="connsiteX1667" fmla="*/ 9226378 w 12192000"/>
              <a:gd name="connsiteY1667" fmla="*/ 3988177 h 6858000"/>
              <a:gd name="connsiteX1668" fmla="*/ 9233184 w 12192000"/>
              <a:gd name="connsiteY1668" fmla="*/ 3992727 h 6858000"/>
              <a:gd name="connsiteX1669" fmla="*/ 9232741 w 12192000"/>
              <a:gd name="connsiteY1669" fmla="*/ 3993854 h 6858000"/>
              <a:gd name="connsiteX1670" fmla="*/ 9223813 w 12192000"/>
              <a:gd name="connsiteY1670" fmla="*/ 4005789 h 6858000"/>
              <a:gd name="connsiteX1671" fmla="*/ 9227720 w 12192000"/>
              <a:gd name="connsiteY1671" fmla="*/ 4009767 h 6858000"/>
              <a:gd name="connsiteX1672" fmla="*/ 9228278 w 12192000"/>
              <a:gd name="connsiteY1672" fmla="*/ 4013746 h 6858000"/>
              <a:gd name="connsiteX1673" fmla="*/ 9218232 w 12192000"/>
              <a:gd name="connsiteY1673" fmla="*/ 4028167 h 6858000"/>
              <a:gd name="connsiteX1674" fmla="*/ 9208560 w 12192000"/>
              <a:gd name="connsiteY1674" fmla="*/ 4031328 h 6858000"/>
              <a:gd name="connsiteX1675" fmla="*/ 9221914 w 12192000"/>
              <a:gd name="connsiteY1675" fmla="*/ 4016026 h 6858000"/>
              <a:gd name="connsiteX1676" fmla="*/ 5717324 w 12192000"/>
              <a:gd name="connsiteY1676" fmla="*/ 3958650 h 6858000"/>
              <a:gd name="connsiteX1677" fmla="*/ 5726252 w 12192000"/>
              <a:gd name="connsiteY1677" fmla="*/ 3978542 h 6858000"/>
              <a:gd name="connsiteX1678" fmla="*/ 5721788 w 12192000"/>
              <a:gd name="connsiteY1678" fmla="*/ 3992466 h 6858000"/>
              <a:gd name="connsiteX1679" fmla="*/ 5703932 w 12192000"/>
              <a:gd name="connsiteY1679" fmla="*/ 3994455 h 6858000"/>
              <a:gd name="connsiteX1680" fmla="*/ 5695003 w 12192000"/>
              <a:gd name="connsiteY1680" fmla="*/ 3994455 h 6858000"/>
              <a:gd name="connsiteX1681" fmla="*/ 5695003 w 12192000"/>
              <a:gd name="connsiteY1681" fmla="*/ 3982520 h 6858000"/>
              <a:gd name="connsiteX1682" fmla="*/ 12060161 w 12192000"/>
              <a:gd name="connsiteY1682" fmla="*/ 3948394 h 6858000"/>
              <a:gd name="connsiteX1683" fmla="*/ 12073554 w 12192000"/>
              <a:gd name="connsiteY1683" fmla="*/ 3960330 h 6858000"/>
              <a:gd name="connsiteX1684" fmla="*/ 12067974 w 12192000"/>
              <a:gd name="connsiteY1684" fmla="*/ 3980221 h 6858000"/>
              <a:gd name="connsiteX1685" fmla="*/ 12055698 w 12192000"/>
              <a:gd name="connsiteY1685" fmla="*/ 4000112 h 6858000"/>
              <a:gd name="connsiteX1686" fmla="*/ 12051232 w 12192000"/>
              <a:gd name="connsiteY1686" fmla="*/ 3988177 h 6858000"/>
              <a:gd name="connsiteX1687" fmla="*/ 12055698 w 12192000"/>
              <a:gd name="connsiteY1687" fmla="*/ 3956351 h 6858000"/>
              <a:gd name="connsiteX1688" fmla="*/ 12060161 w 12192000"/>
              <a:gd name="connsiteY1688" fmla="*/ 3948394 h 6858000"/>
              <a:gd name="connsiteX1689" fmla="*/ 12019983 w 12192000"/>
              <a:gd name="connsiteY1689" fmla="*/ 3936458 h 6858000"/>
              <a:gd name="connsiteX1690" fmla="*/ 12028912 w 12192000"/>
              <a:gd name="connsiteY1690" fmla="*/ 3936458 h 6858000"/>
              <a:gd name="connsiteX1691" fmla="*/ 12026121 w 12192000"/>
              <a:gd name="connsiteY1691" fmla="*/ 3944416 h 6858000"/>
              <a:gd name="connsiteX1692" fmla="*/ 12019983 w 12192000"/>
              <a:gd name="connsiteY1692" fmla="*/ 3952372 h 6858000"/>
              <a:gd name="connsiteX1693" fmla="*/ 9257628 w 12192000"/>
              <a:gd name="connsiteY1693" fmla="*/ 3936458 h 6858000"/>
              <a:gd name="connsiteX1694" fmla="*/ 9260434 w 12192000"/>
              <a:gd name="connsiteY1694" fmla="*/ 3936458 h 6858000"/>
              <a:gd name="connsiteX1695" fmla="*/ 9257628 w 12192000"/>
              <a:gd name="connsiteY1695" fmla="*/ 3940989 h 6858000"/>
              <a:gd name="connsiteX1696" fmla="*/ 12192000 w 12192000"/>
              <a:gd name="connsiteY1696" fmla="*/ 3916089 h 6858000"/>
              <a:gd name="connsiteX1697" fmla="*/ 12192000 w 12192000"/>
              <a:gd name="connsiteY1697" fmla="*/ 6858000 h 6858000"/>
              <a:gd name="connsiteX1698" fmla="*/ 7960930 w 12192000"/>
              <a:gd name="connsiteY1698" fmla="*/ 6858000 h 6858000"/>
              <a:gd name="connsiteX1699" fmla="*/ 7972710 w 12192000"/>
              <a:gd name="connsiteY1699" fmla="*/ 6845852 h 6858000"/>
              <a:gd name="connsiteX1700" fmla="*/ 8005075 w 12192000"/>
              <a:gd name="connsiteY1700" fmla="*/ 6802587 h 6858000"/>
              <a:gd name="connsiteX1701" fmla="*/ 8035767 w 12192000"/>
              <a:gd name="connsiteY1701" fmla="*/ 6773743 h 6858000"/>
              <a:gd name="connsiteX1702" fmla="*/ 8049717 w 12192000"/>
              <a:gd name="connsiteY1702" fmla="*/ 6738933 h 6858000"/>
              <a:gd name="connsiteX1703" fmla="*/ 8067575 w 12192000"/>
              <a:gd name="connsiteY1703" fmla="*/ 6726998 h 6858000"/>
              <a:gd name="connsiteX1704" fmla="*/ 8067575 w 12192000"/>
              <a:gd name="connsiteY1704" fmla="*/ 6695172 h 6858000"/>
              <a:gd name="connsiteX1705" fmla="*/ 8081526 w 12192000"/>
              <a:gd name="connsiteY1705" fmla="*/ 6676772 h 6858000"/>
              <a:gd name="connsiteX1706" fmla="*/ 8085432 w 12192000"/>
              <a:gd name="connsiteY1706" fmla="*/ 6655388 h 6858000"/>
              <a:gd name="connsiteX1707" fmla="*/ 8116682 w 12192000"/>
              <a:gd name="connsiteY1707" fmla="*/ 6639474 h 6858000"/>
              <a:gd name="connsiteX1708" fmla="*/ 8120587 w 12192000"/>
              <a:gd name="connsiteY1708" fmla="*/ 6614609 h 6858000"/>
              <a:gd name="connsiteX1709" fmla="*/ 8134538 w 12192000"/>
              <a:gd name="connsiteY1709" fmla="*/ 6595711 h 6858000"/>
              <a:gd name="connsiteX1710" fmla="*/ 8156860 w 12192000"/>
              <a:gd name="connsiteY1710" fmla="*/ 6562890 h 6858000"/>
              <a:gd name="connsiteX1711" fmla="*/ 8192573 w 12192000"/>
              <a:gd name="connsiteY1711" fmla="*/ 6536036 h 6858000"/>
              <a:gd name="connsiteX1712" fmla="*/ 8192573 w 12192000"/>
              <a:gd name="connsiteY1712" fmla="*/ 6524101 h 6858000"/>
              <a:gd name="connsiteX1713" fmla="*/ 8200944 w 12192000"/>
              <a:gd name="connsiteY1713" fmla="*/ 6536534 h 6858000"/>
              <a:gd name="connsiteX1714" fmla="*/ 8205966 w 12192000"/>
              <a:gd name="connsiteY1714" fmla="*/ 6551950 h 6858000"/>
              <a:gd name="connsiteX1715" fmla="*/ 8192573 w 12192000"/>
              <a:gd name="connsiteY1715" fmla="*/ 6583776 h 6858000"/>
              <a:gd name="connsiteX1716" fmla="*/ 8194806 w 12192000"/>
              <a:gd name="connsiteY1716" fmla="*/ 6601679 h 6858000"/>
              <a:gd name="connsiteX1717" fmla="*/ 8210430 w 12192000"/>
              <a:gd name="connsiteY1717" fmla="*/ 6607646 h 6858000"/>
              <a:gd name="connsiteX1718" fmla="*/ 8223823 w 12192000"/>
              <a:gd name="connsiteY1718" fmla="*/ 6607646 h 6858000"/>
              <a:gd name="connsiteX1719" fmla="*/ 8223823 w 12192000"/>
              <a:gd name="connsiteY1719" fmla="*/ 6563885 h 6858000"/>
              <a:gd name="connsiteX1720" fmla="*/ 8264001 w 12192000"/>
              <a:gd name="connsiteY1720" fmla="*/ 6549960 h 6858000"/>
              <a:gd name="connsiteX1721" fmla="*/ 8304180 w 12192000"/>
              <a:gd name="connsiteY1721" fmla="*/ 6536036 h 6858000"/>
              <a:gd name="connsiteX1722" fmla="*/ 8337104 w 12192000"/>
              <a:gd name="connsiteY1722" fmla="*/ 6446026 h 6858000"/>
              <a:gd name="connsiteX1723" fmla="*/ 8406857 w 12192000"/>
              <a:gd name="connsiteY1723" fmla="*/ 6388837 h 6858000"/>
              <a:gd name="connsiteX1724" fmla="*/ 8406857 w 12192000"/>
              <a:gd name="connsiteY1724" fmla="*/ 6337118 h 6858000"/>
              <a:gd name="connsiteX1725" fmla="*/ 8437548 w 12192000"/>
              <a:gd name="connsiteY1725" fmla="*/ 6311755 h 6858000"/>
              <a:gd name="connsiteX1726" fmla="*/ 8451499 w 12192000"/>
              <a:gd name="connsiteY1726" fmla="*/ 6277442 h 6858000"/>
              <a:gd name="connsiteX1727" fmla="*/ 8472146 w 12192000"/>
              <a:gd name="connsiteY1727" fmla="*/ 6241636 h 6858000"/>
              <a:gd name="connsiteX1728" fmla="*/ 8496142 w 12192000"/>
              <a:gd name="connsiteY1728" fmla="*/ 6205831 h 6858000"/>
              <a:gd name="connsiteX1729" fmla="*/ 8505070 w 12192000"/>
              <a:gd name="connsiteY1729" fmla="*/ 6223734 h 6858000"/>
              <a:gd name="connsiteX1730" fmla="*/ 8513999 w 12192000"/>
              <a:gd name="connsiteY1730" fmla="*/ 6241636 h 6858000"/>
              <a:gd name="connsiteX1731" fmla="*/ 8510092 w 12192000"/>
              <a:gd name="connsiteY1731" fmla="*/ 6260534 h 6858000"/>
              <a:gd name="connsiteX1732" fmla="*/ 8496142 w 12192000"/>
              <a:gd name="connsiteY1732" fmla="*/ 6273464 h 6858000"/>
              <a:gd name="connsiteX1733" fmla="*/ 8496142 w 12192000"/>
              <a:gd name="connsiteY1733" fmla="*/ 6304295 h 6858000"/>
              <a:gd name="connsiteX1734" fmla="*/ 8482749 w 12192000"/>
              <a:gd name="connsiteY1734" fmla="*/ 6329160 h 6858000"/>
              <a:gd name="connsiteX1735" fmla="*/ 8469356 w 12192000"/>
              <a:gd name="connsiteY1735" fmla="*/ 6375907 h 6858000"/>
              <a:gd name="connsiteX1736" fmla="*/ 8482749 w 12192000"/>
              <a:gd name="connsiteY1736" fmla="*/ 6416684 h 6858000"/>
              <a:gd name="connsiteX1737" fmla="*/ 8469356 w 12192000"/>
              <a:gd name="connsiteY1737" fmla="*/ 6448512 h 6858000"/>
              <a:gd name="connsiteX1738" fmla="*/ 8438106 w 12192000"/>
              <a:gd name="connsiteY1738" fmla="*/ 6480339 h 6858000"/>
              <a:gd name="connsiteX1739" fmla="*/ 8438106 w 12192000"/>
              <a:gd name="connsiteY1739" fmla="*/ 6516145 h 6858000"/>
              <a:gd name="connsiteX1740" fmla="*/ 8406857 w 12192000"/>
              <a:gd name="connsiteY1740" fmla="*/ 6536036 h 6858000"/>
              <a:gd name="connsiteX1741" fmla="*/ 8406857 w 12192000"/>
              <a:gd name="connsiteY1741" fmla="*/ 6575820 h 6858000"/>
              <a:gd name="connsiteX1742" fmla="*/ 8389000 w 12192000"/>
              <a:gd name="connsiteY1742" fmla="*/ 6595711 h 6858000"/>
              <a:gd name="connsiteX1743" fmla="*/ 8406857 w 12192000"/>
              <a:gd name="connsiteY1743" fmla="*/ 6595711 h 6858000"/>
              <a:gd name="connsiteX1744" fmla="*/ 8389000 w 12192000"/>
              <a:gd name="connsiteY1744" fmla="*/ 6635495 h 6858000"/>
              <a:gd name="connsiteX1745" fmla="*/ 8393464 w 12192000"/>
              <a:gd name="connsiteY1745" fmla="*/ 6650912 h 6858000"/>
              <a:gd name="connsiteX1746" fmla="*/ 8357751 w 12192000"/>
              <a:gd name="connsiteY1746" fmla="*/ 6651409 h 6858000"/>
              <a:gd name="connsiteX1747" fmla="*/ 8339893 w 12192000"/>
              <a:gd name="connsiteY1747" fmla="*/ 6671301 h 6858000"/>
              <a:gd name="connsiteX1748" fmla="*/ 8324826 w 12192000"/>
              <a:gd name="connsiteY1748" fmla="*/ 6710090 h 6858000"/>
              <a:gd name="connsiteX1749" fmla="*/ 8313108 w 12192000"/>
              <a:gd name="connsiteY1749" fmla="*/ 6754847 h 6858000"/>
              <a:gd name="connsiteX1750" fmla="*/ 8348822 w 12192000"/>
              <a:gd name="connsiteY1750" fmla="*/ 6766782 h 6858000"/>
              <a:gd name="connsiteX1751" fmla="*/ 8375608 w 12192000"/>
              <a:gd name="connsiteY1751" fmla="*/ 6730977 h 6858000"/>
              <a:gd name="connsiteX1752" fmla="*/ 8386210 w 12192000"/>
              <a:gd name="connsiteY1752" fmla="*/ 6713571 h 6858000"/>
              <a:gd name="connsiteX1753" fmla="*/ 8406857 w 12192000"/>
              <a:gd name="connsiteY1753" fmla="*/ 6711084 h 6858000"/>
              <a:gd name="connsiteX1754" fmla="*/ 8424714 w 12192000"/>
              <a:gd name="connsiteY1754" fmla="*/ 6667323 h 6858000"/>
              <a:gd name="connsiteX1755" fmla="*/ 8424714 w 12192000"/>
              <a:gd name="connsiteY1755" fmla="*/ 6635495 h 6858000"/>
              <a:gd name="connsiteX1756" fmla="*/ 8444803 w 12192000"/>
              <a:gd name="connsiteY1756" fmla="*/ 6610630 h 6858000"/>
              <a:gd name="connsiteX1757" fmla="*/ 8451499 w 12192000"/>
              <a:gd name="connsiteY1757" fmla="*/ 6579799 h 6858000"/>
              <a:gd name="connsiteX1758" fmla="*/ 8473821 w 12192000"/>
              <a:gd name="connsiteY1758" fmla="*/ 6551950 h 6858000"/>
              <a:gd name="connsiteX1759" fmla="*/ 8482749 w 12192000"/>
              <a:gd name="connsiteY1759" fmla="*/ 6504209 h 6858000"/>
              <a:gd name="connsiteX1760" fmla="*/ 8492235 w 12192000"/>
              <a:gd name="connsiteY1760" fmla="*/ 6496750 h 6858000"/>
              <a:gd name="connsiteX1761" fmla="*/ 8505070 w 12192000"/>
              <a:gd name="connsiteY1761" fmla="*/ 6492274 h 6858000"/>
              <a:gd name="connsiteX1762" fmla="*/ 8508976 w 12192000"/>
              <a:gd name="connsiteY1762" fmla="*/ 6517636 h 6858000"/>
              <a:gd name="connsiteX1763" fmla="*/ 8496142 w 12192000"/>
              <a:gd name="connsiteY1763" fmla="*/ 6551950 h 6858000"/>
              <a:gd name="connsiteX1764" fmla="*/ 8536320 w 12192000"/>
              <a:gd name="connsiteY1764" fmla="*/ 6551950 h 6858000"/>
              <a:gd name="connsiteX1765" fmla="*/ 8531856 w 12192000"/>
              <a:gd name="connsiteY1765" fmla="*/ 6536036 h 6858000"/>
              <a:gd name="connsiteX1766" fmla="*/ 8539668 w 12192000"/>
              <a:gd name="connsiteY1766" fmla="*/ 6523604 h 6858000"/>
              <a:gd name="connsiteX1767" fmla="*/ 8554177 w 12192000"/>
              <a:gd name="connsiteY1767" fmla="*/ 6520122 h 6858000"/>
              <a:gd name="connsiteX1768" fmla="*/ 8570360 w 12192000"/>
              <a:gd name="connsiteY1768" fmla="*/ 6506696 h 6858000"/>
              <a:gd name="connsiteX1769" fmla="*/ 8589891 w 12192000"/>
              <a:gd name="connsiteY1769" fmla="*/ 6496252 h 6858000"/>
              <a:gd name="connsiteX1770" fmla="*/ 8603284 w 12192000"/>
              <a:gd name="connsiteY1770" fmla="*/ 6464426 h 6858000"/>
              <a:gd name="connsiteX1771" fmla="*/ 8647926 w 12192000"/>
              <a:gd name="connsiteY1771" fmla="*/ 6460447 h 6858000"/>
              <a:gd name="connsiteX1772" fmla="*/ 8665783 w 12192000"/>
              <a:gd name="connsiteY1772" fmla="*/ 6452490 h 6858000"/>
              <a:gd name="connsiteX1773" fmla="*/ 8679176 w 12192000"/>
              <a:gd name="connsiteY1773" fmla="*/ 6445031 h 6858000"/>
              <a:gd name="connsiteX1774" fmla="*/ 8679176 w 12192000"/>
              <a:gd name="connsiteY1774" fmla="*/ 6428620 h 6858000"/>
              <a:gd name="connsiteX1775" fmla="*/ 8688104 w 12192000"/>
              <a:gd name="connsiteY1775" fmla="*/ 6416684 h 6858000"/>
              <a:gd name="connsiteX1776" fmla="*/ 8697033 w 12192000"/>
              <a:gd name="connsiteY1776" fmla="*/ 6401269 h 6858000"/>
              <a:gd name="connsiteX1777" fmla="*/ 8705961 w 12192000"/>
              <a:gd name="connsiteY1777" fmla="*/ 6388837 h 6858000"/>
              <a:gd name="connsiteX1778" fmla="*/ 8709867 w 12192000"/>
              <a:gd name="connsiteY1778" fmla="*/ 6392814 h 6858000"/>
              <a:gd name="connsiteX1779" fmla="*/ 8710425 w 12192000"/>
              <a:gd name="connsiteY1779" fmla="*/ 6396793 h 6858000"/>
              <a:gd name="connsiteX1780" fmla="*/ 8694801 w 12192000"/>
              <a:gd name="connsiteY1780" fmla="*/ 6446026 h 6858000"/>
              <a:gd name="connsiteX1781" fmla="*/ 8679176 w 12192000"/>
              <a:gd name="connsiteY1781" fmla="*/ 6492274 h 6858000"/>
              <a:gd name="connsiteX1782" fmla="*/ 8692568 w 12192000"/>
              <a:gd name="connsiteY1782" fmla="*/ 6504209 h 6858000"/>
              <a:gd name="connsiteX1783" fmla="*/ 8710425 w 12192000"/>
              <a:gd name="connsiteY1783" fmla="*/ 6536036 h 6858000"/>
              <a:gd name="connsiteX1784" fmla="*/ 8741675 w 12192000"/>
              <a:gd name="connsiteY1784" fmla="*/ 6512166 h 6858000"/>
              <a:gd name="connsiteX1785" fmla="*/ 8750603 w 12192000"/>
              <a:gd name="connsiteY1785" fmla="*/ 6489787 h 6858000"/>
              <a:gd name="connsiteX1786" fmla="*/ 8759532 w 12192000"/>
              <a:gd name="connsiteY1786" fmla="*/ 6464426 h 6858000"/>
              <a:gd name="connsiteX1787" fmla="*/ 8777388 w 12192000"/>
              <a:gd name="connsiteY1787" fmla="*/ 6464426 h 6858000"/>
              <a:gd name="connsiteX1788" fmla="*/ 8789108 w 12192000"/>
              <a:gd name="connsiteY1788" fmla="*/ 6440556 h 6858000"/>
              <a:gd name="connsiteX1789" fmla="*/ 8817566 w 12192000"/>
              <a:gd name="connsiteY1789" fmla="*/ 6416684 h 6858000"/>
              <a:gd name="connsiteX1790" fmla="*/ 8875602 w 12192000"/>
              <a:gd name="connsiteY1790" fmla="*/ 6364966 h 6858000"/>
              <a:gd name="connsiteX1791" fmla="*/ 8888994 w 12192000"/>
              <a:gd name="connsiteY1791" fmla="*/ 6324188 h 6858000"/>
              <a:gd name="connsiteX1792" fmla="*/ 8915780 w 12192000"/>
              <a:gd name="connsiteY1792" fmla="*/ 6289376 h 6858000"/>
              <a:gd name="connsiteX1793" fmla="*/ 8914664 w 12192000"/>
              <a:gd name="connsiteY1793" fmla="*/ 6350047 h 6858000"/>
              <a:gd name="connsiteX1794" fmla="*/ 8906852 w 12192000"/>
              <a:gd name="connsiteY1794" fmla="*/ 6392814 h 6858000"/>
              <a:gd name="connsiteX1795" fmla="*/ 8938102 w 12192000"/>
              <a:gd name="connsiteY1795" fmla="*/ 6392814 h 6858000"/>
              <a:gd name="connsiteX1796" fmla="*/ 8987208 w 12192000"/>
              <a:gd name="connsiteY1796" fmla="*/ 6368944 h 6858000"/>
              <a:gd name="connsiteX1797" fmla="*/ 8976606 w 12192000"/>
              <a:gd name="connsiteY1797" fmla="*/ 6360988 h 6858000"/>
              <a:gd name="connsiteX1798" fmla="*/ 8969352 w 12192000"/>
              <a:gd name="connsiteY1798" fmla="*/ 6353030 h 6858000"/>
              <a:gd name="connsiteX1799" fmla="*/ 8976606 w 12192000"/>
              <a:gd name="connsiteY1799" fmla="*/ 6346069 h 6858000"/>
              <a:gd name="connsiteX1800" fmla="*/ 8987208 w 12192000"/>
              <a:gd name="connsiteY1800" fmla="*/ 6345074 h 6858000"/>
              <a:gd name="connsiteX1801" fmla="*/ 9018458 w 12192000"/>
              <a:gd name="connsiteY1801" fmla="*/ 6265506 h 6858000"/>
              <a:gd name="connsiteX1802" fmla="*/ 9076492 w 12192000"/>
              <a:gd name="connsiteY1802" fmla="*/ 6209810 h 6858000"/>
              <a:gd name="connsiteX1803" fmla="*/ 9093234 w 12192000"/>
              <a:gd name="connsiteY1803" fmla="*/ 6170026 h 6858000"/>
              <a:gd name="connsiteX1804" fmla="*/ 9103278 w 12192000"/>
              <a:gd name="connsiteY1804" fmla="*/ 6130242 h 6858000"/>
              <a:gd name="connsiteX1805" fmla="*/ 9127832 w 12192000"/>
              <a:gd name="connsiteY1805" fmla="*/ 6077528 h 6858000"/>
              <a:gd name="connsiteX1806" fmla="*/ 9165778 w 12192000"/>
              <a:gd name="connsiteY1806" fmla="*/ 6030783 h 6858000"/>
              <a:gd name="connsiteX1807" fmla="*/ 9179170 w 12192000"/>
              <a:gd name="connsiteY1807" fmla="*/ 5947236 h 6858000"/>
              <a:gd name="connsiteX1808" fmla="*/ 9201491 w 12192000"/>
              <a:gd name="connsiteY1808" fmla="*/ 5927345 h 6858000"/>
              <a:gd name="connsiteX1809" fmla="*/ 9219348 w 12192000"/>
              <a:gd name="connsiteY1809" fmla="*/ 5947236 h 6858000"/>
              <a:gd name="connsiteX1810" fmla="*/ 9223813 w 12192000"/>
              <a:gd name="connsiteY1810" fmla="*/ 5963150 h 6858000"/>
              <a:gd name="connsiteX1811" fmla="*/ 9197028 w 12192000"/>
              <a:gd name="connsiteY1811" fmla="*/ 6030783 h 6858000"/>
              <a:gd name="connsiteX1812" fmla="*/ 9181960 w 12192000"/>
              <a:gd name="connsiteY1812" fmla="*/ 6031777 h 6858000"/>
              <a:gd name="connsiteX1813" fmla="*/ 9170242 w 12192000"/>
              <a:gd name="connsiteY1813" fmla="*/ 6038739 h 6858000"/>
              <a:gd name="connsiteX1814" fmla="*/ 9175264 w 12192000"/>
              <a:gd name="connsiteY1814" fmla="*/ 6044707 h 6858000"/>
              <a:gd name="connsiteX1815" fmla="*/ 9183635 w 12192000"/>
              <a:gd name="connsiteY1815" fmla="*/ 6050674 h 6858000"/>
              <a:gd name="connsiteX1816" fmla="*/ 9170242 w 12192000"/>
              <a:gd name="connsiteY1816" fmla="*/ 6086479 h 6858000"/>
              <a:gd name="connsiteX1817" fmla="*/ 9192563 w 12192000"/>
              <a:gd name="connsiteY1817" fmla="*/ 6114328 h 6858000"/>
              <a:gd name="connsiteX1818" fmla="*/ 9210420 w 12192000"/>
              <a:gd name="connsiteY1818" fmla="*/ 6074544 h 6858000"/>
              <a:gd name="connsiteX1819" fmla="*/ 9214884 w 12192000"/>
              <a:gd name="connsiteY1819" fmla="*/ 6034760 h 6858000"/>
              <a:gd name="connsiteX1820" fmla="*/ 9246134 w 12192000"/>
              <a:gd name="connsiteY1820" fmla="*/ 6042718 h 6858000"/>
              <a:gd name="connsiteX1821" fmla="*/ 9239438 w 12192000"/>
              <a:gd name="connsiteY1821" fmla="*/ 6016858 h 6858000"/>
              <a:gd name="connsiteX1822" fmla="*/ 9232741 w 12192000"/>
              <a:gd name="connsiteY1822" fmla="*/ 5990999 h 6858000"/>
              <a:gd name="connsiteX1823" fmla="*/ 9263432 w 12192000"/>
              <a:gd name="connsiteY1823" fmla="*/ 5944253 h 6858000"/>
              <a:gd name="connsiteX1824" fmla="*/ 9277384 w 12192000"/>
              <a:gd name="connsiteY1824" fmla="*/ 5891540 h 6858000"/>
              <a:gd name="connsiteX1825" fmla="*/ 9255063 w 12192000"/>
              <a:gd name="connsiteY1825" fmla="*/ 5874134 h 6858000"/>
              <a:gd name="connsiteX1826" fmla="*/ 9219348 w 12192000"/>
              <a:gd name="connsiteY1826" fmla="*/ 5871647 h 6858000"/>
              <a:gd name="connsiteX1827" fmla="*/ 9197028 w 12192000"/>
              <a:gd name="connsiteY1827" fmla="*/ 5871647 h 6858000"/>
              <a:gd name="connsiteX1828" fmla="*/ 9165778 w 12192000"/>
              <a:gd name="connsiteY1828" fmla="*/ 5942761 h 6858000"/>
              <a:gd name="connsiteX1829" fmla="*/ 9121135 w 12192000"/>
              <a:gd name="connsiteY1829" fmla="*/ 6010890 h 6858000"/>
              <a:gd name="connsiteX1830" fmla="*/ 9120577 w 12192000"/>
              <a:gd name="connsiteY1830" fmla="*/ 6016858 h 6858000"/>
              <a:gd name="connsiteX1831" fmla="*/ 9116670 w 12192000"/>
              <a:gd name="connsiteY1831" fmla="*/ 6022826 h 6858000"/>
              <a:gd name="connsiteX1832" fmla="*/ 9109974 w 12192000"/>
              <a:gd name="connsiteY1832" fmla="*/ 6008404 h 6858000"/>
              <a:gd name="connsiteX1833" fmla="*/ 9103278 w 12192000"/>
              <a:gd name="connsiteY1833" fmla="*/ 5990999 h 6858000"/>
              <a:gd name="connsiteX1834" fmla="*/ 9130064 w 12192000"/>
              <a:gd name="connsiteY1834" fmla="*/ 5965139 h 6858000"/>
              <a:gd name="connsiteX1835" fmla="*/ 9143457 w 12192000"/>
              <a:gd name="connsiteY1835" fmla="*/ 5927345 h 6858000"/>
              <a:gd name="connsiteX1836" fmla="*/ 9177496 w 12192000"/>
              <a:gd name="connsiteY1836" fmla="*/ 5877615 h 6858000"/>
              <a:gd name="connsiteX1837" fmla="*/ 9214884 w 12192000"/>
              <a:gd name="connsiteY1837" fmla="*/ 5827886 h 6858000"/>
              <a:gd name="connsiteX1838" fmla="*/ 9230510 w 12192000"/>
              <a:gd name="connsiteY1838" fmla="*/ 5788599 h 6858000"/>
              <a:gd name="connsiteX1839" fmla="*/ 9246134 w 12192000"/>
              <a:gd name="connsiteY1839" fmla="*/ 5752297 h 6858000"/>
              <a:gd name="connsiteX1840" fmla="*/ 9277384 w 12192000"/>
              <a:gd name="connsiteY1840" fmla="*/ 5764232 h 6858000"/>
              <a:gd name="connsiteX1841" fmla="*/ 9259526 w 12192000"/>
              <a:gd name="connsiteY1841" fmla="*/ 5792079 h 6858000"/>
              <a:gd name="connsiteX1842" fmla="*/ 9277384 w 12192000"/>
              <a:gd name="connsiteY1842" fmla="*/ 5827886 h 6858000"/>
              <a:gd name="connsiteX1843" fmla="*/ 9263991 w 12192000"/>
              <a:gd name="connsiteY1843" fmla="*/ 5844793 h 6858000"/>
              <a:gd name="connsiteX1844" fmla="*/ 9277384 w 12192000"/>
              <a:gd name="connsiteY1844" fmla="*/ 5855734 h 6858000"/>
              <a:gd name="connsiteX1845" fmla="*/ 9277942 w 12192000"/>
              <a:gd name="connsiteY1845" fmla="*/ 5859712 h 6858000"/>
              <a:gd name="connsiteX1846" fmla="*/ 9281848 w 12192000"/>
              <a:gd name="connsiteY1846" fmla="*/ 5863691 h 6858000"/>
              <a:gd name="connsiteX1847" fmla="*/ 9295241 w 12192000"/>
              <a:gd name="connsiteY1847" fmla="*/ 5840815 h 6858000"/>
              <a:gd name="connsiteX1848" fmla="*/ 9308634 w 12192000"/>
              <a:gd name="connsiteY1848" fmla="*/ 5811972 h 6858000"/>
              <a:gd name="connsiteX1849" fmla="*/ 9322026 w 12192000"/>
              <a:gd name="connsiteY1849" fmla="*/ 5807993 h 6858000"/>
              <a:gd name="connsiteX1850" fmla="*/ 9322026 w 12192000"/>
              <a:gd name="connsiteY1850" fmla="*/ 5827886 h 6858000"/>
              <a:gd name="connsiteX1851" fmla="*/ 9353276 w 12192000"/>
              <a:gd name="connsiteY1851" fmla="*/ 5811972 h 6858000"/>
              <a:gd name="connsiteX1852" fmla="*/ 9370286 w 12192000"/>
              <a:gd name="connsiteY1852" fmla="*/ 5796813 h 6858000"/>
              <a:gd name="connsiteX1853" fmla="*/ 9358832 w 12192000"/>
              <a:gd name="connsiteY1853" fmla="*/ 5818521 h 6858000"/>
              <a:gd name="connsiteX1854" fmla="*/ 9320886 w 12192000"/>
              <a:gd name="connsiteY1854" fmla="*/ 5955776 h 6858000"/>
              <a:gd name="connsiteX1855" fmla="*/ 9301914 w 12192000"/>
              <a:gd name="connsiteY1855" fmla="*/ 5973678 h 6858000"/>
              <a:gd name="connsiteX1856" fmla="*/ 9303030 w 12192000"/>
              <a:gd name="connsiteY1856" fmla="*/ 6003516 h 6858000"/>
              <a:gd name="connsiteX1857" fmla="*/ 9285173 w 12192000"/>
              <a:gd name="connsiteY1857" fmla="*/ 6039321 h 6858000"/>
              <a:gd name="connsiteX1858" fmla="*/ 9281825 w 12192000"/>
              <a:gd name="connsiteY1858" fmla="*/ 6058716 h 6858000"/>
              <a:gd name="connsiteX1859" fmla="*/ 9271780 w 12192000"/>
              <a:gd name="connsiteY1859" fmla="*/ 6075126 h 6858000"/>
              <a:gd name="connsiteX1860" fmla="*/ 9258388 w 12192000"/>
              <a:gd name="connsiteY1860" fmla="*/ 6114911 h 6858000"/>
              <a:gd name="connsiteX1861" fmla="*/ 9271780 w 12192000"/>
              <a:gd name="connsiteY1861" fmla="*/ 6118889 h 6858000"/>
              <a:gd name="connsiteX1862" fmla="*/ 9281825 w 12192000"/>
              <a:gd name="connsiteY1862" fmla="*/ 6113916 h 6858000"/>
              <a:gd name="connsiteX1863" fmla="*/ 9285173 w 12192000"/>
              <a:gd name="connsiteY1863" fmla="*/ 6102976 h 6858000"/>
              <a:gd name="connsiteX1864" fmla="*/ 9309726 w 12192000"/>
              <a:gd name="connsiteY1864" fmla="*/ 6072143 h 6858000"/>
              <a:gd name="connsiteX1865" fmla="*/ 9320886 w 12192000"/>
              <a:gd name="connsiteY1865" fmla="*/ 6035343 h 6858000"/>
              <a:gd name="connsiteX1866" fmla="*/ 9332606 w 12192000"/>
              <a:gd name="connsiteY1866" fmla="*/ 6018932 h 6858000"/>
              <a:gd name="connsiteX1867" fmla="*/ 9334279 w 12192000"/>
              <a:gd name="connsiteY1867" fmla="*/ 5999538 h 6858000"/>
              <a:gd name="connsiteX1868" fmla="*/ 9373342 w 12192000"/>
              <a:gd name="connsiteY1868" fmla="*/ 5959257 h 6858000"/>
              <a:gd name="connsiteX1869" fmla="*/ 9405707 w 12192000"/>
              <a:gd name="connsiteY1869" fmla="*/ 5915992 h 6858000"/>
              <a:gd name="connsiteX1870" fmla="*/ 9436398 w 12192000"/>
              <a:gd name="connsiteY1870" fmla="*/ 5887148 h 6858000"/>
              <a:gd name="connsiteX1871" fmla="*/ 9450350 w 12192000"/>
              <a:gd name="connsiteY1871" fmla="*/ 5852338 h 6858000"/>
              <a:gd name="connsiteX1872" fmla="*/ 9468207 w 12192000"/>
              <a:gd name="connsiteY1872" fmla="*/ 5840403 h 6858000"/>
              <a:gd name="connsiteX1873" fmla="*/ 9468207 w 12192000"/>
              <a:gd name="connsiteY1873" fmla="*/ 5808576 h 6858000"/>
              <a:gd name="connsiteX1874" fmla="*/ 9482158 w 12192000"/>
              <a:gd name="connsiteY1874" fmla="*/ 5790176 h 6858000"/>
              <a:gd name="connsiteX1875" fmla="*/ 9486064 w 12192000"/>
              <a:gd name="connsiteY1875" fmla="*/ 5768792 h 6858000"/>
              <a:gd name="connsiteX1876" fmla="*/ 9517313 w 12192000"/>
              <a:gd name="connsiteY1876" fmla="*/ 5752879 h 6858000"/>
              <a:gd name="connsiteX1877" fmla="*/ 9521219 w 12192000"/>
              <a:gd name="connsiteY1877" fmla="*/ 5728014 h 6858000"/>
              <a:gd name="connsiteX1878" fmla="*/ 9535170 w 12192000"/>
              <a:gd name="connsiteY1878" fmla="*/ 5709116 h 6858000"/>
              <a:gd name="connsiteX1879" fmla="*/ 9557492 w 12192000"/>
              <a:gd name="connsiteY1879" fmla="*/ 5676295 h 6858000"/>
              <a:gd name="connsiteX1880" fmla="*/ 9593206 w 12192000"/>
              <a:gd name="connsiteY1880" fmla="*/ 5649441 h 6858000"/>
              <a:gd name="connsiteX1881" fmla="*/ 9593206 w 12192000"/>
              <a:gd name="connsiteY1881" fmla="*/ 5637506 h 6858000"/>
              <a:gd name="connsiteX1882" fmla="*/ 9601576 w 12192000"/>
              <a:gd name="connsiteY1882" fmla="*/ 5649938 h 6858000"/>
              <a:gd name="connsiteX1883" fmla="*/ 9606598 w 12192000"/>
              <a:gd name="connsiteY1883" fmla="*/ 5665354 h 6858000"/>
              <a:gd name="connsiteX1884" fmla="*/ 9593206 w 12192000"/>
              <a:gd name="connsiteY1884" fmla="*/ 5697181 h 6858000"/>
              <a:gd name="connsiteX1885" fmla="*/ 9595437 w 12192000"/>
              <a:gd name="connsiteY1885" fmla="*/ 5715084 h 6858000"/>
              <a:gd name="connsiteX1886" fmla="*/ 9611062 w 12192000"/>
              <a:gd name="connsiteY1886" fmla="*/ 5721051 h 6858000"/>
              <a:gd name="connsiteX1887" fmla="*/ 9624455 w 12192000"/>
              <a:gd name="connsiteY1887" fmla="*/ 5721051 h 6858000"/>
              <a:gd name="connsiteX1888" fmla="*/ 9624455 w 12192000"/>
              <a:gd name="connsiteY1888" fmla="*/ 5677290 h 6858000"/>
              <a:gd name="connsiteX1889" fmla="*/ 9664633 w 12192000"/>
              <a:gd name="connsiteY1889" fmla="*/ 5663365 h 6858000"/>
              <a:gd name="connsiteX1890" fmla="*/ 9704811 w 12192000"/>
              <a:gd name="connsiteY1890" fmla="*/ 5649441 h 6858000"/>
              <a:gd name="connsiteX1891" fmla="*/ 9737736 w 12192000"/>
              <a:gd name="connsiteY1891" fmla="*/ 5559430 h 6858000"/>
              <a:gd name="connsiteX1892" fmla="*/ 9807489 w 12192000"/>
              <a:gd name="connsiteY1892" fmla="*/ 5502241 h 6858000"/>
              <a:gd name="connsiteX1893" fmla="*/ 9807489 w 12192000"/>
              <a:gd name="connsiteY1893" fmla="*/ 5450522 h 6858000"/>
              <a:gd name="connsiteX1894" fmla="*/ 9838180 w 12192000"/>
              <a:gd name="connsiteY1894" fmla="*/ 5425160 h 6858000"/>
              <a:gd name="connsiteX1895" fmla="*/ 9852132 w 12192000"/>
              <a:gd name="connsiteY1895" fmla="*/ 5390847 h 6858000"/>
              <a:gd name="connsiteX1896" fmla="*/ 9872778 w 12192000"/>
              <a:gd name="connsiteY1896" fmla="*/ 5355041 h 6858000"/>
              <a:gd name="connsiteX1897" fmla="*/ 9896774 w 12192000"/>
              <a:gd name="connsiteY1897" fmla="*/ 5319236 h 6858000"/>
              <a:gd name="connsiteX1898" fmla="*/ 9905702 w 12192000"/>
              <a:gd name="connsiteY1898" fmla="*/ 5337138 h 6858000"/>
              <a:gd name="connsiteX1899" fmla="*/ 9914631 w 12192000"/>
              <a:gd name="connsiteY1899" fmla="*/ 5355041 h 6858000"/>
              <a:gd name="connsiteX1900" fmla="*/ 9910725 w 12192000"/>
              <a:gd name="connsiteY1900" fmla="*/ 5373938 h 6858000"/>
              <a:gd name="connsiteX1901" fmla="*/ 9896774 w 12192000"/>
              <a:gd name="connsiteY1901" fmla="*/ 5386868 h 6858000"/>
              <a:gd name="connsiteX1902" fmla="*/ 9896774 w 12192000"/>
              <a:gd name="connsiteY1902" fmla="*/ 5417700 h 6858000"/>
              <a:gd name="connsiteX1903" fmla="*/ 9883382 w 12192000"/>
              <a:gd name="connsiteY1903" fmla="*/ 5442565 h 6858000"/>
              <a:gd name="connsiteX1904" fmla="*/ 9869988 w 12192000"/>
              <a:gd name="connsiteY1904" fmla="*/ 5489311 h 6858000"/>
              <a:gd name="connsiteX1905" fmla="*/ 9883382 w 12192000"/>
              <a:gd name="connsiteY1905" fmla="*/ 5530089 h 6858000"/>
              <a:gd name="connsiteX1906" fmla="*/ 9869988 w 12192000"/>
              <a:gd name="connsiteY1906" fmla="*/ 5561917 h 6858000"/>
              <a:gd name="connsiteX1907" fmla="*/ 9838738 w 12192000"/>
              <a:gd name="connsiteY1907" fmla="*/ 5593744 h 6858000"/>
              <a:gd name="connsiteX1908" fmla="*/ 9838738 w 12192000"/>
              <a:gd name="connsiteY1908" fmla="*/ 5629549 h 6858000"/>
              <a:gd name="connsiteX1909" fmla="*/ 9807489 w 12192000"/>
              <a:gd name="connsiteY1909" fmla="*/ 5649441 h 6858000"/>
              <a:gd name="connsiteX1910" fmla="*/ 9807489 w 12192000"/>
              <a:gd name="connsiteY1910" fmla="*/ 5689225 h 6858000"/>
              <a:gd name="connsiteX1911" fmla="*/ 9789632 w 12192000"/>
              <a:gd name="connsiteY1911" fmla="*/ 5709116 h 6858000"/>
              <a:gd name="connsiteX1912" fmla="*/ 9807489 w 12192000"/>
              <a:gd name="connsiteY1912" fmla="*/ 5709116 h 6858000"/>
              <a:gd name="connsiteX1913" fmla="*/ 9789632 w 12192000"/>
              <a:gd name="connsiteY1913" fmla="*/ 5748900 h 6858000"/>
              <a:gd name="connsiteX1914" fmla="*/ 9794096 w 12192000"/>
              <a:gd name="connsiteY1914" fmla="*/ 5764316 h 6858000"/>
              <a:gd name="connsiteX1915" fmla="*/ 9758383 w 12192000"/>
              <a:gd name="connsiteY1915" fmla="*/ 5764814 h 6858000"/>
              <a:gd name="connsiteX1916" fmla="*/ 9740526 w 12192000"/>
              <a:gd name="connsiteY1916" fmla="*/ 5784706 h 6858000"/>
              <a:gd name="connsiteX1917" fmla="*/ 9725458 w 12192000"/>
              <a:gd name="connsiteY1917" fmla="*/ 5823495 h 6858000"/>
              <a:gd name="connsiteX1918" fmla="*/ 9713740 w 12192000"/>
              <a:gd name="connsiteY1918" fmla="*/ 5868252 h 6858000"/>
              <a:gd name="connsiteX1919" fmla="*/ 9749454 w 12192000"/>
              <a:gd name="connsiteY1919" fmla="*/ 5880187 h 6858000"/>
              <a:gd name="connsiteX1920" fmla="*/ 9776239 w 12192000"/>
              <a:gd name="connsiteY1920" fmla="*/ 5844381 h 6858000"/>
              <a:gd name="connsiteX1921" fmla="*/ 9786842 w 12192000"/>
              <a:gd name="connsiteY1921" fmla="*/ 5826975 h 6858000"/>
              <a:gd name="connsiteX1922" fmla="*/ 9807489 w 12192000"/>
              <a:gd name="connsiteY1922" fmla="*/ 5824489 h 6858000"/>
              <a:gd name="connsiteX1923" fmla="*/ 9825346 w 12192000"/>
              <a:gd name="connsiteY1923" fmla="*/ 5780727 h 6858000"/>
              <a:gd name="connsiteX1924" fmla="*/ 9825346 w 12192000"/>
              <a:gd name="connsiteY1924" fmla="*/ 5748900 h 6858000"/>
              <a:gd name="connsiteX1925" fmla="*/ 9845435 w 12192000"/>
              <a:gd name="connsiteY1925" fmla="*/ 5724035 h 6858000"/>
              <a:gd name="connsiteX1926" fmla="*/ 9852132 w 12192000"/>
              <a:gd name="connsiteY1926" fmla="*/ 5693203 h 6858000"/>
              <a:gd name="connsiteX1927" fmla="*/ 9874452 w 12192000"/>
              <a:gd name="connsiteY1927" fmla="*/ 5665354 h 6858000"/>
              <a:gd name="connsiteX1928" fmla="*/ 9883382 w 12192000"/>
              <a:gd name="connsiteY1928" fmla="*/ 5617613 h 6858000"/>
              <a:gd name="connsiteX1929" fmla="*/ 9892868 w 12192000"/>
              <a:gd name="connsiteY1929" fmla="*/ 5610154 h 6858000"/>
              <a:gd name="connsiteX1930" fmla="*/ 9905702 w 12192000"/>
              <a:gd name="connsiteY1930" fmla="*/ 5605679 h 6858000"/>
              <a:gd name="connsiteX1931" fmla="*/ 9909608 w 12192000"/>
              <a:gd name="connsiteY1931" fmla="*/ 5631041 h 6858000"/>
              <a:gd name="connsiteX1932" fmla="*/ 9896774 w 12192000"/>
              <a:gd name="connsiteY1932" fmla="*/ 5665354 h 6858000"/>
              <a:gd name="connsiteX1933" fmla="*/ 9936952 w 12192000"/>
              <a:gd name="connsiteY1933" fmla="*/ 5665354 h 6858000"/>
              <a:gd name="connsiteX1934" fmla="*/ 9932488 w 12192000"/>
              <a:gd name="connsiteY1934" fmla="*/ 5649441 h 6858000"/>
              <a:gd name="connsiteX1935" fmla="*/ 9940300 w 12192000"/>
              <a:gd name="connsiteY1935" fmla="*/ 5637008 h 6858000"/>
              <a:gd name="connsiteX1936" fmla="*/ 9954809 w 12192000"/>
              <a:gd name="connsiteY1936" fmla="*/ 5633527 h 6858000"/>
              <a:gd name="connsiteX1937" fmla="*/ 9970992 w 12192000"/>
              <a:gd name="connsiteY1937" fmla="*/ 5620101 h 6858000"/>
              <a:gd name="connsiteX1938" fmla="*/ 9990522 w 12192000"/>
              <a:gd name="connsiteY1938" fmla="*/ 5609657 h 6858000"/>
              <a:gd name="connsiteX1939" fmla="*/ 10003915 w 12192000"/>
              <a:gd name="connsiteY1939" fmla="*/ 5577830 h 6858000"/>
              <a:gd name="connsiteX1940" fmla="*/ 10048558 w 12192000"/>
              <a:gd name="connsiteY1940" fmla="*/ 5573852 h 6858000"/>
              <a:gd name="connsiteX1941" fmla="*/ 10066415 w 12192000"/>
              <a:gd name="connsiteY1941" fmla="*/ 5565894 h 6858000"/>
              <a:gd name="connsiteX1942" fmla="*/ 10079808 w 12192000"/>
              <a:gd name="connsiteY1942" fmla="*/ 5558435 h 6858000"/>
              <a:gd name="connsiteX1943" fmla="*/ 10079808 w 12192000"/>
              <a:gd name="connsiteY1943" fmla="*/ 5542025 h 6858000"/>
              <a:gd name="connsiteX1944" fmla="*/ 10088736 w 12192000"/>
              <a:gd name="connsiteY1944" fmla="*/ 5530089 h 6858000"/>
              <a:gd name="connsiteX1945" fmla="*/ 10097665 w 12192000"/>
              <a:gd name="connsiteY1945" fmla="*/ 5514674 h 6858000"/>
              <a:gd name="connsiteX1946" fmla="*/ 10106593 w 12192000"/>
              <a:gd name="connsiteY1946" fmla="*/ 5502241 h 6858000"/>
              <a:gd name="connsiteX1947" fmla="*/ 10110500 w 12192000"/>
              <a:gd name="connsiteY1947" fmla="*/ 5506219 h 6858000"/>
              <a:gd name="connsiteX1948" fmla="*/ 10111058 w 12192000"/>
              <a:gd name="connsiteY1948" fmla="*/ 5510198 h 6858000"/>
              <a:gd name="connsiteX1949" fmla="*/ 10095432 w 12192000"/>
              <a:gd name="connsiteY1949" fmla="*/ 5559430 h 6858000"/>
              <a:gd name="connsiteX1950" fmla="*/ 10079808 w 12192000"/>
              <a:gd name="connsiteY1950" fmla="*/ 5605679 h 6858000"/>
              <a:gd name="connsiteX1951" fmla="*/ 10093200 w 12192000"/>
              <a:gd name="connsiteY1951" fmla="*/ 5617613 h 6858000"/>
              <a:gd name="connsiteX1952" fmla="*/ 10111058 w 12192000"/>
              <a:gd name="connsiteY1952" fmla="*/ 5649441 h 6858000"/>
              <a:gd name="connsiteX1953" fmla="*/ 10142308 w 12192000"/>
              <a:gd name="connsiteY1953" fmla="*/ 5625571 h 6858000"/>
              <a:gd name="connsiteX1954" fmla="*/ 10151236 w 12192000"/>
              <a:gd name="connsiteY1954" fmla="*/ 5603192 h 6858000"/>
              <a:gd name="connsiteX1955" fmla="*/ 10160164 w 12192000"/>
              <a:gd name="connsiteY1955" fmla="*/ 5577830 h 6858000"/>
              <a:gd name="connsiteX1956" fmla="*/ 10178021 w 12192000"/>
              <a:gd name="connsiteY1956" fmla="*/ 5577830 h 6858000"/>
              <a:gd name="connsiteX1957" fmla="*/ 10189740 w 12192000"/>
              <a:gd name="connsiteY1957" fmla="*/ 5553960 h 6858000"/>
              <a:gd name="connsiteX1958" fmla="*/ 10218198 w 12192000"/>
              <a:gd name="connsiteY1958" fmla="*/ 5530089 h 6858000"/>
              <a:gd name="connsiteX1959" fmla="*/ 10276234 w 12192000"/>
              <a:gd name="connsiteY1959" fmla="*/ 5478371 h 6858000"/>
              <a:gd name="connsiteX1960" fmla="*/ 10289626 w 12192000"/>
              <a:gd name="connsiteY1960" fmla="*/ 5437592 h 6858000"/>
              <a:gd name="connsiteX1961" fmla="*/ 10316412 w 12192000"/>
              <a:gd name="connsiteY1961" fmla="*/ 5402781 h 6858000"/>
              <a:gd name="connsiteX1962" fmla="*/ 10315296 w 12192000"/>
              <a:gd name="connsiteY1962" fmla="*/ 5463451 h 6858000"/>
              <a:gd name="connsiteX1963" fmla="*/ 10307484 w 12192000"/>
              <a:gd name="connsiteY1963" fmla="*/ 5506219 h 6858000"/>
              <a:gd name="connsiteX1964" fmla="*/ 10330604 w 12192000"/>
              <a:gd name="connsiteY1964" fmla="*/ 5506219 h 6858000"/>
              <a:gd name="connsiteX1965" fmla="*/ 10323572 w 12192000"/>
              <a:gd name="connsiteY1965" fmla="*/ 5535766 h 6858000"/>
              <a:gd name="connsiteX1966" fmla="*/ 10310179 w 12192000"/>
              <a:gd name="connsiteY1966" fmla="*/ 5563615 h 6858000"/>
              <a:gd name="connsiteX1967" fmla="*/ 10276139 w 12192000"/>
              <a:gd name="connsiteY1967" fmla="*/ 5605388 h 6858000"/>
              <a:gd name="connsiteX1968" fmla="*/ 10252144 w 12192000"/>
              <a:gd name="connsiteY1968" fmla="*/ 5659095 h 6858000"/>
              <a:gd name="connsiteX1969" fmla="*/ 10233171 w 12192000"/>
              <a:gd name="connsiteY1969" fmla="*/ 5678490 h 6858000"/>
              <a:gd name="connsiteX1970" fmla="*/ 10234286 w 12192000"/>
              <a:gd name="connsiteY1970" fmla="*/ 5706836 h 6858000"/>
              <a:gd name="connsiteX1971" fmla="*/ 10224242 w 12192000"/>
              <a:gd name="connsiteY1971" fmla="*/ 5725236 h 6858000"/>
              <a:gd name="connsiteX1972" fmla="*/ 10220894 w 12192000"/>
              <a:gd name="connsiteY1972" fmla="*/ 5746620 h 6858000"/>
              <a:gd name="connsiteX1973" fmla="*/ 10207501 w 12192000"/>
              <a:gd name="connsiteY1973" fmla="*/ 5766512 h 6858000"/>
              <a:gd name="connsiteX1974" fmla="*/ 10189644 w 12192000"/>
              <a:gd name="connsiteY1974" fmla="*/ 5778447 h 6858000"/>
              <a:gd name="connsiteX1975" fmla="*/ 10149466 w 12192000"/>
              <a:gd name="connsiteY1975" fmla="*/ 5901776 h 6858000"/>
              <a:gd name="connsiteX1976" fmla="*/ 10153930 w 12192000"/>
              <a:gd name="connsiteY1976" fmla="*/ 5921669 h 6858000"/>
              <a:gd name="connsiteX1977" fmla="*/ 10150024 w 12192000"/>
              <a:gd name="connsiteY1977" fmla="*/ 5938576 h 6858000"/>
              <a:gd name="connsiteX1978" fmla="*/ 10136073 w 12192000"/>
              <a:gd name="connsiteY1978" fmla="*/ 5949517 h 6858000"/>
              <a:gd name="connsiteX1979" fmla="*/ 10113752 w 12192000"/>
              <a:gd name="connsiteY1979" fmla="*/ 5989301 h 6858000"/>
              <a:gd name="connsiteX1980" fmla="*/ 10104824 w 12192000"/>
              <a:gd name="connsiteY1980" fmla="*/ 6008695 h 6858000"/>
              <a:gd name="connsiteX1981" fmla="*/ 10095896 w 12192000"/>
              <a:gd name="connsiteY1981" fmla="*/ 6037042 h 6858000"/>
              <a:gd name="connsiteX1982" fmla="*/ 10091989 w 12192000"/>
              <a:gd name="connsiteY1982" fmla="*/ 6053452 h 6858000"/>
              <a:gd name="connsiteX1983" fmla="*/ 10078038 w 12192000"/>
              <a:gd name="connsiteY1983" fmla="*/ 6060911 h 6858000"/>
              <a:gd name="connsiteX1984" fmla="*/ 10071342 w 12192000"/>
              <a:gd name="connsiteY1984" fmla="*/ 6098706 h 6858000"/>
              <a:gd name="connsiteX1985" fmla="*/ 10064646 w 12192000"/>
              <a:gd name="connsiteY1985" fmla="*/ 6136501 h 6858000"/>
              <a:gd name="connsiteX1986" fmla="*/ 9986521 w 12192000"/>
              <a:gd name="connsiteY1986" fmla="*/ 6261819 h 6858000"/>
              <a:gd name="connsiteX1987" fmla="*/ 9948575 w 12192000"/>
              <a:gd name="connsiteY1987" fmla="*/ 6399073 h 6858000"/>
              <a:gd name="connsiteX1988" fmla="*/ 9929602 w 12192000"/>
              <a:gd name="connsiteY1988" fmla="*/ 6416976 h 6858000"/>
              <a:gd name="connsiteX1989" fmla="*/ 9930718 w 12192000"/>
              <a:gd name="connsiteY1989" fmla="*/ 6446814 h 6858000"/>
              <a:gd name="connsiteX1990" fmla="*/ 9912862 w 12192000"/>
              <a:gd name="connsiteY1990" fmla="*/ 6482619 h 6858000"/>
              <a:gd name="connsiteX1991" fmla="*/ 9909514 w 12192000"/>
              <a:gd name="connsiteY1991" fmla="*/ 6502014 h 6858000"/>
              <a:gd name="connsiteX1992" fmla="*/ 9899469 w 12192000"/>
              <a:gd name="connsiteY1992" fmla="*/ 6518424 h 6858000"/>
              <a:gd name="connsiteX1993" fmla="*/ 9886076 w 12192000"/>
              <a:gd name="connsiteY1993" fmla="*/ 6558209 h 6858000"/>
              <a:gd name="connsiteX1994" fmla="*/ 9899469 w 12192000"/>
              <a:gd name="connsiteY1994" fmla="*/ 6562187 h 6858000"/>
              <a:gd name="connsiteX1995" fmla="*/ 9909514 w 12192000"/>
              <a:gd name="connsiteY1995" fmla="*/ 6557214 h 6858000"/>
              <a:gd name="connsiteX1996" fmla="*/ 9912862 w 12192000"/>
              <a:gd name="connsiteY1996" fmla="*/ 6546274 h 6858000"/>
              <a:gd name="connsiteX1997" fmla="*/ 9937414 w 12192000"/>
              <a:gd name="connsiteY1997" fmla="*/ 6515440 h 6858000"/>
              <a:gd name="connsiteX1998" fmla="*/ 9948575 w 12192000"/>
              <a:gd name="connsiteY1998" fmla="*/ 6478641 h 6858000"/>
              <a:gd name="connsiteX1999" fmla="*/ 9960294 w 12192000"/>
              <a:gd name="connsiteY1999" fmla="*/ 6462230 h 6858000"/>
              <a:gd name="connsiteX2000" fmla="*/ 9961968 w 12192000"/>
              <a:gd name="connsiteY2000" fmla="*/ 6442836 h 6858000"/>
              <a:gd name="connsiteX2001" fmla="*/ 10001030 w 12192000"/>
              <a:gd name="connsiteY2001" fmla="*/ 6402555 h 6858000"/>
              <a:gd name="connsiteX2002" fmla="*/ 10033396 w 12192000"/>
              <a:gd name="connsiteY2002" fmla="*/ 6359289 h 6858000"/>
              <a:gd name="connsiteX2003" fmla="*/ 10064087 w 12192000"/>
              <a:gd name="connsiteY2003" fmla="*/ 6330446 h 6858000"/>
              <a:gd name="connsiteX2004" fmla="*/ 10078038 w 12192000"/>
              <a:gd name="connsiteY2004" fmla="*/ 6295635 h 6858000"/>
              <a:gd name="connsiteX2005" fmla="*/ 10095896 w 12192000"/>
              <a:gd name="connsiteY2005" fmla="*/ 6283700 h 6858000"/>
              <a:gd name="connsiteX2006" fmla="*/ 10095896 w 12192000"/>
              <a:gd name="connsiteY2006" fmla="*/ 6251874 h 6858000"/>
              <a:gd name="connsiteX2007" fmla="*/ 10109846 w 12192000"/>
              <a:gd name="connsiteY2007" fmla="*/ 6233474 h 6858000"/>
              <a:gd name="connsiteX2008" fmla="*/ 10113752 w 12192000"/>
              <a:gd name="connsiteY2008" fmla="*/ 6212090 h 6858000"/>
              <a:gd name="connsiteX2009" fmla="*/ 10145002 w 12192000"/>
              <a:gd name="connsiteY2009" fmla="*/ 6196176 h 6858000"/>
              <a:gd name="connsiteX2010" fmla="*/ 10148908 w 12192000"/>
              <a:gd name="connsiteY2010" fmla="*/ 6171311 h 6858000"/>
              <a:gd name="connsiteX2011" fmla="*/ 10162858 w 12192000"/>
              <a:gd name="connsiteY2011" fmla="*/ 6152414 h 6858000"/>
              <a:gd name="connsiteX2012" fmla="*/ 10185180 w 12192000"/>
              <a:gd name="connsiteY2012" fmla="*/ 6119592 h 6858000"/>
              <a:gd name="connsiteX2013" fmla="*/ 10220894 w 12192000"/>
              <a:gd name="connsiteY2013" fmla="*/ 6092738 h 6858000"/>
              <a:gd name="connsiteX2014" fmla="*/ 10220894 w 12192000"/>
              <a:gd name="connsiteY2014" fmla="*/ 6080803 h 6858000"/>
              <a:gd name="connsiteX2015" fmla="*/ 10229264 w 12192000"/>
              <a:gd name="connsiteY2015" fmla="*/ 6093236 h 6858000"/>
              <a:gd name="connsiteX2016" fmla="*/ 10234286 w 12192000"/>
              <a:gd name="connsiteY2016" fmla="*/ 6108652 h 6858000"/>
              <a:gd name="connsiteX2017" fmla="*/ 10220894 w 12192000"/>
              <a:gd name="connsiteY2017" fmla="*/ 6140479 h 6858000"/>
              <a:gd name="connsiteX2018" fmla="*/ 10223126 w 12192000"/>
              <a:gd name="connsiteY2018" fmla="*/ 6158381 h 6858000"/>
              <a:gd name="connsiteX2019" fmla="*/ 10238751 w 12192000"/>
              <a:gd name="connsiteY2019" fmla="*/ 6164349 h 6858000"/>
              <a:gd name="connsiteX2020" fmla="*/ 10252144 w 12192000"/>
              <a:gd name="connsiteY2020" fmla="*/ 6164349 h 6858000"/>
              <a:gd name="connsiteX2021" fmla="*/ 10252144 w 12192000"/>
              <a:gd name="connsiteY2021" fmla="*/ 6120587 h 6858000"/>
              <a:gd name="connsiteX2022" fmla="*/ 10292322 w 12192000"/>
              <a:gd name="connsiteY2022" fmla="*/ 6106662 h 6858000"/>
              <a:gd name="connsiteX2023" fmla="*/ 10332500 w 12192000"/>
              <a:gd name="connsiteY2023" fmla="*/ 6092738 h 6858000"/>
              <a:gd name="connsiteX2024" fmla="*/ 10365424 w 12192000"/>
              <a:gd name="connsiteY2024" fmla="*/ 6002728 h 6858000"/>
              <a:gd name="connsiteX2025" fmla="*/ 10435178 w 12192000"/>
              <a:gd name="connsiteY2025" fmla="*/ 5945539 h 6858000"/>
              <a:gd name="connsiteX2026" fmla="*/ 10435178 w 12192000"/>
              <a:gd name="connsiteY2026" fmla="*/ 5893820 h 6858000"/>
              <a:gd name="connsiteX2027" fmla="*/ 10465869 w 12192000"/>
              <a:gd name="connsiteY2027" fmla="*/ 5868457 h 6858000"/>
              <a:gd name="connsiteX2028" fmla="*/ 10479820 w 12192000"/>
              <a:gd name="connsiteY2028" fmla="*/ 5834145 h 6858000"/>
              <a:gd name="connsiteX2029" fmla="*/ 10500467 w 12192000"/>
              <a:gd name="connsiteY2029" fmla="*/ 5798339 h 6858000"/>
              <a:gd name="connsiteX2030" fmla="*/ 10524462 w 12192000"/>
              <a:gd name="connsiteY2030" fmla="*/ 5762533 h 6858000"/>
              <a:gd name="connsiteX2031" fmla="*/ 10533390 w 12192000"/>
              <a:gd name="connsiteY2031" fmla="*/ 5780436 h 6858000"/>
              <a:gd name="connsiteX2032" fmla="*/ 10542320 w 12192000"/>
              <a:gd name="connsiteY2032" fmla="*/ 5798339 h 6858000"/>
              <a:gd name="connsiteX2033" fmla="*/ 10538414 w 12192000"/>
              <a:gd name="connsiteY2033" fmla="*/ 5817236 h 6858000"/>
              <a:gd name="connsiteX2034" fmla="*/ 10524462 w 12192000"/>
              <a:gd name="connsiteY2034" fmla="*/ 5830166 h 6858000"/>
              <a:gd name="connsiteX2035" fmla="*/ 10524462 w 12192000"/>
              <a:gd name="connsiteY2035" fmla="*/ 5860998 h 6858000"/>
              <a:gd name="connsiteX2036" fmla="*/ 10511070 w 12192000"/>
              <a:gd name="connsiteY2036" fmla="*/ 5885863 h 6858000"/>
              <a:gd name="connsiteX2037" fmla="*/ 10497677 w 12192000"/>
              <a:gd name="connsiteY2037" fmla="*/ 5932609 h 6858000"/>
              <a:gd name="connsiteX2038" fmla="*/ 10511070 w 12192000"/>
              <a:gd name="connsiteY2038" fmla="*/ 5973387 h 6858000"/>
              <a:gd name="connsiteX2039" fmla="*/ 10497677 w 12192000"/>
              <a:gd name="connsiteY2039" fmla="*/ 6005214 h 6858000"/>
              <a:gd name="connsiteX2040" fmla="*/ 10466427 w 12192000"/>
              <a:gd name="connsiteY2040" fmla="*/ 6037042 h 6858000"/>
              <a:gd name="connsiteX2041" fmla="*/ 10466427 w 12192000"/>
              <a:gd name="connsiteY2041" fmla="*/ 6072847 h 6858000"/>
              <a:gd name="connsiteX2042" fmla="*/ 10435178 w 12192000"/>
              <a:gd name="connsiteY2042" fmla="*/ 6092738 h 6858000"/>
              <a:gd name="connsiteX2043" fmla="*/ 10435178 w 12192000"/>
              <a:gd name="connsiteY2043" fmla="*/ 6132522 h 6858000"/>
              <a:gd name="connsiteX2044" fmla="*/ 10417320 w 12192000"/>
              <a:gd name="connsiteY2044" fmla="*/ 6152414 h 6858000"/>
              <a:gd name="connsiteX2045" fmla="*/ 10435178 w 12192000"/>
              <a:gd name="connsiteY2045" fmla="*/ 6152414 h 6858000"/>
              <a:gd name="connsiteX2046" fmla="*/ 10417320 w 12192000"/>
              <a:gd name="connsiteY2046" fmla="*/ 6192198 h 6858000"/>
              <a:gd name="connsiteX2047" fmla="*/ 10421784 w 12192000"/>
              <a:gd name="connsiteY2047" fmla="*/ 6207614 h 6858000"/>
              <a:gd name="connsiteX2048" fmla="*/ 10386072 w 12192000"/>
              <a:gd name="connsiteY2048" fmla="*/ 6208111 h 6858000"/>
              <a:gd name="connsiteX2049" fmla="*/ 10368214 w 12192000"/>
              <a:gd name="connsiteY2049" fmla="*/ 6228004 h 6858000"/>
              <a:gd name="connsiteX2050" fmla="*/ 10353147 w 12192000"/>
              <a:gd name="connsiteY2050" fmla="*/ 6266793 h 6858000"/>
              <a:gd name="connsiteX2051" fmla="*/ 10341428 w 12192000"/>
              <a:gd name="connsiteY2051" fmla="*/ 6311549 h 6858000"/>
              <a:gd name="connsiteX2052" fmla="*/ 10377142 w 12192000"/>
              <a:gd name="connsiteY2052" fmla="*/ 6323484 h 6858000"/>
              <a:gd name="connsiteX2053" fmla="*/ 10403928 w 12192000"/>
              <a:gd name="connsiteY2053" fmla="*/ 6287679 h 6858000"/>
              <a:gd name="connsiteX2054" fmla="*/ 10414530 w 12192000"/>
              <a:gd name="connsiteY2054" fmla="*/ 6270273 h 6858000"/>
              <a:gd name="connsiteX2055" fmla="*/ 10435178 w 12192000"/>
              <a:gd name="connsiteY2055" fmla="*/ 6267787 h 6858000"/>
              <a:gd name="connsiteX2056" fmla="*/ 10453034 w 12192000"/>
              <a:gd name="connsiteY2056" fmla="*/ 6224025 h 6858000"/>
              <a:gd name="connsiteX2057" fmla="*/ 10453034 w 12192000"/>
              <a:gd name="connsiteY2057" fmla="*/ 6192198 h 6858000"/>
              <a:gd name="connsiteX2058" fmla="*/ 10473124 w 12192000"/>
              <a:gd name="connsiteY2058" fmla="*/ 6167333 h 6858000"/>
              <a:gd name="connsiteX2059" fmla="*/ 10479820 w 12192000"/>
              <a:gd name="connsiteY2059" fmla="*/ 6136501 h 6858000"/>
              <a:gd name="connsiteX2060" fmla="*/ 10502140 w 12192000"/>
              <a:gd name="connsiteY2060" fmla="*/ 6108652 h 6858000"/>
              <a:gd name="connsiteX2061" fmla="*/ 10511070 w 12192000"/>
              <a:gd name="connsiteY2061" fmla="*/ 6060911 h 6858000"/>
              <a:gd name="connsiteX2062" fmla="*/ 10520556 w 12192000"/>
              <a:gd name="connsiteY2062" fmla="*/ 6053452 h 6858000"/>
              <a:gd name="connsiteX2063" fmla="*/ 10533390 w 12192000"/>
              <a:gd name="connsiteY2063" fmla="*/ 6048977 h 6858000"/>
              <a:gd name="connsiteX2064" fmla="*/ 10537297 w 12192000"/>
              <a:gd name="connsiteY2064" fmla="*/ 6074338 h 6858000"/>
              <a:gd name="connsiteX2065" fmla="*/ 10524462 w 12192000"/>
              <a:gd name="connsiteY2065" fmla="*/ 6108652 h 6858000"/>
              <a:gd name="connsiteX2066" fmla="*/ 10564640 w 12192000"/>
              <a:gd name="connsiteY2066" fmla="*/ 6108652 h 6858000"/>
              <a:gd name="connsiteX2067" fmla="*/ 10560176 w 12192000"/>
              <a:gd name="connsiteY2067" fmla="*/ 6092738 h 6858000"/>
              <a:gd name="connsiteX2068" fmla="*/ 10567988 w 12192000"/>
              <a:gd name="connsiteY2068" fmla="*/ 6080306 h 6858000"/>
              <a:gd name="connsiteX2069" fmla="*/ 10582498 w 12192000"/>
              <a:gd name="connsiteY2069" fmla="*/ 6076825 h 6858000"/>
              <a:gd name="connsiteX2070" fmla="*/ 10598680 w 12192000"/>
              <a:gd name="connsiteY2070" fmla="*/ 6063398 h 6858000"/>
              <a:gd name="connsiteX2071" fmla="*/ 10618211 w 12192000"/>
              <a:gd name="connsiteY2071" fmla="*/ 6052955 h 6858000"/>
              <a:gd name="connsiteX2072" fmla="*/ 10631604 w 12192000"/>
              <a:gd name="connsiteY2072" fmla="*/ 6021128 h 6858000"/>
              <a:gd name="connsiteX2073" fmla="*/ 10676246 w 12192000"/>
              <a:gd name="connsiteY2073" fmla="*/ 6017149 h 6858000"/>
              <a:gd name="connsiteX2074" fmla="*/ 10694104 w 12192000"/>
              <a:gd name="connsiteY2074" fmla="*/ 6009192 h 6858000"/>
              <a:gd name="connsiteX2075" fmla="*/ 10707496 w 12192000"/>
              <a:gd name="connsiteY2075" fmla="*/ 6001733 h 6858000"/>
              <a:gd name="connsiteX2076" fmla="*/ 10707496 w 12192000"/>
              <a:gd name="connsiteY2076" fmla="*/ 5985323 h 6858000"/>
              <a:gd name="connsiteX2077" fmla="*/ 10716424 w 12192000"/>
              <a:gd name="connsiteY2077" fmla="*/ 5973387 h 6858000"/>
              <a:gd name="connsiteX2078" fmla="*/ 10725354 w 12192000"/>
              <a:gd name="connsiteY2078" fmla="*/ 5957971 h 6858000"/>
              <a:gd name="connsiteX2079" fmla="*/ 10734282 w 12192000"/>
              <a:gd name="connsiteY2079" fmla="*/ 5945539 h 6858000"/>
              <a:gd name="connsiteX2080" fmla="*/ 10738188 w 12192000"/>
              <a:gd name="connsiteY2080" fmla="*/ 5949517 h 6858000"/>
              <a:gd name="connsiteX2081" fmla="*/ 10738746 w 12192000"/>
              <a:gd name="connsiteY2081" fmla="*/ 5953495 h 6858000"/>
              <a:gd name="connsiteX2082" fmla="*/ 10723120 w 12192000"/>
              <a:gd name="connsiteY2082" fmla="*/ 6002728 h 6858000"/>
              <a:gd name="connsiteX2083" fmla="*/ 10707496 w 12192000"/>
              <a:gd name="connsiteY2083" fmla="*/ 6048977 h 6858000"/>
              <a:gd name="connsiteX2084" fmla="*/ 10720888 w 12192000"/>
              <a:gd name="connsiteY2084" fmla="*/ 6060911 h 6858000"/>
              <a:gd name="connsiteX2085" fmla="*/ 10738746 w 12192000"/>
              <a:gd name="connsiteY2085" fmla="*/ 6092738 h 6858000"/>
              <a:gd name="connsiteX2086" fmla="*/ 10769996 w 12192000"/>
              <a:gd name="connsiteY2086" fmla="*/ 6068868 h 6858000"/>
              <a:gd name="connsiteX2087" fmla="*/ 10778924 w 12192000"/>
              <a:gd name="connsiteY2087" fmla="*/ 6046490 h 6858000"/>
              <a:gd name="connsiteX2088" fmla="*/ 10787852 w 12192000"/>
              <a:gd name="connsiteY2088" fmla="*/ 6021128 h 6858000"/>
              <a:gd name="connsiteX2089" fmla="*/ 10805710 w 12192000"/>
              <a:gd name="connsiteY2089" fmla="*/ 6021128 h 6858000"/>
              <a:gd name="connsiteX2090" fmla="*/ 10817428 w 12192000"/>
              <a:gd name="connsiteY2090" fmla="*/ 5997258 h 6858000"/>
              <a:gd name="connsiteX2091" fmla="*/ 10845887 w 12192000"/>
              <a:gd name="connsiteY2091" fmla="*/ 5973387 h 6858000"/>
              <a:gd name="connsiteX2092" fmla="*/ 10903922 w 12192000"/>
              <a:gd name="connsiteY2092" fmla="*/ 5921669 h 6858000"/>
              <a:gd name="connsiteX2093" fmla="*/ 10917315 w 12192000"/>
              <a:gd name="connsiteY2093" fmla="*/ 5880890 h 6858000"/>
              <a:gd name="connsiteX2094" fmla="*/ 10944100 w 12192000"/>
              <a:gd name="connsiteY2094" fmla="*/ 5846079 h 6858000"/>
              <a:gd name="connsiteX2095" fmla="*/ 10942985 w 12192000"/>
              <a:gd name="connsiteY2095" fmla="*/ 5906749 h 6858000"/>
              <a:gd name="connsiteX2096" fmla="*/ 10935172 w 12192000"/>
              <a:gd name="connsiteY2096" fmla="*/ 5949517 h 6858000"/>
              <a:gd name="connsiteX2097" fmla="*/ 10966422 w 12192000"/>
              <a:gd name="connsiteY2097" fmla="*/ 5949517 h 6858000"/>
              <a:gd name="connsiteX2098" fmla="*/ 11015528 w 12192000"/>
              <a:gd name="connsiteY2098" fmla="*/ 5925647 h 6858000"/>
              <a:gd name="connsiteX2099" fmla="*/ 11004926 w 12192000"/>
              <a:gd name="connsiteY2099" fmla="*/ 5917690 h 6858000"/>
              <a:gd name="connsiteX2100" fmla="*/ 10997672 w 12192000"/>
              <a:gd name="connsiteY2100" fmla="*/ 5909733 h 6858000"/>
              <a:gd name="connsiteX2101" fmla="*/ 11004926 w 12192000"/>
              <a:gd name="connsiteY2101" fmla="*/ 5902771 h 6858000"/>
              <a:gd name="connsiteX2102" fmla="*/ 11015528 w 12192000"/>
              <a:gd name="connsiteY2102" fmla="*/ 5901776 h 6858000"/>
              <a:gd name="connsiteX2103" fmla="*/ 11046778 w 12192000"/>
              <a:gd name="connsiteY2103" fmla="*/ 5822209 h 6858000"/>
              <a:gd name="connsiteX2104" fmla="*/ 11104814 w 12192000"/>
              <a:gd name="connsiteY2104" fmla="*/ 5766512 h 6858000"/>
              <a:gd name="connsiteX2105" fmla="*/ 11121554 w 12192000"/>
              <a:gd name="connsiteY2105" fmla="*/ 5726728 h 6858000"/>
              <a:gd name="connsiteX2106" fmla="*/ 11131598 w 12192000"/>
              <a:gd name="connsiteY2106" fmla="*/ 5686944 h 6858000"/>
              <a:gd name="connsiteX2107" fmla="*/ 11156152 w 12192000"/>
              <a:gd name="connsiteY2107" fmla="*/ 5634230 h 6858000"/>
              <a:gd name="connsiteX2108" fmla="*/ 11194098 w 12192000"/>
              <a:gd name="connsiteY2108" fmla="*/ 5587485 h 6858000"/>
              <a:gd name="connsiteX2109" fmla="*/ 11207491 w 12192000"/>
              <a:gd name="connsiteY2109" fmla="*/ 5503939 h 6858000"/>
              <a:gd name="connsiteX2110" fmla="*/ 11229812 w 12192000"/>
              <a:gd name="connsiteY2110" fmla="*/ 5484047 h 6858000"/>
              <a:gd name="connsiteX2111" fmla="*/ 11247669 w 12192000"/>
              <a:gd name="connsiteY2111" fmla="*/ 5503939 h 6858000"/>
              <a:gd name="connsiteX2112" fmla="*/ 11252134 w 12192000"/>
              <a:gd name="connsiteY2112" fmla="*/ 5519852 h 6858000"/>
              <a:gd name="connsiteX2113" fmla="*/ 11225348 w 12192000"/>
              <a:gd name="connsiteY2113" fmla="*/ 5587485 h 6858000"/>
              <a:gd name="connsiteX2114" fmla="*/ 11210281 w 12192000"/>
              <a:gd name="connsiteY2114" fmla="*/ 5588479 h 6858000"/>
              <a:gd name="connsiteX2115" fmla="*/ 11198563 w 12192000"/>
              <a:gd name="connsiteY2115" fmla="*/ 5595441 h 6858000"/>
              <a:gd name="connsiteX2116" fmla="*/ 11203584 w 12192000"/>
              <a:gd name="connsiteY2116" fmla="*/ 5601409 h 6858000"/>
              <a:gd name="connsiteX2117" fmla="*/ 11211956 w 12192000"/>
              <a:gd name="connsiteY2117" fmla="*/ 5607376 h 6858000"/>
              <a:gd name="connsiteX2118" fmla="*/ 11198563 w 12192000"/>
              <a:gd name="connsiteY2118" fmla="*/ 5643182 h 6858000"/>
              <a:gd name="connsiteX2119" fmla="*/ 11220884 w 12192000"/>
              <a:gd name="connsiteY2119" fmla="*/ 5671030 h 6858000"/>
              <a:gd name="connsiteX2120" fmla="*/ 11238741 w 12192000"/>
              <a:gd name="connsiteY2120" fmla="*/ 5631247 h 6858000"/>
              <a:gd name="connsiteX2121" fmla="*/ 11243204 w 12192000"/>
              <a:gd name="connsiteY2121" fmla="*/ 5591463 h 6858000"/>
              <a:gd name="connsiteX2122" fmla="*/ 11274454 w 12192000"/>
              <a:gd name="connsiteY2122" fmla="*/ 5599420 h 6858000"/>
              <a:gd name="connsiteX2123" fmla="*/ 11267758 w 12192000"/>
              <a:gd name="connsiteY2123" fmla="*/ 5573560 h 6858000"/>
              <a:gd name="connsiteX2124" fmla="*/ 11261062 w 12192000"/>
              <a:gd name="connsiteY2124" fmla="*/ 5547701 h 6858000"/>
              <a:gd name="connsiteX2125" fmla="*/ 11291754 w 12192000"/>
              <a:gd name="connsiteY2125" fmla="*/ 5500955 h 6858000"/>
              <a:gd name="connsiteX2126" fmla="*/ 11305704 w 12192000"/>
              <a:gd name="connsiteY2126" fmla="*/ 5448242 h 6858000"/>
              <a:gd name="connsiteX2127" fmla="*/ 11283384 w 12192000"/>
              <a:gd name="connsiteY2127" fmla="*/ 5430836 h 6858000"/>
              <a:gd name="connsiteX2128" fmla="*/ 11247669 w 12192000"/>
              <a:gd name="connsiteY2128" fmla="*/ 5428350 h 6858000"/>
              <a:gd name="connsiteX2129" fmla="*/ 11225348 w 12192000"/>
              <a:gd name="connsiteY2129" fmla="*/ 5428350 h 6858000"/>
              <a:gd name="connsiteX2130" fmla="*/ 11194098 w 12192000"/>
              <a:gd name="connsiteY2130" fmla="*/ 5499463 h 6858000"/>
              <a:gd name="connsiteX2131" fmla="*/ 11149456 w 12192000"/>
              <a:gd name="connsiteY2131" fmla="*/ 5567593 h 6858000"/>
              <a:gd name="connsiteX2132" fmla="*/ 11148898 w 12192000"/>
              <a:gd name="connsiteY2132" fmla="*/ 5573560 h 6858000"/>
              <a:gd name="connsiteX2133" fmla="*/ 11144992 w 12192000"/>
              <a:gd name="connsiteY2133" fmla="*/ 5579529 h 6858000"/>
              <a:gd name="connsiteX2134" fmla="*/ 11138295 w 12192000"/>
              <a:gd name="connsiteY2134" fmla="*/ 5565106 h 6858000"/>
              <a:gd name="connsiteX2135" fmla="*/ 11131598 w 12192000"/>
              <a:gd name="connsiteY2135" fmla="*/ 5547701 h 6858000"/>
              <a:gd name="connsiteX2136" fmla="*/ 11158385 w 12192000"/>
              <a:gd name="connsiteY2136" fmla="*/ 5521841 h 6858000"/>
              <a:gd name="connsiteX2137" fmla="*/ 11171778 w 12192000"/>
              <a:gd name="connsiteY2137" fmla="*/ 5484047 h 6858000"/>
              <a:gd name="connsiteX2138" fmla="*/ 11205816 w 12192000"/>
              <a:gd name="connsiteY2138" fmla="*/ 5434317 h 6858000"/>
              <a:gd name="connsiteX2139" fmla="*/ 11243204 w 12192000"/>
              <a:gd name="connsiteY2139" fmla="*/ 5384588 h 6858000"/>
              <a:gd name="connsiteX2140" fmla="*/ 11258830 w 12192000"/>
              <a:gd name="connsiteY2140" fmla="*/ 5345302 h 6858000"/>
              <a:gd name="connsiteX2141" fmla="*/ 11274454 w 12192000"/>
              <a:gd name="connsiteY2141" fmla="*/ 5308999 h 6858000"/>
              <a:gd name="connsiteX2142" fmla="*/ 11305704 w 12192000"/>
              <a:gd name="connsiteY2142" fmla="*/ 5320934 h 6858000"/>
              <a:gd name="connsiteX2143" fmla="*/ 11287847 w 12192000"/>
              <a:gd name="connsiteY2143" fmla="*/ 5348782 h 6858000"/>
              <a:gd name="connsiteX2144" fmla="*/ 11305704 w 12192000"/>
              <a:gd name="connsiteY2144" fmla="*/ 5384588 h 6858000"/>
              <a:gd name="connsiteX2145" fmla="*/ 11292312 w 12192000"/>
              <a:gd name="connsiteY2145" fmla="*/ 5401496 h 6858000"/>
              <a:gd name="connsiteX2146" fmla="*/ 11305704 w 12192000"/>
              <a:gd name="connsiteY2146" fmla="*/ 5412437 h 6858000"/>
              <a:gd name="connsiteX2147" fmla="*/ 11306262 w 12192000"/>
              <a:gd name="connsiteY2147" fmla="*/ 5416414 h 6858000"/>
              <a:gd name="connsiteX2148" fmla="*/ 11310169 w 12192000"/>
              <a:gd name="connsiteY2148" fmla="*/ 5420393 h 6858000"/>
              <a:gd name="connsiteX2149" fmla="*/ 11323562 w 12192000"/>
              <a:gd name="connsiteY2149" fmla="*/ 5397517 h 6858000"/>
              <a:gd name="connsiteX2150" fmla="*/ 11336954 w 12192000"/>
              <a:gd name="connsiteY2150" fmla="*/ 5368674 h 6858000"/>
              <a:gd name="connsiteX2151" fmla="*/ 11350347 w 12192000"/>
              <a:gd name="connsiteY2151" fmla="*/ 5364696 h 6858000"/>
              <a:gd name="connsiteX2152" fmla="*/ 11350347 w 12192000"/>
              <a:gd name="connsiteY2152" fmla="*/ 5384588 h 6858000"/>
              <a:gd name="connsiteX2153" fmla="*/ 11381596 w 12192000"/>
              <a:gd name="connsiteY2153" fmla="*/ 5368674 h 6858000"/>
              <a:gd name="connsiteX2154" fmla="*/ 11399454 w 12192000"/>
              <a:gd name="connsiteY2154" fmla="*/ 5352760 h 6858000"/>
              <a:gd name="connsiteX2155" fmla="*/ 11403918 w 12192000"/>
              <a:gd name="connsiteY2155" fmla="*/ 5320934 h 6858000"/>
              <a:gd name="connsiteX2156" fmla="*/ 11390525 w 12192000"/>
              <a:gd name="connsiteY2156" fmla="*/ 5293085 h 6858000"/>
              <a:gd name="connsiteX2157" fmla="*/ 11399454 w 12192000"/>
              <a:gd name="connsiteY2157" fmla="*/ 5277171 h 6858000"/>
              <a:gd name="connsiteX2158" fmla="*/ 11417310 w 12192000"/>
              <a:gd name="connsiteY2158" fmla="*/ 5265236 h 6858000"/>
              <a:gd name="connsiteX2159" fmla="*/ 11408382 w 12192000"/>
              <a:gd name="connsiteY2159" fmla="*/ 5257280 h 6858000"/>
              <a:gd name="connsiteX2160" fmla="*/ 11435168 w 12192000"/>
              <a:gd name="connsiteY2160" fmla="*/ 5201582 h 6858000"/>
              <a:gd name="connsiteX2161" fmla="*/ 11457489 w 12192000"/>
              <a:gd name="connsiteY2161" fmla="*/ 5209539 h 6858000"/>
              <a:gd name="connsiteX2162" fmla="*/ 11457489 w 12192000"/>
              <a:gd name="connsiteY2162" fmla="*/ 5165777 h 6858000"/>
              <a:gd name="connsiteX2163" fmla="*/ 11480926 w 12192000"/>
              <a:gd name="connsiteY2163" fmla="*/ 5160804 h 6858000"/>
              <a:gd name="connsiteX2164" fmla="*/ 11484274 w 12192000"/>
              <a:gd name="connsiteY2164" fmla="*/ 5137928 h 6858000"/>
              <a:gd name="connsiteX2165" fmla="*/ 11499899 w 12192000"/>
              <a:gd name="connsiteY2165" fmla="*/ 5130469 h 6858000"/>
              <a:gd name="connsiteX2166" fmla="*/ 11502130 w 12192000"/>
              <a:gd name="connsiteY2166" fmla="*/ 5114058 h 6858000"/>
              <a:gd name="connsiteX2167" fmla="*/ 11511060 w 12192000"/>
              <a:gd name="connsiteY2167" fmla="*/ 5094167 h 6858000"/>
              <a:gd name="connsiteX2168" fmla="*/ 11519988 w 12192000"/>
              <a:gd name="connsiteY2168" fmla="*/ 5074274 h 6858000"/>
              <a:gd name="connsiteX2169" fmla="*/ 11515523 w 12192000"/>
              <a:gd name="connsiteY2169" fmla="*/ 5074274 h 6858000"/>
              <a:gd name="connsiteX2170" fmla="*/ 11528916 w 12192000"/>
              <a:gd name="connsiteY2170" fmla="*/ 5042447 h 6858000"/>
              <a:gd name="connsiteX2171" fmla="*/ 11537845 w 12192000"/>
              <a:gd name="connsiteY2171" fmla="*/ 5022555 h 6858000"/>
              <a:gd name="connsiteX2172" fmla="*/ 11546773 w 12192000"/>
              <a:gd name="connsiteY2172" fmla="*/ 5002664 h 6858000"/>
              <a:gd name="connsiteX2173" fmla="*/ 11571885 w 12192000"/>
              <a:gd name="connsiteY2173" fmla="*/ 4945971 h 6858000"/>
              <a:gd name="connsiteX2174" fmla="*/ 11613738 w 12192000"/>
              <a:gd name="connsiteY2174" fmla="*/ 4895247 h 6858000"/>
              <a:gd name="connsiteX2175" fmla="*/ 11613738 w 12192000"/>
              <a:gd name="connsiteY2175" fmla="*/ 4839550 h 6858000"/>
              <a:gd name="connsiteX2176" fmla="*/ 11636058 w 12192000"/>
              <a:gd name="connsiteY2176" fmla="*/ 4835572 h 6858000"/>
              <a:gd name="connsiteX2177" fmla="*/ 11667308 w 12192000"/>
              <a:gd name="connsiteY2177" fmla="*/ 4799767 h 6858000"/>
              <a:gd name="connsiteX2178" fmla="*/ 11673446 w 12192000"/>
              <a:gd name="connsiteY2178" fmla="*/ 4809712 h 6858000"/>
              <a:gd name="connsiteX2179" fmla="*/ 11676236 w 12192000"/>
              <a:gd name="connsiteY2179" fmla="*/ 4819658 h 6858000"/>
              <a:gd name="connsiteX2180" fmla="*/ 11657822 w 12192000"/>
              <a:gd name="connsiteY2180" fmla="*/ 4857452 h 6858000"/>
              <a:gd name="connsiteX2181" fmla="*/ 11649451 w 12192000"/>
              <a:gd name="connsiteY2181" fmla="*/ 4895247 h 6858000"/>
              <a:gd name="connsiteX2182" fmla="*/ 11632152 w 12192000"/>
              <a:gd name="connsiteY2182" fmla="*/ 4896242 h 6858000"/>
              <a:gd name="connsiteX2183" fmla="*/ 11618201 w 12192000"/>
              <a:gd name="connsiteY2183" fmla="*/ 4903205 h 6858000"/>
              <a:gd name="connsiteX2184" fmla="*/ 11623224 w 12192000"/>
              <a:gd name="connsiteY2184" fmla="*/ 4909171 h 6858000"/>
              <a:gd name="connsiteX2185" fmla="*/ 11631594 w 12192000"/>
              <a:gd name="connsiteY2185" fmla="*/ 4915139 h 6858000"/>
              <a:gd name="connsiteX2186" fmla="*/ 11618201 w 12192000"/>
              <a:gd name="connsiteY2186" fmla="*/ 4954924 h 6858000"/>
              <a:gd name="connsiteX2187" fmla="*/ 11640523 w 12192000"/>
              <a:gd name="connsiteY2187" fmla="*/ 4986750 h 6858000"/>
              <a:gd name="connsiteX2188" fmla="*/ 11660612 w 12192000"/>
              <a:gd name="connsiteY2188" fmla="*/ 4945971 h 6858000"/>
              <a:gd name="connsiteX2189" fmla="*/ 11667308 w 12192000"/>
              <a:gd name="connsiteY2189" fmla="*/ 4899226 h 6858000"/>
              <a:gd name="connsiteX2190" fmla="*/ 11681259 w 12192000"/>
              <a:gd name="connsiteY2190" fmla="*/ 4910166 h 6858000"/>
              <a:gd name="connsiteX2191" fmla="*/ 11698558 w 12192000"/>
              <a:gd name="connsiteY2191" fmla="*/ 4915139 h 6858000"/>
              <a:gd name="connsiteX2192" fmla="*/ 11696884 w 12192000"/>
              <a:gd name="connsiteY2192" fmla="*/ 4886296 h 6858000"/>
              <a:gd name="connsiteX2193" fmla="*/ 11685166 w 12192000"/>
              <a:gd name="connsiteY2193" fmla="*/ 4851486 h 6858000"/>
              <a:gd name="connsiteX2194" fmla="*/ 11719762 w 12192000"/>
              <a:gd name="connsiteY2194" fmla="*/ 4802253 h 6858000"/>
              <a:gd name="connsiteX2195" fmla="*/ 11734272 w 12192000"/>
              <a:gd name="connsiteY2195" fmla="*/ 4744069 h 6858000"/>
              <a:gd name="connsiteX2196" fmla="*/ 11703022 w 12192000"/>
              <a:gd name="connsiteY2196" fmla="*/ 4716220 h 6858000"/>
              <a:gd name="connsiteX2197" fmla="*/ 11716414 w 12192000"/>
              <a:gd name="connsiteY2197" fmla="*/ 4700308 h 6858000"/>
              <a:gd name="connsiteX2198" fmla="*/ 11734272 w 12192000"/>
              <a:gd name="connsiteY2198" fmla="*/ 4704285 h 6858000"/>
              <a:gd name="connsiteX2199" fmla="*/ 11734830 w 12192000"/>
              <a:gd name="connsiteY2199" fmla="*/ 4710253 h 6858000"/>
              <a:gd name="connsiteX2200" fmla="*/ 11738736 w 12192000"/>
              <a:gd name="connsiteY2200" fmla="*/ 4716220 h 6858000"/>
              <a:gd name="connsiteX2201" fmla="*/ 11759383 w 12192000"/>
              <a:gd name="connsiteY2201" fmla="*/ 4690859 h 6858000"/>
              <a:gd name="connsiteX2202" fmla="*/ 11769986 w 12192000"/>
              <a:gd name="connsiteY2202" fmla="*/ 4656545 h 6858000"/>
              <a:gd name="connsiteX2203" fmla="*/ 11830253 w 12192000"/>
              <a:gd name="connsiteY2203" fmla="*/ 4584437 h 6858000"/>
              <a:gd name="connsiteX2204" fmla="*/ 11863734 w 12192000"/>
              <a:gd name="connsiteY2204" fmla="*/ 4497410 h 6858000"/>
              <a:gd name="connsiteX2205" fmla="*/ 11836949 w 12192000"/>
              <a:gd name="connsiteY2205" fmla="*/ 4457626 h 6858000"/>
              <a:gd name="connsiteX2206" fmla="*/ 11841414 w 12192000"/>
              <a:gd name="connsiteY2206" fmla="*/ 4433756 h 6858000"/>
              <a:gd name="connsiteX2207" fmla="*/ 11867082 w 12192000"/>
              <a:gd name="connsiteY2207" fmla="*/ 4460610 h 6858000"/>
              <a:gd name="connsiteX2208" fmla="*/ 11899449 w 12192000"/>
              <a:gd name="connsiteY2208" fmla="*/ 4481497 h 6858000"/>
              <a:gd name="connsiteX2209" fmla="*/ 11899449 w 12192000"/>
              <a:gd name="connsiteY2209" fmla="*/ 4437734 h 6858000"/>
              <a:gd name="connsiteX2210" fmla="*/ 11926792 w 12192000"/>
              <a:gd name="connsiteY2210" fmla="*/ 4432264 h 6858000"/>
              <a:gd name="connsiteX2211" fmla="*/ 11930698 w 12192000"/>
              <a:gd name="connsiteY2211" fmla="*/ 4405908 h 6858000"/>
              <a:gd name="connsiteX2212" fmla="*/ 11951903 w 12192000"/>
              <a:gd name="connsiteY2212" fmla="*/ 4376567 h 6858000"/>
              <a:gd name="connsiteX2213" fmla="*/ 11966412 w 12192000"/>
              <a:gd name="connsiteY2213" fmla="*/ 4338275 h 6858000"/>
              <a:gd name="connsiteX2214" fmla="*/ 11951903 w 12192000"/>
              <a:gd name="connsiteY2214" fmla="*/ 4324350 h 6858000"/>
              <a:gd name="connsiteX2215" fmla="*/ 11944090 w 12192000"/>
              <a:gd name="connsiteY2215" fmla="*/ 4310426 h 6858000"/>
              <a:gd name="connsiteX2216" fmla="*/ 11949113 w 12192000"/>
              <a:gd name="connsiteY2216" fmla="*/ 4303464 h 6858000"/>
              <a:gd name="connsiteX2217" fmla="*/ 11957484 w 12192000"/>
              <a:gd name="connsiteY2217" fmla="*/ 4302470 h 6858000"/>
              <a:gd name="connsiteX2218" fmla="*/ 11959158 w 12192000"/>
              <a:gd name="connsiteY2218" fmla="*/ 4288545 h 6858000"/>
              <a:gd name="connsiteX2219" fmla="*/ 11944090 w 12192000"/>
              <a:gd name="connsiteY2219" fmla="*/ 4286556 h 6858000"/>
              <a:gd name="connsiteX2220" fmla="*/ 11942975 w 12192000"/>
              <a:gd name="connsiteY2220" fmla="*/ 4266664 h 6858000"/>
              <a:gd name="connsiteX2221" fmla="*/ 11948555 w 12192000"/>
              <a:gd name="connsiteY2221" fmla="*/ 4246772 h 6858000"/>
              <a:gd name="connsiteX2222" fmla="*/ 11984270 w 12192000"/>
              <a:gd name="connsiteY2222" fmla="*/ 4175162 h 6858000"/>
              <a:gd name="connsiteX2223" fmla="*/ 11988733 w 12192000"/>
              <a:gd name="connsiteY2223" fmla="*/ 4175162 h 6858000"/>
              <a:gd name="connsiteX2224" fmla="*/ 12028912 w 12192000"/>
              <a:gd name="connsiteY2224" fmla="*/ 4103550 h 6858000"/>
              <a:gd name="connsiteX2225" fmla="*/ 12033376 w 12192000"/>
              <a:gd name="connsiteY2225" fmla="*/ 4063766 h 6858000"/>
              <a:gd name="connsiteX2226" fmla="*/ 12069090 w 12192000"/>
              <a:gd name="connsiteY2226" fmla="*/ 4051831 h 6858000"/>
              <a:gd name="connsiteX2227" fmla="*/ 12069090 w 12192000"/>
              <a:gd name="connsiteY2227" fmla="*/ 4076696 h 6858000"/>
              <a:gd name="connsiteX2228" fmla="*/ 12082482 w 12192000"/>
              <a:gd name="connsiteY2228" fmla="*/ 4095594 h 6858000"/>
              <a:gd name="connsiteX2229" fmla="*/ 12092527 w 12192000"/>
              <a:gd name="connsiteY2229" fmla="*/ 4088632 h 6858000"/>
              <a:gd name="connsiteX2230" fmla="*/ 12095875 w 12192000"/>
              <a:gd name="connsiteY2230" fmla="*/ 4075702 h 6858000"/>
              <a:gd name="connsiteX2231" fmla="*/ 12126008 w 12192000"/>
              <a:gd name="connsiteY2231" fmla="*/ 4035421 h 6858000"/>
              <a:gd name="connsiteX2232" fmla="*/ 12149446 w 12192000"/>
              <a:gd name="connsiteY2232" fmla="*/ 3992156 h 6858000"/>
              <a:gd name="connsiteX2233" fmla="*/ 12156142 w 12192000"/>
              <a:gd name="connsiteY2233" fmla="*/ 3974253 h 6858000"/>
              <a:gd name="connsiteX2234" fmla="*/ 12162838 w 12192000"/>
              <a:gd name="connsiteY2234" fmla="*/ 3956351 h 6858000"/>
              <a:gd name="connsiteX2235" fmla="*/ 5766432 w 12192000"/>
              <a:gd name="connsiteY2235" fmla="*/ 3894996 h 6858000"/>
              <a:gd name="connsiteX2236" fmla="*/ 5766432 w 12192000"/>
              <a:gd name="connsiteY2236" fmla="*/ 3898974 h 6858000"/>
              <a:gd name="connsiteX2237" fmla="*/ 5757502 w 12192000"/>
              <a:gd name="connsiteY2237" fmla="*/ 3910910 h 6858000"/>
              <a:gd name="connsiteX2238" fmla="*/ 9328320 w 12192000"/>
              <a:gd name="connsiteY2238" fmla="*/ 3797387 h 6858000"/>
              <a:gd name="connsiteX2239" fmla="*/ 9326979 w 12192000"/>
              <a:gd name="connsiteY2239" fmla="*/ 3800281 h 6858000"/>
              <a:gd name="connsiteX2240" fmla="*/ 9326428 w 12192000"/>
              <a:gd name="connsiteY2240" fmla="*/ 3801901 h 6858000"/>
              <a:gd name="connsiteX2241" fmla="*/ 9320128 w 12192000"/>
              <a:gd name="connsiteY2241" fmla="*/ 3813129 h 6858000"/>
              <a:gd name="connsiteX2242" fmla="*/ 9311757 w 12192000"/>
              <a:gd name="connsiteY2242" fmla="*/ 3812632 h 6858000"/>
              <a:gd name="connsiteX2243" fmla="*/ 9306735 w 12192000"/>
              <a:gd name="connsiteY2243" fmla="*/ 3809150 h 6858000"/>
              <a:gd name="connsiteX2244" fmla="*/ 9316222 w 12192000"/>
              <a:gd name="connsiteY2244" fmla="*/ 3800199 h 6858000"/>
              <a:gd name="connsiteX2245" fmla="*/ 12091410 w 12192000"/>
              <a:gd name="connsiteY2245" fmla="*/ 3797215 h 6858000"/>
              <a:gd name="connsiteX2246" fmla="*/ 12082482 w 12192000"/>
              <a:gd name="connsiteY2246" fmla="*/ 3813129 h 6858000"/>
              <a:gd name="connsiteX2247" fmla="*/ 12074112 w 12192000"/>
              <a:gd name="connsiteY2247" fmla="*/ 3812632 h 6858000"/>
              <a:gd name="connsiteX2248" fmla="*/ 12069090 w 12192000"/>
              <a:gd name="connsiteY2248" fmla="*/ 3809150 h 6858000"/>
              <a:gd name="connsiteX2249" fmla="*/ 12078576 w 12192000"/>
              <a:gd name="connsiteY2249" fmla="*/ 3800199 h 6858000"/>
              <a:gd name="connsiteX2250" fmla="*/ 12091410 w 12192000"/>
              <a:gd name="connsiteY2250" fmla="*/ 3797215 h 6858000"/>
              <a:gd name="connsiteX2251" fmla="*/ 10272910 w 12192000"/>
              <a:gd name="connsiteY2251" fmla="*/ 3790957 h 6858000"/>
              <a:gd name="connsiteX2252" fmla="*/ 10280236 w 12192000"/>
              <a:gd name="connsiteY2252" fmla="*/ 3800751 h 6858000"/>
              <a:gd name="connsiteX2253" fmla="*/ 10276464 w 12192000"/>
              <a:gd name="connsiteY2253" fmla="*/ 3807068 h 6858000"/>
              <a:gd name="connsiteX2254" fmla="*/ 10276242 w 12192000"/>
              <a:gd name="connsiteY2254" fmla="*/ 3807242 h 6858000"/>
              <a:gd name="connsiteX2255" fmla="*/ 10272910 w 12192000"/>
              <a:gd name="connsiteY2255" fmla="*/ 3794935 h 6858000"/>
              <a:gd name="connsiteX2256" fmla="*/ 12192000 w 12192000"/>
              <a:gd name="connsiteY2256" fmla="*/ 3679132 h 6858000"/>
              <a:gd name="connsiteX2257" fmla="*/ 12192000 w 12192000"/>
              <a:gd name="connsiteY2257" fmla="*/ 3806377 h 6858000"/>
              <a:gd name="connsiteX2258" fmla="*/ 12180696 w 12192000"/>
              <a:gd name="connsiteY2258" fmla="*/ 3829043 h 6858000"/>
              <a:gd name="connsiteX2259" fmla="*/ 12162838 w 12192000"/>
              <a:gd name="connsiteY2259" fmla="*/ 3868827 h 6858000"/>
              <a:gd name="connsiteX2260" fmla="*/ 12155584 w 12192000"/>
              <a:gd name="connsiteY2260" fmla="*/ 3911594 h 6858000"/>
              <a:gd name="connsiteX2261" fmla="*/ 12131588 w 12192000"/>
              <a:gd name="connsiteY2261" fmla="*/ 3948394 h 6858000"/>
              <a:gd name="connsiteX2262" fmla="*/ 12069090 w 12192000"/>
              <a:gd name="connsiteY2262" fmla="*/ 3916567 h 6858000"/>
              <a:gd name="connsiteX2263" fmla="*/ 12069090 w 12192000"/>
              <a:gd name="connsiteY2263" fmla="*/ 3912588 h 6858000"/>
              <a:gd name="connsiteX2264" fmla="*/ 12080808 w 12192000"/>
              <a:gd name="connsiteY2264" fmla="*/ 3907118 h 6858000"/>
              <a:gd name="connsiteX2265" fmla="*/ 12095875 w 12192000"/>
              <a:gd name="connsiteY2265" fmla="*/ 3904632 h 6858000"/>
              <a:gd name="connsiteX2266" fmla="*/ 12109268 w 12192000"/>
              <a:gd name="connsiteY2266" fmla="*/ 3889713 h 6858000"/>
              <a:gd name="connsiteX2267" fmla="*/ 12095875 w 12192000"/>
              <a:gd name="connsiteY2267" fmla="*/ 3868827 h 6858000"/>
              <a:gd name="connsiteX2268" fmla="*/ 12100340 w 12192000"/>
              <a:gd name="connsiteY2268" fmla="*/ 3856892 h 6858000"/>
              <a:gd name="connsiteX2269" fmla="*/ 12141633 w 12192000"/>
              <a:gd name="connsiteY2269" fmla="*/ 3854404 h 6858000"/>
              <a:gd name="connsiteX2270" fmla="*/ 12149446 w 12192000"/>
              <a:gd name="connsiteY2270" fmla="*/ 3825064 h 6858000"/>
              <a:gd name="connsiteX2271" fmla="*/ 12163955 w 12192000"/>
              <a:gd name="connsiteY2271" fmla="*/ 3757431 h 6858000"/>
              <a:gd name="connsiteX2272" fmla="*/ 12185160 w 12192000"/>
              <a:gd name="connsiteY2272" fmla="*/ 3689800 h 6858000"/>
              <a:gd name="connsiteX2273" fmla="*/ 9538876 w 12192000"/>
              <a:gd name="connsiteY2273" fmla="*/ 3347660 h 6858000"/>
              <a:gd name="connsiteX2274" fmla="*/ 9556732 w 12192000"/>
              <a:gd name="connsiteY2274" fmla="*/ 3371530 h 6858000"/>
              <a:gd name="connsiteX2275" fmla="*/ 9538876 w 12192000"/>
              <a:gd name="connsiteY2275" fmla="*/ 3351638 h 6858000"/>
              <a:gd name="connsiteX2276" fmla="*/ 10717554 w 12192000"/>
              <a:gd name="connsiteY2276" fmla="*/ 2939503 h 6858000"/>
              <a:gd name="connsiteX2277" fmla="*/ 10714870 w 12192000"/>
              <a:gd name="connsiteY2277" fmla="*/ 2945429 h 6858000"/>
              <a:gd name="connsiteX2278" fmla="*/ 10714870 w 12192000"/>
              <a:gd name="connsiteY2278" fmla="*/ 2940698 h 6858000"/>
              <a:gd name="connsiteX2279" fmla="*/ 10779842 w 12192000"/>
              <a:gd name="connsiteY2279" fmla="*/ 2778472 h 6858000"/>
              <a:gd name="connsiteX2280" fmla="*/ 10792290 w 12192000"/>
              <a:gd name="connsiteY2280" fmla="*/ 2783226 h 6858000"/>
              <a:gd name="connsiteX2281" fmla="*/ 10789622 w 12192000"/>
              <a:gd name="connsiteY2281" fmla="*/ 2785011 h 6858000"/>
              <a:gd name="connsiteX2282" fmla="*/ 10780400 w 12192000"/>
              <a:gd name="connsiteY2282" fmla="*/ 2800337 h 6858000"/>
              <a:gd name="connsiteX2283" fmla="*/ 10858140 w 12192000"/>
              <a:gd name="connsiteY2283" fmla="*/ 2647809 h 6858000"/>
              <a:gd name="connsiteX2284" fmla="*/ 10856586 w 12192000"/>
              <a:gd name="connsiteY2284" fmla="*/ 2657702 h 6858000"/>
              <a:gd name="connsiteX2285" fmla="*/ 10843194 w 12192000"/>
              <a:gd name="connsiteY2285" fmla="*/ 2693508 h 6858000"/>
              <a:gd name="connsiteX2286" fmla="*/ 10834264 w 12192000"/>
              <a:gd name="connsiteY2286" fmla="*/ 2705443 h 6858000"/>
              <a:gd name="connsiteX2287" fmla="*/ 10829800 w 12192000"/>
              <a:gd name="connsiteY2287" fmla="*/ 2705443 h 6858000"/>
              <a:gd name="connsiteX2288" fmla="*/ 10827568 w 12192000"/>
              <a:gd name="connsiteY2288" fmla="*/ 2713400 h 6858000"/>
              <a:gd name="connsiteX2289" fmla="*/ 10825336 w 12192000"/>
              <a:gd name="connsiteY2289" fmla="*/ 2721356 h 6858000"/>
              <a:gd name="connsiteX2290" fmla="*/ 10816407 w 12192000"/>
              <a:gd name="connsiteY2290" fmla="*/ 2729313 h 6858000"/>
              <a:gd name="connsiteX2291" fmla="*/ 10815850 w 12192000"/>
              <a:gd name="connsiteY2291" fmla="*/ 2745226 h 6858000"/>
              <a:gd name="connsiteX2292" fmla="*/ 10812272 w 12192000"/>
              <a:gd name="connsiteY2292" fmla="*/ 2759798 h 6858000"/>
              <a:gd name="connsiteX2293" fmla="*/ 10797699 w 12192000"/>
              <a:gd name="connsiteY2293" fmla="*/ 2754602 h 6858000"/>
              <a:gd name="connsiteX2294" fmla="*/ 10797699 w 12192000"/>
              <a:gd name="connsiteY2294" fmla="*/ 2726754 h 6858000"/>
              <a:gd name="connsiteX2295" fmla="*/ 10806628 w 12192000"/>
              <a:gd name="connsiteY2295" fmla="*/ 2726754 h 6858000"/>
              <a:gd name="connsiteX2296" fmla="*/ 10820021 w 12192000"/>
              <a:gd name="connsiteY2296" fmla="*/ 2686969 h 6858000"/>
              <a:gd name="connsiteX2297" fmla="*/ 10846806 w 12192000"/>
              <a:gd name="connsiteY2297" fmla="*/ 2659121 h 6858000"/>
              <a:gd name="connsiteX2298" fmla="*/ 10849038 w 12192000"/>
              <a:gd name="connsiteY2298" fmla="*/ 2648678 h 6858000"/>
              <a:gd name="connsiteX2299" fmla="*/ 10922698 w 12192000"/>
              <a:gd name="connsiteY2299" fmla="*/ 2527835 h 6858000"/>
              <a:gd name="connsiteX2300" fmla="*/ 10939083 w 12192000"/>
              <a:gd name="connsiteY2300" fmla="*/ 2538786 h 6858000"/>
              <a:gd name="connsiteX2301" fmla="*/ 10936942 w 12192000"/>
              <a:gd name="connsiteY2301" fmla="*/ 2542330 h 6858000"/>
              <a:gd name="connsiteX2302" fmla="*/ 10919084 w 12192000"/>
              <a:gd name="connsiteY2302" fmla="*/ 2554265 h 6858000"/>
              <a:gd name="connsiteX2303" fmla="*/ 10901228 w 12192000"/>
              <a:gd name="connsiteY2303" fmla="*/ 2586092 h 6858000"/>
              <a:gd name="connsiteX2304" fmla="*/ 10892312 w 12192000"/>
              <a:gd name="connsiteY2304" fmla="*/ 2588078 h 6858000"/>
              <a:gd name="connsiteX2305" fmla="*/ 10898704 w 12192000"/>
              <a:gd name="connsiteY2305" fmla="*/ 2578061 h 6858000"/>
              <a:gd name="connsiteX2306" fmla="*/ 10918234 w 12192000"/>
              <a:gd name="connsiteY2306" fmla="*/ 2555682 h 6858000"/>
              <a:gd name="connsiteX2307" fmla="*/ 8082530 w 12192000"/>
              <a:gd name="connsiteY2307" fmla="*/ 2527835 h 6858000"/>
              <a:gd name="connsiteX2308" fmla="*/ 8100386 w 12192000"/>
              <a:gd name="connsiteY2308" fmla="*/ 2539770 h 6858000"/>
              <a:gd name="connsiteX2309" fmla="*/ 8122708 w 12192000"/>
              <a:gd name="connsiteY2309" fmla="*/ 2543748 h 6858000"/>
              <a:gd name="connsiteX2310" fmla="*/ 8108199 w 12192000"/>
              <a:gd name="connsiteY2310" fmla="*/ 2566126 h 6858000"/>
              <a:gd name="connsiteX2311" fmla="*/ 8106421 w 12192000"/>
              <a:gd name="connsiteY2311" fmla="*/ 2571898 h 6858000"/>
              <a:gd name="connsiteX2312" fmla="*/ 8072874 w 12192000"/>
              <a:gd name="connsiteY2312" fmla="*/ 2573574 h 6858000"/>
              <a:gd name="connsiteX2313" fmla="*/ 8085151 w 12192000"/>
              <a:gd name="connsiteY2313" fmla="*/ 2556666 h 6858000"/>
              <a:gd name="connsiteX2314" fmla="*/ 8080221 w 12192000"/>
              <a:gd name="connsiteY2314" fmla="*/ 2542233 h 6858000"/>
              <a:gd name="connsiteX2315" fmla="*/ 8153958 w 12192000"/>
              <a:gd name="connsiteY2315" fmla="*/ 2488050 h 6858000"/>
              <a:gd name="connsiteX2316" fmla="*/ 8167351 w 12192000"/>
              <a:gd name="connsiteY2316" fmla="*/ 2499986 h 6858000"/>
              <a:gd name="connsiteX2317" fmla="*/ 8163633 w 12192000"/>
              <a:gd name="connsiteY2317" fmla="*/ 2513237 h 6858000"/>
              <a:gd name="connsiteX2318" fmla="*/ 8145585 w 12192000"/>
              <a:gd name="connsiteY2318" fmla="*/ 2529322 h 6858000"/>
              <a:gd name="connsiteX2319" fmla="*/ 8145029 w 12192000"/>
              <a:gd name="connsiteY2319" fmla="*/ 2527835 h 6858000"/>
              <a:gd name="connsiteX2320" fmla="*/ 8149493 w 12192000"/>
              <a:gd name="connsiteY2320" fmla="*/ 2496007 h 6858000"/>
              <a:gd name="connsiteX2321" fmla="*/ 8153958 w 12192000"/>
              <a:gd name="connsiteY2321" fmla="*/ 2488050 h 6858000"/>
              <a:gd name="connsiteX2322" fmla="*/ 10953948 w 12192000"/>
              <a:gd name="connsiteY2322" fmla="*/ 2476115 h 6858000"/>
              <a:gd name="connsiteX2323" fmla="*/ 10962876 w 12192000"/>
              <a:gd name="connsiteY2323" fmla="*/ 2476115 h 6858000"/>
              <a:gd name="connsiteX2324" fmla="*/ 10960086 w 12192000"/>
              <a:gd name="connsiteY2324" fmla="*/ 2484072 h 6858000"/>
              <a:gd name="connsiteX2325" fmla="*/ 10953948 w 12192000"/>
              <a:gd name="connsiteY2325" fmla="*/ 2492029 h 6858000"/>
              <a:gd name="connsiteX2326" fmla="*/ 8113779 w 12192000"/>
              <a:gd name="connsiteY2326" fmla="*/ 2476115 h 6858000"/>
              <a:gd name="connsiteX2327" fmla="*/ 8122708 w 12192000"/>
              <a:gd name="connsiteY2327" fmla="*/ 2476115 h 6858000"/>
              <a:gd name="connsiteX2328" fmla="*/ 8119918 w 12192000"/>
              <a:gd name="connsiteY2328" fmla="*/ 2484072 h 6858000"/>
              <a:gd name="connsiteX2329" fmla="*/ 8113779 w 12192000"/>
              <a:gd name="connsiteY2329" fmla="*/ 2492029 h 6858000"/>
              <a:gd name="connsiteX2330" fmla="*/ 8191185 w 12192000"/>
              <a:gd name="connsiteY2330" fmla="*/ 2443750 h 6858000"/>
              <a:gd name="connsiteX2331" fmla="*/ 8183458 w 12192000"/>
              <a:gd name="connsiteY2331" fmla="*/ 2466700 h 6858000"/>
              <a:gd name="connsiteX2332" fmla="*/ 8162886 w 12192000"/>
              <a:gd name="connsiteY2332" fmla="*/ 2456223 h 6858000"/>
              <a:gd name="connsiteX2333" fmla="*/ 8162886 w 12192000"/>
              <a:gd name="connsiteY2333" fmla="*/ 2452245 h 6858000"/>
              <a:gd name="connsiteX2334" fmla="*/ 8174604 w 12192000"/>
              <a:gd name="connsiteY2334" fmla="*/ 2446775 h 6858000"/>
              <a:gd name="connsiteX2335" fmla="*/ 8189671 w 12192000"/>
              <a:gd name="connsiteY2335" fmla="*/ 2444288 h 6858000"/>
              <a:gd name="connsiteX2336" fmla="*/ 10007811 w 12192000"/>
              <a:gd name="connsiteY2336" fmla="*/ 2440798 h 6858000"/>
              <a:gd name="connsiteX2337" fmla="*/ 9986946 w 12192000"/>
              <a:gd name="connsiteY2337" fmla="*/ 2502777 h 6858000"/>
              <a:gd name="connsiteX2338" fmla="*/ 9980836 w 12192000"/>
              <a:gd name="connsiteY2338" fmla="*/ 2508223 h 6858000"/>
              <a:gd name="connsiteX2339" fmla="*/ 9980836 w 12192000"/>
              <a:gd name="connsiteY2339" fmla="*/ 2472417 h 6858000"/>
              <a:gd name="connsiteX2340" fmla="*/ 10003156 w 12192000"/>
              <a:gd name="connsiteY2340" fmla="*/ 2444569 h 6858000"/>
              <a:gd name="connsiteX2341" fmla="*/ 8223312 w 12192000"/>
              <a:gd name="connsiteY2341" fmla="*/ 2396149 h 6858000"/>
              <a:gd name="connsiteX2342" fmla="*/ 8223145 w 12192000"/>
              <a:gd name="connsiteY2342" fmla="*/ 2396548 h 6858000"/>
              <a:gd name="connsiteX2343" fmla="*/ 8199707 w 12192000"/>
              <a:gd name="connsiteY2343" fmla="*/ 2406494 h 6858000"/>
              <a:gd name="connsiteX2344" fmla="*/ 8197528 w 12192000"/>
              <a:gd name="connsiteY2344" fmla="*/ 2420736 h 6858000"/>
              <a:gd name="connsiteX2345" fmla="*/ 8189671 w 12192000"/>
              <a:gd name="connsiteY2345" fmla="*/ 2408483 h 6858000"/>
              <a:gd name="connsiteX2346" fmla="*/ 8194136 w 12192000"/>
              <a:gd name="connsiteY2346" fmla="*/ 2396548 h 6858000"/>
              <a:gd name="connsiteX2347" fmla="*/ 8220643 w 12192000"/>
              <a:gd name="connsiteY2347" fmla="*/ 2396610 h 6858000"/>
              <a:gd name="connsiteX2348" fmla="*/ 10039729 w 12192000"/>
              <a:gd name="connsiteY2348" fmla="*/ 2394289 h 6858000"/>
              <a:gd name="connsiteX2349" fmla="*/ 10038778 w 12192000"/>
              <a:gd name="connsiteY2349" fmla="*/ 2396548 h 6858000"/>
              <a:gd name="connsiteX2350" fmla="*/ 10036424 w 12192000"/>
              <a:gd name="connsiteY2350" fmla="*/ 2397548 h 6858000"/>
              <a:gd name="connsiteX2351" fmla="*/ 11025376 w 12192000"/>
              <a:gd name="connsiteY2351" fmla="*/ 2336873 h 6858000"/>
              <a:gd name="connsiteX2352" fmla="*/ 11016448 w 12192000"/>
              <a:gd name="connsiteY2352" fmla="*/ 2352786 h 6858000"/>
              <a:gd name="connsiteX2353" fmla="*/ 11008076 w 12192000"/>
              <a:gd name="connsiteY2353" fmla="*/ 2352289 h 6858000"/>
              <a:gd name="connsiteX2354" fmla="*/ 11003054 w 12192000"/>
              <a:gd name="connsiteY2354" fmla="*/ 2348808 h 6858000"/>
              <a:gd name="connsiteX2355" fmla="*/ 11012541 w 12192000"/>
              <a:gd name="connsiteY2355" fmla="*/ 2339856 h 6858000"/>
              <a:gd name="connsiteX2356" fmla="*/ 11025376 w 12192000"/>
              <a:gd name="connsiteY2356" fmla="*/ 2336873 h 6858000"/>
              <a:gd name="connsiteX2357" fmla="*/ 8185207 w 12192000"/>
              <a:gd name="connsiteY2357" fmla="*/ 2336873 h 6858000"/>
              <a:gd name="connsiteX2358" fmla="*/ 8176279 w 12192000"/>
              <a:gd name="connsiteY2358" fmla="*/ 2352786 h 6858000"/>
              <a:gd name="connsiteX2359" fmla="*/ 8167908 w 12192000"/>
              <a:gd name="connsiteY2359" fmla="*/ 2352288 h 6858000"/>
              <a:gd name="connsiteX2360" fmla="*/ 8162886 w 12192000"/>
              <a:gd name="connsiteY2360" fmla="*/ 2348808 h 6858000"/>
              <a:gd name="connsiteX2361" fmla="*/ 8172372 w 12192000"/>
              <a:gd name="connsiteY2361" fmla="*/ 2339856 h 6858000"/>
              <a:gd name="connsiteX2362" fmla="*/ 8185207 w 12192000"/>
              <a:gd name="connsiteY2362" fmla="*/ 2336873 h 6858000"/>
              <a:gd name="connsiteX2363" fmla="*/ 7249562 w 12192000"/>
              <a:gd name="connsiteY2363" fmla="*/ 2217717 h 6858000"/>
              <a:gd name="connsiteX2364" fmla="*/ 7221773 w 12192000"/>
              <a:gd name="connsiteY2364" fmla="*/ 2283755 h 6858000"/>
              <a:gd name="connsiteX2365" fmla="*/ 7208381 w 12192000"/>
              <a:gd name="connsiteY2365" fmla="*/ 2291215 h 6858000"/>
              <a:gd name="connsiteX2366" fmla="*/ 7208381 w 12192000"/>
              <a:gd name="connsiteY2366" fmla="*/ 2307625 h 6858000"/>
              <a:gd name="connsiteX2367" fmla="*/ 7207201 w 12192000"/>
              <a:gd name="connsiteY2367" fmla="*/ 2309095 h 6858000"/>
              <a:gd name="connsiteX2368" fmla="*/ 7201497 w 12192000"/>
              <a:gd name="connsiteY2368" fmla="*/ 2309822 h 6858000"/>
              <a:gd name="connsiteX2369" fmla="*/ 7203729 w 12192000"/>
              <a:gd name="connsiteY2369" fmla="*/ 2281974 h 6858000"/>
              <a:gd name="connsiteX2370" fmla="*/ 7219354 w 12192000"/>
              <a:gd name="connsiteY2370" fmla="*/ 2242190 h 6858000"/>
              <a:gd name="connsiteX2371" fmla="*/ 8296814 w 12192000"/>
              <a:gd name="connsiteY2371" fmla="*/ 2201608 h 6858000"/>
              <a:gd name="connsiteX2372" fmla="*/ 8304460 w 12192000"/>
              <a:gd name="connsiteY2372" fmla="*/ 2203878 h 6858000"/>
              <a:gd name="connsiteX2373" fmla="*/ 8303502 w 12192000"/>
              <a:gd name="connsiteY2373" fmla="*/ 2205586 h 6858000"/>
              <a:gd name="connsiteX2374" fmla="*/ 8287876 w 12192000"/>
              <a:gd name="connsiteY2374" fmla="*/ 2235424 h 6858000"/>
              <a:gd name="connsiteX2375" fmla="*/ 8272252 w 12192000"/>
              <a:gd name="connsiteY2375" fmla="*/ 2265262 h 6858000"/>
              <a:gd name="connsiteX2376" fmla="*/ 8256069 w 12192000"/>
              <a:gd name="connsiteY2376" fmla="*/ 2316484 h 6858000"/>
              <a:gd name="connsiteX2377" fmla="*/ 8246732 w 12192000"/>
              <a:gd name="connsiteY2377" fmla="*/ 2341350 h 6858000"/>
              <a:gd name="connsiteX2378" fmla="*/ 8247567 w 12192000"/>
              <a:gd name="connsiteY2378" fmla="*/ 2335753 h 6858000"/>
              <a:gd name="connsiteX2379" fmla="*/ 8257751 w 12192000"/>
              <a:gd name="connsiteY2379" fmla="*/ 2297089 h 6858000"/>
              <a:gd name="connsiteX2380" fmla="*/ 8278956 w 12192000"/>
              <a:gd name="connsiteY2380" fmla="*/ 2229456 h 6858000"/>
              <a:gd name="connsiteX2381" fmla="*/ 9552268 w 12192000"/>
              <a:gd name="connsiteY2381" fmla="*/ 2185975 h 6858000"/>
              <a:gd name="connsiteX2382" fmla="*/ 9570125 w 12192000"/>
              <a:gd name="connsiteY2382" fmla="*/ 2189953 h 6858000"/>
              <a:gd name="connsiteX2383" fmla="*/ 9556732 w 12192000"/>
              <a:gd name="connsiteY2383" fmla="*/ 2221780 h 6858000"/>
              <a:gd name="connsiteX2384" fmla="*/ 9516554 w 12192000"/>
              <a:gd name="connsiteY2384" fmla="*/ 2249628 h 6858000"/>
              <a:gd name="connsiteX2385" fmla="*/ 9521018 w 12192000"/>
              <a:gd name="connsiteY2385" fmla="*/ 2289412 h 6858000"/>
              <a:gd name="connsiteX2386" fmla="*/ 9516554 w 12192000"/>
              <a:gd name="connsiteY2386" fmla="*/ 2289412 h 6858000"/>
              <a:gd name="connsiteX2387" fmla="*/ 9485304 w 12192000"/>
              <a:gd name="connsiteY2387" fmla="*/ 2293390 h 6858000"/>
              <a:gd name="connsiteX2388" fmla="*/ 9487536 w 12192000"/>
              <a:gd name="connsiteY2388" fmla="*/ 2265542 h 6858000"/>
              <a:gd name="connsiteX2389" fmla="*/ 9503162 w 12192000"/>
              <a:gd name="connsiteY2389" fmla="*/ 2225758 h 6858000"/>
              <a:gd name="connsiteX2390" fmla="*/ 7320771 w 12192000"/>
              <a:gd name="connsiteY2390" fmla="*/ 2115265 h 6858000"/>
              <a:gd name="connsiteX2391" fmla="*/ 7317414 w 12192000"/>
              <a:gd name="connsiteY2391" fmla="*/ 2121247 h 6858000"/>
              <a:gd name="connsiteX2392" fmla="*/ 7317567 w 12192000"/>
              <a:gd name="connsiteY2392" fmla="*/ 2118859 h 6858000"/>
              <a:gd name="connsiteX2393" fmla="*/ 7345631 w 12192000"/>
              <a:gd name="connsiteY2393" fmla="*/ 2034501 h 6858000"/>
              <a:gd name="connsiteX2394" fmla="*/ 7344352 w 12192000"/>
              <a:gd name="connsiteY2394" fmla="*/ 2040260 h 6858000"/>
              <a:gd name="connsiteX2395" fmla="*/ 7344352 w 12192000"/>
              <a:gd name="connsiteY2395" fmla="*/ 2035314 h 6858000"/>
              <a:gd name="connsiteX2396" fmla="*/ 9659410 w 12192000"/>
              <a:gd name="connsiteY2396" fmla="*/ 1998990 h 6858000"/>
              <a:gd name="connsiteX2397" fmla="*/ 9664432 w 12192000"/>
              <a:gd name="connsiteY2397" fmla="*/ 2012914 h 6858000"/>
              <a:gd name="connsiteX2398" fmla="*/ 9659410 w 12192000"/>
              <a:gd name="connsiteY2398" fmla="*/ 2026839 h 6858000"/>
              <a:gd name="connsiteX2399" fmla="*/ 9654946 w 12192000"/>
              <a:gd name="connsiteY2399" fmla="*/ 2026839 h 6858000"/>
              <a:gd name="connsiteX2400" fmla="*/ 9654946 w 12192000"/>
              <a:gd name="connsiteY2400" fmla="*/ 2086515 h 6858000"/>
              <a:gd name="connsiteX2401" fmla="*/ 9623696 w 12192000"/>
              <a:gd name="connsiteY2401" fmla="*/ 2104417 h 6858000"/>
              <a:gd name="connsiteX2402" fmla="*/ 9619232 w 12192000"/>
              <a:gd name="connsiteY2402" fmla="*/ 2134256 h 6858000"/>
              <a:gd name="connsiteX2403" fmla="*/ 9614209 w 12192000"/>
              <a:gd name="connsiteY2403" fmla="*/ 2138731 h 6858000"/>
              <a:gd name="connsiteX2404" fmla="*/ 9605839 w 12192000"/>
              <a:gd name="connsiteY2404" fmla="*/ 2134256 h 6858000"/>
              <a:gd name="connsiteX2405" fmla="*/ 9600258 w 12192000"/>
              <a:gd name="connsiteY2405" fmla="*/ 2119833 h 6858000"/>
              <a:gd name="connsiteX2406" fmla="*/ 9601374 w 12192000"/>
              <a:gd name="connsiteY2406" fmla="*/ 2102429 h 6858000"/>
              <a:gd name="connsiteX2407" fmla="*/ 9616442 w 12192000"/>
              <a:gd name="connsiteY2407" fmla="*/ 2085521 h 6858000"/>
              <a:gd name="connsiteX2408" fmla="*/ 9628160 w 12192000"/>
              <a:gd name="connsiteY2408" fmla="*/ 2062644 h 6858000"/>
              <a:gd name="connsiteX2409" fmla="*/ 9628160 w 12192000"/>
              <a:gd name="connsiteY2409" fmla="*/ 2018883 h 6858000"/>
              <a:gd name="connsiteX2410" fmla="*/ 8372705 w 12192000"/>
              <a:gd name="connsiteY2410" fmla="*/ 1994732 h 6858000"/>
              <a:gd name="connsiteX2411" fmla="*/ 8377170 w 12192000"/>
              <a:gd name="connsiteY2411" fmla="*/ 1998710 h 6858000"/>
              <a:gd name="connsiteX2412" fmla="*/ 8372705 w 12192000"/>
              <a:gd name="connsiteY2412" fmla="*/ 2010645 h 6858000"/>
              <a:gd name="connsiteX2413" fmla="*/ 7421548 w 12192000"/>
              <a:gd name="connsiteY2413" fmla="*/ 1916749 h 6858000"/>
              <a:gd name="connsiteX2414" fmla="*/ 7427831 w 12192000"/>
              <a:gd name="connsiteY2414" fmla="*/ 1919860 h 6858000"/>
              <a:gd name="connsiteX2415" fmla="*/ 7421361 w 12192000"/>
              <a:gd name="connsiteY2415" fmla="*/ 1924417 h 6858000"/>
              <a:gd name="connsiteX2416" fmla="*/ 7419547 w 12192000"/>
              <a:gd name="connsiteY2416" fmla="*/ 1935295 h 6858000"/>
              <a:gd name="connsiteX2417" fmla="*/ 7420047 w 12192000"/>
              <a:gd name="connsiteY2417" fmla="*/ 1935880 h 6858000"/>
              <a:gd name="connsiteX2418" fmla="*/ 7418200 w 12192000"/>
              <a:gd name="connsiteY2418" fmla="*/ 1937636 h 6858000"/>
              <a:gd name="connsiteX2419" fmla="*/ 7404807 w 12192000"/>
              <a:gd name="connsiteY2419" fmla="*/ 1977420 h 6858000"/>
              <a:gd name="connsiteX2420" fmla="*/ 7378022 w 12192000"/>
              <a:gd name="connsiteY2420" fmla="*/ 1965485 h 6858000"/>
              <a:gd name="connsiteX2421" fmla="*/ 7390245 w 12192000"/>
              <a:gd name="connsiteY2421" fmla="*/ 1946119 h 6858000"/>
              <a:gd name="connsiteX2422" fmla="*/ 7395691 w 12192000"/>
              <a:gd name="connsiteY2422" fmla="*/ 1938838 h 6858000"/>
              <a:gd name="connsiteX2423" fmla="*/ 7400868 w 12192000"/>
              <a:gd name="connsiteY2423" fmla="*/ 1925769 h 6858000"/>
              <a:gd name="connsiteX2424" fmla="*/ 7404807 w 12192000"/>
              <a:gd name="connsiteY2424" fmla="*/ 1917744 h 6858000"/>
              <a:gd name="connsiteX2425" fmla="*/ 7421548 w 12192000"/>
              <a:gd name="connsiteY2425" fmla="*/ 1916749 h 6858000"/>
              <a:gd name="connsiteX2426" fmla="*/ 11235196 w 12192000"/>
              <a:gd name="connsiteY2426" fmla="*/ 1887316 h 6858000"/>
              <a:gd name="connsiteX2427" fmla="*/ 11253052 w 12192000"/>
              <a:gd name="connsiteY2427" fmla="*/ 1911186 h 6858000"/>
              <a:gd name="connsiteX2428" fmla="*/ 11235196 w 12192000"/>
              <a:gd name="connsiteY2428" fmla="*/ 1891295 h 6858000"/>
              <a:gd name="connsiteX2429" fmla="*/ 8395027 w 12192000"/>
              <a:gd name="connsiteY2429" fmla="*/ 1887316 h 6858000"/>
              <a:gd name="connsiteX2430" fmla="*/ 8412883 w 12192000"/>
              <a:gd name="connsiteY2430" fmla="*/ 1911186 h 6858000"/>
              <a:gd name="connsiteX2431" fmla="*/ 8395027 w 12192000"/>
              <a:gd name="connsiteY2431" fmla="*/ 1891295 h 6858000"/>
              <a:gd name="connsiteX2432" fmla="*/ 7484272 w 12192000"/>
              <a:gd name="connsiteY2432" fmla="*/ 1822850 h 6858000"/>
              <a:gd name="connsiteX2433" fmla="*/ 7479264 w 12192000"/>
              <a:gd name="connsiteY2433" fmla="*/ 1840376 h 6858000"/>
              <a:gd name="connsiteX2434" fmla="*/ 7472394 w 12192000"/>
              <a:gd name="connsiteY2434" fmla="*/ 1849645 h 6858000"/>
              <a:gd name="connsiteX2435" fmla="*/ 7462209 w 12192000"/>
              <a:gd name="connsiteY2435" fmla="*/ 1868847 h 6858000"/>
              <a:gd name="connsiteX2436" fmla="*/ 7462842 w 12192000"/>
              <a:gd name="connsiteY2436" fmla="*/ 1866025 h 6858000"/>
              <a:gd name="connsiteX2437" fmla="*/ 7471770 w 12192000"/>
              <a:gd name="connsiteY2437" fmla="*/ 1826241 h 6858000"/>
              <a:gd name="connsiteX2438" fmla="*/ 8497704 w 12192000"/>
              <a:gd name="connsiteY2438" fmla="*/ 1811727 h 6858000"/>
              <a:gd name="connsiteX2439" fmla="*/ 8506632 w 12192000"/>
              <a:gd name="connsiteY2439" fmla="*/ 1819683 h 6858000"/>
              <a:gd name="connsiteX2440" fmla="*/ 8510659 w 12192000"/>
              <a:gd name="connsiteY2440" fmla="*/ 1817531 h 6858000"/>
              <a:gd name="connsiteX2441" fmla="*/ 8504392 w 12192000"/>
              <a:gd name="connsiteY2441" fmla="*/ 1839576 h 6858000"/>
              <a:gd name="connsiteX2442" fmla="*/ 8484860 w 12192000"/>
              <a:gd name="connsiteY2442" fmla="*/ 1872397 h 6858000"/>
              <a:gd name="connsiteX2443" fmla="*/ 8468678 w 12192000"/>
              <a:gd name="connsiteY2443" fmla="*/ 1911186 h 6858000"/>
              <a:gd name="connsiteX2444" fmla="*/ 8431290 w 12192000"/>
              <a:gd name="connsiteY2444" fmla="*/ 1993738 h 6858000"/>
              <a:gd name="connsiteX2445" fmla="*/ 8383858 w 12192000"/>
              <a:gd name="connsiteY2445" fmla="*/ 2070322 h 6858000"/>
              <a:gd name="connsiteX2446" fmla="*/ 8383299 w 12192000"/>
              <a:gd name="connsiteY2446" fmla="*/ 2080268 h 6858000"/>
              <a:gd name="connsiteX2447" fmla="*/ 8379394 w 12192000"/>
              <a:gd name="connsiteY2447" fmla="*/ 2090213 h 6858000"/>
              <a:gd name="connsiteX2448" fmla="*/ 8370465 w 12192000"/>
              <a:gd name="connsiteY2448" fmla="*/ 2102148 h 6858000"/>
              <a:gd name="connsiteX2449" fmla="*/ 8374371 w 12192000"/>
              <a:gd name="connsiteY2449" fmla="*/ 2106127 h 6858000"/>
              <a:gd name="connsiteX2450" fmla="*/ 8374929 w 12192000"/>
              <a:gd name="connsiteY2450" fmla="*/ 2110104 h 6858000"/>
              <a:gd name="connsiteX2451" fmla="*/ 8348144 w 12192000"/>
              <a:gd name="connsiteY2451" fmla="*/ 2129997 h 6858000"/>
              <a:gd name="connsiteX2452" fmla="*/ 8334751 w 12192000"/>
              <a:gd name="connsiteY2452" fmla="*/ 2151878 h 6858000"/>
              <a:gd name="connsiteX2453" fmla="*/ 8321359 w 12192000"/>
              <a:gd name="connsiteY2453" fmla="*/ 2173759 h 6858000"/>
              <a:gd name="connsiteX2454" fmla="*/ 8320936 w 12192000"/>
              <a:gd name="connsiteY2454" fmla="*/ 2174513 h 6858000"/>
              <a:gd name="connsiteX2455" fmla="*/ 8314670 w 12192000"/>
              <a:gd name="connsiteY2455" fmla="*/ 2177737 h 6858000"/>
              <a:gd name="connsiteX2456" fmla="*/ 8314670 w 12192000"/>
              <a:gd name="connsiteY2456" fmla="*/ 2149889 h 6858000"/>
              <a:gd name="connsiteX2457" fmla="*/ 8329737 w 12192000"/>
              <a:gd name="connsiteY2457" fmla="*/ 2126018 h 6858000"/>
              <a:gd name="connsiteX2458" fmla="*/ 8341455 w 12192000"/>
              <a:gd name="connsiteY2458" fmla="*/ 2102148 h 6858000"/>
              <a:gd name="connsiteX2459" fmla="*/ 8359312 w 12192000"/>
              <a:gd name="connsiteY2459" fmla="*/ 2090213 h 6858000"/>
              <a:gd name="connsiteX2460" fmla="*/ 8386098 w 12192000"/>
              <a:gd name="connsiteY2460" fmla="*/ 2036505 h 6858000"/>
              <a:gd name="connsiteX2461" fmla="*/ 8412883 w 12192000"/>
              <a:gd name="connsiteY2461" fmla="*/ 1982796 h 6858000"/>
              <a:gd name="connsiteX2462" fmla="*/ 8414558 w 12192000"/>
              <a:gd name="connsiteY2462" fmla="*/ 1963402 h 6858000"/>
              <a:gd name="connsiteX2463" fmla="*/ 8426276 w 12192000"/>
              <a:gd name="connsiteY2463" fmla="*/ 1946991 h 6858000"/>
              <a:gd name="connsiteX2464" fmla="*/ 8444133 w 12192000"/>
              <a:gd name="connsiteY2464" fmla="*/ 1911186 h 6858000"/>
              <a:gd name="connsiteX2465" fmla="*/ 8459758 w 12192000"/>
              <a:gd name="connsiteY2465" fmla="*/ 1870407 h 6858000"/>
              <a:gd name="connsiteX2466" fmla="*/ 8488775 w 12192000"/>
              <a:gd name="connsiteY2466" fmla="*/ 1835597 h 6858000"/>
              <a:gd name="connsiteX2467" fmla="*/ 8497704 w 12192000"/>
              <a:gd name="connsiteY2467" fmla="*/ 1811727 h 6858000"/>
              <a:gd name="connsiteX2468" fmla="*/ 7453914 w 12192000"/>
              <a:gd name="connsiteY2468" fmla="*/ 1766566 h 6858000"/>
              <a:gd name="connsiteX2469" fmla="*/ 7458378 w 12192000"/>
              <a:gd name="connsiteY2469" fmla="*/ 1766566 h 6858000"/>
              <a:gd name="connsiteX2470" fmla="*/ 7468422 w 12192000"/>
              <a:gd name="connsiteY2470" fmla="*/ 1767561 h 6858000"/>
              <a:gd name="connsiteX2471" fmla="*/ 7471770 w 12192000"/>
              <a:gd name="connsiteY2471" fmla="*/ 1774522 h 6858000"/>
              <a:gd name="connsiteX2472" fmla="*/ 7467307 w 12192000"/>
              <a:gd name="connsiteY2472" fmla="*/ 1782480 h 6858000"/>
              <a:gd name="connsiteX2473" fmla="*/ 7458378 w 12192000"/>
              <a:gd name="connsiteY2473" fmla="*/ 1782480 h 6858000"/>
              <a:gd name="connsiteX2474" fmla="*/ 7453914 w 12192000"/>
              <a:gd name="connsiteY2474" fmla="*/ 1766566 h 6858000"/>
              <a:gd name="connsiteX2475" fmla="*/ 11686934 w 12192000"/>
              <a:gd name="connsiteY2475" fmla="*/ 1742676 h 6858000"/>
              <a:gd name="connsiteX2476" fmla="*/ 11704791 w 12192000"/>
              <a:gd name="connsiteY2476" fmla="*/ 1746655 h 6858000"/>
              <a:gd name="connsiteX2477" fmla="*/ 11691398 w 12192000"/>
              <a:gd name="connsiteY2477" fmla="*/ 1778481 h 6858000"/>
              <a:gd name="connsiteX2478" fmla="*/ 11651220 w 12192000"/>
              <a:gd name="connsiteY2478" fmla="*/ 1806330 h 6858000"/>
              <a:gd name="connsiteX2479" fmla="*/ 11655685 w 12192000"/>
              <a:gd name="connsiteY2479" fmla="*/ 1846114 h 6858000"/>
              <a:gd name="connsiteX2480" fmla="*/ 11651220 w 12192000"/>
              <a:gd name="connsiteY2480" fmla="*/ 1846114 h 6858000"/>
              <a:gd name="connsiteX2481" fmla="*/ 11619970 w 12192000"/>
              <a:gd name="connsiteY2481" fmla="*/ 1850092 h 6858000"/>
              <a:gd name="connsiteX2482" fmla="*/ 11622204 w 12192000"/>
              <a:gd name="connsiteY2482" fmla="*/ 1822244 h 6858000"/>
              <a:gd name="connsiteX2483" fmla="*/ 11637828 w 12192000"/>
              <a:gd name="connsiteY2483" fmla="*/ 1782460 h 6858000"/>
              <a:gd name="connsiteX2484" fmla="*/ 8546810 w 12192000"/>
              <a:gd name="connsiteY2484" fmla="*/ 1724203 h 6858000"/>
              <a:gd name="connsiteX2485" fmla="*/ 8555738 w 12192000"/>
              <a:gd name="connsiteY2485" fmla="*/ 1724203 h 6858000"/>
              <a:gd name="connsiteX2486" fmla="*/ 8544710 w 12192000"/>
              <a:gd name="connsiteY2486" fmla="*/ 1727479 h 6858000"/>
              <a:gd name="connsiteX2487" fmla="*/ 9632729 w 12192000"/>
              <a:gd name="connsiteY2487" fmla="*/ 1703316 h 6858000"/>
              <a:gd name="connsiteX2488" fmla="*/ 9642774 w 12192000"/>
              <a:gd name="connsiteY2488" fmla="*/ 1708289 h 6858000"/>
              <a:gd name="connsiteX2489" fmla="*/ 9637750 w 12192000"/>
              <a:gd name="connsiteY2489" fmla="*/ 1716246 h 6858000"/>
              <a:gd name="connsiteX2490" fmla="*/ 9629381 w 12192000"/>
              <a:gd name="connsiteY2490" fmla="*/ 1724203 h 6858000"/>
              <a:gd name="connsiteX2491" fmla="*/ 9615988 w 12192000"/>
              <a:gd name="connsiteY2491" fmla="*/ 1763987 h 6858000"/>
              <a:gd name="connsiteX2492" fmla="*/ 9596864 w 12192000"/>
              <a:gd name="connsiteY2492" fmla="*/ 1755465 h 6858000"/>
              <a:gd name="connsiteX2493" fmla="*/ 9611419 w 12192000"/>
              <a:gd name="connsiteY2493" fmla="*/ 1718515 h 6858000"/>
              <a:gd name="connsiteX2494" fmla="*/ 9615998 w 12192000"/>
              <a:gd name="connsiteY2494" fmla="*/ 1704310 h 6858000"/>
              <a:gd name="connsiteX2495" fmla="*/ 7489628 w 12192000"/>
              <a:gd name="connsiteY2495" fmla="*/ 1671085 h 6858000"/>
              <a:gd name="connsiteX2496" fmla="*/ 7511948 w 12192000"/>
              <a:gd name="connsiteY2496" fmla="*/ 1686998 h 6858000"/>
              <a:gd name="connsiteX2497" fmla="*/ 7489628 w 12192000"/>
              <a:gd name="connsiteY2497" fmla="*/ 1722803 h 6858000"/>
              <a:gd name="connsiteX2498" fmla="*/ 7489069 w 12192000"/>
              <a:gd name="connsiteY2498" fmla="*/ 1726782 h 6858000"/>
              <a:gd name="connsiteX2499" fmla="*/ 7485163 w 12192000"/>
              <a:gd name="connsiteY2499" fmla="*/ 1730760 h 6858000"/>
              <a:gd name="connsiteX2500" fmla="*/ 7475118 w 12192000"/>
              <a:gd name="connsiteY2500" fmla="*/ 1723798 h 6858000"/>
              <a:gd name="connsiteX2501" fmla="*/ 7471770 w 12192000"/>
              <a:gd name="connsiteY2501" fmla="*/ 1710868 h 6858000"/>
              <a:gd name="connsiteX2502" fmla="*/ 7477351 w 12192000"/>
              <a:gd name="connsiteY2502" fmla="*/ 1701917 h 6858000"/>
              <a:gd name="connsiteX2503" fmla="*/ 7489628 w 12192000"/>
              <a:gd name="connsiteY2503" fmla="*/ 1698933 h 6858000"/>
              <a:gd name="connsiteX2504" fmla="*/ 7580308 w 12192000"/>
              <a:gd name="connsiteY2504" fmla="*/ 1626419 h 6858000"/>
              <a:gd name="connsiteX2505" fmla="*/ 7578071 w 12192000"/>
              <a:gd name="connsiteY2505" fmla="*/ 1640656 h 6858000"/>
              <a:gd name="connsiteX2506" fmla="*/ 7564678 w 12192000"/>
              <a:gd name="connsiteY2506" fmla="*/ 1676462 h 6858000"/>
              <a:gd name="connsiteX2507" fmla="*/ 7555749 w 12192000"/>
              <a:gd name="connsiteY2507" fmla="*/ 1688397 h 6858000"/>
              <a:gd name="connsiteX2508" fmla="*/ 7551285 w 12192000"/>
              <a:gd name="connsiteY2508" fmla="*/ 1688397 h 6858000"/>
              <a:gd name="connsiteX2509" fmla="*/ 7549052 w 12192000"/>
              <a:gd name="connsiteY2509" fmla="*/ 1696354 h 6858000"/>
              <a:gd name="connsiteX2510" fmla="*/ 7546821 w 12192000"/>
              <a:gd name="connsiteY2510" fmla="*/ 1704310 h 6858000"/>
              <a:gd name="connsiteX2511" fmla="*/ 7537893 w 12192000"/>
              <a:gd name="connsiteY2511" fmla="*/ 1712268 h 6858000"/>
              <a:gd name="connsiteX2512" fmla="*/ 7537334 w 12192000"/>
              <a:gd name="connsiteY2512" fmla="*/ 1728180 h 6858000"/>
              <a:gd name="connsiteX2513" fmla="*/ 7533428 w 12192000"/>
              <a:gd name="connsiteY2513" fmla="*/ 1744094 h 6858000"/>
              <a:gd name="connsiteX2514" fmla="*/ 7531196 w 12192000"/>
              <a:gd name="connsiteY2514" fmla="*/ 1750062 h 6858000"/>
              <a:gd name="connsiteX2515" fmla="*/ 7528963 w 12192000"/>
              <a:gd name="connsiteY2515" fmla="*/ 1756029 h 6858000"/>
              <a:gd name="connsiteX2516" fmla="*/ 7511106 w 12192000"/>
              <a:gd name="connsiteY2516" fmla="*/ 1767964 h 6858000"/>
              <a:gd name="connsiteX2517" fmla="*/ 7505107 w 12192000"/>
              <a:gd name="connsiteY2517" fmla="*/ 1777935 h 6858000"/>
              <a:gd name="connsiteX2518" fmla="*/ 7507485 w 12192000"/>
              <a:gd name="connsiteY2518" fmla="*/ 1754631 h 6858000"/>
              <a:gd name="connsiteX2519" fmla="*/ 7532037 w 12192000"/>
              <a:gd name="connsiteY2519" fmla="*/ 1721312 h 6858000"/>
              <a:gd name="connsiteX2520" fmla="*/ 7556591 w 12192000"/>
              <a:gd name="connsiteY2520" fmla="*/ 1679041 h 6858000"/>
              <a:gd name="connsiteX2521" fmla="*/ 7578913 w 12192000"/>
              <a:gd name="connsiteY2521" fmla="*/ 1628317 h 6858000"/>
              <a:gd name="connsiteX2522" fmla="*/ 7507485 w 12192000"/>
              <a:gd name="connsiteY2522" fmla="*/ 1619366 h 6858000"/>
              <a:gd name="connsiteX2523" fmla="*/ 7511391 w 12192000"/>
              <a:gd name="connsiteY2523" fmla="*/ 1625333 h 6858000"/>
              <a:gd name="connsiteX2524" fmla="*/ 7511948 w 12192000"/>
              <a:gd name="connsiteY2524" fmla="*/ 1631301 h 6858000"/>
              <a:gd name="connsiteX2525" fmla="*/ 7511948 w 12192000"/>
              <a:gd name="connsiteY2525" fmla="*/ 1643236 h 6858000"/>
              <a:gd name="connsiteX2526" fmla="*/ 7489628 w 12192000"/>
              <a:gd name="connsiteY2526" fmla="*/ 1659150 h 6858000"/>
              <a:gd name="connsiteX2527" fmla="*/ 7489628 w 12192000"/>
              <a:gd name="connsiteY2527" fmla="*/ 1652781 h 6858000"/>
              <a:gd name="connsiteX2528" fmla="*/ 7491673 w 12192000"/>
              <a:gd name="connsiteY2528" fmla="*/ 1649411 h 6858000"/>
              <a:gd name="connsiteX2529" fmla="*/ 7491563 w 12192000"/>
              <a:gd name="connsiteY2529" fmla="*/ 1649038 h 6858000"/>
              <a:gd name="connsiteX2530" fmla="*/ 7507485 w 12192000"/>
              <a:gd name="connsiteY2530" fmla="*/ 1631301 h 6858000"/>
              <a:gd name="connsiteX2531" fmla="*/ 11449478 w 12192000"/>
              <a:gd name="connsiteY2531" fmla="*/ 1592916 h 6858000"/>
              <a:gd name="connsiteX2532" fmla="*/ 11443821 w 12192000"/>
              <a:gd name="connsiteY2532" fmla="*/ 1604440 h 6858000"/>
              <a:gd name="connsiteX2533" fmla="*/ 11425006 w 12192000"/>
              <a:gd name="connsiteY2533" fmla="*/ 1630354 h 6858000"/>
              <a:gd name="connsiteX2534" fmla="*/ 11431622 w 12192000"/>
              <a:gd name="connsiteY2534" fmla="*/ 1600873 h 6858000"/>
              <a:gd name="connsiteX2535" fmla="*/ 9633844 w 12192000"/>
              <a:gd name="connsiteY2535" fmla="*/ 1592916 h 6858000"/>
              <a:gd name="connsiteX2536" fmla="*/ 9633707 w 12192000"/>
              <a:gd name="connsiteY2536" fmla="*/ 1593196 h 6858000"/>
              <a:gd name="connsiteX2537" fmla="*/ 9633216 w 12192000"/>
              <a:gd name="connsiteY2537" fmla="*/ 1593196 h 6858000"/>
              <a:gd name="connsiteX2538" fmla="*/ 8609310 w 12192000"/>
              <a:gd name="connsiteY2538" fmla="*/ 1592916 h 6858000"/>
              <a:gd name="connsiteX2539" fmla="*/ 8607372 w 12192000"/>
              <a:gd name="connsiteY2539" fmla="*/ 1596864 h 6858000"/>
              <a:gd name="connsiteX2540" fmla="*/ 8607069 w 12192000"/>
              <a:gd name="connsiteY2540" fmla="*/ 1596895 h 6858000"/>
              <a:gd name="connsiteX2541" fmla="*/ 8607051 w 12192000"/>
              <a:gd name="connsiteY2541" fmla="*/ 1597517 h 6858000"/>
              <a:gd name="connsiteX2542" fmla="*/ 8597591 w 12192000"/>
              <a:gd name="connsiteY2542" fmla="*/ 1616786 h 6858000"/>
              <a:gd name="connsiteX2543" fmla="*/ 8582525 w 12192000"/>
              <a:gd name="connsiteY2543" fmla="*/ 1640656 h 6858000"/>
              <a:gd name="connsiteX2544" fmla="*/ 8591453 w 12192000"/>
              <a:gd name="connsiteY2544" fmla="*/ 1600872 h 6858000"/>
              <a:gd name="connsiteX2545" fmla="*/ 7606516 w 12192000"/>
              <a:gd name="connsiteY2545" fmla="*/ 1575716 h 6858000"/>
              <a:gd name="connsiteX2546" fmla="*/ 7604856 w 12192000"/>
              <a:gd name="connsiteY2546" fmla="*/ 1584960 h 6858000"/>
              <a:gd name="connsiteX2547" fmla="*/ 7598241 w 12192000"/>
              <a:gd name="connsiteY2547" fmla="*/ 1593802 h 6858000"/>
              <a:gd name="connsiteX2548" fmla="*/ 7601233 w 12192000"/>
              <a:gd name="connsiteY2548" fmla="*/ 1583560 h 6858000"/>
              <a:gd name="connsiteX2549" fmla="*/ 11794076 w 12192000"/>
              <a:gd name="connsiteY2549" fmla="*/ 1555693 h 6858000"/>
              <a:gd name="connsiteX2550" fmla="*/ 11799099 w 12192000"/>
              <a:gd name="connsiteY2550" fmla="*/ 1569617 h 6858000"/>
              <a:gd name="connsiteX2551" fmla="*/ 11794076 w 12192000"/>
              <a:gd name="connsiteY2551" fmla="*/ 1583542 h 6858000"/>
              <a:gd name="connsiteX2552" fmla="*/ 11789612 w 12192000"/>
              <a:gd name="connsiteY2552" fmla="*/ 1583542 h 6858000"/>
              <a:gd name="connsiteX2553" fmla="*/ 11789612 w 12192000"/>
              <a:gd name="connsiteY2553" fmla="*/ 1643217 h 6858000"/>
              <a:gd name="connsiteX2554" fmla="*/ 11758363 w 12192000"/>
              <a:gd name="connsiteY2554" fmla="*/ 1661120 h 6858000"/>
              <a:gd name="connsiteX2555" fmla="*/ 11753898 w 12192000"/>
              <a:gd name="connsiteY2555" fmla="*/ 1690957 h 6858000"/>
              <a:gd name="connsiteX2556" fmla="*/ 11748876 w 12192000"/>
              <a:gd name="connsiteY2556" fmla="*/ 1695433 h 6858000"/>
              <a:gd name="connsiteX2557" fmla="*/ 11740506 w 12192000"/>
              <a:gd name="connsiteY2557" fmla="*/ 1690957 h 6858000"/>
              <a:gd name="connsiteX2558" fmla="*/ 11734924 w 12192000"/>
              <a:gd name="connsiteY2558" fmla="*/ 1676536 h 6858000"/>
              <a:gd name="connsiteX2559" fmla="*/ 11736041 w 12192000"/>
              <a:gd name="connsiteY2559" fmla="*/ 1659130 h 6858000"/>
              <a:gd name="connsiteX2560" fmla="*/ 11751108 w 12192000"/>
              <a:gd name="connsiteY2560" fmla="*/ 1642222 h 6858000"/>
              <a:gd name="connsiteX2561" fmla="*/ 11762826 w 12192000"/>
              <a:gd name="connsiteY2561" fmla="*/ 1619347 h 6858000"/>
              <a:gd name="connsiteX2562" fmla="*/ 11762826 w 12192000"/>
              <a:gd name="connsiteY2562" fmla="*/ 1575584 h 6858000"/>
              <a:gd name="connsiteX2563" fmla="*/ 9665094 w 12192000"/>
              <a:gd name="connsiteY2563" fmla="*/ 1553132 h 6858000"/>
              <a:gd name="connsiteX2564" fmla="*/ 9669559 w 12192000"/>
              <a:gd name="connsiteY2564" fmla="*/ 1553132 h 6858000"/>
              <a:gd name="connsiteX2565" fmla="*/ 9679604 w 12192000"/>
              <a:gd name="connsiteY2565" fmla="*/ 1554127 h 6858000"/>
              <a:gd name="connsiteX2566" fmla="*/ 9682952 w 12192000"/>
              <a:gd name="connsiteY2566" fmla="*/ 1561090 h 6858000"/>
              <a:gd name="connsiteX2567" fmla="*/ 9678487 w 12192000"/>
              <a:gd name="connsiteY2567" fmla="*/ 1569046 h 6858000"/>
              <a:gd name="connsiteX2568" fmla="*/ 9669559 w 12192000"/>
              <a:gd name="connsiteY2568" fmla="*/ 1569046 h 6858000"/>
              <a:gd name="connsiteX2569" fmla="*/ 9665094 w 12192000"/>
              <a:gd name="connsiteY2569" fmla="*/ 1553132 h 6858000"/>
              <a:gd name="connsiteX2570" fmla="*/ 8640560 w 12192000"/>
              <a:gd name="connsiteY2570" fmla="*/ 1553132 h 6858000"/>
              <a:gd name="connsiteX2571" fmla="*/ 8645024 w 12192000"/>
              <a:gd name="connsiteY2571" fmla="*/ 1553132 h 6858000"/>
              <a:gd name="connsiteX2572" fmla="*/ 8655068 w 12192000"/>
              <a:gd name="connsiteY2572" fmla="*/ 1554127 h 6858000"/>
              <a:gd name="connsiteX2573" fmla="*/ 8655322 w 12192000"/>
              <a:gd name="connsiteY2573" fmla="*/ 1554655 h 6858000"/>
              <a:gd name="connsiteX2574" fmla="*/ 8647248 w 12192000"/>
              <a:gd name="connsiteY2574" fmla="*/ 1569046 h 6858000"/>
              <a:gd name="connsiteX2575" fmla="*/ 8645024 w 12192000"/>
              <a:gd name="connsiteY2575" fmla="*/ 1569046 h 6858000"/>
              <a:gd name="connsiteX2576" fmla="*/ 8640560 w 12192000"/>
              <a:gd name="connsiteY2576" fmla="*/ 1553132 h 6858000"/>
              <a:gd name="connsiteX2577" fmla="*/ 12192000 w 12192000"/>
              <a:gd name="connsiteY2577" fmla="*/ 1481214 h 6858000"/>
              <a:gd name="connsiteX2578" fmla="*/ 12192000 w 12192000"/>
              <a:gd name="connsiteY2578" fmla="*/ 1827103 h 6858000"/>
              <a:gd name="connsiteX2579" fmla="*/ 12176231 w 12192000"/>
              <a:gd name="connsiteY2579" fmla="*/ 1851790 h 6858000"/>
              <a:gd name="connsiteX2580" fmla="*/ 12163954 w 12192000"/>
              <a:gd name="connsiteY2580" fmla="*/ 1861444 h 6858000"/>
              <a:gd name="connsiteX2581" fmla="*/ 12160144 w 12192000"/>
              <a:gd name="connsiteY2581" fmla="*/ 1858049 h 6858000"/>
              <a:gd name="connsiteX2582" fmla="*/ 12142288 w 12192000"/>
              <a:gd name="connsiteY2582" fmla="*/ 1846114 h 6858000"/>
              <a:gd name="connsiteX2583" fmla="*/ 12151774 w 12192000"/>
              <a:gd name="connsiteY2583" fmla="*/ 1828211 h 6858000"/>
              <a:gd name="connsiteX2584" fmla="*/ 12164608 w 12192000"/>
              <a:gd name="connsiteY2584" fmla="*/ 1810309 h 6858000"/>
              <a:gd name="connsiteX2585" fmla="*/ 12119966 w 12192000"/>
              <a:gd name="connsiteY2585" fmla="*/ 1802351 h 6858000"/>
              <a:gd name="connsiteX2586" fmla="*/ 12097645 w 12192000"/>
              <a:gd name="connsiteY2586" fmla="*/ 1838158 h 6858000"/>
              <a:gd name="connsiteX2587" fmla="*/ 12133358 w 12192000"/>
              <a:gd name="connsiteY2587" fmla="*/ 1858049 h 6858000"/>
              <a:gd name="connsiteX2588" fmla="*/ 12128336 w 12192000"/>
              <a:gd name="connsiteY2588" fmla="*/ 1882914 h 6858000"/>
              <a:gd name="connsiteX2589" fmla="*/ 12119966 w 12192000"/>
              <a:gd name="connsiteY2589" fmla="*/ 1901812 h 6858000"/>
              <a:gd name="connsiteX2590" fmla="*/ 12114386 w 12192000"/>
              <a:gd name="connsiteY2590" fmla="*/ 1917724 h 6858000"/>
              <a:gd name="connsiteX2591" fmla="*/ 12102108 w 12192000"/>
              <a:gd name="connsiteY2591" fmla="*/ 1933638 h 6858000"/>
              <a:gd name="connsiteX2592" fmla="*/ 12088158 w 12192000"/>
              <a:gd name="connsiteY2592" fmla="*/ 1923692 h 6858000"/>
              <a:gd name="connsiteX2593" fmla="*/ 12070860 w 12192000"/>
              <a:gd name="connsiteY2593" fmla="*/ 1925681 h 6858000"/>
              <a:gd name="connsiteX2594" fmla="*/ 12057467 w 12192000"/>
              <a:gd name="connsiteY2594" fmla="*/ 1933638 h 6858000"/>
              <a:gd name="connsiteX2595" fmla="*/ 12088716 w 12192000"/>
              <a:gd name="connsiteY2595" fmla="*/ 1945573 h 6858000"/>
              <a:gd name="connsiteX2596" fmla="*/ 12057467 w 12192000"/>
              <a:gd name="connsiteY2596" fmla="*/ 1953531 h 6858000"/>
              <a:gd name="connsiteX2597" fmla="*/ 12022310 w 12192000"/>
              <a:gd name="connsiteY2597" fmla="*/ 1987346 h 6858000"/>
              <a:gd name="connsiteX2598" fmla="*/ 11990502 w 12192000"/>
              <a:gd name="connsiteY2598" fmla="*/ 2021162 h 6858000"/>
              <a:gd name="connsiteX2599" fmla="*/ 11986039 w 12192000"/>
              <a:gd name="connsiteY2599" fmla="*/ 2009227 h 6858000"/>
              <a:gd name="connsiteX2600" fmla="*/ 12002222 w 12192000"/>
              <a:gd name="connsiteY2600" fmla="*/ 1975411 h 6858000"/>
              <a:gd name="connsiteX2601" fmla="*/ 12021752 w 12192000"/>
              <a:gd name="connsiteY2601" fmla="*/ 1941595 h 6858000"/>
              <a:gd name="connsiteX2602" fmla="*/ 12057467 w 12192000"/>
              <a:gd name="connsiteY2602" fmla="*/ 1913746 h 6858000"/>
              <a:gd name="connsiteX2603" fmla="*/ 12081462 w 12192000"/>
              <a:gd name="connsiteY2603" fmla="*/ 1832189 h 6858000"/>
              <a:gd name="connsiteX2604" fmla="*/ 12128894 w 12192000"/>
              <a:gd name="connsiteY2604" fmla="*/ 1750633 h 6858000"/>
              <a:gd name="connsiteX2605" fmla="*/ 12109363 w 12192000"/>
              <a:gd name="connsiteY2605" fmla="*/ 1722287 h 6858000"/>
              <a:gd name="connsiteX2606" fmla="*/ 12106573 w 12192000"/>
              <a:gd name="connsiteY2606" fmla="*/ 1690957 h 6858000"/>
              <a:gd name="connsiteX2607" fmla="*/ 12117176 w 12192000"/>
              <a:gd name="connsiteY2607" fmla="*/ 1682006 h 6858000"/>
              <a:gd name="connsiteX2608" fmla="*/ 12111038 w 12192000"/>
              <a:gd name="connsiteY2608" fmla="*/ 1667087 h 6858000"/>
              <a:gd name="connsiteX2609" fmla="*/ 12146192 w 12192000"/>
              <a:gd name="connsiteY2609" fmla="*/ 1607909 h 6858000"/>
              <a:gd name="connsiteX2610" fmla="*/ 12164608 w 12192000"/>
              <a:gd name="connsiteY2610" fmla="*/ 1551714 h 6858000"/>
              <a:gd name="connsiteX2611" fmla="*/ 12172979 w 12192000"/>
              <a:gd name="connsiteY2611" fmla="*/ 1505465 h 6858000"/>
              <a:gd name="connsiteX2612" fmla="*/ 12190347 w 12192000"/>
              <a:gd name="connsiteY2612" fmla="*/ 1482901 h 6858000"/>
              <a:gd name="connsiteX2613" fmla="*/ 9700808 w 12192000"/>
              <a:gd name="connsiteY2613" fmla="*/ 1457652 h 6858000"/>
              <a:gd name="connsiteX2614" fmla="*/ 9723130 w 12192000"/>
              <a:gd name="connsiteY2614" fmla="*/ 1473565 h 6858000"/>
              <a:gd name="connsiteX2615" fmla="*/ 9700808 w 12192000"/>
              <a:gd name="connsiteY2615" fmla="*/ 1509371 h 6858000"/>
              <a:gd name="connsiteX2616" fmla="*/ 9700250 w 12192000"/>
              <a:gd name="connsiteY2616" fmla="*/ 1513348 h 6858000"/>
              <a:gd name="connsiteX2617" fmla="*/ 9696344 w 12192000"/>
              <a:gd name="connsiteY2617" fmla="*/ 1517327 h 6858000"/>
              <a:gd name="connsiteX2618" fmla="*/ 9686300 w 12192000"/>
              <a:gd name="connsiteY2618" fmla="*/ 1510365 h 6858000"/>
              <a:gd name="connsiteX2619" fmla="*/ 9685324 w 12192000"/>
              <a:gd name="connsiteY2619" fmla="*/ 1506600 h 6858000"/>
              <a:gd name="connsiteX2620" fmla="*/ 9694554 w 12192000"/>
              <a:gd name="connsiteY2620" fmla="*/ 1487020 h 6858000"/>
              <a:gd name="connsiteX2621" fmla="*/ 9700808 w 12192000"/>
              <a:gd name="connsiteY2621" fmla="*/ 1485500 h 6858000"/>
              <a:gd name="connsiteX2622" fmla="*/ 8676274 w 12192000"/>
              <a:gd name="connsiteY2622" fmla="*/ 1457652 h 6858000"/>
              <a:gd name="connsiteX2623" fmla="*/ 8698594 w 12192000"/>
              <a:gd name="connsiteY2623" fmla="*/ 1473564 h 6858000"/>
              <a:gd name="connsiteX2624" fmla="*/ 8676274 w 12192000"/>
              <a:gd name="connsiteY2624" fmla="*/ 1509370 h 6858000"/>
              <a:gd name="connsiteX2625" fmla="*/ 8675716 w 12192000"/>
              <a:gd name="connsiteY2625" fmla="*/ 1513348 h 6858000"/>
              <a:gd name="connsiteX2626" fmla="*/ 8671809 w 12192000"/>
              <a:gd name="connsiteY2626" fmla="*/ 1517327 h 6858000"/>
              <a:gd name="connsiteX2627" fmla="*/ 8661764 w 12192000"/>
              <a:gd name="connsiteY2627" fmla="*/ 1510365 h 6858000"/>
              <a:gd name="connsiteX2628" fmla="*/ 8658416 w 12192000"/>
              <a:gd name="connsiteY2628" fmla="*/ 1497435 h 6858000"/>
              <a:gd name="connsiteX2629" fmla="*/ 8663997 w 12192000"/>
              <a:gd name="connsiteY2629" fmla="*/ 1488483 h 6858000"/>
              <a:gd name="connsiteX2630" fmla="*/ 8676274 w 12192000"/>
              <a:gd name="connsiteY2630" fmla="*/ 1485500 h 6858000"/>
              <a:gd name="connsiteX2631" fmla="*/ 7697925 w 12192000"/>
              <a:gd name="connsiteY2631" fmla="*/ 1455187 h 6858000"/>
              <a:gd name="connsiteX2632" fmla="*/ 7689676 w 12192000"/>
              <a:gd name="connsiteY2632" fmla="*/ 1473564 h 6858000"/>
              <a:gd name="connsiteX2633" fmla="*/ 7658426 w 12192000"/>
              <a:gd name="connsiteY2633" fmla="*/ 1525283 h 6858000"/>
              <a:gd name="connsiteX2634" fmla="*/ 7640569 w 12192000"/>
              <a:gd name="connsiteY2634" fmla="*/ 1537218 h 6858000"/>
              <a:gd name="connsiteX2635" fmla="*/ 7622713 w 12192000"/>
              <a:gd name="connsiteY2635" fmla="*/ 1569046 h 6858000"/>
              <a:gd name="connsiteX2636" fmla="*/ 7608941 w 12192000"/>
              <a:gd name="connsiteY2636" fmla="*/ 1572114 h 6858000"/>
              <a:gd name="connsiteX2637" fmla="*/ 7628019 w 12192000"/>
              <a:gd name="connsiteY2637" fmla="*/ 1543777 h 6858000"/>
              <a:gd name="connsiteX2638" fmla="*/ 7628019 w 12192000"/>
              <a:gd name="connsiteY2638" fmla="*/ 1531841 h 6858000"/>
              <a:gd name="connsiteX2639" fmla="*/ 7636948 w 12192000"/>
              <a:gd name="connsiteY2639" fmla="*/ 1531841 h 6858000"/>
              <a:gd name="connsiteX2640" fmla="*/ 7673778 w 12192000"/>
              <a:gd name="connsiteY2640" fmla="*/ 1483604 h 6858000"/>
              <a:gd name="connsiteX2641" fmla="*/ 11534300 w 12192000"/>
              <a:gd name="connsiteY2641" fmla="*/ 1405933 h 6858000"/>
              <a:gd name="connsiteX2642" fmla="*/ 11538206 w 12192000"/>
              <a:gd name="connsiteY2642" fmla="*/ 1411900 h 6858000"/>
              <a:gd name="connsiteX2643" fmla="*/ 11538616 w 12192000"/>
              <a:gd name="connsiteY2643" fmla="*/ 1416298 h 6858000"/>
              <a:gd name="connsiteX2644" fmla="*/ 11529570 w 12192000"/>
              <a:gd name="connsiteY2644" fmla="*/ 1423411 h 6858000"/>
              <a:gd name="connsiteX2645" fmla="*/ 11525944 w 12192000"/>
              <a:gd name="connsiteY2645" fmla="*/ 1433109 h 6858000"/>
              <a:gd name="connsiteX2646" fmla="*/ 11527842 w 12192000"/>
              <a:gd name="connsiteY2646" fmla="*/ 1437589 h 6858000"/>
              <a:gd name="connsiteX2647" fmla="*/ 11516442 w 12192000"/>
              <a:gd name="connsiteY2647" fmla="*/ 1445717 h 6858000"/>
              <a:gd name="connsiteX2648" fmla="*/ 11516442 w 12192000"/>
              <a:gd name="connsiteY2648" fmla="*/ 1437760 h 6858000"/>
              <a:gd name="connsiteX2649" fmla="*/ 11534300 w 12192000"/>
              <a:gd name="connsiteY2649" fmla="*/ 1417868 h 6858000"/>
              <a:gd name="connsiteX2650" fmla="*/ 9718666 w 12192000"/>
              <a:gd name="connsiteY2650" fmla="*/ 1405933 h 6858000"/>
              <a:gd name="connsiteX2651" fmla="*/ 9722572 w 12192000"/>
              <a:gd name="connsiteY2651" fmla="*/ 1411900 h 6858000"/>
              <a:gd name="connsiteX2652" fmla="*/ 9723130 w 12192000"/>
              <a:gd name="connsiteY2652" fmla="*/ 1417868 h 6858000"/>
              <a:gd name="connsiteX2653" fmla="*/ 9723130 w 12192000"/>
              <a:gd name="connsiteY2653" fmla="*/ 1429803 h 6858000"/>
              <a:gd name="connsiteX2654" fmla="*/ 9700808 w 12192000"/>
              <a:gd name="connsiteY2654" fmla="*/ 1445717 h 6858000"/>
              <a:gd name="connsiteX2655" fmla="*/ 9700808 w 12192000"/>
              <a:gd name="connsiteY2655" fmla="*/ 1437759 h 6858000"/>
              <a:gd name="connsiteX2656" fmla="*/ 9718666 w 12192000"/>
              <a:gd name="connsiteY2656" fmla="*/ 1417868 h 6858000"/>
              <a:gd name="connsiteX2657" fmla="*/ 8694131 w 12192000"/>
              <a:gd name="connsiteY2657" fmla="*/ 1405933 h 6858000"/>
              <a:gd name="connsiteX2658" fmla="*/ 8698037 w 12192000"/>
              <a:gd name="connsiteY2658" fmla="*/ 1411900 h 6858000"/>
              <a:gd name="connsiteX2659" fmla="*/ 8698594 w 12192000"/>
              <a:gd name="connsiteY2659" fmla="*/ 1417868 h 6858000"/>
              <a:gd name="connsiteX2660" fmla="*/ 8698594 w 12192000"/>
              <a:gd name="connsiteY2660" fmla="*/ 1429803 h 6858000"/>
              <a:gd name="connsiteX2661" fmla="*/ 8676274 w 12192000"/>
              <a:gd name="connsiteY2661" fmla="*/ 1445716 h 6858000"/>
              <a:gd name="connsiteX2662" fmla="*/ 8676274 w 12192000"/>
              <a:gd name="connsiteY2662" fmla="*/ 1437759 h 6858000"/>
              <a:gd name="connsiteX2663" fmla="*/ 8694131 w 12192000"/>
              <a:gd name="connsiteY2663" fmla="*/ 1417868 h 6858000"/>
              <a:gd name="connsiteX2664" fmla="*/ 7221773 w 12192000"/>
              <a:gd name="connsiteY2664" fmla="*/ 939064 h 6858000"/>
              <a:gd name="connsiteX2665" fmla="*/ 7239629 w 12192000"/>
              <a:gd name="connsiteY2665" fmla="*/ 943042 h 6858000"/>
              <a:gd name="connsiteX2666" fmla="*/ 7226237 w 12192000"/>
              <a:gd name="connsiteY2666" fmla="*/ 974869 h 6858000"/>
              <a:gd name="connsiteX2667" fmla="*/ 7186059 w 12192000"/>
              <a:gd name="connsiteY2667" fmla="*/ 1002718 h 6858000"/>
              <a:gd name="connsiteX2668" fmla="*/ 7190523 w 12192000"/>
              <a:gd name="connsiteY2668" fmla="*/ 1042501 h 6858000"/>
              <a:gd name="connsiteX2669" fmla="*/ 7186059 w 12192000"/>
              <a:gd name="connsiteY2669" fmla="*/ 1042501 h 6858000"/>
              <a:gd name="connsiteX2670" fmla="*/ 7154809 w 12192000"/>
              <a:gd name="connsiteY2670" fmla="*/ 1046479 h 6858000"/>
              <a:gd name="connsiteX2671" fmla="*/ 7157042 w 12192000"/>
              <a:gd name="connsiteY2671" fmla="*/ 1018631 h 6858000"/>
              <a:gd name="connsiteX2672" fmla="*/ 7172666 w 12192000"/>
              <a:gd name="connsiteY2672" fmla="*/ 978847 h 6858000"/>
              <a:gd name="connsiteX2673" fmla="*/ 7328915 w 12192000"/>
              <a:gd name="connsiteY2673" fmla="*/ 752080 h 6858000"/>
              <a:gd name="connsiteX2674" fmla="*/ 7333937 w 12192000"/>
              <a:gd name="connsiteY2674" fmla="*/ 766005 h 6858000"/>
              <a:gd name="connsiteX2675" fmla="*/ 7328915 w 12192000"/>
              <a:gd name="connsiteY2675" fmla="*/ 779928 h 6858000"/>
              <a:gd name="connsiteX2676" fmla="*/ 7324451 w 12192000"/>
              <a:gd name="connsiteY2676" fmla="*/ 779928 h 6858000"/>
              <a:gd name="connsiteX2677" fmla="*/ 7324451 w 12192000"/>
              <a:gd name="connsiteY2677" fmla="*/ 839604 h 6858000"/>
              <a:gd name="connsiteX2678" fmla="*/ 7293201 w 12192000"/>
              <a:gd name="connsiteY2678" fmla="*/ 857506 h 6858000"/>
              <a:gd name="connsiteX2679" fmla="*/ 7288737 w 12192000"/>
              <a:gd name="connsiteY2679" fmla="*/ 887345 h 6858000"/>
              <a:gd name="connsiteX2680" fmla="*/ 7283714 w 12192000"/>
              <a:gd name="connsiteY2680" fmla="*/ 891820 h 6858000"/>
              <a:gd name="connsiteX2681" fmla="*/ 7275344 w 12192000"/>
              <a:gd name="connsiteY2681" fmla="*/ 887345 h 6858000"/>
              <a:gd name="connsiteX2682" fmla="*/ 7269764 w 12192000"/>
              <a:gd name="connsiteY2682" fmla="*/ 872923 h 6858000"/>
              <a:gd name="connsiteX2683" fmla="*/ 7270879 w 12192000"/>
              <a:gd name="connsiteY2683" fmla="*/ 855517 h 6858000"/>
              <a:gd name="connsiteX2684" fmla="*/ 7285947 w 12192000"/>
              <a:gd name="connsiteY2684" fmla="*/ 838610 h 6858000"/>
              <a:gd name="connsiteX2685" fmla="*/ 7297665 w 12192000"/>
              <a:gd name="connsiteY2685" fmla="*/ 815734 h 6858000"/>
              <a:gd name="connsiteX2686" fmla="*/ 7297665 w 12192000"/>
              <a:gd name="connsiteY2686" fmla="*/ 771972 h 6858000"/>
              <a:gd name="connsiteX2687" fmla="*/ 11248588 w 12192000"/>
              <a:gd name="connsiteY2687" fmla="*/ 725631 h 6858000"/>
              <a:gd name="connsiteX2688" fmla="*/ 11266444 w 12192000"/>
              <a:gd name="connsiteY2688" fmla="*/ 729609 h 6858000"/>
              <a:gd name="connsiteX2689" fmla="*/ 11253052 w 12192000"/>
              <a:gd name="connsiteY2689" fmla="*/ 761436 h 6858000"/>
              <a:gd name="connsiteX2690" fmla="*/ 11212874 w 12192000"/>
              <a:gd name="connsiteY2690" fmla="*/ 789285 h 6858000"/>
              <a:gd name="connsiteX2691" fmla="*/ 11217338 w 12192000"/>
              <a:gd name="connsiteY2691" fmla="*/ 829068 h 6858000"/>
              <a:gd name="connsiteX2692" fmla="*/ 11212874 w 12192000"/>
              <a:gd name="connsiteY2692" fmla="*/ 829068 h 6858000"/>
              <a:gd name="connsiteX2693" fmla="*/ 11181624 w 12192000"/>
              <a:gd name="connsiteY2693" fmla="*/ 833047 h 6858000"/>
              <a:gd name="connsiteX2694" fmla="*/ 11183856 w 12192000"/>
              <a:gd name="connsiteY2694" fmla="*/ 805198 h 6858000"/>
              <a:gd name="connsiteX2695" fmla="*/ 11199481 w 12192000"/>
              <a:gd name="connsiteY2695" fmla="*/ 765414 h 6858000"/>
              <a:gd name="connsiteX2696" fmla="*/ 9432954 w 12192000"/>
              <a:gd name="connsiteY2696" fmla="*/ 725630 h 6858000"/>
              <a:gd name="connsiteX2697" fmla="*/ 9450810 w 12192000"/>
              <a:gd name="connsiteY2697" fmla="*/ 729609 h 6858000"/>
              <a:gd name="connsiteX2698" fmla="*/ 9437418 w 12192000"/>
              <a:gd name="connsiteY2698" fmla="*/ 761436 h 6858000"/>
              <a:gd name="connsiteX2699" fmla="*/ 9397240 w 12192000"/>
              <a:gd name="connsiteY2699" fmla="*/ 789284 h 6858000"/>
              <a:gd name="connsiteX2700" fmla="*/ 9401704 w 12192000"/>
              <a:gd name="connsiteY2700" fmla="*/ 829068 h 6858000"/>
              <a:gd name="connsiteX2701" fmla="*/ 9397240 w 12192000"/>
              <a:gd name="connsiteY2701" fmla="*/ 829068 h 6858000"/>
              <a:gd name="connsiteX2702" fmla="*/ 9365990 w 12192000"/>
              <a:gd name="connsiteY2702" fmla="*/ 833047 h 6858000"/>
              <a:gd name="connsiteX2703" fmla="*/ 9368222 w 12192000"/>
              <a:gd name="connsiteY2703" fmla="*/ 805198 h 6858000"/>
              <a:gd name="connsiteX2704" fmla="*/ 9383848 w 12192000"/>
              <a:gd name="connsiteY2704" fmla="*/ 765414 h 6858000"/>
              <a:gd name="connsiteX2705" fmla="*/ 8408420 w 12192000"/>
              <a:gd name="connsiteY2705" fmla="*/ 725630 h 6858000"/>
              <a:gd name="connsiteX2706" fmla="*/ 8426276 w 12192000"/>
              <a:gd name="connsiteY2706" fmla="*/ 729609 h 6858000"/>
              <a:gd name="connsiteX2707" fmla="*/ 8412883 w 12192000"/>
              <a:gd name="connsiteY2707" fmla="*/ 761435 h 6858000"/>
              <a:gd name="connsiteX2708" fmla="*/ 8372705 w 12192000"/>
              <a:gd name="connsiteY2708" fmla="*/ 789284 h 6858000"/>
              <a:gd name="connsiteX2709" fmla="*/ 8377170 w 12192000"/>
              <a:gd name="connsiteY2709" fmla="*/ 829068 h 6858000"/>
              <a:gd name="connsiteX2710" fmla="*/ 8372705 w 12192000"/>
              <a:gd name="connsiteY2710" fmla="*/ 829068 h 6858000"/>
              <a:gd name="connsiteX2711" fmla="*/ 8341455 w 12192000"/>
              <a:gd name="connsiteY2711" fmla="*/ 833047 h 6858000"/>
              <a:gd name="connsiteX2712" fmla="*/ 8343688 w 12192000"/>
              <a:gd name="connsiteY2712" fmla="*/ 805198 h 6858000"/>
              <a:gd name="connsiteX2713" fmla="*/ 8359312 w 12192000"/>
              <a:gd name="connsiteY2713" fmla="*/ 765414 h 6858000"/>
              <a:gd name="connsiteX2714" fmla="*/ 11355730 w 12192000"/>
              <a:gd name="connsiteY2714" fmla="*/ 538647 h 6858000"/>
              <a:gd name="connsiteX2715" fmla="*/ 11360752 w 12192000"/>
              <a:gd name="connsiteY2715" fmla="*/ 552572 h 6858000"/>
              <a:gd name="connsiteX2716" fmla="*/ 11355730 w 12192000"/>
              <a:gd name="connsiteY2716" fmla="*/ 566496 h 6858000"/>
              <a:gd name="connsiteX2717" fmla="*/ 11351265 w 12192000"/>
              <a:gd name="connsiteY2717" fmla="*/ 566496 h 6858000"/>
              <a:gd name="connsiteX2718" fmla="*/ 11351265 w 12192000"/>
              <a:gd name="connsiteY2718" fmla="*/ 626171 h 6858000"/>
              <a:gd name="connsiteX2719" fmla="*/ 11320016 w 12192000"/>
              <a:gd name="connsiteY2719" fmla="*/ 644073 h 6858000"/>
              <a:gd name="connsiteX2720" fmla="*/ 11315552 w 12192000"/>
              <a:gd name="connsiteY2720" fmla="*/ 673912 h 6858000"/>
              <a:gd name="connsiteX2721" fmla="*/ 11310528 w 12192000"/>
              <a:gd name="connsiteY2721" fmla="*/ 678387 h 6858000"/>
              <a:gd name="connsiteX2722" fmla="*/ 11302159 w 12192000"/>
              <a:gd name="connsiteY2722" fmla="*/ 673912 h 6858000"/>
              <a:gd name="connsiteX2723" fmla="*/ 11296578 w 12192000"/>
              <a:gd name="connsiteY2723" fmla="*/ 659490 h 6858000"/>
              <a:gd name="connsiteX2724" fmla="*/ 11297694 w 12192000"/>
              <a:gd name="connsiteY2724" fmla="*/ 642085 h 6858000"/>
              <a:gd name="connsiteX2725" fmla="*/ 11312762 w 12192000"/>
              <a:gd name="connsiteY2725" fmla="*/ 625177 h 6858000"/>
              <a:gd name="connsiteX2726" fmla="*/ 11324480 w 12192000"/>
              <a:gd name="connsiteY2726" fmla="*/ 602301 h 6858000"/>
              <a:gd name="connsiteX2727" fmla="*/ 11324480 w 12192000"/>
              <a:gd name="connsiteY2727" fmla="*/ 558539 h 6858000"/>
              <a:gd name="connsiteX2728" fmla="*/ 9540096 w 12192000"/>
              <a:gd name="connsiteY2728" fmla="*/ 538647 h 6858000"/>
              <a:gd name="connsiteX2729" fmla="*/ 9545118 w 12192000"/>
              <a:gd name="connsiteY2729" fmla="*/ 552571 h 6858000"/>
              <a:gd name="connsiteX2730" fmla="*/ 9540096 w 12192000"/>
              <a:gd name="connsiteY2730" fmla="*/ 566496 h 6858000"/>
              <a:gd name="connsiteX2731" fmla="*/ 9535631 w 12192000"/>
              <a:gd name="connsiteY2731" fmla="*/ 566496 h 6858000"/>
              <a:gd name="connsiteX2732" fmla="*/ 9535631 w 12192000"/>
              <a:gd name="connsiteY2732" fmla="*/ 626171 h 6858000"/>
              <a:gd name="connsiteX2733" fmla="*/ 9504382 w 12192000"/>
              <a:gd name="connsiteY2733" fmla="*/ 644073 h 6858000"/>
              <a:gd name="connsiteX2734" fmla="*/ 9499918 w 12192000"/>
              <a:gd name="connsiteY2734" fmla="*/ 673911 h 6858000"/>
              <a:gd name="connsiteX2735" fmla="*/ 9494895 w 12192000"/>
              <a:gd name="connsiteY2735" fmla="*/ 678387 h 6858000"/>
              <a:gd name="connsiteX2736" fmla="*/ 9486525 w 12192000"/>
              <a:gd name="connsiteY2736" fmla="*/ 673911 h 6858000"/>
              <a:gd name="connsiteX2737" fmla="*/ 9480944 w 12192000"/>
              <a:gd name="connsiteY2737" fmla="*/ 659490 h 6858000"/>
              <a:gd name="connsiteX2738" fmla="*/ 9482060 w 12192000"/>
              <a:gd name="connsiteY2738" fmla="*/ 642085 h 6858000"/>
              <a:gd name="connsiteX2739" fmla="*/ 9497128 w 12192000"/>
              <a:gd name="connsiteY2739" fmla="*/ 625176 h 6858000"/>
              <a:gd name="connsiteX2740" fmla="*/ 9508846 w 12192000"/>
              <a:gd name="connsiteY2740" fmla="*/ 602301 h 6858000"/>
              <a:gd name="connsiteX2741" fmla="*/ 9508846 w 12192000"/>
              <a:gd name="connsiteY2741" fmla="*/ 558538 h 6858000"/>
              <a:gd name="connsiteX2742" fmla="*/ 8515561 w 12192000"/>
              <a:gd name="connsiteY2742" fmla="*/ 538647 h 6858000"/>
              <a:gd name="connsiteX2743" fmla="*/ 8520584 w 12192000"/>
              <a:gd name="connsiteY2743" fmla="*/ 552571 h 6858000"/>
              <a:gd name="connsiteX2744" fmla="*/ 8515561 w 12192000"/>
              <a:gd name="connsiteY2744" fmla="*/ 566496 h 6858000"/>
              <a:gd name="connsiteX2745" fmla="*/ 8511097 w 12192000"/>
              <a:gd name="connsiteY2745" fmla="*/ 566496 h 6858000"/>
              <a:gd name="connsiteX2746" fmla="*/ 8511097 w 12192000"/>
              <a:gd name="connsiteY2746" fmla="*/ 626171 h 6858000"/>
              <a:gd name="connsiteX2747" fmla="*/ 8479847 w 12192000"/>
              <a:gd name="connsiteY2747" fmla="*/ 644073 h 6858000"/>
              <a:gd name="connsiteX2748" fmla="*/ 8475383 w 12192000"/>
              <a:gd name="connsiteY2748" fmla="*/ 673911 h 6858000"/>
              <a:gd name="connsiteX2749" fmla="*/ 8470360 w 12192000"/>
              <a:gd name="connsiteY2749" fmla="*/ 678387 h 6858000"/>
              <a:gd name="connsiteX2750" fmla="*/ 8461990 w 12192000"/>
              <a:gd name="connsiteY2750" fmla="*/ 673911 h 6858000"/>
              <a:gd name="connsiteX2751" fmla="*/ 8456410 w 12192000"/>
              <a:gd name="connsiteY2751" fmla="*/ 659490 h 6858000"/>
              <a:gd name="connsiteX2752" fmla="*/ 8457526 w 12192000"/>
              <a:gd name="connsiteY2752" fmla="*/ 642085 h 6858000"/>
              <a:gd name="connsiteX2753" fmla="*/ 8472593 w 12192000"/>
              <a:gd name="connsiteY2753" fmla="*/ 625176 h 6858000"/>
              <a:gd name="connsiteX2754" fmla="*/ 8484311 w 12192000"/>
              <a:gd name="connsiteY2754" fmla="*/ 602301 h 6858000"/>
              <a:gd name="connsiteX2755" fmla="*/ 8484311 w 12192000"/>
              <a:gd name="connsiteY2755" fmla="*/ 558538 h 6858000"/>
              <a:gd name="connsiteX2756" fmla="*/ 0 w 12192000"/>
              <a:gd name="connsiteY2756" fmla="*/ 0 h 6858000"/>
              <a:gd name="connsiteX2757" fmla="*/ 12192000 w 12192000"/>
              <a:gd name="connsiteY2757" fmla="*/ 0 h 6858000"/>
              <a:gd name="connsiteX2758" fmla="*/ 12192000 w 12192000"/>
              <a:gd name="connsiteY2758" fmla="*/ 1416410 h 6858000"/>
              <a:gd name="connsiteX2759" fmla="*/ 12186930 w 12192000"/>
              <a:gd name="connsiteY2759" fmla="*/ 1413963 h 6858000"/>
              <a:gd name="connsiteX2760" fmla="*/ 12173538 w 12192000"/>
              <a:gd name="connsiteY2760" fmla="*/ 1428385 h 6858000"/>
              <a:gd name="connsiteX2761" fmla="*/ 12157912 w 12192000"/>
              <a:gd name="connsiteY2761" fmla="*/ 1442806 h 6858000"/>
              <a:gd name="connsiteX2762" fmla="*/ 12155680 w 12192000"/>
              <a:gd name="connsiteY2762" fmla="*/ 1460211 h 6858000"/>
              <a:gd name="connsiteX2763" fmla="*/ 12160144 w 12192000"/>
              <a:gd name="connsiteY2763" fmla="*/ 1480104 h 6858000"/>
              <a:gd name="connsiteX2764" fmla="*/ 12114386 w 12192000"/>
              <a:gd name="connsiteY2764" fmla="*/ 1516406 h 6858000"/>
              <a:gd name="connsiteX2765" fmla="*/ 12088716 w 12192000"/>
              <a:gd name="connsiteY2765" fmla="*/ 1567628 h 6858000"/>
              <a:gd name="connsiteX2766" fmla="*/ 12053002 w 12192000"/>
              <a:gd name="connsiteY2766" fmla="*/ 1607411 h 6858000"/>
              <a:gd name="connsiteX2767" fmla="*/ 12017288 w 12192000"/>
              <a:gd name="connsiteY2767" fmla="*/ 1647196 h 6858000"/>
              <a:gd name="connsiteX2768" fmla="*/ 12022869 w 12192000"/>
              <a:gd name="connsiteY2768" fmla="*/ 1653660 h 6858000"/>
              <a:gd name="connsiteX2769" fmla="*/ 12021752 w 12192000"/>
              <a:gd name="connsiteY2769" fmla="*/ 1663108 h 6858000"/>
              <a:gd name="connsiteX2770" fmla="*/ 12010592 w 12192000"/>
              <a:gd name="connsiteY2770" fmla="*/ 1671562 h 6858000"/>
              <a:gd name="connsiteX2771" fmla="*/ 12012824 w 12192000"/>
              <a:gd name="connsiteY2771" fmla="*/ 1683001 h 6858000"/>
              <a:gd name="connsiteX2772" fmla="*/ 12003895 w 12192000"/>
              <a:gd name="connsiteY2772" fmla="*/ 1710849 h 6858000"/>
              <a:gd name="connsiteX2773" fmla="*/ 11945860 w 12192000"/>
              <a:gd name="connsiteY2773" fmla="*/ 1750633 h 6858000"/>
              <a:gd name="connsiteX2774" fmla="*/ 11932468 w 12192000"/>
              <a:gd name="connsiteY2774" fmla="*/ 1758590 h 6858000"/>
              <a:gd name="connsiteX2775" fmla="*/ 11933026 w 12192000"/>
              <a:gd name="connsiteY2775" fmla="*/ 1748644 h 6858000"/>
              <a:gd name="connsiteX2776" fmla="*/ 11936932 w 12192000"/>
              <a:gd name="connsiteY2776" fmla="*/ 1738697 h 6858000"/>
              <a:gd name="connsiteX2777" fmla="*/ 11946976 w 12192000"/>
              <a:gd name="connsiteY2777" fmla="*/ 1723281 h 6858000"/>
              <a:gd name="connsiteX2778" fmla="*/ 11936932 w 12192000"/>
              <a:gd name="connsiteY2778" fmla="*/ 1698914 h 6858000"/>
              <a:gd name="connsiteX2779" fmla="*/ 11880572 w 12192000"/>
              <a:gd name="connsiteY2779" fmla="*/ 1683995 h 6858000"/>
              <a:gd name="connsiteX2780" fmla="*/ 11820862 w 12192000"/>
              <a:gd name="connsiteY2780" fmla="*/ 1686979 h 6858000"/>
              <a:gd name="connsiteX2781" fmla="*/ 11833139 w 12192000"/>
              <a:gd name="connsiteY2781" fmla="*/ 1670071 h 6858000"/>
              <a:gd name="connsiteX2782" fmla="*/ 11825326 w 12192000"/>
              <a:gd name="connsiteY2782" fmla="*/ 1647196 h 6858000"/>
              <a:gd name="connsiteX2783" fmla="*/ 11843184 w 12192000"/>
              <a:gd name="connsiteY2783" fmla="*/ 1619347 h 6858000"/>
              <a:gd name="connsiteX2784" fmla="*/ 11851553 w 12192000"/>
              <a:gd name="connsiteY2784" fmla="*/ 1599455 h 6858000"/>
              <a:gd name="connsiteX2785" fmla="*/ 11869968 w 12192000"/>
              <a:gd name="connsiteY2785" fmla="*/ 1579563 h 6858000"/>
              <a:gd name="connsiteX2786" fmla="*/ 11861040 w 12192000"/>
              <a:gd name="connsiteY2786" fmla="*/ 1571109 h 6858000"/>
              <a:gd name="connsiteX2787" fmla="*/ 11865504 w 12192000"/>
              <a:gd name="connsiteY2787" fmla="*/ 1559671 h 6858000"/>
              <a:gd name="connsiteX2788" fmla="*/ 11876665 w 12192000"/>
              <a:gd name="connsiteY2788" fmla="*/ 1549725 h 6858000"/>
              <a:gd name="connsiteX2789" fmla="*/ 11874432 w 12192000"/>
              <a:gd name="connsiteY2789" fmla="*/ 1539779 h 6858000"/>
              <a:gd name="connsiteX2790" fmla="*/ 11901218 w 12192000"/>
              <a:gd name="connsiteY2790" fmla="*/ 1469660 h 6858000"/>
              <a:gd name="connsiteX2791" fmla="*/ 11928004 w 12192000"/>
              <a:gd name="connsiteY2791" fmla="*/ 1396557 h 6858000"/>
              <a:gd name="connsiteX2792" fmla="*/ 11951999 w 12192000"/>
              <a:gd name="connsiteY2792" fmla="*/ 1363736 h 6858000"/>
              <a:gd name="connsiteX2793" fmla="*/ 11945860 w 12192000"/>
              <a:gd name="connsiteY2793" fmla="*/ 1324947 h 6858000"/>
              <a:gd name="connsiteX2794" fmla="*/ 11936374 w 12192000"/>
              <a:gd name="connsiteY2794" fmla="*/ 1319973 h 6858000"/>
              <a:gd name="connsiteX2795" fmla="*/ 11923539 w 12192000"/>
              <a:gd name="connsiteY2795" fmla="*/ 1320968 h 6858000"/>
              <a:gd name="connsiteX2796" fmla="*/ 11897312 w 12192000"/>
              <a:gd name="connsiteY2796" fmla="*/ 1382136 h 6858000"/>
              <a:gd name="connsiteX2797" fmla="*/ 11874432 w 12192000"/>
              <a:gd name="connsiteY2797" fmla="*/ 1440320 h 6858000"/>
              <a:gd name="connsiteX2798" fmla="*/ 11839835 w 12192000"/>
              <a:gd name="connsiteY2798" fmla="*/ 1464687 h 6858000"/>
              <a:gd name="connsiteX2799" fmla="*/ 11852112 w 12192000"/>
              <a:gd name="connsiteY2799" fmla="*/ 1492039 h 6858000"/>
              <a:gd name="connsiteX2800" fmla="*/ 11823093 w 12192000"/>
              <a:gd name="connsiteY2800" fmla="*/ 1522374 h 6858000"/>
              <a:gd name="connsiteX2801" fmla="*/ 11794076 w 12192000"/>
              <a:gd name="connsiteY2801" fmla="*/ 1555693 h 6858000"/>
              <a:gd name="connsiteX2802" fmla="*/ 11780684 w 12192000"/>
              <a:gd name="connsiteY2802" fmla="*/ 1523865 h 6858000"/>
              <a:gd name="connsiteX2803" fmla="*/ 11814165 w 12192000"/>
              <a:gd name="connsiteY2803" fmla="*/ 1479109 h 6858000"/>
              <a:gd name="connsiteX2804" fmla="*/ 11834254 w 12192000"/>
              <a:gd name="connsiteY2804" fmla="*/ 1428385 h 6858000"/>
              <a:gd name="connsiteX2805" fmla="*/ 11853228 w 12192000"/>
              <a:gd name="connsiteY2805" fmla="*/ 1396557 h 6858000"/>
              <a:gd name="connsiteX2806" fmla="*/ 11838718 w 12192000"/>
              <a:gd name="connsiteY2806" fmla="*/ 1364731 h 6858000"/>
              <a:gd name="connsiteX2807" fmla="*/ 11874432 w 12192000"/>
              <a:gd name="connsiteY2807" fmla="*/ 1289141 h 6858000"/>
              <a:gd name="connsiteX2808" fmla="*/ 11883920 w 12192000"/>
              <a:gd name="connsiteY2808" fmla="*/ 1240903 h 6858000"/>
              <a:gd name="connsiteX2809" fmla="*/ 11910146 w 12192000"/>
              <a:gd name="connsiteY2809" fmla="*/ 1189682 h 6858000"/>
              <a:gd name="connsiteX2810" fmla="*/ 11914053 w 12192000"/>
              <a:gd name="connsiteY2810" fmla="*/ 1167304 h 6858000"/>
              <a:gd name="connsiteX2811" fmla="*/ 11914611 w 12192000"/>
              <a:gd name="connsiteY2811" fmla="*/ 1141941 h 6858000"/>
              <a:gd name="connsiteX2812" fmla="*/ 11931352 w 12192000"/>
              <a:gd name="connsiteY2812" fmla="*/ 1125034 h 6858000"/>
              <a:gd name="connsiteX2813" fmla="*/ 11914611 w 12192000"/>
              <a:gd name="connsiteY2813" fmla="*/ 1102157 h 6858000"/>
              <a:gd name="connsiteX2814" fmla="*/ 11856576 w 12192000"/>
              <a:gd name="connsiteY2814" fmla="*/ 1145920 h 6858000"/>
              <a:gd name="connsiteX2815" fmla="*/ 11843184 w 12192000"/>
              <a:gd name="connsiteY2815" fmla="*/ 1179735 h 6858000"/>
              <a:gd name="connsiteX2816" fmla="*/ 11829790 w 12192000"/>
              <a:gd name="connsiteY2816" fmla="*/ 1213552 h 6858000"/>
              <a:gd name="connsiteX2817" fmla="*/ 11811934 w 12192000"/>
              <a:gd name="connsiteY2817" fmla="*/ 1245379 h 6858000"/>
              <a:gd name="connsiteX2818" fmla="*/ 11814165 w 12192000"/>
              <a:gd name="connsiteY2818" fmla="*/ 1259304 h 6858000"/>
              <a:gd name="connsiteX2819" fmla="*/ 11803004 w 12192000"/>
              <a:gd name="connsiteY2819" fmla="*/ 1273228 h 6858000"/>
              <a:gd name="connsiteX2820" fmla="*/ 11776219 w 12192000"/>
              <a:gd name="connsiteY2820" fmla="*/ 1293120 h 6858000"/>
              <a:gd name="connsiteX2821" fmla="*/ 11740506 w 12192000"/>
              <a:gd name="connsiteY2821" fmla="*/ 1364731 h 6858000"/>
              <a:gd name="connsiteX2822" fmla="*/ 11728786 w 12192000"/>
              <a:gd name="connsiteY2822" fmla="*/ 1384125 h 6858000"/>
              <a:gd name="connsiteX2823" fmla="*/ 11713720 w 12192000"/>
              <a:gd name="connsiteY2823" fmla="*/ 1400536 h 6858000"/>
              <a:gd name="connsiteX2824" fmla="*/ 11718184 w 12192000"/>
              <a:gd name="connsiteY2824" fmla="*/ 1412471 h 6858000"/>
              <a:gd name="connsiteX2825" fmla="*/ 11709256 w 12192000"/>
              <a:gd name="connsiteY2825" fmla="*/ 1424406 h 6858000"/>
              <a:gd name="connsiteX2826" fmla="*/ 11682470 w 12192000"/>
              <a:gd name="connsiteY2826" fmla="*/ 1448276 h 6858000"/>
              <a:gd name="connsiteX2827" fmla="*/ 11686376 w 12192000"/>
              <a:gd name="connsiteY2827" fmla="*/ 1427887 h 6858000"/>
              <a:gd name="connsiteX2828" fmla="*/ 11700328 w 12192000"/>
              <a:gd name="connsiteY2828" fmla="*/ 1404514 h 6858000"/>
              <a:gd name="connsiteX2829" fmla="*/ 11694746 w 12192000"/>
              <a:gd name="connsiteY2829" fmla="*/ 1399541 h 6858000"/>
              <a:gd name="connsiteX2830" fmla="*/ 11695863 w 12192000"/>
              <a:gd name="connsiteY2830" fmla="*/ 1388601 h 6858000"/>
              <a:gd name="connsiteX2831" fmla="*/ 11710929 w 12192000"/>
              <a:gd name="connsiteY2831" fmla="*/ 1380146 h 6858000"/>
              <a:gd name="connsiteX2832" fmla="*/ 11709256 w 12192000"/>
              <a:gd name="connsiteY2832" fmla="*/ 1368708 h 6858000"/>
              <a:gd name="connsiteX2833" fmla="*/ 11746086 w 12192000"/>
              <a:gd name="connsiteY2833" fmla="*/ 1275217 h 6858000"/>
              <a:gd name="connsiteX2834" fmla="*/ 11776219 w 12192000"/>
              <a:gd name="connsiteY2834" fmla="*/ 1181725 h 6858000"/>
              <a:gd name="connsiteX2835" fmla="*/ 11782358 w 12192000"/>
              <a:gd name="connsiteY2835" fmla="*/ 1165811 h 6858000"/>
              <a:gd name="connsiteX2836" fmla="*/ 11771756 w 12192000"/>
              <a:gd name="connsiteY2836" fmla="*/ 1149898 h 6858000"/>
              <a:gd name="connsiteX2837" fmla="*/ 11767291 w 12192000"/>
              <a:gd name="connsiteY2837" fmla="*/ 1149898 h 6858000"/>
              <a:gd name="connsiteX2838" fmla="*/ 11810817 w 12192000"/>
              <a:gd name="connsiteY2838" fmla="*/ 1082763 h 6858000"/>
              <a:gd name="connsiteX2839" fmla="*/ 11834254 w 12192000"/>
              <a:gd name="connsiteY2839" fmla="*/ 1018612 h 6858000"/>
              <a:gd name="connsiteX2840" fmla="*/ 11816397 w 12192000"/>
              <a:gd name="connsiteY2840" fmla="*/ 1018114 h 6858000"/>
              <a:gd name="connsiteX2841" fmla="*/ 11798540 w 12192000"/>
              <a:gd name="connsiteY2841" fmla="*/ 1026568 h 6858000"/>
              <a:gd name="connsiteX2842" fmla="*/ 11780684 w 12192000"/>
              <a:gd name="connsiteY2842" fmla="*/ 1054417 h 6858000"/>
              <a:gd name="connsiteX2843" fmla="*/ 11768408 w 12192000"/>
              <a:gd name="connsiteY2843" fmla="*/ 1070827 h 6858000"/>
              <a:gd name="connsiteX2844" fmla="*/ 11762826 w 12192000"/>
              <a:gd name="connsiteY2844" fmla="*/ 1090222 h 6858000"/>
              <a:gd name="connsiteX2845" fmla="*/ 11736599 w 12192000"/>
              <a:gd name="connsiteY2845" fmla="*/ 1118569 h 6858000"/>
              <a:gd name="connsiteX2846" fmla="*/ 11721951 w 12192000"/>
              <a:gd name="connsiteY2846" fmla="*/ 1138627 h 6858000"/>
              <a:gd name="connsiteX2847" fmla="*/ 11730726 w 12192000"/>
              <a:gd name="connsiteY2847" fmla="*/ 1095619 h 6858000"/>
              <a:gd name="connsiteX2848" fmla="*/ 11695012 w 12192000"/>
              <a:gd name="connsiteY2848" fmla="*/ 1083684 h 6858000"/>
              <a:gd name="connsiteX2849" fmla="*/ 11681619 w 12192000"/>
              <a:gd name="connsiteY2849" fmla="*/ 1122473 h 6858000"/>
              <a:gd name="connsiteX2850" fmla="*/ 11654834 w 12192000"/>
              <a:gd name="connsiteY2850" fmla="*/ 1155295 h 6858000"/>
              <a:gd name="connsiteX2851" fmla="*/ 11663762 w 12192000"/>
              <a:gd name="connsiteY2851" fmla="*/ 1123468 h 6858000"/>
              <a:gd name="connsiteX2852" fmla="*/ 11681619 w 12192000"/>
              <a:gd name="connsiteY2852" fmla="*/ 1095619 h 6858000"/>
              <a:gd name="connsiteX2853" fmla="*/ 11699476 w 12192000"/>
              <a:gd name="connsiteY2853" fmla="*/ 1055835 h 6858000"/>
              <a:gd name="connsiteX2854" fmla="*/ 11717333 w 12192000"/>
              <a:gd name="connsiteY2854" fmla="*/ 1016052 h 6858000"/>
              <a:gd name="connsiteX2855" fmla="*/ 11721797 w 12192000"/>
              <a:gd name="connsiteY2855" fmla="*/ 1002625 h 6858000"/>
              <a:gd name="connsiteX2856" fmla="*/ 11726262 w 12192000"/>
              <a:gd name="connsiteY2856" fmla="*/ 992182 h 6858000"/>
              <a:gd name="connsiteX2857" fmla="*/ 11717333 w 12192000"/>
              <a:gd name="connsiteY2857" fmla="*/ 995166 h 6858000"/>
              <a:gd name="connsiteX2858" fmla="*/ 11708404 w 12192000"/>
              <a:gd name="connsiteY2858" fmla="*/ 1004116 h 6858000"/>
              <a:gd name="connsiteX2859" fmla="*/ 11690548 w 12192000"/>
              <a:gd name="connsiteY2859" fmla="*/ 1035944 h 6858000"/>
              <a:gd name="connsiteX2860" fmla="*/ 11677156 w 12192000"/>
              <a:gd name="connsiteY2860" fmla="*/ 1047879 h 6858000"/>
              <a:gd name="connsiteX2861" fmla="*/ 11677156 w 12192000"/>
              <a:gd name="connsiteY2861" fmla="*/ 1012074 h 6858000"/>
              <a:gd name="connsiteX2862" fmla="*/ 11699476 w 12192000"/>
              <a:gd name="connsiteY2862" fmla="*/ 984225 h 6858000"/>
              <a:gd name="connsiteX2863" fmla="*/ 11711752 w 12192000"/>
              <a:gd name="connsiteY2863" fmla="*/ 974279 h 6858000"/>
              <a:gd name="connsiteX2864" fmla="*/ 11717333 w 12192000"/>
              <a:gd name="connsiteY2864" fmla="*/ 952398 h 6858000"/>
              <a:gd name="connsiteX2865" fmla="*/ 11743560 w 12192000"/>
              <a:gd name="connsiteY2865" fmla="*/ 926538 h 6858000"/>
              <a:gd name="connsiteX2866" fmla="*/ 11753046 w 12192000"/>
              <a:gd name="connsiteY2866" fmla="*/ 900679 h 6858000"/>
              <a:gd name="connsiteX2867" fmla="*/ 11734632 w 12192000"/>
              <a:gd name="connsiteY2867" fmla="*/ 898690 h 6858000"/>
              <a:gd name="connsiteX2868" fmla="*/ 11712868 w 12192000"/>
              <a:gd name="connsiteY2868" fmla="*/ 896701 h 6858000"/>
              <a:gd name="connsiteX2869" fmla="*/ 11727378 w 12192000"/>
              <a:gd name="connsiteY2869" fmla="*/ 876312 h 6858000"/>
              <a:gd name="connsiteX2870" fmla="*/ 11735190 w 12192000"/>
              <a:gd name="connsiteY2870" fmla="*/ 852938 h 6858000"/>
              <a:gd name="connsiteX2871" fmla="*/ 11721797 w 12192000"/>
              <a:gd name="connsiteY2871" fmla="*/ 841003 h 6858000"/>
              <a:gd name="connsiteX2872" fmla="*/ 11703940 w 12192000"/>
              <a:gd name="connsiteY2872" fmla="*/ 829068 h 6858000"/>
              <a:gd name="connsiteX2873" fmla="*/ 11713427 w 12192000"/>
              <a:gd name="connsiteY2873" fmla="*/ 811165 h 6858000"/>
              <a:gd name="connsiteX2874" fmla="*/ 11726262 w 12192000"/>
              <a:gd name="connsiteY2874" fmla="*/ 793263 h 6858000"/>
              <a:gd name="connsiteX2875" fmla="*/ 11681619 w 12192000"/>
              <a:gd name="connsiteY2875" fmla="*/ 785306 h 6858000"/>
              <a:gd name="connsiteX2876" fmla="*/ 11659298 w 12192000"/>
              <a:gd name="connsiteY2876" fmla="*/ 821111 h 6858000"/>
              <a:gd name="connsiteX2877" fmla="*/ 11695012 w 12192000"/>
              <a:gd name="connsiteY2877" fmla="*/ 841003 h 6858000"/>
              <a:gd name="connsiteX2878" fmla="*/ 11689990 w 12192000"/>
              <a:gd name="connsiteY2878" fmla="*/ 865868 h 6858000"/>
              <a:gd name="connsiteX2879" fmla="*/ 11681619 w 12192000"/>
              <a:gd name="connsiteY2879" fmla="*/ 884766 h 6858000"/>
              <a:gd name="connsiteX2880" fmla="*/ 11676039 w 12192000"/>
              <a:gd name="connsiteY2880" fmla="*/ 900679 h 6858000"/>
              <a:gd name="connsiteX2881" fmla="*/ 11663762 w 12192000"/>
              <a:gd name="connsiteY2881" fmla="*/ 916592 h 6858000"/>
              <a:gd name="connsiteX2882" fmla="*/ 11649810 w 12192000"/>
              <a:gd name="connsiteY2882" fmla="*/ 906647 h 6858000"/>
              <a:gd name="connsiteX2883" fmla="*/ 11632512 w 12192000"/>
              <a:gd name="connsiteY2883" fmla="*/ 908636 h 6858000"/>
              <a:gd name="connsiteX2884" fmla="*/ 11619120 w 12192000"/>
              <a:gd name="connsiteY2884" fmla="*/ 916592 h 6858000"/>
              <a:gd name="connsiteX2885" fmla="*/ 11650369 w 12192000"/>
              <a:gd name="connsiteY2885" fmla="*/ 928528 h 6858000"/>
              <a:gd name="connsiteX2886" fmla="*/ 11619120 w 12192000"/>
              <a:gd name="connsiteY2886" fmla="*/ 936485 h 6858000"/>
              <a:gd name="connsiteX2887" fmla="*/ 11583964 w 12192000"/>
              <a:gd name="connsiteY2887" fmla="*/ 970301 h 6858000"/>
              <a:gd name="connsiteX2888" fmla="*/ 11552156 w 12192000"/>
              <a:gd name="connsiteY2888" fmla="*/ 1004116 h 6858000"/>
              <a:gd name="connsiteX2889" fmla="*/ 11547692 w 12192000"/>
              <a:gd name="connsiteY2889" fmla="*/ 992182 h 6858000"/>
              <a:gd name="connsiteX2890" fmla="*/ 11563875 w 12192000"/>
              <a:gd name="connsiteY2890" fmla="*/ 958366 h 6858000"/>
              <a:gd name="connsiteX2891" fmla="*/ 11583406 w 12192000"/>
              <a:gd name="connsiteY2891" fmla="*/ 924549 h 6858000"/>
              <a:gd name="connsiteX2892" fmla="*/ 11619120 w 12192000"/>
              <a:gd name="connsiteY2892" fmla="*/ 896701 h 6858000"/>
              <a:gd name="connsiteX2893" fmla="*/ 11643114 w 12192000"/>
              <a:gd name="connsiteY2893" fmla="*/ 815144 h 6858000"/>
              <a:gd name="connsiteX2894" fmla="*/ 11690548 w 12192000"/>
              <a:gd name="connsiteY2894" fmla="*/ 733587 h 6858000"/>
              <a:gd name="connsiteX2895" fmla="*/ 11671016 w 12192000"/>
              <a:gd name="connsiteY2895" fmla="*/ 705241 h 6858000"/>
              <a:gd name="connsiteX2896" fmla="*/ 11668226 w 12192000"/>
              <a:gd name="connsiteY2896" fmla="*/ 673912 h 6858000"/>
              <a:gd name="connsiteX2897" fmla="*/ 11678829 w 12192000"/>
              <a:gd name="connsiteY2897" fmla="*/ 664960 h 6858000"/>
              <a:gd name="connsiteX2898" fmla="*/ 11672690 w 12192000"/>
              <a:gd name="connsiteY2898" fmla="*/ 650041 h 6858000"/>
              <a:gd name="connsiteX2899" fmla="*/ 11707847 w 12192000"/>
              <a:gd name="connsiteY2899" fmla="*/ 590863 h 6858000"/>
              <a:gd name="connsiteX2900" fmla="*/ 11726262 w 12192000"/>
              <a:gd name="connsiteY2900" fmla="*/ 534668 h 6858000"/>
              <a:gd name="connsiteX2901" fmla="*/ 11734632 w 12192000"/>
              <a:gd name="connsiteY2901" fmla="*/ 488420 h 6858000"/>
              <a:gd name="connsiteX2902" fmla="*/ 11766440 w 12192000"/>
              <a:gd name="connsiteY2902" fmla="*/ 451123 h 6858000"/>
              <a:gd name="connsiteX2903" fmla="*/ 11779274 w 12192000"/>
              <a:gd name="connsiteY2903" fmla="*/ 425760 h 6858000"/>
              <a:gd name="connsiteX2904" fmla="*/ 11761976 w 12192000"/>
              <a:gd name="connsiteY2904" fmla="*/ 403382 h 6858000"/>
              <a:gd name="connsiteX2905" fmla="*/ 11735190 w 12192000"/>
              <a:gd name="connsiteY2905" fmla="*/ 411339 h 6858000"/>
              <a:gd name="connsiteX2906" fmla="*/ 11719565 w 12192000"/>
              <a:gd name="connsiteY2906" fmla="*/ 425760 h 6858000"/>
              <a:gd name="connsiteX2907" fmla="*/ 11717333 w 12192000"/>
              <a:gd name="connsiteY2907" fmla="*/ 443165 h 6858000"/>
              <a:gd name="connsiteX2908" fmla="*/ 11721797 w 12192000"/>
              <a:gd name="connsiteY2908" fmla="*/ 463058 h 6858000"/>
              <a:gd name="connsiteX2909" fmla="*/ 11676039 w 12192000"/>
              <a:gd name="connsiteY2909" fmla="*/ 499360 h 6858000"/>
              <a:gd name="connsiteX2910" fmla="*/ 11650369 w 12192000"/>
              <a:gd name="connsiteY2910" fmla="*/ 550582 h 6858000"/>
              <a:gd name="connsiteX2911" fmla="*/ 11614656 w 12192000"/>
              <a:gd name="connsiteY2911" fmla="*/ 590366 h 6858000"/>
              <a:gd name="connsiteX2912" fmla="*/ 11578941 w 12192000"/>
              <a:gd name="connsiteY2912" fmla="*/ 630150 h 6858000"/>
              <a:gd name="connsiteX2913" fmla="*/ 11584522 w 12192000"/>
              <a:gd name="connsiteY2913" fmla="*/ 636615 h 6858000"/>
              <a:gd name="connsiteX2914" fmla="*/ 11583406 w 12192000"/>
              <a:gd name="connsiteY2914" fmla="*/ 646063 h 6858000"/>
              <a:gd name="connsiteX2915" fmla="*/ 11572244 w 12192000"/>
              <a:gd name="connsiteY2915" fmla="*/ 654517 h 6858000"/>
              <a:gd name="connsiteX2916" fmla="*/ 11574478 w 12192000"/>
              <a:gd name="connsiteY2916" fmla="*/ 665955 h 6858000"/>
              <a:gd name="connsiteX2917" fmla="*/ 11565548 w 12192000"/>
              <a:gd name="connsiteY2917" fmla="*/ 693804 h 6858000"/>
              <a:gd name="connsiteX2918" fmla="*/ 11507513 w 12192000"/>
              <a:gd name="connsiteY2918" fmla="*/ 733587 h 6858000"/>
              <a:gd name="connsiteX2919" fmla="*/ 11494120 w 12192000"/>
              <a:gd name="connsiteY2919" fmla="*/ 741544 h 6858000"/>
              <a:gd name="connsiteX2920" fmla="*/ 11494678 w 12192000"/>
              <a:gd name="connsiteY2920" fmla="*/ 731598 h 6858000"/>
              <a:gd name="connsiteX2921" fmla="*/ 11498585 w 12192000"/>
              <a:gd name="connsiteY2921" fmla="*/ 721652 h 6858000"/>
              <a:gd name="connsiteX2922" fmla="*/ 11508630 w 12192000"/>
              <a:gd name="connsiteY2922" fmla="*/ 706236 h 6858000"/>
              <a:gd name="connsiteX2923" fmla="*/ 11498585 w 12192000"/>
              <a:gd name="connsiteY2923" fmla="*/ 681868 h 6858000"/>
              <a:gd name="connsiteX2924" fmla="*/ 11442224 w 12192000"/>
              <a:gd name="connsiteY2924" fmla="*/ 666950 h 6858000"/>
              <a:gd name="connsiteX2925" fmla="*/ 11382514 w 12192000"/>
              <a:gd name="connsiteY2925" fmla="*/ 669933 h 6858000"/>
              <a:gd name="connsiteX2926" fmla="*/ 11394791 w 12192000"/>
              <a:gd name="connsiteY2926" fmla="*/ 653025 h 6858000"/>
              <a:gd name="connsiteX2927" fmla="*/ 11386980 w 12192000"/>
              <a:gd name="connsiteY2927" fmla="*/ 630150 h 6858000"/>
              <a:gd name="connsiteX2928" fmla="*/ 11404836 w 12192000"/>
              <a:gd name="connsiteY2928" fmla="*/ 602301 h 6858000"/>
              <a:gd name="connsiteX2929" fmla="*/ 11413206 w 12192000"/>
              <a:gd name="connsiteY2929" fmla="*/ 582409 h 6858000"/>
              <a:gd name="connsiteX2930" fmla="*/ 11431622 w 12192000"/>
              <a:gd name="connsiteY2930" fmla="*/ 562517 h 6858000"/>
              <a:gd name="connsiteX2931" fmla="*/ 11422692 w 12192000"/>
              <a:gd name="connsiteY2931" fmla="*/ 554063 h 6858000"/>
              <a:gd name="connsiteX2932" fmla="*/ 11427157 w 12192000"/>
              <a:gd name="connsiteY2932" fmla="*/ 542625 h 6858000"/>
              <a:gd name="connsiteX2933" fmla="*/ 11438318 w 12192000"/>
              <a:gd name="connsiteY2933" fmla="*/ 532679 h 6858000"/>
              <a:gd name="connsiteX2934" fmla="*/ 11436086 w 12192000"/>
              <a:gd name="connsiteY2934" fmla="*/ 522734 h 6858000"/>
              <a:gd name="connsiteX2935" fmla="*/ 11462872 w 12192000"/>
              <a:gd name="connsiteY2935" fmla="*/ 452614 h 6858000"/>
              <a:gd name="connsiteX2936" fmla="*/ 11489657 w 12192000"/>
              <a:gd name="connsiteY2936" fmla="*/ 379512 h 6858000"/>
              <a:gd name="connsiteX2937" fmla="*/ 11513652 w 12192000"/>
              <a:gd name="connsiteY2937" fmla="*/ 346690 h 6858000"/>
              <a:gd name="connsiteX2938" fmla="*/ 11507513 w 12192000"/>
              <a:gd name="connsiteY2938" fmla="*/ 307901 h 6858000"/>
              <a:gd name="connsiteX2939" fmla="*/ 11498027 w 12192000"/>
              <a:gd name="connsiteY2939" fmla="*/ 302928 h 6858000"/>
              <a:gd name="connsiteX2940" fmla="*/ 11485192 w 12192000"/>
              <a:gd name="connsiteY2940" fmla="*/ 303923 h 6858000"/>
              <a:gd name="connsiteX2941" fmla="*/ 11458966 w 12192000"/>
              <a:gd name="connsiteY2941" fmla="*/ 365090 h 6858000"/>
              <a:gd name="connsiteX2942" fmla="*/ 11436086 w 12192000"/>
              <a:gd name="connsiteY2942" fmla="*/ 423274 h 6858000"/>
              <a:gd name="connsiteX2943" fmla="*/ 11401488 w 12192000"/>
              <a:gd name="connsiteY2943" fmla="*/ 447641 h 6858000"/>
              <a:gd name="connsiteX2944" fmla="*/ 11413764 w 12192000"/>
              <a:gd name="connsiteY2944" fmla="*/ 474993 h 6858000"/>
              <a:gd name="connsiteX2945" fmla="*/ 11384748 w 12192000"/>
              <a:gd name="connsiteY2945" fmla="*/ 505328 h 6858000"/>
              <a:gd name="connsiteX2946" fmla="*/ 11355730 w 12192000"/>
              <a:gd name="connsiteY2946" fmla="*/ 538647 h 6858000"/>
              <a:gd name="connsiteX2947" fmla="*/ 11342336 w 12192000"/>
              <a:gd name="connsiteY2947" fmla="*/ 506820 h 6858000"/>
              <a:gd name="connsiteX2948" fmla="*/ 11375818 w 12192000"/>
              <a:gd name="connsiteY2948" fmla="*/ 462063 h 6858000"/>
              <a:gd name="connsiteX2949" fmla="*/ 11395908 w 12192000"/>
              <a:gd name="connsiteY2949" fmla="*/ 411339 h 6858000"/>
              <a:gd name="connsiteX2950" fmla="*/ 11414881 w 12192000"/>
              <a:gd name="connsiteY2950" fmla="*/ 379512 h 6858000"/>
              <a:gd name="connsiteX2951" fmla="*/ 11400372 w 12192000"/>
              <a:gd name="connsiteY2951" fmla="*/ 347685 h 6858000"/>
              <a:gd name="connsiteX2952" fmla="*/ 11436086 w 12192000"/>
              <a:gd name="connsiteY2952" fmla="*/ 272096 h 6858000"/>
              <a:gd name="connsiteX2953" fmla="*/ 11445572 w 12192000"/>
              <a:gd name="connsiteY2953" fmla="*/ 223858 h 6858000"/>
              <a:gd name="connsiteX2954" fmla="*/ 11471800 w 12192000"/>
              <a:gd name="connsiteY2954" fmla="*/ 172636 h 6858000"/>
              <a:gd name="connsiteX2955" fmla="*/ 11475706 w 12192000"/>
              <a:gd name="connsiteY2955" fmla="*/ 150258 h 6858000"/>
              <a:gd name="connsiteX2956" fmla="*/ 11476264 w 12192000"/>
              <a:gd name="connsiteY2956" fmla="*/ 124896 h 6858000"/>
              <a:gd name="connsiteX2957" fmla="*/ 11493005 w 12192000"/>
              <a:gd name="connsiteY2957" fmla="*/ 107988 h 6858000"/>
              <a:gd name="connsiteX2958" fmla="*/ 11476264 w 12192000"/>
              <a:gd name="connsiteY2958" fmla="*/ 85112 h 6858000"/>
              <a:gd name="connsiteX2959" fmla="*/ 11418229 w 12192000"/>
              <a:gd name="connsiteY2959" fmla="*/ 128874 h 6858000"/>
              <a:gd name="connsiteX2960" fmla="*/ 11404836 w 12192000"/>
              <a:gd name="connsiteY2960" fmla="*/ 162690 h 6858000"/>
              <a:gd name="connsiteX2961" fmla="*/ 11391444 w 12192000"/>
              <a:gd name="connsiteY2961" fmla="*/ 196506 h 6858000"/>
              <a:gd name="connsiteX2962" fmla="*/ 11373586 w 12192000"/>
              <a:gd name="connsiteY2962" fmla="*/ 228334 h 6858000"/>
              <a:gd name="connsiteX2963" fmla="*/ 11375818 w 12192000"/>
              <a:gd name="connsiteY2963" fmla="*/ 242258 h 6858000"/>
              <a:gd name="connsiteX2964" fmla="*/ 11364658 w 12192000"/>
              <a:gd name="connsiteY2964" fmla="*/ 256182 h 6858000"/>
              <a:gd name="connsiteX2965" fmla="*/ 11337872 w 12192000"/>
              <a:gd name="connsiteY2965" fmla="*/ 276074 h 6858000"/>
              <a:gd name="connsiteX2966" fmla="*/ 11302159 w 12192000"/>
              <a:gd name="connsiteY2966" fmla="*/ 347685 h 6858000"/>
              <a:gd name="connsiteX2967" fmla="*/ 11290440 w 12192000"/>
              <a:gd name="connsiteY2967" fmla="*/ 367080 h 6858000"/>
              <a:gd name="connsiteX2968" fmla="*/ 11275374 w 12192000"/>
              <a:gd name="connsiteY2968" fmla="*/ 383490 h 6858000"/>
              <a:gd name="connsiteX2969" fmla="*/ 11279837 w 12192000"/>
              <a:gd name="connsiteY2969" fmla="*/ 395425 h 6858000"/>
              <a:gd name="connsiteX2970" fmla="*/ 11270909 w 12192000"/>
              <a:gd name="connsiteY2970" fmla="*/ 407360 h 6858000"/>
              <a:gd name="connsiteX2971" fmla="*/ 11244124 w 12192000"/>
              <a:gd name="connsiteY2971" fmla="*/ 431230 h 6858000"/>
              <a:gd name="connsiteX2972" fmla="*/ 11248030 w 12192000"/>
              <a:gd name="connsiteY2972" fmla="*/ 410841 h 6858000"/>
              <a:gd name="connsiteX2973" fmla="*/ 11261981 w 12192000"/>
              <a:gd name="connsiteY2973" fmla="*/ 387469 h 6858000"/>
              <a:gd name="connsiteX2974" fmla="*/ 11256400 w 12192000"/>
              <a:gd name="connsiteY2974" fmla="*/ 382496 h 6858000"/>
              <a:gd name="connsiteX2975" fmla="*/ 11257516 w 12192000"/>
              <a:gd name="connsiteY2975" fmla="*/ 371555 h 6858000"/>
              <a:gd name="connsiteX2976" fmla="*/ 11272584 w 12192000"/>
              <a:gd name="connsiteY2976" fmla="*/ 363101 h 6858000"/>
              <a:gd name="connsiteX2977" fmla="*/ 11270909 w 12192000"/>
              <a:gd name="connsiteY2977" fmla="*/ 351663 h 6858000"/>
              <a:gd name="connsiteX2978" fmla="*/ 11307738 w 12192000"/>
              <a:gd name="connsiteY2978" fmla="*/ 258171 h 6858000"/>
              <a:gd name="connsiteX2979" fmla="*/ 11337872 w 12192000"/>
              <a:gd name="connsiteY2979" fmla="*/ 164680 h 6858000"/>
              <a:gd name="connsiteX2980" fmla="*/ 11344010 w 12192000"/>
              <a:gd name="connsiteY2980" fmla="*/ 148766 h 6858000"/>
              <a:gd name="connsiteX2981" fmla="*/ 11333408 w 12192000"/>
              <a:gd name="connsiteY2981" fmla="*/ 132853 h 6858000"/>
              <a:gd name="connsiteX2982" fmla="*/ 11328944 w 12192000"/>
              <a:gd name="connsiteY2982" fmla="*/ 132853 h 6858000"/>
              <a:gd name="connsiteX2983" fmla="*/ 11372470 w 12192000"/>
              <a:gd name="connsiteY2983" fmla="*/ 65717 h 6858000"/>
              <a:gd name="connsiteX2984" fmla="*/ 11395908 w 12192000"/>
              <a:gd name="connsiteY2984" fmla="*/ 1566 h 6858000"/>
              <a:gd name="connsiteX2985" fmla="*/ 11378051 w 12192000"/>
              <a:gd name="connsiteY2985" fmla="*/ 1069 h 6858000"/>
              <a:gd name="connsiteX2986" fmla="*/ 11360194 w 12192000"/>
              <a:gd name="connsiteY2986" fmla="*/ 9523 h 6858000"/>
              <a:gd name="connsiteX2987" fmla="*/ 11342336 w 12192000"/>
              <a:gd name="connsiteY2987" fmla="*/ 37371 h 6858000"/>
              <a:gd name="connsiteX2988" fmla="*/ 11330060 w 12192000"/>
              <a:gd name="connsiteY2988" fmla="*/ 53782 h 6858000"/>
              <a:gd name="connsiteX2989" fmla="*/ 11324480 w 12192000"/>
              <a:gd name="connsiteY2989" fmla="*/ 73177 h 6858000"/>
              <a:gd name="connsiteX2990" fmla="*/ 11298252 w 12192000"/>
              <a:gd name="connsiteY2990" fmla="*/ 101522 h 6858000"/>
              <a:gd name="connsiteX2991" fmla="*/ 11275374 w 12192000"/>
              <a:gd name="connsiteY2991" fmla="*/ 132853 h 6858000"/>
              <a:gd name="connsiteX2992" fmla="*/ 11110196 w 12192000"/>
              <a:gd name="connsiteY2992" fmla="*/ 391447 h 6858000"/>
              <a:gd name="connsiteX2993" fmla="*/ 11091224 w 12192000"/>
              <a:gd name="connsiteY2993" fmla="*/ 406366 h 6858000"/>
              <a:gd name="connsiteX2994" fmla="*/ 11092340 w 12192000"/>
              <a:gd name="connsiteY2994" fmla="*/ 427252 h 6858000"/>
              <a:gd name="connsiteX2995" fmla="*/ 11065554 w 12192000"/>
              <a:gd name="connsiteY2995" fmla="*/ 467036 h 6858000"/>
              <a:gd name="connsiteX2996" fmla="*/ 11030398 w 12192000"/>
              <a:gd name="connsiteY2996" fmla="*/ 524225 h 6858000"/>
              <a:gd name="connsiteX2997" fmla="*/ 11011983 w 12192000"/>
              <a:gd name="connsiteY2997" fmla="*/ 578431 h 6858000"/>
              <a:gd name="connsiteX2998" fmla="*/ 10962876 w 12192000"/>
              <a:gd name="connsiteY2998" fmla="*/ 646063 h 6858000"/>
              <a:gd name="connsiteX2999" fmla="*/ 10967340 w 12192000"/>
              <a:gd name="connsiteY2999" fmla="*/ 673912 h 6858000"/>
              <a:gd name="connsiteX3000" fmla="*/ 10910422 w 12192000"/>
              <a:gd name="connsiteY3000" fmla="*/ 749998 h 6858000"/>
              <a:gd name="connsiteX3001" fmla="*/ 10860199 w 12192000"/>
              <a:gd name="connsiteY3001" fmla="*/ 829068 h 6858000"/>
              <a:gd name="connsiteX3002" fmla="*/ 10852944 w 12192000"/>
              <a:gd name="connsiteY3002" fmla="*/ 849954 h 6858000"/>
              <a:gd name="connsiteX3003" fmla="*/ 10842342 w 12192000"/>
              <a:gd name="connsiteY3003" fmla="*/ 864874 h 6858000"/>
              <a:gd name="connsiteX3004" fmla="*/ 10802164 w 12192000"/>
              <a:gd name="connsiteY3004" fmla="*/ 928528 h 6858000"/>
              <a:gd name="connsiteX3005" fmla="*/ 10806628 w 12192000"/>
              <a:gd name="connsiteY3005" fmla="*/ 940463 h 6858000"/>
              <a:gd name="connsiteX3006" fmla="*/ 10797699 w 12192000"/>
              <a:gd name="connsiteY3006" fmla="*/ 952398 h 6858000"/>
              <a:gd name="connsiteX3007" fmla="*/ 10772030 w 12192000"/>
              <a:gd name="connsiteY3007" fmla="*/ 973782 h 6858000"/>
              <a:gd name="connsiteX3008" fmla="*/ 10753056 w 12192000"/>
              <a:gd name="connsiteY3008" fmla="*/ 1004116 h 6858000"/>
              <a:gd name="connsiteX3009" fmla="*/ 10754732 w 12192000"/>
              <a:gd name="connsiteY3009" fmla="*/ 1021522 h 6858000"/>
              <a:gd name="connsiteX3010" fmla="*/ 10739664 w 12192000"/>
              <a:gd name="connsiteY3010" fmla="*/ 1035944 h 6858000"/>
              <a:gd name="connsiteX3011" fmla="*/ 10719017 w 12192000"/>
              <a:gd name="connsiteY3011" fmla="*/ 1094625 h 6858000"/>
              <a:gd name="connsiteX3012" fmla="*/ 10681629 w 12192000"/>
              <a:gd name="connsiteY3012" fmla="*/ 1147338 h 6858000"/>
              <a:gd name="connsiteX3013" fmla="*/ 10688884 w 12192000"/>
              <a:gd name="connsiteY3013" fmla="*/ 1155295 h 6858000"/>
              <a:gd name="connsiteX3014" fmla="*/ 10686094 w 12192000"/>
              <a:gd name="connsiteY3014" fmla="*/ 1163252 h 6858000"/>
              <a:gd name="connsiteX3015" fmla="*/ 10668236 w 12192000"/>
              <a:gd name="connsiteY3015" fmla="*/ 1175187 h 6858000"/>
              <a:gd name="connsiteX3016" fmla="*/ 10654844 w 12192000"/>
              <a:gd name="connsiteY3016" fmla="*/ 1171208 h 6858000"/>
              <a:gd name="connsiteX3017" fmla="*/ 10641451 w 12192000"/>
              <a:gd name="connsiteY3017" fmla="*/ 1227901 h 6858000"/>
              <a:gd name="connsiteX3018" fmla="*/ 10614666 w 12192000"/>
              <a:gd name="connsiteY3018" fmla="*/ 1302495 h 6858000"/>
              <a:gd name="connsiteX3019" fmla="*/ 10594018 w 12192000"/>
              <a:gd name="connsiteY3019" fmla="*/ 1337306 h 6858000"/>
              <a:gd name="connsiteX3020" fmla="*/ 10583416 w 12192000"/>
              <a:gd name="connsiteY3020" fmla="*/ 1378084 h 6858000"/>
              <a:gd name="connsiteX3021" fmla="*/ 10570023 w 12192000"/>
              <a:gd name="connsiteY3021" fmla="*/ 1401954 h 6858000"/>
              <a:gd name="connsiteX3022" fmla="*/ 10547702 w 12192000"/>
              <a:gd name="connsiteY3022" fmla="*/ 1433782 h 6858000"/>
              <a:gd name="connsiteX3023" fmla="*/ 10538773 w 12192000"/>
              <a:gd name="connsiteY3023" fmla="*/ 1453674 h 6858000"/>
              <a:gd name="connsiteX3024" fmla="*/ 10529845 w 12192000"/>
              <a:gd name="connsiteY3024" fmla="*/ 1473565 h 6858000"/>
              <a:gd name="connsiteX3025" fmla="*/ 10498595 w 12192000"/>
              <a:gd name="connsiteY3025" fmla="*/ 1525284 h 6858000"/>
              <a:gd name="connsiteX3026" fmla="*/ 10480738 w 12192000"/>
              <a:gd name="connsiteY3026" fmla="*/ 1537219 h 6858000"/>
              <a:gd name="connsiteX3027" fmla="*/ 10462880 w 12192000"/>
              <a:gd name="connsiteY3027" fmla="*/ 1569046 h 6858000"/>
              <a:gd name="connsiteX3028" fmla="*/ 10447256 w 12192000"/>
              <a:gd name="connsiteY3028" fmla="*/ 1572527 h 6858000"/>
              <a:gd name="connsiteX3029" fmla="*/ 10445024 w 12192000"/>
              <a:gd name="connsiteY3029" fmla="*/ 1584960 h 6858000"/>
              <a:gd name="connsiteX3030" fmla="*/ 10437212 w 12192000"/>
              <a:gd name="connsiteY3030" fmla="*/ 1595402 h 6858000"/>
              <a:gd name="connsiteX3031" fmla="*/ 10422702 w 12192000"/>
              <a:gd name="connsiteY3031" fmla="*/ 1596895 h 6858000"/>
              <a:gd name="connsiteX3032" fmla="*/ 10422144 w 12192000"/>
              <a:gd name="connsiteY3032" fmla="*/ 1615792 h 6858000"/>
              <a:gd name="connsiteX3033" fmla="*/ 10418239 w 12192000"/>
              <a:gd name="connsiteY3033" fmla="*/ 1640657 h 6858000"/>
              <a:gd name="connsiteX3034" fmla="*/ 10404846 w 12192000"/>
              <a:gd name="connsiteY3034" fmla="*/ 1676462 h 6858000"/>
              <a:gd name="connsiteX3035" fmla="*/ 10395918 w 12192000"/>
              <a:gd name="connsiteY3035" fmla="*/ 1688398 h 6858000"/>
              <a:gd name="connsiteX3036" fmla="*/ 10391454 w 12192000"/>
              <a:gd name="connsiteY3036" fmla="*/ 1688398 h 6858000"/>
              <a:gd name="connsiteX3037" fmla="*/ 10389221 w 12192000"/>
              <a:gd name="connsiteY3037" fmla="*/ 1696354 h 6858000"/>
              <a:gd name="connsiteX3038" fmla="*/ 10386990 w 12192000"/>
              <a:gd name="connsiteY3038" fmla="*/ 1704311 h 6858000"/>
              <a:gd name="connsiteX3039" fmla="*/ 10378060 w 12192000"/>
              <a:gd name="connsiteY3039" fmla="*/ 1712268 h 6858000"/>
              <a:gd name="connsiteX3040" fmla="*/ 10377503 w 12192000"/>
              <a:gd name="connsiteY3040" fmla="*/ 1728182 h 6858000"/>
              <a:gd name="connsiteX3041" fmla="*/ 10373596 w 12192000"/>
              <a:gd name="connsiteY3041" fmla="*/ 1744095 h 6858000"/>
              <a:gd name="connsiteX3042" fmla="*/ 10371364 w 12192000"/>
              <a:gd name="connsiteY3042" fmla="*/ 1750063 h 6858000"/>
              <a:gd name="connsiteX3043" fmla="*/ 10369132 w 12192000"/>
              <a:gd name="connsiteY3043" fmla="*/ 1756030 h 6858000"/>
              <a:gd name="connsiteX3044" fmla="*/ 10351275 w 12192000"/>
              <a:gd name="connsiteY3044" fmla="*/ 1767965 h 6858000"/>
              <a:gd name="connsiteX3045" fmla="*/ 10330628 w 12192000"/>
              <a:gd name="connsiteY3045" fmla="*/ 1802278 h 6858000"/>
              <a:gd name="connsiteX3046" fmla="*/ 10320025 w 12192000"/>
              <a:gd name="connsiteY3046" fmla="*/ 1839576 h 6858000"/>
              <a:gd name="connsiteX3047" fmla="*/ 10300494 w 12192000"/>
              <a:gd name="connsiteY3047" fmla="*/ 1872398 h 6858000"/>
              <a:gd name="connsiteX3048" fmla="*/ 10284312 w 12192000"/>
              <a:gd name="connsiteY3048" fmla="*/ 1911186 h 6858000"/>
              <a:gd name="connsiteX3049" fmla="*/ 10246924 w 12192000"/>
              <a:gd name="connsiteY3049" fmla="*/ 1993738 h 6858000"/>
              <a:gd name="connsiteX3050" fmla="*/ 10199491 w 12192000"/>
              <a:gd name="connsiteY3050" fmla="*/ 2070322 h 6858000"/>
              <a:gd name="connsiteX3051" fmla="*/ 10198933 w 12192000"/>
              <a:gd name="connsiteY3051" fmla="*/ 2080268 h 6858000"/>
              <a:gd name="connsiteX3052" fmla="*/ 10195026 w 12192000"/>
              <a:gd name="connsiteY3052" fmla="*/ 2090213 h 6858000"/>
              <a:gd name="connsiteX3053" fmla="*/ 10186098 w 12192000"/>
              <a:gd name="connsiteY3053" fmla="*/ 2102149 h 6858000"/>
              <a:gd name="connsiteX3054" fmla="*/ 10190004 w 12192000"/>
              <a:gd name="connsiteY3054" fmla="*/ 2106127 h 6858000"/>
              <a:gd name="connsiteX3055" fmla="*/ 10190563 w 12192000"/>
              <a:gd name="connsiteY3055" fmla="*/ 2110106 h 6858000"/>
              <a:gd name="connsiteX3056" fmla="*/ 10163776 w 12192000"/>
              <a:gd name="connsiteY3056" fmla="*/ 2129997 h 6858000"/>
              <a:gd name="connsiteX3057" fmla="*/ 10150384 w 12192000"/>
              <a:gd name="connsiteY3057" fmla="*/ 2151878 h 6858000"/>
              <a:gd name="connsiteX3058" fmla="*/ 10136992 w 12192000"/>
              <a:gd name="connsiteY3058" fmla="*/ 2173759 h 6858000"/>
              <a:gd name="connsiteX3059" fmla="*/ 10119135 w 12192000"/>
              <a:gd name="connsiteY3059" fmla="*/ 2205586 h 6858000"/>
              <a:gd name="connsiteX3060" fmla="*/ 10103510 w 12192000"/>
              <a:gd name="connsiteY3060" fmla="*/ 2235425 h 6858000"/>
              <a:gd name="connsiteX3061" fmla="*/ 10087885 w 12192000"/>
              <a:gd name="connsiteY3061" fmla="*/ 2265262 h 6858000"/>
              <a:gd name="connsiteX3062" fmla="*/ 10071702 w 12192000"/>
              <a:gd name="connsiteY3062" fmla="*/ 2316484 h 6858000"/>
              <a:gd name="connsiteX3063" fmla="*/ 10059634 w 12192000"/>
              <a:gd name="connsiteY3063" fmla="*/ 2348622 h 6858000"/>
              <a:gd name="connsiteX3064" fmla="*/ 10054020 w 12192000"/>
              <a:gd name="connsiteY3064" fmla="*/ 2360730 h 6858000"/>
              <a:gd name="connsiteX3065" fmla="*/ 10038312 w 12192000"/>
              <a:gd name="connsiteY3065" fmla="*/ 2359033 h 6858000"/>
              <a:gd name="connsiteX3066" fmla="*/ 10016549 w 12192000"/>
              <a:gd name="connsiteY3066" fmla="*/ 2357044 h 6858000"/>
              <a:gd name="connsiteX3067" fmla="*/ 10031058 w 12192000"/>
              <a:gd name="connsiteY3067" fmla="*/ 2336656 h 6858000"/>
              <a:gd name="connsiteX3068" fmla="*/ 10038870 w 12192000"/>
              <a:gd name="connsiteY3068" fmla="*/ 2313283 h 6858000"/>
              <a:gd name="connsiteX3069" fmla="*/ 10025477 w 12192000"/>
              <a:gd name="connsiteY3069" fmla="*/ 2301347 h 6858000"/>
              <a:gd name="connsiteX3070" fmla="*/ 10007621 w 12192000"/>
              <a:gd name="connsiteY3070" fmla="*/ 2289412 h 6858000"/>
              <a:gd name="connsiteX3071" fmla="*/ 10017108 w 12192000"/>
              <a:gd name="connsiteY3071" fmla="*/ 2271509 h 6858000"/>
              <a:gd name="connsiteX3072" fmla="*/ 10029942 w 12192000"/>
              <a:gd name="connsiteY3072" fmla="*/ 2253607 h 6858000"/>
              <a:gd name="connsiteX3073" fmla="*/ 9985300 w 12192000"/>
              <a:gd name="connsiteY3073" fmla="*/ 2245650 h 6858000"/>
              <a:gd name="connsiteX3074" fmla="*/ 9962978 w 12192000"/>
              <a:gd name="connsiteY3074" fmla="*/ 2281455 h 6858000"/>
              <a:gd name="connsiteX3075" fmla="*/ 9998692 w 12192000"/>
              <a:gd name="connsiteY3075" fmla="*/ 2301347 h 6858000"/>
              <a:gd name="connsiteX3076" fmla="*/ 9993670 w 12192000"/>
              <a:gd name="connsiteY3076" fmla="*/ 2326212 h 6858000"/>
              <a:gd name="connsiteX3077" fmla="*/ 9985300 w 12192000"/>
              <a:gd name="connsiteY3077" fmla="*/ 2345109 h 6858000"/>
              <a:gd name="connsiteX3078" fmla="*/ 9979720 w 12192000"/>
              <a:gd name="connsiteY3078" fmla="*/ 2361023 h 6858000"/>
              <a:gd name="connsiteX3079" fmla="*/ 9967443 w 12192000"/>
              <a:gd name="connsiteY3079" fmla="*/ 2376936 h 6858000"/>
              <a:gd name="connsiteX3080" fmla="*/ 9953491 w 12192000"/>
              <a:gd name="connsiteY3080" fmla="*/ 2366990 h 6858000"/>
              <a:gd name="connsiteX3081" fmla="*/ 9936193 w 12192000"/>
              <a:gd name="connsiteY3081" fmla="*/ 2368979 h 6858000"/>
              <a:gd name="connsiteX3082" fmla="*/ 9922800 w 12192000"/>
              <a:gd name="connsiteY3082" fmla="*/ 2376936 h 6858000"/>
              <a:gd name="connsiteX3083" fmla="*/ 9954050 w 12192000"/>
              <a:gd name="connsiteY3083" fmla="*/ 2388871 h 6858000"/>
              <a:gd name="connsiteX3084" fmla="*/ 9922800 w 12192000"/>
              <a:gd name="connsiteY3084" fmla="*/ 2396828 h 6858000"/>
              <a:gd name="connsiteX3085" fmla="*/ 9887644 w 12192000"/>
              <a:gd name="connsiteY3085" fmla="*/ 2430645 h 6858000"/>
              <a:gd name="connsiteX3086" fmla="*/ 9855836 w 12192000"/>
              <a:gd name="connsiteY3086" fmla="*/ 2464460 h 6858000"/>
              <a:gd name="connsiteX3087" fmla="*/ 9851372 w 12192000"/>
              <a:gd name="connsiteY3087" fmla="*/ 2452525 h 6858000"/>
              <a:gd name="connsiteX3088" fmla="*/ 9867556 w 12192000"/>
              <a:gd name="connsiteY3088" fmla="*/ 2418709 h 6858000"/>
              <a:gd name="connsiteX3089" fmla="*/ 9887086 w 12192000"/>
              <a:gd name="connsiteY3089" fmla="*/ 2384893 h 6858000"/>
              <a:gd name="connsiteX3090" fmla="*/ 9922800 w 12192000"/>
              <a:gd name="connsiteY3090" fmla="*/ 2357044 h 6858000"/>
              <a:gd name="connsiteX3091" fmla="*/ 9946795 w 12192000"/>
              <a:gd name="connsiteY3091" fmla="*/ 2275488 h 6858000"/>
              <a:gd name="connsiteX3092" fmla="*/ 9994228 w 12192000"/>
              <a:gd name="connsiteY3092" fmla="*/ 2193931 h 6858000"/>
              <a:gd name="connsiteX3093" fmla="*/ 9974696 w 12192000"/>
              <a:gd name="connsiteY3093" fmla="*/ 2165585 h 6858000"/>
              <a:gd name="connsiteX3094" fmla="*/ 9971906 w 12192000"/>
              <a:gd name="connsiteY3094" fmla="*/ 2134256 h 6858000"/>
              <a:gd name="connsiteX3095" fmla="*/ 9982510 w 12192000"/>
              <a:gd name="connsiteY3095" fmla="*/ 2125304 h 6858000"/>
              <a:gd name="connsiteX3096" fmla="*/ 9976371 w 12192000"/>
              <a:gd name="connsiteY3096" fmla="*/ 2110385 h 6858000"/>
              <a:gd name="connsiteX3097" fmla="*/ 10011528 w 12192000"/>
              <a:gd name="connsiteY3097" fmla="*/ 2051207 h 6858000"/>
              <a:gd name="connsiteX3098" fmla="*/ 10029942 w 12192000"/>
              <a:gd name="connsiteY3098" fmla="*/ 1995012 h 6858000"/>
              <a:gd name="connsiteX3099" fmla="*/ 10038312 w 12192000"/>
              <a:gd name="connsiteY3099" fmla="*/ 1948764 h 6858000"/>
              <a:gd name="connsiteX3100" fmla="*/ 10070120 w 12192000"/>
              <a:gd name="connsiteY3100" fmla="*/ 1911466 h 6858000"/>
              <a:gd name="connsiteX3101" fmla="*/ 10082954 w 12192000"/>
              <a:gd name="connsiteY3101" fmla="*/ 1886104 h 6858000"/>
              <a:gd name="connsiteX3102" fmla="*/ 10065656 w 12192000"/>
              <a:gd name="connsiteY3102" fmla="*/ 1863726 h 6858000"/>
              <a:gd name="connsiteX3103" fmla="*/ 10038870 w 12192000"/>
              <a:gd name="connsiteY3103" fmla="*/ 1871683 h 6858000"/>
              <a:gd name="connsiteX3104" fmla="*/ 10023246 w 12192000"/>
              <a:gd name="connsiteY3104" fmla="*/ 1886104 h 6858000"/>
              <a:gd name="connsiteX3105" fmla="*/ 10021014 w 12192000"/>
              <a:gd name="connsiteY3105" fmla="*/ 1903509 h 6858000"/>
              <a:gd name="connsiteX3106" fmla="*/ 10025477 w 12192000"/>
              <a:gd name="connsiteY3106" fmla="*/ 1923401 h 6858000"/>
              <a:gd name="connsiteX3107" fmla="*/ 9979720 w 12192000"/>
              <a:gd name="connsiteY3107" fmla="*/ 1959704 h 6858000"/>
              <a:gd name="connsiteX3108" fmla="*/ 9954050 w 12192000"/>
              <a:gd name="connsiteY3108" fmla="*/ 2010926 h 6858000"/>
              <a:gd name="connsiteX3109" fmla="*/ 9918336 w 12192000"/>
              <a:gd name="connsiteY3109" fmla="*/ 2050709 h 6858000"/>
              <a:gd name="connsiteX3110" fmla="*/ 9882622 w 12192000"/>
              <a:gd name="connsiteY3110" fmla="*/ 2090493 h 6858000"/>
              <a:gd name="connsiteX3111" fmla="*/ 9888202 w 12192000"/>
              <a:gd name="connsiteY3111" fmla="*/ 2096958 h 6858000"/>
              <a:gd name="connsiteX3112" fmla="*/ 9887086 w 12192000"/>
              <a:gd name="connsiteY3112" fmla="*/ 2106407 h 6858000"/>
              <a:gd name="connsiteX3113" fmla="*/ 9875925 w 12192000"/>
              <a:gd name="connsiteY3113" fmla="*/ 2114861 h 6858000"/>
              <a:gd name="connsiteX3114" fmla="*/ 9878158 w 12192000"/>
              <a:gd name="connsiteY3114" fmla="*/ 2126299 h 6858000"/>
              <a:gd name="connsiteX3115" fmla="*/ 9869229 w 12192000"/>
              <a:gd name="connsiteY3115" fmla="*/ 2154147 h 6858000"/>
              <a:gd name="connsiteX3116" fmla="*/ 9811194 w 12192000"/>
              <a:gd name="connsiteY3116" fmla="*/ 2193931 h 6858000"/>
              <a:gd name="connsiteX3117" fmla="*/ 9797801 w 12192000"/>
              <a:gd name="connsiteY3117" fmla="*/ 2201888 h 6858000"/>
              <a:gd name="connsiteX3118" fmla="*/ 9798359 w 12192000"/>
              <a:gd name="connsiteY3118" fmla="*/ 2191941 h 6858000"/>
              <a:gd name="connsiteX3119" fmla="*/ 9802266 w 12192000"/>
              <a:gd name="connsiteY3119" fmla="*/ 2181996 h 6858000"/>
              <a:gd name="connsiteX3120" fmla="*/ 9812310 w 12192000"/>
              <a:gd name="connsiteY3120" fmla="*/ 2166580 h 6858000"/>
              <a:gd name="connsiteX3121" fmla="*/ 9802266 w 12192000"/>
              <a:gd name="connsiteY3121" fmla="*/ 2142212 h 6858000"/>
              <a:gd name="connsiteX3122" fmla="*/ 9745905 w 12192000"/>
              <a:gd name="connsiteY3122" fmla="*/ 2127293 h 6858000"/>
              <a:gd name="connsiteX3123" fmla="*/ 9686195 w 12192000"/>
              <a:gd name="connsiteY3123" fmla="*/ 2130277 h 6858000"/>
              <a:gd name="connsiteX3124" fmla="*/ 9698472 w 12192000"/>
              <a:gd name="connsiteY3124" fmla="*/ 2113368 h 6858000"/>
              <a:gd name="connsiteX3125" fmla="*/ 9690660 w 12192000"/>
              <a:gd name="connsiteY3125" fmla="*/ 2090493 h 6858000"/>
              <a:gd name="connsiteX3126" fmla="*/ 9708517 w 12192000"/>
              <a:gd name="connsiteY3126" fmla="*/ 2062644 h 6858000"/>
              <a:gd name="connsiteX3127" fmla="*/ 9716887 w 12192000"/>
              <a:gd name="connsiteY3127" fmla="*/ 2042753 h 6858000"/>
              <a:gd name="connsiteX3128" fmla="*/ 9735302 w 12192000"/>
              <a:gd name="connsiteY3128" fmla="*/ 2022861 h 6858000"/>
              <a:gd name="connsiteX3129" fmla="*/ 9726373 w 12192000"/>
              <a:gd name="connsiteY3129" fmla="*/ 2014407 h 6858000"/>
              <a:gd name="connsiteX3130" fmla="*/ 9730838 w 12192000"/>
              <a:gd name="connsiteY3130" fmla="*/ 2002969 h 6858000"/>
              <a:gd name="connsiteX3131" fmla="*/ 9741998 w 12192000"/>
              <a:gd name="connsiteY3131" fmla="*/ 1993023 h 6858000"/>
              <a:gd name="connsiteX3132" fmla="*/ 9739766 w 12192000"/>
              <a:gd name="connsiteY3132" fmla="*/ 1983078 h 6858000"/>
              <a:gd name="connsiteX3133" fmla="*/ 9766552 w 12192000"/>
              <a:gd name="connsiteY3133" fmla="*/ 1912958 h 6858000"/>
              <a:gd name="connsiteX3134" fmla="*/ 9793338 w 12192000"/>
              <a:gd name="connsiteY3134" fmla="*/ 1839855 h 6858000"/>
              <a:gd name="connsiteX3135" fmla="*/ 9817333 w 12192000"/>
              <a:gd name="connsiteY3135" fmla="*/ 1807034 h 6858000"/>
              <a:gd name="connsiteX3136" fmla="*/ 9811194 w 12192000"/>
              <a:gd name="connsiteY3136" fmla="*/ 1768245 h 6858000"/>
              <a:gd name="connsiteX3137" fmla="*/ 9801708 w 12192000"/>
              <a:gd name="connsiteY3137" fmla="*/ 1763272 h 6858000"/>
              <a:gd name="connsiteX3138" fmla="*/ 9788873 w 12192000"/>
              <a:gd name="connsiteY3138" fmla="*/ 1764267 h 6858000"/>
              <a:gd name="connsiteX3139" fmla="*/ 9762646 w 12192000"/>
              <a:gd name="connsiteY3139" fmla="*/ 1825434 h 6858000"/>
              <a:gd name="connsiteX3140" fmla="*/ 9739766 w 12192000"/>
              <a:gd name="connsiteY3140" fmla="*/ 1883618 h 6858000"/>
              <a:gd name="connsiteX3141" fmla="*/ 9705168 w 12192000"/>
              <a:gd name="connsiteY3141" fmla="*/ 1907985 h 6858000"/>
              <a:gd name="connsiteX3142" fmla="*/ 9717445 w 12192000"/>
              <a:gd name="connsiteY3142" fmla="*/ 1935336 h 6858000"/>
              <a:gd name="connsiteX3143" fmla="*/ 9688428 w 12192000"/>
              <a:gd name="connsiteY3143" fmla="*/ 1965672 h 6858000"/>
              <a:gd name="connsiteX3144" fmla="*/ 9659410 w 12192000"/>
              <a:gd name="connsiteY3144" fmla="*/ 1998990 h 6858000"/>
              <a:gd name="connsiteX3145" fmla="*/ 9646017 w 12192000"/>
              <a:gd name="connsiteY3145" fmla="*/ 1967164 h 6858000"/>
              <a:gd name="connsiteX3146" fmla="*/ 9679499 w 12192000"/>
              <a:gd name="connsiteY3146" fmla="*/ 1922406 h 6858000"/>
              <a:gd name="connsiteX3147" fmla="*/ 9699588 w 12192000"/>
              <a:gd name="connsiteY3147" fmla="*/ 1871683 h 6858000"/>
              <a:gd name="connsiteX3148" fmla="*/ 9718562 w 12192000"/>
              <a:gd name="connsiteY3148" fmla="*/ 1839855 h 6858000"/>
              <a:gd name="connsiteX3149" fmla="*/ 9704052 w 12192000"/>
              <a:gd name="connsiteY3149" fmla="*/ 1808028 h 6858000"/>
              <a:gd name="connsiteX3150" fmla="*/ 9739766 w 12192000"/>
              <a:gd name="connsiteY3150" fmla="*/ 1732439 h 6858000"/>
              <a:gd name="connsiteX3151" fmla="*/ 9749253 w 12192000"/>
              <a:gd name="connsiteY3151" fmla="*/ 1684202 h 6858000"/>
              <a:gd name="connsiteX3152" fmla="*/ 9775480 w 12192000"/>
              <a:gd name="connsiteY3152" fmla="*/ 1632980 h 6858000"/>
              <a:gd name="connsiteX3153" fmla="*/ 9779386 w 12192000"/>
              <a:gd name="connsiteY3153" fmla="*/ 1610602 h 6858000"/>
              <a:gd name="connsiteX3154" fmla="*/ 9779945 w 12192000"/>
              <a:gd name="connsiteY3154" fmla="*/ 1585240 h 6858000"/>
              <a:gd name="connsiteX3155" fmla="*/ 9796686 w 12192000"/>
              <a:gd name="connsiteY3155" fmla="*/ 1568331 h 6858000"/>
              <a:gd name="connsiteX3156" fmla="*/ 9779945 w 12192000"/>
              <a:gd name="connsiteY3156" fmla="*/ 1545456 h 6858000"/>
              <a:gd name="connsiteX3157" fmla="*/ 9721910 w 12192000"/>
              <a:gd name="connsiteY3157" fmla="*/ 1589218 h 6858000"/>
              <a:gd name="connsiteX3158" fmla="*/ 9708517 w 12192000"/>
              <a:gd name="connsiteY3158" fmla="*/ 1623034 h 6858000"/>
              <a:gd name="connsiteX3159" fmla="*/ 9695124 w 12192000"/>
              <a:gd name="connsiteY3159" fmla="*/ 1656850 h 6858000"/>
              <a:gd name="connsiteX3160" fmla="*/ 9677267 w 12192000"/>
              <a:gd name="connsiteY3160" fmla="*/ 1688677 h 6858000"/>
              <a:gd name="connsiteX3161" fmla="*/ 9679499 w 12192000"/>
              <a:gd name="connsiteY3161" fmla="*/ 1702602 h 6858000"/>
              <a:gd name="connsiteX3162" fmla="*/ 9676670 w 12192000"/>
              <a:gd name="connsiteY3162" fmla="*/ 1706131 h 6858000"/>
              <a:gd name="connsiteX3163" fmla="*/ 9665094 w 12192000"/>
              <a:gd name="connsiteY3163" fmla="*/ 1692375 h 6858000"/>
              <a:gd name="connsiteX3164" fmla="*/ 9674024 w 12192000"/>
              <a:gd name="connsiteY3164" fmla="*/ 1652592 h 6858000"/>
              <a:gd name="connsiteX3165" fmla="*/ 9682952 w 12192000"/>
              <a:gd name="connsiteY3165" fmla="*/ 1612808 h 6858000"/>
              <a:gd name="connsiteX3166" fmla="*/ 9705274 w 12192000"/>
              <a:gd name="connsiteY3166" fmla="*/ 1596895 h 6858000"/>
              <a:gd name="connsiteX3167" fmla="*/ 9714202 w 12192000"/>
              <a:gd name="connsiteY3167" fmla="*/ 1596895 h 6858000"/>
              <a:gd name="connsiteX3168" fmla="*/ 9718666 w 12192000"/>
              <a:gd name="connsiteY3168" fmla="*/ 1584960 h 6858000"/>
              <a:gd name="connsiteX3169" fmla="*/ 9714202 w 12192000"/>
              <a:gd name="connsiteY3169" fmla="*/ 1584960 h 6858000"/>
              <a:gd name="connsiteX3170" fmla="*/ 9718666 w 12192000"/>
              <a:gd name="connsiteY3170" fmla="*/ 1541197 h 6858000"/>
              <a:gd name="connsiteX3171" fmla="*/ 9743218 w 12192000"/>
              <a:gd name="connsiteY3171" fmla="*/ 1507878 h 6858000"/>
              <a:gd name="connsiteX3172" fmla="*/ 9767772 w 12192000"/>
              <a:gd name="connsiteY3172" fmla="*/ 1465608 h 6858000"/>
              <a:gd name="connsiteX3173" fmla="*/ 9790094 w 12192000"/>
              <a:gd name="connsiteY3173" fmla="*/ 1414884 h 6858000"/>
              <a:gd name="connsiteX3174" fmla="*/ 9812414 w 12192000"/>
              <a:gd name="connsiteY3174" fmla="*/ 1370127 h 6858000"/>
              <a:gd name="connsiteX3175" fmla="*/ 9839200 w 12192000"/>
              <a:gd name="connsiteY3175" fmla="*/ 1330344 h 6858000"/>
              <a:gd name="connsiteX3176" fmla="*/ 9839200 w 12192000"/>
              <a:gd name="connsiteY3176" fmla="*/ 1318409 h 6858000"/>
              <a:gd name="connsiteX3177" fmla="*/ 9848129 w 12192000"/>
              <a:gd name="connsiteY3177" fmla="*/ 1318409 h 6858000"/>
              <a:gd name="connsiteX3178" fmla="*/ 9884959 w 12192000"/>
              <a:gd name="connsiteY3178" fmla="*/ 1270170 h 6858000"/>
              <a:gd name="connsiteX3179" fmla="*/ 9928485 w 12192000"/>
              <a:gd name="connsiteY3179" fmla="*/ 1218949 h 6858000"/>
              <a:gd name="connsiteX3180" fmla="*/ 9950806 w 12192000"/>
              <a:gd name="connsiteY3180" fmla="*/ 1159273 h 6858000"/>
              <a:gd name="connsiteX3181" fmla="*/ 9928485 w 12192000"/>
              <a:gd name="connsiteY3181" fmla="*/ 1135403 h 6858000"/>
              <a:gd name="connsiteX3182" fmla="*/ 9906163 w 12192000"/>
              <a:gd name="connsiteY3182" fmla="*/ 1139382 h 6858000"/>
              <a:gd name="connsiteX3183" fmla="*/ 9915092 w 12192000"/>
              <a:gd name="connsiteY3183" fmla="*/ 1095619 h 6858000"/>
              <a:gd name="connsiteX3184" fmla="*/ 9879378 w 12192000"/>
              <a:gd name="connsiteY3184" fmla="*/ 1083684 h 6858000"/>
              <a:gd name="connsiteX3185" fmla="*/ 9865985 w 12192000"/>
              <a:gd name="connsiteY3185" fmla="*/ 1122473 h 6858000"/>
              <a:gd name="connsiteX3186" fmla="*/ 9839200 w 12192000"/>
              <a:gd name="connsiteY3186" fmla="*/ 1155295 h 6858000"/>
              <a:gd name="connsiteX3187" fmla="*/ 9848129 w 12192000"/>
              <a:gd name="connsiteY3187" fmla="*/ 1123468 h 6858000"/>
              <a:gd name="connsiteX3188" fmla="*/ 9865985 w 12192000"/>
              <a:gd name="connsiteY3188" fmla="*/ 1095619 h 6858000"/>
              <a:gd name="connsiteX3189" fmla="*/ 9883842 w 12192000"/>
              <a:gd name="connsiteY3189" fmla="*/ 1055835 h 6858000"/>
              <a:gd name="connsiteX3190" fmla="*/ 9901700 w 12192000"/>
              <a:gd name="connsiteY3190" fmla="*/ 1016051 h 6858000"/>
              <a:gd name="connsiteX3191" fmla="*/ 9906163 w 12192000"/>
              <a:gd name="connsiteY3191" fmla="*/ 1002625 h 6858000"/>
              <a:gd name="connsiteX3192" fmla="*/ 9910628 w 12192000"/>
              <a:gd name="connsiteY3192" fmla="*/ 992181 h 6858000"/>
              <a:gd name="connsiteX3193" fmla="*/ 9901700 w 12192000"/>
              <a:gd name="connsiteY3193" fmla="*/ 995165 h 6858000"/>
              <a:gd name="connsiteX3194" fmla="*/ 9892770 w 12192000"/>
              <a:gd name="connsiteY3194" fmla="*/ 1004116 h 6858000"/>
              <a:gd name="connsiteX3195" fmla="*/ 9874914 w 12192000"/>
              <a:gd name="connsiteY3195" fmla="*/ 1035944 h 6858000"/>
              <a:gd name="connsiteX3196" fmla="*/ 9861522 w 12192000"/>
              <a:gd name="connsiteY3196" fmla="*/ 1047879 h 6858000"/>
              <a:gd name="connsiteX3197" fmla="*/ 9861522 w 12192000"/>
              <a:gd name="connsiteY3197" fmla="*/ 1012074 h 6858000"/>
              <a:gd name="connsiteX3198" fmla="*/ 9883842 w 12192000"/>
              <a:gd name="connsiteY3198" fmla="*/ 984225 h 6858000"/>
              <a:gd name="connsiteX3199" fmla="*/ 9896118 w 12192000"/>
              <a:gd name="connsiteY3199" fmla="*/ 974279 h 6858000"/>
              <a:gd name="connsiteX3200" fmla="*/ 9901700 w 12192000"/>
              <a:gd name="connsiteY3200" fmla="*/ 952397 h 6858000"/>
              <a:gd name="connsiteX3201" fmla="*/ 9927926 w 12192000"/>
              <a:gd name="connsiteY3201" fmla="*/ 926538 h 6858000"/>
              <a:gd name="connsiteX3202" fmla="*/ 9937413 w 12192000"/>
              <a:gd name="connsiteY3202" fmla="*/ 900679 h 6858000"/>
              <a:gd name="connsiteX3203" fmla="*/ 9918998 w 12192000"/>
              <a:gd name="connsiteY3203" fmla="*/ 898690 h 6858000"/>
              <a:gd name="connsiteX3204" fmla="*/ 9897235 w 12192000"/>
              <a:gd name="connsiteY3204" fmla="*/ 896701 h 6858000"/>
              <a:gd name="connsiteX3205" fmla="*/ 9911744 w 12192000"/>
              <a:gd name="connsiteY3205" fmla="*/ 876312 h 6858000"/>
              <a:gd name="connsiteX3206" fmla="*/ 9919556 w 12192000"/>
              <a:gd name="connsiteY3206" fmla="*/ 852938 h 6858000"/>
              <a:gd name="connsiteX3207" fmla="*/ 9906163 w 12192000"/>
              <a:gd name="connsiteY3207" fmla="*/ 841003 h 6858000"/>
              <a:gd name="connsiteX3208" fmla="*/ 9888307 w 12192000"/>
              <a:gd name="connsiteY3208" fmla="*/ 829068 h 6858000"/>
              <a:gd name="connsiteX3209" fmla="*/ 9897793 w 12192000"/>
              <a:gd name="connsiteY3209" fmla="*/ 811165 h 6858000"/>
              <a:gd name="connsiteX3210" fmla="*/ 9910628 w 12192000"/>
              <a:gd name="connsiteY3210" fmla="*/ 793263 h 6858000"/>
              <a:gd name="connsiteX3211" fmla="*/ 9865985 w 12192000"/>
              <a:gd name="connsiteY3211" fmla="*/ 785305 h 6858000"/>
              <a:gd name="connsiteX3212" fmla="*/ 9843664 w 12192000"/>
              <a:gd name="connsiteY3212" fmla="*/ 821111 h 6858000"/>
              <a:gd name="connsiteX3213" fmla="*/ 9879378 w 12192000"/>
              <a:gd name="connsiteY3213" fmla="*/ 841003 h 6858000"/>
              <a:gd name="connsiteX3214" fmla="*/ 9874356 w 12192000"/>
              <a:gd name="connsiteY3214" fmla="*/ 865868 h 6858000"/>
              <a:gd name="connsiteX3215" fmla="*/ 9865985 w 12192000"/>
              <a:gd name="connsiteY3215" fmla="*/ 884766 h 6858000"/>
              <a:gd name="connsiteX3216" fmla="*/ 9860405 w 12192000"/>
              <a:gd name="connsiteY3216" fmla="*/ 900679 h 6858000"/>
              <a:gd name="connsiteX3217" fmla="*/ 9848129 w 12192000"/>
              <a:gd name="connsiteY3217" fmla="*/ 916592 h 6858000"/>
              <a:gd name="connsiteX3218" fmla="*/ 9834177 w 12192000"/>
              <a:gd name="connsiteY3218" fmla="*/ 906646 h 6858000"/>
              <a:gd name="connsiteX3219" fmla="*/ 9816879 w 12192000"/>
              <a:gd name="connsiteY3219" fmla="*/ 908636 h 6858000"/>
              <a:gd name="connsiteX3220" fmla="*/ 9803486 w 12192000"/>
              <a:gd name="connsiteY3220" fmla="*/ 916592 h 6858000"/>
              <a:gd name="connsiteX3221" fmla="*/ 9834736 w 12192000"/>
              <a:gd name="connsiteY3221" fmla="*/ 928527 h 6858000"/>
              <a:gd name="connsiteX3222" fmla="*/ 9803486 w 12192000"/>
              <a:gd name="connsiteY3222" fmla="*/ 936485 h 6858000"/>
              <a:gd name="connsiteX3223" fmla="*/ 9768330 w 12192000"/>
              <a:gd name="connsiteY3223" fmla="*/ 970301 h 6858000"/>
              <a:gd name="connsiteX3224" fmla="*/ 9736522 w 12192000"/>
              <a:gd name="connsiteY3224" fmla="*/ 1004116 h 6858000"/>
              <a:gd name="connsiteX3225" fmla="*/ 9732058 w 12192000"/>
              <a:gd name="connsiteY3225" fmla="*/ 992181 h 6858000"/>
              <a:gd name="connsiteX3226" fmla="*/ 9748241 w 12192000"/>
              <a:gd name="connsiteY3226" fmla="*/ 958365 h 6858000"/>
              <a:gd name="connsiteX3227" fmla="*/ 9767772 w 12192000"/>
              <a:gd name="connsiteY3227" fmla="*/ 924549 h 6858000"/>
              <a:gd name="connsiteX3228" fmla="*/ 9803486 w 12192000"/>
              <a:gd name="connsiteY3228" fmla="*/ 896701 h 6858000"/>
              <a:gd name="connsiteX3229" fmla="*/ 9827480 w 12192000"/>
              <a:gd name="connsiteY3229" fmla="*/ 815144 h 6858000"/>
              <a:gd name="connsiteX3230" fmla="*/ 9874914 w 12192000"/>
              <a:gd name="connsiteY3230" fmla="*/ 733587 h 6858000"/>
              <a:gd name="connsiteX3231" fmla="*/ 9855382 w 12192000"/>
              <a:gd name="connsiteY3231" fmla="*/ 705241 h 6858000"/>
              <a:gd name="connsiteX3232" fmla="*/ 9852592 w 12192000"/>
              <a:gd name="connsiteY3232" fmla="*/ 673911 h 6858000"/>
              <a:gd name="connsiteX3233" fmla="*/ 9863195 w 12192000"/>
              <a:gd name="connsiteY3233" fmla="*/ 664960 h 6858000"/>
              <a:gd name="connsiteX3234" fmla="*/ 9857057 w 12192000"/>
              <a:gd name="connsiteY3234" fmla="*/ 650041 h 6858000"/>
              <a:gd name="connsiteX3235" fmla="*/ 9892214 w 12192000"/>
              <a:gd name="connsiteY3235" fmla="*/ 590863 h 6858000"/>
              <a:gd name="connsiteX3236" fmla="*/ 9910628 w 12192000"/>
              <a:gd name="connsiteY3236" fmla="*/ 534668 h 6858000"/>
              <a:gd name="connsiteX3237" fmla="*/ 9918998 w 12192000"/>
              <a:gd name="connsiteY3237" fmla="*/ 488419 h 6858000"/>
              <a:gd name="connsiteX3238" fmla="*/ 9950806 w 12192000"/>
              <a:gd name="connsiteY3238" fmla="*/ 451123 h 6858000"/>
              <a:gd name="connsiteX3239" fmla="*/ 9963640 w 12192000"/>
              <a:gd name="connsiteY3239" fmla="*/ 425760 h 6858000"/>
              <a:gd name="connsiteX3240" fmla="*/ 9946342 w 12192000"/>
              <a:gd name="connsiteY3240" fmla="*/ 403382 h 6858000"/>
              <a:gd name="connsiteX3241" fmla="*/ 9919556 w 12192000"/>
              <a:gd name="connsiteY3241" fmla="*/ 411339 h 6858000"/>
              <a:gd name="connsiteX3242" fmla="*/ 9903932 w 12192000"/>
              <a:gd name="connsiteY3242" fmla="*/ 425760 h 6858000"/>
              <a:gd name="connsiteX3243" fmla="*/ 9901700 w 12192000"/>
              <a:gd name="connsiteY3243" fmla="*/ 443165 h 6858000"/>
              <a:gd name="connsiteX3244" fmla="*/ 9906163 w 12192000"/>
              <a:gd name="connsiteY3244" fmla="*/ 463058 h 6858000"/>
              <a:gd name="connsiteX3245" fmla="*/ 9860405 w 12192000"/>
              <a:gd name="connsiteY3245" fmla="*/ 499360 h 6858000"/>
              <a:gd name="connsiteX3246" fmla="*/ 9834736 w 12192000"/>
              <a:gd name="connsiteY3246" fmla="*/ 550582 h 6858000"/>
              <a:gd name="connsiteX3247" fmla="*/ 9799022 w 12192000"/>
              <a:gd name="connsiteY3247" fmla="*/ 590366 h 6858000"/>
              <a:gd name="connsiteX3248" fmla="*/ 9763308 w 12192000"/>
              <a:gd name="connsiteY3248" fmla="*/ 630150 h 6858000"/>
              <a:gd name="connsiteX3249" fmla="*/ 9768888 w 12192000"/>
              <a:gd name="connsiteY3249" fmla="*/ 636615 h 6858000"/>
              <a:gd name="connsiteX3250" fmla="*/ 9767772 w 12192000"/>
              <a:gd name="connsiteY3250" fmla="*/ 646063 h 6858000"/>
              <a:gd name="connsiteX3251" fmla="*/ 9756611 w 12192000"/>
              <a:gd name="connsiteY3251" fmla="*/ 654517 h 6858000"/>
              <a:gd name="connsiteX3252" fmla="*/ 9758844 w 12192000"/>
              <a:gd name="connsiteY3252" fmla="*/ 665955 h 6858000"/>
              <a:gd name="connsiteX3253" fmla="*/ 9749915 w 12192000"/>
              <a:gd name="connsiteY3253" fmla="*/ 693804 h 6858000"/>
              <a:gd name="connsiteX3254" fmla="*/ 9691880 w 12192000"/>
              <a:gd name="connsiteY3254" fmla="*/ 733587 h 6858000"/>
              <a:gd name="connsiteX3255" fmla="*/ 9678487 w 12192000"/>
              <a:gd name="connsiteY3255" fmla="*/ 741544 h 6858000"/>
              <a:gd name="connsiteX3256" fmla="*/ 9679045 w 12192000"/>
              <a:gd name="connsiteY3256" fmla="*/ 731598 h 6858000"/>
              <a:gd name="connsiteX3257" fmla="*/ 9682952 w 12192000"/>
              <a:gd name="connsiteY3257" fmla="*/ 721651 h 6858000"/>
              <a:gd name="connsiteX3258" fmla="*/ 9692996 w 12192000"/>
              <a:gd name="connsiteY3258" fmla="*/ 706236 h 6858000"/>
              <a:gd name="connsiteX3259" fmla="*/ 9682952 w 12192000"/>
              <a:gd name="connsiteY3259" fmla="*/ 681868 h 6858000"/>
              <a:gd name="connsiteX3260" fmla="*/ 9626591 w 12192000"/>
              <a:gd name="connsiteY3260" fmla="*/ 666949 h 6858000"/>
              <a:gd name="connsiteX3261" fmla="*/ 9566881 w 12192000"/>
              <a:gd name="connsiteY3261" fmla="*/ 669932 h 6858000"/>
              <a:gd name="connsiteX3262" fmla="*/ 9579158 w 12192000"/>
              <a:gd name="connsiteY3262" fmla="*/ 653025 h 6858000"/>
              <a:gd name="connsiteX3263" fmla="*/ 9571346 w 12192000"/>
              <a:gd name="connsiteY3263" fmla="*/ 630150 h 6858000"/>
              <a:gd name="connsiteX3264" fmla="*/ 9589203 w 12192000"/>
              <a:gd name="connsiteY3264" fmla="*/ 602301 h 6858000"/>
              <a:gd name="connsiteX3265" fmla="*/ 9597573 w 12192000"/>
              <a:gd name="connsiteY3265" fmla="*/ 582408 h 6858000"/>
              <a:gd name="connsiteX3266" fmla="*/ 9615988 w 12192000"/>
              <a:gd name="connsiteY3266" fmla="*/ 562517 h 6858000"/>
              <a:gd name="connsiteX3267" fmla="*/ 9607059 w 12192000"/>
              <a:gd name="connsiteY3267" fmla="*/ 554063 h 6858000"/>
              <a:gd name="connsiteX3268" fmla="*/ 9611524 w 12192000"/>
              <a:gd name="connsiteY3268" fmla="*/ 542625 h 6858000"/>
              <a:gd name="connsiteX3269" fmla="*/ 9622684 w 12192000"/>
              <a:gd name="connsiteY3269" fmla="*/ 532679 h 6858000"/>
              <a:gd name="connsiteX3270" fmla="*/ 9620452 w 12192000"/>
              <a:gd name="connsiteY3270" fmla="*/ 522733 h 6858000"/>
              <a:gd name="connsiteX3271" fmla="*/ 9647238 w 12192000"/>
              <a:gd name="connsiteY3271" fmla="*/ 452614 h 6858000"/>
              <a:gd name="connsiteX3272" fmla="*/ 9674024 w 12192000"/>
              <a:gd name="connsiteY3272" fmla="*/ 379511 h 6858000"/>
              <a:gd name="connsiteX3273" fmla="*/ 9698018 w 12192000"/>
              <a:gd name="connsiteY3273" fmla="*/ 346690 h 6858000"/>
              <a:gd name="connsiteX3274" fmla="*/ 9691880 w 12192000"/>
              <a:gd name="connsiteY3274" fmla="*/ 307901 h 6858000"/>
              <a:gd name="connsiteX3275" fmla="*/ 9682394 w 12192000"/>
              <a:gd name="connsiteY3275" fmla="*/ 302928 h 6858000"/>
              <a:gd name="connsiteX3276" fmla="*/ 9669559 w 12192000"/>
              <a:gd name="connsiteY3276" fmla="*/ 303922 h 6858000"/>
              <a:gd name="connsiteX3277" fmla="*/ 9643332 w 12192000"/>
              <a:gd name="connsiteY3277" fmla="*/ 365090 h 6858000"/>
              <a:gd name="connsiteX3278" fmla="*/ 9620452 w 12192000"/>
              <a:gd name="connsiteY3278" fmla="*/ 423274 h 6858000"/>
              <a:gd name="connsiteX3279" fmla="*/ 9585854 w 12192000"/>
              <a:gd name="connsiteY3279" fmla="*/ 447641 h 6858000"/>
              <a:gd name="connsiteX3280" fmla="*/ 9598131 w 12192000"/>
              <a:gd name="connsiteY3280" fmla="*/ 474993 h 6858000"/>
              <a:gd name="connsiteX3281" fmla="*/ 9569114 w 12192000"/>
              <a:gd name="connsiteY3281" fmla="*/ 505328 h 6858000"/>
              <a:gd name="connsiteX3282" fmla="*/ 9540096 w 12192000"/>
              <a:gd name="connsiteY3282" fmla="*/ 538647 h 6858000"/>
              <a:gd name="connsiteX3283" fmla="*/ 9526703 w 12192000"/>
              <a:gd name="connsiteY3283" fmla="*/ 506819 h 6858000"/>
              <a:gd name="connsiteX3284" fmla="*/ 9560184 w 12192000"/>
              <a:gd name="connsiteY3284" fmla="*/ 462063 h 6858000"/>
              <a:gd name="connsiteX3285" fmla="*/ 9580274 w 12192000"/>
              <a:gd name="connsiteY3285" fmla="*/ 411339 h 6858000"/>
              <a:gd name="connsiteX3286" fmla="*/ 9599248 w 12192000"/>
              <a:gd name="connsiteY3286" fmla="*/ 379511 h 6858000"/>
              <a:gd name="connsiteX3287" fmla="*/ 9584738 w 12192000"/>
              <a:gd name="connsiteY3287" fmla="*/ 347685 h 6858000"/>
              <a:gd name="connsiteX3288" fmla="*/ 9620452 w 12192000"/>
              <a:gd name="connsiteY3288" fmla="*/ 272096 h 6858000"/>
              <a:gd name="connsiteX3289" fmla="*/ 9629939 w 12192000"/>
              <a:gd name="connsiteY3289" fmla="*/ 223858 h 6858000"/>
              <a:gd name="connsiteX3290" fmla="*/ 9656166 w 12192000"/>
              <a:gd name="connsiteY3290" fmla="*/ 172636 h 6858000"/>
              <a:gd name="connsiteX3291" fmla="*/ 9660072 w 12192000"/>
              <a:gd name="connsiteY3291" fmla="*/ 150258 h 6858000"/>
              <a:gd name="connsiteX3292" fmla="*/ 9660630 w 12192000"/>
              <a:gd name="connsiteY3292" fmla="*/ 124895 h 6858000"/>
              <a:gd name="connsiteX3293" fmla="*/ 9677372 w 12192000"/>
              <a:gd name="connsiteY3293" fmla="*/ 107988 h 6858000"/>
              <a:gd name="connsiteX3294" fmla="*/ 9660630 w 12192000"/>
              <a:gd name="connsiteY3294" fmla="*/ 85112 h 6858000"/>
              <a:gd name="connsiteX3295" fmla="*/ 9602596 w 12192000"/>
              <a:gd name="connsiteY3295" fmla="*/ 128874 h 6858000"/>
              <a:gd name="connsiteX3296" fmla="*/ 9589203 w 12192000"/>
              <a:gd name="connsiteY3296" fmla="*/ 162690 h 6858000"/>
              <a:gd name="connsiteX3297" fmla="*/ 9575810 w 12192000"/>
              <a:gd name="connsiteY3297" fmla="*/ 196506 h 6858000"/>
              <a:gd name="connsiteX3298" fmla="*/ 9557953 w 12192000"/>
              <a:gd name="connsiteY3298" fmla="*/ 228333 h 6858000"/>
              <a:gd name="connsiteX3299" fmla="*/ 9560184 w 12192000"/>
              <a:gd name="connsiteY3299" fmla="*/ 242258 h 6858000"/>
              <a:gd name="connsiteX3300" fmla="*/ 9549024 w 12192000"/>
              <a:gd name="connsiteY3300" fmla="*/ 256182 h 6858000"/>
              <a:gd name="connsiteX3301" fmla="*/ 9522238 w 12192000"/>
              <a:gd name="connsiteY3301" fmla="*/ 276073 h 6858000"/>
              <a:gd name="connsiteX3302" fmla="*/ 9486525 w 12192000"/>
              <a:gd name="connsiteY3302" fmla="*/ 347685 h 6858000"/>
              <a:gd name="connsiteX3303" fmla="*/ 9474806 w 12192000"/>
              <a:gd name="connsiteY3303" fmla="*/ 367080 h 6858000"/>
              <a:gd name="connsiteX3304" fmla="*/ 9459740 w 12192000"/>
              <a:gd name="connsiteY3304" fmla="*/ 383490 h 6858000"/>
              <a:gd name="connsiteX3305" fmla="*/ 9464204 w 12192000"/>
              <a:gd name="connsiteY3305" fmla="*/ 395425 h 6858000"/>
              <a:gd name="connsiteX3306" fmla="*/ 9455275 w 12192000"/>
              <a:gd name="connsiteY3306" fmla="*/ 407360 h 6858000"/>
              <a:gd name="connsiteX3307" fmla="*/ 9428490 w 12192000"/>
              <a:gd name="connsiteY3307" fmla="*/ 431230 h 6858000"/>
              <a:gd name="connsiteX3308" fmla="*/ 9432396 w 12192000"/>
              <a:gd name="connsiteY3308" fmla="*/ 410841 h 6858000"/>
              <a:gd name="connsiteX3309" fmla="*/ 9446347 w 12192000"/>
              <a:gd name="connsiteY3309" fmla="*/ 387469 h 6858000"/>
              <a:gd name="connsiteX3310" fmla="*/ 9440766 w 12192000"/>
              <a:gd name="connsiteY3310" fmla="*/ 382495 h 6858000"/>
              <a:gd name="connsiteX3311" fmla="*/ 9441882 w 12192000"/>
              <a:gd name="connsiteY3311" fmla="*/ 371555 h 6858000"/>
              <a:gd name="connsiteX3312" fmla="*/ 9456950 w 12192000"/>
              <a:gd name="connsiteY3312" fmla="*/ 363101 h 6858000"/>
              <a:gd name="connsiteX3313" fmla="*/ 9455275 w 12192000"/>
              <a:gd name="connsiteY3313" fmla="*/ 351663 h 6858000"/>
              <a:gd name="connsiteX3314" fmla="*/ 9492105 w 12192000"/>
              <a:gd name="connsiteY3314" fmla="*/ 258171 h 6858000"/>
              <a:gd name="connsiteX3315" fmla="*/ 9522238 w 12192000"/>
              <a:gd name="connsiteY3315" fmla="*/ 164679 h 6858000"/>
              <a:gd name="connsiteX3316" fmla="*/ 9528376 w 12192000"/>
              <a:gd name="connsiteY3316" fmla="*/ 148766 h 6858000"/>
              <a:gd name="connsiteX3317" fmla="*/ 9517775 w 12192000"/>
              <a:gd name="connsiteY3317" fmla="*/ 132853 h 6858000"/>
              <a:gd name="connsiteX3318" fmla="*/ 9513310 w 12192000"/>
              <a:gd name="connsiteY3318" fmla="*/ 132853 h 6858000"/>
              <a:gd name="connsiteX3319" fmla="*/ 9556836 w 12192000"/>
              <a:gd name="connsiteY3319" fmla="*/ 65717 h 6858000"/>
              <a:gd name="connsiteX3320" fmla="*/ 9580274 w 12192000"/>
              <a:gd name="connsiteY3320" fmla="*/ 1566 h 6858000"/>
              <a:gd name="connsiteX3321" fmla="*/ 9562418 w 12192000"/>
              <a:gd name="connsiteY3321" fmla="*/ 1068 h 6858000"/>
              <a:gd name="connsiteX3322" fmla="*/ 9544560 w 12192000"/>
              <a:gd name="connsiteY3322" fmla="*/ 9522 h 6858000"/>
              <a:gd name="connsiteX3323" fmla="*/ 9526703 w 12192000"/>
              <a:gd name="connsiteY3323" fmla="*/ 37371 h 6858000"/>
              <a:gd name="connsiteX3324" fmla="*/ 9514427 w 12192000"/>
              <a:gd name="connsiteY3324" fmla="*/ 53782 h 6858000"/>
              <a:gd name="connsiteX3325" fmla="*/ 9508846 w 12192000"/>
              <a:gd name="connsiteY3325" fmla="*/ 73176 h 6858000"/>
              <a:gd name="connsiteX3326" fmla="*/ 9482619 w 12192000"/>
              <a:gd name="connsiteY3326" fmla="*/ 101522 h 6858000"/>
              <a:gd name="connsiteX3327" fmla="*/ 9459740 w 12192000"/>
              <a:gd name="connsiteY3327" fmla="*/ 132853 h 6858000"/>
              <a:gd name="connsiteX3328" fmla="*/ 9294562 w 12192000"/>
              <a:gd name="connsiteY3328" fmla="*/ 391447 h 6858000"/>
              <a:gd name="connsiteX3329" fmla="*/ 9275590 w 12192000"/>
              <a:gd name="connsiteY3329" fmla="*/ 406366 h 6858000"/>
              <a:gd name="connsiteX3330" fmla="*/ 9276706 w 12192000"/>
              <a:gd name="connsiteY3330" fmla="*/ 427252 h 6858000"/>
              <a:gd name="connsiteX3331" fmla="*/ 9249920 w 12192000"/>
              <a:gd name="connsiteY3331" fmla="*/ 467036 h 6858000"/>
              <a:gd name="connsiteX3332" fmla="*/ 9214764 w 12192000"/>
              <a:gd name="connsiteY3332" fmla="*/ 524225 h 6858000"/>
              <a:gd name="connsiteX3333" fmla="*/ 9196349 w 12192000"/>
              <a:gd name="connsiteY3333" fmla="*/ 578431 h 6858000"/>
              <a:gd name="connsiteX3334" fmla="*/ 9147243 w 12192000"/>
              <a:gd name="connsiteY3334" fmla="*/ 646063 h 6858000"/>
              <a:gd name="connsiteX3335" fmla="*/ 9151706 w 12192000"/>
              <a:gd name="connsiteY3335" fmla="*/ 673911 h 6858000"/>
              <a:gd name="connsiteX3336" fmla="*/ 9094788 w 12192000"/>
              <a:gd name="connsiteY3336" fmla="*/ 749998 h 6858000"/>
              <a:gd name="connsiteX3337" fmla="*/ 9044566 w 12192000"/>
              <a:gd name="connsiteY3337" fmla="*/ 829068 h 6858000"/>
              <a:gd name="connsiteX3338" fmla="*/ 9037311 w 12192000"/>
              <a:gd name="connsiteY3338" fmla="*/ 849954 h 6858000"/>
              <a:gd name="connsiteX3339" fmla="*/ 9026708 w 12192000"/>
              <a:gd name="connsiteY3339" fmla="*/ 864873 h 6858000"/>
              <a:gd name="connsiteX3340" fmla="*/ 8986530 w 12192000"/>
              <a:gd name="connsiteY3340" fmla="*/ 928527 h 6858000"/>
              <a:gd name="connsiteX3341" fmla="*/ 8990994 w 12192000"/>
              <a:gd name="connsiteY3341" fmla="*/ 940462 h 6858000"/>
              <a:gd name="connsiteX3342" fmla="*/ 8982066 w 12192000"/>
              <a:gd name="connsiteY3342" fmla="*/ 952397 h 6858000"/>
              <a:gd name="connsiteX3343" fmla="*/ 8956397 w 12192000"/>
              <a:gd name="connsiteY3343" fmla="*/ 973781 h 6858000"/>
              <a:gd name="connsiteX3344" fmla="*/ 8937423 w 12192000"/>
              <a:gd name="connsiteY3344" fmla="*/ 1004116 h 6858000"/>
              <a:gd name="connsiteX3345" fmla="*/ 8939098 w 12192000"/>
              <a:gd name="connsiteY3345" fmla="*/ 1021522 h 6858000"/>
              <a:gd name="connsiteX3346" fmla="*/ 8924030 w 12192000"/>
              <a:gd name="connsiteY3346" fmla="*/ 1035944 h 6858000"/>
              <a:gd name="connsiteX3347" fmla="*/ 8903383 w 12192000"/>
              <a:gd name="connsiteY3347" fmla="*/ 1094624 h 6858000"/>
              <a:gd name="connsiteX3348" fmla="*/ 8885663 w 12192000"/>
              <a:gd name="connsiteY3348" fmla="*/ 1119609 h 6858000"/>
              <a:gd name="connsiteX3349" fmla="*/ 8890557 w 12192000"/>
              <a:gd name="connsiteY3349" fmla="*/ 1095619 h 6858000"/>
              <a:gd name="connsiteX3350" fmla="*/ 8854843 w 12192000"/>
              <a:gd name="connsiteY3350" fmla="*/ 1083684 h 6858000"/>
              <a:gd name="connsiteX3351" fmla="*/ 8841450 w 12192000"/>
              <a:gd name="connsiteY3351" fmla="*/ 1122473 h 6858000"/>
              <a:gd name="connsiteX3352" fmla="*/ 8814665 w 12192000"/>
              <a:gd name="connsiteY3352" fmla="*/ 1155294 h 6858000"/>
              <a:gd name="connsiteX3353" fmla="*/ 8823593 w 12192000"/>
              <a:gd name="connsiteY3353" fmla="*/ 1123468 h 6858000"/>
              <a:gd name="connsiteX3354" fmla="*/ 8841450 w 12192000"/>
              <a:gd name="connsiteY3354" fmla="*/ 1095619 h 6858000"/>
              <a:gd name="connsiteX3355" fmla="*/ 8859307 w 12192000"/>
              <a:gd name="connsiteY3355" fmla="*/ 1055835 h 6858000"/>
              <a:gd name="connsiteX3356" fmla="*/ 8877164 w 12192000"/>
              <a:gd name="connsiteY3356" fmla="*/ 1016051 h 6858000"/>
              <a:gd name="connsiteX3357" fmla="*/ 8881629 w 12192000"/>
              <a:gd name="connsiteY3357" fmla="*/ 1002624 h 6858000"/>
              <a:gd name="connsiteX3358" fmla="*/ 8886092 w 12192000"/>
              <a:gd name="connsiteY3358" fmla="*/ 992181 h 6858000"/>
              <a:gd name="connsiteX3359" fmla="*/ 8877164 w 12192000"/>
              <a:gd name="connsiteY3359" fmla="*/ 995165 h 6858000"/>
              <a:gd name="connsiteX3360" fmla="*/ 8868235 w 12192000"/>
              <a:gd name="connsiteY3360" fmla="*/ 1004116 h 6858000"/>
              <a:gd name="connsiteX3361" fmla="*/ 8850379 w 12192000"/>
              <a:gd name="connsiteY3361" fmla="*/ 1035944 h 6858000"/>
              <a:gd name="connsiteX3362" fmla="*/ 8836986 w 12192000"/>
              <a:gd name="connsiteY3362" fmla="*/ 1047879 h 6858000"/>
              <a:gd name="connsiteX3363" fmla="*/ 8836986 w 12192000"/>
              <a:gd name="connsiteY3363" fmla="*/ 1012073 h 6858000"/>
              <a:gd name="connsiteX3364" fmla="*/ 8859307 w 12192000"/>
              <a:gd name="connsiteY3364" fmla="*/ 984225 h 6858000"/>
              <a:gd name="connsiteX3365" fmla="*/ 8871584 w 12192000"/>
              <a:gd name="connsiteY3365" fmla="*/ 974279 h 6858000"/>
              <a:gd name="connsiteX3366" fmla="*/ 8877164 w 12192000"/>
              <a:gd name="connsiteY3366" fmla="*/ 952397 h 6858000"/>
              <a:gd name="connsiteX3367" fmla="*/ 8903392 w 12192000"/>
              <a:gd name="connsiteY3367" fmla="*/ 926538 h 6858000"/>
              <a:gd name="connsiteX3368" fmla="*/ 8912878 w 12192000"/>
              <a:gd name="connsiteY3368" fmla="*/ 900678 h 6858000"/>
              <a:gd name="connsiteX3369" fmla="*/ 8894464 w 12192000"/>
              <a:gd name="connsiteY3369" fmla="*/ 898690 h 6858000"/>
              <a:gd name="connsiteX3370" fmla="*/ 8872700 w 12192000"/>
              <a:gd name="connsiteY3370" fmla="*/ 896701 h 6858000"/>
              <a:gd name="connsiteX3371" fmla="*/ 8887209 w 12192000"/>
              <a:gd name="connsiteY3371" fmla="*/ 876312 h 6858000"/>
              <a:gd name="connsiteX3372" fmla="*/ 8895022 w 12192000"/>
              <a:gd name="connsiteY3372" fmla="*/ 852938 h 6858000"/>
              <a:gd name="connsiteX3373" fmla="*/ 8881629 w 12192000"/>
              <a:gd name="connsiteY3373" fmla="*/ 841003 h 6858000"/>
              <a:gd name="connsiteX3374" fmla="*/ 8863772 w 12192000"/>
              <a:gd name="connsiteY3374" fmla="*/ 829068 h 6858000"/>
              <a:gd name="connsiteX3375" fmla="*/ 8873258 w 12192000"/>
              <a:gd name="connsiteY3375" fmla="*/ 811165 h 6858000"/>
              <a:gd name="connsiteX3376" fmla="*/ 8886092 w 12192000"/>
              <a:gd name="connsiteY3376" fmla="*/ 793263 h 6858000"/>
              <a:gd name="connsiteX3377" fmla="*/ 8841450 w 12192000"/>
              <a:gd name="connsiteY3377" fmla="*/ 785305 h 6858000"/>
              <a:gd name="connsiteX3378" fmla="*/ 8819129 w 12192000"/>
              <a:gd name="connsiteY3378" fmla="*/ 821111 h 6858000"/>
              <a:gd name="connsiteX3379" fmla="*/ 8854843 w 12192000"/>
              <a:gd name="connsiteY3379" fmla="*/ 841003 h 6858000"/>
              <a:gd name="connsiteX3380" fmla="*/ 8849821 w 12192000"/>
              <a:gd name="connsiteY3380" fmla="*/ 865868 h 6858000"/>
              <a:gd name="connsiteX3381" fmla="*/ 8841450 w 12192000"/>
              <a:gd name="connsiteY3381" fmla="*/ 884766 h 6858000"/>
              <a:gd name="connsiteX3382" fmla="*/ 8835870 w 12192000"/>
              <a:gd name="connsiteY3382" fmla="*/ 900678 h 6858000"/>
              <a:gd name="connsiteX3383" fmla="*/ 8823593 w 12192000"/>
              <a:gd name="connsiteY3383" fmla="*/ 916592 h 6858000"/>
              <a:gd name="connsiteX3384" fmla="*/ 8809643 w 12192000"/>
              <a:gd name="connsiteY3384" fmla="*/ 906646 h 6858000"/>
              <a:gd name="connsiteX3385" fmla="*/ 8792344 w 12192000"/>
              <a:gd name="connsiteY3385" fmla="*/ 908636 h 6858000"/>
              <a:gd name="connsiteX3386" fmla="*/ 8778951 w 12192000"/>
              <a:gd name="connsiteY3386" fmla="*/ 916592 h 6858000"/>
              <a:gd name="connsiteX3387" fmla="*/ 8810200 w 12192000"/>
              <a:gd name="connsiteY3387" fmla="*/ 928527 h 6858000"/>
              <a:gd name="connsiteX3388" fmla="*/ 8778951 w 12192000"/>
              <a:gd name="connsiteY3388" fmla="*/ 936485 h 6858000"/>
              <a:gd name="connsiteX3389" fmla="*/ 8743795 w 12192000"/>
              <a:gd name="connsiteY3389" fmla="*/ 970300 h 6858000"/>
              <a:gd name="connsiteX3390" fmla="*/ 8711987 w 12192000"/>
              <a:gd name="connsiteY3390" fmla="*/ 1004116 h 6858000"/>
              <a:gd name="connsiteX3391" fmla="*/ 8707524 w 12192000"/>
              <a:gd name="connsiteY3391" fmla="*/ 992181 h 6858000"/>
              <a:gd name="connsiteX3392" fmla="*/ 8723706 w 12192000"/>
              <a:gd name="connsiteY3392" fmla="*/ 958365 h 6858000"/>
              <a:gd name="connsiteX3393" fmla="*/ 8743237 w 12192000"/>
              <a:gd name="connsiteY3393" fmla="*/ 924548 h 6858000"/>
              <a:gd name="connsiteX3394" fmla="*/ 8778951 w 12192000"/>
              <a:gd name="connsiteY3394" fmla="*/ 896701 h 6858000"/>
              <a:gd name="connsiteX3395" fmla="*/ 8802947 w 12192000"/>
              <a:gd name="connsiteY3395" fmla="*/ 815144 h 6858000"/>
              <a:gd name="connsiteX3396" fmla="*/ 8850379 w 12192000"/>
              <a:gd name="connsiteY3396" fmla="*/ 733587 h 6858000"/>
              <a:gd name="connsiteX3397" fmla="*/ 8830847 w 12192000"/>
              <a:gd name="connsiteY3397" fmla="*/ 705241 h 6858000"/>
              <a:gd name="connsiteX3398" fmla="*/ 8828058 w 12192000"/>
              <a:gd name="connsiteY3398" fmla="*/ 673911 h 6858000"/>
              <a:gd name="connsiteX3399" fmla="*/ 8838660 w 12192000"/>
              <a:gd name="connsiteY3399" fmla="*/ 664960 h 6858000"/>
              <a:gd name="connsiteX3400" fmla="*/ 8832522 w 12192000"/>
              <a:gd name="connsiteY3400" fmla="*/ 650041 h 6858000"/>
              <a:gd name="connsiteX3401" fmla="*/ 8867677 w 12192000"/>
              <a:gd name="connsiteY3401" fmla="*/ 590863 h 6858000"/>
              <a:gd name="connsiteX3402" fmla="*/ 8886092 w 12192000"/>
              <a:gd name="connsiteY3402" fmla="*/ 534668 h 6858000"/>
              <a:gd name="connsiteX3403" fmla="*/ 8894464 w 12192000"/>
              <a:gd name="connsiteY3403" fmla="*/ 488419 h 6858000"/>
              <a:gd name="connsiteX3404" fmla="*/ 8926270 w 12192000"/>
              <a:gd name="connsiteY3404" fmla="*/ 451122 h 6858000"/>
              <a:gd name="connsiteX3405" fmla="*/ 8939106 w 12192000"/>
              <a:gd name="connsiteY3405" fmla="*/ 425760 h 6858000"/>
              <a:gd name="connsiteX3406" fmla="*/ 8921807 w 12192000"/>
              <a:gd name="connsiteY3406" fmla="*/ 403381 h 6858000"/>
              <a:gd name="connsiteX3407" fmla="*/ 8895022 w 12192000"/>
              <a:gd name="connsiteY3407" fmla="*/ 411339 h 6858000"/>
              <a:gd name="connsiteX3408" fmla="*/ 8879396 w 12192000"/>
              <a:gd name="connsiteY3408" fmla="*/ 425760 h 6858000"/>
              <a:gd name="connsiteX3409" fmla="*/ 8877164 w 12192000"/>
              <a:gd name="connsiteY3409" fmla="*/ 443165 h 6858000"/>
              <a:gd name="connsiteX3410" fmla="*/ 8881629 w 12192000"/>
              <a:gd name="connsiteY3410" fmla="*/ 463058 h 6858000"/>
              <a:gd name="connsiteX3411" fmla="*/ 8835870 w 12192000"/>
              <a:gd name="connsiteY3411" fmla="*/ 499360 h 6858000"/>
              <a:gd name="connsiteX3412" fmla="*/ 8810200 w 12192000"/>
              <a:gd name="connsiteY3412" fmla="*/ 550582 h 6858000"/>
              <a:gd name="connsiteX3413" fmla="*/ 8774487 w 12192000"/>
              <a:gd name="connsiteY3413" fmla="*/ 590366 h 6858000"/>
              <a:gd name="connsiteX3414" fmla="*/ 8738773 w 12192000"/>
              <a:gd name="connsiteY3414" fmla="*/ 630150 h 6858000"/>
              <a:gd name="connsiteX3415" fmla="*/ 8744353 w 12192000"/>
              <a:gd name="connsiteY3415" fmla="*/ 636614 h 6858000"/>
              <a:gd name="connsiteX3416" fmla="*/ 8743237 w 12192000"/>
              <a:gd name="connsiteY3416" fmla="*/ 646062 h 6858000"/>
              <a:gd name="connsiteX3417" fmla="*/ 8732077 w 12192000"/>
              <a:gd name="connsiteY3417" fmla="*/ 654517 h 6858000"/>
              <a:gd name="connsiteX3418" fmla="*/ 8734309 w 12192000"/>
              <a:gd name="connsiteY3418" fmla="*/ 665955 h 6858000"/>
              <a:gd name="connsiteX3419" fmla="*/ 8725381 w 12192000"/>
              <a:gd name="connsiteY3419" fmla="*/ 693803 h 6858000"/>
              <a:gd name="connsiteX3420" fmla="*/ 8667346 w 12192000"/>
              <a:gd name="connsiteY3420" fmla="*/ 733587 h 6858000"/>
              <a:gd name="connsiteX3421" fmla="*/ 8653953 w 12192000"/>
              <a:gd name="connsiteY3421" fmla="*/ 741544 h 6858000"/>
              <a:gd name="connsiteX3422" fmla="*/ 8654510 w 12192000"/>
              <a:gd name="connsiteY3422" fmla="*/ 731598 h 6858000"/>
              <a:gd name="connsiteX3423" fmla="*/ 8658416 w 12192000"/>
              <a:gd name="connsiteY3423" fmla="*/ 721651 h 6858000"/>
              <a:gd name="connsiteX3424" fmla="*/ 8668461 w 12192000"/>
              <a:gd name="connsiteY3424" fmla="*/ 706235 h 6858000"/>
              <a:gd name="connsiteX3425" fmla="*/ 8658416 w 12192000"/>
              <a:gd name="connsiteY3425" fmla="*/ 681868 h 6858000"/>
              <a:gd name="connsiteX3426" fmla="*/ 8602056 w 12192000"/>
              <a:gd name="connsiteY3426" fmla="*/ 666949 h 6858000"/>
              <a:gd name="connsiteX3427" fmla="*/ 8542346 w 12192000"/>
              <a:gd name="connsiteY3427" fmla="*/ 669932 h 6858000"/>
              <a:gd name="connsiteX3428" fmla="*/ 8554623 w 12192000"/>
              <a:gd name="connsiteY3428" fmla="*/ 653025 h 6858000"/>
              <a:gd name="connsiteX3429" fmla="*/ 8546810 w 12192000"/>
              <a:gd name="connsiteY3429" fmla="*/ 630150 h 6858000"/>
              <a:gd name="connsiteX3430" fmla="*/ 8564668 w 12192000"/>
              <a:gd name="connsiteY3430" fmla="*/ 602301 h 6858000"/>
              <a:gd name="connsiteX3431" fmla="*/ 8573038 w 12192000"/>
              <a:gd name="connsiteY3431" fmla="*/ 582408 h 6858000"/>
              <a:gd name="connsiteX3432" fmla="*/ 8591453 w 12192000"/>
              <a:gd name="connsiteY3432" fmla="*/ 562517 h 6858000"/>
              <a:gd name="connsiteX3433" fmla="*/ 8582525 w 12192000"/>
              <a:gd name="connsiteY3433" fmla="*/ 554063 h 6858000"/>
              <a:gd name="connsiteX3434" fmla="*/ 8586988 w 12192000"/>
              <a:gd name="connsiteY3434" fmla="*/ 542624 h 6858000"/>
              <a:gd name="connsiteX3435" fmla="*/ 8598150 w 12192000"/>
              <a:gd name="connsiteY3435" fmla="*/ 532679 h 6858000"/>
              <a:gd name="connsiteX3436" fmla="*/ 8595918 w 12192000"/>
              <a:gd name="connsiteY3436" fmla="*/ 522733 h 6858000"/>
              <a:gd name="connsiteX3437" fmla="*/ 8622703 w 12192000"/>
              <a:gd name="connsiteY3437" fmla="*/ 452614 h 6858000"/>
              <a:gd name="connsiteX3438" fmla="*/ 8649488 w 12192000"/>
              <a:gd name="connsiteY3438" fmla="*/ 379511 h 6858000"/>
              <a:gd name="connsiteX3439" fmla="*/ 8673484 w 12192000"/>
              <a:gd name="connsiteY3439" fmla="*/ 346690 h 6858000"/>
              <a:gd name="connsiteX3440" fmla="*/ 8667346 w 12192000"/>
              <a:gd name="connsiteY3440" fmla="*/ 307901 h 6858000"/>
              <a:gd name="connsiteX3441" fmla="*/ 8657858 w 12192000"/>
              <a:gd name="connsiteY3441" fmla="*/ 302927 h 6858000"/>
              <a:gd name="connsiteX3442" fmla="*/ 8645024 w 12192000"/>
              <a:gd name="connsiteY3442" fmla="*/ 303922 h 6858000"/>
              <a:gd name="connsiteX3443" fmla="*/ 8618796 w 12192000"/>
              <a:gd name="connsiteY3443" fmla="*/ 365090 h 6858000"/>
              <a:gd name="connsiteX3444" fmla="*/ 8595918 w 12192000"/>
              <a:gd name="connsiteY3444" fmla="*/ 423274 h 6858000"/>
              <a:gd name="connsiteX3445" fmla="*/ 8561320 w 12192000"/>
              <a:gd name="connsiteY3445" fmla="*/ 447641 h 6858000"/>
              <a:gd name="connsiteX3446" fmla="*/ 8573596 w 12192000"/>
              <a:gd name="connsiteY3446" fmla="*/ 474993 h 6858000"/>
              <a:gd name="connsiteX3447" fmla="*/ 8544579 w 12192000"/>
              <a:gd name="connsiteY3447" fmla="*/ 505328 h 6858000"/>
              <a:gd name="connsiteX3448" fmla="*/ 8515561 w 12192000"/>
              <a:gd name="connsiteY3448" fmla="*/ 538647 h 6858000"/>
              <a:gd name="connsiteX3449" fmla="*/ 8502168 w 12192000"/>
              <a:gd name="connsiteY3449" fmla="*/ 506819 h 6858000"/>
              <a:gd name="connsiteX3450" fmla="*/ 8535650 w 12192000"/>
              <a:gd name="connsiteY3450" fmla="*/ 462063 h 6858000"/>
              <a:gd name="connsiteX3451" fmla="*/ 8555738 w 12192000"/>
              <a:gd name="connsiteY3451" fmla="*/ 411339 h 6858000"/>
              <a:gd name="connsiteX3452" fmla="*/ 8574712 w 12192000"/>
              <a:gd name="connsiteY3452" fmla="*/ 379511 h 6858000"/>
              <a:gd name="connsiteX3453" fmla="*/ 8560203 w 12192000"/>
              <a:gd name="connsiteY3453" fmla="*/ 347685 h 6858000"/>
              <a:gd name="connsiteX3454" fmla="*/ 8595918 w 12192000"/>
              <a:gd name="connsiteY3454" fmla="*/ 272096 h 6858000"/>
              <a:gd name="connsiteX3455" fmla="*/ 8605404 w 12192000"/>
              <a:gd name="connsiteY3455" fmla="*/ 223858 h 6858000"/>
              <a:gd name="connsiteX3456" fmla="*/ 8631631 w 12192000"/>
              <a:gd name="connsiteY3456" fmla="*/ 172636 h 6858000"/>
              <a:gd name="connsiteX3457" fmla="*/ 8635538 w 12192000"/>
              <a:gd name="connsiteY3457" fmla="*/ 150258 h 6858000"/>
              <a:gd name="connsiteX3458" fmla="*/ 8636096 w 12192000"/>
              <a:gd name="connsiteY3458" fmla="*/ 124895 h 6858000"/>
              <a:gd name="connsiteX3459" fmla="*/ 8652836 w 12192000"/>
              <a:gd name="connsiteY3459" fmla="*/ 107988 h 6858000"/>
              <a:gd name="connsiteX3460" fmla="*/ 8636096 w 12192000"/>
              <a:gd name="connsiteY3460" fmla="*/ 85111 h 6858000"/>
              <a:gd name="connsiteX3461" fmla="*/ 8578060 w 12192000"/>
              <a:gd name="connsiteY3461" fmla="*/ 128874 h 6858000"/>
              <a:gd name="connsiteX3462" fmla="*/ 8564668 w 12192000"/>
              <a:gd name="connsiteY3462" fmla="*/ 162690 h 6858000"/>
              <a:gd name="connsiteX3463" fmla="*/ 8551275 w 12192000"/>
              <a:gd name="connsiteY3463" fmla="*/ 196506 h 6858000"/>
              <a:gd name="connsiteX3464" fmla="*/ 8533418 w 12192000"/>
              <a:gd name="connsiteY3464" fmla="*/ 228333 h 6858000"/>
              <a:gd name="connsiteX3465" fmla="*/ 8535650 w 12192000"/>
              <a:gd name="connsiteY3465" fmla="*/ 242258 h 6858000"/>
              <a:gd name="connsiteX3466" fmla="*/ 8524490 w 12192000"/>
              <a:gd name="connsiteY3466" fmla="*/ 256182 h 6858000"/>
              <a:gd name="connsiteX3467" fmla="*/ 8497704 w 12192000"/>
              <a:gd name="connsiteY3467" fmla="*/ 276073 h 6858000"/>
              <a:gd name="connsiteX3468" fmla="*/ 8461990 w 12192000"/>
              <a:gd name="connsiteY3468" fmla="*/ 347685 h 6858000"/>
              <a:gd name="connsiteX3469" fmla="*/ 8450271 w 12192000"/>
              <a:gd name="connsiteY3469" fmla="*/ 367079 h 6858000"/>
              <a:gd name="connsiteX3470" fmla="*/ 8435205 w 12192000"/>
              <a:gd name="connsiteY3470" fmla="*/ 383490 h 6858000"/>
              <a:gd name="connsiteX3471" fmla="*/ 8439669 w 12192000"/>
              <a:gd name="connsiteY3471" fmla="*/ 395425 h 6858000"/>
              <a:gd name="connsiteX3472" fmla="*/ 8430740 w 12192000"/>
              <a:gd name="connsiteY3472" fmla="*/ 407360 h 6858000"/>
              <a:gd name="connsiteX3473" fmla="*/ 8403955 w 12192000"/>
              <a:gd name="connsiteY3473" fmla="*/ 431230 h 6858000"/>
              <a:gd name="connsiteX3474" fmla="*/ 8407861 w 12192000"/>
              <a:gd name="connsiteY3474" fmla="*/ 410841 h 6858000"/>
              <a:gd name="connsiteX3475" fmla="*/ 8421812 w 12192000"/>
              <a:gd name="connsiteY3475" fmla="*/ 387468 h 6858000"/>
              <a:gd name="connsiteX3476" fmla="*/ 8416231 w 12192000"/>
              <a:gd name="connsiteY3476" fmla="*/ 382495 h 6858000"/>
              <a:gd name="connsiteX3477" fmla="*/ 8417348 w 12192000"/>
              <a:gd name="connsiteY3477" fmla="*/ 371555 h 6858000"/>
              <a:gd name="connsiteX3478" fmla="*/ 8432415 w 12192000"/>
              <a:gd name="connsiteY3478" fmla="*/ 363101 h 6858000"/>
              <a:gd name="connsiteX3479" fmla="*/ 8430740 w 12192000"/>
              <a:gd name="connsiteY3479" fmla="*/ 351662 h 6858000"/>
              <a:gd name="connsiteX3480" fmla="*/ 8467570 w 12192000"/>
              <a:gd name="connsiteY3480" fmla="*/ 258171 h 6858000"/>
              <a:gd name="connsiteX3481" fmla="*/ 8497704 w 12192000"/>
              <a:gd name="connsiteY3481" fmla="*/ 164679 h 6858000"/>
              <a:gd name="connsiteX3482" fmla="*/ 8503842 w 12192000"/>
              <a:gd name="connsiteY3482" fmla="*/ 148765 h 6858000"/>
              <a:gd name="connsiteX3483" fmla="*/ 8493240 w 12192000"/>
              <a:gd name="connsiteY3483" fmla="*/ 132853 h 6858000"/>
              <a:gd name="connsiteX3484" fmla="*/ 8488775 w 12192000"/>
              <a:gd name="connsiteY3484" fmla="*/ 132853 h 6858000"/>
              <a:gd name="connsiteX3485" fmla="*/ 8532302 w 12192000"/>
              <a:gd name="connsiteY3485" fmla="*/ 65717 h 6858000"/>
              <a:gd name="connsiteX3486" fmla="*/ 8555738 w 12192000"/>
              <a:gd name="connsiteY3486" fmla="*/ 1566 h 6858000"/>
              <a:gd name="connsiteX3487" fmla="*/ 8537882 w 12192000"/>
              <a:gd name="connsiteY3487" fmla="*/ 1068 h 6858000"/>
              <a:gd name="connsiteX3488" fmla="*/ 8520025 w 12192000"/>
              <a:gd name="connsiteY3488" fmla="*/ 9522 h 6858000"/>
              <a:gd name="connsiteX3489" fmla="*/ 8502168 w 12192000"/>
              <a:gd name="connsiteY3489" fmla="*/ 37371 h 6858000"/>
              <a:gd name="connsiteX3490" fmla="*/ 8489892 w 12192000"/>
              <a:gd name="connsiteY3490" fmla="*/ 53782 h 6858000"/>
              <a:gd name="connsiteX3491" fmla="*/ 8484311 w 12192000"/>
              <a:gd name="connsiteY3491" fmla="*/ 73176 h 6858000"/>
              <a:gd name="connsiteX3492" fmla="*/ 8458084 w 12192000"/>
              <a:gd name="connsiteY3492" fmla="*/ 101522 h 6858000"/>
              <a:gd name="connsiteX3493" fmla="*/ 8435205 w 12192000"/>
              <a:gd name="connsiteY3493" fmla="*/ 132853 h 6858000"/>
              <a:gd name="connsiteX3494" fmla="*/ 8270027 w 12192000"/>
              <a:gd name="connsiteY3494" fmla="*/ 391446 h 6858000"/>
              <a:gd name="connsiteX3495" fmla="*/ 8251055 w 12192000"/>
              <a:gd name="connsiteY3495" fmla="*/ 406365 h 6858000"/>
              <a:gd name="connsiteX3496" fmla="*/ 8252171 w 12192000"/>
              <a:gd name="connsiteY3496" fmla="*/ 427252 h 6858000"/>
              <a:gd name="connsiteX3497" fmla="*/ 8225386 w 12192000"/>
              <a:gd name="connsiteY3497" fmla="*/ 467035 h 6858000"/>
              <a:gd name="connsiteX3498" fmla="*/ 8190230 w 12192000"/>
              <a:gd name="connsiteY3498" fmla="*/ 524224 h 6858000"/>
              <a:gd name="connsiteX3499" fmla="*/ 8171814 w 12192000"/>
              <a:gd name="connsiteY3499" fmla="*/ 578431 h 6858000"/>
              <a:gd name="connsiteX3500" fmla="*/ 8122708 w 12192000"/>
              <a:gd name="connsiteY3500" fmla="*/ 646062 h 6858000"/>
              <a:gd name="connsiteX3501" fmla="*/ 8127172 w 12192000"/>
              <a:gd name="connsiteY3501" fmla="*/ 673911 h 6858000"/>
              <a:gd name="connsiteX3502" fmla="*/ 8070253 w 12192000"/>
              <a:gd name="connsiteY3502" fmla="*/ 749998 h 6858000"/>
              <a:gd name="connsiteX3503" fmla="*/ 8020030 w 12192000"/>
              <a:gd name="connsiteY3503" fmla="*/ 829068 h 6858000"/>
              <a:gd name="connsiteX3504" fmla="*/ 8012776 w 12192000"/>
              <a:gd name="connsiteY3504" fmla="*/ 849954 h 6858000"/>
              <a:gd name="connsiteX3505" fmla="*/ 8002173 w 12192000"/>
              <a:gd name="connsiteY3505" fmla="*/ 864873 h 6858000"/>
              <a:gd name="connsiteX3506" fmla="*/ 7961995 w 12192000"/>
              <a:gd name="connsiteY3506" fmla="*/ 928527 h 6858000"/>
              <a:gd name="connsiteX3507" fmla="*/ 7966460 w 12192000"/>
              <a:gd name="connsiteY3507" fmla="*/ 940462 h 6858000"/>
              <a:gd name="connsiteX3508" fmla="*/ 7957531 w 12192000"/>
              <a:gd name="connsiteY3508" fmla="*/ 952397 h 6858000"/>
              <a:gd name="connsiteX3509" fmla="*/ 7931862 w 12192000"/>
              <a:gd name="connsiteY3509" fmla="*/ 973781 h 6858000"/>
              <a:gd name="connsiteX3510" fmla="*/ 7912888 w 12192000"/>
              <a:gd name="connsiteY3510" fmla="*/ 1004116 h 6858000"/>
              <a:gd name="connsiteX3511" fmla="*/ 7914563 w 12192000"/>
              <a:gd name="connsiteY3511" fmla="*/ 1021521 h 6858000"/>
              <a:gd name="connsiteX3512" fmla="*/ 7899495 w 12192000"/>
              <a:gd name="connsiteY3512" fmla="*/ 1035944 h 6858000"/>
              <a:gd name="connsiteX3513" fmla="*/ 7878848 w 12192000"/>
              <a:gd name="connsiteY3513" fmla="*/ 1094624 h 6858000"/>
              <a:gd name="connsiteX3514" fmla="*/ 7841460 w 12192000"/>
              <a:gd name="connsiteY3514" fmla="*/ 1147338 h 6858000"/>
              <a:gd name="connsiteX3515" fmla="*/ 7848715 w 12192000"/>
              <a:gd name="connsiteY3515" fmla="*/ 1155294 h 6858000"/>
              <a:gd name="connsiteX3516" fmla="*/ 7845925 w 12192000"/>
              <a:gd name="connsiteY3516" fmla="*/ 1163252 h 6858000"/>
              <a:gd name="connsiteX3517" fmla="*/ 7828068 w 12192000"/>
              <a:gd name="connsiteY3517" fmla="*/ 1175187 h 6858000"/>
              <a:gd name="connsiteX3518" fmla="*/ 7814675 w 12192000"/>
              <a:gd name="connsiteY3518" fmla="*/ 1171208 h 6858000"/>
              <a:gd name="connsiteX3519" fmla="*/ 7801282 w 12192000"/>
              <a:gd name="connsiteY3519" fmla="*/ 1227900 h 6858000"/>
              <a:gd name="connsiteX3520" fmla="*/ 7774497 w 12192000"/>
              <a:gd name="connsiteY3520" fmla="*/ 1302495 h 6858000"/>
              <a:gd name="connsiteX3521" fmla="*/ 7753850 w 12192000"/>
              <a:gd name="connsiteY3521" fmla="*/ 1337305 h 6858000"/>
              <a:gd name="connsiteX3522" fmla="*/ 7743247 w 12192000"/>
              <a:gd name="connsiteY3522" fmla="*/ 1378084 h 6858000"/>
              <a:gd name="connsiteX3523" fmla="*/ 7729854 w 12192000"/>
              <a:gd name="connsiteY3523" fmla="*/ 1401954 h 6858000"/>
              <a:gd name="connsiteX3524" fmla="*/ 7727349 w 12192000"/>
              <a:gd name="connsiteY3524" fmla="*/ 1405526 h 6858000"/>
              <a:gd name="connsiteX3525" fmla="*/ 7739624 w 12192000"/>
              <a:gd name="connsiteY3525" fmla="*/ 1372707 h 6858000"/>
              <a:gd name="connsiteX3526" fmla="*/ 7717304 w 12192000"/>
              <a:gd name="connsiteY3526" fmla="*/ 1348836 h 6858000"/>
              <a:gd name="connsiteX3527" fmla="*/ 7694983 w 12192000"/>
              <a:gd name="connsiteY3527" fmla="*/ 1352815 h 6858000"/>
              <a:gd name="connsiteX3528" fmla="*/ 7703911 w 12192000"/>
              <a:gd name="connsiteY3528" fmla="*/ 1309053 h 6858000"/>
              <a:gd name="connsiteX3529" fmla="*/ 7668197 w 12192000"/>
              <a:gd name="connsiteY3529" fmla="*/ 1297117 h 6858000"/>
              <a:gd name="connsiteX3530" fmla="*/ 7654804 w 12192000"/>
              <a:gd name="connsiteY3530" fmla="*/ 1335907 h 6858000"/>
              <a:gd name="connsiteX3531" fmla="*/ 7628019 w 12192000"/>
              <a:gd name="connsiteY3531" fmla="*/ 1368728 h 6858000"/>
              <a:gd name="connsiteX3532" fmla="*/ 7636948 w 12192000"/>
              <a:gd name="connsiteY3532" fmla="*/ 1336901 h 6858000"/>
              <a:gd name="connsiteX3533" fmla="*/ 7654804 w 12192000"/>
              <a:gd name="connsiteY3533" fmla="*/ 1309053 h 6858000"/>
              <a:gd name="connsiteX3534" fmla="*/ 7672661 w 12192000"/>
              <a:gd name="connsiteY3534" fmla="*/ 1269268 h 6858000"/>
              <a:gd name="connsiteX3535" fmla="*/ 7690518 w 12192000"/>
              <a:gd name="connsiteY3535" fmla="*/ 1229485 h 6858000"/>
              <a:gd name="connsiteX3536" fmla="*/ 7694983 w 12192000"/>
              <a:gd name="connsiteY3536" fmla="*/ 1216058 h 6858000"/>
              <a:gd name="connsiteX3537" fmla="*/ 7699447 w 12192000"/>
              <a:gd name="connsiteY3537" fmla="*/ 1205615 h 6858000"/>
              <a:gd name="connsiteX3538" fmla="*/ 7690518 w 12192000"/>
              <a:gd name="connsiteY3538" fmla="*/ 1208599 h 6858000"/>
              <a:gd name="connsiteX3539" fmla="*/ 7681590 w 12192000"/>
              <a:gd name="connsiteY3539" fmla="*/ 1217549 h 6858000"/>
              <a:gd name="connsiteX3540" fmla="*/ 7663733 w 12192000"/>
              <a:gd name="connsiteY3540" fmla="*/ 1249377 h 6858000"/>
              <a:gd name="connsiteX3541" fmla="*/ 7650340 w 12192000"/>
              <a:gd name="connsiteY3541" fmla="*/ 1261312 h 6858000"/>
              <a:gd name="connsiteX3542" fmla="*/ 7650340 w 12192000"/>
              <a:gd name="connsiteY3542" fmla="*/ 1225506 h 6858000"/>
              <a:gd name="connsiteX3543" fmla="*/ 7672661 w 12192000"/>
              <a:gd name="connsiteY3543" fmla="*/ 1197658 h 6858000"/>
              <a:gd name="connsiteX3544" fmla="*/ 7684939 w 12192000"/>
              <a:gd name="connsiteY3544" fmla="*/ 1187712 h 6858000"/>
              <a:gd name="connsiteX3545" fmla="*/ 7690518 w 12192000"/>
              <a:gd name="connsiteY3545" fmla="*/ 1165831 h 6858000"/>
              <a:gd name="connsiteX3546" fmla="*/ 7716746 w 12192000"/>
              <a:gd name="connsiteY3546" fmla="*/ 1139971 h 6858000"/>
              <a:gd name="connsiteX3547" fmla="*/ 7726232 w 12192000"/>
              <a:gd name="connsiteY3547" fmla="*/ 1114112 h 6858000"/>
              <a:gd name="connsiteX3548" fmla="*/ 7707817 w 12192000"/>
              <a:gd name="connsiteY3548" fmla="*/ 1112122 h 6858000"/>
              <a:gd name="connsiteX3549" fmla="*/ 7686054 w 12192000"/>
              <a:gd name="connsiteY3549" fmla="*/ 1110134 h 6858000"/>
              <a:gd name="connsiteX3550" fmla="*/ 7700563 w 12192000"/>
              <a:gd name="connsiteY3550" fmla="*/ 1089745 h 6858000"/>
              <a:gd name="connsiteX3551" fmla="*/ 7708376 w 12192000"/>
              <a:gd name="connsiteY3551" fmla="*/ 1066372 h 6858000"/>
              <a:gd name="connsiteX3552" fmla="*/ 7694983 w 12192000"/>
              <a:gd name="connsiteY3552" fmla="*/ 1054437 h 6858000"/>
              <a:gd name="connsiteX3553" fmla="*/ 7677126 w 12192000"/>
              <a:gd name="connsiteY3553" fmla="*/ 1042501 h 6858000"/>
              <a:gd name="connsiteX3554" fmla="*/ 7686612 w 12192000"/>
              <a:gd name="connsiteY3554" fmla="*/ 1024598 h 6858000"/>
              <a:gd name="connsiteX3555" fmla="*/ 7699447 w 12192000"/>
              <a:gd name="connsiteY3555" fmla="*/ 1006696 h 6858000"/>
              <a:gd name="connsiteX3556" fmla="*/ 7654804 w 12192000"/>
              <a:gd name="connsiteY3556" fmla="*/ 998739 h 6858000"/>
              <a:gd name="connsiteX3557" fmla="*/ 7632483 w 12192000"/>
              <a:gd name="connsiteY3557" fmla="*/ 1034545 h 6858000"/>
              <a:gd name="connsiteX3558" fmla="*/ 7668197 w 12192000"/>
              <a:gd name="connsiteY3558" fmla="*/ 1054437 h 6858000"/>
              <a:gd name="connsiteX3559" fmla="*/ 7663175 w 12192000"/>
              <a:gd name="connsiteY3559" fmla="*/ 1079301 h 6858000"/>
              <a:gd name="connsiteX3560" fmla="*/ 7654804 w 12192000"/>
              <a:gd name="connsiteY3560" fmla="*/ 1098198 h 6858000"/>
              <a:gd name="connsiteX3561" fmla="*/ 7649224 w 12192000"/>
              <a:gd name="connsiteY3561" fmla="*/ 1114112 h 6858000"/>
              <a:gd name="connsiteX3562" fmla="*/ 7636948 w 12192000"/>
              <a:gd name="connsiteY3562" fmla="*/ 1130025 h 6858000"/>
              <a:gd name="connsiteX3563" fmla="*/ 7622997 w 12192000"/>
              <a:gd name="connsiteY3563" fmla="*/ 1120080 h 6858000"/>
              <a:gd name="connsiteX3564" fmla="*/ 7605698 w 12192000"/>
              <a:gd name="connsiteY3564" fmla="*/ 1122069 h 6858000"/>
              <a:gd name="connsiteX3565" fmla="*/ 7592305 w 12192000"/>
              <a:gd name="connsiteY3565" fmla="*/ 1130025 h 6858000"/>
              <a:gd name="connsiteX3566" fmla="*/ 7623555 w 12192000"/>
              <a:gd name="connsiteY3566" fmla="*/ 1141961 h 6858000"/>
              <a:gd name="connsiteX3567" fmla="*/ 7592305 w 12192000"/>
              <a:gd name="connsiteY3567" fmla="*/ 1149917 h 6858000"/>
              <a:gd name="connsiteX3568" fmla="*/ 7557149 w 12192000"/>
              <a:gd name="connsiteY3568" fmla="*/ 1183734 h 6858000"/>
              <a:gd name="connsiteX3569" fmla="*/ 7525341 w 12192000"/>
              <a:gd name="connsiteY3569" fmla="*/ 1217549 h 6858000"/>
              <a:gd name="connsiteX3570" fmla="*/ 7520877 w 12192000"/>
              <a:gd name="connsiteY3570" fmla="*/ 1205615 h 6858000"/>
              <a:gd name="connsiteX3571" fmla="*/ 7537060 w 12192000"/>
              <a:gd name="connsiteY3571" fmla="*/ 1171799 h 6858000"/>
              <a:gd name="connsiteX3572" fmla="*/ 7556591 w 12192000"/>
              <a:gd name="connsiteY3572" fmla="*/ 1137982 h 6858000"/>
              <a:gd name="connsiteX3573" fmla="*/ 7592305 w 12192000"/>
              <a:gd name="connsiteY3573" fmla="*/ 1110134 h 6858000"/>
              <a:gd name="connsiteX3574" fmla="*/ 7616301 w 12192000"/>
              <a:gd name="connsiteY3574" fmla="*/ 1028577 h 6858000"/>
              <a:gd name="connsiteX3575" fmla="*/ 7663733 w 12192000"/>
              <a:gd name="connsiteY3575" fmla="*/ 947020 h 6858000"/>
              <a:gd name="connsiteX3576" fmla="*/ 7644202 w 12192000"/>
              <a:gd name="connsiteY3576" fmla="*/ 918674 h 6858000"/>
              <a:gd name="connsiteX3577" fmla="*/ 7641411 w 12192000"/>
              <a:gd name="connsiteY3577" fmla="*/ 887345 h 6858000"/>
              <a:gd name="connsiteX3578" fmla="*/ 7652014 w 12192000"/>
              <a:gd name="connsiteY3578" fmla="*/ 878394 h 6858000"/>
              <a:gd name="connsiteX3579" fmla="*/ 7645876 w 12192000"/>
              <a:gd name="connsiteY3579" fmla="*/ 863474 h 6858000"/>
              <a:gd name="connsiteX3580" fmla="*/ 7681032 w 12192000"/>
              <a:gd name="connsiteY3580" fmla="*/ 804296 h 6858000"/>
              <a:gd name="connsiteX3581" fmla="*/ 7699447 w 12192000"/>
              <a:gd name="connsiteY3581" fmla="*/ 748102 h 6858000"/>
              <a:gd name="connsiteX3582" fmla="*/ 7707817 w 12192000"/>
              <a:gd name="connsiteY3582" fmla="*/ 701853 h 6858000"/>
              <a:gd name="connsiteX3583" fmla="*/ 7739624 w 12192000"/>
              <a:gd name="connsiteY3583" fmla="*/ 664555 h 6858000"/>
              <a:gd name="connsiteX3584" fmla="*/ 7752460 w 12192000"/>
              <a:gd name="connsiteY3584" fmla="*/ 639194 h 6858000"/>
              <a:gd name="connsiteX3585" fmla="*/ 7735161 w 12192000"/>
              <a:gd name="connsiteY3585" fmla="*/ 616815 h 6858000"/>
              <a:gd name="connsiteX3586" fmla="*/ 7708376 w 12192000"/>
              <a:gd name="connsiteY3586" fmla="*/ 624772 h 6858000"/>
              <a:gd name="connsiteX3587" fmla="*/ 7692750 w 12192000"/>
              <a:gd name="connsiteY3587" fmla="*/ 639194 h 6858000"/>
              <a:gd name="connsiteX3588" fmla="*/ 7690518 w 12192000"/>
              <a:gd name="connsiteY3588" fmla="*/ 656599 h 6858000"/>
              <a:gd name="connsiteX3589" fmla="*/ 7694983 w 12192000"/>
              <a:gd name="connsiteY3589" fmla="*/ 676491 h 6858000"/>
              <a:gd name="connsiteX3590" fmla="*/ 7649224 w 12192000"/>
              <a:gd name="connsiteY3590" fmla="*/ 712793 h 6858000"/>
              <a:gd name="connsiteX3591" fmla="*/ 7623555 w 12192000"/>
              <a:gd name="connsiteY3591" fmla="*/ 764015 h 6858000"/>
              <a:gd name="connsiteX3592" fmla="*/ 7587841 w 12192000"/>
              <a:gd name="connsiteY3592" fmla="*/ 803799 h 6858000"/>
              <a:gd name="connsiteX3593" fmla="*/ 7552127 w 12192000"/>
              <a:gd name="connsiteY3593" fmla="*/ 843582 h 6858000"/>
              <a:gd name="connsiteX3594" fmla="*/ 7557707 w 12192000"/>
              <a:gd name="connsiteY3594" fmla="*/ 850047 h 6858000"/>
              <a:gd name="connsiteX3595" fmla="*/ 7556591 w 12192000"/>
              <a:gd name="connsiteY3595" fmla="*/ 859496 h 6858000"/>
              <a:gd name="connsiteX3596" fmla="*/ 7545431 w 12192000"/>
              <a:gd name="connsiteY3596" fmla="*/ 867950 h 6858000"/>
              <a:gd name="connsiteX3597" fmla="*/ 7547663 w 12192000"/>
              <a:gd name="connsiteY3597" fmla="*/ 879388 h 6858000"/>
              <a:gd name="connsiteX3598" fmla="*/ 7538735 w 12192000"/>
              <a:gd name="connsiteY3598" fmla="*/ 907236 h 6858000"/>
              <a:gd name="connsiteX3599" fmla="*/ 7480699 w 12192000"/>
              <a:gd name="connsiteY3599" fmla="*/ 947020 h 6858000"/>
              <a:gd name="connsiteX3600" fmla="*/ 7467307 w 12192000"/>
              <a:gd name="connsiteY3600" fmla="*/ 954977 h 6858000"/>
              <a:gd name="connsiteX3601" fmla="*/ 7467864 w 12192000"/>
              <a:gd name="connsiteY3601" fmla="*/ 945030 h 6858000"/>
              <a:gd name="connsiteX3602" fmla="*/ 7471770 w 12192000"/>
              <a:gd name="connsiteY3602" fmla="*/ 935085 h 6858000"/>
              <a:gd name="connsiteX3603" fmla="*/ 7481815 w 12192000"/>
              <a:gd name="connsiteY3603" fmla="*/ 919669 h 6858000"/>
              <a:gd name="connsiteX3604" fmla="*/ 7471770 w 12192000"/>
              <a:gd name="connsiteY3604" fmla="*/ 895301 h 6858000"/>
              <a:gd name="connsiteX3605" fmla="*/ 7415410 w 12192000"/>
              <a:gd name="connsiteY3605" fmla="*/ 880382 h 6858000"/>
              <a:gd name="connsiteX3606" fmla="*/ 7355700 w 12192000"/>
              <a:gd name="connsiteY3606" fmla="*/ 883366 h 6858000"/>
              <a:gd name="connsiteX3607" fmla="*/ 7367977 w 12192000"/>
              <a:gd name="connsiteY3607" fmla="*/ 866459 h 6858000"/>
              <a:gd name="connsiteX3608" fmla="*/ 7360164 w 12192000"/>
              <a:gd name="connsiteY3608" fmla="*/ 843582 h 6858000"/>
              <a:gd name="connsiteX3609" fmla="*/ 7378022 w 12192000"/>
              <a:gd name="connsiteY3609" fmla="*/ 815734 h 6858000"/>
              <a:gd name="connsiteX3610" fmla="*/ 7386392 w 12192000"/>
              <a:gd name="connsiteY3610" fmla="*/ 795842 h 6858000"/>
              <a:gd name="connsiteX3611" fmla="*/ 7404807 w 12192000"/>
              <a:gd name="connsiteY3611" fmla="*/ 775950 h 6858000"/>
              <a:gd name="connsiteX3612" fmla="*/ 7395879 w 12192000"/>
              <a:gd name="connsiteY3612" fmla="*/ 767496 h 6858000"/>
              <a:gd name="connsiteX3613" fmla="*/ 7400342 w 12192000"/>
              <a:gd name="connsiteY3613" fmla="*/ 756058 h 6858000"/>
              <a:gd name="connsiteX3614" fmla="*/ 7411503 w 12192000"/>
              <a:gd name="connsiteY3614" fmla="*/ 746112 h 6858000"/>
              <a:gd name="connsiteX3615" fmla="*/ 7409272 w 12192000"/>
              <a:gd name="connsiteY3615" fmla="*/ 736167 h 6858000"/>
              <a:gd name="connsiteX3616" fmla="*/ 7436057 w 12192000"/>
              <a:gd name="connsiteY3616" fmla="*/ 666047 h 6858000"/>
              <a:gd name="connsiteX3617" fmla="*/ 7462842 w 12192000"/>
              <a:gd name="connsiteY3617" fmla="*/ 592945 h 6858000"/>
              <a:gd name="connsiteX3618" fmla="*/ 7486838 w 12192000"/>
              <a:gd name="connsiteY3618" fmla="*/ 560124 h 6858000"/>
              <a:gd name="connsiteX3619" fmla="*/ 7480699 w 12192000"/>
              <a:gd name="connsiteY3619" fmla="*/ 521334 h 6858000"/>
              <a:gd name="connsiteX3620" fmla="*/ 7471212 w 12192000"/>
              <a:gd name="connsiteY3620" fmla="*/ 516361 h 6858000"/>
              <a:gd name="connsiteX3621" fmla="*/ 7458378 w 12192000"/>
              <a:gd name="connsiteY3621" fmla="*/ 517356 h 6858000"/>
              <a:gd name="connsiteX3622" fmla="*/ 7432151 w 12192000"/>
              <a:gd name="connsiteY3622" fmla="*/ 578523 h 6858000"/>
              <a:gd name="connsiteX3623" fmla="*/ 7409272 w 12192000"/>
              <a:gd name="connsiteY3623" fmla="*/ 636707 h 6858000"/>
              <a:gd name="connsiteX3624" fmla="*/ 7374674 w 12192000"/>
              <a:gd name="connsiteY3624" fmla="*/ 661074 h 6858000"/>
              <a:gd name="connsiteX3625" fmla="*/ 7386950 w 12192000"/>
              <a:gd name="connsiteY3625" fmla="*/ 688426 h 6858000"/>
              <a:gd name="connsiteX3626" fmla="*/ 7357933 w 12192000"/>
              <a:gd name="connsiteY3626" fmla="*/ 718761 h 6858000"/>
              <a:gd name="connsiteX3627" fmla="*/ 7328915 w 12192000"/>
              <a:gd name="connsiteY3627" fmla="*/ 752080 h 6858000"/>
              <a:gd name="connsiteX3628" fmla="*/ 7315522 w 12192000"/>
              <a:gd name="connsiteY3628" fmla="*/ 720253 h 6858000"/>
              <a:gd name="connsiteX3629" fmla="*/ 7349004 w 12192000"/>
              <a:gd name="connsiteY3629" fmla="*/ 675496 h 6858000"/>
              <a:gd name="connsiteX3630" fmla="*/ 7369093 w 12192000"/>
              <a:gd name="connsiteY3630" fmla="*/ 624772 h 6858000"/>
              <a:gd name="connsiteX3631" fmla="*/ 7388066 w 12192000"/>
              <a:gd name="connsiteY3631" fmla="*/ 592945 h 6858000"/>
              <a:gd name="connsiteX3632" fmla="*/ 7373557 w 12192000"/>
              <a:gd name="connsiteY3632" fmla="*/ 561118 h 6858000"/>
              <a:gd name="connsiteX3633" fmla="*/ 7409272 w 12192000"/>
              <a:gd name="connsiteY3633" fmla="*/ 485529 h 6858000"/>
              <a:gd name="connsiteX3634" fmla="*/ 7418758 w 12192000"/>
              <a:gd name="connsiteY3634" fmla="*/ 437291 h 6858000"/>
              <a:gd name="connsiteX3635" fmla="*/ 7444985 w 12192000"/>
              <a:gd name="connsiteY3635" fmla="*/ 386069 h 6858000"/>
              <a:gd name="connsiteX3636" fmla="*/ 7448891 w 12192000"/>
              <a:gd name="connsiteY3636" fmla="*/ 363691 h 6858000"/>
              <a:gd name="connsiteX3637" fmla="*/ 7449450 w 12192000"/>
              <a:gd name="connsiteY3637" fmla="*/ 338329 h 6858000"/>
              <a:gd name="connsiteX3638" fmla="*/ 7466190 w 12192000"/>
              <a:gd name="connsiteY3638" fmla="*/ 321420 h 6858000"/>
              <a:gd name="connsiteX3639" fmla="*/ 7449450 w 12192000"/>
              <a:gd name="connsiteY3639" fmla="*/ 298545 h 6858000"/>
              <a:gd name="connsiteX3640" fmla="*/ 7391414 w 12192000"/>
              <a:gd name="connsiteY3640" fmla="*/ 342307 h 6858000"/>
              <a:gd name="connsiteX3641" fmla="*/ 7378022 w 12192000"/>
              <a:gd name="connsiteY3641" fmla="*/ 376123 h 6858000"/>
              <a:gd name="connsiteX3642" fmla="*/ 7364629 w 12192000"/>
              <a:gd name="connsiteY3642" fmla="*/ 409939 h 6858000"/>
              <a:gd name="connsiteX3643" fmla="*/ 7346772 w 12192000"/>
              <a:gd name="connsiteY3643" fmla="*/ 441767 h 6858000"/>
              <a:gd name="connsiteX3644" fmla="*/ 7349004 w 12192000"/>
              <a:gd name="connsiteY3644" fmla="*/ 455691 h 6858000"/>
              <a:gd name="connsiteX3645" fmla="*/ 7337844 w 12192000"/>
              <a:gd name="connsiteY3645" fmla="*/ 469615 h 6858000"/>
              <a:gd name="connsiteX3646" fmla="*/ 7311058 w 12192000"/>
              <a:gd name="connsiteY3646" fmla="*/ 489507 h 6858000"/>
              <a:gd name="connsiteX3647" fmla="*/ 7275344 w 12192000"/>
              <a:gd name="connsiteY3647" fmla="*/ 561118 h 6858000"/>
              <a:gd name="connsiteX3648" fmla="*/ 7263625 w 12192000"/>
              <a:gd name="connsiteY3648" fmla="*/ 580513 h 6858000"/>
              <a:gd name="connsiteX3649" fmla="*/ 7248559 w 12192000"/>
              <a:gd name="connsiteY3649" fmla="*/ 596923 h 6858000"/>
              <a:gd name="connsiteX3650" fmla="*/ 7253023 w 12192000"/>
              <a:gd name="connsiteY3650" fmla="*/ 608858 h 6858000"/>
              <a:gd name="connsiteX3651" fmla="*/ 7244094 w 12192000"/>
              <a:gd name="connsiteY3651" fmla="*/ 620793 h 6858000"/>
              <a:gd name="connsiteX3652" fmla="*/ 7217309 w 12192000"/>
              <a:gd name="connsiteY3652" fmla="*/ 644664 h 6858000"/>
              <a:gd name="connsiteX3653" fmla="*/ 7221215 w 12192000"/>
              <a:gd name="connsiteY3653" fmla="*/ 624275 h 6858000"/>
              <a:gd name="connsiteX3654" fmla="*/ 7235166 w 12192000"/>
              <a:gd name="connsiteY3654" fmla="*/ 600901 h 6858000"/>
              <a:gd name="connsiteX3655" fmla="*/ 7229585 w 12192000"/>
              <a:gd name="connsiteY3655" fmla="*/ 595929 h 6858000"/>
              <a:gd name="connsiteX3656" fmla="*/ 7230701 w 12192000"/>
              <a:gd name="connsiteY3656" fmla="*/ 584988 h 6858000"/>
              <a:gd name="connsiteX3657" fmla="*/ 7245769 w 12192000"/>
              <a:gd name="connsiteY3657" fmla="*/ 576534 h 6858000"/>
              <a:gd name="connsiteX3658" fmla="*/ 7244094 w 12192000"/>
              <a:gd name="connsiteY3658" fmla="*/ 565096 h 6858000"/>
              <a:gd name="connsiteX3659" fmla="*/ 7280924 w 12192000"/>
              <a:gd name="connsiteY3659" fmla="*/ 471605 h 6858000"/>
              <a:gd name="connsiteX3660" fmla="*/ 7311058 w 12192000"/>
              <a:gd name="connsiteY3660" fmla="*/ 378113 h 6858000"/>
              <a:gd name="connsiteX3661" fmla="*/ 7317197 w 12192000"/>
              <a:gd name="connsiteY3661" fmla="*/ 362199 h 6858000"/>
              <a:gd name="connsiteX3662" fmla="*/ 7306594 w 12192000"/>
              <a:gd name="connsiteY3662" fmla="*/ 346285 h 6858000"/>
              <a:gd name="connsiteX3663" fmla="*/ 7302129 w 12192000"/>
              <a:gd name="connsiteY3663" fmla="*/ 346285 h 6858000"/>
              <a:gd name="connsiteX3664" fmla="*/ 7345655 w 12192000"/>
              <a:gd name="connsiteY3664" fmla="*/ 279150 h 6858000"/>
              <a:gd name="connsiteX3665" fmla="*/ 7369093 w 12192000"/>
              <a:gd name="connsiteY3665" fmla="*/ 214999 h 6858000"/>
              <a:gd name="connsiteX3666" fmla="*/ 7351236 w 12192000"/>
              <a:gd name="connsiteY3666" fmla="*/ 214502 h 6858000"/>
              <a:gd name="connsiteX3667" fmla="*/ 7333379 w 12192000"/>
              <a:gd name="connsiteY3667" fmla="*/ 222956 h 6858000"/>
              <a:gd name="connsiteX3668" fmla="*/ 7315522 w 12192000"/>
              <a:gd name="connsiteY3668" fmla="*/ 250805 h 6858000"/>
              <a:gd name="connsiteX3669" fmla="*/ 7303246 w 12192000"/>
              <a:gd name="connsiteY3669" fmla="*/ 267215 h 6858000"/>
              <a:gd name="connsiteX3670" fmla="*/ 7297665 w 12192000"/>
              <a:gd name="connsiteY3670" fmla="*/ 286610 h 6858000"/>
              <a:gd name="connsiteX3671" fmla="*/ 7271438 w 12192000"/>
              <a:gd name="connsiteY3671" fmla="*/ 314955 h 6858000"/>
              <a:gd name="connsiteX3672" fmla="*/ 7248559 w 12192000"/>
              <a:gd name="connsiteY3672" fmla="*/ 346285 h 6858000"/>
              <a:gd name="connsiteX3673" fmla="*/ 7083381 w 12192000"/>
              <a:gd name="connsiteY3673" fmla="*/ 604880 h 6858000"/>
              <a:gd name="connsiteX3674" fmla="*/ 7064409 w 12192000"/>
              <a:gd name="connsiteY3674" fmla="*/ 619799 h 6858000"/>
              <a:gd name="connsiteX3675" fmla="*/ 7065525 w 12192000"/>
              <a:gd name="connsiteY3675" fmla="*/ 640685 h 6858000"/>
              <a:gd name="connsiteX3676" fmla="*/ 7038740 w 12192000"/>
              <a:gd name="connsiteY3676" fmla="*/ 680469 h 6858000"/>
              <a:gd name="connsiteX3677" fmla="*/ 7003583 w 12192000"/>
              <a:gd name="connsiteY3677" fmla="*/ 737658 h 6858000"/>
              <a:gd name="connsiteX3678" fmla="*/ 6985168 w 12192000"/>
              <a:gd name="connsiteY3678" fmla="*/ 791864 h 6858000"/>
              <a:gd name="connsiteX3679" fmla="*/ 6936062 w 12192000"/>
              <a:gd name="connsiteY3679" fmla="*/ 859496 h 6858000"/>
              <a:gd name="connsiteX3680" fmla="*/ 6940525 w 12192000"/>
              <a:gd name="connsiteY3680" fmla="*/ 887345 h 6858000"/>
              <a:gd name="connsiteX3681" fmla="*/ 6883607 w 12192000"/>
              <a:gd name="connsiteY3681" fmla="*/ 963431 h 6858000"/>
              <a:gd name="connsiteX3682" fmla="*/ 6833384 w 12192000"/>
              <a:gd name="connsiteY3682" fmla="*/ 1042501 h 6858000"/>
              <a:gd name="connsiteX3683" fmla="*/ 6826130 w 12192000"/>
              <a:gd name="connsiteY3683" fmla="*/ 1063388 h 6858000"/>
              <a:gd name="connsiteX3684" fmla="*/ 6815527 w 12192000"/>
              <a:gd name="connsiteY3684" fmla="*/ 1078307 h 6858000"/>
              <a:gd name="connsiteX3685" fmla="*/ 6775349 w 12192000"/>
              <a:gd name="connsiteY3685" fmla="*/ 1141961 h 6858000"/>
              <a:gd name="connsiteX3686" fmla="*/ 6779814 w 12192000"/>
              <a:gd name="connsiteY3686" fmla="*/ 1153896 h 6858000"/>
              <a:gd name="connsiteX3687" fmla="*/ 6770884 w 12192000"/>
              <a:gd name="connsiteY3687" fmla="*/ 1165831 h 6858000"/>
              <a:gd name="connsiteX3688" fmla="*/ 6745216 w 12192000"/>
              <a:gd name="connsiteY3688" fmla="*/ 1187215 h 6858000"/>
              <a:gd name="connsiteX3689" fmla="*/ 6726242 w 12192000"/>
              <a:gd name="connsiteY3689" fmla="*/ 1217549 h 6858000"/>
              <a:gd name="connsiteX3690" fmla="*/ 6727917 w 12192000"/>
              <a:gd name="connsiteY3690" fmla="*/ 1234955 h 6858000"/>
              <a:gd name="connsiteX3691" fmla="*/ 6712849 w 12192000"/>
              <a:gd name="connsiteY3691" fmla="*/ 1249377 h 6858000"/>
              <a:gd name="connsiteX3692" fmla="*/ 6692202 w 12192000"/>
              <a:gd name="connsiteY3692" fmla="*/ 1308058 h 6858000"/>
              <a:gd name="connsiteX3693" fmla="*/ 6654814 w 12192000"/>
              <a:gd name="connsiteY3693" fmla="*/ 1360772 h 6858000"/>
              <a:gd name="connsiteX3694" fmla="*/ 6662069 w 12192000"/>
              <a:gd name="connsiteY3694" fmla="*/ 1368728 h 6858000"/>
              <a:gd name="connsiteX3695" fmla="*/ 6659279 w 12192000"/>
              <a:gd name="connsiteY3695" fmla="*/ 1376685 h 6858000"/>
              <a:gd name="connsiteX3696" fmla="*/ 6641421 w 12192000"/>
              <a:gd name="connsiteY3696" fmla="*/ 1388620 h 6858000"/>
              <a:gd name="connsiteX3697" fmla="*/ 6628029 w 12192000"/>
              <a:gd name="connsiteY3697" fmla="*/ 1384642 h 6858000"/>
              <a:gd name="connsiteX3698" fmla="*/ 6614636 w 12192000"/>
              <a:gd name="connsiteY3698" fmla="*/ 1441334 h 6858000"/>
              <a:gd name="connsiteX3699" fmla="*/ 6587851 w 12192000"/>
              <a:gd name="connsiteY3699" fmla="*/ 1515928 h 6858000"/>
              <a:gd name="connsiteX3700" fmla="*/ 6567204 w 12192000"/>
              <a:gd name="connsiteY3700" fmla="*/ 1550739 h 6858000"/>
              <a:gd name="connsiteX3701" fmla="*/ 6556601 w 12192000"/>
              <a:gd name="connsiteY3701" fmla="*/ 1591517 h 6858000"/>
              <a:gd name="connsiteX3702" fmla="*/ 6543208 w 12192000"/>
              <a:gd name="connsiteY3702" fmla="*/ 1615388 h 6858000"/>
              <a:gd name="connsiteX3703" fmla="*/ 6520887 w 12192000"/>
              <a:gd name="connsiteY3703" fmla="*/ 1647215 h 6858000"/>
              <a:gd name="connsiteX3704" fmla="*/ 6511958 w 12192000"/>
              <a:gd name="connsiteY3704" fmla="*/ 1667107 h 6858000"/>
              <a:gd name="connsiteX3705" fmla="*/ 6503030 w 12192000"/>
              <a:gd name="connsiteY3705" fmla="*/ 1686998 h 6858000"/>
              <a:gd name="connsiteX3706" fmla="*/ 6471780 w 12192000"/>
              <a:gd name="connsiteY3706" fmla="*/ 1738717 h 6858000"/>
              <a:gd name="connsiteX3707" fmla="*/ 6453923 w 12192000"/>
              <a:gd name="connsiteY3707" fmla="*/ 1750652 h 6858000"/>
              <a:gd name="connsiteX3708" fmla="*/ 6436067 w 12192000"/>
              <a:gd name="connsiteY3708" fmla="*/ 1782480 h 6858000"/>
              <a:gd name="connsiteX3709" fmla="*/ 6420441 w 12192000"/>
              <a:gd name="connsiteY3709" fmla="*/ 1785960 h 6858000"/>
              <a:gd name="connsiteX3710" fmla="*/ 6418210 w 12192000"/>
              <a:gd name="connsiteY3710" fmla="*/ 1798393 h 6858000"/>
              <a:gd name="connsiteX3711" fmla="*/ 6410397 w 12192000"/>
              <a:gd name="connsiteY3711" fmla="*/ 1808836 h 6858000"/>
              <a:gd name="connsiteX3712" fmla="*/ 6395888 w 12192000"/>
              <a:gd name="connsiteY3712" fmla="*/ 1810328 h 6858000"/>
              <a:gd name="connsiteX3713" fmla="*/ 6395331 w 12192000"/>
              <a:gd name="connsiteY3713" fmla="*/ 1829225 h 6858000"/>
              <a:gd name="connsiteX3714" fmla="*/ 6391424 w 12192000"/>
              <a:gd name="connsiteY3714" fmla="*/ 1854090 h 6858000"/>
              <a:gd name="connsiteX3715" fmla="*/ 6378032 w 12192000"/>
              <a:gd name="connsiteY3715" fmla="*/ 1889895 h 6858000"/>
              <a:gd name="connsiteX3716" fmla="*/ 6369103 w 12192000"/>
              <a:gd name="connsiteY3716" fmla="*/ 1901830 h 6858000"/>
              <a:gd name="connsiteX3717" fmla="*/ 6364639 w 12192000"/>
              <a:gd name="connsiteY3717" fmla="*/ 1901830 h 6858000"/>
              <a:gd name="connsiteX3718" fmla="*/ 6362406 w 12192000"/>
              <a:gd name="connsiteY3718" fmla="*/ 1909787 h 6858000"/>
              <a:gd name="connsiteX3719" fmla="*/ 6360175 w 12192000"/>
              <a:gd name="connsiteY3719" fmla="*/ 1917744 h 6858000"/>
              <a:gd name="connsiteX3720" fmla="*/ 6351246 w 12192000"/>
              <a:gd name="connsiteY3720" fmla="*/ 1925701 h 6858000"/>
              <a:gd name="connsiteX3721" fmla="*/ 6350688 w 12192000"/>
              <a:gd name="connsiteY3721" fmla="*/ 1941614 h 6858000"/>
              <a:gd name="connsiteX3722" fmla="*/ 6346782 w 12192000"/>
              <a:gd name="connsiteY3722" fmla="*/ 1957528 h 6858000"/>
              <a:gd name="connsiteX3723" fmla="*/ 6344550 w 12192000"/>
              <a:gd name="connsiteY3723" fmla="*/ 1963496 h 6858000"/>
              <a:gd name="connsiteX3724" fmla="*/ 6342317 w 12192000"/>
              <a:gd name="connsiteY3724" fmla="*/ 1969463 h 6858000"/>
              <a:gd name="connsiteX3725" fmla="*/ 6324460 w 12192000"/>
              <a:gd name="connsiteY3725" fmla="*/ 1981398 h 6858000"/>
              <a:gd name="connsiteX3726" fmla="*/ 6303814 w 12192000"/>
              <a:gd name="connsiteY3726" fmla="*/ 2015711 h 6858000"/>
              <a:gd name="connsiteX3727" fmla="*/ 6293211 w 12192000"/>
              <a:gd name="connsiteY3727" fmla="*/ 2053009 h 6858000"/>
              <a:gd name="connsiteX3728" fmla="*/ 6273679 w 12192000"/>
              <a:gd name="connsiteY3728" fmla="*/ 2085831 h 6858000"/>
              <a:gd name="connsiteX3729" fmla="*/ 6257497 w 12192000"/>
              <a:gd name="connsiteY3729" fmla="*/ 2124619 h 6858000"/>
              <a:gd name="connsiteX3730" fmla="*/ 6220109 w 12192000"/>
              <a:gd name="connsiteY3730" fmla="*/ 2207170 h 6858000"/>
              <a:gd name="connsiteX3731" fmla="*/ 6172676 w 12192000"/>
              <a:gd name="connsiteY3731" fmla="*/ 2283755 h 6858000"/>
              <a:gd name="connsiteX3732" fmla="*/ 6172118 w 12192000"/>
              <a:gd name="connsiteY3732" fmla="*/ 2293701 h 6858000"/>
              <a:gd name="connsiteX3733" fmla="*/ 6168213 w 12192000"/>
              <a:gd name="connsiteY3733" fmla="*/ 2303646 h 6858000"/>
              <a:gd name="connsiteX3734" fmla="*/ 6159284 w 12192000"/>
              <a:gd name="connsiteY3734" fmla="*/ 2315582 h 6858000"/>
              <a:gd name="connsiteX3735" fmla="*/ 6163190 w 12192000"/>
              <a:gd name="connsiteY3735" fmla="*/ 2319560 h 6858000"/>
              <a:gd name="connsiteX3736" fmla="*/ 6163748 w 12192000"/>
              <a:gd name="connsiteY3736" fmla="*/ 2323538 h 6858000"/>
              <a:gd name="connsiteX3737" fmla="*/ 6136963 w 12192000"/>
              <a:gd name="connsiteY3737" fmla="*/ 2343430 h 6858000"/>
              <a:gd name="connsiteX3738" fmla="*/ 6123570 w 12192000"/>
              <a:gd name="connsiteY3738" fmla="*/ 2365311 h 6858000"/>
              <a:gd name="connsiteX3739" fmla="*/ 6110178 w 12192000"/>
              <a:gd name="connsiteY3739" fmla="*/ 2387192 h 6858000"/>
              <a:gd name="connsiteX3740" fmla="*/ 6092320 w 12192000"/>
              <a:gd name="connsiteY3740" fmla="*/ 2419019 h 6858000"/>
              <a:gd name="connsiteX3741" fmla="*/ 6076695 w 12192000"/>
              <a:gd name="connsiteY3741" fmla="*/ 2448857 h 6858000"/>
              <a:gd name="connsiteX3742" fmla="*/ 6061071 w 12192000"/>
              <a:gd name="connsiteY3742" fmla="*/ 2478695 h 6858000"/>
              <a:gd name="connsiteX3743" fmla="*/ 6044888 w 12192000"/>
              <a:gd name="connsiteY3743" fmla="*/ 2529917 h 6858000"/>
              <a:gd name="connsiteX3744" fmla="*/ 6025357 w 12192000"/>
              <a:gd name="connsiteY3744" fmla="*/ 2578155 h 6858000"/>
              <a:gd name="connsiteX3745" fmla="*/ 6018660 w 12192000"/>
              <a:gd name="connsiteY3745" fmla="*/ 2594067 h 6858000"/>
              <a:gd name="connsiteX3746" fmla="*/ 6011963 w 12192000"/>
              <a:gd name="connsiteY3746" fmla="*/ 2609981 h 6858000"/>
              <a:gd name="connsiteX3747" fmla="*/ 5988526 w 12192000"/>
              <a:gd name="connsiteY3747" fmla="*/ 2619927 h 6858000"/>
              <a:gd name="connsiteX3748" fmla="*/ 5985178 w 12192000"/>
              <a:gd name="connsiteY3748" fmla="*/ 2641809 h 6858000"/>
              <a:gd name="connsiteX3749" fmla="*/ 5958393 w 12192000"/>
              <a:gd name="connsiteY3749" fmla="*/ 2721375 h 6858000"/>
              <a:gd name="connsiteX3750" fmla="*/ 5922679 w 12192000"/>
              <a:gd name="connsiteY3750" fmla="*/ 2753203 h 6858000"/>
              <a:gd name="connsiteX3751" fmla="*/ 5909287 w 12192000"/>
              <a:gd name="connsiteY3751" fmla="*/ 2789008 h 6858000"/>
              <a:gd name="connsiteX3752" fmla="*/ 5917657 w 12192000"/>
              <a:gd name="connsiteY3752" fmla="*/ 2790002 h 6858000"/>
              <a:gd name="connsiteX3753" fmla="*/ 5922679 w 12192000"/>
              <a:gd name="connsiteY3753" fmla="*/ 2796965 h 6858000"/>
              <a:gd name="connsiteX3754" fmla="*/ 5915426 w 12192000"/>
              <a:gd name="connsiteY3754" fmla="*/ 2804922 h 6858000"/>
              <a:gd name="connsiteX3755" fmla="*/ 5904822 w 12192000"/>
              <a:gd name="connsiteY3755" fmla="*/ 2812878 h 6858000"/>
              <a:gd name="connsiteX3756" fmla="*/ 5866318 w 12192000"/>
              <a:gd name="connsiteY3756" fmla="*/ 2911342 h 6858000"/>
              <a:gd name="connsiteX3757" fmla="*/ 5811073 w 12192000"/>
              <a:gd name="connsiteY3757" fmla="*/ 3003840 h 6858000"/>
              <a:gd name="connsiteX3758" fmla="*/ 5792100 w 12192000"/>
              <a:gd name="connsiteY3758" fmla="*/ 3017765 h 6858000"/>
              <a:gd name="connsiteX3759" fmla="*/ 5793216 w 12192000"/>
              <a:gd name="connsiteY3759" fmla="*/ 3043624 h 6858000"/>
              <a:gd name="connsiteX3760" fmla="*/ 5768663 w 12192000"/>
              <a:gd name="connsiteY3760" fmla="*/ 3096337 h 6858000"/>
              <a:gd name="connsiteX3761" fmla="*/ 5744109 w 12192000"/>
              <a:gd name="connsiteY3761" fmla="*/ 3155018 h 6858000"/>
              <a:gd name="connsiteX3762" fmla="*/ 5708396 w 12192000"/>
              <a:gd name="connsiteY3762" fmla="*/ 3210716 h 6858000"/>
              <a:gd name="connsiteX3763" fmla="*/ 5692771 w 12192000"/>
              <a:gd name="connsiteY3763" fmla="*/ 3238564 h 6858000"/>
              <a:gd name="connsiteX3764" fmla="*/ 5677146 w 12192000"/>
              <a:gd name="connsiteY3764" fmla="*/ 3266412 h 6858000"/>
              <a:gd name="connsiteX3765" fmla="*/ 5664870 w 12192000"/>
              <a:gd name="connsiteY3765" fmla="*/ 3313656 h 6858000"/>
              <a:gd name="connsiteX3766" fmla="*/ 5645896 w 12192000"/>
              <a:gd name="connsiteY3766" fmla="*/ 3357916 h 6858000"/>
              <a:gd name="connsiteX3767" fmla="*/ 5632503 w 12192000"/>
              <a:gd name="connsiteY3767" fmla="*/ 3385764 h 6858000"/>
              <a:gd name="connsiteX3768" fmla="*/ 5611298 w 12192000"/>
              <a:gd name="connsiteY3768" fmla="*/ 3395710 h 6858000"/>
              <a:gd name="connsiteX3769" fmla="*/ 5610183 w 12192000"/>
              <a:gd name="connsiteY3769" fmla="*/ 3417591 h 6858000"/>
              <a:gd name="connsiteX3770" fmla="*/ 5593442 w 12192000"/>
              <a:gd name="connsiteY3770" fmla="*/ 3464834 h 6858000"/>
              <a:gd name="connsiteX3771" fmla="*/ 5570004 w 12192000"/>
              <a:gd name="connsiteY3771" fmla="*/ 3509093 h 6858000"/>
              <a:gd name="connsiteX3772" fmla="*/ 5552147 w 12192000"/>
              <a:gd name="connsiteY3772" fmla="*/ 3517050 h 6858000"/>
              <a:gd name="connsiteX3773" fmla="*/ 5538755 w 12192000"/>
              <a:gd name="connsiteY3773" fmla="*/ 3552856 h 6858000"/>
              <a:gd name="connsiteX3774" fmla="*/ 5545451 w 12192000"/>
              <a:gd name="connsiteY3774" fmla="*/ 3553353 h 6858000"/>
              <a:gd name="connsiteX3775" fmla="*/ 5552147 w 12192000"/>
              <a:gd name="connsiteY3775" fmla="*/ 3556834 h 6858000"/>
              <a:gd name="connsiteX3776" fmla="*/ 5544893 w 12192000"/>
              <a:gd name="connsiteY3776" fmla="*/ 3566282 h 6858000"/>
              <a:gd name="connsiteX3777" fmla="*/ 5534290 w 12192000"/>
              <a:gd name="connsiteY3777" fmla="*/ 3572747 h 6858000"/>
              <a:gd name="connsiteX3778" fmla="*/ 5500249 w 12192000"/>
              <a:gd name="connsiteY3778" fmla="*/ 3661764 h 6858000"/>
              <a:gd name="connsiteX3779" fmla="*/ 5449469 w 12192000"/>
              <a:gd name="connsiteY3779" fmla="*/ 3747796 h 6858000"/>
              <a:gd name="connsiteX3780" fmla="*/ 5430496 w 12192000"/>
              <a:gd name="connsiteY3780" fmla="*/ 3761223 h 6858000"/>
              <a:gd name="connsiteX3781" fmla="*/ 5431612 w 12192000"/>
              <a:gd name="connsiteY3781" fmla="*/ 3783601 h 6858000"/>
              <a:gd name="connsiteX3782" fmla="*/ 5394224 w 12192000"/>
              <a:gd name="connsiteY3782" fmla="*/ 3872120 h 6858000"/>
              <a:gd name="connsiteX3783" fmla="*/ 5360185 w 12192000"/>
              <a:gd name="connsiteY3783" fmla="*/ 3966606 h 6858000"/>
              <a:gd name="connsiteX3784" fmla="*/ 5342328 w 12192000"/>
              <a:gd name="connsiteY3784" fmla="*/ 4002412 h 6858000"/>
              <a:gd name="connsiteX3785" fmla="*/ 5324470 w 12192000"/>
              <a:gd name="connsiteY3785" fmla="*/ 4038217 h 6858000"/>
              <a:gd name="connsiteX3786" fmla="*/ 5299917 w 12192000"/>
              <a:gd name="connsiteY3786" fmla="*/ 4089936 h 6858000"/>
              <a:gd name="connsiteX3787" fmla="*/ 5275364 w 12192000"/>
              <a:gd name="connsiteY3787" fmla="*/ 4141655 h 6858000"/>
              <a:gd name="connsiteX3788" fmla="*/ 5261970 w 12192000"/>
              <a:gd name="connsiteY3788" fmla="*/ 4157568 h 6858000"/>
              <a:gd name="connsiteX3789" fmla="*/ 5246346 w 12192000"/>
              <a:gd name="connsiteY3789" fmla="*/ 4223211 h 6858000"/>
              <a:gd name="connsiteX3790" fmla="*/ 5230722 w 12192000"/>
              <a:gd name="connsiteY3790" fmla="*/ 4288855 h 6858000"/>
              <a:gd name="connsiteX3791" fmla="*/ 5217330 w 12192000"/>
              <a:gd name="connsiteY3791" fmla="*/ 4316704 h 6858000"/>
              <a:gd name="connsiteX3792" fmla="*/ 5183289 w 12192000"/>
              <a:gd name="connsiteY3792" fmla="*/ 4358477 h 6858000"/>
              <a:gd name="connsiteX3793" fmla="*/ 5159294 w 12192000"/>
              <a:gd name="connsiteY3793" fmla="*/ 4412185 h 6858000"/>
              <a:gd name="connsiteX3794" fmla="*/ 5140320 w 12192000"/>
              <a:gd name="connsiteY3794" fmla="*/ 4431580 h 6858000"/>
              <a:gd name="connsiteX3795" fmla="*/ 5141436 w 12192000"/>
              <a:gd name="connsiteY3795" fmla="*/ 4459925 h 6858000"/>
              <a:gd name="connsiteX3796" fmla="*/ 5131393 w 12192000"/>
              <a:gd name="connsiteY3796" fmla="*/ 4478325 h 6858000"/>
              <a:gd name="connsiteX3797" fmla="*/ 5128044 w 12192000"/>
              <a:gd name="connsiteY3797" fmla="*/ 4499709 h 6858000"/>
              <a:gd name="connsiteX3798" fmla="*/ 5114651 w 12192000"/>
              <a:gd name="connsiteY3798" fmla="*/ 4519601 h 6858000"/>
              <a:gd name="connsiteX3799" fmla="*/ 5096794 w 12192000"/>
              <a:gd name="connsiteY3799" fmla="*/ 4531536 h 6858000"/>
              <a:gd name="connsiteX3800" fmla="*/ 5056616 w 12192000"/>
              <a:gd name="connsiteY3800" fmla="*/ 4654866 h 6858000"/>
              <a:gd name="connsiteX3801" fmla="*/ 5061080 w 12192000"/>
              <a:gd name="connsiteY3801" fmla="*/ 4674758 h 6858000"/>
              <a:gd name="connsiteX3802" fmla="*/ 5057174 w 12192000"/>
              <a:gd name="connsiteY3802" fmla="*/ 4691666 h 6858000"/>
              <a:gd name="connsiteX3803" fmla="*/ 5043223 w 12192000"/>
              <a:gd name="connsiteY3803" fmla="*/ 4702606 h 6858000"/>
              <a:gd name="connsiteX3804" fmla="*/ 5020901 w 12192000"/>
              <a:gd name="connsiteY3804" fmla="*/ 4742390 h 6858000"/>
              <a:gd name="connsiteX3805" fmla="*/ 5011973 w 12192000"/>
              <a:gd name="connsiteY3805" fmla="*/ 4761785 h 6858000"/>
              <a:gd name="connsiteX3806" fmla="*/ 5003045 w 12192000"/>
              <a:gd name="connsiteY3806" fmla="*/ 4790131 h 6858000"/>
              <a:gd name="connsiteX3807" fmla="*/ 4999140 w 12192000"/>
              <a:gd name="connsiteY3807" fmla="*/ 4806541 h 6858000"/>
              <a:gd name="connsiteX3808" fmla="*/ 4985189 w 12192000"/>
              <a:gd name="connsiteY3808" fmla="*/ 4814000 h 6858000"/>
              <a:gd name="connsiteX3809" fmla="*/ 4978493 w 12192000"/>
              <a:gd name="connsiteY3809" fmla="*/ 4851795 h 6858000"/>
              <a:gd name="connsiteX3810" fmla="*/ 4971795 w 12192000"/>
              <a:gd name="connsiteY3810" fmla="*/ 4889590 h 6858000"/>
              <a:gd name="connsiteX3811" fmla="*/ 4893671 w 12192000"/>
              <a:gd name="connsiteY3811" fmla="*/ 5014908 h 6858000"/>
              <a:gd name="connsiteX3812" fmla="*/ 4855725 w 12192000"/>
              <a:gd name="connsiteY3812" fmla="*/ 5152163 h 6858000"/>
              <a:gd name="connsiteX3813" fmla="*/ 4836751 w 12192000"/>
              <a:gd name="connsiteY3813" fmla="*/ 5170065 h 6858000"/>
              <a:gd name="connsiteX3814" fmla="*/ 4837868 w 12192000"/>
              <a:gd name="connsiteY3814" fmla="*/ 5199903 h 6858000"/>
              <a:gd name="connsiteX3815" fmla="*/ 4820011 w 12192000"/>
              <a:gd name="connsiteY3815" fmla="*/ 5235708 h 6858000"/>
              <a:gd name="connsiteX3816" fmla="*/ 4816662 w 12192000"/>
              <a:gd name="connsiteY3816" fmla="*/ 5255103 h 6858000"/>
              <a:gd name="connsiteX3817" fmla="*/ 4806618 w 12192000"/>
              <a:gd name="connsiteY3817" fmla="*/ 5271513 h 6858000"/>
              <a:gd name="connsiteX3818" fmla="*/ 4793225 w 12192000"/>
              <a:gd name="connsiteY3818" fmla="*/ 5311298 h 6858000"/>
              <a:gd name="connsiteX3819" fmla="*/ 4806618 w 12192000"/>
              <a:gd name="connsiteY3819" fmla="*/ 5315276 h 6858000"/>
              <a:gd name="connsiteX3820" fmla="*/ 4816662 w 12192000"/>
              <a:gd name="connsiteY3820" fmla="*/ 5310303 h 6858000"/>
              <a:gd name="connsiteX3821" fmla="*/ 4820011 w 12192000"/>
              <a:gd name="connsiteY3821" fmla="*/ 5299363 h 6858000"/>
              <a:gd name="connsiteX3822" fmla="*/ 4844564 w 12192000"/>
              <a:gd name="connsiteY3822" fmla="*/ 5268529 h 6858000"/>
              <a:gd name="connsiteX3823" fmla="*/ 4855725 w 12192000"/>
              <a:gd name="connsiteY3823" fmla="*/ 5231730 h 6858000"/>
              <a:gd name="connsiteX3824" fmla="*/ 4867444 w 12192000"/>
              <a:gd name="connsiteY3824" fmla="*/ 5215319 h 6858000"/>
              <a:gd name="connsiteX3825" fmla="*/ 4869118 w 12192000"/>
              <a:gd name="connsiteY3825" fmla="*/ 5195925 h 6858000"/>
              <a:gd name="connsiteX3826" fmla="*/ 4908179 w 12192000"/>
              <a:gd name="connsiteY3826" fmla="*/ 5155644 h 6858000"/>
              <a:gd name="connsiteX3827" fmla="*/ 4940546 w 12192000"/>
              <a:gd name="connsiteY3827" fmla="*/ 5112379 h 6858000"/>
              <a:gd name="connsiteX3828" fmla="*/ 4971238 w 12192000"/>
              <a:gd name="connsiteY3828" fmla="*/ 5083535 h 6858000"/>
              <a:gd name="connsiteX3829" fmla="*/ 4985189 w 12192000"/>
              <a:gd name="connsiteY3829" fmla="*/ 5048725 h 6858000"/>
              <a:gd name="connsiteX3830" fmla="*/ 5003045 w 12192000"/>
              <a:gd name="connsiteY3830" fmla="*/ 5036790 h 6858000"/>
              <a:gd name="connsiteX3831" fmla="*/ 5003045 w 12192000"/>
              <a:gd name="connsiteY3831" fmla="*/ 5004963 h 6858000"/>
              <a:gd name="connsiteX3832" fmla="*/ 5016995 w 12192000"/>
              <a:gd name="connsiteY3832" fmla="*/ 4986563 h 6858000"/>
              <a:gd name="connsiteX3833" fmla="*/ 5020901 w 12192000"/>
              <a:gd name="connsiteY3833" fmla="*/ 4965179 h 6858000"/>
              <a:gd name="connsiteX3834" fmla="*/ 5052151 w 12192000"/>
              <a:gd name="connsiteY3834" fmla="*/ 4949265 h 6858000"/>
              <a:gd name="connsiteX3835" fmla="*/ 5056058 w 12192000"/>
              <a:gd name="connsiteY3835" fmla="*/ 4924400 h 6858000"/>
              <a:gd name="connsiteX3836" fmla="*/ 5070009 w 12192000"/>
              <a:gd name="connsiteY3836" fmla="*/ 4905503 h 6858000"/>
              <a:gd name="connsiteX3837" fmla="*/ 5092329 w 12192000"/>
              <a:gd name="connsiteY3837" fmla="*/ 4872681 h 6858000"/>
              <a:gd name="connsiteX3838" fmla="*/ 5128044 w 12192000"/>
              <a:gd name="connsiteY3838" fmla="*/ 4845828 h 6858000"/>
              <a:gd name="connsiteX3839" fmla="*/ 5128044 w 12192000"/>
              <a:gd name="connsiteY3839" fmla="*/ 4833893 h 6858000"/>
              <a:gd name="connsiteX3840" fmla="*/ 5136414 w 12192000"/>
              <a:gd name="connsiteY3840" fmla="*/ 4846325 h 6858000"/>
              <a:gd name="connsiteX3841" fmla="*/ 5141436 w 12192000"/>
              <a:gd name="connsiteY3841" fmla="*/ 4861741 h 6858000"/>
              <a:gd name="connsiteX3842" fmla="*/ 5128044 w 12192000"/>
              <a:gd name="connsiteY3842" fmla="*/ 4893568 h 6858000"/>
              <a:gd name="connsiteX3843" fmla="*/ 5130276 w 12192000"/>
              <a:gd name="connsiteY3843" fmla="*/ 4911470 h 6858000"/>
              <a:gd name="connsiteX3844" fmla="*/ 5145901 w 12192000"/>
              <a:gd name="connsiteY3844" fmla="*/ 4917438 h 6858000"/>
              <a:gd name="connsiteX3845" fmla="*/ 5159294 w 12192000"/>
              <a:gd name="connsiteY3845" fmla="*/ 4917438 h 6858000"/>
              <a:gd name="connsiteX3846" fmla="*/ 5159294 w 12192000"/>
              <a:gd name="connsiteY3846" fmla="*/ 4873676 h 6858000"/>
              <a:gd name="connsiteX3847" fmla="*/ 5199472 w 12192000"/>
              <a:gd name="connsiteY3847" fmla="*/ 4859752 h 6858000"/>
              <a:gd name="connsiteX3848" fmla="*/ 5239650 w 12192000"/>
              <a:gd name="connsiteY3848" fmla="*/ 4845828 h 6858000"/>
              <a:gd name="connsiteX3849" fmla="*/ 5272573 w 12192000"/>
              <a:gd name="connsiteY3849" fmla="*/ 4755817 h 6858000"/>
              <a:gd name="connsiteX3850" fmla="*/ 5342328 w 12192000"/>
              <a:gd name="connsiteY3850" fmla="*/ 4698628 h 6858000"/>
              <a:gd name="connsiteX3851" fmla="*/ 5342328 w 12192000"/>
              <a:gd name="connsiteY3851" fmla="*/ 4646909 h 6858000"/>
              <a:gd name="connsiteX3852" fmla="*/ 5373019 w 12192000"/>
              <a:gd name="connsiteY3852" fmla="*/ 4621547 h 6858000"/>
              <a:gd name="connsiteX3853" fmla="*/ 5386970 w 12192000"/>
              <a:gd name="connsiteY3853" fmla="*/ 4587234 h 6858000"/>
              <a:gd name="connsiteX3854" fmla="*/ 5407617 w 12192000"/>
              <a:gd name="connsiteY3854" fmla="*/ 4551428 h 6858000"/>
              <a:gd name="connsiteX3855" fmla="*/ 5431612 w 12192000"/>
              <a:gd name="connsiteY3855" fmla="*/ 4515622 h 6858000"/>
              <a:gd name="connsiteX3856" fmla="*/ 5440541 w 12192000"/>
              <a:gd name="connsiteY3856" fmla="*/ 4533525 h 6858000"/>
              <a:gd name="connsiteX3857" fmla="*/ 5449469 w 12192000"/>
              <a:gd name="connsiteY3857" fmla="*/ 4551428 h 6858000"/>
              <a:gd name="connsiteX3858" fmla="*/ 5445562 w 12192000"/>
              <a:gd name="connsiteY3858" fmla="*/ 4570325 h 6858000"/>
              <a:gd name="connsiteX3859" fmla="*/ 5431612 w 12192000"/>
              <a:gd name="connsiteY3859" fmla="*/ 4583255 h 6858000"/>
              <a:gd name="connsiteX3860" fmla="*/ 5431612 w 12192000"/>
              <a:gd name="connsiteY3860" fmla="*/ 4614087 h 6858000"/>
              <a:gd name="connsiteX3861" fmla="*/ 5418220 w 12192000"/>
              <a:gd name="connsiteY3861" fmla="*/ 4638952 h 6858000"/>
              <a:gd name="connsiteX3862" fmla="*/ 5404826 w 12192000"/>
              <a:gd name="connsiteY3862" fmla="*/ 4685698 h 6858000"/>
              <a:gd name="connsiteX3863" fmla="*/ 5418220 w 12192000"/>
              <a:gd name="connsiteY3863" fmla="*/ 4726476 h 6858000"/>
              <a:gd name="connsiteX3864" fmla="*/ 5404826 w 12192000"/>
              <a:gd name="connsiteY3864" fmla="*/ 4758303 h 6858000"/>
              <a:gd name="connsiteX3865" fmla="*/ 5373577 w 12192000"/>
              <a:gd name="connsiteY3865" fmla="*/ 4790131 h 6858000"/>
              <a:gd name="connsiteX3866" fmla="*/ 5373577 w 12192000"/>
              <a:gd name="connsiteY3866" fmla="*/ 4825936 h 6858000"/>
              <a:gd name="connsiteX3867" fmla="*/ 5342328 w 12192000"/>
              <a:gd name="connsiteY3867" fmla="*/ 4845828 h 6858000"/>
              <a:gd name="connsiteX3868" fmla="*/ 5342328 w 12192000"/>
              <a:gd name="connsiteY3868" fmla="*/ 4885611 h 6858000"/>
              <a:gd name="connsiteX3869" fmla="*/ 5324470 w 12192000"/>
              <a:gd name="connsiteY3869" fmla="*/ 4905503 h 6858000"/>
              <a:gd name="connsiteX3870" fmla="*/ 5342328 w 12192000"/>
              <a:gd name="connsiteY3870" fmla="*/ 4905503 h 6858000"/>
              <a:gd name="connsiteX3871" fmla="*/ 5324470 w 12192000"/>
              <a:gd name="connsiteY3871" fmla="*/ 4945287 h 6858000"/>
              <a:gd name="connsiteX3872" fmla="*/ 5328936 w 12192000"/>
              <a:gd name="connsiteY3872" fmla="*/ 4960703 h 6858000"/>
              <a:gd name="connsiteX3873" fmla="*/ 5293220 w 12192000"/>
              <a:gd name="connsiteY3873" fmla="*/ 4961201 h 6858000"/>
              <a:gd name="connsiteX3874" fmla="*/ 5275364 w 12192000"/>
              <a:gd name="connsiteY3874" fmla="*/ 4981093 h 6858000"/>
              <a:gd name="connsiteX3875" fmla="*/ 5260297 w 12192000"/>
              <a:gd name="connsiteY3875" fmla="*/ 5019882 h 6858000"/>
              <a:gd name="connsiteX3876" fmla="*/ 5248579 w 12192000"/>
              <a:gd name="connsiteY3876" fmla="*/ 5064638 h 6858000"/>
              <a:gd name="connsiteX3877" fmla="*/ 5284292 w 12192000"/>
              <a:gd name="connsiteY3877" fmla="*/ 5076573 h 6858000"/>
              <a:gd name="connsiteX3878" fmla="*/ 5311077 w 12192000"/>
              <a:gd name="connsiteY3878" fmla="*/ 5040768 h 6858000"/>
              <a:gd name="connsiteX3879" fmla="*/ 5321681 w 12192000"/>
              <a:gd name="connsiteY3879" fmla="*/ 5023362 h 6858000"/>
              <a:gd name="connsiteX3880" fmla="*/ 5342328 w 12192000"/>
              <a:gd name="connsiteY3880" fmla="*/ 5020876 h 6858000"/>
              <a:gd name="connsiteX3881" fmla="*/ 5360185 w 12192000"/>
              <a:gd name="connsiteY3881" fmla="*/ 4977114 h 6858000"/>
              <a:gd name="connsiteX3882" fmla="*/ 5360185 w 12192000"/>
              <a:gd name="connsiteY3882" fmla="*/ 4945287 h 6858000"/>
              <a:gd name="connsiteX3883" fmla="*/ 5380274 w 12192000"/>
              <a:gd name="connsiteY3883" fmla="*/ 4920422 h 6858000"/>
              <a:gd name="connsiteX3884" fmla="*/ 5386970 w 12192000"/>
              <a:gd name="connsiteY3884" fmla="*/ 4889590 h 6858000"/>
              <a:gd name="connsiteX3885" fmla="*/ 5409291 w 12192000"/>
              <a:gd name="connsiteY3885" fmla="*/ 4861741 h 6858000"/>
              <a:gd name="connsiteX3886" fmla="*/ 5418220 w 12192000"/>
              <a:gd name="connsiteY3886" fmla="*/ 4814000 h 6858000"/>
              <a:gd name="connsiteX3887" fmla="*/ 5427706 w 12192000"/>
              <a:gd name="connsiteY3887" fmla="*/ 4806541 h 6858000"/>
              <a:gd name="connsiteX3888" fmla="*/ 5440541 w 12192000"/>
              <a:gd name="connsiteY3888" fmla="*/ 4802066 h 6858000"/>
              <a:gd name="connsiteX3889" fmla="*/ 5444447 w 12192000"/>
              <a:gd name="connsiteY3889" fmla="*/ 4827428 h 6858000"/>
              <a:gd name="connsiteX3890" fmla="*/ 5431612 w 12192000"/>
              <a:gd name="connsiteY3890" fmla="*/ 4861741 h 6858000"/>
              <a:gd name="connsiteX3891" fmla="*/ 5471790 w 12192000"/>
              <a:gd name="connsiteY3891" fmla="*/ 4861741 h 6858000"/>
              <a:gd name="connsiteX3892" fmla="*/ 5467326 w 12192000"/>
              <a:gd name="connsiteY3892" fmla="*/ 4845828 h 6858000"/>
              <a:gd name="connsiteX3893" fmla="*/ 5475139 w 12192000"/>
              <a:gd name="connsiteY3893" fmla="*/ 4833395 h 6858000"/>
              <a:gd name="connsiteX3894" fmla="*/ 5489648 w 12192000"/>
              <a:gd name="connsiteY3894" fmla="*/ 4829914 h 6858000"/>
              <a:gd name="connsiteX3895" fmla="*/ 5505830 w 12192000"/>
              <a:gd name="connsiteY3895" fmla="*/ 4816487 h 6858000"/>
              <a:gd name="connsiteX3896" fmla="*/ 5525362 w 12192000"/>
              <a:gd name="connsiteY3896" fmla="*/ 4806044 h 6858000"/>
              <a:gd name="connsiteX3897" fmla="*/ 5538755 w 12192000"/>
              <a:gd name="connsiteY3897" fmla="*/ 4774217 h 6858000"/>
              <a:gd name="connsiteX3898" fmla="*/ 5583396 w 12192000"/>
              <a:gd name="connsiteY3898" fmla="*/ 4770239 h 6858000"/>
              <a:gd name="connsiteX3899" fmla="*/ 5601253 w 12192000"/>
              <a:gd name="connsiteY3899" fmla="*/ 4762281 h 6858000"/>
              <a:gd name="connsiteX3900" fmla="*/ 5614646 w 12192000"/>
              <a:gd name="connsiteY3900" fmla="*/ 4754822 h 6858000"/>
              <a:gd name="connsiteX3901" fmla="*/ 5614646 w 12192000"/>
              <a:gd name="connsiteY3901" fmla="*/ 4738412 h 6858000"/>
              <a:gd name="connsiteX3902" fmla="*/ 5623575 w 12192000"/>
              <a:gd name="connsiteY3902" fmla="*/ 4726476 h 6858000"/>
              <a:gd name="connsiteX3903" fmla="*/ 5632503 w 12192000"/>
              <a:gd name="connsiteY3903" fmla="*/ 4711061 h 6858000"/>
              <a:gd name="connsiteX3904" fmla="*/ 5641432 w 12192000"/>
              <a:gd name="connsiteY3904" fmla="*/ 4698628 h 6858000"/>
              <a:gd name="connsiteX3905" fmla="*/ 5645338 w 12192000"/>
              <a:gd name="connsiteY3905" fmla="*/ 4702606 h 6858000"/>
              <a:gd name="connsiteX3906" fmla="*/ 5645896 w 12192000"/>
              <a:gd name="connsiteY3906" fmla="*/ 4706585 h 6858000"/>
              <a:gd name="connsiteX3907" fmla="*/ 5637421 w 12192000"/>
              <a:gd name="connsiteY3907" fmla="*/ 4733294 h 6858000"/>
              <a:gd name="connsiteX3908" fmla="*/ 5616691 w 12192000"/>
              <a:gd name="connsiteY3908" fmla="*/ 4772436 h 6858000"/>
              <a:gd name="connsiteX3909" fmla="*/ 5598835 w 12192000"/>
              <a:gd name="connsiteY3909" fmla="*/ 4780393 h 6858000"/>
              <a:gd name="connsiteX3910" fmla="*/ 5585442 w 12192000"/>
              <a:gd name="connsiteY3910" fmla="*/ 4816199 h 6858000"/>
              <a:gd name="connsiteX3911" fmla="*/ 5592139 w 12192000"/>
              <a:gd name="connsiteY3911" fmla="*/ 4816695 h 6858000"/>
              <a:gd name="connsiteX3912" fmla="*/ 5598835 w 12192000"/>
              <a:gd name="connsiteY3912" fmla="*/ 4820176 h 6858000"/>
              <a:gd name="connsiteX3913" fmla="*/ 5591580 w 12192000"/>
              <a:gd name="connsiteY3913" fmla="*/ 4829625 h 6858000"/>
              <a:gd name="connsiteX3914" fmla="*/ 5580978 w 12192000"/>
              <a:gd name="connsiteY3914" fmla="*/ 4836090 h 6858000"/>
              <a:gd name="connsiteX3915" fmla="*/ 5546938 w 12192000"/>
              <a:gd name="connsiteY3915" fmla="*/ 4925107 h 6858000"/>
              <a:gd name="connsiteX3916" fmla="*/ 5496156 w 12192000"/>
              <a:gd name="connsiteY3916" fmla="*/ 5011138 h 6858000"/>
              <a:gd name="connsiteX3917" fmla="*/ 5477184 w 12192000"/>
              <a:gd name="connsiteY3917" fmla="*/ 5024566 h 6858000"/>
              <a:gd name="connsiteX3918" fmla="*/ 5478300 w 12192000"/>
              <a:gd name="connsiteY3918" fmla="*/ 5046944 h 6858000"/>
              <a:gd name="connsiteX3919" fmla="*/ 5440913 w 12192000"/>
              <a:gd name="connsiteY3919" fmla="*/ 5135463 h 6858000"/>
              <a:gd name="connsiteX3920" fmla="*/ 5406872 w 12192000"/>
              <a:gd name="connsiteY3920" fmla="*/ 5229949 h 6858000"/>
              <a:gd name="connsiteX3921" fmla="*/ 5389015 w 12192000"/>
              <a:gd name="connsiteY3921" fmla="*/ 5265754 h 6858000"/>
              <a:gd name="connsiteX3922" fmla="*/ 5371158 w 12192000"/>
              <a:gd name="connsiteY3922" fmla="*/ 5301560 h 6858000"/>
              <a:gd name="connsiteX3923" fmla="*/ 5346604 w 12192000"/>
              <a:gd name="connsiteY3923" fmla="*/ 5353279 h 6858000"/>
              <a:gd name="connsiteX3924" fmla="*/ 5322052 w 12192000"/>
              <a:gd name="connsiteY3924" fmla="*/ 5404998 h 6858000"/>
              <a:gd name="connsiteX3925" fmla="*/ 5308658 w 12192000"/>
              <a:gd name="connsiteY3925" fmla="*/ 5420911 h 6858000"/>
              <a:gd name="connsiteX3926" fmla="*/ 5293033 w 12192000"/>
              <a:gd name="connsiteY3926" fmla="*/ 5486554 h 6858000"/>
              <a:gd name="connsiteX3927" fmla="*/ 5277409 w 12192000"/>
              <a:gd name="connsiteY3927" fmla="*/ 5552198 h 6858000"/>
              <a:gd name="connsiteX3928" fmla="*/ 5264017 w 12192000"/>
              <a:gd name="connsiteY3928" fmla="*/ 5580047 h 6858000"/>
              <a:gd name="connsiteX3929" fmla="*/ 5229977 w 12192000"/>
              <a:gd name="connsiteY3929" fmla="*/ 5621819 h 6858000"/>
              <a:gd name="connsiteX3930" fmla="*/ 5205981 w 12192000"/>
              <a:gd name="connsiteY3930" fmla="*/ 5675527 h 6858000"/>
              <a:gd name="connsiteX3931" fmla="*/ 5187008 w 12192000"/>
              <a:gd name="connsiteY3931" fmla="*/ 5694922 h 6858000"/>
              <a:gd name="connsiteX3932" fmla="*/ 5188124 w 12192000"/>
              <a:gd name="connsiteY3932" fmla="*/ 5723268 h 6858000"/>
              <a:gd name="connsiteX3933" fmla="*/ 5178079 w 12192000"/>
              <a:gd name="connsiteY3933" fmla="*/ 5741668 h 6858000"/>
              <a:gd name="connsiteX3934" fmla="*/ 5174731 w 12192000"/>
              <a:gd name="connsiteY3934" fmla="*/ 5763051 h 6858000"/>
              <a:gd name="connsiteX3935" fmla="*/ 5161339 w 12192000"/>
              <a:gd name="connsiteY3935" fmla="*/ 5782944 h 6858000"/>
              <a:gd name="connsiteX3936" fmla="*/ 5143481 w 12192000"/>
              <a:gd name="connsiteY3936" fmla="*/ 5794879 h 6858000"/>
              <a:gd name="connsiteX3937" fmla="*/ 5103303 w 12192000"/>
              <a:gd name="connsiteY3937" fmla="*/ 5918208 h 6858000"/>
              <a:gd name="connsiteX3938" fmla="*/ 5107768 w 12192000"/>
              <a:gd name="connsiteY3938" fmla="*/ 5938101 h 6858000"/>
              <a:gd name="connsiteX3939" fmla="*/ 5103862 w 12192000"/>
              <a:gd name="connsiteY3939" fmla="*/ 5955008 h 6858000"/>
              <a:gd name="connsiteX3940" fmla="*/ 5089911 w 12192000"/>
              <a:gd name="connsiteY3940" fmla="*/ 5965949 h 6858000"/>
              <a:gd name="connsiteX3941" fmla="*/ 5067589 w 12192000"/>
              <a:gd name="connsiteY3941" fmla="*/ 6005732 h 6858000"/>
              <a:gd name="connsiteX3942" fmla="*/ 5058661 w 12192000"/>
              <a:gd name="connsiteY3942" fmla="*/ 6025127 h 6858000"/>
              <a:gd name="connsiteX3943" fmla="*/ 5049733 w 12192000"/>
              <a:gd name="connsiteY3943" fmla="*/ 6053474 h 6858000"/>
              <a:gd name="connsiteX3944" fmla="*/ 5045826 w 12192000"/>
              <a:gd name="connsiteY3944" fmla="*/ 6069884 h 6858000"/>
              <a:gd name="connsiteX3945" fmla="*/ 5031876 w 12192000"/>
              <a:gd name="connsiteY3945" fmla="*/ 6077343 h 6858000"/>
              <a:gd name="connsiteX3946" fmla="*/ 5025179 w 12192000"/>
              <a:gd name="connsiteY3946" fmla="*/ 6115138 h 6858000"/>
              <a:gd name="connsiteX3947" fmla="*/ 5018483 w 12192000"/>
              <a:gd name="connsiteY3947" fmla="*/ 6152933 h 6858000"/>
              <a:gd name="connsiteX3948" fmla="*/ 4940359 w 12192000"/>
              <a:gd name="connsiteY3948" fmla="*/ 6278251 h 6858000"/>
              <a:gd name="connsiteX3949" fmla="*/ 4902413 w 12192000"/>
              <a:gd name="connsiteY3949" fmla="*/ 6415505 h 6858000"/>
              <a:gd name="connsiteX3950" fmla="*/ 4883439 w 12192000"/>
              <a:gd name="connsiteY3950" fmla="*/ 6433408 h 6858000"/>
              <a:gd name="connsiteX3951" fmla="*/ 4884555 w 12192000"/>
              <a:gd name="connsiteY3951" fmla="*/ 6463246 h 6858000"/>
              <a:gd name="connsiteX3952" fmla="*/ 4866698 w 12192000"/>
              <a:gd name="connsiteY3952" fmla="*/ 6499051 h 6858000"/>
              <a:gd name="connsiteX3953" fmla="*/ 4863350 w 12192000"/>
              <a:gd name="connsiteY3953" fmla="*/ 6518446 h 6858000"/>
              <a:gd name="connsiteX3954" fmla="*/ 4853305 w 12192000"/>
              <a:gd name="connsiteY3954" fmla="*/ 6534856 h 6858000"/>
              <a:gd name="connsiteX3955" fmla="*/ 4839913 w 12192000"/>
              <a:gd name="connsiteY3955" fmla="*/ 6574641 h 6858000"/>
              <a:gd name="connsiteX3956" fmla="*/ 4853305 w 12192000"/>
              <a:gd name="connsiteY3956" fmla="*/ 6578618 h 6858000"/>
              <a:gd name="connsiteX3957" fmla="*/ 4863350 w 12192000"/>
              <a:gd name="connsiteY3957" fmla="*/ 6573646 h 6858000"/>
              <a:gd name="connsiteX3958" fmla="*/ 4866698 w 12192000"/>
              <a:gd name="connsiteY3958" fmla="*/ 6562706 h 6858000"/>
              <a:gd name="connsiteX3959" fmla="*/ 4891252 w 12192000"/>
              <a:gd name="connsiteY3959" fmla="*/ 6531872 h 6858000"/>
              <a:gd name="connsiteX3960" fmla="*/ 4902413 w 12192000"/>
              <a:gd name="connsiteY3960" fmla="*/ 6495073 h 6858000"/>
              <a:gd name="connsiteX3961" fmla="*/ 4914131 w 12192000"/>
              <a:gd name="connsiteY3961" fmla="*/ 6478662 h 6858000"/>
              <a:gd name="connsiteX3962" fmla="*/ 4915805 w 12192000"/>
              <a:gd name="connsiteY3962" fmla="*/ 6459268 h 6858000"/>
              <a:gd name="connsiteX3963" fmla="*/ 4954868 w 12192000"/>
              <a:gd name="connsiteY3963" fmla="*/ 6418986 h 6858000"/>
              <a:gd name="connsiteX3964" fmla="*/ 4987233 w 12192000"/>
              <a:gd name="connsiteY3964" fmla="*/ 6375721 h 6858000"/>
              <a:gd name="connsiteX3965" fmla="*/ 5017925 w 12192000"/>
              <a:gd name="connsiteY3965" fmla="*/ 6346878 h 6858000"/>
              <a:gd name="connsiteX3966" fmla="*/ 5031876 w 12192000"/>
              <a:gd name="connsiteY3966" fmla="*/ 6312067 h 6858000"/>
              <a:gd name="connsiteX3967" fmla="*/ 5049733 w 12192000"/>
              <a:gd name="connsiteY3967" fmla="*/ 6300132 h 6858000"/>
              <a:gd name="connsiteX3968" fmla="*/ 5049733 w 12192000"/>
              <a:gd name="connsiteY3968" fmla="*/ 6268306 h 6858000"/>
              <a:gd name="connsiteX3969" fmla="*/ 5063683 w 12192000"/>
              <a:gd name="connsiteY3969" fmla="*/ 6249906 h 6858000"/>
              <a:gd name="connsiteX3970" fmla="*/ 5067589 w 12192000"/>
              <a:gd name="connsiteY3970" fmla="*/ 6228522 h 6858000"/>
              <a:gd name="connsiteX3971" fmla="*/ 5098839 w 12192000"/>
              <a:gd name="connsiteY3971" fmla="*/ 6212608 h 6858000"/>
              <a:gd name="connsiteX3972" fmla="*/ 5102745 w 12192000"/>
              <a:gd name="connsiteY3972" fmla="*/ 6187743 h 6858000"/>
              <a:gd name="connsiteX3973" fmla="*/ 5116696 w 12192000"/>
              <a:gd name="connsiteY3973" fmla="*/ 6168846 h 6858000"/>
              <a:gd name="connsiteX3974" fmla="*/ 5139017 w 12192000"/>
              <a:gd name="connsiteY3974" fmla="*/ 6136024 h 6858000"/>
              <a:gd name="connsiteX3975" fmla="*/ 5174731 w 12192000"/>
              <a:gd name="connsiteY3975" fmla="*/ 6109170 h 6858000"/>
              <a:gd name="connsiteX3976" fmla="*/ 5174731 w 12192000"/>
              <a:gd name="connsiteY3976" fmla="*/ 6097235 h 6858000"/>
              <a:gd name="connsiteX3977" fmla="*/ 5183101 w 12192000"/>
              <a:gd name="connsiteY3977" fmla="*/ 6109668 h 6858000"/>
              <a:gd name="connsiteX3978" fmla="*/ 5188124 w 12192000"/>
              <a:gd name="connsiteY3978" fmla="*/ 6125084 h 6858000"/>
              <a:gd name="connsiteX3979" fmla="*/ 5174731 w 12192000"/>
              <a:gd name="connsiteY3979" fmla="*/ 6156911 h 6858000"/>
              <a:gd name="connsiteX3980" fmla="*/ 5176964 w 12192000"/>
              <a:gd name="connsiteY3980" fmla="*/ 6174813 h 6858000"/>
              <a:gd name="connsiteX3981" fmla="*/ 5192589 w 12192000"/>
              <a:gd name="connsiteY3981" fmla="*/ 6180781 h 6858000"/>
              <a:gd name="connsiteX3982" fmla="*/ 5205981 w 12192000"/>
              <a:gd name="connsiteY3982" fmla="*/ 6180781 h 6858000"/>
              <a:gd name="connsiteX3983" fmla="*/ 5205981 w 12192000"/>
              <a:gd name="connsiteY3983" fmla="*/ 6137019 h 6858000"/>
              <a:gd name="connsiteX3984" fmla="*/ 5246159 w 12192000"/>
              <a:gd name="connsiteY3984" fmla="*/ 6123094 h 6858000"/>
              <a:gd name="connsiteX3985" fmla="*/ 5286337 w 12192000"/>
              <a:gd name="connsiteY3985" fmla="*/ 6109170 h 6858000"/>
              <a:gd name="connsiteX3986" fmla="*/ 5319262 w 12192000"/>
              <a:gd name="connsiteY3986" fmla="*/ 6019160 h 6858000"/>
              <a:gd name="connsiteX3987" fmla="*/ 5389015 w 12192000"/>
              <a:gd name="connsiteY3987" fmla="*/ 5961971 h 6858000"/>
              <a:gd name="connsiteX3988" fmla="*/ 5389015 w 12192000"/>
              <a:gd name="connsiteY3988" fmla="*/ 5910252 h 6858000"/>
              <a:gd name="connsiteX3989" fmla="*/ 5419707 w 12192000"/>
              <a:gd name="connsiteY3989" fmla="*/ 5884889 h 6858000"/>
              <a:gd name="connsiteX3990" fmla="*/ 5433658 w 12192000"/>
              <a:gd name="connsiteY3990" fmla="*/ 5850577 h 6858000"/>
              <a:gd name="connsiteX3991" fmla="*/ 5454305 w 12192000"/>
              <a:gd name="connsiteY3991" fmla="*/ 5814770 h 6858000"/>
              <a:gd name="connsiteX3992" fmla="*/ 5478300 w 12192000"/>
              <a:gd name="connsiteY3992" fmla="*/ 5778965 h 6858000"/>
              <a:gd name="connsiteX3993" fmla="*/ 5487228 w 12192000"/>
              <a:gd name="connsiteY3993" fmla="*/ 5796868 h 6858000"/>
              <a:gd name="connsiteX3994" fmla="*/ 5496156 w 12192000"/>
              <a:gd name="connsiteY3994" fmla="*/ 5814770 h 6858000"/>
              <a:gd name="connsiteX3995" fmla="*/ 5492250 w 12192000"/>
              <a:gd name="connsiteY3995" fmla="*/ 5833668 h 6858000"/>
              <a:gd name="connsiteX3996" fmla="*/ 5478300 w 12192000"/>
              <a:gd name="connsiteY3996" fmla="*/ 5846598 h 6858000"/>
              <a:gd name="connsiteX3997" fmla="*/ 5478300 w 12192000"/>
              <a:gd name="connsiteY3997" fmla="*/ 5877429 h 6858000"/>
              <a:gd name="connsiteX3998" fmla="*/ 5464907 w 12192000"/>
              <a:gd name="connsiteY3998" fmla="*/ 5902295 h 6858000"/>
              <a:gd name="connsiteX3999" fmla="*/ 5451515 w 12192000"/>
              <a:gd name="connsiteY3999" fmla="*/ 5949041 h 6858000"/>
              <a:gd name="connsiteX4000" fmla="*/ 5464907 w 12192000"/>
              <a:gd name="connsiteY4000" fmla="*/ 5989819 h 6858000"/>
              <a:gd name="connsiteX4001" fmla="*/ 5451515 w 12192000"/>
              <a:gd name="connsiteY4001" fmla="*/ 6021646 h 6858000"/>
              <a:gd name="connsiteX4002" fmla="*/ 5420266 w 12192000"/>
              <a:gd name="connsiteY4002" fmla="*/ 6053474 h 6858000"/>
              <a:gd name="connsiteX4003" fmla="*/ 5420266 w 12192000"/>
              <a:gd name="connsiteY4003" fmla="*/ 6089279 h 6858000"/>
              <a:gd name="connsiteX4004" fmla="*/ 5389015 w 12192000"/>
              <a:gd name="connsiteY4004" fmla="*/ 6109170 h 6858000"/>
              <a:gd name="connsiteX4005" fmla="*/ 5389015 w 12192000"/>
              <a:gd name="connsiteY4005" fmla="*/ 6148954 h 6858000"/>
              <a:gd name="connsiteX4006" fmla="*/ 5371158 w 12192000"/>
              <a:gd name="connsiteY4006" fmla="*/ 6168846 h 6858000"/>
              <a:gd name="connsiteX4007" fmla="*/ 5389015 w 12192000"/>
              <a:gd name="connsiteY4007" fmla="*/ 6168846 h 6858000"/>
              <a:gd name="connsiteX4008" fmla="*/ 5371158 w 12192000"/>
              <a:gd name="connsiteY4008" fmla="*/ 6208629 h 6858000"/>
              <a:gd name="connsiteX4009" fmla="*/ 5375622 w 12192000"/>
              <a:gd name="connsiteY4009" fmla="*/ 6224046 h 6858000"/>
              <a:gd name="connsiteX4010" fmla="*/ 5339909 w 12192000"/>
              <a:gd name="connsiteY4010" fmla="*/ 6224543 h 6858000"/>
              <a:gd name="connsiteX4011" fmla="*/ 5322052 w 12192000"/>
              <a:gd name="connsiteY4011" fmla="*/ 6244436 h 6858000"/>
              <a:gd name="connsiteX4012" fmla="*/ 5306984 w 12192000"/>
              <a:gd name="connsiteY4012" fmla="*/ 6283225 h 6858000"/>
              <a:gd name="connsiteX4013" fmla="*/ 5295266 w 12192000"/>
              <a:gd name="connsiteY4013" fmla="*/ 6327981 h 6858000"/>
              <a:gd name="connsiteX4014" fmla="*/ 5330980 w 12192000"/>
              <a:gd name="connsiteY4014" fmla="*/ 6339916 h 6858000"/>
              <a:gd name="connsiteX4015" fmla="*/ 5357766 w 12192000"/>
              <a:gd name="connsiteY4015" fmla="*/ 6304111 h 6858000"/>
              <a:gd name="connsiteX4016" fmla="*/ 5368368 w 12192000"/>
              <a:gd name="connsiteY4016" fmla="*/ 6286705 h 6858000"/>
              <a:gd name="connsiteX4017" fmla="*/ 5389015 w 12192000"/>
              <a:gd name="connsiteY4017" fmla="*/ 6284219 h 6858000"/>
              <a:gd name="connsiteX4018" fmla="*/ 5406872 w 12192000"/>
              <a:gd name="connsiteY4018" fmla="*/ 6240457 h 6858000"/>
              <a:gd name="connsiteX4019" fmla="*/ 5406872 w 12192000"/>
              <a:gd name="connsiteY4019" fmla="*/ 6208629 h 6858000"/>
              <a:gd name="connsiteX4020" fmla="*/ 5426962 w 12192000"/>
              <a:gd name="connsiteY4020" fmla="*/ 6183764 h 6858000"/>
              <a:gd name="connsiteX4021" fmla="*/ 5433658 w 12192000"/>
              <a:gd name="connsiteY4021" fmla="*/ 6152933 h 6858000"/>
              <a:gd name="connsiteX4022" fmla="*/ 5455978 w 12192000"/>
              <a:gd name="connsiteY4022" fmla="*/ 6125084 h 6858000"/>
              <a:gd name="connsiteX4023" fmla="*/ 5464907 w 12192000"/>
              <a:gd name="connsiteY4023" fmla="*/ 6077343 h 6858000"/>
              <a:gd name="connsiteX4024" fmla="*/ 5474394 w 12192000"/>
              <a:gd name="connsiteY4024" fmla="*/ 6069884 h 6858000"/>
              <a:gd name="connsiteX4025" fmla="*/ 5487228 w 12192000"/>
              <a:gd name="connsiteY4025" fmla="*/ 6065409 h 6858000"/>
              <a:gd name="connsiteX4026" fmla="*/ 5491134 w 12192000"/>
              <a:gd name="connsiteY4026" fmla="*/ 6090770 h 6858000"/>
              <a:gd name="connsiteX4027" fmla="*/ 5478300 w 12192000"/>
              <a:gd name="connsiteY4027" fmla="*/ 6125084 h 6858000"/>
              <a:gd name="connsiteX4028" fmla="*/ 5518478 w 12192000"/>
              <a:gd name="connsiteY4028" fmla="*/ 6125084 h 6858000"/>
              <a:gd name="connsiteX4029" fmla="*/ 5514013 w 12192000"/>
              <a:gd name="connsiteY4029" fmla="*/ 6109170 h 6858000"/>
              <a:gd name="connsiteX4030" fmla="*/ 5521826 w 12192000"/>
              <a:gd name="connsiteY4030" fmla="*/ 6096738 h 6858000"/>
              <a:gd name="connsiteX4031" fmla="*/ 5536335 w 12192000"/>
              <a:gd name="connsiteY4031" fmla="*/ 6093257 h 6858000"/>
              <a:gd name="connsiteX4032" fmla="*/ 5552518 w 12192000"/>
              <a:gd name="connsiteY4032" fmla="*/ 6079830 h 6858000"/>
              <a:gd name="connsiteX4033" fmla="*/ 5572050 w 12192000"/>
              <a:gd name="connsiteY4033" fmla="*/ 6069386 h 6858000"/>
              <a:gd name="connsiteX4034" fmla="*/ 5585442 w 12192000"/>
              <a:gd name="connsiteY4034" fmla="*/ 6037560 h 6858000"/>
              <a:gd name="connsiteX4035" fmla="*/ 5630084 w 12192000"/>
              <a:gd name="connsiteY4035" fmla="*/ 6033581 h 6858000"/>
              <a:gd name="connsiteX4036" fmla="*/ 5647941 w 12192000"/>
              <a:gd name="connsiteY4036" fmla="*/ 6025624 h 6858000"/>
              <a:gd name="connsiteX4037" fmla="*/ 5661334 w 12192000"/>
              <a:gd name="connsiteY4037" fmla="*/ 6018165 h 6858000"/>
              <a:gd name="connsiteX4038" fmla="*/ 5661334 w 12192000"/>
              <a:gd name="connsiteY4038" fmla="*/ 6001755 h 6858000"/>
              <a:gd name="connsiteX4039" fmla="*/ 5670264 w 12192000"/>
              <a:gd name="connsiteY4039" fmla="*/ 5989819 h 6858000"/>
              <a:gd name="connsiteX4040" fmla="*/ 5679191 w 12192000"/>
              <a:gd name="connsiteY4040" fmla="*/ 5974403 h 6858000"/>
              <a:gd name="connsiteX4041" fmla="*/ 5688119 w 12192000"/>
              <a:gd name="connsiteY4041" fmla="*/ 5961971 h 6858000"/>
              <a:gd name="connsiteX4042" fmla="*/ 5692025 w 12192000"/>
              <a:gd name="connsiteY4042" fmla="*/ 5965949 h 6858000"/>
              <a:gd name="connsiteX4043" fmla="*/ 5692584 w 12192000"/>
              <a:gd name="connsiteY4043" fmla="*/ 5969927 h 6858000"/>
              <a:gd name="connsiteX4044" fmla="*/ 5676960 w 12192000"/>
              <a:gd name="connsiteY4044" fmla="*/ 6019160 h 6858000"/>
              <a:gd name="connsiteX4045" fmla="*/ 5661334 w 12192000"/>
              <a:gd name="connsiteY4045" fmla="*/ 6065409 h 6858000"/>
              <a:gd name="connsiteX4046" fmla="*/ 5674726 w 12192000"/>
              <a:gd name="connsiteY4046" fmla="*/ 6077343 h 6858000"/>
              <a:gd name="connsiteX4047" fmla="*/ 5692584 w 12192000"/>
              <a:gd name="connsiteY4047" fmla="*/ 6109170 h 6858000"/>
              <a:gd name="connsiteX4048" fmla="*/ 5723833 w 12192000"/>
              <a:gd name="connsiteY4048" fmla="*/ 6085300 h 6858000"/>
              <a:gd name="connsiteX4049" fmla="*/ 5732762 w 12192000"/>
              <a:gd name="connsiteY4049" fmla="*/ 6062921 h 6858000"/>
              <a:gd name="connsiteX4050" fmla="*/ 5741691 w 12192000"/>
              <a:gd name="connsiteY4050" fmla="*/ 6037560 h 6858000"/>
              <a:gd name="connsiteX4051" fmla="*/ 5759547 w 12192000"/>
              <a:gd name="connsiteY4051" fmla="*/ 6037560 h 6858000"/>
              <a:gd name="connsiteX4052" fmla="*/ 5771266 w 12192000"/>
              <a:gd name="connsiteY4052" fmla="*/ 6013690 h 6858000"/>
              <a:gd name="connsiteX4053" fmla="*/ 5799726 w 12192000"/>
              <a:gd name="connsiteY4053" fmla="*/ 5989819 h 6858000"/>
              <a:gd name="connsiteX4054" fmla="*/ 5857762 w 12192000"/>
              <a:gd name="connsiteY4054" fmla="*/ 5938101 h 6858000"/>
              <a:gd name="connsiteX4055" fmla="*/ 5871154 w 12192000"/>
              <a:gd name="connsiteY4055" fmla="*/ 5897322 h 6858000"/>
              <a:gd name="connsiteX4056" fmla="*/ 5897939 w 12192000"/>
              <a:gd name="connsiteY4056" fmla="*/ 5862511 h 6858000"/>
              <a:gd name="connsiteX4057" fmla="*/ 5896823 w 12192000"/>
              <a:gd name="connsiteY4057" fmla="*/ 5923181 h 6858000"/>
              <a:gd name="connsiteX4058" fmla="*/ 5889011 w 12192000"/>
              <a:gd name="connsiteY4058" fmla="*/ 5965949 h 6858000"/>
              <a:gd name="connsiteX4059" fmla="*/ 5920260 w 12192000"/>
              <a:gd name="connsiteY4059" fmla="*/ 5965949 h 6858000"/>
              <a:gd name="connsiteX4060" fmla="*/ 5955041 w 12192000"/>
              <a:gd name="connsiteY4060" fmla="*/ 5949042 h 6858000"/>
              <a:gd name="connsiteX4061" fmla="*/ 5947896 w 12192000"/>
              <a:gd name="connsiteY4061" fmla="*/ 5979064 h 6858000"/>
              <a:gd name="connsiteX4062" fmla="*/ 5947309 w 12192000"/>
              <a:gd name="connsiteY4062" fmla="*/ 5980284 h 6858000"/>
              <a:gd name="connsiteX4063" fmla="*/ 5938117 w 12192000"/>
              <a:gd name="connsiteY4063" fmla="*/ 5965949 h 6858000"/>
              <a:gd name="connsiteX4064" fmla="*/ 5922493 w 12192000"/>
              <a:gd name="connsiteY4064" fmla="*/ 6009711 h 6858000"/>
              <a:gd name="connsiteX4065" fmla="*/ 5918010 w 12192000"/>
              <a:gd name="connsiteY4065" fmla="*/ 6022267 h 6858000"/>
              <a:gd name="connsiteX4066" fmla="*/ 5900463 w 12192000"/>
              <a:gd name="connsiteY4066" fmla="*/ 6048685 h 6858000"/>
              <a:gd name="connsiteX4067" fmla="*/ 5876468 w 12192000"/>
              <a:gd name="connsiteY4067" fmla="*/ 6102393 h 6858000"/>
              <a:gd name="connsiteX4068" fmla="*/ 5857495 w 12192000"/>
              <a:gd name="connsiteY4068" fmla="*/ 6121788 h 6858000"/>
              <a:gd name="connsiteX4069" fmla="*/ 5858610 w 12192000"/>
              <a:gd name="connsiteY4069" fmla="*/ 6150133 h 6858000"/>
              <a:gd name="connsiteX4070" fmla="*/ 5848566 w 12192000"/>
              <a:gd name="connsiteY4070" fmla="*/ 6168533 h 6858000"/>
              <a:gd name="connsiteX4071" fmla="*/ 5845219 w 12192000"/>
              <a:gd name="connsiteY4071" fmla="*/ 6189917 h 6858000"/>
              <a:gd name="connsiteX4072" fmla="*/ 5831825 w 12192000"/>
              <a:gd name="connsiteY4072" fmla="*/ 6209810 h 6858000"/>
              <a:gd name="connsiteX4073" fmla="*/ 5813968 w 12192000"/>
              <a:gd name="connsiteY4073" fmla="*/ 6221745 h 6858000"/>
              <a:gd name="connsiteX4074" fmla="*/ 5773790 w 12192000"/>
              <a:gd name="connsiteY4074" fmla="*/ 6345074 h 6858000"/>
              <a:gd name="connsiteX4075" fmla="*/ 5778255 w 12192000"/>
              <a:gd name="connsiteY4075" fmla="*/ 6364966 h 6858000"/>
              <a:gd name="connsiteX4076" fmla="*/ 5774348 w 12192000"/>
              <a:gd name="connsiteY4076" fmla="*/ 6381874 h 6858000"/>
              <a:gd name="connsiteX4077" fmla="*/ 5760397 w 12192000"/>
              <a:gd name="connsiteY4077" fmla="*/ 6392814 h 6858000"/>
              <a:gd name="connsiteX4078" fmla="*/ 5738078 w 12192000"/>
              <a:gd name="connsiteY4078" fmla="*/ 6432598 h 6858000"/>
              <a:gd name="connsiteX4079" fmla="*/ 5729147 w 12192000"/>
              <a:gd name="connsiteY4079" fmla="*/ 6451993 h 6858000"/>
              <a:gd name="connsiteX4080" fmla="*/ 5720219 w 12192000"/>
              <a:gd name="connsiteY4080" fmla="*/ 6480339 h 6858000"/>
              <a:gd name="connsiteX4081" fmla="*/ 5716313 w 12192000"/>
              <a:gd name="connsiteY4081" fmla="*/ 6496750 h 6858000"/>
              <a:gd name="connsiteX4082" fmla="*/ 5702362 w 12192000"/>
              <a:gd name="connsiteY4082" fmla="*/ 6504209 h 6858000"/>
              <a:gd name="connsiteX4083" fmla="*/ 5695666 w 12192000"/>
              <a:gd name="connsiteY4083" fmla="*/ 6542004 h 6858000"/>
              <a:gd name="connsiteX4084" fmla="*/ 5688969 w 12192000"/>
              <a:gd name="connsiteY4084" fmla="*/ 6579799 h 6858000"/>
              <a:gd name="connsiteX4085" fmla="*/ 5610845 w 12192000"/>
              <a:gd name="connsiteY4085" fmla="*/ 6705117 h 6858000"/>
              <a:gd name="connsiteX4086" fmla="*/ 5572899 w 12192000"/>
              <a:gd name="connsiteY4086" fmla="*/ 6842371 h 6858000"/>
              <a:gd name="connsiteX4087" fmla="*/ 5556336 w 12192000"/>
              <a:gd name="connsiteY4087" fmla="*/ 6858000 h 6858000"/>
              <a:gd name="connsiteX4088" fmla="*/ 0 w 12192000"/>
              <a:gd name="connsiteY408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Lst>
            <a:rect l="l" t="t" r="r" b="b"/>
            <a:pathLst>
              <a:path w="12192000" h="6858000">
                <a:moveTo>
                  <a:pt x="8205966" y="6496252"/>
                </a:moveTo>
                <a:lnTo>
                  <a:pt x="8223823" y="6500231"/>
                </a:lnTo>
                <a:cubicBezTo>
                  <a:pt x="8223079" y="6504872"/>
                  <a:pt x="8220103" y="6507524"/>
                  <a:pt x="8214895" y="6508188"/>
                </a:cubicBezTo>
                <a:cubicBezTo>
                  <a:pt x="8212569" y="6507939"/>
                  <a:pt x="8210523" y="6506448"/>
                  <a:pt x="8208757" y="6503712"/>
                </a:cubicBezTo>
                <a:cubicBezTo>
                  <a:pt x="8206989" y="6500977"/>
                  <a:pt x="8206060" y="6498490"/>
                  <a:pt x="8205966" y="6496252"/>
                </a:cubicBezTo>
                <a:close/>
                <a:moveTo>
                  <a:pt x="5858610" y="6496252"/>
                </a:moveTo>
                <a:lnTo>
                  <a:pt x="5876468" y="6500231"/>
                </a:lnTo>
                <a:cubicBezTo>
                  <a:pt x="5875724" y="6504872"/>
                  <a:pt x="5872748" y="6507524"/>
                  <a:pt x="5867540" y="6508188"/>
                </a:cubicBezTo>
                <a:cubicBezTo>
                  <a:pt x="5865214" y="6507939"/>
                  <a:pt x="5863168" y="6506448"/>
                  <a:pt x="5861401" y="6503712"/>
                </a:cubicBezTo>
                <a:cubicBezTo>
                  <a:pt x="5859634" y="6500977"/>
                  <a:pt x="5858704" y="6498490"/>
                  <a:pt x="5858610" y="6496252"/>
                </a:cubicBezTo>
                <a:close/>
                <a:moveTo>
                  <a:pt x="8223823" y="6464426"/>
                </a:moveTo>
                <a:cubicBezTo>
                  <a:pt x="8232752" y="6464426"/>
                  <a:pt x="8237216" y="6468403"/>
                  <a:pt x="8237216" y="6476361"/>
                </a:cubicBezTo>
                <a:lnTo>
                  <a:pt x="8232752" y="6476361"/>
                </a:lnTo>
                <a:cubicBezTo>
                  <a:pt x="8228473" y="6476112"/>
                  <a:pt x="8225869" y="6474620"/>
                  <a:pt x="8224939" y="6471885"/>
                </a:cubicBezTo>
                <a:cubicBezTo>
                  <a:pt x="8224009" y="6469150"/>
                  <a:pt x="8223637" y="6466663"/>
                  <a:pt x="8223823" y="6464426"/>
                </a:cubicBezTo>
                <a:close/>
                <a:moveTo>
                  <a:pt x="5876468" y="6464426"/>
                </a:moveTo>
                <a:cubicBezTo>
                  <a:pt x="5885397" y="6464426"/>
                  <a:pt x="5889860" y="6468403"/>
                  <a:pt x="5889860" y="6476361"/>
                </a:cubicBezTo>
                <a:lnTo>
                  <a:pt x="5885397" y="6476361"/>
                </a:lnTo>
                <a:cubicBezTo>
                  <a:pt x="5881118" y="6476112"/>
                  <a:pt x="5878514" y="6474620"/>
                  <a:pt x="5877584" y="6471885"/>
                </a:cubicBezTo>
                <a:cubicBezTo>
                  <a:pt x="5876653" y="6469150"/>
                  <a:pt x="5876282" y="6466663"/>
                  <a:pt x="5876468" y="6464426"/>
                </a:cubicBezTo>
                <a:close/>
                <a:moveTo>
                  <a:pt x="8616677" y="6408728"/>
                </a:moveTo>
                <a:lnTo>
                  <a:pt x="8634533" y="6416684"/>
                </a:lnTo>
                <a:lnTo>
                  <a:pt x="8621140" y="6420663"/>
                </a:lnTo>
                <a:cubicBezTo>
                  <a:pt x="8619001" y="6420415"/>
                  <a:pt x="8617699" y="6418923"/>
                  <a:pt x="8617234" y="6416188"/>
                </a:cubicBezTo>
                <a:cubicBezTo>
                  <a:pt x="8616770" y="6413452"/>
                  <a:pt x="8616584" y="6410966"/>
                  <a:pt x="8616677" y="6408728"/>
                </a:cubicBezTo>
                <a:close/>
                <a:moveTo>
                  <a:pt x="6269321" y="6408728"/>
                </a:moveTo>
                <a:lnTo>
                  <a:pt x="6287178" y="6416684"/>
                </a:lnTo>
                <a:lnTo>
                  <a:pt x="6273785" y="6420663"/>
                </a:lnTo>
                <a:cubicBezTo>
                  <a:pt x="6271646" y="6420415"/>
                  <a:pt x="6270344" y="6418923"/>
                  <a:pt x="6269879" y="6416188"/>
                </a:cubicBezTo>
                <a:cubicBezTo>
                  <a:pt x="6269414" y="6413452"/>
                  <a:pt x="6269229" y="6410966"/>
                  <a:pt x="6269321" y="6408728"/>
                </a:cubicBezTo>
                <a:close/>
                <a:moveTo>
                  <a:pt x="8955959" y="6392814"/>
                </a:moveTo>
                <a:cubicBezTo>
                  <a:pt x="8954656" y="6408396"/>
                  <a:pt x="8949448" y="6422984"/>
                  <a:pt x="8940333" y="6436577"/>
                </a:cubicBezTo>
                <a:cubicBezTo>
                  <a:pt x="8931220" y="6450170"/>
                  <a:pt x="8926011" y="6464757"/>
                  <a:pt x="8924709" y="6480339"/>
                </a:cubicBezTo>
                <a:cubicBezTo>
                  <a:pt x="8942472" y="6479178"/>
                  <a:pt x="8951587" y="6474537"/>
                  <a:pt x="8952052" y="6466415"/>
                </a:cubicBezTo>
                <a:cubicBezTo>
                  <a:pt x="8952517" y="6458292"/>
                  <a:pt x="8958283" y="6453651"/>
                  <a:pt x="8969352" y="6452490"/>
                </a:cubicBezTo>
                <a:lnTo>
                  <a:pt x="8973815" y="6420663"/>
                </a:lnTo>
                <a:close/>
                <a:moveTo>
                  <a:pt x="6608603" y="6392814"/>
                </a:moveTo>
                <a:cubicBezTo>
                  <a:pt x="6607301" y="6408396"/>
                  <a:pt x="6602093" y="6422984"/>
                  <a:pt x="6592979" y="6436577"/>
                </a:cubicBezTo>
                <a:cubicBezTo>
                  <a:pt x="6583864" y="6450170"/>
                  <a:pt x="6578656" y="6464757"/>
                  <a:pt x="6577354" y="6480339"/>
                </a:cubicBezTo>
                <a:cubicBezTo>
                  <a:pt x="6595118" y="6479178"/>
                  <a:pt x="6604232" y="6474537"/>
                  <a:pt x="6604697" y="6466415"/>
                </a:cubicBezTo>
                <a:cubicBezTo>
                  <a:pt x="6605162" y="6458292"/>
                  <a:pt x="6610928" y="6453651"/>
                  <a:pt x="6621996" y="6452490"/>
                </a:cubicBezTo>
                <a:lnTo>
                  <a:pt x="6626461" y="6420663"/>
                </a:lnTo>
                <a:close/>
                <a:moveTo>
                  <a:pt x="8710425" y="6293355"/>
                </a:moveTo>
                <a:cubicBezTo>
                  <a:pt x="8715076" y="6293355"/>
                  <a:pt x="8719168" y="6294350"/>
                  <a:pt x="8722702" y="6296339"/>
                </a:cubicBezTo>
                <a:cubicBezTo>
                  <a:pt x="8726236" y="6298329"/>
                  <a:pt x="8728097" y="6301312"/>
                  <a:pt x="8728282" y="6305290"/>
                </a:cubicBezTo>
                <a:lnTo>
                  <a:pt x="8719353" y="6305290"/>
                </a:lnTo>
                <a:cubicBezTo>
                  <a:pt x="8715076" y="6305042"/>
                  <a:pt x="8712471" y="6303550"/>
                  <a:pt x="8711542" y="6300815"/>
                </a:cubicBezTo>
                <a:cubicBezTo>
                  <a:pt x="8710611" y="6298079"/>
                  <a:pt x="8710240" y="6295593"/>
                  <a:pt x="8710425" y="6293355"/>
                </a:cubicBezTo>
                <a:close/>
                <a:moveTo>
                  <a:pt x="6363070" y="6293355"/>
                </a:moveTo>
                <a:cubicBezTo>
                  <a:pt x="6367720" y="6293355"/>
                  <a:pt x="6371812" y="6294350"/>
                  <a:pt x="6375346" y="6296339"/>
                </a:cubicBezTo>
                <a:cubicBezTo>
                  <a:pt x="6378881" y="6298329"/>
                  <a:pt x="6380742" y="6301312"/>
                  <a:pt x="6380927" y="6305290"/>
                </a:cubicBezTo>
                <a:lnTo>
                  <a:pt x="6371998" y="6305290"/>
                </a:lnTo>
                <a:cubicBezTo>
                  <a:pt x="6367720" y="6305042"/>
                  <a:pt x="6365116" y="6303550"/>
                  <a:pt x="6364186" y="6300815"/>
                </a:cubicBezTo>
                <a:cubicBezTo>
                  <a:pt x="6363256" y="6298079"/>
                  <a:pt x="6362884" y="6295593"/>
                  <a:pt x="6363070" y="6293355"/>
                </a:cubicBezTo>
                <a:close/>
                <a:moveTo>
                  <a:pt x="9000602" y="6162068"/>
                </a:moveTo>
                <a:lnTo>
                  <a:pt x="9018458" y="6166047"/>
                </a:lnTo>
                <a:cubicBezTo>
                  <a:pt x="9018644" y="6168285"/>
                  <a:pt x="9018272" y="6170771"/>
                  <a:pt x="9017342" y="6173507"/>
                </a:cubicBezTo>
                <a:cubicBezTo>
                  <a:pt x="9016412" y="6176242"/>
                  <a:pt x="9013807" y="6177734"/>
                  <a:pt x="9009530" y="6177982"/>
                </a:cubicBezTo>
                <a:cubicBezTo>
                  <a:pt x="9007204" y="6177567"/>
                  <a:pt x="9005158" y="6175413"/>
                  <a:pt x="9003391" y="6171517"/>
                </a:cubicBezTo>
                <a:cubicBezTo>
                  <a:pt x="9001624" y="6167622"/>
                  <a:pt x="9000694" y="6164473"/>
                  <a:pt x="9000602" y="6162068"/>
                </a:cubicBezTo>
                <a:close/>
                <a:moveTo>
                  <a:pt x="6653246" y="6162068"/>
                </a:moveTo>
                <a:lnTo>
                  <a:pt x="6671103" y="6166047"/>
                </a:lnTo>
                <a:cubicBezTo>
                  <a:pt x="6671289" y="6168285"/>
                  <a:pt x="6670916" y="6170771"/>
                  <a:pt x="6669987" y="6173507"/>
                </a:cubicBezTo>
                <a:cubicBezTo>
                  <a:pt x="6669056" y="6176242"/>
                  <a:pt x="6666453" y="6177734"/>
                  <a:pt x="6662174" y="6177982"/>
                </a:cubicBezTo>
                <a:cubicBezTo>
                  <a:pt x="6659849" y="6177567"/>
                  <a:pt x="6657803" y="6175413"/>
                  <a:pt x="6656036" y="6171517"/>
                </a:cubicBezTo>
                <a:cubicBezTo>
                  <a:pt x="6654268" y="6167622"/>
                  <a:pt x="6653339" y="6164473"/>
                  <a:pt x="6653246" y="6162068"/>
                </a:cubicBezTo>
                <a:close/>
                <a:moveTo>
                  <a:pt x="8536320" y="6114328"/>
                </a:moveTo>
                <a:lnTo>
                  <a:pt x="8554177" y="6146156"/>
                </a:lnTo>
                <a:cubicBezTo>
                  <a:pt x="8549527" y="6146404"/>
                  <a:pt x="8545434" y="6145906"/>
                  <a:pt x="8541901" y="6144663"/>
                </a:cubicBezTo>
                <a:cubicBezTo>
                  <a:pt x="8538366" y="6143420"/>
                  <a:pt x="8536506" y="6139939"/>
                  <a:pt x="8536320" y="6134221"/>
                </a:cubicBezTo>
                <a:close/>
                <a:moveTo>
                  <a:pt x="6188964" y="6114328"/>
                </a:moveTo>
                <a:lnTo>
                  <a:pt x="6206822" y="6146156"/>
                </a:lnTo>
                <a:cubicBezTo>
                  <a:pt x="6202171" y="6146404"/>
                  <a:pt x="6198079" y="6145906"/>
                  <a:pt x="6194545" y="6144663"/>
                </a:cubicBezTo>
                <a:cubicBezTo>
                  <a:pt x="6191010" y="6143420"/>
                  <a:pt x="6189151" y="6139939"/>
                  <a:pt x="6188964" y="6134221"/>
                </a:cubicBezTo>
                <a:close/>
                <a:moveTo>
                  <a:pt x="8857746" y="6086479"/>
                </a:moveTo>
                <a:lnTo>
                  <a:pt x="8844352" y="6102393"/>
                </a:lnTo>
                <a:cubicBezTo>
                  <a:pt x="8844259" y="6106869"/>
                  <a:pt x="8845561" y="6111842"/>
                  <a:pt x="8848258" y="6117312"/>
                </a:cubicBezTo>
                <a:cubicBezTo>
                  <a:pt x="8850955" y="6122783"/>
                  <a:pt x="8855606" y="6125766"/>
                  <a:pt x="8862209" y="6126263"/>
                </a:cubicBezTo>
                <a:lnTo>
                  <a:pt x="8835424" y="6146156"/>
                </a:lnTo>
                <a:cubicBezTo>
                  <a:pt x="8831797" y="6146073"/>
                  <a:pt x="8824542" y="6145243"/>
                  <a:pt x="8813661" y="6143668"/>
                </a:cubicBezTo>
                <a:cubicBezTo>
                  <a:pt x="8802779" y="6142094"/>
                  <a:pt x="8796641" y="6140271"/>
                  <a:pt x="8795246" y="6138198"/>
                </a:cubicBezTo>
                <a:cubicBezTo>
                  <a:pt x="8796176" y="6136292"/>
                  <a:pt x="8799896" y="6135132"/>
                  <a:pt x="8806407" y="6134718"/>
                </a:cubicBezTo>
                <a:cubicBezTo>
                  <a:pt x="8812916" y="6134303"/>
                  <a:pt x="8816637" y="6134137"/>
                  <a:pt x="8817566" y="6134221"/>
                </a:cubicBezTo>
                <a:lnTo>
                  <a:pt x="8817566" y="6130242"/>
                </a:lnTo>
                <a:cubicBezTo>
                  <a:pt x="8817566" y="6117975"/>
                  <a:pt x="8820915" y="6107698"/>
                  <a:pt x="8827611" y="6099409"/>
                </a:cubicBezTo>
                <a:cubicBezTo>
                  <a:pt x="8834307" y="6091121"/>
                  <a:pt x="8844352" y="6086811"/>
                  <a:pt x="8857746" y="6086479"/>
                </a:cubicBezTo>
                <a:close/>
                <a:moveTo>
                  <a:pt x="6510390" y="6086479"/>
                </a:moveTo>
                <a:lnTo>
                  <a:pt x="6496998" y="6102393"/>
                </a:lnTo>
                <a:cubicBezTo>
                  <a:pt x="6496905" y="6106869"/>
                  <a:pt x="6498207" y="6111842"/>
                  <a:pt x="6500904" y="6117312"/>
                </a:cubicBezTo>
                <a:cubicBezTo>
                  <a:pt x="6503601" y="6122783"/>
                  <a:pt x="6508251" y="6125766"/>
                  <a:pt x="6514854" y="6126263"/>
                </a:cubicBezTo>
                <a:lnTo>
                  <a:pt x="6488068" y="6146156"/>
                </a:lnTo>
                <a:cubicBezTo>
                  <a:pt x="6484442" y="6146073"/>
                  <a:pt x="6477187" y="6145243"/>
                  <a:pt x="6466306" y="6143668"/>
                </a:cubicBezTo>
                <a:cubicBezTo>
                  <a:pt x="6455424" y="6142094"/>
                  <a:pt x="6449285" y="6140271"/>
                  <a:pt x="6447891" y="6138198"/>
                </a:cubicBezTo>
                <a:cubicBezTo>
                  <a:pt x="6448821" y="6136292"/>
                  <a:pt x="6452541" y="6135132"/>
                  <a:pt x="6459051" y="6134718"/>
                </a:cubicBezTo>
                <a:cubicBezTo>
                  <a:pt x="6465562" y="6134303"/>
                  <a:pt x="6469282" y="6134137"/>
                  <a:pt x="6470212" y="6134221"/>
                </a:cubicBezTo>
                <a:lnTo>
                  <a:pt x="6470212" y="6130242"/>
                </a:lnTo>
                <a:cubicBezTo>
                  <a:pt x="6470212" y="6117975"/>
                  <a:pt x="6473560" y="6107698"/>
                  <a:pt x="6480257" y="6099409"/>
                </a:cubicBezTo>
                <a:cubicBezTo>
                  <a:pt x="6486953" y="6091121"/>
                  <a:pt x="6496998" y="6086811"/>
                  <a:pt x="6510390" y="6086479"/>
                </a:cubicBezTo>
                <a:close/>
                <a:moveTo>
                  <a:pt x="8580962" y="6070567"/>
                </a:moveTo>
                <a:cubicBezTo>
                  <a:pt x="8586171" y="6071230"/>
                  <a:pt x="8589146" y="6073881"/>
                  <a:pt x="8589891" y="6078523"/>
                </a:cubicBezTo>
                <a:cubicBezTo>
                  <a:pt x="8590077" y="6080761"/>
                  <a:pt x="8589704" y="6083247"/>
                  <a:pt x="8588775" y="6085983"/>
                </a:cubicBezTo>
                <a:cubicBezTo>
                  <a:pt x="8587844" y="6088717"/>
                  <a:pt x="8585241" y="6090210"/>
                  <a:pt x="8580962" y="6090458"/>
                </a:cubicBezTo>
                <a:cubicBezTo>
                  <a:pt x="8578638" y="6090043"/>
                  <a:pt x="8576592" y="6087889"/>
                  <a:pt x="8574824" y="6083993"/>
                </a:cubicBezTo>
                <a:cubicBezTo>
                  <a:pt x="8573057" y="6080098"/>
                  <a:pt x="8572127" y="6076948"/>
                  <a:pt x="8572034" y="6074544"/>
                </a:cubicBezTo>
                <a:cubicBezTo>
                  <a:pt x="8574080" y="6074379"/>
                  <a:pt x="8575568" y="6073716"/>
                  <a:pt x="8576498" y="6072555"/>
                </a:cubicBezTo>
                <a:cubicBezTo>
                  <a:pt x="8577428" y="6071395"/>
                  <a:pt x="8578916" y="6070732"/>
                  <a:pt x="8580962" y="6070567"/>
                </a:cubicBezTo>
                <a:close/>
                <a:moveTo>
                  <a:pt x="6233607" y="6070567"/>
                </a:moveTo>
                <a:cubicBezTo>
                  <a:pt x="6238815" y="6071230"/>
                  <a:pt x="6241791" y="6073881"/>
                  <a:pt x="6242536" y="6078523"/>
                </a:cubicBezTo>
                <a:cubicBezTo>
                  <a:pt x="6242722" y="6080761"/>
                  <a:pt x="6242349" y="6083247"/>
                  <a:pt x="6241420" y="6085983"/>
                </a:cubicBezTo>
                <a:cubicBezTo>
                  <a:pt x="6240489" y="6088717"/>
                  <a:pt x="6237886" y="6090210"/>
                  <a:pt x="6233607" y="6090458"/>
                </a:cubicBezTo>
                <a:cubicBezTo>
                  <a:pt x="6231282" y="6090043"/>
                  <a:pt x="6229236" y="6087889"/>
                  <a:pt x="6227469" y="6083993"/>
                </a:cubicBezTo>
                <a:cubicBezTo>
                  <a:pt x="6225701" y="6080098"/>
                  <a:pt x="6224772" y="6076948"/>
                  <a:pt x="6224679" y="6074544"/>
                </a:cubicBezTo>
                <a:cubicBezTo>
                  <a:pt x="6226725" y="6074379"/>
                  <a:pt x="6228213" y="6073716"/>
                  <a:pt x="6229142" y="6072555"/>
                </a:cubicBezTo>
                <a:cubicBezTo>
                  <a:pt x="6230073" y="6071395"/>
                  <a:pt x="6231561" y="6070732"/>
                  <a:pt x="6233607" y="6070567"/>
                </a:cubicBezTo>
                <a:close/>
                <a:moveTo>
                  <a:pt x="5188124" y="6069386"/>
                </a:moveTo>
                <a:lnTo>
                  <a:pt x="5205981" y="6073365"/>
                </a:lnTo>
                <a:cubicBezTo>
                  <a:pt x="5205237" y="6078007"/>
                  <a:pt x="5202261" y="6080659"/>
                  <a:pt x="5197052" y="6081322"/>
                </a:cubicBezTo>
                <a:cubicBezTo>
                  <a:pt x="5194728" y="6081073"/>
                  <a:pt x="5192681" y="6079582"/>
                  <a:pt x="5190915" y="6076846"/>
                </a:cubicBezTo>
                <a:cubicBezTo>
                  <a:pt x="5189146" y="6074111"/>
                  <a:pt x="5188217" y="6071624"/>
                  <a:pt x="5188124" y="6069386"/>
                </a:cubicBezTo>
                <a:close/>
                <a:moveTo>
                  <a:pt x="10234286" y="6052955"/>
                </a:moveTo>
                <a:lnTo>
                  <a:pt x="10252144" y="6056933"/>
                </a:lnTo>
                <a:cubicBezTo>
                  <a:pt x="10251400" y="6061575"/>
                  <a:pt x="10248423" y="6064227"/>
                  <a:pt x="10243216" y="6064891"/>
                </a:cubicBezTo>
                <a:cubicBezTo>
                  <a:pt x="10240890" y="6064641"/>
                  <a:pt x="10238844" y="6063150"/>
                  <a:pt x="10237076" y="6060414"/>
                </a:cubicBezTo>
                <a:cubicBezTo>
                  <a:pt x="10235310" y="6057679"/>
                  <a:pt x="10234380" y="6055193"/>
                  <a:pt x="10234286" y="6052955"/>
                </a:cubicBezTo>
                <a:close/>
                <a:moveTo>
                  <a:pt x="7471932" y="6052955"/>
                </a:moveTo>
                <a:lnTo>
                  <a:pt x="7489789" y="6056933"/>
                </a:lnTo>
                <a:cubicBezTo>
                  <a:pt x="7489045" y="6061575"/>
                  <a:pt x="7486069" y="6064227"/>
                  <a:pt x="7480861" y="6064891"/>
                </a:cubicBezTo>
                <a:cubicBezTo>
                  <a:pt x="7478535" y="6064641"/>
                  <a:pt x="7476489" y="6063150"/>
                  <a:pt x="7474723" y="6060414"/>
                </a:cubicBezTo>
                <a:cubicBezTo>
                  <a:pt x="7472955" y="6057679"/>
                  <a:pt x="7472026" y="6055193"/>
                  <a:pt x="7471932" y="6052955"/>
                </a:cubicBezTo>
                <a:close/>
                <a:moveTo>
                  <a:pt x="5205981" y="6037560"/>
                </a:moveTo>
                <a:cubicBezTo>
                  <a:pt x="5214909" y="6037560"/>
                  <a:pt x="5219374" y="6041538"/>
                  <a:pt x="5219374" y="6049495"/>
                </a:cubicBezTo>
                <a:lnTo>
                  <a:pt x="5214909" y="6049495"/>
                </a:lnTo>
                <a:cubicBezTo>
                  <a:pt x="5210632" y="6049246"/>
                  <a:pt x="5208027" y="6047754"/>
                  <a:pt x="5207097" y="6045019"/>
                </a:cubicBezTo>
                <a:cubicBezTo>
                  <a:pt x="5206167" y="6042284"/>
                  <a:pt x="5205794" y="6039797"/>
                  <a:pt x="5205981" y="6037560"/>
                </a:cubicBezTo>
                <a:close/>
                <a:moveTo>
                  <a:pt x="9103278" y="6030783"/>
                </a:moveTo>
                <a:cubicBezTo>
                  <a:pt x="9102720" y="6040562"/>
                  <a:pt x="9100488" y="6049846"/>
                  <a:pt x="9096582" y="6058631"/>
                </a:cubicBezTo>
                <a:cubicBezTo>
                  <a:pt x="9092676" y="6067416"/>
                  <a:pt x="9090444" y="6076700"/>
                  <a:pt x="9089886" y="6086479"/>
                </a:cubicBezTo>
                <a:cubicBezTo>
                  <a:pt x="9076586" y="6087226"/>
                  <a:pt x="9066356" y="6092696"/>
                  <a:pt x="9059194" y="6102891"/>
                </a:cubicBezTo>
                <a:cubicBezTo>
                  <a:pt x="9052033" y="6113085"/>
                  <a:pt x="9047382" y="6123529"/>
                  <a:pt x="9045243" y="6134221"/>
                </a:cubicBezTo>
                <a:lnTo>
                  <a:pt x="9036314" y="6098414"/>
                </a:lnTo>
                <a:cubicBezTo>
                  <a:pt x="9041058" y="6094437"/>
                  <a:pt x="9047196" y="6091453"/>
                  <a:pt x="9054730" y="6089464"/>
                </a:cubicBezTo>
                <a:cubicBezTo>
                  <a:pt x="9062263" y="6087474"/>
                  <a:pt x="9069518" y="6086479"/>
                  <a:pt x="9076492" y="6086479"/>
                </a:cubicBezTo>
                <a:cubicBezTo>
                  <a:pt x="9075656" y="6075456"/>
                  <a:pt x="9076214" y="6063687"/>
                  <a:pt x="9078168" y="6051172"/>
                </a:cubicBezTo>
                <a:cubicBezTo>
                  <a:pt x="9080120" y="6038656"/>
                  <a:pt x="9088490" y="6031859"/>
                  <a:pt x="9103278" y="6030783"/>
                </a:cubicBezTo>
                <a:close/>
                <a:moveTo>
                  <a:pt x="6755924" y="6030783"/>
                </a:moveTo>
                <a:cubicBezTo>
                  <a:pt x="6755366" y="6040562"/>
                  <a:pt x="6753133" y="6049846"/>
                  <a:pt x="6749227" y="6058631"/>
                </a:cubicBezTo>
                <a:cubicBezTo>
                  <a:pt x="6745321" y="6067416"/>
                  <a:pt x="6743088" y="6076700"/>
                  <a:pt x="6742531" y="6086479"/>
                </a:cubicBezTo>
                <a:cubicBezTo>
                  <a:pt x="6729231" y="6087226"/>
                  <a:pt x="6719000" y="6092696"/>
                  <a:pt x="6711839" y="6102891"/>
                </a:cubicBezTo>
                <a:cubicBezTo>
                  <a:pt x="6704678" y="6113085"/>
                  <a:pt x="6700027" y="6123529"/>
                  <a:pt x="6697889" y="6134221"/>
                </a:cubicBezTo>
                <a:lnTo>
                  <a:pt x="6688959" y="6098414"/>
                </a:lnTo>
                <a:cubicBezTo>
                  <a:pt x="6693703" y="6094437"/>
                  <a:pt x="6699842" y="6091453"/>
                  <a:pt x="6707375" y="6089464"/>
                </a:cubicBezTo>
                <a:cubicBezTo>
                  <a:pt x="6714908" y="6087474"/>
                  <a:pt x="6722162" y="6086479"/>
                  <a:pt x="6729137" y="6086479"/>
                </a:cubicBezTo>
                <a:cubicBezTo>
                  <a:pt x="6728301" y="6075456"/>
                  <a:pt x="6728859" y="6063687"/>
                  <a:pt x="6730812" y="6051172"/>
                </a:cubicBezTo>
                <a:cubicBezTo>
                  <a:pt x="6732765" y="6038656"/>
                  <a:pt x="6741135" y="6031859"/>
                  <a:pt x="6755924" y="6030783"/>
                </a:cubicBezTo>
                <a:close/>
                <a:moveTo>
                  <a:pt x="10252144" y="6021128"/>
                </a:moveTo>
                <a:cubicBezTo>
                  <a:pt x="10261072" y="6021128"/>
                  <a:pt x="10265536" y="6025106"/>
                  <a:pt x="10265536" y="6033063"/>
                </a:cubicBezTo>
                <a:lnTo>
                  <a:pt x="10261072" y="6033063"/>
                </a:lnTo>
                <a:cubicBezTo>
                  <a:pt x="10256794" y="6032814"/>
                  <a:pt x="10254190" y="6031322"/>
                  <a:pt x="10253260" y="6028587"/>
                </a:cubicBezTo>
                <a:cubicBezTo>
                  <a:pt x="10252330" y="6025852"/>
                  <a:pt x="10251958" y="6023365"/>
                  <a:pt x="10252144" y="6021128"/>
                </a:cubicBezTo>
                <a:close/>
                <a:moveTo>
                  <a:pt x="7489789" y="6021128"/>
                </a:moveTo>
                <a:cubicBezTo>
                  <a:pt x="7498718" y="6021128"/>
                  <a:pt x="7503182" y="6025106"/>
                  <a:pt x="7503182" y="6033063"/>
                </a:cubicBezTo>
                <a:lnTo>
                  <a:pt x="7498718" y="6033063"/>
                </a:lnTo>
                <a:cubicBezTo>
                  <a:pt x="7494439" y="6032814"/>
                  <a:pt x="7491835" y="6031322"/>
                  <a:pt x="7490905" y="6028587"/>
                </a:cubicBezTo>
                <a:cubicBezTo>
                  <a:pt x="7489975" y="6025852"/>
                  <a:pt x="7489603" y="6023365"/>
                  <a:pt x="7489789" y="6021128"/>
                </a:cubicBezTo>
                <a:close/>
                <a:moveTo>
                  <a:pt x="5598835" y="5981862"/>
                </a:moveTo>
                <a:lnTo>
                  <a:pt x="5616691" y="5989819"/>
                </a:lnTo>
                <a:lnTo>
                  <a:pt x="5603298" y="5993797"/>
                </a:lnTo>
                <a:cubicBezTo>
                  <a:pt x="5601160" y="5993549"/>
                  <a:pt x="5599857" y="5992057"/>
                  <a:pt x="5599392" y="5989322"/>
                </a:cubicBezTo>
                <a:cubicBezTo>
                  <a:pt x="5598928" y="5986587"/>
                  <a:pt x="5598742" y="5984100"/>
                  <a:pt x="5598835" y="5981862"/>
                </a:cubicBezTo>
                <a:close/>
                <a:moveTo>
                  <a:pt x="10644996" y="5965430"/>
                </a:moveTo>
                <a:lnTo>
                  <a:pt x="10662854" y="5973387"/>
                </a:lnTo>
                <a:lnTo>
                  <a:pt x="10649461" y="5977365"/>
                </a:lnTo>
                <a:cubicBezTo>
                  <a:pt x="10647322" y="5977117"/>
                  <a:pt x="10646020" y="5975625"/>
                  <a:pt x="10645554" y="5972890"/>
                </a:cubicBezTo>
                <a:cubicBezTo>
                  <a:pt x="10645090" y="5970155"/>
                  <a:pt x="10644904" y="5967668"/>
                  <a:pt x="10644996" y="5965430"/>
                </a:cubicBezTo>
                <a:close/>
                <a:moveTo>
                  <a:pt x="7882643" y="5965430"/>
                </a:moveTo>
                <a:lnTo>
                  <a:pt x="7900499" y="5973387"/>
                </a:lnTo>
                <a:lnTo>
                  <a:pt x="7887106" y="5977365"/>
                </a:lnTo>
                <a:cubicBezTo>
                  <a:pt x="7884967" y="5977117"/>
                  <a:pt x="7883665" y="5975625"/>
                  <a:pt x="7883200" y="5972890"/>
                </a:cubicBezTo>
                <a:cubicBezTo>
                  <a:pt x="7882736" y="5970155"/>
                  <a:pt x="7882550" y="5967668"/>
                  <a:pt x="7882643" y="5965430"/>
                </a:cubicBezTo>
                <a:close/>
                <a:moveTo>
                  <a:pt x="8915780" y="5963150"/>
                </a:moveTo>
                <a:cubicBezTo>
                  <a:pt x="8918106" y="5964062"/>
                  <a:pt x="8920152" y="5968206"/>
                  <a:pt x="8921919" y="5975583"/>
                </a:cubicBezTo>
                <a:cubicBezTo>
                  <a:pt x="8923685" y="5982959"/>
                  <a:pt x="8924616" y="5988098"/>
                  <a:pt x="8924709" y="5990999"/>
                </a:cubicBezTo>
                <a:cubicBezTo>
                  <a:pt x="8915966" y="6006995"/>
                  <a:pt x="8906666" y="6022743"/>
                  <a:pt x="8896807" y="6038242"/>
                </a:cubicBezTo>
                <a:cubicBezTo>
                  <a:pt x="8886948" y="6053741"/>
                  <a:pt x="8875416" y="6068494"/>
                  <a:pt x="8862209" y="6082502"/>
                </a:cubicBezTo>
                <a:cubicBezTo>
                  <a:pt x="8862767" y="6072721"/>
                  <a:pt x="8864999" y="6063439"/>
                  <a:pt x="8868906" y="6054653"/>
                </a:cubicBezTo>
                <a:cubicBezTo>
                  <a:pt x="8872812" y="6045867"/>
                  <a:pt x="8875044" y="6036585"/>
                  <a:pt x="8875602" y="6026804"/>
                </a:cubicBezTo>
                <a:cubicBezTo>
                  <a:pt x="8884716" y="6022743"/>
                  <a:pt x="8892157" y="6016941"/>
                  <a:pt x="8897924" y="6009399"/>
                </a:cubicBezTo>
                <a:cubicBezTo>
                  <a:pt x="8903689" y="6001856"/>
                  <a:pt x="8906666" y="5993071"/>
                  <a:pt x="8906852" y="5983042"/>
                </a:cubicBezTo>
                <a:cubicBezTo>
                  <a:pt x="8906666" y="5980472"/>
                  <a:pt x="8907037" y="5976660"/>
                  <a:pt x="8907968" y="5971604"/>
                </a:cubicBezTo>
                <a:cubicBezTo>
                  <a:pt x="8908898" y="5966548"/>
                  <a:pt x="8911502" y="5963730"/>
                  <a:pt x="8915780" y="5963150"/>
                </a:cubicBezTo>
                <a:close/>
                <a:moveTo>
                  <a:pt x="6568425" y="5963150"/>
                </a:moveTo>
                <a:cubicBezTo>
                  <a:pt x="6570750" y="5964062"/>
                  <a:pt x="6572796" y="5968206"/>
                  <a:pt x="6574564" y="5975583"/>
                </a:cubicBezTo>
                <a:cubicBezTo>
                  <a:pt x="6576331" y="5982959"/>
                  <a:pt x="6577261" y="5988098"/>
                  <a:pt x="6577354" y="5990999"/>
                </a:cubicBezTo>
                <a:cubicBezTo>
                  <a:pt x="6568611" y="6006995"/>
                  <a:pt x="6559311" y="6022743"/>
                  <a:pt x="6549452" y="6038242"/>
                </a:cubicBezTo>
                <a:cubicBezTo>
                  <a:pt x="6539594" y="6053741"/>
                  <a:pt x="6528061" y="6068494"/>
                  <a:pt x="6514854" y="6082502"/>
                </a:cubicBezTo>
                <a:cubicBezTo>
                  <a:pt x="6515412" y="6072721"/>
                  <a:pt x="6517645" y="6063439"/>
                  <a:pt x="6521551" y="6054653"/>
                </a:cubicBezTo>
                <a:cubicBezTo>
                  <a:pt x="6525457" y="6045867"/>
                  <a:pt x="6527689" y="6036585"/>
                  <a:pt x="6528248" y="6026804"/>
                </a:cubicBezTo>
                <a:cubicBezTo>
                  <a:pt x="6537361" y="6022743"/>
                  <a:pt x="6544802" y="6016941"/>
                  <a:pt x="6550568" y="6009399"/>
                </a:cubicBezTo>
                <a:cubicBezTo>
                  <a:pt x="6556335" y="6001856"/>
                  <a:pt x="6559311" y="5993071"/>
                  <a:pt x="6559496" y="5983042"/>
                </a:cubicBezTo>
                <a:cubicBezTo>
                  <a:pt x="6559311" y="5980472"/>
                  <a:pt x="6559683" y="5976660"/>
                  <a:pt x="6560613" y="5971604"/>
                </a:cubicBezTo>
                <a:cubicBezTo>
                  <a:pt x="6561542" y="5966548"/>
                  <a:pt x="6564147" y="5963730"/>
                  <a:pt x="6568425" y="5963150"/>
                </a:cubicBezTo>
                <a:close/>
                <a:moveTo>
                  <a:pt x="10984280" y="5949517"/>
                </a:moveTo>
                <a:cubicBezTo>
                  <a:pt x="10982978" y="5965098"/>
                  <a:pt x="10977769" y="5979686"/>
                  <a:pt x="10968654" y="5993279"/>
                </a:cubicBezTo>
                <a:cubicBezTo>
                  <a:pt x="10959540" y="6006872"/>
                  <a:pt x="10954332" y="6021459"/>
                  <a:pt x="10953030" y="6037042"/>
                </a:cubicBezTo>
                <a:cubicBezTo>
                  <a:pt x="10970793" y="6035880"/>
                  <a:pt x="10979908" y="6031240"/>
                  <a:pt x="10980373" y="6023117"/>
                </a:cubicBezTo>
                <a:cubicBezTo>
                  <a:pt x="10980838" y="6014994"/>
                  <a:pt x="10986604" y="6010353"/>
                  <a:pt x="10997672" y="6009192"/>
                </a:cubicBezTo>
                <a:lnTo>
                  <a:pt x="11002136" y="5977365"/>
                </a:lnTo>
                <a:close/>
                <a:moveTo>
                  <a:pt x="8221925" y="5949517"/>
                </a:moveTo>
                <a:cubicBezTo>
                  <a:pt x="8220623" y="5965098"/>
                  <a:pt x="8215414" y="5979686"/>
                  <a:pt x="8206300" y="5993279"/>
                </a:cubicBezTo>
                <a:cubicBezTo>
                  <a:pt x="8197185" y="6006872"/>
                  <a:pt x="8191977" y="6021459"/>
                  <a:pt x="8190675" y="6037042"/>
                </a:cubicBezTo>
                <a:cubicBezTo>
                  <a:pt x="8208439" y="6035880"/>
                  <a:pt x="8217553" y="6031240"/>
                  <a:pt x="8218018" y="6023117"/>
                </a:cubicBezTo>
                <a:cubicBezTo>
                  <a:pt x="8218484" y="6014994"/>
                  <a:pt x="8224249" y="6010353"/>
                  <a:pt x="8235317" y="6009192"/>
                </a:cubicBezTo>
                <a:lnTo>
                  <a:pt x="8239782" y="5977365"/>
                </a:lnTo>
                <a:close/>
                <a:moveTo>
                  <a:pt x="8634533" y="5927345"/>
                </a:moveTo>
                <a:lnTo>
                  <a:pt x="8665783" y="5963150"/>
                </a:lnTo>
                <a:lnTo>
                  <a:pt x="8634533" y="6002934"/>
                </a:lnTo>
                <a:cubicBezTo>
                  <a:pt x="8629139" y="6000696"/>
                  <a:pt x="8622071" y="5997215"/>
                  <a:pt x="8613328" y="5992490"/>
                </a:cubicBezTo>
                <a:cubicBezTo>
                  <a:pt x="8604586" y="5987767"/>
                  <a:pt x="8599749" y="5983291"/>
                  <a:pt x="8598820" y="5979064"/>
                </a:cubicBezTo>
                <a:cubicBezTo>
                  <a:pt x="8599564" y="5977158"/>
                  <a:pt x="8602539" y="5975997"/>
                  <a:pt x="8607748" y="5975583"/>
                </a:cubicBezTo>
                <a:cubicBezTo>
                  <a:pt x="8612956" y="5975168"/>
                  <a:pt x="8615933" y="5975002"/>
                  <a:pt x="8616677" y="5975085"/>
                </a:cubicBezTo>
                <a:close/>
                <a:moveTo>
                  <a:pt x="6287178" y="5927345"/>
                </a:moveTo>
                <a:lnTo>
                  <a:pt x="6318427" y="5963150"/>
                </a:lnTo>
                <a:lnTo>
                  <a:pt x="6287178" y="6002934"/>
                </a:lnTo>
                <a:cubicBezTo>
                  <a:pt x="6281783" y="6000696"/>
                  <a:pt x="6274716" y="5997215"/>
                  <a:pt x="6265973" y="5992490"/>
                </a:cubicBezTo>
                <a:cubicBezTo>
                  <a:pt x="6257231" y="5987767"/>
                  <a:pt x="6252394" y="5983291"/>
                  <a:pt x="6251464" y="5979064"/>
                </a:cubicBezTo>
                <a:cubicBezTo>
                  <a:pt x="6252208" y="5977158"/>
                  <a:pt x="6255184" y="5975997"/>
                  <a:pt x="6260392" y="5975583"/>
                </a:cubicBezTo>
                <a:cubicBezTo>
                  <a:pt x="6265601" y="5975168"/>
                  <a:pt x="6268577" y="5975002"/>
                  <a:pt x="6269321" y="5975085"/>
                </a:cubicBezTo>
                <a:close/>
                <a:moveTo>
                  <a:pt x="5962222" y="5918879"/>
                </a:moveTo>
                <a:lnTo>
                  <a:pt x="5958629" y="5933973"/>
                </a:lnTo>
                <a:lnTo>
                  <a:pt x="5951510" y="5926165"/>
                </a:lnTo>
                <a:cubicBezTo>
                  <a:pt x="5951975" y="5922352"/>
                  <a:pt x="5954392" y="5920032"/>
                  <a:pt x="5958764" y="5919203"/>
                </a:cubicBezTo>
                <a:close/>
                <a:moveTo>
                  <a:pt x="5692584" y="5866489"/>
                </a:moveTo>
                <a:cubicBezTo>
                  <a:pt x="5697234" y="5866489"/>
                  <a:pt x="5701326" y="5867484"/>
                  <a:pt x="5704860" y="5869473"/>
                </a:cubicBezTo>
                <a:cubicBezTo>
                  <a:pt x="5708395" y="5871463"/>
                  <a:pt x="5710255" y="5874447"/>
                  <a:pt x="5710441" y="5878424"/>
                </a:cubicBezTo>
                <a:lnTo>
                  <a:pt x="5701513" y="5878424"/>
                </a:lnTo>
                <a:cubicBezTo>
                  <a:pt x="5697234" y="5878176"/>
                  <a:pt x="5694630" y="5876684"/>
                  <a:pt x="5693700" y="5873949"/>
                </a:cubicBezTo>
                <a:cubicBezTo>
                  <a:pt x="5692769" y="5871214"/>
                  <a:pt x="5692398" y="5868727"/>
                  <a:pt x="5692584" y="5866489"/>
                </a:cubicBezTo>
                <a:close/>
                <a:moveTo>
                  <a:pt x="10738746" y="5850057"/>
                </a:moveTo>
                <a:cubicBezTo>
                  <a:pt x="10743396" y="5850057"/>
                  <a:pt x="10747488" y="5851052"/>
                  <a:pt x="10751022" y="5853041"/>
                </a:cubicBezTo>
                <a:cubicBezTo>
                  <a:pt x="10754557" y="5855031"/>
                  <a:pt x="10756416" y="5858015"/>
                  <a:pt x="10756603" y="5861993"/>
                </a:cubicBezTo>
                <a:lnTo>
                  <a:pt x="10747674" y="5861993"/>
                </a:lnTo>
                <a:cubicBezTo>
                  <a:pt x="10743396" y="5861744"/>
                  <a:pt x="10740792" y="5860252"/>
                  <a:pt x="10739862" y="5857517"/>
                </a:cubicBezTo>
                <a:cubicBezTo>
                  <a:pt x="10738932" y="5854782"/>
                  <a:pt x="10738560" y="5852296"/>
                  <a:pt x="10738746" y="5850057"/>
                </a:cubicBezTo>
                <a:close/>
                <a:moveTo>
                  <a:pt x="7976391" y="5850057"/>
                </a:moveTo>
                <a:cubicBezTo>
                  <a:pt x="7981042" y="5850057"/>
                  <a:pt x="7985134" y="5851052"/>
                  <a:pt x="7988668" y="5853041"/>
                </a:cubicBezTo>
                <a:cubicBezTo>
                  <a:pt x="7992202" y="5855031"/>
                  <a:pt x="7994063" y="5858015"/>
                  <a:pt x="7994249" y="5861993"/>
                </a:cubicBezTo>
                <a:lnTo>
                  <a:pt x="7985319" y="5861993"/>
                </a:lnTo>
                <a:cubicBezTo>
                  <a:pt x="7981042" y="5861744"/>
                  <a:pt x="7978437" y="5860252"/>
                  <a:pt x="7977508" y="5857517"/>
                </a:cubicBezTo>
                <a:cubicBezTo>
                  <a:pt x="7976577" y="5854782"/>
                  <a:pt x="7976206" y="5852296"/>
                  <a:pt x="7976391" y="5850057"/>
                </a:cubicBezTo>
                <a:close/>
                <a:moveTo>
                  <a:pt x="8697033" y="5788102"/>
                </a:moveTo>
                <a:lnTo>
                  <a:pt x="8728282" y="5811972"/>
                </a:lnTo>
                <a:cubicBezTo>
                  <a:pt x="8719168" y="5820260"/>
                  <a:pt x="8710611" y="5836505"/>
                  <a:pt x="8702612" y="5860707"/>
                </a:cubicBezTo>
                <a:cubicBezTo>
                  <a:pt x="8694614" y="5884909"/>
                  <a:pt x="8688290" y="5903143"/>
                  <a:pt x="8683640" y="5915410"/>
                </a:cubicBezTo>
                <a:cubicBezTo>
                  <a:pt x="8674618" y="5915244"/>
                  <a:pt x="8666992" y="5912591"/>
                  <a:pt x="8660761" y="5907453"/>
                </a:cubicBezTo>
                <a:cubicBezTo>
                  <a:pt x="8654529" y="5902314"/>
                  <a:pt x="8650251" y="5895684"/>
                  <a:pt x="8647926" y="5887561"/>
                </a:cubicBezTo>
                <a:cubicBezTo>
                  <a:pt x="8662063" y="5852419"/>
                  <a:pt x="8678432" y="5819265"/>
                  <a:pt x="8697033" y="5788102"/>
                </a:cubicBezTo>
                <a:close/>
                <a:moveTo>
                  <a:pt x="6349677" y="5788102"/>
                </a:moveTo>
                <a:lnTo>
                  <a:pt x="6380927" y="5811972"/>
                </a:lnTo>
                <a:cubicBezTo>
                  <a:pt x="6371812" y="5820260"/>
                  <a:pt x="6363256" y="5836505"/>
                  <a:pt x="6355257" y="5860707"/>
                </a:cubicBezTo>
                <a:cubicBezTo>
                  <a:pt x="6347259" y="5884909"/>
                  <a:pt x="6340935" y="5903143"/>
                  <a:pt x="6336285" y="5915410"/>
                </a:cubicBezTo>
                <a:cubicBezTo>
                  <a:pt x="6327263" y="5915244"/>
                  <a:pt x="6319637" y="5912591"/>
                  <a:pt x="6313406" y="5907453"/>
                </a:cubicBezTo>
                <a:cubicBezTo>
                  <a:pt x="6307174" y="5902314"/>
                  <a:pt x="6302896" y="5895684"/>
                  <a:pt x="6300570" y="5887561"/>
                </a:cubicBezTo>
                <a:cubicBezTo>
                  <a:pt x="6314708" y="5852419"/>
                  <a:pt x="6331076" y="5819265"/>
                  <a:pt x="6349677" y="5788102"/>
                </a:cubicBezTo>
                <a:close/>
                <a:moveTo>
                  <a:pt x="5982759" y="5735203"/>
                </a:moveTo>
                <a:lnTo>
                  <a:pt x="6000617" y="5739181"/>
                </a:lnTo>
                <a:cubicBezTo>
                  <a:pt x="6000802" y="5741419"/>
                  <a:pt x="6000431" y="5743906"/>
                  <a:pt x="5999501" y="5746641"/>
                </a:cubicBezTo>
                <a:cubicBezTo>
                  <a:pt x="5998571" y="5749376"/>
                  <a:pt x="5995966" y="5750868"/>
                  <a:pt x="5991688" y="5751116"/>
                </a:cubicBezTo>
                <a:cubicBezTo>
                  <a:pt x="5989363" y="5750702"/>
                  <a:pt x="5987317" y="5748547"/>
                  <a:pt x="5985550" y="5744651"/>
                </a:cubicBezTo>
                <a:cubicBezTo>
                  <a:pt x="5983782" y="5740756"/>
                  <a:pt x="5982852" y="5737607"/>
                  <a:pt x="5982759" y="5735203"/>
                </a:cubicBezTo>
                <a:close/>
                <a:moveTo>
                  <a:pt x="11028922" y="5718771"/>
                </a:moveTo>
                <a:lnTo>
                  <a:pt x="11046778" y="5722749"/>
                </a:lnTo>
                <a:cubicBezTo>
                  <a:pt x="11046965" y="5724987"/>
                  <a:pt x="11046592" y="5727474"/>
                  <a:pt x="11045663" y="5730209"/>
                </a:cubicBezTo>
                <a:cubicBezTo>
                  <a:pt x="11044732" y="5732944"/>
                  <a:pt x="11042128" y="5734436"/>
                  <a:pt x="11037850" y="5734684"/>
                </a:cubicBezTo>
                <a:cubicBezTo>
                  <a:pt x="11035524" y="5734270"/>
                  <a:pt x="11033478" y="5732115"/>
                  <a:pt x="11031712" y="5728220"/>
                </a:cubicBezTo>
                <a:cubicBezTo>
                  <a:pt x="11029944" y="5724325"/>
                  <a:pt x="11029015" y="5721175"/>
                  <a:pt x="11028922" y="5718771"/>
                </a:cubicBezTo>
                <a:close/>
                <a:moveTo>
                  <a:pt x="8266567" y="5718771"/>
                </a:moveTo>
                <a:lnTo>
                  <a:pt x="8284425" y="5722749"/>
                </a:lnTo>
                <a:cubicBezTo>
                  <a:pt x="8284610" y="5724987"/>
                  <a:pt x="8284238" y="5727474"/>
                  <a:pt x="8283308" y="5730209"/>
                </a:cubicBezTo>
                <a:cubicBezTo>
                  <a:pt x="8282377" y="5732944"/>
                  <a:pt x="8279774" y="5734436"/>
                  <a:pt x="8275495" y="5734684"/>
                </a:cubicBezTo>
                <a:cubicBezTo>
                  <a:pt x="8273171" y="5734270"/>
                  <a:pt x="8271125" y="5732115"/>
                  <a:pt x="8269357" y="5728220"/>
                </a:cubicBezTo>
                <a:cubicBezTo>
                  <a:pt x="8267590" y="5724325"/>
                  <a:pt x="8266660" y="5721175"/>
                  <a:pt x="8266567" y="5718771"/>
                </a:cubicBezTo>
                <a:close/>
                <a:moveTo>
                  <a:pt x="5518478" y="5687462"/>
                </a:moveTo>
                <a:lnTo>
                  <a:pt x="5536335" y="5719290"/>
                </a:lnTo>
                <a:cubicBezTo>
                  <a:pt x="5531685" y="5719538"/>
                  <a:pt x="5527593" y="5719041"/>
                  <a:pt x="5524060" y="5717797"/>
                </a:cubicBezTo>
                <a:cubicBezTo>
                  <a:pt x="5520524" y="5716554"/>
                  <a:pt x="5518665" y="5713073"/>
                  <a:pt x="5518478" y="5707355"/>
                </a:cubicBezTo>
                <a:close/>
                <a:moveTo>
                  <a:pt x="10564640" y="5671030"/>
                </a:moveTo>
                <a:lnTo>
                  <a:pt x="10582498" y="5702858"/>
                </a:lnTo>
                <a:cubicBezTo>
                  <a:pt x="10577848" y="5703106"/>
                  <a:pt x="10573755" y="5702609"/>
                  <a:pt x="10570220" y="5701366"/>
                </a:cubicBezTo>
                <a:cubicBezTo>
                  <a:pt x="10566686" y="5700122"/>
                  <a:pt x="10564826" y="5696641"/>
                  <a:pt x="10564640" y="5690923"/>
                </a:cubicBezTo>
                <a:close/>
                <a:moveTo>
                  <a:pt x="7802286" y="5671030"/>
                </a:moveTo>
                <a:lnTo>
                  <a:pt x="7820143" y="5702858"/>
                </a:lnTo>
                <a:cubicBezTo>
                  <a:pt x="7815493" y="5703106"/>
                  <a:pt x="7811401" y="5702609"/>
                  <a:pt x="7807867" y="5701366"/>
                </a:cubicBezTo>
                <a:cubicBezTo>
                  <a:pt x="7804332" y="5700122"/>
                  <a:pt x="7802472" y="5696641"/>
                  <a:pt x="7802286" y="5690923"/>
                </a:cubicBezTo>
                <a:close/>
                <a:moveTo>
                  <a:pt x="5839905" y="5659614"/>
                </a:moveTo>
                <a:lnTo>
                  <a:pt x="5826511" y="5675527"/>
                </a:lnTo>
                <a:cubicBezTo>
                  <a:pt x="5826418" y="5680003"/>
                  <a:pt x="5827720" y="5684976"/>
                  <a:pt x="5830418" y="5690446"/>
                </a:cubicBezTo>
                <a:cubicBezTo>
                  <a:pt x="5833115" y="5695917"/>
                  <a:pt x="5837765" y="5698900"/>
                  <a:pt x="5844367" y="5699397"/>
                </a:cubicBezTo>
                <a:lnTo>
                  <a:pt x="5817582" y="5719290"/>
                </a:lnTo>
                <a:cubicBezTo>
                  <a:pt x="5813956" y="5719207"/>
                  <a:pt x="5806701" y="5718378"/>
                  <a:pt x="5795819" y="5716803"/>
                </a:cubicBezTo>
                <a:cubicBezTo>
                  <a:pt x="5784937" y="5715228"/>
                  <a:pt x="5778799" y="5713405"/>
                  <a:pt x="5777405" y="5711333"/>
                </a:cubicBezTo>
                <a:cubicBezTo>
                  <a:pt x="5778335" y="5709426"/>
                  <a:pt x="5782054" y="5708266"/>
                  <a:pt x="5788565" y="5707852"/>
                </a:cubicBezTo>
                <a:cubicBezTo>
                  <a:pt x="5795076" y="5707438"/>
                  <a:pt x="5798795" y="5707271"/>
                  <a:pt x="5799726" y="5707355"/>
                </a:cubicBezTo>
                <a:lnTo>
                  <a:pt x="5799726" y="5703376"/>
                </a:lnTo>
                <a:cubicBezTo>
                  <a:pt x="5799726" y="5691109"/>
                  <a:pt x="5803074" y="5680832"/>
                  <a:pt x="5809770" y="5672544"/>
                </a:cubicBezTo>
                <a:cubicBezTo>
                  <a:pt x="5816467" y="5664255"/>
                  <a:pt x="5826511" y="5659946"/>
                  <a:pt x="5839905" y="5659614"/>
                </a:cubicBezTo>
                <a:close/>
                <a:moveTo>
                  <a:pt x="8781853" y="5648859"/>
                </a:moveTo>
                <a:lnTo>
                  <a:pt x="8790781" y="5668750"/>
                </a:lnTo>
                <a:cubicBezTo>
                  <a:pt x="8790967" y="5676376"/>
                  <a:pt x="8789479" y="5681017"/>
                  <a:pt x="8786318" y="5682675"/>
                </a:cubicBezTo>
                <a:cubicBezTo>
                  <a:pt x="8783155" y="5684332"/>
                  <a:pt x="8777203" y="5684995"/>
                  <a:pt x="8768460" y="5684664"/>
                </a:cubicBezTo>
                <a:lnTo>
                  <a:pt x="8759532" y="5684664"/>
                </a:lnTo>
                <a:lnTo>
                  <a:pt x="8759532" y="5672729"/>
                </a:lnTo>
                <a:close/>
                <a:moveTo>
                  <a:pt x="6434498" y="5648859"/>
                </a:moveTo>
                <a:lnTo>
                  <a:pt x="6443426" y="5668750"/>
                </a:lnTo>
                <a:cubicBezTo>
                  <a:pt x="6443613" y="5676376"/>
                  <a:pt x="6442125" y="5681017"/>
                  <a:pt x="6438962" y="5682675"/>
                </a:cubicBezTo>
                <a:cubicBezTo>
                  <a:pt x="6435800" y="5684332"/>
                  <a:pt x="6429848" y="5684995"/>
                  <a:pt x="6421105" y="5684664"/>
                </a:cubicBezTo>
                <a:lnTo>
                  <a:pt x="6412177" y="5684664"/>
                </a:lnTo>
                <a:lnTo>
                  <a:pt x="6412177" y="5672729"/>
                </a:lnTo>
                <a:close/>
                <a:moveTo>
                  <a:pt x="5563120" y="5643701"/>
                </a:moveTo>
                <a:cubicBezTo>
                  <a:pt x="5568330" y="5644364"/>
                  <a:pt x="5571305" y="5647016"/>
                  <a:pt x="5572050" y="5651657"/>
                </a:cubicBezTo>
                <a:cubicBezTo>
                  <a:pt x="5572235" y="5653895"/>
                  <a:pt x="5571863" y="5656382"/>
                  <a:pt x="5570933" y="5659117"/>
                </a:cubicBezTo>
                <a:cubicBezTo>
                  <a:pt x="5570003" y="5661852"/>
                  <a:pt x="5567400" y="5663344"/>
                  <a:pt x="5563120" y="5663592"/>
                </a:cubicBezTo>
                <a:cubicBezTo>
                  <a:pt x="5560796" y="5663178"/>
                  <a:pt x="5558751" y="5661023"/>
                  <a:pt x="5556982" y="5657127"/>
                </a:cubicBezTo>
                <a:cubicBezTo>
                  <a:pt x="5555215" y="5653232"/>
                  <a:pt x="5554285" y="5650082"/>
                  <a:pt x="5554192" y="5647678"/>
                </a:cubicBezTo>
                <a:cubicBezTo>
                  <a:pt x="5556239" y="5647513"/>
                  <a:pt x="5557726" y="5646850"/>
                  <a:pt x="5558656" y="5645690"/>
                </a:cubicBezTo>
                <a:cubicBezTo>
                  <a:pt x="5559587" y="5644529"/>
                  <a:pt x="5561075" y="5643866"/>
                  <a:pt x="5563120" y="5643701"/>
                </a:cubicBezTo>
                <a:close/>
                <a:moveTo>
                  <a:pt x="10886066" y="5643182"/>
                </a:moveTo>
                <a:lnTo>
                  <a:pt x="10872672" y="5659095"/>
                </a:lnTo>
                <a:cubicBezTo>
                  <a:pt x="10872580" y="5663572"/>
                  <a:pt x="10873882" y="5668544"/>
                  <a:pt x="10876579" y="5674014"/>
                </a:cubicBezTo>
                <a:cubicBezTo>
                  <a:pt x="10879276" y="5679485"/>
                  <a:pt x="10883926" y="5682468"/>
                  <a:pt x="10890530" y="5682966"/>
                </a:cubicBezTo>
                <a:lnTo>
                  <a:pt x="10863744" y="5702858"/>
                </a:lnTo>
                <a:cubicBezTo>
                  <a:pt x="10860118" y="5702775"/>
                  <a:pt x="10852863" y="5701946"/>
                  <a:pt x="10841982" y="5700371"/>
                </a:cubicBezTo>
                <a:cubicBezTo>
                  <a:pt x="10831100" y="5698797"/>
                  <a:pt x="10824962" y="5696973"/>
                  <a:pt x="10823566" y="5694901"/>
                </a:cubicBezTo>
                <a:cubicBezTo>
                  <a:pt x="10824496" y="5692995"/>
                  <a:pt x="10828217" y="5691834"/>
                  <a:pt x="10834728" y="5691420"/>
                </a:cubicBezTo>
                <a:cubicBezTo>
                  <a:pt x="10841237" y="5691006"/>
                  <a:pt x="10844958" y="5690839"/>
                  <a:pt x="10845887" y="5690923"/>
                </a:cubicBezTo>
                <a:lnTo>
                  <a:pt x="10845887" y="5686944"/>
                </a:lnTo>
                <a:cubicBezTo>
                  <a:pt x="10845887" y="5674677"/>
                  <a:pt x="10849236" y="5664400"/>
                  <a:pt x="10855932" y="5656112"/>
                </a:cubicBezTo>
                <a:cubicBezTo>
                  <a:pt x="10862628" y="5647823"/>
                  <a:pt x="10872672" y="5643514"/>
                  <a:pt x="10886066" y="5643182"/>
                </a:cubicBezTo>
                <a:close/>
                <a:moveTo>
                  <a:pt x="8123712" y="5643182"/>
                </a:moveTo>
                <a:lnTo>
                  <a:pt x="8110319" y="5659095"/>
                </a:lnTo>
                <a:cubicBezTo>
                  <a:pt x="8110226" y="5663572"/>
                  <a:pt x="8111528" y="5668544"/>
                  <a:pt x="8114225" y="5674014"/>
                </a:cubicBezTo>
                <a:cubicBezTo>
                  <a:pt x="8116922" y="5679485"/>
                  <a:pt x="8121573" y="5682468"/>
                  <a:pt x="8128175" y="5682966"/>
                </a:cubicBezTo>
                <a:lnTo>
                  <a:pt x="8101390" y="5702858"/>
                </a:lnTo>
                <a:cubicBezTo>
                  <a:pt x="8097763" y="5702775"/>
                  <a:pt x="8090509" y="5701946"/>
                  <a:pt x="8079627" y="5700371"/>
                </a:cubicBezTo>
                <a:cubicBezTo>
                  <a:pt x="8068745" y="5698797"/>
                  <a:pt x="8062607" y="5696973"/>
                  <a:pt x="8061212" y="5694901"/>
                </a:cubicBezTo>
                <a:cubicBezTo>
                  <a:pt x="8062143" y="5692995"/>
                  <a:pt x="8065862" y="5691834"/>
                  <a:pt x="8072373" y="5691420"/>
                </a:cubicBezTo>
                <a:cubicBezTo>
                  <a:pt x="8078883" y="5691006"/>
                  <a:pt x="8082603" y="5690839"/>
                  <a:pt x="8083534" y="5690923"/>
                </a:cubicBezTo>
                <a:lnTo>
                  <a:pt x="8083534" y="5686944"/>
                </a:lnTo>
                <a:cubicBezTo>
                  <a:pt x="8083534" y="5674677"/>
                  <a:pt x="8086882" y="5664400"/>
                  <a:pt x="8093578" y="5656112"/>
                </a:cubicBezTo>
                <a:cubicBezTo>
                  <a:pt x="8100274" y="5647823"/>
                  <a:pt x="8110319" y="5643514"/>
                  <a:pt x="8123712" y="5643182"/>
                </a:cubicBezTo>
                <a:close/>
                <a:moveTo>
                  <a:pt x="10609283" y="5627269"/>
                </a:moveTo>
                <a:cubicBezTo>
                  <a:pt x="10614492" y="5627932"/>
                  <a:pt x="10617467" y="5630584"/>
                  <a:pt x="10618211" y="5635225"/>
                </a:cubicBezTo>
                <a:cubicBezTo>
                  <a:pt x="10618398" y="5637463"/>
                  <a:pt x="10618026" y="5639950"/>
                  <a:pt x="10617096" y="5642685"/>
                </a:cubicBezTo>
                <a:cubicBezTo>
                  <a:pt x="10616165" y="5645420"/>
                  <a:pt x="10613560" y="5646912"/>
                  <a:pt x="10609283" y="5647160"/>
                </a:cubicBezTo>
                <a:cubicBezTo>
                  <a:pt x="10606957" y="5646746"/>
                  <a:pt x="10604911" y="5644591"/>
                  <a:pt x="10603145" y="5640695"/>
                </a:cubicBezTo>
                <a:cubicBezTo>
                  <a:pt x="10601378" y="5636800"/>
                  <a:pt x="10600448" y="5633650"/>
                  <a:pt x="10600355" y="5631247"/>
                </a:cubicBezTo>
                <a:cubicBezTo>
                  <a:pt x="10602401" y="5631081"/>
                  <a:pt x="10603888" y="5630418"/>
                  <a:pt x="10604818" y="5629258"/>
                </a:cubicBezTo>
                <a:cubicBezTo>
                  <a:pt x="10605749" y="5628097"/>
                  <a:pt x="10607237" y="5627434"/>
                  <a:pt x="10609283" y="5627269"/>
                </a:cubicBezTo>
                <a:close/>
                <a:moveTo>
                  <a:pt x="7846928" y="5627269"/>
                </a:moveTo>
                <a:cubicBezTo>
                  <a:pt x="7852137" y="5627932"/>
                  <a:pt x="7855112" y="5630584"/>
                  <a:pt x="7855857" y="5635225"/>
                </a:cubicBezTo>
                <a:cubicBezTo>
                  <a:pt x="7856043" y="5637463"/>
                  <a:pt x="7855671" y="5639950"/>
                  <a:pt x="7854741" y="5642685"/>
                </a:cubicBezTo>
                <a:cubicBezTo>
                  <a:pt x="7853810" y="5645420"/>
                  <a:pt x="7851207" y="5646912"/>
                  <a:pt x="7846928" y="5647160"/>
                </a:cubicBezTo>
                <a:cubicBezTo>
                  <a:pt x="7844604" y="5646746"/>
                  <a:pt x="7842558" y="5644591"/>
                  <a:pt x="7840790" y="5640695"/>
                </a:cubicBezTo>
                <a:cubicBezTo>
                  <a:pt x="7839023" y="5636800"/>
                  <a:pt x="7838093" y="5633650"/>
                  <a:pt x="7838000" y="5631247"/>
                </a:cubicBezTo>
                <a:cubicBezTo>
                  <a:pt x="7840046" y="5631081"/>
                  <a:pt x="7841534" y="5630418"/>
                  <a:pt x="7842464" y="5629258"/>
                </a:cubicBezTo>
                <a:cubicBezTo>
                  <a:pt x="7843394" y="5628097"/>
                  <a:pt x="7844882" y="5627434"/>
                  <a:pt x="7846928" y="5627269"/>
                </a:cubicBezTo>
                <a:close/>
                <a:moveTo>
                  <a:pt x="9313098" y="5621010"/>
                </a:moveTo>
                <a:cubicBezTo>
                  <a:pt x="9319329" y="5634934"/>
                  <a:pt x="9322492" y="5648859"/>
                  <a:pt x="9322584" y="5662783"/>
                </a:cubicBezTo>
                <a:cubicBezTo>
                  <a:pt x="9322677" y="5676707"/>
                  <a:pt x="9322492" y="5690631"/>
                  <a:pt x="9322026" y="5704555"/>
                </a:cubicBezTo>
                <a:cubicBezTo>
                  <a:pt x="9315422" y="5706711"/>
                  <a:pt x="9310772" y="5710357"/>
                  <a:pt x="9308076" y="5715496"/>
                </a:cubicBezTo>
                <a:cubicBezTo>
                  <a:pt x="9305378" y="5720635"/>
                  <a:pt x="9304076" y="5726271"/>
                  <a:pt x="9304169" y="5732404"/>
                </a:cubicBezTo>
                <a:lnTo>
                  <a:pt x="9326490" y="5748318"/>
                </a:lnTo>
                <a:lnTo>
                  <a:pt x="9322026" y="5760253"/>
                </a:lnTo>
                <a:lnTo>
                  <a:pt x="9290776" y="5748318"/>
                </a:lnTo>
                <a:cubicBezTo>
                  <a:pt x="9288265" y="5744339"/>
                  <a:pt x="9285475" y="5740361"/>
                  <a:pt x="9282406" y="5736383"/>
                </a:cubicBezTo>
                <a:cubicBezTo>
                  <a:pt x="9279337" y="5732404"/>
                  <a:pt x="9277663" y="5728425"/>
                  <a:pt x="9277384" y="5724448"/>
                </a:cubicBezTo>
                <a:cubicBezTo>
                  <a:pt x="9277663" y="5720635"/>
                  <a:pt x="9279337" y="5718315"/>
                  <a:pt x="9282406" y="5717485"/>
                </a:cubicBezTo>
                <a:cubicBezTo>
                  <a:pt x="9285475" y="5716657"/>
                  <a:pt x="9288265" y="5716325"/>
                  <a:pt x="9290776" y="5716490"/>
                </a:cubicBezTo>
                <a:cubicBezTo>
                  <a:pt x="9290776" y="5699914"/>
                  <a:pt x="9286312" y="5685327"/>
                  <a:pt x="9277384" y="5672729"/>
                </a:cubicBezTo>
                <a:close/>
                <a:moveTo>
                  <a:pt x="6965743" y="5621010"/>
                </a:moveTo>
                <a:cubicBezTo>
                  <a:pt x="6971974" y="5634934"/>
                  <a:pt x="6975136" y="5648859"/>
                  <a:pt x="6975229" y="5662783"/>
                </a:cubicBezTo>
                <a:cubicBezTo>
                  <a:pt x="6975322" y="5676707"/>
                  <a:pt x="6975136" y="5690631"/>
                  <a:pt x="6974671" y="5704555"/>
                </a:cubicBezTo>
                <a:cubicBezTo>
                  <a:pt x="6968067" y="5706711"/>
                  <a:pt x="6963417" y="5710357"/>
                  <a:pt x="6960720" y="5715496"/>
                </a:cubicBezTo>
                <a:cubicBezTo>
                  <a:pt x="6958023" y="5720635"/>
                  <a:pt x="6956721" y="5726271"/>
                  <a:pt x="6956815" y="5732404"/>
                </a:cubicBezTo>
                <a:lnTo>
                  <a:pt x="6979135" y="5748318"/>
                </a:lnTo>
                <a:lnTo>
                  <a:pt x="6974671" y="5760253"/>
                </a:lnTo>
                <a:lnTo>
                  <a:pt x="6943421" y="5748318"/>
                </a:lnTo>
                <a:cubicBezTo>
                  <a:pt x="6940911" y="5744339"/>
                  <a:pt x="6938121" y="5740361"/>
                  <a:pt x="6935051" y="5736383"/>
                </a:cubicBezTo>
                <a:cubicBezTo>
                  <a:pt x="6931981" y="5732404"/>
                  <a:pt x="6930308" y="5728425"/>
                  <a:pt x="6930028" y="5724448"/>
                </a:cubicBezTo>
                <a:cubicBezTo>
                  <a:pt x="6930308" y="5720635"/>
                  <a:pt x="6931981" y="5718315"/>
                  <a:pt x="6935051" y="5717485"/>
                </a:cubicBezTo>
                <a:cubicBezTo>
                  <a:pt x="6938121" y="5716657"/>
                  <a:pt x="6940911" y="5716325"/>
                  <a:pt x="6943421" y="5716490"/>
                </a:cubicBezTo>
                <a:cubicBezTo>
                  <a:pt x="6943421" y="5699914"/>
                  <a:pt x="6938957" y="5685327"/>
                  <a:pt x="6930028" y="5672729"/>
                </a:cubicBezTo>
                <a:close/>
                <a:moveTo>
                  <a:pt x="9606598" y="5609657"/>
                </a:moveTo>
                <a:lnTo>
                  <a:pt x="9624455" y="5613636"/>
                </a:lnTo>
                <a:cubicBezTo>
                  <a:pt x="9623711" y="5618277"/>
                  <a:pt x="9620734" y="5620929"/>
                  <a:pt x="9615527" y="5621593"/>
                </a:cubicBezTo>
                <a:cubicBezTo>
                  <a:pt x="9613202" y="5621344"/>
                  <a:pt x="9611156" y="5619852"/>
                  <a:pt x="9609388" y="5617117"/>
                </a:cubicBezTo>
                <a:cubicBezTo>
                  <a:pt x="9607622" y="5614381"/>
                  <a:pt x="9606691" y="5611895"/>
                  <a:pt x="9606598" y="5609657"/>
                </a:cubicBezTo>
                <a:close/>
                <a:moveTo>
                  <a:pt x="6085437" y="5603917"/>
                </a:moveTo>
                <a:cubicBezTo>
                  <a:pt x="6084879" y="5613697"/>
                  <a:pt x="6082646" y="5622980"/>
                  <a:pt x="6078741" y="5631766"/>
                </a:cubicBezTo>
                <a:cubicBezTo>
                  <a:pt x="6074835" y="5640551"/>
                  <a:pt x="6072603" y="5649834"/>
                  <a:pt x="6072045" y="5659614"/>
                </a:cubicBezTo>
                <a:cubicBezTo>
                  <a:pt x="6058745" y="5660360"/>
                  <a:pt x="6048514" y="5665830"/>
                  <a:pt x="6041354" y="5676025"/>
                </a:cubicBezTo>
                <a:cubicBezTo>
                  <a:pt x="6034191" y="5686219"/>
                  <a:pt x="6029541" y="5696663"/>
                  <a:pt x="6027403" y="5707355"/>
                </a:cubicBezTo>
                <a:lnTo>
                  <a:pt x="6018473" y="5671549"/>
                </a:lnTo>
                <a:cubicBezTo>
                  <a:pt x="6023216" y="5667571"/>
                  <a:pt x="6029356" y="5664587"/>
                  <a:pt x="6036888" y="5662598"/>
                </a:cubicBezTo>
                <a:cubicBezTo>
                  <a:pt x="6044421" y="5660608"/>
                  <a:pt x="6051676" y="5659614"/>
                  <a:pt x="6058652" y="5659614"/>
                </a:cubicBezTo>
                <a:cubicBezTo>
                  <a:pt x="6057814" y="5648591"/>
                  <a:pt x="6058372" y="5636821"/>
                  <a:pt x="6060325" y="5624306"/>
                </a:cubicBezTo>
                <a:cubicBezTo>
                  <a:pt x="6062279" y="5611791"/>
                  <a:pt x="6070650" y="5604994"/>
                  <a:pt x="6085437" y="5603917"/>
                </a:cubicBezTo>
                <a:close/>
                <a:moveTo>
                  <a:pt x="11131598" y="5587485"/>
                </a:moveTo>
                <a:cubicBezTo>
                  <a:pt x="11131040" y="5597265"/>
                  <a:pt x="11128808" y="5606548"/>
                  <a:pt x="11124902" y="5615334"/>
                </a:cubicBezTo>
                <a:cubicBezTo>
                  <a:pt x="11120996" y="5624119"/>
                  <a:pt x="11118764" y="5633402"/>
                  <a:pt x="11118206" y="5643182"/>
                </a:cubicBezTo>
                <a:cubicBezTo>
                  <a:pt x="11104906" y="5643928"/>
                  <a:pt x="11094676" y="5649398"/>
                  <a:pt x="11087514" y="5659593"/>
                </a:cubicBezTo>
                <a:cubicBezTo>
                  <a:pt x="11080354" y="5669787"/>
                  <a:pt x="11075704" y="5680231"/>
                  <a:pt x="11073564" y="5690923"/>
                </a:cubicBezTo>
                <a:lnTo>
                  <a:pt x="11064636" y="5655117"/>
                </a:lnTo>
                <a:cubicBezTo>
                  <a:pt x="11069378" y="5651139"/>
                  <a:pt x="11075516" y="5648155"/>
                  <a:pt x="11083051" y="5646166"/>
                </a:cubicBezTo>
                <a:cubicBezTo>
                  <a:pt x="11090584" y="5644177"/>
                  <a:pt x="11097838" y="5643182"/>
                  <a:pt x="11104814" y="5643182"/>
                </a:cubicBezTo>
                <a:cubicBezTo>
                  <a:pt x="11103976" y="5632159"/>
                  <a:pt x="11104535" y="5620389"/>
                  <a:pt x="11106488" y="5607874"/>
                </a:cubicBezTo>
                <a:cubicBezTo>
                  <a:pt x="11108441" y="5595359"/>
                  <a:pt x="11116811" y="5588562"/>
                  <a:pt x="11131598" y="5587485"/>
                </a:cubicBezTo>
                <a:close/>
                <a:moveTo>
                  <a:pt x="8369245" y="5587485"/>
                </a:moveTo>
                <a:cubicBezTo>
                  <a:pt x="8368687" y="5597265"/>
                  <a:pt x="8366454" y="5606548"/>
                  <a:pt x="8362549" y="5615334"/>
                </a:cubicBezTo>
                <a:cubicBezTo>
                  <a:pt x="8358642" y="5624119"/>
                  <a:pt x="8356410" y="5633402"/>
                  <a:pt x="8355852" y="5643182"/>
                </a:cubicBezTo>
                <a:cubicBezTo>
                  <a:pt x="8342553" y="5643928"/>
                  <a:pt x="8332321" y="5649398"/>
                  <a:pt x="8325161" y="5659593"/>
                </a:cubicBezTo>
                <a:cubicBezTo>
                  <a:pt x="8317999" y="5669787"/>
                  <a:pt x="8313349" y="5680231"/>
                  <a:pt x="8311210" y="5690923"/>
                </a:cubicBezTo>
                <a:lnTo>
                  <a:pt x="8302281" y="5655117"/>
                </a:lnTo>
                <a:cubicBezTo>
                  <a:pt x="8307024" y="5651139"/>
                  <a:pt x="8313163" y="5648155"/>
                  <a:pt x="8320696" y="5646166"/>
                </a:cubicBezTo>
                <a:cubicBezTo>
                  <a:pt x="8328229" y="5644177"/>
                  <a:pt x="8335484" y="5643182"/>
                  <a:pt x="8342459" y="5643182"/>
                </a:cubicBezTo>
                <a:cubicBezTo>
                  <a:pt x="8341622" y="5632159"/>
                  <a:pt x="8342180" y="5620389"/>
                  <a:pt x="8344133" y="5607874"/>
                </a:cubicBezTo>
                <a:cubicBezTo>
                  <a:pt x="8346086" y="5595359"/>
                  <a:pt x="8354456" y="5588562"/>
                  <a:pt x="8369245" y="5587485"/>
                </a:cubicBezTo>
                <a:close/>
                <a:moveTo>
                  <a:pt x="8830959" y="5585205"/>
                </a:moveTo>
                <a:lnTo>
                  <a:pt x="8830959" y="5589182"/>
                </a:lnTo>
                <a:cubicBezTo>
                  <a:pt x="8830215" y="5593161"/>
                  <a:pt x="8827240" y="5597140"/>
                  <a:pt x="8822031" y="5601118"/>
                </a:cubicBezTo>
                <a:close/>
                <a:moveTo>
                  <a:pt x="6483605" y="5585205"/>
                </a:moveTo>
                <a:lnTo>
                  <a:pt x="6483605" y="5589182"/>
                </a:lnTo>
                <a:cubicBezTo>
                  <a:pt x="6482861" y="5593161"/>
                  <a:pt x="6479884" y="5597140"/>
                  <a:pt x="6474676" y="5601118"/>
                </a:cubicBezTo>
                <a:close/>
                <a:moveTo>
                  <a:pt x="9624455" y="5577830"/>
                </a:moveTo>
                <a:cubicBezTo>
                  <a:pt x="9633383" y="5577830"/>
                  <a:pt x="9637848" y="5581808"/>
                  <a:pt x="9637848" y="5589765"/>
                </a:cubicBezTo>
                <a:lnTo>
                  <a:pt x="9633383" y="5589765"/>
                </a:lnTo>
                <a:cubicBezTo>
                  <a:pt x="9629106" y="5589516"/>
                  <a:pt x="9626501" y="5588025"/>
                  <a:pt x="9625572" y="5585289"/>
                </a:cubicBezTo>
                <a:cubicBezTo>
                  <a:pt x="9624641" y="5582555"/>
                  <a:pt x="9624270" y="5580067"/>
                  <a:pt x="9624455" y="5577830"/>
                </a:cubicBezTo>
                <a:close/>
                <a:moveTo>
                  <a:pt x="9471482" y="5573813"/>
                </a:moveTo>
                <a:lnTo>
                  <a:pt x="9470996" y="5574535"/>
                </a:lnTo>
                <a:cubicBezTo>
                  <a:pt x="9469509" y="5579260"/>
                  <a:pt x="9468580" y="5585663"/>
                  <a:pt x="9468207" y="5593744"/>
                </a:cubicBezTo>
                <a:cubicBezTo>
                  <a:pt x="9468300" y="5599960"/>
                  <a:pt x="9466998" y="5605430"/>
                  <a:pt x="9464300" y="5610154"/>
                </a:cubicBezTo>
                <a:cubicBezTo>
                  <a:pt x="9461604" y="5614879"/>
                  <a:pt x="9456953" y="5617365"/>
                  <a:pt x="9450350" y="5617613"/>
                </a:cubicBezTo>
                <a:cubicBezTo>
                  <a:pt x="9449792" y="5631206"/>
                  <a:pt x="9447560" y="5643805"/>
                  <a:pt x="9443653" y="5655408"/>
                </a:cubicBezTo>
                <a:cubicBezTo>
                  <a:pt x="9439747" y="5667012"/>
                  <a:pt x="9437515" y="5679610"/>
                  <a:pt x="9436957" y="5693203"/>
                </a:cubicBezTo>
                <a:cubicBezTo>
                  <a:pt x="9422820" y="5708620"/>
                  <a:pt x="9409242" y="5726770"/>
                  <a:pt x="9396220" y="5747657"/>
                </a:cubicBezTo>
                <a:lnTo>
                  <a:pt x="9371296" y="5794900"/>
                </a:lnTo>
                <a:lnTo>
                  <a:pt x="9375596" y="5764232"/>
                </a:lnTo>
                <a:lnTo>
                  <a:pt x="9362204" y="5736383"/>
                </a:lnTo>
                <a:lnTo>
                  <a:pt x="9371133" y="5720469"/>
                </a:lnTo>
                <a:lnTo>
                  <a:pt x="9388990" y="5708534"/>
                </a:lnTo>
                <a:lnTo>
                  <a:pt x="9380062" y="5700578"/>
                </a:lnTo>
                <a:lnTo>
                  <a:pt x="9406846" y="5644880"/>
                </a:lnTo>
                <a:lnTo>
                  <a:pt x="9429168" y="5652836"/>
                </a:lnTo>
                <a:lnTo>
                  <a:pt x="9429168" y="5609075"/>
                </a:lnTo>
                <a:cubicBezTo>
                  <a:pt x="9442003" y="5609407"/>
                  <a:pt x="9449814" y="5607749"/>
                  <a:pt x="9452606" y="5604102"/>
                </a:cubicBezTo>
                <a:cubicBezTo>
                  <a:pt x="9455396" y="5600454"/>
                  <a:pt x="9456511" y="5592830"/>
                  <a:pt x="9455954" y="5581226"/>
                </a:cubicBezTo>
                <a:close/>
                <a:moveTo>
                  <a:pt x="5897939" y="5536284"/>
                </a:moveTo>
                <a:cubicBezTo>
                  <a:pt x="5900264" y="5537196"/>
                  <a:pt x="5902310" y="5541341"/>
                  <a:pt x="5904077" y="5548717"/>
                </a:cubicBezTo>
                <a:cubicBezTo>
                  <a:pt x="5905845" y="5556093"/>
                  <a:pt x="5906775" y="5561232"/>
                  <a:pt x="5906867" y="5564133"/>
                </a:cubicBezTo>
                <a:cubicBezTo>
                  <a:pt x="5898126" y="5580130"/>
                  <a:pt x="5888824" y="5595877"/>
                  <a:pt x="5878965" y="5611376"/>
                </a:cubicBezTo>
                <a:cubicBezTo>
                  <a:pt x="5869108" y="5626875"/>
                  <a:pt x="5857574" y="5641628"/>
                  <a:pt x="5844367" y="5655636"/>
                </a:cubicBezTo>
                <a:cubicBezTo>
                  <a:pt x="5844925" y="5645855"/>
                  <a:pt x="5847158" y="5636573"/>
                  <a:pt x="5851065" y="5627787"/>
                </a:cubicBezTo>
                <a:cubicBezTo>
                  <a:pt x="5854970" y="5619001"/>
                  <a:pt x="5857203" y="5609719"/>
                  <a:pt x="5857762" y="5599938"/>
                </a:cubicBezTo>
                <a:cubicBezTo>
                  <a:pt x="5866875" y="5595877"/>
                  <a:pt x="5874315" y="5590075"/>
                  <a:pt x="5880082" y="5582533"/>
                </a:cubicBezTo>
                <a:cubicBezTo>
                  <a:pt x="5885848" y="5574990"/>
                  <a:pt x="5888824" y="5566206"/>
                  <a:pt x="5889011" y="5556177"/>
                </a:cubicBezTo>
                <a:cubicBezTo>
                  <a:pt x="5888824" y="5553607"/>
                  <a:pt x="5889197" y="5549794"/>
                  <a:pt x="5890126" y="5544738"/>
                </a:cubicBezTo>
                <a:cubicBezTo>
                  <a:pt x="5891056" y="5539683"/>
                  <a:pt x="5893660" y="5536864"/>
                  <a:pt x="5897939" y="5536284"/>
                </a:cubicBezTo>
                <a:close/>
                <a:moveTo>
                  <a:pt x="10017308" y="5522133"/>
                </a:moveTo>
                <a:lnTo>
                  <a:pt x="10035165" y="5530089"/>
                </a:lnTo>
                <a:lnTo>
                  <a:pt x="10021772" y="5534068"/>
                </a:lnTo>
                <a:cubicBezTo>
                  <a:pt x="10019634" y="5533820"/>
                  <a:pt x="10018332" y="5532327"/>
                  <a:pt x="10017866" y="5529593"/>
                </a:cubicBezTo>
                <a:cubicBezTo>
                  <a:pt x="10017402" y="5526857"/>
                  <a:pt x="10017215" y="5524371"/>
                  <a:pt x="10017308" y="5522133"/>
                </a:cubicBezTo>
                <a:close/>
                <a:moveTo>
                  <a:pt x="10944100" y="5519852"/>
                </a:moveTo>
                <a:cubicBezTo>
                  <a:pt x="10946426" y="5520764"/>
                  <a:pt x="10948472" y="5524909"/>
                  <a:pt x="10950240" y="5532285"/>
                </a:cubicBezTo>
                <a:cubicBezTo>
                  <a:pt x="10952006" y="5539661"/>
                  <a:pt x="10952936" y="5544800"/>
                  <a:pt x="10953030" y="5547701"/>
                </a:cubicBezTo>
                <a:cubicBezTo>
                  <a:pt x="10944287" y="5563698"/>
                  <a:pt x="10934986" y="5579445"/>
                  <a:pt x="10925128" y="5594944"/>
                </a:cubicBezTo>
                <a:cubicBezTo>
                  <a:pt x="10915269" y="5610443"/>
                  <a:pt x="10903736" y="5625196"/>
                  <a:pt x="10890530" y="5639204"/>
                </a:cubicBezTo>
                <a:cubicBezTo>
                  <a:pt x="10891088" y="5629423"/>
                  <a:pt x="10893320" y="5620141"/>
                  <a:pt x="10897226" y="5611355"/>
                </a:cubicBezTo>
                <a:cubicBezTo>
                  <a:pt x="10901132" y="5602569"/>
                  <a:pt x="10903364" y="5593287"/>
                  <a:pt x="10903922" y="5583506"/>
                </a:cubicBezTo>
                <a:cubicBezTo>
                  <a:pt x="10913038" y="5579445"/>
                  <a:pt x="10920478" y="5573643"/>
                  <a:pt x="10926244" y="5566101"/>
                </a:cubicBezTo>
                <a:cubicBezTo>
                  <a:pt x="10932010" y="5558559"/>
                  <a:pt x="10934986" y="5549774"/>
                  <a:pt x="10935172" y="5539745"/>
                </a:cubicBezTo>
                <a:cubicBezTo>
                  <a:pt x="10934986" y="5537175"/>
                  <a:pt x="10935358" y="5533363"/>
                  <a:pt x="10936288" y="5528306"/>
                </a:cubicBezTo>
                <a:cubicBezTo>
                  <a:pt x="10937218" y="5523251"/>
                  <a:pt x="10939822" y="5520433"/>
                  <a:pt x="10944100" y="5519852"/>
                </a:cubicBezTo>
                <a:close/>
                <a:moveTo>
                  <a:pt x="8181747" y="5519852"/>
                </a:moveTo>
                <a:cubicBezTo>
                  <a:pt x="8184071" y="5520764"/>
                  <a:pt x="8186117" y="5524909"/>
                  <a:pt x="8187885" y="5532285"/>
                </a:cubicBezTo>
                <a:cubicBezTo>
                  <a:pt x="8189652" y="5539661"/>
                  <a:pt x="8190582" y="5544800"/>
                  <a:pt x="8190675" y="5547701"/>
                </a:cubicBezTo>
                <a:cubicBezTo>
                  <a:pt x="8181933" y="5563698"/>
                  <a:pt x="8172632" y="5579445"/>
                  <a:pt x="8162773" y="5594944"/>
                </a:cubicBezTo>
                <a:cubicBezTo>
                  <a:pt x="8152915" y="5610443"/>
                  <a:pt x="8141382" y="5625196"/>
                  <a:pt x="8128175" y="5639204"/>
                </a:cubicBezTo>
                <a:cubicBezTo>
                  <a:pt x="8128733" y="5629423"/>
                  <a:pt x="8130966" y="5620141"/>
                  <a:pt x="8134872" y="5611355"/>
                </a:cubicBezTo>
                <a:cubicBezTo>
                  <a:pt x="8138778" y="5602569"/>
                  <a:pt x="8141011" y="5593287"/>
                  <a:pt x="8141569" y="5583506"/>
                </a:cubicBezTo>
                <a:cubicBezTo>
                  <a:pt x="8150683" y="5579445"/>
                  <a:pt x="8158123" y="5573643"/>
                  <a:pt x="8163890" y="5566101"/>
                </a:cubicBezTo>
                <a:cubicBezTo>
                  <a:pt x="8169656" y="5558559"/>
                  <a:pt x="8172632" y="5549774"/>
                  <a:pt x="8172818" y="5539745"/>
                </a:cubicBezTo>
                <a:cubicBezTo>
                  <a:pt x="8172632" y="5537175"/>
                  <a:pt x="8173004" y="5533363"/>
                  <a:pt x="8173934" y="5528306"/>
                </a:cubicBezTo>
                <a:cubicBezTo>
                  <a:pt x="8174864" y="5523251"/>
                  <a:pt x="8177468" y="5520433"/>
                  <a:pt x="8181747" y="5519852"/>
                </a:cubicBezTo>
                <a:close/>
                <a:moveTo>
                  <a:pt x="5616691" y="5500479"/>
                </a:moveTo>
                <a:lnTo>
                  <a:pt x="5647941" y="5536284"/>
                </a:lnTo>
                <a:lnTo>
                  <a:pt x="5616691" y="5576068"/>
                </a:lnTo>
                <a:cubicBezTo>
                  <a:pt x="5611297" y="5573830"/>
                  <a:pt x="5604229" y="5570349"/>
                  <a:pt x="5595487" y="5565624"/>
                </a:cubicBezTo>
                <a:cubicBezTo>
                  <a:pt x="5586744" y="5560901"/>
                  <a:pt x="5581907" y="5556425"/>
                  <a:pt x="5580978" y="5552198"/>
                </a:cubicBezTo>
                <a:cubicBezTo>
                  <a:pt x="5581722" y="5550292"/>
                  <a:pt x="5584698" y="5549131"/>
                  <a:pt x="5589907" y="5548717"/>
                </a:cubicBezTo>
                <a:cubicBezTo>
                  <a:pt x="5595114" y="5548302"/>
                  <a:pt x="5598092" y="5548137"/>
                  <a:pt x="5598835" y="5548219"/>
                </a:cubicBezTo>
                <a:close/>
                <a:moveTo>
                  <a:pt x="10662854" y="5484047"/>
                </a:moveTo>
                <a:lnTo>
                  <a:pt x="10694104" y="5519852"/>
                </a:lnTo>
                <a:lnTo>
                  <a:pt x="10662854" y="5559636"/>
                </a:lnTo>
                <a:cubicBezTo>
                  <a:pt x="10657460" y="5557398"/>
                  <a:pt x="10650390" y="5553917"/>
                  <a:pt x="10641648" y="5549193"/>
                </a:cubicBezTo>
                <a:cubicBezTo>
                  <a:pt x="10632906" y="5544469"/>
                  <a:pt x="10628070" y="5539993"/>
                  <a:pt x="10627140" y="5535766"/>
                </a:cubicBezTo>
                <a:cubicBezTo>
                  <a:pt x="10627884" y="5533860"/>
                  <a:pt x="10630860" y="5532700"/>
                  <a:pt x="10636068" y="5532285"/>
                </a:cubicBezTo>
                <a:cubicBezTo>
                  <a:pt x="10641276" y="5531870"/>
                  <a:pt x="10644252" y="5531705"/>
                  <a:pt x="10644996" y="5531787"/>
                </a:cubicBezTo>
                <a:close/>
                <a:moveTo>
                  <a:pt x="7900499" y="5484047"/>
                </a:moveTo>
                <a:lnTo>
                  <a:pt x="7931749" y="5519852"/>
                </a:lnTo>
                <a:lnTo>
                  <a:pt x="7900499" y="5559636"/>
                </a:lnTo>
                <a:cubicBezTo>
                  <a:pt x="7895105" y="5557398"/>
                  <a:pt x="7888037" y="5553917"/>
                  <a:pt x="7879295" y="5549193"/>
                </a:cubicBezTo>
                <a:cubicBezTo>
                  <a:pt x="7870552" y="5544469"/>
                  <a:pt x="7865715" y="5539993"/>
                  <a:pt x="7864785" y="5535766"/>
                </a:cubicBezTo>
                <a:cubicBezTo>
                  <a:pt x="7865529" y="5533860"/>
                  <a:pt x="7868505" y="5532700"/>
                  <a:pt x="7873714" y="5532285"/>
                </a:cubicBezTo>
                <a:cubicBezTo>
                  <a:pt x="7878922" y="5531870"/>
                  <a:pt x="7881899" y="5531705"/>
                  <a:pt x="7882643" y="5531787"/>
                </a:cubicBezTo>
                <a:close/>
                <a:moveTo>
                  <a:pt x="9406846" y="5481767"/>
                </a:moveTo>
                <a:lnTo>
                  <a:pt x="9411311" y="5481767"/>
                </a:lnTo>
                <a:lnTo>
                  <a:pt x="9411311" y="5493702"/>
                </a:lnTo>
                <a:cubicBezTo>
                  <a:pt x="9407590" y="5489723"/>
                  <a:pt x="9406102" y="5485744"/>
                  <a:pt x="9406846" y="5481767"/>
                </a:cubicBezTo>
                <a:close/>
                <a:moveTo>
                  <a:pt x="7059491" y="5481767"/>
                </a:moveTo>
                <a:lnTo>
                  <a:pt x="7063956" y="5481767"/>
                </a:lnTo>
                <a:lnTo>
                  <a:pt x="7063956" y="5493702"/>
                </a:lnTo>
                <a:cubicBezTo>
                  <a:pt x="7060235" y="5489723"/>
                  <a:pt x="7058747" y="5485744"/>
                  <a:pt x="7059491" y="5481767"/>
                </a:cubicBezTo>
                <a:close/>
                <a:moveTo>
                  <a:pt x="6148453" y="5467115"/>
                </a:moveTo>
                <a:lnTo>
                  <a:pt x="6148786" y="5473809"/>
                </a:lnTo>
                <a:cubicBezTo>
                  <a:pt x="6143858" y="5482430"/>
                  <a:pt x="6131395" y="5511936"/>
                  <a:pt x="6111398" y="5562328"/>
                </a:cubicBezTo>
                <a:lnTo>
                  <a:pt x="6098663" y="5595602"/>
                </a:lnTo>
                <a:lnTo>
                  <a:pt x="6092134" y="5581538"/>
                </a:lnTo>
                <a:cubicBezTo>
                  <a:pt x="6088227" y="5573002"/>
                  <a:pt x="6085995" y="5567200"/>
                  <a:pt x="6085437" y="5564133"/>
                </a:cubicBezTo>
                <a:cubicBezTo>
                  <a:pt x="6096597" y="5562475"/>
                  <a:pt x="6105526" y="5553856"/>
                  <a:pt x="6112223" y="5538273"/>
                </a:cubicBezTo>
                <a:cubicBezTo>
                  <a:pt x="6118919" y="5522691"/>
                  <a:pt x="6123382" y="5510093"/>
                  <a:pt x="6125615" y="5500479"/>
                </a:cubicBezTo>
                <a:close/>
                <a:moveTo>
                  <a:pt x="9460418" y="5438004"/>
                </a:moveTo>
                <a:cubicBezTo>
                  <a:pt x="9460232" y="5439994"/>
                  <a:pt x="9459488" y="5441983"/>
                  <a:pt x="9458186" y="5443972"/>
                </a:cubicBezTo>
                <a:cubicBezTo>
                  <a:pt x="9456884" y="5445962"/>
                  <a:pt x="9456140" y="5447950"/>
                  <a:pt x="9455954" y="5449939"/>
                </a:cubicBezTo>
                <a:lnTo>
                  <a:pt x="9442561" y="5449939"/>
                </a:lnTo>
                <a:cubicBezTo>
                  <a:pt x="9446280" y="5441983"/>
                  <a:pt x="9452233" y="5438004"/>
                  <a:pt x="9460418" y="5438004"/>
                </a:cubicBezTo>
                <a:close/>
                <a:moveTo>
                  <a:pt x="7113062" y="5438004"/>
                </a:moveTo>
                <a:cubicBezTo>
                  <a:pt x="7112876" y="5439994"/>
                  <a:pt x="7112132" y="5441983"/>
                  <a:pt x="7110830" y="5443972"/>
                </a:cubicBezTo>
                <a:cubicBezTo>
                  <a:pt x="7109528" y="5445962"/>
                  <a:pt x="7108784" y="5447950"/>
                  <a:pt x="7108598" y="5449939"/>
                </a:cubicBezTo>
                <a:lnTo>
                  <a:pt x="7095206" y="5449939"/>
                </a:lnTo>
                <a:cubicBezTo>
                  <a:pt x="7098925" y="5441983"/>
                  <a:pt x="7104878" y="5438004"/>
                  <a:pt x="7113062" y="5438004"/>
                </a:cubicBezTo>
                <a:close/>
                <a:moveTo>
                  <a:pt x="10111058" y="5406760"/>
                </a:moveTo>
                <a:cubicBezTo>
                  <a:pt x="10115708" y="5406760"/>
                  <a:pt x="10119800" y="5407755"/>
                  <a:pt x="10123334" y="5409744"/>
                </a:cubicBezTo>
                <a:cubicBezTo>
                  <a:pt x="10126868" y="5411733"/>
                  <a:pt x="10128728" y="5414717"/>
                  <a:pt x="10128914" y="5418695"/>
                </a:cubicBezTo>
                <a:lnTo>
                  <a:pt x="10119986" y="5418695"/>
                </a:lnTo>
                <a:cubicBezTo>
                  <a:pt x="10115708" y="5418447"/>
                  <a:pt x="10113104" y="5416954"/>
                  <a:pt x="10112174" y="5414220"/>
                </a:cubicBezTo>
                <a:cubicBezTo>
                  <a:pt x="10111243" y="5411484"/>
                  <a:pt x="10110872" y="5408998"/>
                  <a:pt x="10111058" y="5406760"/>
                </a:cubicBezTo>
                <a:close/>
                <a:moveTo>
                  <a:pt x="9545064" y="5386999"/>
                </a:moveTo>
                <a:lnTo>
                  <a:pt x="9521778" y="5458479"/>
                </a:lnTo>
                <a:lnTo>
                  <a:pt x="9526242" y="5478371"/>
                </a:lnTo>
                <a:cubicBezTo>
                  <a:pt x="9526335" y="5484504"/>
                  <a:pt x="9525032" y="5490140"/>
                  <a:pt x="9522336" y="5495279"/>
                </a:cubicBezTo>
                <a:cubicBezTo>
                  <a:pt x="9519638" y="5500417"/>
                  <a:pt x="9514988" y="5504065"/>
                  <a:pt x="9508384" y="5506219"/>
                </a:cubicBezTo>
                <a:lnTo>
                  <a:pt x="9486064" y="5546003"/>
                </a:lnTo>
                <a:cubicBezTo>
                  <a:pt x="9485319" y="5556197"/>
                  <a:pt x="9482344" y="5562662"/>
                  <a:pt x="9477135" y="5565398"/>
                </a:cubicBezTo>
                <a:lnTo>
                  <a:pt x="9471595" y="5573646"/>
                </a:lnTo>
                <a:lnTo>
                  <a:pt x="9473810" y="5557356"/>
                </a:lnTo>
                <a:cubicBezTo>
                  <a:pt x="9474555" y="5549730"/>
                  <a:pt x="9477530" y="5543100"/>
                  <a:pt x="9482739" y="5537464"/>
                </a:cubicBezTo>
                <a:cubicBezTo>
                  <a:pt x="9487948" y="5531828"/>
                  <a:pt x="9490923" y="5525197"/>
                  <a:pt x="9491667" y="5517572"/>
                </a:cubicBezTo>
                <a:lnTo>
                  <a:pt x="9487202" y="5517572"/>
                </a:lnTo>
                <a:lnTo>
                  <a:pt x="9500595" y="5485744"/>
                </a:lnTo>
                <a:cubicBezTo>
                  <a:pt x="9501340" y="5478120"/>
                  <a:pt x="9504316" y="5471490"/>
                  <a:pt x="9509524" y="5465853"/>
                </a:cubicBezTo>
                <a:cubicBezTo>
                  <a:pt x="9514733" y="5460216"/>
                  <a:pt x="9517708" y="5453586"/>
                  <a:pt x="9518452" y="5445962"/>
                </a:cubicBezTo>
                <a:cubicBezTo>
                  <a:pt x="9523196" y="5430545"/>
                  <a:pt x="9531566" y="5411648"/>
                  <a:pt x="9543564" y="5389269"/>
                </a:cubicBezTo>
                <a:close/>
                <a:moveTo>
                  <a:pt x="9487202" y="5378329"/>
                </a:moveTo>
                <a:lnTo>
                  <a:pt x="9500595" y="5382308"/>
                </a:lnTo>
                <a:lnTo>
                  <a:pt x="9500595" y="5398221"/>
                </a:lnTo>
                <a:lnTo>
                  <a:pt x="9464882" y="5426069"/>
                </a:lnTo>
                <a:lnTo>
                  <a:pt x="9455954" y="5414134"/>
                </a:lnTo>
                <a:lnTo>
                  <a:pt x="9455954" y="5398221"/>
                </a:lnTo>
                <a:lnTo>
                  <a:pt x="9487202" y="5398221"/>
                </a:lnTo>
                <a:close/>
                <a:moveTo>
                  <a:pt x="7139848" y="5378329"/>
                </a:moveTo>
                <a:lnTo>
                  <a:pt x="7153241" y="5382308"/>
                </a:lnTo>
                <a:lnTo>
                  <a:pt x="7153241" y="5398221"/>
                </a:lnTo>
                <a:lnTo>
                  <a:pt x="7117526" y="5426069"/>
                </a:lnTo>
                <a:lnTo>
                  <a:pt x="7108598" y="5414134"/>
                </a:lnTo>
                <a:lnTo>
                  <a:pt x="7108598" y="5398221"/>
                </a:lnTo>
                <a:lnTo>
                  <a:pt x="7139848" y="5398221"/>
                </a:lnTo>
                <a:close/>
                <a:moveTo>
                  <a:pt x="5679191" y="5361236"/>
                </a:moveTo>
                <a:lnTo>
                  <a:pt x="5710441" y="5385106"/>
                </a:lnTo>
                <a:cubicBezTo>
                  <a:pt x="5701326" y="5393394"/>
                  <a:pt x="5692769" y="5409639"/>
                  <a:pt x="5684771" y="5433841"/>
                </a:cubicBezTo>
                <a:cubicBezTo>
                  <a:pt x="5676772" y="5458043"/>
                  <a:pt x="5670448" y="5476277"/>
                  <a:pt x="5665798" y="5488544"/>
                </a:cubicBezTo>
                <a:cubicBezTo>
                  <a:pt x="5656777" y="5488378"/>
                  <a:pt x="5649150" y="5485726"/>
                  <a:pt x="5642919" y="5480588"/>
                </a:cubicBezTo>
                <a:cubicBezTo>
                  <a:pt x="5636687" y="5475448"/>
                  <a:pt x="5632409" y="5468818"/>
                  <a:pt x="5630084" y="5460695"/>
                </a:cubicBezTo>
                <a:cubicBezTo>
                  <a:pt x="5644222" y="5425553"/>
                  <a:pt x="5660590" y="5392400"/>
                  <a:pt x="5679191" y="5361236"/>
                </a:cubicBezTo>
                <a:close/>
                <a:moveTo>
                  <a:pt x="10725354" y="5344804"/>
                </a:moveTo>
                <a:lnTo>
                  <a:pt x="10756603" y="5368674"/>
                </a:lnTo>
                <a:cubicBezTo>
                  <a:pt x="10747488" y="5376963"/>
                  <a:pt x="10738932" y="5393207"/>
                  <a:pt x="10730933" y="5417409"/>
                </a:cubicBezTo>
                <a:cubicBezTo>
                  <a:pt x="10722935" y="5441611"/>
                  <a:pt x="10716611" y="5459845"/>
                  <a:pt x="10711960" y="5472112"/>
                </a:cubicBezTo>
                <a:cubicBezTo>
                  <a:pt x="10702938" y="5471947"/>
                  <a:pt x="10695312" y="5469294"/>
                  <a:pt x="10689080" y="5464156"/>
                </a:cubicBezTo>
                <a:cubicBezTo>
                  <a:pt x="10682850" y="5459017"/>
                  <a:pt x="10678572" y="5452386"/>
                  <a:pt x="10676246" y="5444263"/>
                </a:cubicBezTo>
                <a:cubicBezTo>
                  <a:pt x="10690383" y="5409121"/>
                  <a:pt x="10706752" y="5375968"/>
                  <a:pt x="10725354" y="5344804"/>
                </a:cubicBezTo>
                <a:close/>
                <a:moveTo>
                  <a:pt x="7962999" y="5344804"/>
                </a:moveTo>
                <a:lnTo>
                  <a:pt x="7994249" y="5368674"/>
                </a:lnTo>
                <a:cubicBezTo>
                  <a:pt x="7985134" y="5376963"/>
                  <a:pt x="7976577" y="5393207"/>
                  <a:pt x="7968579" y="5417409"/>
                </a:cubicBezTo>
                <a:cubicBezTo>
                  <a:pt x="7960580" y="5441611"/>
                  <a:pt x="7954256" y="5459845"/>
                  <a:pt x="7949606" y="5472112"/>
                </a:cubicBezTo>
                <a:cubicBezTo>
                  <a:pt x="7940584" y="5471947"/>
                  <a:pt x="7932958" y="5469294"/>
                  <a:pt x="7926727" y="5464156"/>
                </a:cubicBezTo>
                <a:cubicBezTo>
                  <a:pt x="7920495" y="5459017"/>
                  <a:pt x="7916217" y="5452386"/>
                  <a:pt x="7913892" y="5444263"/>
                </a:cubicBezTo>
                <a:cubicBezTo>
                  <a:pt x="7928029" y="5409121"/>
                  <a:pt x="7944397" y="5375968"/>
                  <a:pt x="7962999" y="5344804"/>
                </a:cubicBezTo>
                <a:close/>
                <a:moveTo>
                  <a:pt x="9518452" y="5338545"/>
                </a:moveTo>
                <a:cubicBezTo>
                  <a:pt x="9518732" y="5344761"/>
                  <a:pt x="9518174" y="5351226"/>
                  <a:pt x="9516779" y="5357940"/>
                </a:cubicBezTo>
                <a:cubicBezTo>
                  <a:pt x="9515384" y="5364653"/>
                  <a:pt x="9511478" y="5370123"/>
                  <a:pt x="9505060" y="5374350"/>
                </a:cubicBezTo>
                <a:lnTo>
                  <a:pt x="9505060" y="5342524"/>
                </a:lnTo>
                <a:close/>
                <a:moveTo>
                  <a:pt x="7171097" y="5338545"/>
                </a:moveTo>
                <a:cubicBezTo>
                  <a:pt x="7171377" y="5344761"/>
                  <a:pt x="7170819" y="5351226"/>
                  <a:pt x="7169424" y="5357940"/>
                </a:cubicBezTo>
                <a:cubicBezTo>
                  <a:pt x="7168029" y="5364653"/>
                  <a:pt x="7164122" y="5370123"/>
                  <a:pt x="7157704" y="5374350"/>
                </a:cubicBezTo>
                <a:lnTo>
                  <a:pt x="7157704" y="5342524"/>
                </a:lnTo>
                <a:close/>
                <a:moveTo>
                  <a:pt x="6228293" y="5325431"/>
                </a:moveTo>
                <a:lnTo>
                  <a:pt x="6231161" y="5326526"/>
                </a:lnTo>
                <a:lnTo>
                  <a:pt x="6217424" y="5351972"/>
                </a:lnTo>
                <a:lnTo>
                  <a:pt x="6215374" y="5355445"/>
                </a:lnTo>
                <a:close/>
                <a:moveTo>
                  <a:pt x="8512101" y="5308999"/>
                </a:moveTo>
                <a:lnTo>
                  <a:pt x="8543350" y="5320934"/>
                </a:lnTo>
                <a:lnTo>
                  <a:pt x="8525493" y="5348782"/>
                </a:lnTo>
                <a:lnTo>
                  <a:pt x="8543350" y="5384588"/>
                </a:lnTo>
                <a:cubicBezTo>
                  <a:pt x="8537770" y="5389230"/>
                  <a:pt x="8533305" y="5394865"/>
                  <a:pt x="8529957" y="5401496"/>
                </a:cubicBezTo>
                <a:cubicBezTo>
                  <a:pt x="8528283" y="5404811"/>
                  <a:pt x="8528562" y="5407380"/>
                  <a:pt x="8530795" y="5409204"/>
                </a:cubicBezTo>
                <a:lnTo>
                  <a:pt x="8530971" y="5409250"/>
                </a:lnTo>
                <a:lnTo>
                  <a:pt x="8518340" y="5430649"/>
                </a:lnTo>
                <a:lnTo>
                  <a:pt x="8485314" y="5428350"/>
                </a:lnTo>
                <a:lnTo>
                  <a:pt x="8462994" y="5428350"/>
                </a:lnTo>
                <a:cubicBezTo>
                  <a:pt x="8459273" y="5453795"/>
                  <a:pt x="8448857" y="5477499"/>
                  <a:pt x="8431744" y="5499463"/>
                </a:cubicBezTo>
                <a:cubicBezTo>
                  <a:pt x="8414632" y="5521427"/>
                  <a:pt x="8399750" y="5544137"/>
                  <a:pt x="8387101" y="5567593"/>
                </a:cubicBezTo>
                <a:cubicBezTo>
                  <a:pt x="8387194" y="5568090"/>
                  <a:pt x="8387008" y="5570080"/>
                  <a:pt x="8386543" y="5573560"/>
                </a:cubicBezTo>
                <a:cubicBezTo>
                  <a:pt x="8386079" y="5577041"/>
                  <a:pt x="8384777" y="5579030"/>
                  <a:pt x="8382638" y="5579529"/>
                </a:cubicBezTo>
                <a:cubicBezTo>
                  <a:pt x="8382079" y="5578451"/>
                  <a:pt x="8379847" y="5573643"/>
                  <a:pt x="8375941" y="5565106"/>
                </a:cubicBezTo>
                <a:cubicBezTo>
                  <a:pt x="8372035" y="5556570"/>
                  <a:pt x="8369802" y="5550768"/>
                  <a:pt x="8369245" y="5547701"/>
                </a:cubicBezTo>
                <a:cubicBezTo>
                  <a:pt x="8380405" y="5546043"/>
                  <a:pt x="8389334" y="5537424"/>
                  <a:pt x="8396030" y="5521841"/>
                </a:cubicBezTo>
                <a:cubicBezTo>
                  <a:pt x="8402726" y="5506259"/>
                  <a:pt x="8407190" y="5493661"/>
                  <a:pt x="8409423" y="5484047"/>
                </a:cubicBezTo>
                <a:cubicBezTo>
                  <a:pt x="8420490" y="5467968"/>
                  <a:pt x="8431836" y="5451391"/>
                  <a:pt x="8443463" y="5434317"/>
                </a:cubicBezTo>
                <a:cubicBezTo>
                  <a:pt x="8455088" y="5417244"/>
                  <a:pt x="8467551" y="5400667"/>
                  <a:pt x="8480851" y="5384588"/>
                </a:cubicBezTo>
                <a:cubicBezTo>
                  <a:pt x="8482153" y="5369254"/>
                  <a:pt x="8487361" y="5356159"/>
                  <a:pt x="8496475" y="5345302"/>
                </a:cubicBezTo>
                <a:cubicBezTo>
                  <a:pt x="8505590" y="5334444"/>
                  <a:pt x="8510798" y="5322343"/>
                  <a:pt x="8512101" y="5308999"/>
                </a:cubicBezTo>
                <a:close/>
                <a:moveTo>
                  <a:pt x="9597204" y="5280748"/>
                </a:moveTo>
                <a:lnTo>
                  <a:pt x="9596554" y="5281938"/>
                </a:lnTo>
                <a:cubicBezTo>
                  <a:pt x="9594322" y="5289813"/>
                  <a:pt x="9593206" y="5296941"/>
                  <a:pt x="9593206" y="5303322"/>
                </a:cubicBezTo>
                <a:lnTo>
                  <a:pt x="9585417" y="5314890"/>
                </a:lnTo>
                <a:lnTo>
                  <a:pt x="9585417" y="5282847"/>
                </a:lnTo>
                <a:close/>
                <a:moveTo>
                  <a:pt x="10401234" y="5275473"/>
                </a:moveTo>
                <a:lnTo>
                  <a:pt x="10419090" y="5279452"/>
                </a:lnTo>
                <a:lnTo>
                  <a:pt x="10418405" y="5284029"/>
                </a:lnTo>
                <a:lnTo>
                  <a:pt x="10417320" y="5285128"/>
                </a:lnTo>
                <a:lnTo>
                  <a:pt x="10416475" y="5287771"/>
                </a:lnTo>
                <a:lnTo>
                  <a:pt x="10410162" y="5291387"/>
                </a:lnTo>
                <a:cubicBezTo>
                  <a:pt x="10407836" y="5290972"/>
                  <a:pt x="10405790" y="5288818"/>
                  <a:pt x="10404024" y="5284922"/>
                </a:cubicBezTo>
                <a:cubicBezTo>
                  <a:pt x="10402256" y="5281027"/>
                  <a:pt x="10401326" y="5277878"/>
                  <a:pt x="10401234" y="5275473"/>
                </a:cubicBezTo>
                <a:close/>
                <a:moveTo>
                  <a:pt x="6261205" y="5243456"/>
                </a:moveTo>
                <a:lnTo>
                  <a:pt x="6262625" y="5243561"/>
                </a:lnTo>
                <a:cubicBezTo>
                  <a:pt x="6266530" y="5243976"/>
                  <a:pt x="6268763" y="5245136"/>
                  <a:pt x="6269321" y="5247042"/>
                </a:cubicBezTo>
                <a:lnTo>
                  <a:pt x="6262587" y="5255813"/>
                </a:lnTo>
                <a:lnTo>
                  <a:pt x="6259542" y="5245863"/>
                </a:lnTo>
                <a:close/>
                <a:moveTo>
                  <a:pt x="9554167" y="5243064"/>
                </a:moveTo>
                <a:lnTo>
                  <a:pt x="9572024" y="5243064"/>
                </a:lnTo>
                <a:cubicBezTo>
                  <a:pt x="9571373" y="5253756"/>
                  <a:pt x="9567094" y="5266189"/>
                  <a:pt x="9559188" y="5280361"/>
                </a:cubicBezTo>
                <a:cubicBezTo>
                  <a:pt x="9551283" y="5294534"/>
                  <a:pt x="9543657" y="5305972"/>
                  <a:pt x="9536310" y="5314675"/>
                </a:cubicBezTo>
                <a:cubicBezTo>
                  <a:pt x="9536402" y="5316913"/>
                  <a:pt x="9536217" y="5319399"/>
                  <a:pt x="9535752" y="5322134"/>
                </a:cubicBezTo>
                <a:cubicBezTo>
                  <a:pt x="9535286" y="5324869"/>
                  <a:pt x="9533985" y="5326362"/>
                  <a:pt x="9531845" y="5326610"/>
                </a:cubicBezTo>
                <a:cubicBezTo>
                  <a:pt x="9529335" y="5325532"/>
                  <a:pt x="9526544" y="5320725"/>
                  <a:pt x="9523475" y="5312189"/>
                </a:cubicBezTo>
                <a:cubicBezTo>
                  <a:pt x="9520406" y="5303651"/>
                  <a:pt x="9518732" y="5297850"/>
                  <a:pt x="9518452" y="5294783"/>
                </a:cubicBezTo>
                <a:cubicBezTo>
                  <a:pt x="9527195" y="5294120"/>
                  <a:pt x="9534264" y="5288484"/>
                  <a:pt x="9539658" y="5277875"/>
                </a:cubicBezTo>
                <a:cubicBezTo>
                  <a:pt x="9545052" y="5267266"/>
                  <a:pt x="9549888" y="5255662"/>
                  <a:pt x="9554167" y="5243064"/>
                </a:cubicBezTo>
                <a:close/>
                <a:moveTo>
                  <a:pt x="7206812" y="5243064"/>
                </a:moveTo>
                <a:lnTo>
                  <a:pt x="7224669" y="5243064"/>
                </a:lnTo>
                <a:cubicBezTo>
                  <a:pt x="7224018" y="5253756"/>
                  <a:pt x="7219739" y="5266189"/>
                  <a:pt x="7211833" y="5280361"/>
                </a:cubicBezTo>
                <a:cubicBezTo>
                  <a:pt x="7203929" y="5294534"/>
                  <a:pt x="7196302" y="5305972"/>
                  <a:pt x="7188954" y="5314675"/>
                </a:cubicBezTo>
                <a:cubicBezTo>
                  <a:pt x="7189047" y="5316913"/>
                  <a:pt x="7188861" y="5319399"/>
                  <a:pt x="7188396" y="5322134"/>
                </a:cubicBezTo>
                <a:cubicBezTo>
                  <a:pt x="7187932" y="5324869"/>
                  <a:pt x="7186630" y="5326362"/>
                  <a:pt x="7184490" y="5326610"/>
                </a:cubicBezTo>
                <a:cubicBezTo>
                  <a:pt x="7181979" y="5325532"/>
                  <a:pt x="7179189" y="5320725"/>
                  <a:pt x="7176120" y="5312189"/>
                </a:cubicBezTo>
                <a:cubicBezTo>
                  <a:pt x="7173050" y="5303651"/>
                  <a:pt x="7171377" y="5297850"/>
                  <a:pt x="7171097" y="5294783"/>
                </a:cubicBezTo>
                <a:cubicBezTo>
                  <a:pt x="7179839" y="5294120"/>
                  <a:pt x="7186908" y="5288484"/>
                  <a:pt x="7192303" y="5277875"/>
                </a:cubicBezTo>
                <a:cubicBezTo>
                  <a:pt x="7197697" y="5267266"/>
                  <a:pt x="7202534" y="5255662"/>
                  <a:pt x="7206812" y="5243064"/>
                </a:cubicBezTo>
                <a:close/>
                <a:moveTo>
                  <a:pt x="9936952" y="5227733"/>
                </a:moveTo>
                <a:lnTo>
                  <a:pt x="9954809" y="5259560"/>
                </a:lnTo>
                <a:cubicBezTo>
                  <a:pt x="9950159" y="5259809"/>
                  <a:pt x="9946066" y="5259311"/>
                  <a:pt x="9942532" y="5258068"/>
                </a:cubicBezTo>
                <a:cubicBezTo>
                  <a:pt x="9938998" y="5256825"/>
                  <a:pt x="9937138" y="5253344"/>
                  <a:pt x="9936952" y="5247625"/>
                </a:cubicBezTo>
                <a:close/>
                <a:moveTo>
                  <a:pt x="5764011" y="5221993"/>
                </a:moveTo>
                <a:lnTo>
                  <a:pt x="5772939" y="5241884"/>
                </a:lnTo>
                <a:cubicBezTo>
                  <a:pt x="5773126" y="5249510"/>
                  <a:pt x="5771639" y="5254151"/>
                  <a:pt x="5768476" y="5255809"/>
                </a:cubicBezTo>
                <a:cubicBezTo>
                  <a:pt x="5765313" y="5257466"/>
                  <a:pt x="5759361" y="5258129"/>
                  <a:pt x="5750619" y="5257798"/>
                </a:cubicBezTo>
                <a:lnTo>
                  <a:pt x="5741691" y="5257798"/>
                </a:lnTo>
                <a:lnTo>
                  <a:pt x="5741691" y="5245863"/>
                </a:lnTo>
                <a:close/>
                <a:moveTo>
                  <a:pt x="10810174" y="5205561"/>
                </a:moveTo>
                <a:lnTo>
                  <a:pt x="10819102" y="5225452"/>
                </a:lnTo>
                <a:cubicBezTo>
                  <a:pt x="10819288" y="5233078"/>
                  <a:pt x="10817800" y="5237719"/>
                  <a:pt x="10814638" y="5239377"/>
                </a:cubicBezTo>
                <a:cubicBezTo>
                  <a:pt x="10811476" y="5241034"/>
                  <a:pt x="10805524" y="5241697"/>
                  <a:pt x="10796781" y="5241366"/>
                </a:cubicBezTo>
                <a:lnTo>
                  <a:pt x="10787852" y="5241366"/>
                </a:lnTo>
                <a:lnTo>
                  <a:pt x="10787852" y="5229431"/>
                </a:lnTo>
                <a:close/>
                <a:moveTo>
                  <a:pt x="8047819" y="5205561"/>
                </a:moveTo>
                <a:lnTo>
                  <a:pt x="8056747" y="5225452"/>
                </a:lnTo>
                <a:cubicBezTo>
                  <a:pt x="8056934" y="5233078"/>
                  <a:pt x="8055446" y="5237719"/>
                  <a:pt x="8052284" y="5239377"/>
                </a:cubicBezTo>
                <a:cubicBezTo>
                  <a:pt x="8049121" y="5241034"/>
                  <a:pt x="8043169" y="5241697"/>
                  <a:pt x="8034427" y="5241366"/>
                </a:cubicBezTo>
                <a:lnTo>
                  <a:pt x="8025498" y="5241366"/>
                </a:lnTo>
                <a:lnTo>
                  <a:pt x="8025498" y="5229431"/>
                </a:lnTo>
                <a:close/>
                <a:moveTo>
                  <a:pt x="10456048" y="5202775"/>
                </a:moveTo>
                <a:lnTo>
                  <a:pt x="10453034" y="5213517"/>
                </a:lnTo>
                <a:lnTo>
                  <a:pt x="10440527" y="5226178"/>
                </a:lnTo>
                <a:lnTo>
                  <a:pt x="10436947" y="5211819"/>
                </a:lnTo>
                <a:cubicBezTo>
                  <a:pt x="10441690" y="5207841"/>
                  <a:pt x="10447828" y="5204858"/>
                  <a:pt x="10455362" y="5202869"/>
                </a:cubicBezTo>
                <a:close/>
                <a:moveTo>
                  <a:pt x="10258378" y="5199884"/>
                </a:moveTo>
                <a:lnTo>
                  <a:pt x="10244984" y="5215798"/>
                </a:lnTo>
                <a:cubicBezTo>
                  <a:pt x="10244891" y="5220274"/>
                  <a:pt x="10246194" y="5225247"/>
                  <a:pt x="10248890" y="5230717"/>
                </a:cubicBezTo>
                <a:cubicBezTo>
                  <a:pt x="10251588" y="5236188"/>
                  <a:pt x="10256238" y="5239170"/>
                  <a:pt x="10262842" y="5239668"/>
                </a:cubicBezTo>
                <a:lnTo>
                  <a:pt x="10236056" y="5259560"/>
                </a:lnTo>
                <a:cubicBezTo>
                  <a:pt x="10232429" y="5259478"/>
                  <a:pt x="10225174" y="5258648"/>
                  <a:pt x="10214294" y="5257073"/>
                </a:cubicBezTo>
                <a:cubicBezTo>
                  <a:pt x="10203411" y="5255499"/>
                  <a:pt x="10197273" y="5253676"/>
                  <a:pt x="10195878" y="5251603"/>
                </a:cubicBezTo>
                <a:cubicBezTo>
                  <a:pt x="10196808" y="5249697"/>
                  <a:pt x="10200528" y="5248536"/>
                  <a:pt x="10207039" y="5248123"/>
                </a:cubicBezTo>
                <a:cubicBezTo>
                  <a:pt x="10213548" y="5247708"/>
                  <a:pt x="10217269" y="5247542"/>
                  <a:pt x="10218198" y="5247625"/>
                </a:cubicBezTo>
                <a:lnTo>
                  <a:pt x="10218198" y="5243647"/>
                </a:lnTo>
                <a:cubicBezTo>
                  <a:pt x="10218198" y="5231380"/>
                  <a:pt x="10221547" y="5221102"/>
                  <a:pt x="10228243" y="5212814"/>
                </a:cubicBezTo>
                <a:cubicBezTo>
                  <a:pt x="10234940" y="5204526"/>
                  <a:pt x="10244984" y="5200216"/>
                  <a:pt x="10258378" y="5199884"/>
                </a:cubicBezTo>
                <a:close/>
                <a:moveTo>
                  <a:pt x="9981594" y="5183971"/>
                </a:moveTo>
                <a:cubicBezTo>
                  <a:pt x="9986803" y="5184634"/>
                  <a:pt x="9989778" y="5187286"/>
                  <a:pt x="9990522" y="5191928"/>
                </a:cubicBezTo>
                <a:cubicBezTo>
                  <a:pt x="9990710" y="5194166"/>
                  <a:pt x="9990337" y="5196652"/>
                  <a:pt x="9989407" y="5199388"/>
                </a:cubicBezTo>
                <a:cubicBezTo>
                  <a:pt x="9988476" y="5202122"/>
                  <a:pt x="9985872" y="5203614"/>
                  <a:pt x="9981594" y="5203863"/>
                </a:cubicBezTo>
                <a:cubicBezTo>
                  <a:pt x="9979269" y="5203448"/>
                  <a:pt x="9977222" y="5201294"/>
                  <a:pt x="9975456" y="5197398"/>
                </a:cubicBezTo>
                <a:cubicBezTo>
                  <a:pt x="9973689" y="5193503"/>
                  <a:pt x="9972759" y="5190353"/>
                  <a:pt x="9972666" y="5187949"/>
                </a:cubicBezTo>
                <a:cubicBezTo>
                  <a:pt x="9974712" y="5187783"/>
                  <a:pt x="9976200" y="5187120"/>
                  <a:pt x="9977130" y="5185960"/>
                </a:cubicBezTo>
                <a:cubicBezTo>
                  <a:pt x="9978060" y="5184800"/>
                  <a:pt x="9979548" y="5184137"/>
                  <a:pt x="9981594" y="5183971"/>
                </a:cubicBezTo>
                <a:close/>
                <a:moveTo>
                  <a:pt x="11341418" y="5177712"/>
                </a:moveTo>
                <a:cubicBezTo>
                  <a:pt x="11347650" y="5191636"/>
                  <a:pt x="11350812" y="5205561"/>
                  <a:pt x="11350905" y="5219485"/>
                </a:cubicBezTo>
                <a:cubicBezTo>
                  <a:pt x="11350998" y="5233409"/>
                  <a:pt x="11350812" y="5247334"/>
                  <a:pt x="11350347" y="5261258"/>
                </a:cubicBezTo>
                <a:cubicBezTo>
                  <a:pt x="11343744" y="5263413"/>
                  <a:pt x="11339093" y="5267060"/>
                  <a:pt x="11336396" y="5272199"/>
                </a:cubicBezTo>
                <a:cubicBezTo>
                  <a:pt x="11333699" y="5277337"/>
                  <a:pt x="11332396" y="5282973"/>
                  <a:pt x="11332490" y="5289106"/>
                </a:cubicBezTo>
                <a:lnTo>
                  <a:pt x="11354812" y="5305020"/>
                </a:lnTo>
                <a:lnTo>
                  <a:pt x="11350347" y="5316955"/>
                </a:lnTo>
                <a:lnTo>
                  <a:pt x="11319097" y="5305020"/>
                </a:lnTo>
                <a:cubicBezTo>
                  <a:pt x="11316586" y="5301042"/>
                  <a:pt x="11313796" y="5297064"/>
                  <a:pt x="11310727" y="5293085"/>
                </a:cubicBezTo>
                <a:cubicBezTo>
                  <a:pt x="11307658" y="5289106"/>
                  <a:pt x="11305984" y="5285128"/>
                  <a:pt x="11305704" y="5281150"/>
                </a:cubicBezTo>
                <a:cubicBezTo>
                  <a:pt x="11305984" y="5277337"/>
                  <a:pt x="11307658" y="5275017"/>
                  <a:pt x="11310727" y="5274188"/>
                </a:cubicBezTo>
                <a:cubicBezTo>
                  <a:pt x="11313796" y="5273359"/>
                  <a:pt x="11316586" y="5273027"/>
                  <a:pt x="11319097" y="5273193"/>
                </a:cubicBezTo>
                <a:cubicBezTo>
                  <a:pt x="11319097" y="5256616"/>
                  <a:pt x="11314634" y="5242029"/>
                  <a:pt x="11305704" y="5229431"/>
                </a:cubicBezTo>
                <a:close/>
                <a:moveTo>
                  <a:pt x="8579064" y="5177712"/>
                </a:moveTo>
                <a:cubicBezTo>
                  <a:pt x="8585295" y="5191636"/>
                  <a:pt x="8588457" y="5205561"/>
                  <a:pt x="8588550" y="5219485"/>
                </a:cubicBezTo>
                <a:cubicBezTo>
                  <a:pt x="8588643" y="5233409"/>
                  <a:pt x="8588457" y="5247334"/>
                  <a:pt x="8587992" y="5261258"/>
                </a:cubicBezTo>
                <a:cubicBezTo>
                  <a:pt x="8581388" y="5263413"/>
                  <a:pt x="8576738" y="5267060"/>
                  <a:pt x="8574041" y="5272199"/>
                </a:cubicBezTo>
                <a:cubicBezTo>
                  <a:pt x="8571344" y="5277337"/>
                  <a:pt x="8570042" y="5282973"/>
                  <a:pt x="8570136" y="5289106"/>
                </a:cubicBezTo>
                <a:lnTo>
                  <a:pt x="8589738" y="5303083"/>
                </a:lnTo>
                <a:lnTo>
                  <a:pt x="8588705" y="5307650"/>
                </a:lnTo>
                <a:lnTo>
                  <a:pt x="8584419" y="5315591"/>
                </a:lnTo>
                <a:lnTo>
                  <a:pt x="8556742" y="5305020"/>
                </a:lnTo>
                <a:cubicBezTo>
                  <a:pt x="8554232" y="5301042"/>
                  <a:pt x="8551442" y="5297064"/>
                  <a:pt x="8548372" y="5293085"/>
                </a:cubicBezTo>
                <a:cubicBezTo>
                  <a:pt x="8545303" y="5289106"/>
                  <a:pt x="8543629" y="5285128"/>
                  <a:pt x="8543350" y="5281150"/>
                </a:cubicBezTo>
                <a:cubicBezTo>
                  <a:pt x="8543629" y="5277337"/>
                  <a:pt x="8545303" y="5275017"/>
                  <a:pt x="8548372" y="5274188"/>
                </a:cubicBezTo>
                <a:cubicBezTo>
                  <a:pt x="8551442" y="5273359"/>
                  <a:pt x="8554232" y="5273027"/>
                  <a:pt x="8556742" y="5273193"/>
                </a:cubicBezTo>
                <a:cubicBezTo>
                  <a:pt x="8556742" y="5256616"/>
                  <a:pt x="8552278" y="5242029"/>
                  <a:pt x="8543350" y="5229431"/>
                </a:cubicBezTo>
                <a:close/>
                <a:moveTo>
                  <a:pt x="5813118" y="5158339"/>
                </a:moveTo>
                <a:lnTo>
                  <a:pt x="5813118" y="5162317"/>
                </a:lnTo>
                <a:cubicBezTo>
                  <a:pt x="5812375" y="5166295"/>
                  <a:pt x="5809398" y="5170274"/>
                  <a:pt x="5804189" y="5174253"/>
                </a:cubicBezTo>
                <a:close/>
                <a:moveTo>
                  <a:pt x="10859280" y="5141907"/>
                </a:moveTo>
                <a:lnTo>
                  <a:pt x="10859280" y="5145885"/>
                </a:lnTo>
                <a:cubicBezTo>
                  <a:pt x="10858536" y="5149863"/>
                  <a:pt x="10855560" y="5153842"/>
                  <a:pt x="10850352" y="5157821"/>
                </a:cubicBezTo>
                <a:close/>
                <a:moveTo>
                  <a:pt x="8096926" y="5141907"/>
                </a:moveTo>
                <a:lnTo>
                  <a:pt x="8096926" y="5145885"/>
                </a:lnTo>
                <a:cubicBezTo>
                  <a:pt x="8096182" y="5149863"/>
                  <a:pt x="8093206" y="5153842"/>
                  <a:pt x="8087997" y="5157821"/>
                </a:cubicBezTo>
                <a:close/>
                <a:moveTo>
                  <a:pt x="7354132" y="5115756"/>
                </a:moveTo>
                <a:lnTo>
                  <a:pt x="7358595" y="5115756"/>
                </a:lnTo>
                <a:cubicBezTo>
                  <a:pt x="7357851" y="5124376"/>
                  <a:pt x="7354876" y="5131006"/>
                  <a:pt x="7349667" y="5135648"/>
                </a:cubicBezTo>
                <a:cubicBezTo>
                  <a:pt x="7349574" y="5131836"/>
                  <a:pt x="7349760" y="5128520"/>
                  <a:pt x="7350225" y="5125702"/>
                </a:cubicBezTo>
                <a:cubicBezTo>
                  <a:pt x="7350690" y="5122884"/>
                  <a:pt x="7351992" y="5119569"/>
                  <a:pt x="7354132" y="5115756"/>
                </a:cubicBezTo>
                <a:close/>
                <a:moveTo>
                  <a:pt x="10316412" y="5076555"/>
                </a:moveTo>
                <a:cubicBezTo>
                  <a:pt x="10318738" y="5077467"/>
                  <a:pt x="10320784" y="5081611"/>
                  <a:pt x="10322551" y="5088987"/>
                </a:cubicBezTo>
                <a:cubicBezTo>
                  <a:pt x="10324318" y="5096363"/>
                  <a:pt x="10325248" y="5101502"/>
                  <a:pt x="10325341" y="5104403"/>
                </a:cubicBezTo>
                <a:cubicBezTo>
                  <a:pt x="10316598" y="5120400"/>
                  <a:pt x="10307298" y="5136147"/>
                  <a:pt x="10297440" y="5151646"/>
                </a:cubicBezTo>
                <a:cubicBezTo>
                  <a:pt x="10287580" y="5167145"/>
                  <a:pt x="10276048" y="5181899"/>
                  <a:pt x="10262842" y="5195906"/>
                </a:cubicBezTo>
                <a:cubicBezTo>
                  <a:pt x="10263400" y="5186126"/>
                  <a:pt x="10265631" y="5176843"/>
                  <a:pt x="10269538" y="5168057"/>
                </a:cubicBezTo>
                <a:cubicBezTo>
                  <a:pt x="10273444" y="5159272"/>
                  <a:pt x="10275676" y="5149989"/>
                  <a:pt x="10276234" y="5140209"/>
                </a:cubicBezTo>
                <a:cubicBezTo>
                  <a:pt x="10285349" y="5136147"/>
                  <a:pt x="10292789" y="5130345"/>
                  <a:pt x="10298556" y="5122804"/>
                </a:cubicBezTo>
                <a:cubicBezTo>
                  <a:pt x="10304322" y="5115261"/>
                  <a:pt x="10307298" y="5106476"/>
                  <a:pt x="10307484" y="5096447"/>
                </a:cubicBezTo>
                <a:cubicBezTo>
                  <a:pt x="10307298" y="5093877"/>
                  <a:pt x="10307670" y="5090065"/>
                  <a:pt x="10308600" y="5085009"/>
                </a:cubicBezTo>
                <a:cubicBezTo>
                  <a:pt x="10309530" y="5079953"/>
                  <a:pt x="10312134" y="5077135"/>
                  <a:pt x="10316412" y="5076555"/>
                </a:cubicBezTo>
                <a:close/>
                <a:moveTo>
                  <a:pt x="10035165" y="5040749"/>
                </a:moveTo>
                <a:lnTo>
                  <a:pt x="10066415" y="5076555"/>
                </a:lnTo>
                <a:lnTo>
                  <a:pt x="10035165" y="5116339"/>
                </a:lnTo>
                <a:cubicBezTo>
                  <a:pt x="10029771" y="5114100"/>
                  <a:pt x="10022702" y="5110619"/>
                  <a:pt x="10013960" y="5105895"/>
                </a:cubicBezTo>
                <a:cubicBezTo>
                  <a:pt x="10005218" y="5101171"/>
                  <a:pt x="10000382" y="5096695"/>
                  <a:pt x="9999452" y="5092468"/>
                </a:cubicBezTo>
                <a:cubicBezTo>
                  <a:pt x="10000196" y="5090562"/>
                  <a:pt x="10003172" y="5089402"/>
                  <a:pt x="10008380" y="5088987"/>
                </a:cubicBezTo>
                <a:cubicBezTo>
                  <a:pt x="10013588" y="5088572"/>
                  <a:pt x="10016564" y="5088407"/>
                  <a:pt x="10017308" y="5088490"/>
                </a:cubicBezTo>
                <a:close/>
                <a:moveTo>
                  <a:pt x="11435168" y="5038469"/>
                </a:moveTo>
                <a:lnTo>
                  <a:pt x="11439632" y="5038469"/>
                </a:lnTo>
                <a:lnTo>
                  <a:pt x="11439632" y="5050404"/>
                </a:lnTo>
                <a:cubicBezTo>
                  <a:pt x="11435911" y="5046425"/>
                  <a:pt x="11434424" y="5042447"/>
                  <a:pt x="11435168" y="5038469"/>
                </a:cubicBezTo>
                <a:close/>
                <a:moveTo>
                  <a:pt x="8672812" y="5038469"/>
                </a:moveTo>
                <a:lnTo>
                  <a:pt x="8677277" y="5038469"/>
                </a:lnTo>
                <a:lnTo>
                  <a:pt x="8677277" y="5050404"/>
                </a:lnTo>
                <a:cubicBezTo>
                  <a:pt x="8673556" y="5046425"/>
                  <a:pt x="8672068" y="5042447"/>
                  <a:pt x="8672812" y="5038469"/>
                </a:cubicBezTo>
                <a:close/>
                <a:moveTo>
                  <a:pt x="9674701" y="5036189"/>
                </a:moveTo>
                <a:lnTo>
                  <a:pt x="9701486" y="5036189"/>
                </a:lnTo>
                <a:cubicBezTo>
                  <a:pt x="9694884" y="5042571"/>
                  <a:pt x="9689117" y="5050693"/>
                  <a:pt x="9684188" y="5060556"/>
                </a:cubicBezTo>
                <a:cubicBezTo>
                  <a:pt x="9679258" y="5070419"/>
                  <a:pt x="9674608" y="5079537"/>
                  <a:pt x="9670238" y="5087908"/>
                </a:cubicBezTo>
                <a:cubicBezTo>
                  <a:pt x="9669865" y="5099925"/>
                  <a:pt x="9667260" y="5111695"/>
                  <a:pt x="9662424" y="5123215"/>
                </a:cubicBezTo>
                <a:cubicBezTo>
                  <a:pt x="9657588" y="5134736"/>
                  <a:pt x="9652752" y="5145511"/>
                  <a:pt x="9647916" y="5155539"/>
                </a:cubicBezTo>
                <a:lnTo>
                  <a:pt x="9621130" y="5159518"/>
                </a:lnTo>
                <a:cubicBezTo>
                  <a:pt x="9618526" y="5159270"/>
                  <a:pt x="9615922" y="5157777"/>
                  <a:pt x="9613318" y="5155043"/>
                </a:cubicBezTo>
                <a:cubicBezTo>
                  <a:pt x="9610713" y="5152307"/>
                  <a:pt x="9610342" y="5149821"/>
                  <a:pt x="9612202" y="5147583"/>
                </a:cubicBezTo>
                <a:lnTo>
                  <a:pt x="9638988" y="5115756"/>
                </a:lnTo>
                <a:cubicBezTo>
                  <a:pt x="9640476" y="5100506"/>
                  <a:pt x="9646428" y="5087245"/>
                  <a:pt x="9656844" y="5075973"/>
                </a:cubicBezTo>
                <a:cubicBezTo>
                  <a:pt x="9667260" y="5064700"/>
                  <a:pt x="9673213" y="5051439"/>
                  <a:pt x="9674701" y="5036189"/>
                </a:cubicBezTo>
                <a:close/>
                <a:moveTo>
                  <a:pt x="7327345" y="5036189"/>
                </a:moveTo>
                <a:lnTo>
                  <a:pt x="7354132" y="5036189"/>
                </a:lnTo>
                <a:cubicBezTo>
                  <a:pt x="7347528" y="5042571"/>
                  <a:pt x="7341762" y="5050693"/>
                  <a:pt x="7336833" y="5060556"/>
                </a:cubicBezTo>
                <a:cubicBezTo>
                  <a:pt x="7331903" y="5070419"/>
                  <a:pt x="7327253" y="5079537"/>
                  <a:pt x="7322882" y="5087908"/>
                </a:cubicBezTo>
                <a:cubicBezTo>
                  <a:pt x="7322509" y="5099925"/>
                  <a:pt x="7319905" y="5111695"/>
                  <a:pt x="7315069" y="5123215"/>
                </a:cubicBezTo>
                <a:cubicBezTo>
                  <a:pt x="7310233" y="5134736"/>
                  <a:pt x="7305397" y="5145511"/>
                  <a:pt x="7300560" y="5155539"/>
                </a:cubicBezTo>
                <a:lnTo>
                  <a:pt x="7273775" y="5159518"/>
                </a:lnTo>
                <a:cubicBezTo>
                  <a:pt x="7271171" y="5159270"/>
                  <a:pt x="7268566" y="5157777"/>
                  <a:pt x="7265963" y="5155043"/>
                </a:cubicBezTo>
                <a:cubicBezTo>
                  <a:pt x="7263359" y="5152307"/>
                  <a:pt x="7262986" y="5149821"/>
                  <a:pt x="7264847" y="5147583"/>
                </a:cubicBezTo>
                <a:lnTo>
                  <a:pt x="7291632" y="5115756"/>
                </a:lnTo>
                <a:cubicBezTo>
                  <a:pt x="7293120" y="5100506"/>
                  <a:pt x="7299072" y="5087245"/>
                  <a:pt x="7309489" y="5075973"/>
                </a:cubicBezTo>
                <a:cubicBezTo>
                  <a:pt x="7319905" y="5064700"/>
                  <a:pt x="7325858" y="5051439"/>
                  <a:pt x="7327345" y="5036189"/>
                </a:cubicBezTo>
                <a:close/>
                <a:moveTo>
                  <a:pt x="9717890" y="5000014"/>
                </a:moveTo>
                <a:lnTo>
                  <a:pt x="9713774" y="5017303"/>
                </a:lnTo>
                <a:lnTo>
                  <a:pt x="9705950" y="5008340"/>
                </a:lnTo>
                <a:close/>
                <a:moveTo>
                  <a:pt x="11488738" y="4994707"/>
                </a:moveTo>
                <a:cubicBezTo>
                  <a:pt x="11488552" y="4996696"/>
                  <a:pt x="11487808" y="4998685"/>
                  <a:pt x="11486506" y="5000674"/>
                </a:cubicBezTo>
                <a:cubicBezTo>
                  <a:pt x="11485204" y="5002664"/>
                  <a:pt x="11484460" y="5004653"/>
                  <a:pt x="11484274" y="5006642"/>
                </a:cubicBezTo>
                <a:lnTo>
                  <a:pt x="11470882" y="5006642"/>
                </a:lnTo>
                <a:cubicBezTo>
                  <a:pt x="11474602" y="4998685"/>
                  <a:pt x="11480554" y="4994707"/>
                  <a:pt x="11488738" y="4994707"/>
                </a:cubicBezTo>
                <a:close/>
                <a:moveTo>
                  <a:pt x="8726383" y="4994707"/>
                </a:moveTo>
                <a:cubicBezTo>
                  <a:pt x="8726198" y="4996696"/>
                  <a:pt x="8725454" y="4998685"/>
                  <a:pt x="8724152" y="5000674"/>
                </a:cubicBezTo>
                <a:cubicBezTo>
                  <a:pt x="8722849" y="5002664"/>
                  <a:pt x="8722105" y="5004653"/>
                  <a:pt x="8721920" y="5006642"/>
                </a:cubicBezTo>
                <a:lnTo>
                  <a:pt x="8708527" y="5006642"/>
                </a:lnTo>
                <a:cubicBezTo>
                  <a:pt x="8712246" y="4998685"/>
                  <a:pt x="8718199" y="4994707"/>
                  <a:pt x="8726383" y="4994707"/>
                </a:cubicBezTo>
                <a:close/>
                <a:moveTo>
                  <a:pt x="7407702" y="4984470"/>
                </a:moveTo>
                <a:lnTo>
                  <a:pt x="7412167" y="5008340"/>
                </a:lnTo>
                <a:lnTo>
                  <a:pt x="7407702" y="5044145"/>
                </a:lnTo>
                <a:lnTo>
                  <a:pt x="7389845" y="5044145"/>
                </a:lnTo>
                <a:lnTo>
                  <a:pt x="7358595" y="5008340"/>
                </a:lnTo>
                <a:cubicBezTo>
                  <a:pt x="7359805" y="5002372"/>
                  <a:pt x="7364083" y="4999389"/>
                  <a:pt x="7371431" y="4999389"/>
                </a:cubicBezTo>
                <a:cubicBezTo>
                  <a:pt x="7378778" y="4999389"/>
                  <a:pt x="7381940" y="5002372"/>
                  <a:pt x="7380917" y="5008340"/>
                </a:cubicBezTo>
                <a:close/>
                <a:moveTo>
                  <a:pt x="8721920" y="4954924"/>
                </a:moveTo>
                <a:lnTo>
                  <a:pt x="8742627" y="4954924"/>
                </a:lnTo>
                <a:lnTo>
                  <a:pt x="8741675" y="4956621"/>
                </a:lnTo>
                <a:cubicBezTo>
                  <a:pt x="8741303" y="4960890"/>
                  <a:pt x="8740094" y="4966961"/>
                  <a:pt x="8738048" y="4974835"/>
                </a:cubicBezTo>
                <a:lnTo>
                  <a:pt x="8737146" y="4977860"/>
                </a:lnTo>
                <a:lnTo>
                  <a:pt x="8730848" y="4982771"/>
                </a:lnTo>
                <a:lnTo>
                  <a:pt x="8721920" y="4970836"/>
                </a:lnTo>
                <a:close/>
                <a:moveTo>
                  <a:pt x="11515523" y="4935031"/>
                </a:moveTo>
                <a:lnTo>
                  <a:pt x="11528916" y="4939010"/>
                </a:lnTo>
                <a:lnTo>
                  <a:pt x="11528916" y="4954924"/>
                </a:lnTo>
                <a:lnTo>
                  <a:pt x="11493202" y="4982771"/>
                </a:lnTo>
                <a:lnTo>
                  <a:pt x="11484274" y="4970836"/>
                </a:lnTo>
                <a:lnTo>
                  <a:pt x="11484274" y="4954924"/>
                </a:lnTo>
                <a:lnTo>
                  <a:pt x="11515523" y="4954924"/>
                </a:lnTo>
                <a:close/>
                <a:moveTo>
                  <a:pt x="8753170" y="4935031"/>
                </a:moveTo>
                <a:lnTo>
                  <a:pt x="8753699" y="4935189"/>
                </a:lnTo>
                <a:lnTo>
                  <a:pt x="8753170" y="4936134"/>
                </a:lnTo>
                <a:close/>
                <a:moveTo>
                  <a:pt x="7456809" y="4912858"/>
                </a:moveTo>
                <a:cubicBezTo>
                  <a:pt x="7456065" y="4925457"/>
                  <a:pt x="7453089" y="4936066"/>
                  <a:pt x="7447880" y="4944686"/>
                </a:cubicBezTo>
                <a:lnTo>
                  <a:pt x="7434488" y="4944686"/>
                </a:lnTo>
                <a:close/>
                <a:moveTo>
                  <a:pt x="10097665" y="4901506"/>
                </a:moveTo>
                <a:lnTo>
                  <a:pt x="10128914" y="4925377"/>
                </a:lnTo>
                <a:cubicBezTo>
                  <a:pt x="10119800" y="4933665"/>
                  <a:pt x="10111243" y="4949910"/>
                  <a:pt x="10103245" y="4974112"/>
                </a:cubicBezTo>
                <a:cubicBezTo>
                  <a:pt x="10095246" y="4998314"/>
                  <a:pt x="10088922" y="5016547"/>
                  <a:pt x="10084272" y="5028814"/>
                </a:cubicBezTo>
                <a:cubicBezTo>
                  <a:pt x="10075250" y="5028649"/>
                  <a:pt x="10067624" y="5025996"/>
                  <a:pt x="10061392" y="5020858"/>
                </a:cubicBezTo>
                <a:cubicBezTo>
                  <a:pt x="10055161" y="5015719"/>
                  <a:pt x="10050884" y="5009088"/>
                  <a:pt x="10048558" y="5000966"/>
                </a:cubicBezTo>
                <a:cubicBezTo>
                  <a:pt x="10062694" y="4965823"/>
                  <a:pt x="10079064" y="4932670"/>
                  <a:pt x="10097665" y="4901506"/>
                </a:cubicBezTo>
                <a:close/>
                <a:moveTo>
                  <a:pt x="9710416" y="4900923"/>
                </a:moveTo>
                <a:lnTo>
                  <a:pt x="9732736" y="4904902"/>
                </a:lnTo>
                <a:lnTo>
                  <a:pt x="9719344" y="4976513"/>
                </a:lnTo>
                <a:cubicBezTo>
                  <a:pt x="9714880" y="4970297"/>
                  <a:pt x="9711530" y="4962838"/>
                  <a:pt x="9709299" y="4954135"/>
                </a:cubicBezTo>
                <a:cubicBezTo>
                  <a:pt x="9707067" y="4945432"/>
                  <a:pt x="9705950" y="4936978"/>
                  <a:pt x="9705950" y="4928772"/>
                </a:cubicBezTo>
                <a:lnTo>
                  <a:pt x="9705950" y="4908881"/>
                </a:lnTo>
                <a:cubicBezTo>
                  <a:pt x="9706136" y="4907057"/>
                  <a:pt x="9706882" y="4905730"/>
                  <a:pt x="9708184" y="4904902"/>
                </a:cubicBezTo>
                <a:cubicBezTo>
                  <a:pt x="9709484" y="4904074"/>
                  <a:pt x="9710228" y="4902748"/>
                  <a:pt x="9710416" y="4900923"/>
                </a:cubicBezTo>
                <a:close/>
                <a:moveTo>
                  <a:pt x="7363060" y="4900923"/>
                </a:moveTo>
                <a:lnTo>
                  <a:pt x="7385381" y="4904902"/>
                </a:lnTo>
                <a:lnTo>
                  <a:pt x="7371988" y="4976513"/>
                </a:lnTo>
                <a:cubicBezTo>
                  <a:pt x="7367525" y="4970297"/>
                  <a:pt x="7364176" y="4962838"/>
                  <a:pt x="7361944" y="4954135"/>
                </a:cubicBezTo>
                <a:cubicBezTo>
                  <a:pt x="7359712" y="4945432"/>
                  <a:pt x="7358595" y="4936978"/>
                  <a:pt x="7358595" y="4928772"/>
                </a:cubicBezTo>
                <a:lnTo>
                  <a:pt x="7358595" y="4908881"/>
                </a:lnTo>
                <a:cubicBezTo>
                  <a:pt x="7358782" y="4907057"/>
                  <a:pt x="7359526" y="4905730"/>
                  <a:pt x="7360828" y="4904902"/>
                </a:cubicBezTo>
                <a:cubicBezTo>
                  <a:pt x="7362130" y="4904074"/>
                  <a:pt x="7362874" y="4902748"/>
                  <a:pt x="7363060" y="4900923"/>
                </a:cubicBezTo>
                <a:close/>
                <a:moveTo>
                  <a:pt x="8774717" y="4898130"/>
                </a:moveTo>
                <a:lnTo>
                  <a:pt x="8772925" y="4900923"/>
                </a:lnTo>
                <a:lnTo>
                  <a:pt x="8771026" y="4904308"/>
                </a:lnTo>
                <a:lnTo>
                  <a:pt x="8771026" y="4899226"/>
                </a:lnTo>
                <a:close/>
                <a:moveTo>
                  <a:pt x="11546773" y="4895247"/>
                </a:moveTo>
                <a:cubicBezTo>
                  <a:pt x="11547053" y="4901463"/>
                  <a:pt x="11546494" y="4907928"/>
                  <a:pt x="11545100" y="4914642"/>
                </a:cubicBezTo>
                <a:cubicBezTo>
                  <a:pt x="11543704" y="4921356"/>
                  <a:pt x="11539798" y="4926826"/>
                  <a:pt x="11533380" y="4931053"/>
                </a:cubicBezTo>
                <a:lnTo>
                  <a:pt x="11533380" y="4899226"/>
                </a:lnTo>
                <a:close/>
                <a:moveTo>
                  <a:pt x="9759522" y="4841248"/>
                </a:moveTo>
                <a:lnTo>
                  <a:pt x="9759522" y="4849205"/>
                </a:lnTo>
                <a:lnTo>
                  <a:pt x="9746128" y="4869097"/>
                </a:lnTo>
                <a:lnTo>
                  <a:pt x="9723808" y="4877053"/>
                </a:lnTo>
                <a:lnTo>
                  <a:pt x="9741665" y="4849205"/>
                </a:lnTo>
                <a:close/>
                <a:moveTo>
                  <a:pt x="7412167" y="4841248"/>
                </a:moveTo>
                <a:lnTo>
                  <a:pt x="7412167" y="4849205"/>
                </a:lnTo>
                <a:lnTo>
                  <a:pt x="7398773" y="4869097"/>
                </a:lnTo>
                <a:lnTo>
                  <a:pt x="7376453" y="4877053"/>
                </a:lnTo>
                <a:lnTo>
                  <a:pt x="7394310" y="4849205"/>
                </a:lnTo>
                <a:close/>
                <a:moveTo>
                  <a:pt x="5141436" y="4806044"/>
                </a:moveTo>
                <a:lnTo>
                  <a:pt x="5159294" y="4810022"/>
                </a:lnTo>
                <a:cubicBezTo>
                  <a:pt x="5158550" y="4814664"/>
                  <a:pt x="5155573" y="4817316"/>
                  <a:pt x="5150365" y="4817980"/>
                </a:cubicBezTo>
                <a:cubicBezTo>
                  <a:pt x="5148040" y="4817731"/>
                  <a:pt x="5145994" y="4816239"/>
                  <a:pt x="5144226" y="4813504"/>
                </a:cubicBezTo>
                <a:cubicBezTo>
                  <a:pt x="5142459" y="4810768"/>
                  <a:pt x="5141529" y="4808282"/>
                  <a:pt x="5141436" y="4806044"/>
                </a:cubicBezTo>
                <a:close/>
                <a:moveTo>
                  <a:pt x="11582488" y="4799767"/>
                </a:moveTo>
                <a:lnTo>
                  <a:pt x="11600345" y="4799767"/>
                </a:lnTo>
                <a:cubicBezTo>
                  <a:pt x="11599694" y="4810459"/>
                  <a:pt x="11595415" y="4822891"/>
                  <a:pt x="11587510" y="4837063"/>
                </a:cubicBezTo>
                <a:cubicBezTo>
                  <a:pt x="11579604" y="4851237"/>
                  <a:pt x="11571978" y="4862674"/>
                  <a:pt x="11564630" y="4871377"/>
                </a:cubicBezTo>
                <a:cubicBezTo>
                  <a:pt x="11564723" y="4873615"/>
                  <a:pt x="11564538" y="4876102"/>
                  <a:pt x="11564072" y="4878836"/>
                </a:cubicBezTo>
                <a:cubicBezTo>
                  <a:pt x="11563607" y="4881572"/>
                  <a:pt x="11562306" y="4883064"/>
                  <a:pt x="11560166" y="4883312"/>
                </a:cubicBezTo>
                <a:cubicBezTo>
                  <a:pt x="11557656" y="4882235"/>
                  <a:pt x="11554864" y="4877427"/>
                  <a:pt x="11551796" y="4868891"/>
                </a:cubicBezTo>
                <a:cubicBezTo>
                  <a:pt x="11548726" y="4860353"/>
                  <a:pt x="11547053" y="4854552"/>
                  <a:pt x="11546773" y="4851486"/>
                </a:cubicBezTo>
                <a:cubicBezTo>
                  <a:pt x="11555516" y="4850822"/>
                  <a:pt x="11562584" y="4845186"/>
                  <a:pt x="11567978" y="4834577"/>
                </a:cubicBezTo>
                <a:cubicBezTo>
                  <a:pt x="11573372" y="4823968"/>
                  <a:pt x="11578208" y="4812365"/>
                  <a:pt x="11582488" y="4799767"/>
                </a:cubicBezTo>
                <a:close/>
                <a:moveTo>
                  <a:pt x="8820133" y="4799767"/>
                </a:moveTo>
                <a:lnTo>
                  <a:pt x="8827306" y="4799767"/>
                </a:lnTo>
                <a:lnTo>
                  <a:pt x="8816311" y="4824464"/>
                </a:lnTo>
                <a:cubicBezTo>
                  <a:pt x="8812219" y="4834244"/>
                  <a:pt x="8809661" y="4841165"/>
                  <a:pt x="8808638" y="4845227"/>
                </a:cubicBezTo>
                <a:lnTo>
                  <a:pt x="8791353" y="4872184"/>
                </a:lnTo>
                <a:lnTo>
                  <a:pt x="8789441" y="4868891"/>
                </a:lnTo>
                <a:cubicBezTo>
                  <a:pt x="8786372" y="4860353"/>
                  <a:pt x="8784698" y="4854552"/>
                  <a:pt x="8784418" y="4851486"/>
                </a:cubicBezTo>
                <a:cubicBezTo>
                  <a:pt x="8793161" y="4850822"/>
                  <a:pt x="8800230" y="4845186"/>
                  <a:pt x="8805624" y="4834577"/>
                </a:cubicBezTo>
                <a:cubicBezTo>
                  <a:pt x="8811018" y="4823968"/>
                  <a:pt x="8815854" y="4812365"/>
                  <a:pt x="8820133" y="4799767"/>
                </a:cubicBezTo>
                <a:close/>
                <a:moveTo>
                  <a:pt x="5159294" y="4774217"/>
                </a:moveTo>
                <a:cubicBezTo>
                  <a:pt x="5168222" y="4774217"/>
                  <a:pt x="5172687" y="4778195"/>
                  <a:pt x="5172687" y="4786152"/>
                </a:cubicBezTo>
                <a:lnTo>
                  <a:pt x="5168222" y="4786152"/>
                </a:lnTo>
                <a:cubicBezTo>
                  <a:pt x="5163944" y="4785903"/>
                  <a:pt x="5161340" y="4784412"/>
                  <a:pt x="5160409" y="4781676"/>
                </a:cubicBezTo>
                <a:cubicBezTo>
                  <a:pt x="5159479" y="4778942"/>
                  <a:pt x="5159107" y="4776454"/>
                  <a:pt x="5159294" y="4774217"/>
                </a:cubicBezTo>
                <a:close/>
                <a:moveTo>
                  <a:pt x="10182486" y="4762263"/>
                </a:moveTo>
                <a:lnTo>
                  <a:pt x="10191414" y="4782155"/>
                </a:lnTo>
                <a:cubicBezTo>
                  <a:pt x="10191599" y="4789780"/>
                  <a:pt x="10190112" y="4794422"/>
                  <a:pt x="10186950" y="4796080"/>
                </a:cubicBezTo>
                <a:cubicBezTo>
                  <a:pt x="10183788" y="4797737"/>
                  <a:pt x="10177835" y="4798400"/>
                  <a:pt x="10169092" y="4798069"/>
                </a:cubicBezTo>
                <a:lnTo>
                  <a:pt x="10160164" y="4798069"/>
                </a:lnTo>
                <a:lnTo>
                  <a:pt x="10160164" y="4786133"/>
                </a:lnTo>
                <a:close/>
                <a:moveTo>
                  <a:pt x="5552147" y="4718520"/>
                </a:moveTo>
                <a:lnTo>
                  <a:pt x="5570004" y="4726476"/>
                </a:lnTo>
                <a:lnTo>
                  <a:pt x="5556611" y="4730455"/>
                </a:lnTo>
                <a:cubicBezTo>
                  <a:pt x="5554472" y="4730206"/>
                  <a:pt x="5553170" y="4728714"/>
                  <a:pt x="5552705" y="4725979"/>
                </a:cubicBezTo>
                <a:cubicBezTo>
                  <a:pt x="5552240" y="4723244"/>
                  <a:pt x="5552055" y="4720758"/>
                  <a:pt x="5552147" y="4718520"/>
                </a:cubicBezTo>
                <a:close/>
                <a:moveTo>
                  <a:pt x="10231592" y="4698609"/>
                </a:moveTo>
                <a:lnTo>
                  <a:pt x="10231592" y="4702587"/>
                </a:lnTo>
                <a:cubicBezTo>
                  <a:pt x="10230848" y="4706566"/>
                  <a:pt x="10227872" y="4710544"/>
                  <a:pt x="10222664" y="4714523"/>
                </a:cubicBezTo>
                <a:close/>
                <a:moveTo>
                  <a:pt x="9817556" y="4682113"/>
                </a:moveTo>
                <a:lnTo>
                  <a:pt x="9848806" y="4694049"/>
                </a:lnTo>
                <a:lnTo>
                  <a:pt x="9826486" y="4733832"/>
                </a:lnTo>
                <a:cubicBezTo>
                  <a:pt x="9826486" y="4749745"/>
                  <a:pt x="9822021" y="4761680"/>
                  <a:pt x="9813093" y="4769638"/>
                </a:cubicBezTo>
                <a:cubicBezTo>
                  <a:pt x="9817185" y="4757040"/>
                  <a:pt x="9819046" y="4742452"/>
                  <a:pt x="9818673" y="4725875"/>
                </a:cubicBezTo>
                <a:cubicBezTo>
                  <a:pt x="9818300" y="4709298"/>
                  <a:pt x="9817929" y="4694712"/>
                  <a:pt x="9817556" y="4682113"/>
                </a:cubicBezTo>
                <a:close/>
                <a:moveTo>
                  <a:pt x="7470201" y="4682113"/>
                </a:moveTo>
                <a:lnTo>
                  <a:pt x="7501451" y="4694049"/>
                </a:lnTo>
                <a:lnTo>
                  <a:pt x="7479130" y="4733832"/>
                </a:lnTo>
                <a:cubicBezTo>
                  <a:pt x="7479130" y="4749745"/>
                  <a:pt x="7474666" y="4761680"/>
                  <a:pt x="7465738" y="4769638"/>
                </a:cubicBezTo>
                <a:cubicBezTo>
                  <a:pt x="7469830" y="4757040"/>
                  <a:pt x="7471690" y="4742452"/>
                  <a:pt x="7471318" y="4725875"/>
                </a:cubicBezTo>
                <a:cubicBezTo>
                  <a:pt x="7470946" y="4709298"/>
                  <a:pt x="7470574" y="4694712"/>
                  <a:pt x="7470201" y="4682113"/>
                </a:cubicBezTo>
                <a:close/>
                <a:moveTo>
                  <a:pt x="11729807" y="4672458"/>
                </a:moveTo>
                <a:lnTo>
                  <a:pt x="11734272" y="4672458"/>
                </a:lnTo>
                <a:cubicBezTo>
                  <a:pt x="11733528" y="4681078"/>
                  <a:pt x="11730552" y="4687709"/>
                  <a:pt x="11725344" y="4692350"/>
                </a:cubicBezTo>
                <a:cubicBezTo>
                  <a:pt x="11725250" y="4688538"/>
                  <a:pt x="11725436" y="4685222"/>
                  <a:pt x="11725902" y="4682404"/>
                </a:cubicBezTo>
                <a:cubicBezTo>
                  <a:pt x="11726366" y="4679587"/>
                  <a:pt x="11727668" y="4676271"/>
                  <a:pt x="11729807" y="4672458"/>
                </a:cubicBezTo>
                <a:close/>
                <a:moveTo>
                  <a:pt x="5645896" y="4603147"/>
                </a:moveTo>
                <a:cubicBezTo>
                  <a:pt x="5650547" y="4603147"/>
                  <a:pt x="5654638" y="4604142"/>
                  <a:pt x="5658173" y="4606130"/>
                </a:cubicBezTo>
                <a:cubicBezTo>
                  <a:pt x="5661707" y="4608120"/>
                  <a:pt x="5663567" y="4611104"/>
                  <a:pt x="5663753" y="4615082"/>
                </a:cubicBezTo>
                <a:lnTo>
                  <a:pt x="5654824" y="4615082"/>
                </a:lnTo>
                <a:cubicBezTo>
                  <a:pt x="5650547" y="4614833"/>
                  <a:pt x="5647942" y="4613341"/>
                  <a:pt x="5647012" y="4610607"/>
                </a:cubicBezTo>
                <a:cubicBezTo>
                  <a:pt x="5646082" y="4607871"/>
                  <a:pt x="5645711" y="4605385"/>
                  <a:pt x="5645896" y="4603147"/>
                </a:cubicBezTo>
                <a:close/>
                <a:moveTo>
                  <a:pt x="11703022" y="4592891"/>
                </a:moveTo>
                <a:lnTo>
                  <a:pt x="11729807" y="4592891"/>
                </a:lnTo>
                <a:cubicBezTo>
                  <a:pt x="11723204" y="4599273"/>
                  <a:pt x="11717438" y="4607395"/>
                  <a:pt x="11712509" y="4617259"/>
                </a:cubicBezTo>
                <a:cubicBezTo>
                  <a:pt x="11707579" y="4627121"/>
                  <a:pt x="11702928" y="4636239"/>
                  <a:pt x="11698558" y="4644610"/>
                </a:cubicBezTo>
                <a:cubicBezTo>
                  <a:pt x="11698186" y="4656628"/>
                  <a:pt x="11695582" y="4668397"/>
                  <a:pt x="11690746" y="4679918"/>
                </a:cubicBezTo>
                <a:cubicBezTo>
                  <a:pt x="11685910" y="4691438"/>
                  <a:pt x="11681072" y="4702214"/>
                  <a:pt x="11676236" y="4712242"/>
                </a:cubicBezTo>
                <a:lnTo>
                  <a:pt x="11649451" y="4716220"/>
                </a:lnTo>
                <a:cubicBezTo>
                  <a:pt x="11646846" y="4715972"/>
                  <a:pt x="11644242" y="4714480"/>
                  <a:pt x="11641638" y="4711745"/>
                </a:cubicBezTo>
                <a:cubicBezTo>
                  <a:pt x="11639034" y="4709010"/>
                  <a:pt x="11638662" y="4706523"/>
                  <a:pt x="11640523" y="4704285"/>
                </a:cubicBezTo>
                <a:lnTo>
                  <a:pt x="11667308" y="4672458"/>
                </a:lnTo>
                <a:cubicBezTo>
                  <a:pt x="11668796" y="4657208"/>
                  <a:pt x="11674748" y="4643947"/>
                  <a:pt x="11685166" y="4632675"/>
                </a:cubicBezTo>
                <a:cubicBezTo>
                  <a:pt x="11695582" y="4621403"/>
                  <a:pt x="11701534" y="4608141"/>
                  <a:pt x="11703022" y="4592891"/>
                </a:cubicBezTo>
                <a:close/>
                <a:moveTo>
                  <a:pt x="9896014" y="4551434"/>
                </a:moveTo>
                <a:lnTo>
                  <a:pt x="9886994" y="4576698"/>
                </a:lnTo>
                <a:lnTo>
                  <a:pt x="9896150" y="4574721"/>
                </a:lnTo>
                <a:lnTo>
                  <a:pt x="9896774" y="4587214"/>
                </a:lnTo>
                <a:cubicBezTo>
                  <a:pt x="9893076" y="4593679"/>
                  <a:pt x="9885142" y="4611893"/>
                  <a:pt x="9872970" y="4641855"/>
                </a:cubicBezTo>
                <a:lnTo>
                  <a:pt x="9871201" y="4646269"/>
                </a:lnTo>
                <a:lnTo>
                  <a:pt x="9871128" y="4646307"/>
                </a:lnTo>
                <a:lnTo>
                  <a:pt x="9862199" y="4662221"/>
                </a:lnTo>
                <a:cubicBezTo>
                  <a:pt x="9859780" y="4660398"/>
                  <a:pt x="9857922" y="4660067"/>
                  <a:pt x="9856619" y="4661226"/>
                </a:cubicBezTo>
                <a:cubicBezTo>
                  <a:pt x="9855317" y="4662387"/>
                  <a:pt x="9855688" y="4664044"/>
                  <a:pt x="9857736" y="4666200"/>
                </a:cubicBezTo>
                <a:lnTo>
                  <a:pt x="9835414" y="4658242"/>
                </a:lnTo>
                <a:lnTo>
                  <a:pt x="9835414" y="4630395"/>
                </a:lnTo>
                <a:lnTo>
                  <a:pt x="9844342" y="4630395"/>
                </a:lnTo>
                <a:lnTo>
                  <a:pt x="9857736" y="4590611"/>
                </a:lnTo>
                <a:lnTo>
                  <a:pt x="9884521" y="4562762"/>
                </a:lnTo>
                <a:cubicBezTo>
                  <a:pt x="9880800" y="4560026"/>
                  <a:pt x="9881544" y="4556546"/>
                  <a:pt x="9886752" y="4552318"/>
                </a:cubicBezTo>
                <a:close/>
                <a:moveTo>
                  <a:pt x="11783378" y="4541172"/>
                </a:moveTo>
                <a:lnTo>
                  <a:pt x="11787842" y="4565042"/>
                </a:lnTo>
                <a:lnTo>
                  <a:pt x="11783378" y="4600847"/>
                </a:lnTo>
                <a:lnTo>
                  <a:pt x="11765522" y="4600847"/>
                </a:lnTo>
                <a:lnTo>
                  <a:pt x="11734272" y="4565042"/>
                </a:lnTo>
                <a:cubicBezTo>
                  <a:pt x="11735480" y="4559075"/>
                  <a:pt x="11739758" y="4556091"/>
                  <a:pt x="11747106" y="4556091"/>
                </a:cubicBezTo>
                <a:cubicBezTo>
                  <a:pt x="11754453" y="4556091"/>
                  <a:pt x="11757616" y="4559075"/>
                  <a:pt x="11756593" y="4565042"/>
                </a:cubicBezTo>
                <a:close/>
                <a:moveTo>
                  <a:pt x="7763329" y="4505087"/>
                </a:moveTo>
                <a:lnTo>
                  <a:pt x="7781185" y="4513043"/>
                </a:lnTo>
                <a:lnTo>
                  <a:pt x="7767792" y="4517022"/>
                </a:lnTo>
                <a:cubicBezTo>
                  <a:pt x="7765653" y="4516773"/>
                  <a:pt x="7764351" y="4515281"/>
                  <a:pt x="7763886" y="4512547"/>
                </a:cubicBezTo>
                <a:cubicBezTo>
                  <a:pt x="7763421" y="4509811"/>
                  <a:pt x="7763236" y="4507325"/>
                  <a:pt x="7763329" y="4505087"/>
                </a:cubicBezTo>
                <a:close/>
                <a:moveTo>
                  <a:pt x="11832484" y="4469561"/>
                </a:moveTo>
                <a:cubicBezTo>
                  <a:pt x="11831740" y="4482160"/>
                  <a:pt x="11828765" y="4492768"/>
                  <a:pt x="11823556" y="4501388"/>
                </a:cubicBezTo>
                <a:lnTo>
                  <a:pt x="11810164" y="4501388"/>
                </a:lnTo>
                <a:close/>
                <a:moveTo>
                  <a:pt x="11738736" y="4457626"/>
                </a:moveTo>
                <a:lnTo>
                  <a:pt x="11761056" y="4461604"/>
                </a:lnTo>
                <a:lnTo>
                  <a:pt x="11747664" y="4533216"/>
                </a:lnTo>
                <a:cubicBezTo>
                  <a:pt x="11743200" y="4526999"/>
                  <a:pt x="11739852" y="4519540"/>
                  <a:pt x="11737620" y="4510837"/>
                </a:cubicBezTo>
                <a:cubicBezTo>
                  <a:pt x="11735388" y="4502134"/>
                  <a:pt x="11734272" y="4493680"/>
                  <a:pt x="11734272" y="4485475"/>
                </a:cubicBezTo>
                <a:lnTo>
                  <a:pt x="11734272" y="4465583"/>
                </a:lnTo>
                <a:cubicBezTo>
                  <a:pt x="11734457" y="4463760"/>
                  <a:pt x="11735202" y="4462433"/>
                  <a:pt x="11736504" y="4461604"/>
                </a:cubicBezTo>
                <a:cubicBezTo>
                  <a:pt x="11737806" y="4460776"/>
                  <a:pt x="11738549" y="4459450"/>
                  <a:pt x="11738736" y="4457626"/>
                </a:cubicBezTo>
                <a:close/>
                <a:moveTo>
                  <a:pt x="8976381" y="4457626"/>
                </a:moveTo>
                <a:lnTo>
                  <a:pt x="8981546" y="4458546"/>
                </a:lnTo>
                <a:lnTo>
                  <a:pt x="8973815" y="4479216"/>
                </a:lnTo>
                <a:cubicBezTo>
                  <a:pt x="8976326" y="4479050"/>
                  <a:pt x="8979116" y="4479382"/>
                  <a:pt x="8982186" y="4480210"/>
                </a:cubicBezTo>
                <a:cubicBezTo>
                  <a:pt x="8985256" y="4481040"/>
                  <a:pt x="8986929" y="4483360"/>
                  <a:pt x="8987208" y="4487173"/>
                </a:cubicBezTo>
                <a:cubicBezTo>
                  <a:pt x="8986743" y="4489327"/>
                  <a:pt x="8984325" y="4491980"/>
                  <a:pt x="8979954" y="4495129"/>
                </a:cubicBezTo>
                <a:lnTo>
                  <a:pt x="8973801" y="4499747"/>
                </a:lnTo>
                <a:lnTo>
                  <a:pt x="8971916" y="4485475"/>
                </a:lnTo>
                <a:lnTo>
                  <a:pt x="8971916" y="4465583"/>
                </a:lnTo>
                <a:cubicBezTo>
                  <a:pt x="8972102" y="4463760"/>
                  <a:pt x="8972847" y="4462433"/>
                  <a:pt x="8974150" y="4461604"/>
                </a:cubicBezTo>
                <a:cubicBezTo>
                  <a:pt x="8975450" y="4460776"/>
                  <a:pt x="8976194" y="4459450"/>
                  <a:pt x="8976381" y="4457626"/>
                </a:cubicBezTo>
                <a:close/>
                <a:moveTo>
                  <a:pt x="9960412" y="4431475"/>
                </a:moveTo>
                <a:lnTo>
                  <a:pt x="9977534" y="4442919"/>
                </a:lnTo>
                <a:lnTo>
                  <a:pt x="9965412" y="4465377"/>
                </a:lnTo>
                <a:lnTo>
                  <a:pt x="9948674" y="4493734"/>
                </a:lnTo>
                <a:lnTo>
                  <a:pt x="9944020" y="4500475"/>
                </a:lnTo>
                <a:lnTo>
                  <a:pt x="9942370" y="4504414"/>
                </a:lnTo>
                <a:lnTo>
                  <a:pt x="9935490" y="4516070"/>
                </a:lnTo>
                <a:lnTo>
                  <a:pt x="9924964" y="4499653"/>
                </a:lnTo>
                <a:lnTo>
                  <a:pt x="9936418" y="4481703"/>
                </a:lnTo>
                <a:cubicBezTo>
                  <a:pt x="9942649" y="4473000"/>
                  <a:pt x="9949158" y="4465541"/>
                  <a:pt x="9955948" y="4459324"/>
                </a:cubicBezTo>
                <a:close/>
                <a:moveTo>
                  <a:pt x="7613058" y="4431475"/>
                </a:moveTo>
                <a:lnTo>
                  <a:pt x="7624410" y="4439063"/>
                </a:lnTo>
                <a:lnTo>
                  <a:pt x="7623124" y="4442552"/>
                </a:lnTo>
                <a:cubicBezTo>
                  <a:pt x="7620891" y="4450343"/>
                  <a:pt x="7618520" y="4460247"/>
                  <a:pt x="7616008" y="4472265"/>
                </a:cubicBezTo>
                <a:lnTo>
                  <a:pt x="7615789" y="4487042"/>
                </a:lnTo>
                <a:lnTo>
                  <a:pt x="7608593" y="4483194"/>
                </a:lnTo>
                <a:cubicBezTo>
                  <a:pt x="7601060" y="4489991"/>
                  <a:pt x="7592689" y="4506236"/>
                  <a:pt x="7583482" y="4531929"/>
                </a:cubicBezTo>
                <a:cubicBezTo>
                  <a:pt x="7574274" y="4557623"/>
                  <a:pt x="7569252" y="4575857"/>
                  <a:pt x="7568415" y="4586632"/>
                </a:cubicBezTo>
                <a:lnTo>
                  <a:pt x="7537166" y="4634372"/>
                </a:lnTo>
                <a:cubicBezTo>
                  <a:pt x="7536886" y="4635118"/>
                  <a:pt x="7535212" y="4637605"/>
                  <a:pt x="7532143" y="4641832"/>
                </a:cubicBezTo>
                <a:cubicBezTo>
                  <a:pt x="7529074" y="4646059"/>
                  <a:pt x="7526284" y="4647550"/>
                  <a:pt x="7523773" y="4646307"/>
                </a:cubicBezTo>
                <a:lnTo>
                  <a:pt x="7514844" y="4662221"/>
                </a:lnTo>
                <a:cubicBezTo>
                  <a:pt x="7512426" y="4660398"/>
                  <a:pt x="7510566" y="4660067"/>
                  <a:pt x="7509264" y="4661226"/>
                </a:cubicBezTo>
                <a:cubicBezTo>
                  <a:pt x="7507962" y="4662387"/>
                  <a:pt x="7508334" y="4664044"/>
                  <a:pt x="7510380" y="4666200"/>
                </a:cubicBezTo>
                <a:lnTo>
                  <a:pt x="7488058" y="4658242"/>
                </a:lnTo>
                <a:lnTo>
                  <a:pt x="7488058" y="4630395"/>
                </a:lnTo>
                <a:lnTo>
                  <a:pt x="7496988" y="4630395"/>
                </a:lnTo>
                <a:lnTo>
                  <a:pt x="7510380" y="4590611"/>
                </a:lnTo>
                <a:lnTo>
                  <a:pt x="7537166" y="4562762"/>
                </a:lnTo>
                <a:cubicBezTo>
                  <a:pt x="7533445" y="4560026"/>
                  <a:pt x="7534189" y="4556546"/>
                  <a:pt x="7539397" y="4552318"/>
                </a:cubicBezTo>
                <a:cubicBezTo>
                  <a:pt x="7544606" y="4548091"/>
                  <a:pt x="7549814" y="4547594"/>
                  <a:pt x="7555023" y="4550827"/>
                </a:cubicBezTo>
                <a:cubicBezTo>
                  <a:pt x="7567672" y="4538229"/>
                  <a:pt x="7573623" y="4523641"/>
                  <a:pt x="7572879" y="4507064"/>
                </a:cubicBezTo>
                <a:cubicBezTo>
                  <a:pt x="7577436" y="4498859"/>
                  <a:pt x="7582831" y="4490405"/>
                  <a:pt x="7589063" y="4481703"/>
                </a:cubicBezTo>
                <a:cubicBezTo>
                  <a:pt x="7595294" y="4473000"/>
                  <a:pt x="7601804" y="4465541"/>
                  <a:pt x="7608593" y="4459324"/>
                </a:cubicBezTo>
                <a:close/>
                <a:moveTo>
                  <a:pt x="5471790" y="4424120"/>
                </a:moveTo>
                <a:lnTo>
                  <a:pt x="5489648" y="4455947"/>
                </a:lnTo>
                <a:cubicBezTo>
                  <a:pt x="5484997" y="4456195"/>
                  <a:pt x="5480904" y="4455698"/>
                  <a:pt x="5477370" y="4454455"/>
                </a:cubicBezTo>
                <a:cubicBezTo>
                  <a:pt x="5473836" y="4453212"/>
                  <a:pt x="5471976" y="4449730"/>
                  <a:pt x="5471790" y="4444012"/>
                </a:cubicBezTo>
                <a:close/>
                <a:moveTo>
                  <a:pt x="11787842" y="4397950"/>
                </a:moveTo>
                <a:lnTo>
                  <a:pt x="11787842" y="4405908"/>
                </a:lnTo>
                <a:lnTo>
                  <a:pt x="11774450" y="4425799"/>
                </a:lnTo>
                <a:lnTo>
                  <a:pt x="11752128" y="4433756"/>
                </a:lnTo>
                <a:lnTo>
                  <a:pt x="11769986" y="4405908"/>
                </a:lnTo>
                <a:close/>
                <a:moveTo>
                  <a:pt x="9025487" y="4397950"/>
                </a:moveTo>
                <a:lnTo>
                  <a:pt x="9025487" y="4403964"/>
                </a:lnTo>
                <a:lnTo>
                  <a:pt x="9024179" y="4407850"/>
                </a:lnTo>
                <a:lnTo>
                  <a:pt x="9019780" y="4414383"/>
                </a:lnTo>
                <a:lnTo>
                  <a:pt x="9003554" y="4428844"/>
                </a:lnTo>
                <a:lnTo>
                  <a:pt x="8989774" y="4433756"/>
                </a:lnTo>
                <a:lnTo>
                  <a:pt x="9007631" y="4405908"/>
                </a:lnTo>
                <a:close/>
                <a:moveTo>
                  <a:pt x="5793216" y="4396271"/>
                </a:moveTo>
                <a:lnTo>
                  <a:pt x="5779824" y="4412185"/>
                </a:lnTo>
                <a:cubicBezTo>
                  <a:pt x="5779731" y="4416661"/>
                  <a:pt x="5781033" y="4421633"/>
                  <a:pt x="5783730" y="4427103"/>
                </a:cubicBezTo>
                <a:lnTo>
                  <a:pt x="5784765" y="4427768"/>
                </a:lnTo>
                <a:lnTo>
                  <a:pt x="5766983" y="4455500"/>
                </a:lnTo>
                <a:lnTo>
                  <a:pt x="5749132" y="4453460"/>
                </a:lnTo>
                <a:cubicBezTo>
                  <a:pt x="5738250" y="4451886"/>
                  <a:pt x="5732111" y="4450062"/>
                  <a:pt x="5730716" y="4447990"/>
                </a:cubicBezTo>
                <a:cubicBezTo>
                  <a:pt x="5731647" y="4446084"/>
                  <a:pt x="5735367" y="4444923"/>
                  <a:pt x="5741877" y="4444510"/>
                </a:cubicBezTo>
                <a:cubicBezTo>
                  <a:pt x="5748388" y="4444095"/>
                  <a:pt x="5752108" y="4443928"/>
                  <a:pt x="5753038" y="4444012"/>
                </a:cubicBezTo>
                <a:lnTo>
                  <a:pt x="5753038" y="4440033"/>
                </a:lnTo>
                <a:cubicBezTo>
                  <a:pt x="5753038" y="4427766"/>
                  <a:pt x="5756386" y="4417489"/>
                  <a:pt x="5763083" y="4409201"/>
                </a:cubicBezTo>
                <a:cubicBezTo>
                  <a:pt x="5769779" y="4400912"/>
                  <a:pt x="5779824" y="4396603"/>
                  <a:pt x="5793216" y="4396271"/>
                </a:cubicBezTo>
                <a:close/>
                <a:moveTo>
                  <a:pt x="7857077" y="4389714"/>
                </a:moveTo>
                <a:cubicBezTo>
                  <a:pt x="7861727" y="4389714"/>
                  <a:pt x="7865820" y="4390709"/>
                  <a:pt x="7869353" y="4392697"/>
                </a:cubicBezTo>
                <a:cubicBezTo>
                  <a:pt x="7872888" y="4394687"/>
                  <a:pt x="7874749" y="4397671"/>
                  <a:pt x="7874934" y="4401649"/>
                </a:cubicBezTo>
                <a:lnTo>
                  <a:pt x="7866005" y="4401649"/>
                </a:lnTo>
                <a:cubicBezTo>
                  <a:pt x="7861727" y="4401401"/>
                  <a:pt x="7859123" y="4399908"/>
                  <a:pt x="7858194" y="4397174"/>
                </a:cubicBezTo>
                <a:cubicBezTo>
                  <a:pt x="7857263" y="4394438"/>
                  <a:pt x="7856891" y="4391952"/>
                  <a:pt x="7857077" y="4389714"/>
                </a:cubicBezTo>
                <a:close/>
                <a:moveTo>
                  <a:pt x="8062433" y="4385735"/>
                </a:moveTo>
                <a:lnTo>
                  <a:pt x="8064578" y="4417566"/>
                </a:lnTo>
                <a:lnTo>
                  <a:pt x="8038891" y="4457626"/>
                </a:lnTo>
                <a:cubicBezTo>
                  <a:pt x="8037589" y="4470390"/>
                  <a:pt x="8032380" y="4479673"/>
                  <a:pt x="8023266" y="4485475"/>
                </a:cubicBezTo>
                <a:cubicBezTo>
                  <a:pt x="8014152" y="4491277"/>
                  <a:pt x="8008943" y="4500560"/>
                  <a:pt x="8007641" y="4513323"/>
                </a:cubicBezTo>
                <a:cubicBezTo>
                  <a:pt x="8006897" y="4521861"/>
                  <a:pt x="8002805" y="4537608"/>
                  <a:pt x="7995365" y="4560566"/>
                </a:cubicBezTo>
                <a:cubicBezTo>
                  <a:pt x="7987924" y="4583525"/>
                  <a:pt x="7981600" y="4598278"/>
                  <a:pt x="7976391" y="4604826"/>
                </a:cubicBezTo>
                <a:lnTo>
                  <a:pt x="7962999" y="4632675"/>
                </a:lnTo>
                <a:cubicBezTo>
                  <a:pt x="7952025" y="4633006"/>
                  <a:pt x="7944956" y="4636322"/>
                  <a:pt x="7941793" y="4642620"/>
                </a:cubicBezTo>
                <a:cubicBezTo>
                  <a:pt x="7938632" y="4648920"/>
                  <a:pt x="7938259" y="4656213"/>
                  <a:pt x="7940678" y="4664501"/>
                </a:cubicBezTo>
                <a:cubicBezTo>
                  <a:pt x="7936213" y="4677514"/>
                  <a:pt x="7930633" y="4693262"/>
                  <a:pt x="7923937" y="4711745"/>
                </a:cubicBezTo>
                <a:cubicBezTo>
                  <a:pt x="7917240" y="4730228"/>
                  <a:pt x="7909428" y="4744980"/>
                  <a:pt x="7900499" y="4756004"/>
                </a:cubicBezTo>
                <a:lnTo>
                  <a:pt x="7882643" y="4763961"/>
                </a:lnTo>
                <a:lnTo>
                  <a:pt x="7869250" y="4799767"/>
                </a:lnTo>
                <a:cubicBezTo>
                  <a:pt x="7869807" y="4799684"/>
                  <a:pt x="7872040" y="4799850"/>
                  <a:pt x="7875946" y="4800263"/>
                </a:cubicBezTo>
                <a:cubicBezTo>
                  <a:pt x="7879852" y="4800678"/>
                  <a:pt x="7882084" y="4801838"/>
                  <a:pt x="7882643" y="4803745"/>
                </a:cubicBezTo>
                <a:cubicBezTo>
                  <a:pt x="7882177" y="4807640"/>
                  <a:pt x="7879759" y="4810790"/>
                  <a:pt x="7875388" y="4813193"/>
                </a:cubicBezTo>
                <a:cubicBezTo>
                  <a:pt x="7871016" y="4815597"/>
                  <a:pt x="7867483" y="4817752"/>
                  <a:pt x="7864785" y="4819658"/>
                </a:cubicBezTo>
                <a:cubicBezTo>
                  <a:pt x="7862647" y="4849579"/>
                  <a:pt x="7851300" y="4879251"/>
                  <a:pt x="7830746" y="4908675"/>
                </a:cubicBezTo>
                <a:cubicBezTo>
                  <a:pt x="7810191" y="4938098"/>
                  <a:pt x="7793265" y="4966775"/>
                  <a:pt x="7779965" y="4994707"/>
                </a:cubicBezTo>
                <a:cubicBezTo>
                  <a:pt x="7769177" y="4995452"/>
                  <a:pt x="7762852" y="4999928"/>
                  <a:pt x="7760991" y="5008134"/>
                </a:cubicBezTo>
                <a:cubicBezTo>
                  <a:pt x="7759132" y="5016340"/>
                  <a:pt x="7759503" y="5023799"/>
                  <a:pt x="7762108" y="5030512"/>
                </a:cubicBezTo>
                <a:cubicBezTo>
                  <a:pt x="7757179" y="5039132"/>
                  <a:pt x="7744716" y="5068639"/>
                  <a:pt x="7724720" y="5119031"/>
                </a:cubicBezTo>
                <a:cubicBezTo>
                  <a:pt x="7704724" y="5169424"/>
                  <a:pt x="7693377" y="5200919"/>
                  <a:pt x="7690680" y="5213517"/>
                </a:cubicBezTo>
                <a:cubicBezTo>
                  <a:pt x="7677473" y="5220977"/>
                  <a:pt x="7671521" y="5232912"/>
                  <a:pt x="7672823" y="5249323"/>
                </a:cubicBezTo>
                <a:cubicBezTo>
                  <a:pt x="7674125" y="5265734"/>
                  <a:pt x="7668172" y="5277669"/>
                  <a:pt x="7654966" y="5285128"/>
                </a:cubicBezTo>
                <a:cubicBezTo>
                  <a:pt x="7652920" y="5299881"/>
                  <a:pt x="7644735" y="5317121"/>
                  <a:pt x="7630413" y="5336847"/>
                </a:cubicBezTo>
                <a:cubicBezTo>
                  <a:pt x="7616090" y="5356574"/>
                  <a:pt x="7607905" y="5373813"/>
                  <a:pt x="7605859" y="5388566"/>
                </a:cubicBezTo>
                <a:lnTo>
                  <a:pt x="7592467" y="5404479"/>
                </a:lnTo>
                <a:cubicBezTo>
                  <a:pt x="7591165" y="5429344"/>
                  <a:pt x="7585956" y="5451226"/>
                  <a:pt x="7576842" y="5470122"/>
                </a:cubicBezTo>
                <a:cubicBezTo>
                  <a:pt x="7567727" y="5489020"/>
                  <a:pt x="7562519" y="5510901"/>
                  <a:pt x="7561217" y="5535766"/>
                </a:cubicBezTo>
                <a:lnTo>
                  <a:pt x="7547824" y="5563615"/>
                </a:lnTo>
                <a:cubicBezTo>
                  <a:pt x="7539547" y="5566599"/>
                  <a:pt x="7528201" y="5580523"/>
                  <a:pt x="7513784" y="5605388"/>
                </a:cubicBezTo>
                <a:cubicBezTo>
                  <a:pt x="7499368" y="5630253"/>
                  <a:pt x="7491370" y="5648155"/>
                  <a:pt x="7489789" y="5659095"/>
                </a:cubicBezTo>
                <a:cubicBezTo>
                  <a:pt x="7479001" y="5660339"/>
                  <a:pt x="7472676" y="5666804"/>
                  <a:pt x="7470816" y="5678490"/>
                </a:cubicBezTo>
                <a:cubicBezTo>
                  <a:pt x="7468956" y="5690177"/>
                  <a:pt x="7469327" y="5699625"/>
                  <a:pt x="7471932" y="5706836"/>
                </a:cubicBezTo>
                <a:cubicBezTo>
                  <a:pt x="7467468" y="5711229"/>
                  <a:pt x="7464120" y="5717362"/>
                  <a:pt x="7461887" y="5725236"/>
                </a:cubicBezTo>
                <a:cubicBezTo>
                  <a:pt x="7459655" y="5733110"/>
                  <a:pt x="7458539" y="5740238"/>
                  <a:pt x="7458539" y="5746620"/>
                </a:cubicBezTo>
                <a:lnTo>
                  <a:pt x="7445146" y="5766512"/>
                </a:lnTo>
                <a:lnTo>
                  <a:pt x="7427289" y="5778447"/>
                </a:lnTo>
                <a:lnTo>
                  <a:pt x="7387111" y="5901776"/>
                </a:lnTo>
                <a:lnTo>
                  <a:pt x="7391576" y="5921669"/>
                </a:lnTo>
                <a:cubicBezTo>
                  <a:pt x="7391669" y="5927802"/>
                  <a:pt x="7390367" y="5933437"/>
                  <a:pt x="7387669" y="5938576"/>
                </a:cubicBezTo>
                <a:cubicBezTo>
                  <a:pt x="7384972" y="5943715"/>
                  <a:pt x="7380322" y="5947362"/>
                  <a:pt x="7373719" y="5949517"/>
                </a:cubicBezTo>
                <a:lnTo>
                  <a:pt x="7351398" y="5989301"/>
                </a:lnTo>
                <a:cubicBezTo>
                  <a:pt x="7350654" y="5999495"/>
                  <a:pt x="7347677" y="6005960"/>
                  <a:pt x="7342469" y="6008695"/>
                </a:cubicBezTo>
                <a:cubicBezTo>
                  <a:pt x="7337261" y="6011431"/>
                  <a:pt x="7334285" y="6020879"/>
                  <a:pt x="7333541" y="6037042"/>
                </a:cubicBezTo>
                <a:cubicBezTo>
                  <a:pt x="7333633" y="6043258"/>
                  <a:pt x="7332331" y="6048728"/>
                  <a:pt x="7329634" y="6053452"/>
                </a:cubicBezTo>
                <a:cubicBezTo>
                  <a:pt x="7326937" y="6058176"/>
                  <a:pt x="7322287" y="6060663"/>
                  <a:pt x="7315683" y="6060911"/>
                </a:cubicBezTo>
                <a:cubicBezTo>
                  <a:pt x="7315125" y="6074504"/>
                  <a:pt x="7312893" y="6087103"/>
                  <a:pt x="7308987" y="6098706"/>
                </a:cubicBezTo>
                <a:cubicBezTo>
                  <a:pt x="7305081" y="6110310"/>
                  <a:pt x="7302849" y="6122908"/>
                  <a:pt x="7302291" y="6136501"/>
                </a:cubicBezTo>
                <a:cubicBezTo>
                  <a:pt x="7274018" y="6167333"/>
                  <a:pt x="7247976" y="6209106"/>
                  <a:pt x="7224167" y="6261819"/>
                </a:cubicBezTo>
                <a:cubicBezTo>
                  <a:pt x="7200357" y="6314533"/>
                  <a:pt x="7187709" y="6360284"/>
                  <a:pt x="7186220" y="6399073"/>
                </a:cubicBezTo>
                <a:cubicBezTo>
                  <a:pt x="7173758" y="6400068"/>
                  <a:pt x="7167433" y="6406036"/>
                  <a:pt x="7167248" y="6416976"/>
                </a:cubicBezTo>
                <a:cubicBezTo>
                  <a:pt x="7167062" y="6427916"/>
                  <a:pt x="7167433" y="6437863"/>
                  <a:pt x="7168364" y="6446814"/>
                </a:cubicBezTo>
                <a:lnTo>
                  <a:pt x="7150507" y="6482619"/>
                </a:lnTo>
                <a:cubicBezTo>
                  <a:pt x="7150507" y="6488836"/>
                  <a:pt x="7149390" y="6495301"/>
                  <a:pt x="7147159" y="6502014"/>
                </a:cubicBezTo>
                <a:cubicBezTo>
                  <a:pt x="7144927" y="6508727"/>
                  <a:pt x="7141579" y="6514197"/>
                  <a:pt x="7137114" y="6518424"/>
                </a:cubicBezTo>
                <a:lnTo>
                  <a:pt x="7123722" y="6558209"/>
                </a:lnTo>
                <a:lnTo>
                  <a:pt x="7137114" y="6562187"/>
                </a:lnTo>
                <a:cubicBezTo>
                  <a:pt x="7141579" y="6562021"/>
                  <a:pt x="7144927" y="6560363"/>
                  <a:pt x="7147159" y="6557214"/>
                </a:cubicBezTo>
                <a:cubicBezTo>
                  <a:pt x="7149390" y="6554064"/>
                  <a:pt x="7150507" y="6550417"/>
                  <a:pt x="7150507" y="6546274"/>
                </a:cubicBezTo>
                <a:cubicBezTo>
                  <a:pt x="7159807" y="6537985"/>
                  <a:pt x="7167992" y="6527708"/>
                  <a:pt x="7175060" y="6515440"/>
                </a:cubicBezTo>
                <a:cubicBezTo>
                  <a:pt x="7182128" y="6503174"/>
                  <a:pt x="7185849" y="6490907"/>
                  <a:pt x="7186220" y="6478641"/>
                </a:cubicBezTo>
                <a:cubicBezTo>
                  <a:pt x="7192638" y="6474414"/>
                  <a:pt x="7196544" y="6468944"/>
                  <a:pt x="7197939" y="6462230"/>
                </a:cubicBezTo>
                <a:cubicBezTo>
                  <a:pt x="7199334" y="6455517"/>
                  <a:pt x="7199893" y="6449052"/>
                  <a:pt x="7199613" y="6442836"/>
                </a:cubicBezTo>
                <a:cubicBezTo>
                  <a:pt x="7213192" y="6432143"/>
                  <a:pt x="7226213" y="6418717"/>
                  <a:pt x="7238676" y="6402555"/>
                </a:cubicBezTo>
                <a:cubicBezTo>
                  <a:pt x="7251139" y="6386393"/>
                  <a:pt x="7261927" y="6371970"/>
                  <a:pt x="7271041" y="6359289"/>
                </a:cubicBezTo>
                <a:cubicBezTo>
                  <a:pt x="7282667" y="6351168"/>
                  <a:pt x="7292897" y="6341552"/>
                  <a:pt x="7301733" y="6330446"/>
                </a:cubicBezTo>
                <a:cubicBezTo>
                  <a:pt x="7310569" y="6319340"/>
                  <a:pt x="7315219" y="6307737"/>
                  <a:pt x="7315683" y="6295635"/>
                </a:cubicBezTo>
                <a:lnTo>
                  <a:pt x="7333541" y="6283700"/>
                </a:lnTo>
                <a:lnTo>
                  <a:pt x="7333541" y="6251874"/>
                </a:lnTo>
                <a:cubicBezTo>
                  <a:pt x="7340144" y="6247481"/>
                  <a:pt x="7344794" y="6241347"/>
                  <a:pt x="7347491" y="6233474"/>
                </a:cubicBezTo>
                <a:cubicBezTo>
                  <a:pt x="7350189" y="6225599"/>
                  <a:pt x="7351491" y="6218472"/>
                  <a:pt x="7351398" y="6212090"/>
                </a:cubicBezTo>
                <a:lnTo>
                  <a:pt x="7382648" y="6196176"/>
                </a:lnTo>
                <a:cubicBezTo>
                  <a:pt x="7382554" y="6187888"/>
                  <a:pt x="7383856" y="6179600"/>
                  <a:pt x="7386553" y="6171311"/>
                </a:cubicBezTo>
                <a:cubicBezTo>
                  <a:pt x="7389250" y="6163023"/>
                  <a:pt x="7393900" y="6156724"/>
                  <a:pt x="7400504" y="6152414"/>
                </a:cubicBezTo>
                <a:cubicBezTo>
                  <a:pt x="7401806" y="6141971"/>
                  <a:pt x="7409247" y="6131030"/>
                  <a:pt x="7422826" y="6119592"/>
                </a:cubicBezTo>
                <a:cubicBezTo>
                  <a:pt x="7436404" y="6108155"/>
                  <a:pt x="7448309" y="6099203"/>
                  <a:pt x="7458539" y="6092738"/>
                </a:cubicBezTo>
                <a:lnTo>
                  <a:pt x="7458539" y="6080803"/>
                </a:lnTo>
                <a:cubicBezTo>
                  <a:pt x="7461050" y="6081715"/>
                  <a:pt x="7463840" y="6085860"/>
                  <a:pt x="7466910" y="6093236"/>
                </a:cubicBezTo>
                <a:cubicBezTo>
                  <a:pt x="7469979" y="6100612"/>
                  <a:pt x="7471653" y="6105751"/>
                  <a:pt x="7471932" y="6108652"/>
                </a:cubicBezTo>
                <a:lnTo>
                  <a:pt x="7458539" y="6140479"/>
                </a:lnTo>
                <a:cubicBezTo>
                  <a:pt x="7458168" y="6148436"/>
                  <a:pt x="7458912" y="6154404"/>
                  <a:pt x="7460772" y="6158381"/>
                </a:cubicBezTo>
                <a:cubicBezTo>
                  <a:pt x="7462631" y="6162360"/>
                  <a:pt x="7467840" y="6164349"/>
                  <a:pt x="7476396" y="6164349"/>
                </a:cubicBezTo>
                <a:lnTo>
                  <a:pt x="7489789" y="6164349"/>
                </a:lnTo>
                <a:lnTo>
                  <a:pt x="7489789" y="6120587"/>
                </a:lnTo>
                <a:cubicBezTo>
                  <a:pt x="7504856" y="6119427"/>
                  <a:pt x="7518249" y="6114785"/>
                  <a:pt x="7529967" y="6106662"/>
                </a:cubicBezTo>
                <a:cubicBezTo>
                  <a:pt x="7541686" y="6098540"/>
                  <a:pt x="7555079" y="6093899"/>
                  <a:pt x="7570146" y="6092738"/>
                </a:cubicBezTo>
                <a:cubicBezTo>
                  <a:pt x="7584747" y="6054032"/>
                  <a:pt x="7595722" y="6024028"/>
                  <a:pt x="7603069" y="6002728"/>
                </a:cubicBezTo>
                <a:cubicBezTo>
                  <a:pt x="7610417" y="5981427"/>
                  <a:pt x="7633668" y="5962364"/>
                  <a:pt x="7672823" y="5945539"/>
                </a:cubicBezTo>
                <a:lnTo>
                  <a:pt x="7672823" y="5893820"/>
                </a:lnTo>
                <a:cubicBezTo>
                  <a:pt x="7684449" y="5887603"/>
                  <a:pt x="7694679" y="5879149"/>
                  <a:pt x="7703514" y="5868457"/>
                </a:cubicBezTo>
                <a:cubicBezTo>
                  <a:pt x="7712351" y="5857766"/>
                  <a:pt x="7717001" y="5846328"/>
                  <a:pt x="7717465" y="5834145"/>
                </a:cubicBezTo>
                <a:cubicBezTo>
                  <a:pt x="7732440" y="5831160"/>
                  <a:pt x="7739322" y="5819225"/>
                  <a:pt x="7738112" y="5798339"/>
                </a:cubicBezTo>
                <a:cubicBezTo>
                  <a:pt x="7736903" y="5777452"/>
                  <a:pt x="7744902" y="5765517"/>
                  <a:pt x="7762108" y="5762533"/>
                </a:cubicBezTo>
                <a:cubicBezTo>
                  <a:pt x="7762852" y="5769993"/>
                  <a:pt x="7765828" y="5775961"/>
                  <a:pt x="7771036" y="5780436"/>
                </a:cubicBezTo>
                <a:cubicBezTo>
                  <a:pt x="7776244" y="5784912"/>
                  <a:pt x="7779221" y="5790880"/>
                  <a:pt x="7779965" y="5798339"/>
                </a:cubicBezTo>
                <a:cubicBezTo>
                  <a:pt x="7780058" y="5804638"/>
                  <a:pt x="7778756" y="5810937"/>
                  <a:pt x="7776059" y="5817236"/>
                </a:cubicBezTo>
                <a:cubicBezTo>
                  <a:pt x="7773361" y="5823535"/>
                  <a:pt x="7768711" y="5827845"/>
                  <a:pt x="7762108" y="5830166"/>
                </a:cubicBezTo>
                <a:cubicBezTo>
                  <a:pt x="7762666" y="5835968"/>
                  <a:pt x="7762666" y="5846245"/>
                  <a:pt x="7762108" y="5860998"/>
                </a:cubicBezTo>
                <a:cubicBezTo>
                  <a:pt x="7761550" y="5875751"/>
                  <a:pt x="7757086" y="5884039"/>
                  <a:pt x="7748715" y="5885863"/>
                </a:cubicBezTo>
                <a:cubicBezTo>
                  <a:pt x="7744809" y="5892991"/>
                  <a:pt x="7740345" y="5908572"/>
                  <a:pt x="7735322" y="5932609"/>
                </a:cubicBezTo>
                <a:cubicBezTo>
                  <a:pt x="7730300" y="5956645"/>
                  <a:pt x="7734764" y="5970238"/>
                  <a:pt x="7748715" y="5973387"/>
                </a:cubicBezTo>
                <a:lnTo>
                  <a:pt x="7735322" y="6005214"/>
                </a:lnTo>
                <a:cubicBezTo>
                  <a:pt x="7722674" y="6013834"/>
                  <a:pt x="7712257" y="6024443"/>
                  <a:pt x="7704073" y="6037042"/>
                </a:cubicBezTo>
                <a:lnTo>
                  <a:pt x="7704073" y="6072847"/>
                </a:lnTo>
                <a:lnTo>
                  <a:pt x="7672823" y="6092738"/>
                </a:lnTo>
                <a:lnTo>
                  <a:pt x="7672823" y="6132522"/>
                </a:lnTo>
                <a:lnTo>
                  <a:pt x="7654966" y="6152414"/>
                </a:lnTo>
                <a:lnTo>
                  <a:pt x="7672823" y="6152414"/>
                </a:lnTo>
                <a:lnTo>
                  <a:pt x="7654966" y="6192198"/>
                </a:lnTo>
                <a:cubicBezTo>
                  <a:pt x="7672079" y="6201564"/>
                  <a:pt x="7673567" y="6206703"/>
                  <a:pt x="7659430" y="6207614"/>
                </a:cubicBezTo>
                <a:cubicBezTo>
                  <a:pt x="7645293" y="6208526"/>
                  <a:pt x="7633389" y="6208692"/>
                  <a:pt x="7623717" y="6208111"/>
                </a:cubicBezTo>
                <a:cubicBezTo>
                  <a:pt x="7611068" y="6208774"/>
                  <a:pt x="7605115" y="6215405"/>
                  <a:pt x="7605859" y="6228004"/>
                </a:cubicBezTo>
                <a:cubicBezTo>
                  <a:pt x="7597768" y="6236955"/>
                  <a:pt x="7592745" y="6249885"/>
                  <a:pt x="7590792" y="6266793"/>
                </a:cubicBezTo>
                <a:cubicBezTo>
                  <a:pt x="7588840" y="6283700"/>
                  <a:pt x="7584934" y="6298619"/>
                  <a:pt x="7579074" y="6311549"/>
                </a:cubicBezTo>
                <a:lnTo>
                  <a:pt x="7614787" y="6323484"/>
                </a:lnTo>
                <a:lnTo>
                  <a:pt x="7641574" y="6287679"/>
                </a:lnTo>
                <a:cubicBezTo>
                  <a:pt x="7642038" y="6279639"/>
                  <a:pt x="7645573" y="6273837"/>
                  <a:pt x="7652175" y="6270273"/>
                </a:cubicBezTo>
                <a:cubicBezTo>
                  <a:pt x="7658779" y="6266709"/>
                  <a:pt x="7665662" y="6265881"/>
                  <a:pt x="7672823" y="6267787"/>
                </a:cubicBezTo>
                <a:cubicBezTo>
                  <a:pt x="7672079" y="6251210"/>
                  <a:pt x="7678031" y="6236623"/>
                  <a:pt x="7690680" y="6224025"/>
                </a:cubicBezTo>
                <a:lnTo>
                  <a:pt x="7690680" y="6192198"/>
                </a:lnTo>
                <a:cubicBezTo>
                  <a:pt x="7699608" y="6184407"/>
                  <a:pt x="7706305" y="6176118"/>
                  <a:pt x="7710769" y="6167333"/>
                </a:cubicBezTo>
                <a:cubicBezTo>
                  <a:pt x="7715233" y="6158548"/>
                  <a:pt x="7717465" y="6148270"/>
                  <a:pt x="7717465" y="6136501"/>
                </a:cubicBezTo>
                <a:lnTo>
                  <a:pt x="7739787" y="6108652"/>
                </a:lnTo>
                <a:lnTo>
                  <a:pt x="7748715" y="6060911"/>
                </a:lnTo>
                <a:cubicBezTo>
                  <a:pt x="7751041" y="6058674"/>
                  <a:pt x="7754202" y="6056187"/>
                  <a:pt x="7758201" y="6053452"/>
                </a:cubicBezTo>
                <a:cubicBezTo>
                  <a:pt x="7762201" y="6050716"/>
                  <a:pt x="7766479" y="6049225"/>
                  <a:pt x="7771036" y="6048977"/>
                </a:cubicBezTo>
                <a:cubicBezTo>
                  <a:pt x="7780430" y="6050716"/>
                  <a:pt x="7781731" y="6059170"/>
                  <a:pt x="7774942" y="6074338"/>
                </a:cubicBezTo>
                <a:cubicBezTo>
                  <a:pt x="7768153" y="6089505"/>
                  <a:pt x="7763875" y="6100944"/>
                  <a:pt x="7762108" y="6108652"/>
                </a:cubicBezTo>
                <a:lnTo>
                  <a:pt x="7802286" y="6108652"/>
                </a:lnTo>
                <a:lnTo>
                  <a:pt x="7797822" y="6092738"/>
                </a:lnTo>
                <a:cubicBezTo>
                  <a:pt x="7798194" y="6086854"/>
                  <a:pt x="7800798" y="6082710"/>
                  <a:pt x="7805634" y="6080306"/>
                </a:cubicBezTo>
                <a:cubicBezTo>
                  <a:pt x="7810471" y="6077902"/>
                  <a:pt x="7815307" y="6076742"/>
                  <a:pt x="7820143" y="6076825"/>
                </a:cubicBezTo>
                <a:cubicBezTo>
                  <a:pt x="7824700" y="6072598"/>
                  <a:pt x="7830095" y="6068123"/>
                  <a:pt x="7836326" y="6063398"/>
                </a:cubicBezTo>
                <a:cubicBezTo>
                  <a:pt x="7842558" y="6058674"/>
                  <a:pt x="7849067" y="6055193"/>
                  <a:pt x="7855857" y="6052955"/>
                </a:cubicBezTo>
                <a:lnTo>
                  <a:pt x="7869250" y="6021128"/>
                </a:lnTo>
                <a:lnTo>
                  <a:pt x="7913892" y="6017149"/>
                </a:lnTo>
                <a:lnTo>
                  <a:pt x="7931749" y="6009192"/>
                </a:lnTo>
                <a:cubicBezTo>
                  <a:pt x="7940120" y="6008944"/>
                  <a:pt x="7944583" y="6006457"/>
                  <a:pt x="7945141" y="6001733"/>
                </a:cubicBezTo>
                <a:cubicBezTo>
                  <a:pt x="7945700" y="5997009"/>
                  <a:pt x="7945700" y="5991539"/>
                  <a:pt x="7945141" y="5985323"/>
                </a:cubicBezTo>
                <a:cubicBezTo>
                  <a:pt x="7945885" y="5981344"/>
                  <a:pt x="7948862" y="5977365"/>
                  <a:pt x="7954071" y="5973387"/>
                </a:cubicBezTo>
                <a:cubicBezTo>
                  <a:pt x="7956488" y="5970487"/>
                  <a:pt x="7959465" y="5965348"/>
                  <a:pt x="7962999" y="5957971"/>
                </a:cubicBezTo>
                <a:cubicBezTo>
                  <a:pt x="7966533" y="5950594"/>
                  <a:pt x="7969509" y="5946450"/>
                  <a:pt x="7971927" y="5945539"/>
                </a:cubicBezTo>
                <a:cubicBezTo>
                  <a:pt x="7974067" y="5945870"/>
                  <a:pt x="7975369" y="5947197"/>
                  <a:pt x="7975833" y="5949517"/>
                </a:cubicBezTo>
                <a:cubicBezTo>
                  <a:pt x="7976298" y="5951837"/>
                  <a:pt x="7976484" y="5953164"/>
                  <a:pt x="7976391" y="5953495"/>
                </a:cubicBezTo>
                <a:cubicBezTo>
                  <a:pt x="7975089" y="5971150"/>
                  <a:pt x="7969881" y="5987560"/>
                  <a:pt x="7960767" y="6002728"/>
                </a:cubicBezTo>
                <a:cubicBezTo>
                  <a:pt x="7951652" y="6017895"/>
                  <a:pt x="7946444" y="6033311"/>
                  <a:pt x="7945141" y="6048977"/>
                </a:cubicBezTo>
                <a:cubicBezTo>
                  <a:pt x="7945141" y="6056933"/>
                  <a:pt x="7949606" y="6060911"/>
                  <a:pt x="7958534" y="6060911"/>
                </a:cubicBezTo>
                <a:lnTo>
                  <a:pt x="7976391" y="6092738"/>
                </a:lnTo>
                <a:lnTo>
                  <a:pt x="8007641" y="6068868"/>
                </a:lnTo>
                <a:cubicBezTo>
                  <a:pt x="8008385" y="6059668"/>
                  <a:pt x="8011361" y="6052209"/>
                  <a:pt x="8016569" y="6046490"/>
                </a:cubicBezTo>
                <a:cubicBezTo>
                  <a:pt x="8021778" y="6040771"/>
                  <a:pt x="8024754" y="6032316"/>
                  <a:pt x="8025498" y="6021128"/>
                </a:cubicBezTo>
                <a:lnTo>
                  <a:pt x="8043355" y="6021128"/>
                </a:lnTo>
                <a:cubicBezTo>
                  <a:pt x="8057027" y="6019138"/>
                  <a:pt x="8060933" y="6011182"/>
                  <a:pt x="8055074" y="5997258"/>
                </a:cubicBezTo>
                <a:cubicBezTo>
                  <a:pt x="8049214" y="5983333"/>
                  <a:pt x="8058700" y="5975377"/>
                  <a:pt x="8083534" y="5973387"/>
                </a:cubicBezTo>
                <a:cubicBezTo>
                  <a:pt x="8100646" y="5954158"/>
                  <a:pt x="8119991" y="5936919"/>
                  <a:pt x="8141569" y="5921669"/>
                </a:cubicBezTo>
                <a:cubicBezTo>
                  <a:pt x="8142126" y="5906086"/>
                  <a:pt x="8146591" y="5892494"/>
                  <a:pt x="8154961" y="5880890"/>
                </a:cubicBezTo>
                <a:cubicBezTo>
                  <a:pt x="8163331" y="5869286"/>
                  <a:pt x="8172260" y="5857683"/>
                  <a:pt x="8181747" y="5846079"/>
                </a:cubicBezTo>
                <a:cubicBezTo>
                  <a:pt x="8185281" y="5872767"/>
                  <a:pt x="8184908" y="5892991"/>
                  <a:pt x="8180630" y="5906749"/>
                </a:cubicBezTo>
                <a:cubicBezTo>
                  <a:pt x="8176353" y="5920508"/>
                  <a:pt x="8173748" y="5934764"/>
                  <a:pt x="8172818" y="5949517"/>
                </a:cubicBezTo>
                <a:lnTo>
                  <a:pt x="8204068" y="5949517"/>
                </a:lnTo>
                <a:lnTo>
                  <a:pt x="8253175" y="5925647"/>
                </a:lnTo>
                <a:cubicBezTo>
                  <a:pt x="8250478" y="5923492"/>
                  <a:pt x="8246943" y="5920839"/>
                  <a:pt x="8242572" y="5917690"/>
                </a:cubicBezTo>
                <a:cubicBezTo>
                  <a:pt x="8238200" y="5914541"/>
                  <a:pt x="8235783" y="5911888"/>
                  <a:pt x="8235317" y="5909733"/>
                </a:cubicBezTo>
                <a:cubicBezTo>
                  <a:pt x="8235783" y="5905921"/>
                  <a:pt x="8238200" y="5903600"/>
                  <a:pt x="8242572" y="5902771"/>
                </a:cubicBezTo>
                <a:cubicBezTo>
                  <a:pt x="8246943" y="5901942"/>
                  <a:pt x="8250478" y="5901611"/>
                  <a:pt x="8253175" y="5901776"/>
                </a:cubicBezTo>
                <a:lnTo>
                  <a:pt x="8284425" y="5822209"/>
                </a:lnTo>
                <a:cubicBezTo>
                  <a:pt x="8301537" y="5801654"/>
                  <a:pt x="8320882" y="5783089"/>
                  <a:pt x="8342459" y="5766512"/>
                </a:cubicBezTo>
                <a:cubicBezTo>
                  <a:pt x="8347481" y="5752754"/>
                  <a:pt x="8353061" y="5739492"/>
                  <a:pt x="8359201" y="5726728"/>
                </a:cubicBezTo>
                <a:cubicBezTo>
                  <a:pt x="8365339" y="5713964"/>
                  <a:pt x="8368687" y="5700703"/>
                  <a:pt x="8369245" y="5686944"/>
                </a:cubicBezTo>
                <a:cubicBezTo>
                  <a:pt x="8374081" y="5671860"/>
                  <a:pt x="8382265" y="5654288"/>
                  <a:pt x="8393798" y="5634230"/>
                </a:cubicBezTo>
                <a:cubicBezTo>
                  <a:pt x="8405331" y="5614173"/>
                  <a:pt x="8417980" y="5598592"/>
                  <a:pt x="8431744" y="5587485"/>
                </a:cubicBezTo>
                <a:lnTo>
                  <a:pt x="8445136" y="5503939"/>
                </a:lnTo>
                <a:lnTo>
                  <a:pt x="8467458" y="5484047"/>
                </a:lnTo>
                <a:lnTo>
                  <a:pt x="8483381" y="5501784"/>
                </a:lnTo>
                <a:lnTo>
                  <a:pt x="8483098" y="5502405"/>
                </a:lnTo>
                <a:cubicBezTo>
                  <a:pt x="8476866" y="5517158"/>
                  <a:pt x="8468752" y="5537132"/>
                  <a:pt x="8458754" y="5562328"/>
                </a:cubicBezTo>
                <a:lnTo>
                  <a:pt x="8448766" y="5588423"/>
                </a:lnTo>
                <a:lnTo>
                  <a:pt x="8447926" y="5588479"/>
                </a:lnTo>
                <a:cubicBezTo>
                  <a:pt x="8440951" y="5589308"/>
                  <a:pt x="8437045" y="5591629"/>
                  <a:pt x="8436208" y="5595441"/>
                </a:cubicBezTo>
                <a:cubicBezTo>
                  <a:pt x="8436487" y="5597431"/>
                  <a:pt x="8438162" y="5599420"/>
                  <a:pt x="8441230" y="5601409"/>
                </a:cubicBezTo>
                <a:lnTo>
                  <a:pt x="8443246" y="5602846"/>
                </a:lnTo>
                <a:lnTo>
                  <a:pt x="8435247" y="5623745"/>
                </a:lnTo>
                <a:cubicBezTo>
                  <a:pt x="8429574" y="5639493"/>
                  <a:pt x="8426062" y="5650517"/>
                  <a:pt x="8424714" y="5656815"/>
                </a:cubicBezTo>
                <a:cubicBezTo>
                  <a:pt x="8411507" y="5664275"/>
                  <a:pt x="8405554" y="5676210"/>
                  <a:pt x="8406857" y="5692620"/>
                </a:cubicBezTo>
                <a:cubicBezTo>
                  <a:pt x="8408159" y="5709031"/>
                  <a:pt x="8402206" y="5720967"/>
                  <a:pt x="8389000" y="5728425"/>
                </a:cubicBezTo>
                <a:cubicBezTo>
                  <a:pt x="8386955" y="5743179"/>
                  <a:pt x="8378769" y="5760418"/>
                  <a:pt x="8364447" y="5780144"/>
                </a:cubicBezTo>
                <a:cubicBezTo>
                  <a:pt x="8350124" y="5799871"/>
                  <a:pt x="8341940" y="5817111"/>
                  <a:pt x="8339893" y="5831863"/>
                </a:cubicBezTo>
                <a:lnTo>
                  <a:pt x="8326501" y="5847777"/>
                </a:lnTo>
                <a:cubicBezTo>
                  <a:pt x="8325199" y="5872642"/>
                  <a:pt x="8319990" y="5894523"/>
                  <a:pt x="8310876" y="5913420"/>
                </a:cubicBezTo>
                <a:cubicBezTo>
                  <a:pt x="8301762" y="5932317"/>
                  <a:pt x="8296553" y="5954199"/>
                  <a:pt x="8295251" y="5979064"/>
                </a:cubicBezTo>
                <a:lnTo>
                  <a:pt x="8281858" y="6006913"/>
                </a:lnTo>
                <a:cubicBezTo>
                  <a:pt x="8273581" y="6009896"/>
                  <a:pt x="8262235" y="6023820"/>
                  <a:pt x="8247818" y="6048685"/>
                </a:cubicBezTo>
                <a:cubicBezTo>
                  <a:pt x="8233402" y="6073550"/>
                  <a:pt x="8225404" y="6091453"/>
                  <a:pt x="8223823" y="6102393"/>
                </a:cubicBezTo>
                <a:cubicBezTo>
                  <a:pt x="8213035" y="6103636"/>
                  <a:pt x="8206710" y="6110101"/>
                  <a:pt x="8204850" y="6121788"/>
                </a:cubicBezTo>
                <a:cubicBezTo>
                  <a:pt x="8202990" y="6133475"/>
                  <a:pt x="8203362" y="6142923"/>
                  <a:pt x="8205966" y="6150133"/>
                </a:cubicBezTo>
                <a:cubicBezTo>
                  <a:pt x="8201502" y="6154527"/>
                  <a:pt x="8198154" y="6160660"/>
                  <a:pt x="8195921" y="6168533"/>
                </a:cubicBezTo>
                <a:cubicBezTo>
                  <a:pt x="8193690" y="6176408"/>
                  <a:pt x="8192573" y="6183536"/>
                  <a:pt x="8192573" y="6189917"/>
                </a:cubicBezTo>
                <a:lnTo>
                  <a:pt x="8179181" y="6209810"/>
                </a:lnTo>
                <a:lnTo>
                  <a:pt x="8161323" y="6221745"/>
                </a:lnTo>
                <a:lnTo>
                  <a:pt x="8121145" y="6345074"/>
                </a:lnTo>
                <a:lnTo>
                  <a:pt x="8125610" y="6364966"/>
                </a:lnTo>
                <a:cubicBezTo>
                  <a:pt x="8125703" y="6371099"/>
                  <a:pt x="8124401" y="6376735"/>
                  <a:pt x="8121704" y="6381874"/>
                </a:cubicBezTo>
                <a:cubicBezTo>
                  <a:pt x="8119006" y="6387012"/>
                  <a:pt x="8114356" y="6390660"/>
                  <a:pt x="8107753" y="6392814"/>
                </a:cubicBezTo>
                <a:lnTo>
                  <a:pt x="8085432" y="6432598"/>
                </a:lnTo>
                <a:cubicBezTo>
                  <a:pt x="8084688" y="6442793"/>
                  <a:pt x="8081711" y="6449258"/>
                  <a:pt x="8076503" y="6451993"/>
                </a:cubicBezTo>
                <a:cubicBezTo>
                  <a:pt x="8071295" y="6454729"/>
                  <a:pt x="8068319" y="6464176"/>
                  <a:pt x="8067575" y="6480339"/>
                </a:cubicBezTo>
                <a:cubicBezTo>
                  <a:pt x="8067668" y="6486555"/>
                  <a:pt x="8066365" y="6492025"/>
                  <a:pt x="8063668" y="6496750"/>
                </a:cubicBezTo>
                <a:cubicBezTo>
                  <a:pt x="8060971" y="6501474"/>
                  <a:pt x="8056321" y="6503960"/>
                  <a:pt x="8049717" y="6504209"/>
                </a:cubicBezTo>
                <a:cubicBezTo>
                  <a:pt x="8049159" y="6517802"/>
                  <a:pt x="8046928" y="6530400"/>
                  <a:pt x="8043021" y="6542004"/>
                </a:cubicBezTo>
                <a:cubicBezTo>
                  <a:pt x="8039115" y="6553608"/>
                  <a:pt x="8036883" y="6566206"/>
                  <a:pt x="8036325" y="6579799"/>
                </a:cubicBezTo>
                <a:cubicBezTo>
                  <a:pt x="8008052" y="6610630"/>
                  <a:pt x="7982010" y="6652404"/>
                  <a:pt x="7958201" y="6705117"/>
                </a:cubicBezTo>
                <a:cubicBezTo>
                  <a:pt x="7934391" y="6757831"/>
                  <a:pt x="7921743" y="6803582"/>
                  <a:pt x="7920254" y="6842371"/>
                </a:cubicBezTo>
                <a:lnTo>
                  <a:pt x="7903692" y="6858000"/>
                </a:lnTo>
                <a:lnTo>
                  <a:pt x="5613574" y="6858000"/>
                </a:lnTo>
                <a:lnTo>
                  <a:pt x="5625354" y="6845852"/>
                </a:lnTo>
                <a:cubicBezTo>
                  <a:pt x="5637817" y="6829690"/>
                  <a:pt x="5648606" y="6815268"/>
                  <a:pt x="5657720" y="6802587"/>
                </a:cubicBezTo>
                <a:cubicBezTo>
                  <a:pt x="5669346" y="6794465"/>
                  <a:pt x="5679576" y="6784850"/>
                  <a:pt x="5688411" y="6773743"/>
                </a:cubicBezTo>
                <a:cubicBezTo>
                  <a:pt x="5697248" y="6762638"/>
                  <a:pt x="5701898" y="6751035"/>
                  <a:pt x="5702362" y="6738933"/>
                </a:cubicBezTo>
                <a:lnTo>
                  <a:pt x="5720219" y="6726998"/>
                </a:lnTo>
                <a:lnTo>
                  <a:pt x="5720219" y="6695172"/>
                </a:lnTo>
                <a:cubicBezTo>
                  <a:pt x="5726823" y="6690778"/>
                  <a:pt x="5731473" y="6684645"/>
                  <a:pt x="5734170" y="6676772"/>
                </a:cubicBezTo>
                <a:cubicBezTo>
                  <a:pt x="5736867" y="6668897"/>
                  <a:pt x="5738169" y="6661770"/>
                  <a:pt x="5738078" y="6655388"/>
                </a:cubicBezTo>
                <a:lnTo>
                  <a:pt x="5769327" y="6639474"/>
                </a:lnTo>
                <a:cubicBezTo>
                  <a:pt x="5769233" y="6631186"/>
                  <a:pt x="5770535" y="6622897"/>
                  <a:pt x="5773232" y="6614609"/>
                </a:cubicBezTo>
                <a:cubicBezTo>
                  <a:pt x="5775929" y="6606321"/>
                  <a:pt x="5780579" y="6600022"/>
                  <a:pt x="5787183" y="6595711"/>
                </a:cubicBezTo>
                <a:cubicBezTo>
                  <a:pt x="5788485" y="6585269"/>
                  <a:pt x="5795926" y="6574328"/>
                  <a:pt x="5809504" y="6562890"/>
                </a:cubicBezTo>
                <a:cubicBezTo>
                  <a:pt x="5823083" y="6551452"/>
                  <a:pt x="5834988" y="6542501"/>
                  <a:pt x="5845219" y="6536036"/>
                </a:cubicBezTo>
                <a:lnTo>
                  <a:pt x="5845219" y="6524101"/>
                </a:lnTo>
                <a:cubicBezTo>
                  <a:pt x="5847729" y="6525013"/>
                  <a:pt x="5850519" y="6529157"/>
                  <a:pt x="5853589" y="6536534"/>
                </a:cubicBezTo>
                <a:cubicBezTo>
                  <a:pt x="5856657" y="6543910"/>
                  <a:pt x="5858332" y="6549049"/>
                  <a:pt x="5858610" y="6551950"/>
                </a:cubicBezTo>
                <a:lnTo>
                  <a:pt x="5845219" y="6583776"/>
                </a:lnTo>
                <a:cubicBezTo>
                  <a:pt x="5844846" y="6591734"/>
                  <a:pt x="5845590" y="6597701"/>
                  <a:pt x="5847451" y="6601679"/>
                </a:cubicBezTo>
                <a:cubicBezTo>
                  <a:pt x="5849310" y="6605658"/>
                  <a:pt x="5854518" y="6607646"/>
                  <a:pt x="5863076" y="6607646"/>
                </a:cubicBezTo>
                <a:lnTo>
                  <a:pt x="5876468" y="6607646"/>
                </a:lnTo>
                <a:lnTo>
                  <a:pt x="5876468" y="6563885"/>
                </a:lnTo>
                <a:cubicBezTo>
                  <a:pt x="5891535" y="6562724"/>
                  <a:pt x="5904929" y="6558083"/>
                  <a:pt x="5916646" y="6549960"/>
                </a:cubicBezTo>
                <a:cubicBezTo>
                  <a:pt x="5928365" y="6541838"/>
                  <a:pt x="5941757" y="6537196"/>
                  <a:pt x="5956825" y="6536036"/>
                </a:cubicBezTo>
                <a:cubicBezTo>
                  <a:pt x="5971426" y="6497330"/>
                  <a:pt x="5982401" y="6467326"/>
                  <a:pt x="5989748" y="6446026"/>
                </a:cubicBezTo>
                <a:cubicBezTo>
                  <a:pt x="5997095" y="6424725"/>
                  <a:pt x="6020347" y="6405662"/>
                  <a:pt x="6059501" y="6388837"/>
                </a:cubicBezTo>
                <a:lnTo>
                  <a:pt x="6059501" y="6337118"/>
                </a:lnTo>
                <a:cubicBezTo>
                  <a:pt x="6071128" y="6330901"/>
                  <a:pt x="6081359" y="6322447"/>
                  <a:pt x="6090193" y="6311755"/>
                </a:cubicBezTo>
                <a:cubicBezTo>
                  <a:pt x="6099029" y="6301063"/>
                  <a:pt x="6103680" y="6289626"/>
                  <a:pt x="6104144" y="6277442"/>
                </a:cubicBezTo>
                <a:cubicBezTo>
                  <a:pt x="6119118" y="6274458"/>
                  <a:pt x="6126000" y="6262523"/>
                  <a:pt x="6124791" y="6241636"/>
                </a:cubicBezTo>
                <a:cubicBezTo>
                  <a:pt x="6123582" y="6220750"/>
                  <a:pt x="6131580" y="6208815"/>
                  <a:pt x="6148786" y="6205831"/>
                </a:cubicBezTo>
                <a:cubicBezTo>
                  <a:pt x="6149530" y="6213291"/>
                  <a:pt x="6152507" y="6219258"/>
                  <a:pt x="6157715" y="6223734"/>
                </a:cubicBezTo>
                <a:cubicBezTo>
                  <a:pt x="6162923" y="6228210"/>
                  <a:pt x="6165900" y="6234177"/>
                  <a:pt x="6166644" y="6241636"/>
                </a:cubicBezTo>
                <a:cubicBezTo>
                  <a:pt x="6166737" y="6247936"/>
                  <a:pt x="6165434" y="6254234"/>
                  <a:pt x="6162737" y="6260534"/>
                </a:cubicBezTo>
                <a:cubicBezTo>
                  <a:pt x="6160040" y="6266833"/>
                  <a:pt x="6155390" y="6271143"/>
                  <a:pt x="6148786" y="6273464"/>
                </a:cubicBezTo>
                <a:cubicBezTo>
                  <a:pt x="6149345" y="6279266"/>
                  <a:pt x="6149345" y="6289543"/>
                  <a:pt x="6148786" y="6304295"/>
                </a:cubicBezTo>
                <a:cubicBezTo>
                  <a:pt x="6148228" y="6319049"/>
                  <a:pt x="6143765" y="6327337"/>
                  <a:pt x="6135394" y="6329160"/>
                </a:cubicBezTo>
                <a:cubicBezTo>
                  <a:pt x="6131487" y="6336288"/>
                  <a:pt x="6127024" y="6351870"/>
                  <a:pt x="6122001" y="6375907"/>
                </a:cubicBezTo>
                <a:cubicBezTo>
                  <a:pt x="6116978" y="6399942"/>
                  <a:pt x="6121443" y="6413535"/>
                  <a:pt x="6135394" y="6416684"/>
                </a:cubicBezTo>
                <a:lnTo>
                  <a:pt x="6122001" y="6448512"/>
                </a:lnTo>
                <a:cubicBezTo>
                  <a:pt x="6109352" y="6457131"/>
                  <a:pt x="6098935" y="6467740"/>
                  <a:pt x="6090751" y="6480339"/>
                </a:cubicBezTo>
                <a:lnTo>
                  <a:pt x="6090751" y="6516145"/>
                </a:lnTo>
                <a:lnTo>
                  <a:pt x="6059501" y="6536036"/>
                </a:lnTo>
                <a:lnTo>
                  <a:pt x="6059501" y="6575820"/>
                </a:lnTo>
                <a:lnTo>
                  <a:pt x="6041645" y="6595711"/>
                </a:lnTo>
                <a:lnTo>
                  <a:pt x="6059501" y="6595711"/>
                </a:lnTo>
                <a:lnTo>
                  <a:pt x="6041645" y="6635495"/>
                </a:lnTo>
                <a:cubicBezTo>
                  <a:pt x="6058757" y="6644861"/>
                  <a:pt x="6060245" y="6650000"/>
                  <a:pt x="6046109" y="6650912"/>
                </a:cubicBezTo>
                <a:cubicBezTo>
                  <a:pt x="6031972" y="6651824"/>
                  <a:pt x="6020067" y="6651989"/>
                  <a:pt x="6010395" y="6651409"/>
                </a:cubicBezTo>
                <a:cubicBezTo>
                  <a:pt x="5997747" y="6652072"/>
                  <a:pt x="5991794" y="6658702"/>
                  <a:pt x="5992538" y="6671301"/>
                </a:cubicBezTo>
                <a:cubicBezTo>
                  <a:pt x="5984447" y="6680253"/>
                  <a:pt x="5979425" y="6693183"/>
                  <a:pt x="5977472" y="6710090"/>
                </a:cubicBezTo>
                <a:cubicBezTo>
                  <a:pt x="5975519" y="6726998"/>
                  <a:pt x="5971612" y="6741917"/>
                  <a:pt x="5965753" y="6754847"/>
                </a:cubicBezTo>
                <a:lnTo>
                  <a:pt x="6001466" y="6766782"/>
                </a:lnTo>
                <a:lnTo>
                  <a:pt x="6028253" y="6730977"/>
                </a:lnTo>
                <a:cubicBezTo>
                  <a:pt x="6028717" y="6722937"/>
                  <a:pt x="6032253" y="6717135"/>
                  <a:pt x="6038854" y="6713571"/>
                </a:cubicBezTo>
                <a:cubicBezTo>
                  <a:pt x="6045458" y="6710007"/>
                  <a:pt x="6052341" y="6709178"/>
                  <a:pt x="6059501" y="6711084"/>
                </a:cubicBezTo>
                <a:cubicBezTo>
                  <a:pt x="6058757" y="6694508"/>
                  <a:pt x="6064710" y="6679921"/>
                  <a:pt x="6077359" y="6667323"/>
                </a:cubicBezTo>
                <a:lnTo>
                  <a:pt x="6077359" y="6635495"/>
                </a:lnTo>
                <a:cubicBezTo>
                  <a:pt x="6086287" y="6627704"/>
                  <a:pt x="6092984" y="6619416"/>
                  <a:pt x="6097448" y="6610630"/>
                </a:cubicBezTo>
                <a:cubicBezTo>
                  <a:pt x="6101912" y="6601845"/>
                  <a:pt x="6104144" y="6591567"/>
                  <a:pt x="6104144" y="6579799"/>
                </a:cubicBezTo>
                <a:lnTo>
                  <a:pt x="6126466" y="6551950"/>
                </a:lnTo>
                <a:lnTo>
                  <a:pt x="6135394" y="6504209"/>
                </a:lnTo>
                <a:cubicBezTo>
                  <a:pt x="6137719" y="6501971"/>
                  <a:pt x="6140881" y="6499485"/>
                  <a:pt x="6144880" y="6496750"/>
                </a:cubicBezTo>
                <a:cubicBezTo>
                  <a:pt x="6148879" y="6494014"/>
                  <a:pt x="6153158" y="6492523"/>
                  <a:pt x="6157715" y="6492274"/>
                </a:cubicBezTo>
                <a:cubicBezTo>
                  <a:pt x="6167109" y="6494014"/>
                  <a:pt x="6168410" y="6502468"/>
                  <a:pt x="6161621" y="6517636"/>
                </a:cubicBezTo>
                <a:cubicBezTo>
                  <a:pt x="6154832" y="6532803"/>
                  <a:pt x="6150554" y="6544242"/>
                  <a:pt x="6148786" y="6551950"/>
                </a:cubicBezTo>
                <a:lnTo>
                  <a:pt x="6188964" y="6551950"/>
                </a:lnTo>
                <a:lnTo>
                  <a:pt x="6184501" y="6536036"/>
                </a:lnTo>
                <a:cubicBezTo>
                  <a:pt x="6184872" y="6530151"/>
                  <a:pt x="6187477" y="6526008"/>
                  <a:pt x="6192313" y="6523604"/>
                </a:cubicBezTo>
                <a:cubicBezTo>
                  <a:pt x="6197150" y="6521200"/>
                  <a:pt x="6201986" y="6520040"/>
                  <a:pt x="6206822" y="6520122"/>
                </a:cubicBezTo>
                <a:cubicBezTo>
                  <a:pt x="6211379" y="6515895"/>
                  <a:pt x="6216773" y="6511420"/>
                  <a:pt x="6223004" y="6506696"/>
                </a:cubicBezTo>
                <a:cubicBezTo>
                  <a:pt x="6229236" y="6501971"/>
                  <a:pt x="6235746" y="6498490"/>
                  <a:pt x="6242536" y="6496252"/>
                </a:cubicBezTo>
                <a:lnTo>
                  <a:pt x="6255929" y="6464426"/>
                </a:lnTo>
                <a:lnTo>
                  <a:pt x="6300570" y="6460447"/>
                </a:lnTo>
                <a:lnTo>
                  <a:pt x="6318427" y="6452490"/>
                </a:lnTo>
                <a:cubicBezTo>
                  <a:pt x="6326798" y="6452241"/>
                  <a:pt x="6331262" y="6449755"/>
                  <a:pt x="6331820" y="6445031"/>
                </a:cubicBezTo>
                <a:cubicBezTo>
                  <a:pt x="6332378" y="6440306"/>
                  <a:pt x="6332378" y="6434836"/>
                  <a:pt x="6331820" y="6428620"/>
                </a:cubicBezTo>
                <a:cubicBezTo>
                  <a:pt x="6332564" y="6424642"/>
                  <a:pt x="6335541" y="6420663"/>
                  <a:pt x="6340749" y="6416684"/>
                </a:cubicBezTo>
                <a:cubicBezTo>
                  <a:pt x="6343167" y="6413784"/>
                  <a:pt x="6346143" y="6408645"/>
                  <a:pt x="6349677" y="6401269"/>
                </a:cubicBezTo>
                <a:cubicBezTo>
                  <a:pt x="6353211" y="6393892"/>
                  <a:pt x="6356188" y="6389748"/>
                  <a:pt x="6358605" y="6388837"/>
                </a:cubicBezTo>
                <a:cubicBezTo>
                  <a:pt x="6360745" y="6389168"/>
                  <a:pt x="6362048" y="6390494"/>
                  <a:pt x="6362512" y="6392814"/>
                </a:cubicBezTo>
                <a:cubicBezTo>
                  <a:pt x="6362977" y="6395135"/>
                  <a:pt x="6363163" y="6396462"/>
                  <a:pt x="6363070" y="6396793"/>
                </a:cubicBezTo>
                <a:cubicBezTo>
                  <a:pt x="6361768" y="6414447"/>
                  <a:pt x="6356559" y="6430858"/>
                  <a:pt x="6347446" y="6446026"/>
                </a:cubicBezTo>
                <a:cubicBezTo>
                  <a:pt x="6338331" y="6461193"/>
                  <a:pt x="6333122" y="6476609"/>
                  <a:pt x="6331820" y="6492274"/>
                </a:cubicBezTo>
                <a:cubicBezTo>
                  <a:pt x="6331820" y="6500231"/>
                  <a:pt x="6336285" y="6504209"/>
                  <a:pt x="6345213" y="6504209"/>
                </a:cubicBezTo>
                <a:lnTo>
                  <a:pt x="6363070" y="6536036"/>
                </a:lnTo>
                <a:lnTo>
                  <a:pt x="6394320" y="6512166"/>
                </a:lnTo>
                <a:cubicBezTo>
                  <a:pt x="6395064" y="6502965"/>
                  <a:pt x="6398039" y="6495506"/>
                  <a:pt x="6403248" y="6489787"/>
                </a:cubicBezTo>
                <a:cubicBezTo>
                  <a:pt x="6408456" y="6484069"/>
                  <a:pt x="6411433" y="6475614"/>
                  <a:pt x="6412177" y="6464426"/>
                </a:cubicBezTo>
                <a:lnTo>
                  <a:pt x="6430033" y="6464426"/>
                </a:lnTo>
                <a:cubicBezTo>
                  <a:pt x="6443706" y="6462436"/>
                  <a:pt x="6447612" y="6454479"/>
                  <a:pt x="6441752" y="6440556"/>
                </a:cubicBezTo>
                <a:cubicBezTo>
                  <a:pt x="6435893" y="6426631"/>
                  <a:pt x="6445379" y="6418674"/>
                  <a:pt x="6470212" y="6416684"/>
                </a:cubicBezTo>
                <a:cubicBezTo>
                  <a:pt x="6487325" y="6397456"/>
                  <a:pt x="6506670" y="6380216"/>
                  <a:pt x="6528248" y="6364966"/>
                </a:cubicBezTo>
                <a:cubicBezTo>
                  <a:pt x="6528805" y="6349384"/>
                  <a:pt x="6533269" y="6335792"/>
                  <a:pt x="6541640" y="6324188"/>
                </a:cubicBezTo>
                <a:cubicBezTo>
                  <a:pt x="6550010" y="6312584"/>
                  <a:pt x="6558939" y="6300981"/>
                  <a:pt x="6568425" y="6289376"/>
                </a:cubicBezTo>
                <a:cubicBezTo>
                  <a:pt x="6571959" y="6316065"/>
                  <a:pt x="6571587" y="6336288"/>
                  <a:pt x="6567309" y="6350047"/>
                </a:cubicBezTo>
                <a:cubicBezTo>
                  <a:pt x="6563031" y="6363806"/>
                  <a:pt x="6560427" y="6378062"/>
                  <a:pt x="6559496" y="6392814"/>
                </a:cubicBezTo>
                <a:lnTo>
                  <a:pt x="6590746" y="6392814"/>
                </a:lnTo>
                <a:lnTo>
                  <a:pt x="6639853" y="6368944"/>
                </a:lnTo>
                <a:cubicBezTo>
                  <a:pt x="6637156" y="6366790"/>
                  <a:pt x="6633621" y="6364137"/>
                  <a:pt x="6629251" y="6360988"/>
                </a:cubicBezTo>
                <a:cubicBezTo>
                  <a:pt x="6624879" y="6357839"/>
                  <a:pt x="6622461" y="6355186"/>
                  <a:pt x="6621996" y="6353030"/>
                </a:cubicBezTo>
                <a:cubicBezTo>
                  <a:pt x="6622461" y="6349218"/>
                  <a:pt x="6624879" y="6346897"/>
                  <a:pt x="6629251" y="6346069"/>
                </a:cubicBezTo>
                <a:cubicBezTo>
                  <a:pt x="6633621" y="6345240"/>
                  <a:pt x="6637156" y="6344909"/>
                  <a:pt x="6639853" y="6345074"/>
                </a:cubicBezTo>
                <a:lnTo>
                  <a:pt x="6671103" y="6265506"/>
                </a:lnTo>
                <a:cubicBezTo>
                  <a:pt x="6688215" y="6244952"/>
                  <a:pt x="6707561" y="6226386"/>
                  <a:pt x="6729137" y="6209810"/>
                </a:cubicBezTo>
                <a:cubicBezTo>
                  <a:pt x="6734160" y="6196051"/>
                  <a:pt x="6739740" y="6182789"/>
                  <a:pt x="6745879" y="6170026"/>
                </a:cubicBezTo>
                <a:cubicBezTo>
                  <a:pt x="6752017" y="6157261"/>
                  <a:pt x="6755366" y="6144000"/>
                  <a:pt x="6755924" y="6130242"/>
                </a:cubicBezTo>
                <a:cubicBezTo>
                  <a:pt x="6760760" y="6115158"/>
                  <a:pt x="6768944" y="6097586"/>
                  <a:pt x="6780476" y="6077528"/>
                </a:cubicBezTo>
                <a:cubicBezTo>
                  <a:pt x="6792010" y="6057471"/>
                  <a:pt x="6804658" y="6041889"/>
                  <a:pt x="6818422" y="6030783"/>
                </a:cubicBezTo>
                <a:lnTo>
                  <a:pt x="6831815" y="5947236"/>
                </a:lnTo>
                <a:lnTo>
                  <a:pt x="6854137" y="5927345"/>
                </a:lnTo>
                <a:lnTo>
                  <a:pt x="6871993" y="5947236"/>
                </a:lnTo>
                <a:lnTo>
                  <a:pt x="6876458" y="5963150"/>
                </a:lnTo>
                <a:lnTo>
                  <a:pt x="6849672" y="6030783"/>
                </a:lnTo>
                <a:cubicBezTo>
                  <a:pt x="6846603" y="6030616"/>
                  <a:pt x="6841581" y="6030948"/>
                  <a:pt x="6834605" y="6031777"/>
                </a:cubicBezTo>
                <a:cubicBezTo>
                  <a:pt x="6827630" y="6032606"/>
                  <a:pt x="6823724" y="6034927"/>
                  <a:pt x="6822887" y="6038739"/>
                </a:cubicBezTo>
                <a:cubicBezTo>
                  <a:pt x="6823166" y="6040729"/>
                  <a:pt x="6824840" y="6042718"/>
                  <a:pt x="6827909" y="6044707"/>
                </a:cubicBezTo>
                <a:cubicBezTo>
                  <a:pt x="6830978" y="6046695"/>
                  <a:pt x="6833768" y="6048685"/>
                  <a:pt x="6836280" y="6050674"/>
                </a:cubicBezTo>
                <a:lnTo>
                  <a:pt x="6822887" y="6086479"/>
                </a:lnTo>
                <a:lnTo>
                  <a:pt x="6845208" y="6114328"/>
                </a:lnTo>
                <a:cubicBezTo>
                  <a:pt x="6853950" y="6102062"/>
                  <a:pt x="6859903" y="6088800"/>
                  <a:pt x="6863065" y="6074544"/>
                </a:cubicBezTo>
                <a:cubicBezTo>
                  <a:pt x="6866227" y="6060288"/>
                  <a:pt x="6867715" y="6047027"/>
                  <a:pt x="6867530" y="6034760"/>
                </a:cubicBezTo>
                <a:lnTo>
                  <a:pt x="6898779" y="6042718"/>
                </a:lnTo>
                <a:cubicBezTo>
                  <a:pt x="6898221" y="6033103"/>
                  <a:pt x="6895988" y="6024483"/>
                  <a:pt x="6892083" y="6016858"/>
                </a:cubicBezTo>
                <a:cubicBezTo>
                  <a:pt x="6888177" y="6009233"/>
                  <a:pt x="6885944" y="6000613"/>
                  <a:pt x="6885387" y="5990999"/>
                </a:cubicBezTo>
                <a:cubicBezTo>
                  <a:pt x="6897012" y="5976908"/>
                  <a:pt x="6907242" y="5961327"/>
                  <a:pt x="6916078" y="5944253"/>
                </a:cubicBezTo>
                <a:cubicBezTo>
                  <a:pt x="6924914" y="5927179"/>
                  <a:pt x="6929564" y="5909608"/>
                  <a:pt x="6930028" y="5891540"/>
                </a:cubicBezTo>
                <a:cubicBezTo>
                  <a:pt x="6928726" y="5882008"/>
                  <a:pt x="6921286" y="5876206"/>
                  <a:pt x="6907707" y="5874134"/>
                </a:cubicBezTo>
                <a:cubicBezTo>
                  <a:pt x="6894129" y="5872062"/>
                  <a:pt x="6882224" y="5871233"/>
                  <a:pt x="6871993" y="5871647"/>
                </a:cubicBezTo>
                <a:lnTo>
                  <a:pt x="6849672" y="5871647"/>
                </a:lnTo>
                <a:cubicBezTo>
                  <a:pt x="6845952" y="5897092"/>
                  <a:pt x="6835536" y="5920797"/>
                  <a:pt x="6818422" y="5942761"/>
                </a:cubicBezTo>
                <a:cubicBezTo>
                  <a:pt x="6801310" y="5964725"/>
                  <a:pt x="6786429" y="5987435"/>
                  <a:pt x="6773780" y="6010890"/>
                </a:cubicBezTo>
                <a:cubicBezTo>
                  <a:pt x="6773873" y="6011388"/>
                  <a:pt x="6773687" y="6013378"/>
                  <a:pt x="6773222" y="6016858"/>
                </a:cubicBezTo>
                <a:cubicBezTo>
                  <a:pt x="6772757" y="6020339"/>
                  <a:pt x="6771455" y="6022328"/>
                  <a:pt x="6769316" y="6022826"/>
                </a:cubicBezTo>
                <a:cubicBezTo>
                  <a:pt x="6768758" y="6021749"/>
                  <a:pt x="6766525" y="6016941"/>
                  <a:pt x="6762620" y="6008404"/>
                </a:cubicBezTo>
                <a:cubicBezTo>
                  <a:pt x="6758714" y="5999867"/>
                  <a:pt x="6756481" y="5994065"/>
                  <a:pt x="6755924" y="5990999"/>
                </a:cubicBezTo>
                <a:cubicBezTo>
                  <a:pt x="6767084" y="5989341"/>
                  <a:pt x="6776013" y="5980722"/>
                  <a:pt x="6782709" y="5965139"/>
                </a:cubicBezTo>
                <a:cubicBezTo>
                  <a:pt x="6789405" y="5949557"/>
                  <a:pt x="6793869" y="5936959"/>
                  <a:pt x="6796102" y="5927345"/>
                </a:cubicBezTo>
                <a:cubicBezTo>
                  <a:pt x="6807169" y="5911266"/>
                  <a:pt x="6818515" y="5894689"/>
                  <a:pt x="6830142" y="5877615"/>
                </a:cubicBezTo>
                <a:cubicBezTo>
                  <a:pt x="6841767" y="5860542"/>
                  <a:pt x="6854230" y="5843965"/>
                  <a:pt x="6867530" y="5827886"/>
                </a:cubicBezTo>
                <a:cubicBezTo>
                  <a:pt x="6868832" y="5812552"/>
                  <a:pt x="6874040" y="5799457"/>
                  <a:pt x="6883154" y="5788599"/>
                </a:cubicBezTo>
                <a:cubicBezTo>
                  <a:pt x="6892269" y="5777742"/>
                  <a:pt x="6897477" y="5765640"/>
                  <a:pt x="6898779" y="5752297"/>
                </a:cubicBezTo>
                <a:lnTo>
                  <a:pt x="6930028" y="5764232"/>
                </a:lnTo>
                <a:lnTo>
                  <a:pt x="6912172" y="5792079"/>
                </a:lnTo>
                <a:lnTo>
                  <a:pt x="6930028" y="5827886"/>
                </a:lnTo>
                <a:cubicBezTo>
                  <a:pt x="6924448" y="5832527"/>
                  <a:pt x="6919984" y="5838163"/>
                  <a:pt x="6916636" y="5844793"/>
                </a:cubicBezTo>
                <a:cubicBezTo>
                  <a:pt x="6913287" y="5851424"/>
                  <a:pt x="6917752" y="5855071"/>
                  <a:pt x="6930028" y="5855734"/>
                </a:cubicBezTo>
                <a:cubicBezTo>
                  <a:pt x="6929935" y="5856065"/>
                  <a:pt x="6930121" y="5857391"/>
                  <a:pt x="6930586" y="5859712"/>
                </a:cubicBezTo>
                <a:cubicBezTo>
                  <a:pt x="6931052" y="5862033"/>
                  <a:pt x="6932354" y="5863359"/>
                  <a:pt x="6934493" y="5863691"/>
                </a:cubicBezTo>
                <a:cubicBezTo>
                  <a:pt x="6937283" y="5862033"/>
                  <a:pt x="6941747" y="5854408"/>
                  <a:pt x="6947885" y="5840815"/>
                </a:cubicBezTo>
                <a:cubicBezTo>
                  <a:pt x="6954024" y="5827223"/>
                  <a:pt x="6958488" y="5817607"/>
                  <a:pt x="6961278" y="5811972"/>
                </a:cubicBezTo>
                <a:lnTo>
                  <a:pt x="6974671" y="5807993"/>
                </a:lnTo>
                <a:lnTo>
                  <a:pt x="6974671" y="5827886"/>
                </a:lnTo>
                <a:cubicBezTo>
                  <a:pt x="6994574" y="5826560"/>
                  <a:pt x="7004991" y="5821255"/>
                  <a:pt x="7005921" y="5811972"/>
                </a:cubicBezTo>
                <a:cubicBezTo>
                  <a:pt x="7006850" y="5802689"/>
                  <a:pt x="7012803" y="5797385"/>
                  <a:pt x="7023778" y="5796058"/>
                </a:cubicBezTo>
                <a:lnTo>
                  <a:pt x="7028241" y="5764232"/>
                </a:lnTo>
                <a:lnTo>
                  <a:pt x="7014849" y="5736383"/>
                </a:lnTo>
                <a:lnTo>
                  <a:pt x="7023778" y="5720469"/>
                </a:lnTo>
                <a:lnTo>
                  <a:pt x="7041634" y="5708534"/>
                </a:lnTo>
                <a:lnTo>
                  <a:pt x="7032706" y="5700578"/>
                </a:lnTo>
                <a:lnTo>
                  <a:pt x="7059491" y="5644880"/>
                </a:lnTo>
                <a:lnTo>
                  <a:pt x="7081813" y="5652836"/>
                </a:lnTo>
                <a:lnTo>
                  <a:pt x="7081813" y="5609075"/>
                </a:lnTo>
                <a:cubicBezTo>
                  <a:pt x="7094648" y="5609407"/>
                  <a:pt x="7102460" y="5607749"/>
                  <a:pt x="7105250" y="5604102"/>
                </a:cubicBezTo>
                <a:cubicBezTo>
                  <a:pt x="7108040" y="5600454"/>
                  <a:pt x="7109157" y="5592830"/>
                  <a:pt x="7108598" y="5581226"/>
                </a:cubicBezTo>
                <a:cubicBezTo>
                  <a:pt x="7117155" y="5580978"/>
                  <a:pt x="7122362" y="5578490"/>
                  <a:pt x="7124223" y="5573767"/>
                </a:cubicBezTo>
                <a:cubicBezTo>
                  <a:pt x="7126083" y="5569043"/>
                  <a:pt x="7126827" y="5563572"/>
                  <a:pt x="7126456" y="5557356"/>
                </a:cubicBezTo>
                <a:cubicBezTo>
                  <a:pt x="7127200" y="5549730"/>
                  <a:pt x="7130175" y="5543100"/>
                  <a:pt x="7135384" y="5537464"/>
                </a:cubicBezTo>
                <a:cubicBezTo>
                  <a:pt x="7140592" y="5531828"/>
                  <a:pt x="7143568" y="5525197"/>
                  <a:pt x="7144312" y="5517572"/>
                </a:cubicBezTo>
                <a:lnTo>
                  <a:pt x="7139848" y="5517572"/>
                </a:lnTo>
                <a:lnTo>
                  <a:pt x="7153241" y="5485744"/>
                </a:lnTo>
                <a:cubicBezTo>
                  <a:pt x="7153985" y="5478120"/>
                  <a:pt x="7156961" y="5471490"/>
                  <a:pt x="7162169" y="5465853"/>
                </a:cubicBezTo>
                <a:cubicBezTo>
                  <a:pt x="7167378" y="5460216"/>
                  <a:pt x="7170353" y="5453586"/>
                  <a:pt x="7171097" y="5445962"/>
                </a:cubicBezTo>
                <a:cubicBezTo>
                  <a:pt x="7175841" y="5430545"/>
                  <a:pt x="7184211" y="5411648"/>
                  <a:pt x="7196209" y="5389269"/>
                </a:cubicBezTo>
                <a:cubicBezTo>
                  <a:pt x="7208207" y="5366891"/>
                  <a:pt x="7222157" y="5349983"/>
                  <a:pt x="7238061" y="5338545"/>
                </a:cubicBezTo>
                <a:lnTo>
                  <a:pt x="7238061" y="5282847"/>
                </a:lnTo>
                <a:lnTo>
                  <a:pt x="7260382" y="5278870"/>
                </a:lnTo>
                <a:lnTo>
                  <a:pt x="7291632" y="5243064"/>
                </a:lnTo>
                <a:cubicBezTo>
                  <a:pt x="7293957" y="5245384"/>
                  <a:pt x="7296004" y="5248700"/>
                  <a:pt x="7297770" y="5253010"/>
                </a:cubicBezTo>
                <a:cubicBezTo>
                  <a:pt x="7299538" y="5257319"/>
                  <a:pt x="7300467" y="5260635"/>
                  <a:pt x="7300560" y="5262956"/>
                </a:cubicBezTo>
                <a:cubicBezTo>
                  <a:pt x="7293585" y="5275057"/>
                  <a:pt x="7287447" y="5287655"/>
                  <a:pt x="7282146" y="5300750"/>
                </a:cubicBezTo>
                <a:cubicBezTo>
                  <a:pt x="7276844" y="5313846"/>
                  <a:pt x="7274054" y="5326444"/>
                  <a:pt x="7273775" y="5338545"/>
                </a:cubicBezTo>
                <a:cubicBezTo>
                  <a:pt x="7270520" y="5338380"/>
                  <a:pt x="7264754" y="5338711"/>
                  <a:pt x="7256476" y="5339540"/>
                </a:cubicBezTo>
                <a:cubicBezTo>
                  <a:pt x="7248199" y="5340368"/>
                  <a:pt x="7243549" y="5342689"/>
                  <a:pt x="7242525" y="5346502"/>
                </a:cubicBezTo>
                <a:cubicBezTo>
                  <a:pt x="7242805" y="5348491"/>
                  <a:pt x="7244478" y="5350480"/>
                  <a:pt x="7247548" y="5352469"/>
                </a:cubicBezTo>
                <a:cubicBezTo>
                  <a:pt x="7250617" y="5354459"/>
                  <a:pt x="7253407" y="5356448"/>
                  <a:pt x="7255918" y="5358436"/>
                </a:cubicBezTo>
                <a:lnTo>
                  <a:pt x="7242525" y="5398221"/>
                </a:lnTo>
                <a:lnTo>
                  <a:pt x="7264847" y="5430048"/>
                </a:lnTo>
                <a:cubicBezTo>
                  <a:pt x="7273775" y="5419439"/>
                  <a:pt x="7280471" y="5405846"/>
                  <a:pt x="7284936" y="5389269"/>
                </a:cubicBezTo>
                <a:cubicBezTo>
                  <a:pt x="7289400" y="5372692"/>
                  <a:pt x="7291632" y="5357111"/>
                  <a:pt x="7291632" y="5342524"/>
                </a:cubicBezTo>
                <a:cubicBezTo>
                  <a:pt x="7296004" y="5346668"/>
                  <a:pt x="7300654" y="5350315"/>
                  <a:pt x="7305583" y="5353464"/>
                </a:cubicBezTo>
                <a:cubicBezTo>
                  <a:pt x="7310512" y="5356613"/>
                  <a:pt x="7316278" y="5358271"/>
                  <a:pt x="7322882" y="5358436"/>
                </a:cubicBezTo>
                <a:cubicBezTo>
                  <a:pt x="7328183" y="5356282"/>
                  <a:pt x="7327625" y="5346668"/>
                  <a:pt x="7321207" y="5329594"/>
                </a:cubicBezTo>
                <a:cubicBezTo>
                  <a:pt x="7314791" y="5312520"/>
                  <a:pt x="7310884" y="5300916"/>
                  <a:pt x="7309489" y="5294783"/>
                </a:cubicBezTo>
                <a:cubicBezTo>
                  <a:pt x="7323253" y="5279118"/>
                  <a:pt x="7334787" y="5262707"/>
                  <a:pt x="7344087" y="5245551"/>
                </a:cubicBezTo>
                <a:cubicBezTo>
                  <a:pt x="7353387" y="5228394"/>
                  <a:pt x="7358224" y="5208999"/>
                  <a:pt x="7358595" y="5187367"/>
                </a:cubicBezTo>
                <a:lnTo>
                  <a:pt x="7327345" y="5159518"/>
                </a:lnTo>
                <a:lnTo>
                  <a:pt x="7340739" y="5143605"/>
                </a:lnTo>
                <a:lnTo>
                  <a:pt x="7358595" y="5147583"/>
                </a:lnTo>
                <a:cubicBezTo>
                  <a:pt x="7358503" y="5148080"/>
                  <a:pt x="7358688" y="5150069"/>
                  <a:pt x="7359154" y="5153551"/>
                </a:cubicBezTo>
                <a:cubicBezTo>
                  <a:pt x="7359619" y="5157032"/>
                  <a:pt x="7360921" y="5159021"/>
                  <a:pt x="7363060" y="5159518"/>
                </a:cubicBezTo>
                <a:cubicBezTo>
                  <a:pt x="7370222" y="5157777"/>
                  <a:pt x="7377104" y="5149324"/>
                  <a:pt x="7383707" y="5134157"/>
                </a:cubicBezTo>
                <a:cubicBezTo>
                  <a:pt x="7390311" y="5118988"/>
                  <a:pt x="7393844" y="5107551"/>
                  <a:pt x="7394310" y="5099843"/>
                </a:cubicBezTo>
                <a:cubicBezTo>
                  <a:pt x="7417189" y="5094455"/>
                  <a:pt x="7437278" y="5070419"/>
                  <a:pt x="7454577" y="5027735"/>
                </a:cubicBezTo>
                <a:cubicBezTo>
                  <a:pt x="7471876" y="4985050"/>
                  <a:pt x="7483037" y="4956041"/>
                  <a:pt x="7488058" y="4940707"/>
                </a:cubicBezTo>
                <a:lnTo>
                  <a:pt x="7461273" y="4900923"/>
                </a:lnTo>
                <a:cubicBezTo>
                  <a:pt x="7464994" y="4892967"/>
                  <a:pt x="7466482" y="4885011"/>
                  <a:pt x="7465738" y="4877053"/>
                </a:cubicBezTo>
                <a:cubicBezTo>
                  <a:pt x="7472620" y="4886999"/>
                  <a:pt x="7481176" y="4895951"/>
                  <a:pt x="7491407" y="4903908"/>
                </a:cubicBezTo>
                <a:cubicBezTo>
                  <a:pt x="7501638" y="4911864"/>
                  <a:pt x="7512426" y="4918827"/>
                  <a:pt x="7523773" y="4924794"/>
                </a:cubicBezTo>
                <a:lnTo>
                  <a:pt x="7523773" y="4881032"/>
                </a:lnTo>
                <a:cubicBezTo>
                  <a:pt x="7538746" y="4881447"/>
                  <a:pt x="7547861" y="4879623"/>
                  <a:pt x="7551116" y="4875562"/>
                </a:cubicBezTo>
                <a:cubicBezTo>
                  <a:pt x="7554372" y="4871500"/>
                  <a:pt x="7555674" y="4862715"/>
                  <a:pt x="7555023" y="4849205"/>
                </a:cubicBezTo>
                <a:cubicBezTo>
                  <a:pt x="7560417" y="4847133"/>
                  <a:pt x="7567485" y="4837353"/>
                  <a:pt x="7576227" y="4819864"/>
                </a:cubicBezTo>
                <a:cubicBezTo>
                  <a:pt x="7584971" y="4802376"/>
                  <a:pt x="7589807" y="4789612"/>
                  <a:pt x="7590736" y="4781573"/>
                </a:cubicBezTo>
                <a:cubicBezTo>
                  <a:pt x="7585900" y="4777429"/>
                  <a:pt x="7581064" y="4772787"/>
                  <a:pt x="7576227" y="4767648"/>
                </a:cubicBezTo>
                <a:lnTo>
                  <a:pt x="7571366" y="4758983"/>
                </a:lnTo>
                <a:lnTo>
                  <a:pt x="7571366" y="4749633"/>
                </a:lnTo>
                <a:lnTo>
                  <a:pt x="7573437" y="4746761"/>
                </a:lnTo>
                <a:cubicBezTo>
                  <a:pt x="7576507" y="4745933"/>
                  <a:pt x="7579297" y="4745601"/>
                  <a:pt x="7581808" y="4745767"/>
                </a:cubicBezTo>
                <a:cubicBezTo>
                  <a:pt x="7587667" y="4742617"/>
                  <a:pt x="7588225" y="4737976"/>
                  <a:pt x="7583482" y="4731843"/>
                </a:cubicBezTo>
                <a:cubicBezTo>
                  <a:pt x="7581111" y="4728776"/>
                  <a:pt x="7578669" y="4727077"/>
                  <a:pt x="7576157" y="4726746"/>
                </a:cubicBezTo>
                <a:lnTo>
                  <a:pt x="7575174" y="4727141"/>
                </a:lnTo>
                <a:lnTo>
                  <a:pt x="7591455" y="4706989"/>
                </a:lnTo>
                <a:cubicBezTo>
                  <a:pt x="7595919" y="4698204"/>
                  <a:pt x="7598151" y="4687926"/>
                  <a:pt x="7598151" y="4676157"/>
                </a:cubicBezTo>
                <a:lnTo>
                  <a:pt x="7620473" y="4648308"/>
                </a:lnTo>
                <a:lnTo>
                  <a:pt x="7629401" y="4600567"/>
                </a:lnTo>
                <a:cubicBezTo>
                  <a:pt x="7631727" y="4598330"/>
                  <a:pt x="7634888" y="4595844"/>
                  <a:pt x="7638887" y="4593108"/>
                </a:cubicBezTo>
                <a:cubicBezTo>
                  <a:pt x="7642886" y="4590373"/>
                  <a:pt x="7647165" y="4588881"/>
                  <a:pt x="7651722" y="4588633"/>
                </a:cubicBezTo>
                <a:cubicBezTo>
                  <a:pt x="7661116" y="4590373"/>
                  <a:pt x="7662417" y="4598827"/>
                  <a:pt x="7655628" y="4613995"/>
                </a:cubicBezTo>
                <a:cubicBezTo>
                  <a:pt x="7648839" y="4629162"/>
                  <a:pt x="7644561" y="4640600"/>
                  <a:pt x="7642794" y="4648308"/>
                </a:cubicBezTo>
                <a:lnTo>
                  <a:pt x="7682972" y="4648308"/>
                </a:lnTo>
                <a:lnTo>
                  <a:pt x="7678508" y="4632395"/>
                </a:lnTo>
                <a:cubicBezTo>
                  <a:pt x="7678880" y="4626510"/>
                  <a:pt x="7681484" y="4622367"/>
                  <a:pt x="7686320" y="4619962"/>
                </a:cubicBezTo>
                <a:cubicBezTo>
                  <a:pt x="7691157" y="4617559"/>
                  <a:pt x="7695993" y="4616398"/>
                  <a:pt x="7700829" y="4616481"/>
                </a:cubicBezTo>
                <a:cubicBezTo>
                  <a:pt x="7705386" y="4612254"/>
                  <a:pt x="7710780" y="4607779"/>
                  <a:pt x="7717011" y="4603054"/>
                </a:cubicBezTo>
                <a:cubicBezTo>
                  <a:pt x="7723243" y="4598330"/>
                  <a:pt x="7729753" y="4594849"/>
                  <a:pt x="7736543" y="4592611"/>
                </a:cubicBezTo>
                <a:lnTo>
                  <a:pt x="7749936" y="4560784"/>
                </a:lnTo>
                <a:lnTo>
                  <a:pt x="7794577" y="4556806"/>
                </a:lnTo>
                <a:lnTo>
                  <a:pt x="7812435" y="4548848"/>
                </a:lnTo>
                <a:cubicBezTo>
                  <a:pt x="7820806" y="4548600"/>
                  <a:pt x="7825269" y="4546114"/>
                  <a:pt x="7825827" y="4541389"/>
                </a:cubicBezTo>
                <a:cubicBezTo>
                  <a:pt x="7826386" y="4536665"/>
                  <a:pt x="7826386" y="4531195"/>
                  <a:pt x="7825827" y="4524979"/>
                </a:cubicBezTo>
                <a:cubicBezTo>
                  <a:pt x="7826571" y="4521000"/>
                  <a:pt x="7829548" y="4517022"/>
                  <a:pt x="7834756" y="4513043"/>
                </a:cubicBezTo>
                <a:cubicBezTo>
                  <a:pt x="7837174" y="4510143"/>
                  <a:pt x="7840151" y="4505004"/>
                  <a:pt x="7843685" y="4497628"/>
                </a:cubicBezTo>
                <a:cubicBezTo>
                  <a:pt x="7847218" y="4490251"/>
                  <a:pt x="7850195" y="4486106"/>
                  <a:pt x="7852613" y="4485195"/>
                </a:cubicBezTo>
                <a:cubicBezTo>
                  <a:pt x="7854753" y="4485526"/>
                  <a:pt x="7856055" y="4486853"/>
                  <a:pt x="7856519" y="4489173"/>
                </a:cubicBezTo>
                <a:cubicBezTo>
                  <a:pt x="7856984" y="4491494"/>
                  <a:pt x="7857170" y="4492821"/>
                  <a:pt x="7857077" y="4493152"/>
                </a:cubicBezTo>
                <a:cubicBezTo>
                  <a:pt x="7855775" y="4510806"/>
                  <a:pt x="7850567" y="4527216"/>
                  <a:pt x="7841453" y="4542384"/>
                </a:cubicBezTo>
                <a:cubicBezTo>
                  <a:pt x="7832338" y="4557551"/>
                  <a:pt x="7827129" y="4572968"/>
                  <a:pt x="7825827" y="4588633"/>
                </a:cubicBezTo>
                <a:cubicBezTo>
                  <a:pt x="7825827" y="4596589"/>
                  <a:pt x="7830292" y="4600567"/>
                  <a:pt x="7839220" y="4600567"/>
                </a:cubicBezTo>
                <a:lnTo>
                  <a:pt x="7857077" y="4632395"/>
                </a:lnTo>
                <a:lnTo>
                  <a:pt x="7888327" y="4608525"/>
                </a:lnTo>
                <a:cubicBezTo>
                  <a:pt x="7889071" y="4599324"/>
                  <a:pt x="7892047" y="4591865"/>
                  <a:pt x="7897255" y="4586146"/>
                </a:cubicBezTo>
                <a:cubicBezTo>
                  <a:pt x="7902464" y="4580427"/>
                  <a:pt x="7905440" y="4571973"/>
                  <a:pt x="7906184" y="4560784"/>
                </a:cubicBezTo>
                <a:lnTo>
                  <a:pt x="7924040" y="4560784"/>
                </a:lnTo>
                <a:cubicBezTo>
                  <a:pt x="7937713" y="4558794"/>
                  <a:pt x="7941619" y="4550838"/>
                  <a:pt x="7935760" y="4536914"/>
                </a:cubicBezTo>
                <a:cubicBezTo>
                  <a:pt x="7929900" y="4522989"/>
                  <a:pt x="7939386" y="4515033"/>
                  <a:pt x="7964220" y="4513043"/>
                </a:cubicBezTo>
                <a:cubicBezTo>
                  <a:pt x="7981332" y="4493815"/>
                  <a:pt x="8000677" y="4476575"/>
                  <a:pt x="8022255" y="4461325"/>
                </a:cubicBezTo>
                <a:cubicBezTo>
                  <a:pt x="8022812" y="4445742"/>
                  <a:pt x="8027276" y="4432150"/>
                  <a:pt x="8035647" y="4420546"/>
                </a:cubicBezTo>
                <a:cubicBezTo>
                  <a:pt x="8044017" y="4408942"/>
                  <a:pt x="8052946" y="4397339"/>
                  <a:pt x="8062433" y="4385735"/>
                </a:cubicBezTo>
                <a:close/>
                <a:moveTo>
                  <a:pt x="5516434" y="4380358"/>
                </a:moveTo>
                <a:cubicBezTo>
                  <a:pt x="5521641" y="4381021"/>
                  <a:pt x="5524617" y="4383673"/>
                  <a:pt x="5525362" y="4388314"/>
                </a:cubicBezTo>
                <a:cubicBezTo>
                  <a:pt x="5525549" y="4390553"/>
                  <a:pt x="5525175" y="4393039"/>
                  <a:pt x="5524246" y="4395774"/>
                </a:cubicBezTo>
                <a:cubicBezTo>
                  <a:pt x="5523315" y="4398509"/>
                  <a:pt x="5520713" y="4400001"/>
                  <a:pt x="5516434" y="4400250"/>
                </a:cubicBezTo>
                <a:cubicBezTo>
                  <a:pt x="5514107" y="4399835"/>
                  <a:pt x="5512062" y="4397680"/>
                  <a:pt x="5510294" y="4393785"/>
                </a:cubicBezTo>
                <a:cubicBezTo>
                  <a:pt x="5508527" y="4389890"/>
                  <a:pt x="5507597" y="4386739"/>
                  <a:pt x="5507504" y="4384336"/>
                </a:cubicBezTo>
                <a:cubicBezTo>
                  <a:pt x="5509550" y="4384170"/>
                  <a:pt x="5511039" y="4383507"/>
                  <a:pt x="5511968" y="4382347"/>
                </a:cubicBezTo>
                <a:cubicBezTo>
                  <a:pt x="5512898" y="4381187"/>
                  <a:pt x="5514387" y="4380524"/>
                  <a:pt x="5516434" y="4380358"/>
                </a:cubicBezTo>
                <a:close/>
                <a:moveTo>
                  <a:pt x="9991662" y="4379756"/>
                </a:moveTo>
                <a:lnTo>
                  <a:pt x="9998684" y="4379756"/>
                </a:lnTo>
                <a:lnTo>
                  <a:pt x="9996502" y="4389398"/>
                </a:lnTo>
                <a:lnTo>
                  <a:pt x="9991662" y="4395670"/>
                </a:lnTo>
                <a:close/>
                <a:moveTo>
                  <a:pt x="5839636" y="4300765"/>
                </a:moveTo>
                <a:lnTo>
                  <a:pt x="5839905" y="4306967"/>
                </a:lnTo>
                <a:cubicBezTo>
                  <a:pt x="5837858" y="4311110"/>
                  <a:pt x="5829673" y="4328681"/>
                  <a:pt x="5815350" y="4359680"/>
                </a:cubicBezTo>
                <a:lnTo>
                  <a:pt x="5805002" y="4382927"/>
                </a:lnTo>
                <a:lnTo>
                  <a:pt x="5797680" y="4392293"/>
                </a:lnTo>
                <a:cubicBezTo>
                  <a:pt x="5798238" y="4382512"/>
                  <a:pt x="5800471" y="4373230"/>
                  <a:pt x="5804377" y="4364444"/>
                </a:cubicBezTo>
                <a:cubicBezTo>
                  <a:pt x="5808282" y="4355659"/>
                  <a:pt x="5810515" y="4346376"/>
                  <a:pt x="5811073" y="4336596"/>
                </a:cubicBezTo>
                <a:cubicBezTo>
                  <a:pt x="5820188" y="4332534"/>
                  <a:pt x="5827628" y="4326732"/>
                  <a:pt x="5833394" y="4319190"/>
                </a:cubicBezTo>
                <a:close/>
                <a:moveTo>
                  <a:pt x="10063090" y="4240513"/>
                </a:moveTo>
                <a:lnTo>
                  <a:pt x="10061200" y="4243882"/>
                </a:lnTo>
                <a:lnTo>
                  <a:pt x="10061986" y="4240770"/>
                </a:lnTo>
                <a:close/>
                <a:moveTo>
                  <a:pt x="11845877" y="4238816"/>
                </a:moveTo>
                <a:lnTo>
                  <a:pt x="11877127" y="4250751"/>
                </a:lnTo>
                <a:lnTo>
                  <a:pt x="11854806" y="4290535"/>
                </a:lnTo>
                <a:cubicBezTo>
                  <a:pt x="11854806" y="4306448"/>
                  <a:pt x="11850342" y="4318383"/>
                  <a:pt x="11841414" y="4326340"/>
                </a:cubicBezTo>
                <a:cubicBezTo>
                  <a:pt x="11845506" y="4313742"/>
                  <a:pt x="11847366" y="4299154"/>
                  <a:pt x="11846994" y="4282577"/>
                </a:cubicBezTo>
                <a:cubicBezTo>
                  <a:pt x="11846621" y="4266001"/>
                  <a:pt x="11846250" y="4251414"/>
                  <a:pt x="11845877" y="4238816"/>
                </a:cubicBezTo>
                <a:close/>
                <a:moveTo>
                  <a:pt x="9083522" y="4238816"/>
                </a:moveTo>
                <a:lnTo>
                  <a:pt x="9100031" y="4245120"/>
                </a:lnTo>
                <a:lnTo>
                  <a:pt x="9097349" y="4252262"/>
                </a:lnTo>
                <a:cubicBezTo>
                  <a:pt x="9094094" y="4260302"/>
                  <a:pt x="9091606" y="4265669"/>
                  <a:pt x="9089886" y="4268362"/>
                </a:cubicBezTo>
                <a:lnTo>
                  <a:pt x="9084596" y="4280930"/>
                </a:lnTo>
                <a:close/>
                <a:moveTo>
                  <a:pt x="5570004" y="4237136"/>
                </a:moveTo>
                <a:lnTo>
                  <a:pt x="5601253" y="4272942"/>
                </a:lnTo>
                <a:lnTo>
                  <a:pt x="5570004" y="4312725"/>
                </a:lnTo>
                <a:cubicBezTo>
                  <a:pt x="5564609" y="4310487"/>
                  <a:pt x="5557542" y="4307006"/>
                  <a:pt x="5548799" y="4302282"/>
                </a:cubicBezTo>
                <a:cubicBezTo>
                  <a:pt x="5540057" y="4297558"/>
                  <a:pt x="5535220" y="4293082"/>
                  <a:pt x="5534290" y="4288855"/>
                </a:cubicBezTo>
                <a:cubicBezTo>
                  <a:pt x="5535034" y="4286949"/>
                  <a:pt x="5538011" y="4285789"/>
                  <a:pt x="5543218" y="4285374"/>
                </a:cubicBezTo>
                <a:cubicBezTo>
                  <a:pt x="5548427" y="4284959"/>
                  <a:pt x="5551403" y="4284794"/>
                  <a:pt x="5552147" y="4284877"/>
                </a:cubicBezTo>
                <a:close/>
                <a:moveTo>
                  <a:pt x="8004397" y="4182838"/>
                </a:moveTo>
                <a:lnTo>
                  <a:pt x="7991005" y="4198752"/>
                </a:lnTo>
                <a:cubicBezTo>
                  <a:pt x="7990912" y="4203228"/>
                  <a:pt x="7992214" y="4208200"/>
                  <a:pt x="7994911" y="4213671"/>
                </a:cubicBezTo>
                <a:cubicBezTo>
                  <a:pt x="7997608" y="4219142"/>
                  <a:pt x="8002259" y="4222124"/>
                  <a:pt x="8008861" y="4222622"/>
                </a:cubicBezTo>
                <a:lnTo>
                  <a:pt x="7982076" y="4242514"/>
                </a:lnTo>
                <a:cubicBezTo>
                  <a:pt x="7978449" y="4242432"/>
                  <a:pt x="7971194" y="4241602"/>
                  <a:pt x="7960313" y="4240027"/>
                </a:cubicBezTo>
                <a:cubicBezTo>
                  <a:pt x="7949431" y="4238453"/>
                  <a:pt x="7943293" y="4236629"/>
                  <a:pt x="7941898" y="4234557"/>
                </a:cubicBezTo>
                <a:cubicBezTo>
                  <a:pt x="7942828" y="4232651"/>
                  <a:pt x="7946548" y="4231490"/>
                  <a:pt x="7953059" y="4231077"/>
                </a:cubicBezTo>
                <a:cubicBezTo>
                  <a:pt x="7959569" y="4230662"/>
                  <a:pt x="7963289" y="4230495"/>
                  <a:pt x="7964220" y="4230579"/>
                </a:cubicBezTo>
                <a:lnTo>
                  <a:pt x="7964220" y="4226601"/>
                </a:lnTo>
                <a:cubicBezTo>
                  <a:pt x="7964220" y="4214334"/>
                  <a:pt x="7967568" y="4204056"/>
                  <a:pt x="7974264" y="4195768"/>
                </a:cubicBezTo>
                <a:cubicBezTo>
                  <a:pt x="7980960" y="4187479"/>
                  <a:pt x="7991005" y="4183170"/>
                  <a:pt x="8004397" y="4182838"/>
                </a:cubicBezTo>
                <a:close/>
                <a:moveTo>
                  <a:pt x="9157206" y="4108593"/>
                </a:moveTo>
                <a:lnTo>
                  <a:pt x="9156850" y="4109227"/>
                </a:lnTo>
                <a:cubicBezTo>
                  <a:pt x="9155548" y="4122156"/>
                  <a:pt x="9150339" y="4132103"/>
                  <a:pt x="9141224" y="4139065"/>
                </a:cubicBezTo>
                <a:cubicBezTo>
                  <a:pt x="9132110" y="4146027"/>
                  <a:pt x="9126902" y="4155973"/>
                  <a:pt x="9125600" y="4168903"/>
                </a:cubicBezTo>
                <a:cubicBezTo>
                  <a:pt x="9124995" y="4172591"/>
                  <a:pt x="9123344" y="4178703"/>
                  <a:pt x="9120648" y="4187241"/>
                </a:cubicBezTo>
                <a:lnTo>
                  <a:pt x="9110122" y="4218061"/>
                </a:lnTo>
                <a:lnTo>
                  <a:pt x="9101380" y="4214945"/>
                </a:lnTo>
                <a:lnTo>
                  <a:pt x="9101380" y="4187097"/>
                </a:lnTo>
                <a:lnTo>
                  <a:pt x="9110308" y="4187097"/>
                </a:lnTo>
                <a:lnTo>
                  <a:pt x="9123702" y="4147313"/>
                </a:lnTo>
                <a:lnTo>
                  <a:pt x="9150487" y="4119464"/>
                </a:lnTo>
                <a:cubicBezTo>
                  <a:pt x="9146766" y="4116729"/>
                  <a:pt x="9147510" y="4113248"/>
                  <a:pt x="9152718" y="4109020"/>
                </a:cubicBezTo>
                <a:close/>
                <a:moveTo>
                  <a:pt x="5632503" y="4097893"/>
                </a:moveTo>
                <a:lnTo>
                  <a:pt x="5663753" y="4121763"/>
                </a:lnTo>
                <a:cubicBezTo>
                  <a:pt x="5654638" y="4130052"/>
                  <a:pt x="5646082" y="4146296"/>
                  <a:pt x="5638083" y="4170498"/>
                </a:cubicBezTo>
                <a:cubicBezTo>
                  <a:pt x="5630085" y="4194701"/>
                  <a:pt x="5623761" y="4212934"/>
                  <a:pt x="5619111" y="4225201"/>
                </a:cubicBezTo>
                <a:cubicBezTo>
                  <a:pt x="5610090" y="4225036"/>
                  <a:pt x="5602464" y="4222383"/>
                  <a:pt x="5596232" y="4217245"/>
                </a:cubicBezTo>
                <a:cubicBezTo>
                  <a:pt x="5590000" y="4212106"/>
                  <a:pt x="5585722" y="4205475"/>
                  <a:pt x="5583396" y="4197352"/>
                </a:cubicBezTo>
                <a:cubicBezTo>
                  <a:pt x="5597534" y="4162210"/>
                  <a:pt x="5613902" y="4129057"/>
                  <a:pt x="5632503" y="4097893"/>
                </a:cubicBezTo>
                <a:close/>
                <a:moveTo>
                  <a:pt x="8062433" y="4059509"/>
                </a:moveTo>
                <a:cubicBezTo>
                  <a:pt x="8064757" y="4060421"/>
                  <a:pt x="8066803" y="4064565"/>
                  <a:pt x="8068571" y="4071941"/>
                </a:cubicBezTo>
                <a:cubicBezTo>
                  <a:pt x="8070338" y="4079317"/>
                  <a:pt x="8071268" y="4084456"/>
                  <a:pt x="8071361" y="4087357"/>
                </a:cubicBezTo>
                <a:cubicBezTo>
                  <a:pt x="8062618" y="4103354"/>
                  <a:pt x="8053318" y="4119101"/>
                  <a:pt x="8043459" y="4134600"/>
                </a:cubicBezTo>
                <a:cubicBezTo>
                  <a:pt x="8033601" y="4150099"/>
                  <a:pt x="8022068" y="4164852"/>
                  <a:pt x="8008861" y="4178860"/>
                </a:cubicBezTo>
                <a:cubicBezTo>
                  <a:pt x="8009419" y="4169079"/>
                  <a:pt x="8011652" y="4159797"/>
                  <a:pt x="8015558" y="4151011"/>
                </a:cubicBezTo>
                <a:cubicBezTo>
                  <a:pt x="8019464" y="4142226"/>
                  <a:pt x="8021697" y="4132943"/>
                  <a:pt x="8022255" y="4123163"/>
                </a:cubicBezTo>
                <a:cubicBezTo>
                  <a:pt x="8031369" y="4119101"/>
                  <a:pt x="8038809" y="4113299"/>
                  <a:pt x="8044575" y="4105757"/>
                </a:cubicBezTo>
                <a:cubicBezTo>
                  <a:pt x="8050342" y="4098215"/>
                  <a:pt x="8053318" y="4089430"/>
                  <a:pt x="8053504" y="4079401"/>
                </a:cubicBezTo>
                <a:cubicBezTo>
                  <a:pt x="8053318" y="4076831"/>
                  <a:pt x="8053690" y="4073019"/>
                  <a:pt x="8054620" y="4067962"/>
                </a:cubicBezTo>
                <a:cubicBezTo>
                  <a:pt x="8055550" y="4062907"/>
                  <a:pt x="8058154" y="4060089"/>
                  <a:pt x="8062433" y="4059509"/>
                </a:cubicBezTo>
                <a:close/>
                <a:moveTo>
                  <a:pt x="11988733" y="3988177"/>
                </a:moveTo>
                <a:lnTo>
                  <a:pt x="12006590" y="4000112"/>
                </a:lnTo>
                <a:lnTo>
                  <a:pt x="12028912" y="4004091"/>
                </a:lnTo>
                <a:cubicBezTo>
                  <a:pt x="12022402" y="4010307"/>
                  <a:pt x="12017566" y="4017767"/>
                  <a:pt x="12014403" y="4026470"/>
                </a:cubicBezTo>
                <a:cubicBezTo>
                  <a:pt x="12011240" y="4035172"/>
                  <a:pt x="12008636" y="4043626"/>
                  <a:pt x="12006590" y="4051831"/>
                </a:cubicBezTo>
                <a:lnTo>
                  <a:pt x="11984270" y="4039896"/>
                </a:lnTo>
                <a:cubicBezTo>
                  <a:pt x="11976736" y="4046693"/>
                  <a:pt x="11968366" y="4062938"/>
                  <a:pt x="11959158" y="4088632"/>
                </a:cubicBezTo>
                <a:cubicBezTo>
                  <a:pt x="11949950" y="4114325"/>
                  <a:pt x="11944928" y="4132560"/>
                  <a:pt x="11944090" y="4143334"/>
                </a:cubicBezTo>
                <a:lnTo>
                  <a:pt x="11912842" y="4191074"/>
                </a:lnTo>
                <a:cubicBezTo>
                  <a:pt x="11912562" y="4191820"/>
                  <a:pt x="11910888" y="4194308"/>
                  <a:pt x="11907819" y="4198534"/>
                </a:cubicBezTo>
                <a:cubicBezTo>
                  <a:pt x="11904750" y="4202761"/>
                  <a:pt x="11901959" y="4204253"/>
                  <a:pt x="11899449" y="4203010"/>
                </a:cubicBezTo>
                <a:lnTo>
                  <a:pt x="11890520" y="4218923"/>
                </a:lnTo>
                <a:cubicBezTo>
                  <a:pt x="11888101" y="4217100"/>
                  <a:pt x="11886242" y="4216769"/>
                  <a:pt x="11884940" y="4217929"/>
                </a:cubicBezTo>
                <a:cubicBezTo>
                  <a:pt x="11883638" y="4219089"/>
                  <a:pt x="11884009" y="4220747"/>
                  <a:pt x="11886056" y="4222902"/>
                </a:cubicBezTo>
                <a:lnTo>
                  <a:pt x="11863734" y="4214945"/>
                </a:lnTo>
                <a:lnTo>
                  <a:pt x="11863734" y="4187097"/>
                </a:lnTo>
                <a:lnTo>
                  <a:pt x="11872662" y="4187097"/>
                </a:lnTo>
                <a:lnTo>
                  <a:pt x="11886056" y="4147313"/>
                </a:lnTo>
                <a:lnTo>
                  <a:pt x="11912842" y="4119464"/>
                </a:lnTo>
                <a:cubicBezTo>
                  <a:pt x="11909121" y="4116729"/>
                  <a:pt x="11909865" y="4113248"/>
                  <a:pt x="11915074" y="4109020"/>
                </a:cubicBezTo>
                <a:cubicBezTo>
                  <a:pt x="11920282" y="4104793"/>
                  <a:pt x="11925490" y="4104296"/>
                  <a:pt x="11930698" y="4107529"/>
                </a:cubicBezTo>
                <a:cubicBezTo>
                  <a:pt x="11943346" y="4094931"/>
                  <a:pt x="11949299" y="4080343"/>
                  <a:pt x="11948555" y="4063766"/>
                </a:cubicBezTo>
                <a:cubicBezTo>
                  <a:pt x="11953112" y="4055561"/>
                  <a:pt x="11958506" y="4047107"/>
                  <a:pt x="11964738" y="4038405"/>
                </a:cubicBezTo>
                <a:cubicBezTo>
                  <a:pt x="11970970" y="4029702"/>
                  <a:pt x="11977479" y="4022243"/>
                  <a:pt x="11984270" y="4016026"/>
                </a:cubicBezTo>
                <a:close/>
                <a:moveTo>
                  <a:pt x="9226378" y="3988177"/>
                </a:moveTo>
                <a:lnTo>
                  <a:pt x="9233184" y="3992727"/>
                </a:lnTo>
                <a:lnTo>
                  <a:pt x="9232741" y="3993854"/>
                </a:lnTo>
                <a:lnTo>
                  <a:pt x="9223813" y="4005789"/>
                </a:lnTo>
                <a:cubicBezTo>
                  <a:pt x="9225952" y="4007613"/>
                  <a:pt x="9227254" y="4008939"/>
                  <a:pt x="9227720" y="4009767"/>
                </a:cubicBezTo>
                <a:cubicBezTo>
                  <a:pt x="9228184" y="4010597"/>
                  <a:pt x="9228370" y="4011922"/>
                  <a:pt x="9228278" y="4013746"/>
                </a:cubicBezTo>
                <a:cubicBezTo>
                  <a:pt x="9226044" y="4020045"/>
                  <a:pt x="9222696" y="4024852"/>
                  <a:pt x="9218232" y="4028167"/>
                </a:cubicBezTo>
                <a:lnTo>
                  <a:pt x="9208560" y="4031328"/>
                </a:lnTo>
                <a:lnTo>
                  <a:pt x="9221914" y="4016026"/>
                </a:lnTo>
                <a:close/>
                <a:moveTo>
                  <a:pt x="5717324" y="3958650"/>
                </a:moveTo>
                <a:lnTo>
                  <a:pt x="5726252" y="3978542"/>
                </a:lnTo>
                <a:cubicBezTo>
                  <a:pt x="5726439" y="3986167"/>
                  <a:pt x="5724951" y="3990809"/>
                  <a:pt x="5721788" y="3992466"/>
                </a:cubicBezTo>
                <a:cubicBezTo>
                  <a:pt x="5718626" y="3994123"/>
                  <a:pt x="5712674" y="3994786"/>
                  <a:pt x="5703932" y="3994455"/>
                </a:cubicBezTo>
                <a:lnTo>
                  <a:pt x="5695003" y="3994455"/>
                </a:lnTo>
                <a:lnTo>
                  <a:pt x="5695003" y="3982520"/>
                </a:lnTo>
                <a:close/>
                <a:moveTo>
                  <a:pt x="12060161" y="3948394"/>
                </a:moveTo>
                <a:cubicBezTo>
                  <a:pt x="12069090" y="3948394"/>
                  <a:pt x="12073554" y="3952372"/>
                  <a:pt x="12073554" y="3960330"/>
                </a:cubicBezTo>
                <a:cubicBezTo>
                  <a:pt x="12073368" y="3966463"/>
                  <a:pt x="12071508" y="3973093"/>
                  <a:pt x="12067974" y="3980221"/>
                </a:cubicBezTo>
                <a:cubicBezTo>
                  <a:pt x="12064440" y="3987349"/>
                  <a:pt x="12060348" y="3993979"/>
                  <a:pt x="12055698" y="4000112"/>
                </a:cubicBezTo>
                <a:lnTo>
                  <a:pt x="12051232" y="3988177"/>
                </a:lnTo>
                <a:lnTo>
                  <a:pt x="12055698" y="3956351"/>
                </a:lnTo>
                <a:cubicBezTo>
                  <a:pt x="12059417" y="3955688"/>
                  <a:pt x="12060906" y="3953035"/>
                  <a:pt x="12060161" y="3948394"/>
                </a:cubicBezTo>
                <a:close/>
                <a:moveTo>
                  <a:pt x="12019983" y="3936458"/>
                </a:moveTo>
                <a:lnTo>
                  <a:pt x="12028912" y="3936458"/>
                </a:lnTo>
                <a:cubicBezTo>
                  <a:pt x="12028818" y="3938614"/>
                  <a:pt x="12027888" y="3941267"/>
                  <a:pt x="12026121" y="3944416"/>
                </a:cubicBezTo>
                <a:cubicBezTo>
                  <a:pt x="12024354" y="3947565"/>
                  <a:pt x="12022308" y="3950218"/>
                  <a:pt x="12019983" y="3952372"/>
                </a:cubicBezTo>
                <a:close/>
                <a:moveTo>
                  <a:pt x="9257628" y="3936458"/>
                </a:moveTo>
                <a:lnTo>
                  <a:pt x="9260434" y="3936458"/>
                </a:lnTo>
                <a:lnTo>
                  <a:pt x="9257628" y="3940989"/>
                </a:lnTo>
                <a:close/>
                <a:moveTo>
                  <a:pt x="12192000" y="3916089"/>
                </a:moveTo>
                <a:lnTo>
                  <a:pt x="12192000" y="6858000"/>
                </a:lnTo>
                <a:lnTo>
                  <a:pt x="7960930" y="6858000"/>
                </a:lnTo>
                <a:lnTo>
                  <a:pt x="7972710" y="6845852"/>
                </a:lnTo>
                <a:cubicBezTo>
                  <a:pt x="7985173" y="6829690"/>
                  <a:pt x="7995961" y="6815268"/>
                  <a:pt x="8005075" y="6802587"/>
                </a:cubicBezTo>
                <a:cubicBezTo>
                  <a:pt x="8016701" y="6794465"/>
                  <a:pt x="8026931" y="6784850"/>
                  <a:pt x="8035767" y="6773743"/>
                </a:cubicBezTo>
                <a:cubicBezTo>
                  <a:pt x="8044603" y="6762638"/>
                  <a:pt x="8049253" y="6751035"/>
                  <a:pt x="8049717" y="6738933"/>
                </a:cubicBezTo>
                <a:lnTo>
                  <a:pt x="8067575" y="6726998"/>
                </a:lnTo>
                <a:lnTo>
                  <a:pt x="8067575" y="6695172"/>
                </a:lnTo>
                <a:cubicBezTo>
                  <a:pt x="8074178" y="6690778"/>
                  <a:pt x="8078828" y="6684645"/>
                  <a:pt x="8081526" y="6676772"/>
                </a:cubicBezTo>
                <a:cubicBezTo>
                  <a:pt x="8084223" y="6668897"/>
                  <a:pt x="8085525" y="6661770"/>
                  <a:pt x="8085432" y="6655388"/>
                </a:cubicBezTo>
                <a:lnTo>
                  <a:pt x="8116682" y="6639474"/>
                </a:lnTo>
                <a:cubicBezTo>
                  <a:pt x="8116588" y="6631186"/>
                  <a:pt x="8117890" y="6622897"/>
                  <a:pt x="8120587" y="6614609"/>
                </a:cubicBezTo>
                <a:cubicBezTo>
                  <a:pt x="8123284" y="6606321"/>
                  <a:pt x="8127935" y="6600022"/>
                  <a:pt x="8134538" y="6595711"/>
                </a:cubicBezTo>
                <a:cubicBezTo>
                  <a:pt x="8135840" y="6585269"/>
                  <a:pt x="8143281" y="6574328"/>
                  <a:pt x="8156860" y="6562890"/>
                </a:cubicBezTo>
                <a:cubicBezTo>
                  <a:pt x="8170438" y="6551452"/>
                  <a:pt x="8182343" y="6542501"/>
                  <a:pt x="8192573" y="6536036"/>
                </a:cubicBezTo>
                <a:lnTo>
                  <a:pt x="8192573" y="6524101"/>
                </a:lnTo>
                <a:cubicBezTo>
                  <a:pt x="8195085" y="6525013"/>
                  <a:pt x="8197875" y="6529157"/>
                  <a:pt x="8200944" y="6536534"/>
                </a:cubicBezTo>
                <a:cubicBezTo>
                  <a:pt x="8204013" y="6543910"/>
                  <a:pt x="8205687" y="6549049"/>
                  <a:pt x="8205966" y="6551950"/>
                </a:cubicBezTo>
                <a:lnTo>
                  <a:pt x="8192573" y="6583776"/>
                </a:lnTo>
                <a:cubicBezTo>
                  <a:pt x="8192202" y="6591734"/>
                  <a:pt x="8192946" y="6597701"/>
                  <a:pt x="8194806" y="6601679"/>
                </a:cubicBezTo>
                <a:cubicBezTo>
                  <a:pt x="8196665" y="6605658"/>
                  <a:pt x="8201874" y="6607646"/>
                  <a:pt x="8210430" y="6607646"/>
                </a:cubicBezTo>
                <a:lnTo>
                  <a:pt x="8223823" y="6607646"/>
                </a:lnTo>
                <a:lnTo>
                  <a:pt x="8223823" y="6563885"/>
                </a:lnTo>
                <a:cubicBezTo>
                  <a:pt x="8238890" y="6562724"/>
                  <a:pt x="8252283" y="6558083"/>
                  <a:pt x="8264001" y="6549960"/>
                </a:cubicBezTo>
                <a:cubicBezTo>
                  <a:pt x="8275720" y="6541838"/>
                  <a:pt x="8289113" y="6537196"/>
                  <a:pt x="8304180" y="6536036"/>
                </a:cubicBezTo>
                <a:cubicBezTo>
                  <a:pt x="8318781" y="6497330"/>
                  <a:pt x="8329756" y="6467326"/>
                  <a:pt x="8337104" y="6446026"/>
                </a:cubicBezTo>
                <a:cubicBezTo>
                  <a:pt x="8344451" y="6424725"/>
                  <a:pt x="8367702" y="6405662"/>
                  <a:pt x="8406857" y="6388837"/>
                </a:cubicBezTo>
                <a:lnTo>
                  <a:pt x="8406857" y="6337118"/>
                </a:lnTo>
                <a:cubicBezTo>
                  <a:pt x="8418483" y="6330901"/>
                  <a:pt x="8428713" y="6322447"/>
                  <a:pt x="8437548" y="6311755"/>
                </a:cubicBezTo>
                <a:cubicBezTo>
                  <a:pt x="8446384" y="6301063"/>
                  <a:pt x="8451035" y="6289626"/>
                  <a:pt x="8451499" y="6277442"/>
                </a:cubicBezTo>
                <a:cubicBezTo>
                  <a:pt x="8466474" y="6274458"/>
                  <a:pt x="8473356" y="6262523"/>
                  <a:pt x="8472146" y="6241636"/>
                </a:cubicBezTo>
                <a:cubicBezTo>
                  <a:pt x="8470937" y="6220750"/>
                  <a:pt x="8478936" y="6208815"/>
                  <a:pt x="8496142" y="6205831"/>
                </a:cubicBezTo>
                <a:cubicBezTo>
                  <a:pt x="8496886" y="6213291"/>
                  <a:pt x="8499862" y="6219258"/>
                  <a:pt x="8505070" y="6223734"/>
                </a:cubicBezTo>
                <a:cubicBezTo>
                  <a:pt x="8510278" y="6228210"/>
                  <a:pt x="8513255" y="6234177"/>
                  <a:pt x="8513999" y="6241636"/>
                </a:cubicBezTo>
                <a:cubicBezTo>
                  <a:pt x="8514092" y="6247936"/>
                  <a:pt x="8512790" y="6254234"/>
                  <a:pt x="8510092" y="6260534"/>
                </a:cubicBezTo>
                <a:cubicBezTo>
                  <a:pt x="8507396" y="6266833"/>
                  <a:pt x="8502745" y="6271143"/>
                  <a:pt x="8496142" y="6273464"/>
                </a:cubicBezTo>
                <a:cubicBezTo>
                  <a:pt x="8496700" y="6279266"/>
                  <a:pt x="8496700" y="6289543"/>
                  <a:pt x="8496142" y="6304295"/>
                </a:cubicBezTo>
                <a:cubicBezTo>
                  <a:pt x="8495584" y="6319049"/>
                  <a:pt x="8491120" y="6327337"/>
                  <a:pt x="8482749" y="6329160"/>
                </a:cubicBezTo>
                <a:cubicBezTo>
                  <a:pt x="8478843" y="6336288"/>
                  <a:pt x="8474379" y="6351870"/>
                  <a:pt x="8469356" y="6375907"/>
                </a:cubicBezTo>
                <a:cubicBezTo>
                  <a:pt x="8464334" y="6399942"/>
                  <a:pt x="8468798" y="6413535"/>
                  <a:pt x="8482749" y="6416684"/>
                </a:cubicBezTo>
                <a:lnTo>
                  <a:pt x="8469356" y="6448512"/>
                </a:lnTo>
                <a:cubicBezTo>
                  <a:pt x="8456708" y="6457131"/>
                  <a:pt x="8446291" y="6467740"/>
                  <a:pt x="8438106" y="6480339"/>
                </a:cubicBezTo>
                <a:lnTo>
                  <a:pt x="8438106" y="6516145"/>
                </a:lnTo>
                <a:lnTo>
                  <a:pt x="8406857" y="6536036"/>
                </a:lnTo>
                <a:lnTo>
                  <a:pt x="8406857" y="6575820"/>
                </a:lnTo>
                <a:lnTo>
                  <a:pt x="8389000" y="6595711"/>
                </a:lnTo>
                <a:lnTo>
                  <a:pt x="8406857" y="6595711"/>
                </a:lnTo>
                <a:lnTo>
                  <a:pt x="8389000" y="6635495"/>
                </a:lnTo>
                <a:cubicBezTo>
                  <a:pt x="8406113" y="6644861"/>
                  <a:pt x="8407600" y="6650000"/>
                  <a:pt x="8393464" y="6650912"/>
                </a:cubicBezTo>
                <a:cubicBezTo>
                  <a:pt x="8379328" y="6651824"/>
                  <a:pt x="8367423" y="6651989"/>
                  <a:pt x="8357751" y="6651409"/>
                </a:cubicBezTo>
                <a:cubicBezTo>
                  <a:pt x="8345102" y="6652072"/>
                  <a:pt x="8339150" y="6658702"/>
                  <a:pt x="8339893" y="6671301"/>
                </a:cubicBezTo>
                <a:cubicBezTo>
                  <a:pt x="8331802" y="6680253"/>
                  <a:pt x="8326779" y="6693183"/>
                  <a:pt x="8324826" y="6710090"/>
                </a:cubicBezTo>
                <a:cubicBezTo>
                  <a:pt x="8322874" y="6726998"/>
                  <a:pt x="8318968" y="6741917"/>
                  <a:pt x="8313108" y="6754847"/>
                </a:cubicBezTo>
                <a:lnTo>
                  <a:pt x="8348822" y="6766782"/>
                </a:lnTo>
                <a:lnTo>
                  <a:pt x="8375608" y="6730977"/>
                </a:lnTo>
                <a:cubicBezTo>
                  <a:pt x="8376072" y="6722937"/>
                  <a:pt x="8379607" y="6717135"/>
                  <a:pt x="8386210" y="6713571"/>
                </a:cubicBezTo>
                <a:cubicBezTo>
                  <a:pt x="8392813" y="6710007"/>
                  <a:pt x="8399696" y="6709178"/>
                  <a:pt x="8406857" y="6711084"/>
                </a:cubicBezTo>
                <a:cubicBezTo>
                  <a:pt x="8406113" y="6694508"/>
                  <a:pt x="8412065" y="6679921"/>
                  <a:pt x="8424714" y="6667323"/>
                </a:cubicBezTo>
                <a:lnTo>
                  <a:pt x="8424714" y="6635495"/>
                </a:lnTo>
                <a:cubicBezTo>
                  <a:pt x="8433642" y="6627704"/>
                  <a:pt x="8440339" y="6619416"/>
                  <a:pt x="8444803" y="6610630"/>
                </a:cubicBezTo>
                <a:cubicBezTo>
                  <a:pt x="8449268" y="6601845"/>
                  <a:pt x="8451499" y="6591567"/>
                  <a:pt x="8451499" y="6579799"/>
                </a:cubicBezTo>
                <a:lnTo>
                  <a:pt x="8473821" y="6551950"/>
                </a:lnTo>
                <a:lnTo>
                  <a:pt x="8482749" y="6504209"/>
                </a:lnTo>
                <a:cubicBezTo>
                  <a:pt x="8485075" y="6501971"/>
                  <a:pt x="8488236" y="6499485"/>
                  <a:pt x="8492235" y="6496750"/>
                </a:cubicBezTo>
                <a:cubicBezTo>
                  <a:pt x="8496234" y="6494014"/>
                  <a:pt x="8500514" y="6492523"/>
                  <a:pt x="8505070" y="6492274"/>
                </a:cubicBezTo>
                <a:cubicBezTo>
                  <a:pt x="8514464" y="6494014"/>
                  <a:pt x="8515765" y="6502468"/>
                  <a:pt x="8508976" y="6517636"/>
                </a:cubicBezTo>
                <a:cubicBezTo>
                  <a:pt x="8502187" y="6532803"/>
                  <a:pt x="8497909" y="6544242"/>
                  <a:pt x="8496142" y="6551950"/>
                </a:cubicBezTo>
                <a:lnTo>
                  <a:pt x="8536320" y="6551950"/>
                </a:lnTo>
                <a:lnTo>
                  <a:pt x="8531856" y="6536036"/>
                </a:lnTo>
                <a:cubicBezTo>
                  <a:pt x="8532228" y="6530151"/>
                  <a:pt x="8534832" y="6526008"/>
                  <a:pt x="8539668" y="6523604"/>
                </a:cubicBezTo>
                <a:cubicBezTo>
                  <a:pt x="8544505" y="6521200"/>
                  <a:pt x="8549341" y="6520040"/>
                  <a:pt x="8554177" y="6520122"/>
                </a:cubicBezTo>
                <a:cubicBezTo>
                  <a:pt x="8558734" y="6515895"/>
                  <a:pt x="8564128" y="6511420"/>
                  <a:pt x="8570360" y="6506696"/>
                </a:cubicBezTo>
                <a:cubicBezTo>
                  <a:pt x="8576592" y="6501971"/>
                  <a:pt x="8583101" y="6498490"/>
                  <a:pt x="8589891" y="6496252"/>
                </a:cubicBezTo>
                <a:lnTo>
                  <a:pt x="8603284" y="6464426"/>
                </a:lnTo>
                <a:lnTo>
                  <a:pt x="8647926" y="6460447"/>
                </a:lnTo>
                <a:lnTo>
                  <a:pt x="8665783" y="6452490"/>
                </a:lnTo>
                <a:cubicBezTo>
                  <a:pt x="8674154" y="6452241"/>
                  <a:pt x="8678617" y="6449755"/>
                  <a:pt x="8679176" y="6445031"/>
                </a:cubicBezTo>
                <a:cubicBezTo>
                  <a:pt x="8679734" y="6440306"/>
                  <a:pt x="8679734" y="6434836"/>
                  <a:pt x="8679176" y="6428620"/>
                </a:cubicBezTo>
                <a:cubicBezTo>
                  <a:pt x="8679919" y="6424642"/>
                  <a:pt x="8682896" y="6420663"/>
                  <a:pt x="8688104" y="6416684"/>
                </a:cubicBezTo>
                <a:cubicBezTo>
                  <a:pt x="8690522" y="6413784"/>
                  <a:pt x="8693499" y="6408645"/>
                  <a:pt x="8697033" y="6401269"/>
                </a:cubicBezTo>
                <a:cubicBezTo>
                  <a:pt x="8700566" y="6393892"/>
                  <a:pt x="8703543" y="6389748"/>
                  <a:pt x="8705961" y="6388837"/>
                </a:cubicBezTo>
                <a:cubicBezTo>
                  <a:pt x="8708101" y="6389168"/>
                  <a:pt x="8709403" y="6390494"/>
                  <a:pt x="8709867" y="6392814"/>
                </a:cubicBezTo>
                <a:cubicBezTo>
                  <a:pt x="8710332" y="6395135"/>
                  <a:pt x="8710518" y="6396462"/>
                  <a:pt x="8710425" y="6396793"/>
                </a:cubicBezTo>
                <a:cubicBezTo>
                  <a:pt x="8709123" y="6414447"/>
                  <a:pt x="8703915" y="6430858"/>
                  <a:pt x="8694801" y="6446026"/>
                </a:cubicBezTo>
                <a:cubicBezTo>
                  <a:pt x="8685686" y="6461193"/>
                  <a:pt x="8680478" y="6476609"/>
                  <a:pt x="8679176" y="6492274"/>
                </a:cubicBezTo>
                <a:cubicBezTo>
                  <a:pt x="8679176" y="6500231"/>
                  <a:pt x="8683640" y="6504209"/>
                  <a:pt x="8692568" y="6504209"/>
                </a:cubicBezTo>
                <a:lnTo>
                  <a:pt x="8710425" y="6536036"/>
                </a:lnTo>
                <a:lnTo>
                  <a:pt x="8741675" y="6512166"/>
                </a:lnTo>
                <a:cubicBezTo>
                  <a:pt x="8742419" y="6502965"/>
                  <a:pt x="8745395" y="6495506"/>
                  <a:pt x="8750603" y="6489787"/>
                </a:cubicBezTo>
                <a:cubicBezTo>
                  <a:pt x="8755812" y="6484069"/>
                  <a:pt x="8758788" y="6475614"/>
                  <a:pt x="8759532" y="6464426"/>
                </a:cubicBezTo>
                <a:lnTo>
                  <a:pt x="8777388" y="6464426"/>
                </a:lnTo>
                <a:cubicBezTo>
                  <a:pt x="8791061" y="6462436"/>
                  <a:pt x="8794966" y="6454479"/>
                  <a:pt x="8789108" y="6440556"/>
                </a:cubicBezTo>
                <a:cubicBezTo>
                  <a:pt x="8783248" y="6426631"/>
                  <a:pt x="8792734" y="6418674"/>
                  <a:pt x="8817566" y="6416684"/>
                </a:cubicBezTo>
                <a:cubicBezTo>
                  <a:pt x="8834680" y="6397456"/>
                  <a:pt x="8854025" y="6380216"/>
                  <a:pt x="8875602" y="6364966"/>
                </a:cubicBezTo>
                <a:cubicBezTo>
                  <a:pt x="8876160" y="6349384"/>
                  <a:pt x="8880624" y="6335792"/>
                  <a:pt x="8888994" y="6324188"/>
                </a:cubicBezTo>
                <a:cubicBezTo>
                  <a:pt x="8897365" y="6312584"/>
                  <a:pt x="8906294" y="6300981"/>
                  <a:pt x="8915780" y="6289376"/>
                </a:cubicBezTo>
                <a:cubicBezTo>
                  <a:pt x="8919315" y="6316065"/>
                  <a:pt x="8918942" y="6336288"/>
                  <a:pt x="8914664" y="6350047"/>
                </a:cubicBezTo>
                <a:cubicBezTo>
                  <a:pt x="8910386" y="6363806"/>
                  <a:pt x="8907781" y="6378062"/>
                  <a:pt x="8906852" y="6392814"/>
                </a:cubicBezTo>
                <a:lnTo>
                  <a:pt x="8938102" y="6392814"/>
                </a:lnTo>
                <a:lnTo>
                  <a:pt x="8987208" y="6368944"/>
                </a:lnTo>
                <a:cubicBezTo>
                  <a:pt x="8984510" y="6366790"/>
                  <a:pt x="8980976" y="6364137"/>
                  <a:pt x="8976606" y="6360988"/>
                </a:cubicBezTo>
                <a:cubicBezTo>
                  <a:pt x="8972234" y="6357839"/>
                  <a:pt x="8969816" y="6355186"/>
                  <a:pt x="8969352" y="6353030"/>
                </a:cubicBezTo>
                <a:cubicBezTo>
                  <a:pt x="8969816" y="6349218"/>
                  <a:pt x="8972234" y="6346897"/>
                  <a:pt x="8976606" y="6346069"/>
                </a:cubicBezTo>
                <a:cubicBezTo>
                  <a:pt x="8980976" y="6345240"/>
                  <a:pt x="8984510" y="6344909"/>
                  <a:pt x="8987208" y="6345074"/>
                </a:cubicBezTo>
                <a:lnTo>
                  <a:pt x="9018458" y="6265506"/>
                </a:lnTo>
                <a:cubicBezTo>
                  <a:pt x="9035571" y="6244952"/>
                  <a:pt x="9054916" y="6226386"/>
                  <a:pt x="9076492" y="6209810"/>
                </a:cubicBezTo>
                <a:cubicBezTo>
                  <a:pt x="9081516" y="6196051"/>
                  <a:pt x="9087096" y="6182789"/>
                  <a:pt x="9093234" y="6170026"/>
                </a:cubicBezTo>
                <a:cubicBezTo>
                  <a:pt x="9099372" y="6157261"/>
                  <a:pt x="9102720" y="6144000"/>
                  <a:pt x="9103278" y="6130242"/>
                </a:cubicBezTo>
                <a:cubicBezTo>
                  <a:pt x="9108115" y="6115158"/>
                  <a:pt x="9116299" y="6097586"/>
                  <a:pt x="9127832" y="6077528"/>
                </a:cubicBezTo>
                <a:cubicBezTo>
                  <a:pt x="9139364" y="6057471"/>
                  <a:pt x="9152012" y="6041889"/>
                  <a:pt x="9165778" y="6030783"/>
                </a:cubicBezTo>
                <a:lnTo>
                  <a:pt x="9179170" y="5947236"/>
                </a:lnTo>
                <a:lnTo>
                  <a:pt x="9201491" y="5927345"/>
                </a:lnTo>
                <a:lnTo>
                  <a:pt x="9219348" y="5947236"/>
                </a:lnTo>
                <a:lnTo>
                  <a:pt x="9223813" y="5963150"/>
                </a:lnTo>
                <a:lnTo>
                  <a:pt x="9197028" y="6030783"/>
                </a:lnTo>
                <a:cubicBezTo>
                  <a:pt x="9193958" y="6030616"/>
                  <a:pt x="9188936" y="6030948"/>
                  <a:pt x="9181960" y="6031777"/>
                </a:cubicBezTo>
                <a:cubicBezTo>
                  <a:pt x="9174986" y="6032606"/>
                  <a:pt x="9171079" y="6034927"/>
                  <a:pt x="9170242" y="6038739"/>
                </a:cubicBezTo>
                <a:cubicBezTo>
                  <a:pt x="9170521" y="6040729"/>
                  <a:pt x="9172196" y="6042718"/>
                  <a:pt x="9175264" y="6044707"/>
                </a:cubicBezTo>
                <a:cubicBezTo>
                  <a:pt x="9178334" y="6046695"/>
                  <a:pt x="9181124" y="6048685"/>
                  <a:pt x="9183635" y="6050674"/>
                </a:cubicBezTo>
                <a:lnTo>
                  <a:pt x="9170242" y="6086479"/>
                </a:lnTo>
                <a:lnTo>
                  <a:pt x="9192563" y="6114328"/>
                </a:lnTo>
                <a:cubicBezTo>
                  <a:pt x="9201306" y="6102062"/>
                  <a:pt x="9207258" y="6088800"/>
                  <a:pt x="9210420" y="6074544"/>
                </a:cubicBezTo>
                <a:cubicBezTo>
                  <a:pt x="9213582" y="6060288"/>
                  <a:pt x="9215070" y="6047027"/>
                  <a:pt x="9214884" y="6034760"/>
                </a:cubicBezTo>
                <a:lnTo>
                  <a:pt x="9246134" y="6042718"/>
                </a:lnTo>
                <a:cubicBezTo>
                  <a:pt x="9245576" y="6033103"/>
                  <a:pt x="9243344" y="6024483"/>
                  <a:pt x="9239438" y="6016858"/>
                </a:cubicBezTo>
                <a:cubicBezTo>
                  <a:pt x="9235532" y="6009233"/>
                  <a:pt x="9233299" y="6000613"/>
                  <a:pt x="9232741" y="5990999"/>
                </a:cubicBezTo>
                <a:cubicBezTo>
                  <a:pt x="9244368" y="5976908"/>
                  <a:pt x="9254598" y="5961327"/>
                  <a:pt x="9263432" y="5944253"/>
                </a:cubicBezTo>
                <a:cubicBezTo>
                  <a:pt x="9272268" y="5927179"/>
                  <a:pt x="9276918" y="5909608"/>
                  <a:pt x="9277384" y="5891540"/>
                </a:cubicBezTo>
                <a:cubicBezTo>
                  <a:pt x="9276082" y="5882008"/>
                  <a:pt x="9268641" y="5876206"/>
                  <a:pt x="9255063" y="5874134"/>
                </a:cubicBezTo>
                <a:cubicBezTo>
                  <a:pt x="9241484" y="5872062"/>
                  <a:pt x="9229580" y="5871233"/>
                  <a:pt x="9219348" y="5871647"/>
                </a:cubicBezTo>
                <a:lnTo>
                  <a:pt x="9197028" y="5871647"/>
                </a:lnTo>
                <a:cubicBezTo>
                  <a:pt x="9193307" y="5897092"/>
                  <a:pt x="9182891" y="5920797"/>
                  <a:pt x="9165778" y="5942761"/>
                </a:cubicBezTo>
                <a:cubicBezTo>
                  <a:pt x="9148664" y="5964725"/>
                  <a:pt x="9133784" y="5987435"/>
                  <a:pt x="9121135" y="6010890"/>
                </a:cubicBezTo>
                <a:cubicBezTo>
                  <a:pt x="9121228" y="6011388"/>
                  <a:pt x="9121042" y="6013378"/>
                  <a:pt x="9120577" y="6016858"/>
                </a:cubicBezTo>
                <a:cubicBezTo>
                  <a:pt x="9120112" y="6020339"/>
                  <a:pt x="9118810" y="6022328"/>
                  <a:pt x="9116670" y="6022826"/>
                </a:cubicBezTo>
                <a:cubicBezTo>
                  <a:pt x="9116114" y="6021749"/>
                  <a:pt x="9113880" y="6016941"/>
                  <a:pt x="9109974" y="6008404"/>
                </a:cubicBezTo>
                <a:cubicBezTo>
                  <a:pt x="9106069" y="5999867"/>
                  <a:pt x="9103836" y="5994065"/>
                  <a:pt x="9103278" y="5990999"/>
                </a:cubicBezTo>
                <a:cubicBezTo>
                  <a:pt x="9114439" y="5989341"/>
                  <a:pt x="9123367" y="5980722"/>
                  <a:pt x="9130064" y="5965139"/>
                </a:cubicBezTo>
                <a:cubicBezTo>
                  <a:pt x="9136760" y="5949557"/>
                  <a:pt x="9141224" y="5936959"/>
                  <a:pt x="9143457" y="5927345"/>
                </a:cubicBezTo>
                <a:cubicBezTo>
                  <a:pt x="9154524" y="5911266"/>
                  <a:pt x="9165870" y="5894689"/>
                  <a:pt x="9177496" y="5877615"/>
                </a:cubicBezTo>
                <a:cubicBezTo>
                  <a:pt x="9189122" y="5860542"/>
                  <a:pt x="9201585" y="5843965"/>
                  <a:pt x="9214884" y="5827886"/>
                </a:cubicBezTo>
                <a:cubicBezTo>
                  <a:pt x="9216186" y="5812552"/>
                  <a:pt x="9221394" y="5799457"/>
                  <a:pt x="9230510" y="5788599"/>
                </a:cubicBezTo>
                <a:cubicBezTo>
                  <a:pt x="9239624" y="5777742"/>
                  <a:pt x="9244832" y="5765640"/>
                  <a:pt x="9246134" y="5752297"/>
                </a:cubicBezTo>
                <a:lnTo>
                  <a:pt x="9277384" y="5764232"/>
                </a:lnTo>
                <a:lnTo>
                  <a:pt x="9259526" y="5792079"/>
                </a:lnTo>
                <a:lnTo>
                  <a:pt x="9277384" y="5827886"/>
                </a:lnTo>
                <a:cubicBezTo>
                  <a:pt x="9271804" y="5832527"/>
                  <a:pt x="9267339" y="5838163"/>
                  <a:pt x="9263991" y="5844793"/>
                </a:cubicBezTo>
                <a:cubicBezTo>
                  <a:pt x="9260642" y="5851424"/>
                  <a:pt x="9265108" y="5855071"/>
                  <a:pt x="9277384" y="5855734"/>
                </a:cubicBezTo>
                <a:cubicBezTo>
                  <a:pt x="9277290" y="5856065"/>
                  <a:pt x="9277476" y="5857391"/>
                  <a:pt x="9277942" y="5859712"/>
                </a:cubicBezTo>
                <a:cubicBezTo>
                  <a:pt x="9278407" y="5862033"/>
                  <a:pt x="9279709" y="5863359"/>
                  <a:pt x="9281848" y="5863691"/>
                </a:cubicBezTo>
                <a:cubicBezTo>
                  <a:pt x="9284638" y="5862033"/>
                  <a:pt x="9289102" y="5854408"/>
                  <a:pt x="9295241" y="5840815"/>
                </a:cubicBezTo>
                <a:cubicBezTo>
                  <a:pt x="9301379" y="5827223"/>
                  <a:pt x="9305844" y="5817607"/>
                  <a:pt x="9308634" y="5811972"/>
                </a:cubicBezTo>
                <a:lnTo>
                  <a:pt x="9322026" y="5807993"/>
                </a:lnTo>
                <a:lnTo>
                  <a:pt x="9322026" y="5827886"/>
                </a:lnTo>
                <a:cubicBezTo>
                  <a:pt x="9341930" y="5826560"/>
                  <a:pt x="9352346" y="5821255"/>
                  <a:pt x="9353276" y="5811972"/>
                </a:cubicBezTo>
                <a:lnTo>
                  <a:pt x="9370286" y="5796813"/>
                </a:lnTo>
                <a:lnTo>
                  <a:pt x="9358832" y="5818521"/>
                </a:lnTo>
                <a:cubicBezTo>
                  <a:pt x="9335023" y="5871235"/>
                  <a:pt x="9322374" y="5916987"/>
                  <a:pt x="9320886" y="5955776"/>
                </a:cubicBezTo>
                <a:cubicBezTo>
                  <a:pt x="9308424" y="5956771"/>
                  <a:pt x="9302100" y="5962738"/>
                  <a:pt x="9301914" y="5973678"/>
                </a:cubicBezTo>
                <a:cubicBezTo>
                  <a:pt x="9301727" y="5984618"/>
                  <a:pt x="9302100" y="5994566"/>
                  <a:pt x="9303030" y="6003516"/>
                </a:cubicBezTo>
                <a:lnTo>
                  <a:pt x="9285173" y="6039321"/>
                </a:lnTo>
                <a:cubicBezTo>
                  <a:pt x="9285173" y="6045538"/>
                  <a:pt x="9284056" y="6052003"/>
                  <a:pt x="9281825" y="6058716"/>
                </a:cubicBezTo>
                <a:cubicBezTo>
                  <a:pt x="9279592" y="6065429"/>
                  <a:pt x="9276244" y="6070899"/>
                  <a:pt x="9271780" y="6075126"/>
                </a:cubicBezTo>
                <a:lnTo>
                  <a:pt x="9258388" y="6114911"/>
                </a:lnTo>
                <a:lnTo>
                  <a:pt x="9271780" y="6118889"/>
                </a:lnTo>
                <a:cubicBezTo>
                  <a:pt x="9276244" y="6118723"/>
                  <a:pt x="9279592" y="6117066"/>
                  <a:pt x="9281825" y="6113916"/>
                </a:cubicBezTo>
                <a:cubicBezTo>
                  <a:pt x="9284056" y="6110766"/>
                  <a:pt x="9285173" y="6107119"/>
                  <a:pt x="9285173" y="6102976"/>
                </a:cubicBezTo>
                <a:cubicBezTo>
                  <a:pt x="9294474" y="6094688"/>
                  <a:pt x="9302658" y="6084411"/>
                  <a:pt x="9309726" y="6072143"/>
                </a:cubicBezTo>
                <a:cubicBezTo>
                  <a:pt x="9316794" y="6059877"/>
                  <a:pt x="9320515" y="6047610"/>
                  <a:pt x="9320886" y="6035343"/>
                </a:cubicBezTo>
                <a:cubicBezTo>
                  <a:pt x="9327304" y="6031117"/>
                  <a:pt x="9331210" y="6025646"/>
                  <a:pt x="9332606" y="6018932"/>
                </a:cubicBezTo>
                <a:cubicBezTo>
                  <a:pt x="9334000" y="6012219"/>
                  <a:pt x="9334559" y="6005754"/>
                  <a:pt x="9334279" y="5999538"/>
                </a:cubicBezTo>
                <a:cubicBezTo>
                  <a:pt x="9347858" y="5988845"/>
                  <a:pt x="9360878" y="5975419"/>
                  <a:pt x="9373342" y="5959257"/>
                </a:cubicBezTo>
                <a:cubicBezTo>
                  <a:pt x="9385804" y="5943095"/>
                  <a:pt x="9396593" y="5928673"/>
                  <a:pt x="9405707" y="5915992"/>
                </a:cubicBezTo>
                <a:cubicBezTo>
                  <a:pt x="9417334" y="5907870"/>
                  <a:pt x="9427564" y="5898255"/>
                  <a:pt x="9436398" y="5887148"/>
                </a:cubicBezTo>
                <a:cubicBezTo>
                  <a:pt x="9445234" y="5876042"/>
                  <a:pt x="9449884" y="5864439"/>
                  <a:pt x="9450350" y="5852338"/>
                </a:cubicBezTo>
                <a:lnTo>
                  <a:pt x="9468207" y="5840403"/>
                </a:lnTo>
                <a:lnTo>
                  <a:pt x="9468207" y="5808576"/>
                </a:lnTo>
                <a:cubicBezTo>
                  <a:pt x="9474810" y="5804183"/>
                  <a:pt x="9479460" y="5798050"/>
                  <a:pt x="9482158" y="5790176"/>
                </a:cubicBezTo>
                <a:cubicBezTo>
                  <a:pt x="9484854" y="5782302"/>
                  <a:pt x="9486157" y="5775175"/>
                  <a:pt x="9486064" y="5768792"/>
                </a:cubicBezTo>
                <a:lnTo>
                  <a:pt x="9517313" y="5752879"/>
                </a:lnTo>
                <a:cubicBezTo>
                  <a:pt x="9517220" y="5744590"/>
                  <a:pt x="9518522" y="5736302"/>
                  <a:pt x="9521219" y="5728014"/>
                </a:cubicBezTo>
                <a:cubicBezTo>
                  <a:pt x="9523916" y="5719725"/>
                  <a:pt x="9528566" y="5713427"/>
                  <a:pt x="9535170" y="5709116"/>
                </a:cubicBezTo>
                <a:cubicBezTo>
                  <a:pt x="9536472" y="5698673"/>
                  <a:pt x="9543912" y="5687732"/>
                  <a:pt x="9557492" y="5676295"/>
                </a:cubicBezTo>
                <a:cubicBezTo>
                  <a:pt x="9571070" y="5664857"/>
                  <a:pt x="9582975" y="5655906"/>
                  <a:pt x="9593206" y="5649441"/>
                </a:cubicBezTo>
                <a:lnTo>
                  <a:pt x="9593206" y="5637506"/>
                </a:lnTo>
                <a:cubicBezTo>
                  <a:pt x="9595716" y="5638418"/>
                  <a:pt x="9598506" y="5642562"/>
                  <a:pt x="9601576" y="5649938"/>
                </a:cubicBezTo>
                <a:cubicBezTo>
                  <a:pt x="9604644" y="5657314"/>
                  <a:pt x="9606320" y="5662453"/>
                  <a:pt x="9606598" y="5665354"/>
                </a:cubicBezTo>
                <a:lnTo>
                  <a:pt x="9593206" y="5697181"/>
                </a:lnTo>
                <a:cubicBezTo>
                  <a:pt x="9592834" y="5705138"/>
                  <a:pt x="9593578" y="5711106"/>
                  <a:pt x="9595437" y="5715084"/>
                </a:cubicBezTo>
                <a:cubicBezTo>
                  <a:pt x="9597298" y="5719062"/>
                  <a:pt x="9602506" y="5721051"/>
                  <a:pt x="9611062" y="5721051"/>
                </a:cubicBezTo>
                <a:lnTo>
                  <a:pt x="9624455" y="5721051"/>
                </a:lnTo>
                <a:lnTo>
                  <a:pt x="9624455" y="5677290"/>
                </a:lnTo>
                <a:cubicBezTo>
                  <a:pt x="9639522" y="5676129"/>
                  <a:pt x="9652915" y="5671488"/>
                  <a:pt x="9664633" y="5663365"/>
                </a:cubicBezTo>
                <a:cubicBezTo>
                  <a:pt x="9676352" y="5655243"/>
                  <a:pt x="9689745" y="5650601"/>
                  <a:pt x="9704811" y="5649441"/>
                </a:cubicBezTo>
                <a:cubicBezTo>
                  <a:pt x="9719413" y="5610735"/>
                  <a:pt x="9730388" y="5580730"/>
                  <a:pt x="9737736" y="5559430"/>
                </a:cubicBezTo>
                <a:cubicBezTo>
                  <a:pt x="9745083" y="5538129"/>
                  <a:pt x="9768334" y="5519066"/>
                  <a:pt x="9807489" y="5502241"/>
                </a:cubicBezTo>
                <a:lnTo>
                  <a:pt x="9807489" y="5450522"/>
                </a:lnTo>
                <a:cubicBezTo>
                  <a:pt x="9819115" y="5444306"/>
                  <a:pt x="9829346" y="5435852"/>
                  <a:pt x="9838180" y="5425160"/>
                </a:cubicBezTo>
                <a:cubicBezTo>
                  <a:pt x="9847016" y="5414468"/>
                  <a:pt x="9851666" y="5403030"/>
                  <a:pt x="9852132" y="5390847"/>
                </a:cubicBezTo>
                <a:cubicBezTo>
                  <a:pt x="9867104" y="5387862"/>
                  <a:pt x="9873988" y="5375927"/>
                  <a:pt x="9872778" y="5355041"/>
                </a:cubicBezTo>
                <a:cubicBezTo>
                  <a:pt x="9871570" y="5334154"/>
                  <a:pt x="9879568" y="5322219"/>
                  <a:pt x="9896774" y="5319236"/>
                </a:cubicBezTo>
                <a:cubicBezTo>
                  <a:pt x="9897518" y="5326696"/>
                  <a:pt x="9900494" y="5332663"/>
                  <a:pt x="9905702" y="5337138"/>
                </a:cubicBezTo>
                <a:cubicBezTo>
                  <a:pt x="9910910" y="5341614"/>
                  <a:pt x="9913886" y="5347582"/>
                  <a:pt x="9914631" y="5355041"/>
                </a:cubicBezTo>
                <a:cubicBezTo>
                  <a:pt x="9914724" y="5361340"/>
                  <a:pt x="9913422" y="5367639"/>
                  <a:pt x="9910725" y="5373938"/>
                </a:cubicBezTo>
                <a:cubicBezTo>
                  <a:pt x="9908028" y="5380238"/>
                  <a:pt x="9903378" y="5384547"/>
                  <a:pt x="9896774" y="5386868"/>
                </a:cubicBezTo>
                <a:cubicBezTo>
                  <a:pt x="9897332" y="5392670"/>
                  <a:pt x="9897332" y="5402948"/>
                  <a:pt x="9896774" y="5417700"/>
                </a:cubicBezTo>
                <a:cubicBezTo>
                  <a:pt x="9896216" y="5432453"/>
                  <a:pt x="9891751" y="5440742"/>
                  <a:pt x="9883382" y="5442565"/>
                </a:cubicBezTo>
                <a:cubicBezTo>
                  <a:pt x="9879475" y="5449693"/>
                  <a:pt x="9875010" y="5465275"/>
                  <a:pt x="9869988" y="5489311"/>
                </a:cubicBezTo>
                <a:cubicBezTo>
                  <a:pt x="9864966" y="5513347"/>
                  <a:pt x="9869430" y="5526940"/>
                  <a:pt x="9883382" y="5530089"/>
                </a:cubicBezTo>
                <a:lnTo>
                  <a:pt x="9869988" y="5561917"/>
                </a:lnTo>
                <a:cubicBezTo>
                  <a:pt x="9857340" y="5570536"/>
                  <a:pt x="9846923" y="5581145"/>
                  <a:pt x="9838738" y="5593744"/>
                </a:cubicBezTo>
                <a:lnTo>
                  <a:pt x="9838738" y="5629549"/>
                </a:lnTo>
                <a:lnTo>
                  <a:pt x="9807489" y="5649441"/>
                </a:lnTo>
                <a:lnTo>
                  <a:pt x="9807489" y="5689225"/>
                </a:lnTo>
                <a:lnTo>
                  <a:pt x="9789632" y="5709116"/>
                </a:lnTo>
                <a:lnTo>
                  <a:pt x="9807489" y="5709116"/>
                </a:lnTo>
                <a:lnTo>
                  <a:pt x="9789632" y="5748900"/>
                </a:lnTo>
                <a:cubicBezTo>
                  <a:pt x="9806745" y="5758266"/>
                  <a:pt x="9808233" y="5763405"/>
                  <a:pt x="9794096" y="5764316"/>
                </a:cubicBezTo>
                <a:cubicBezTo>
                  <a:pt x="9779960" y="5765228"/>
                  <a:pt x="9768055" y="5765394"/>
                  <a:pt x="9758383" y="5764814"/>
                </a:cubicBezTo>
                <a:cubicBezTo>
                  <a:pt x="9745734" y="5765477"/>
                  <a:pt x="9739782" y="5772107"/>
                  <a:pt x="9740526" y="5784706"/>
                </a:cubicBezTo>
                <a:cubicBezTo>
                  <a:pt x="9732434" y="5793657"/>
                  <a:pt x="9727412" y="5806587"/>
                  <a:pt x="9725458" y="5823495"/>
                </a:cubicBezTo>
                <a:cubicBezTo>
                  <a:pt x="9723505" y="5840403"/>
                  <a:pt x="9719598" y="5855322"/>
                  <a:pt x="9713740" y="5868252"/>
                </a:cubicBezTo>
                <a:lnTo>
                  <a:pt x="9749454" y="5880187"/>
                </a:lnTo>
                <a:lnTo>
                  <a:pt x="9776239" y="5844381"/>
                </a:lnTo>
                <a:cubicBezTo>
                  <a:pt x="9776704" y="5836341"/>
                  <a:pt x="9780238" y="5830539"/>
                  <a:pt x="9786842" y="5826975"/>
                </a:cubicBezTo>
                <a:cubicBezTo>
                  <a:pt x="9793445" y="5823411"/>
                  <a:pt x="9800327" y="5822583"/>
                  <a:pt x="9807489" y="5824489"/>
                </a:cubicBezTo>
                <a:cubicBezTo>
                  <a:pt x="9806745" y="5807912"/>
                  <a:pt x="9812698" y="5793325"/>
                  <a:pt x="9825346" y="5780727"/>
                </a:cubicBezTo>
                <a:lnTo>
                  <a:pt x="9825346" y="5748900"/>
                </a:lnTo>
                <a:cubicBezTo>
                  <a:pt x="9834274" y="5741109"/>
                  <a:pt x="9840970" y="5732821"/>
                  <a:pt x="9845435" y="5724035"/>
                </a:cubicBezTo>
                <a:cubicBezTo>
                  <a:pt x="9849900" y="5715250"/>
                  <a:pt x="9852132" y="5704972"/>
                  <a:pt x="9852132" y="5693203"/>
                </a:cubicBezTo>
                <a:lnTo>
                  <a:pt x="9874452" y="5665354"/>
                </a:lnTo>
                <a:lnTo>
                  <a:pt x="9883382" y="5617613"/>
                </a:lnTo>
                <a:cubicBezTo>
                  <a:pt x="9885706" y="5615376"/>
                  <a:pt x="9888868" y="5612890"/>
                  <a:pt x="9892868" y="5610154"/>
                </a:cubicBezTo>
                <a:cubicBezTo>
                  <a:pt x="9896867" y="5607419"/>
                  <a:pt x="9901144" y="5605927"/>
                  <a:pt x="9905702" y="5605679"/>
                </a:cubicBezTo>
                <a:cubicBezTo>
                  <a:pt x="9915096" y="5607419"/>
                  <a:pt x="9916398" y="5615873"/>
                  <a:pt x="9909608" y="5631041"/>
                </a:cubicBezTo>
                <a:cubicBezTo>
                  <a:pt x="9902819" y="5646208"/>
                  <a:pt x="9898542" y="5657646"/>
                  <a:pt x="9896774" y="5665354"/>
                </a:cubicBezTo>
                <a:lnTo>
                  <a:pt x="9936952" y="5665354"/>
                </a:lnTo>
                <a:lnTo>
                  <a:pt x="9932488" y="5649441"/>
                </a:lnTo>
                <a:cubicBezTo>
                  <a:pt x="9932860" y="5643556"/>
                  <a:pt x="9935464" y="5639413"/>
                  <a:pt x="9940300" y="5637008"/>
                </a:cubicBezTo>
                <a:cubicBezTo>
                  <a:pt x="9945136" y="5634605"/>
                  <a:pt x="9949973" y="5633444"/>
                  <a:pt x="9954809" y="5633527"/>
                </a:cubicBezTo>
                <a:cubicBezTo>
                  <a:pt x="9959366" y="5629300"/>
                  <a:pt x="9964761" y="5624825"/>
                  <a:pt x="9970992" y="5620101"/>
                </a:cubicBezTo>
                <a:cubicBezTo>
                  <a:pt x="9977222" y="5615376"/>
                  <a:pt x="9983734" y="5611895"/>
                  <a:pt x="9990522" y="5609657"/>
                </a:cubicBezTo>
                <a:lnTo>
                  <a:pt x="10003915" y="5577830"/>
                </a:lnTo>
                <a:lnTo>
                  <a:pt x="10048558" y="5573852"/>
                </a:lnTo>
                <a:lnTo>
                  <a:pt x="10066415" y="5565894"/>
                </a:lnTo>
                <a:cubicBezTo>
                  <a:pt x="10074786" y="5565646"/>
                  <a:pt x="10079250" y="5563160"/>
                  <a:pt x="10079808" y="5558435"/>
                </a:cubicBezTo>
                <a:cubicBezTo>
                  <a:pt x="10080366" y="5553711"/>
                  <a:pt x="10080366" y="5548241"/>
                  <a:pt x="10079808" y="5542025"/>
                </a:cubicBezTo>
                <a:cubicBezTo>
                  <a:pt x="10080552" y="5538046"/>
                  <a:pt x="10083528" y="5534068"/>
                  <a:pt x="10088736" y="5530089"/>
                </a:cubicBezTo>
                <a:cubicBezTo>
                  <a:pt x="10091154" y="5527189"/>
                  <a:pt x="10094130" y="5522050"/>
                  <a:pt x="10097665" y="5514674"/>
                </a:cubicBezTo>
                <a:cubicBezTo>
                  <a:pt x="10101198" y="5507297"/>
                  <a:pt x="10104176" y="5503152"/>
                  <a:pt x="10106593" y="5502241"/>
                </a:cubicBezTo>
                <a:cubicBezTo>
                  <a:pt x="10108732" y="5502572"/>
                  <a:pt x="10110034" y="5503899"/>
                  <a:pt x="10110500" y="5506219"/>
                </a:cubicBezTo>
                <a:cubicBezTo>
                  <a:pt x="10110964" y="5508540"/>
                  <a:pt x="10111150" y="5509867"/>
                  <a:pt x="10111058" y="5510198"/>
                </a:cubicBezTo>
                <a:cubicBezTo>
                  <a:pt x="10109756" y="5527852"/>
                  <a:pt x="10104547" y="5544262"/>
                  <a:pt x="10095432" y="5559430"/>
                </a:cubicBezTo>
                <a:cubicBezTo>
                  <a:pt x="10086318" y="5574597"/>
                  <a:pt x="10081110" y="5590014"/>
                  <a:pt x="10079808" y="5605679"/>
                </a:cubicBezTo>
                <a:cubicBezTo>
                  <a:pt x="10079808" y="5613636"/>
                  <a:pt x="10084272" y="5617613"/>
                  <a:pt x="10093200" y="5617613"/>
                </a:cubicBezTo>
                <a:lnTo>
                  <a:pt x="10111058" y="5649441"/>
                </a:lnTo>
                <a:lnTo>
                  <a:pt x="10142308" y="5625571"/>
                </a:lnTo>
                <a:cubicBezTo>
                  <a:pt x="10143052" y="5616370"/>
                  <a:pt x="10146027" y="5608911"/>
                  <a:pt x="10151236" y="5603192"/>
                </a:cubicBezTo>
                <a:cubicBezTo>
                  <a:pt x="10156444" y="5597474"/>
                  <a:pt x="10159420" y="5589019"/>
                  <a:pt x="10160164" y="5577830"/>
                </a:cubicBezTo>
                <a:lnTo>
                  <a:pt x="10178021" y="5577830"/>
                </a:lnTo>
                <a:cubicBezTo>
                  <a:pt x="10191693" y="5575841"/>
                  <a:pt x="10195598" y="5567884"/>
                  <a:pt x="10189740" y="5553960"/>
                </a:cubicBezTo>
                <a:cubicBezTo>
                  <a:pt x="10183880" y="5540035"/>
                  <a:pt x="10193366" y="5532079"/>
                  <a:pt x="10218198" y="5530089"/>
                </a:cubicBezTo>
                <a:cubicBezTo>
                  <a:pt x="10235312" y="5510861"/>
                  <a:pt x="10254657" y="5493621"/>
                  <a:pt x="10276234" y="5478371"/>
                </a:cubicBezTo>
                <a:cubicBezTo>
                  <a:pt x="10276792" y="5462788"/>
                  <a:pt x="10281256" y="5449196"/>
                  <a:pt x="10289626" y="5437592"/>
                </a:cubicBezTo>
                <a:cubicBezTo>
                  <a:pt x="10297998" y="5425988"/>
                  <a:pt x="10306926" y="5414385"/>
                  <a:pt x="10316412" y="5402781"/>
                </a:cubicBezTo>
                <a:cubicBezTo>
                  <a:pt x="10319947" y="5429470"/>
                  <a:pt x="10319574" y="5449693"/>
                  <a:pt x="10315296" y="5463451"/>
                </a:cubicBezTo>
                <a:cubicBezTo>
                  <a:pt x="10311018" y="5477211"/>
                  <a:pt x="10308414" y="5491467"/>
                  <a:pt x="10307484" y="5506219"/>
                </a:cubicBezTo>
                <a:lnTo>
                  <a:pt x="10330604" y="5506219"/>
                </a:lnTo>
                <a:lnTo>
                  <a:pt x="10323572" y="5535766"/>
                </a:lnTo>
                <a:lnTo>
                  <a:pt x="10310179" y="5563615"/>
                </a:lnTo>
                <a:cubicBezTo>
                  <a:pt x="10301900" y="5566599"/>
                  <a:pt x="10290554" y="5580523"/>
                  <a:pt x="10276139" y="5605388"/>
                </a:cubicBezTo>
                <a:cubicBezTo>
                  <a:pt x="10261723" y="5630253"/>
                  <a:pt x="10253724" y="5648155"/>
                  <a:pt x="10252144" y="5659095"/>
                </a:cubicBezTo>
                <a:cubicBezTo>
                  <a:pt x="10241355" y="5660339"/>
                  <a:pt x="10235030" y="5666804"/>
                  <a:pt x="10233171" y="5678490"/>
                </a:cubicBezTo>
                <a:cubicBezTo>
                  <a:pt x="10231310" y="5690177"/>
                  <a:pt x="10231682" y="5699625"/>
                  <a:pt x="10234286" y="5706836"/>
                </a:cubicBezTo>
                <a:cubicBezTo>
                  <a:pt x="10229822" y="5711229"/>
                  <a:pt x="10226474" y="5717362"/>
                  <a:pt x="10224242" y="5725236"/>
                </a:cubicBezTo>
                <a:cubicBezTo>
                  <a:pt x="10222010" y="5733110"/>
                  <a:pt x="10220894" y="5740238"/>
                  <a:pt x="10220894" y="5746620"/>
                </a:cubicBezTo>
                <a:lnTo>
                  <a:pt x="10207501" y="5766512"/>
                </a:lnTo>
                <a:lnTo>
                  <a:pt x="10189644" y="5778447"/>
                </a:lnTo>
                <a:lnTo>
                  <a:pt x="10149466" y="5901776"/>
                </a:lnTo>
                <a:lnTo>
                  <a:pt x="10153930" y="5921669"/>
                </a:lnTo>
                <a:cubicBezTo>
                  <a:pt x="10154024" y="5927802"/>
                  <a:pt x="10152721" y="5933437"/>
                  <a:pt x="10150024" y="5938576"/>
                </a:cubicBezTo>
                <a:cubicBezTo>
                  <a:pt x="10147327" y="5943715"/>
                  <a:pt x="10142676" y="5947362"/>
                  <a:pt x="10136073" y="5949517"/>
                </a:cubicBezTo>
                <a:lnTo>
                  <a:pt x="10113752" y="5989301"/>
                </a:lnTo>
                <a:cubicBezTo>
                  <a:pt x="10113008" y="5999495"/>
                  <a:pt x="10110032" y="6005960"/>
                  <a:pt x="10104824" y="6008695"/>
                </a:cubicBezTo>
                <a:cubicBezTo>
                  <a:pt x="10099615" y="6011431"/>
                  <a:pt x="10096639" y="6020879"/>
                  <a:pt x="10095896" y="6037042"/>
                </a:cubicBezTo>
                <a:cubicBezTo>
                  <a:pt x="10095988" y="6043258"/>
                  <a:pt x="10094686" y="6048728"/>
                  <a:pt x="10091989" y="6053452"/>
                </a:cubicBezTo>
                <a:cubicBezTo>
                  <a:pt x="10089292" y="6058176"/>
                  <a:pt x="10084642" y="6060663"/>
                  <a:pt x="10078038" y="6060911"/>
                </a:cubicBezTo>
                <a:cubicBezTo>
                  <a:pt x="10077480" y="6074504"/>
                  <a:pt x="10075248" y="6087103"/>
                  <a:pt x="10071342" y="6098706"/>
                </a:cubicBezTo>
                <a:cubicBezTo>
                  <a:pt x="10067436" y="6110310"/>
                  <a:pt x="10065204" y="6122908"/>
                  <a:pt x="10064646" y="6136501"/>
                </a:cubicBezTo>
                <a:cubicBezTo>
                  <a:pt x="10036372" y="6167333"/>
                  <a:pt x="10010331" y="6209106"/>
                  <a:pt x="9986521" y="6261819"/>
                </a:cubicBezTo>
                <a:cubicBezTo>
                  <a:pt x="9962712" y="6314533"/>
                  <a:pt x="9950063" y="6360284"/>
                  <a:pt x="9948575" y="6399073"/>
                </a:cubicBezTo>
                <a:cubicBezTo>
                  <a:pt x="9936112" y="6400068"/>
                  <a:pt x="9929788" y="6406036"/>
                  <a:pt x="9929602" y="6416976"/>
                </a:cubicBezTo>
                <a:cubicBezTo>
                  <a:pt x="9929416" y="6427916"/>
                  <a:pt x="9929788" y="6437863"/>
                  <a:pt x="9930718" y="6446814"/>
                </a:cubicBezTo>
                <a:lnTo>
                  <a:pt x="9912862" y="6482619"/>
                </a:lnTo>
                <a:cubicBezTo>
                  <a:pt x="9912862" y="6488836"/>
                  <a:pt x="9911745" y="6495301"/>
                  <a:pt x="9909514" y="6502014"/>
                </a:cubicBezTo>
                <a:cubicBezTo>
                  <a:pt x="9907280" y="6508727"/>
                  <a:pt x="9903932" y="6514197"/>
                  <a:pt x="9899469" y="6518424"/>
                </a:cubicBezTo>
                <a:lnTo>
                  <a:pt x="9886076" y="6558209"/>
                </a:lnTo>
                <a:lnTo>
                  <a:pt x="9899469" y="6562187"/>
                </a:lnTo>
                <a:cubicBezTo>
                  <a:pt x="9903932" y="6562021"/>
                  <a:pt x="9907280" y="6560363"/>
                  <a:pt x="9909514" y="6557214"/>
                </a:cubicBezTo>
                <a:cubicBezTo>
                  <a:pt x="9911745" y="6554064"/>
                  <a:pt x="9912862" y="6550417"/>
                  <a:pt x="9912862" y="6546274"/>
                </a:cubicBezTo>
                <a:cubicBezTo>
                  <a:pt x="9922162" y="6537985"/>
                  <a:pt x="9930346" y="6527708"/>
                  <a:pt x="9937414" y="6515440"/>
                </a:cubicBezTo>
                <a:cubicBezTo>
                  <a:pt x="9944483" y="6503174"/>
                  <a:pt x="9948204" y="6490907"/>
                  <a:pt x="9948575" y="6478641"/>
                </a:cubicBezTo>
                <a:cubicBezTo>
                  <a:pt x="9954992" y="6474414"/>
                  <a:pt x="9958899" y="6468944"/>
                  <a:pt x="9960294" y="6462230"/>
                </a:cubicBezTo>
                <a:cubicBezTo>
                  <a:pt x="9961689" y="6455517"/>
                  <a:pt x="9962248" y="6449052"/>
                  <a:pt x="9961968" y="6442836"/>
                </a:cubicBezTo>
                <a:cubicBezTo>
                  <a:pt x="9975547" y="6432143"/>
                  <a:pt x="9988567" y="6418717"/>
                  <a:pt x="10001030" y="6402555"/>
                </a:cubicBezTo>
                <a:cubicBezTo>
                  <a:pt x="10013492" y="6386393"/>
                  <a:pt x="10024282" y="6371970"/>
                  <a:pt x="10033396" y="6359289"/>
                </a:cubicBezTo>
                <a:cubicBezTo>
                  <a:pt x="10045022" y="6351168"/>
                  <a:pt x="10055252" y="6341552"/>
                  <a:pt x="10064087" y="6330446"/>
                </a:cubicBezTo>
                <a:cubicBezTo>
                  <a:pt x="10072922" y="6319340"/>
                  <a:pt x="10077572" y="6307737"/>
                  <a:pt x="10078038" y="6295635"/>
                </a:cubicBezTo>
                <a:lnTo>
                  <a:pt x="10095896" y="6283700"/>
                </a:lnTo>
                <a:lnTo>
                  <a:pt x="10095896" y="6251874"/>
                </a:lnTo>
                <a:cubicBezTo>
                  <a:pt x="10102498" y="6247481"/>
                  <a:pt x="10107149" y="6241347"/>
                  <a:pt x="10109846" y="6233474"/>
                </a:cubicBezTo>
                <a:cubicBezTo>
                  <a:pt x="10112543" y="6225599"/>
                  <a:pt x="10113846" y="6218472"/>
                  <a:pt x="10113752" y="6212090"/>
                </a:cubicBezTo>
                <a:lnTo>
                  <a:pt x="10145002" y="6196176"/>
                </a:lnTo>
                <a:cubicBezTo>
                  <a:pt x="10144908" y="6187888"/>
                  <a:pt x="10146210" y="6179600"/>
                  <a:pt x="10148908" y="6171311"/>
                </a:cubicBezTo>
                <a:cubicBezTo>
                  <a:pt x="10151605" y="6163023"/>
                  <a:pt x="10156255" y="6156724"/>
                  <a:pt x="10162858" y="6152414"/>
                </a:cubicBezTo>
                <a:cubicBezTo>
                  <a:pt x="10164160" y="6141971"/>
                  <a:pt x="10171601" y="6131030"/>
                  <a:pt x="10185180" y="6119592"/>
                </a:cubicBezTo>
                <a:cubicBezTo>
                  <a:pt x="10198758" y="6108155"/>
                  <a:pt x="10210664" y="6099203"/>
                  <a:pt x="10220894" y="6092738"/>
                </a:cubicBezTo>
                <a:lnTo>
                  <a:pt x="10220894" y="6080803"/>
                </a:lnTo>
                <a:cubicBezTo>
                  <a:pt x="10223405" y="6081715"/>
                  <a:pt x="10226195" y="6085860"/>
                  <a:pt x="10229264" y="6093236"/>
                </a:cubicBezTo>
                <a:cubicBezTo>
                  <a:pt x="10232333" y="6100612"/>
                  <a:pt x="10234008" y="6105751"/>
                  <a:pt x="10234286" y="6108652"/>
                </a:cubicBezTo>
                <a:lnTo>
                  <a:pt x="10220894" y="6140479"/>
                </a:lnTo>
                <a:cubicBezTo>
                  <a:pt x="10220522" y="6148436"/>
                  <a:pt x="10221266" y="6154404"/>
                  <a:pt x="10223126" y="6158381"/>
                </a:cubicBezTo>
                <a:cubicBezTo>
                  <a:pt x="10224986" y="6162360"/>
                  <a:pt x="10230194" y="6164349"/>
                  <a:pt x="10238751" y="6164349"/>
                </a:cubicBezTo>
                <a:lnTo>
                  <a:pt x="10252144" y="6164349"/>
                </a:lnTo>
                <a:lnTo>
                  <a:pt x="10252144" y="6120587"/>
                </a:lnTo>
                <a:cubicBezTo>
                  <a:pt x="10267210" y="6119427"/>
                  <a:pt x="10280604" y="6114785"/>
                  <a:pt x="10292322" y="6106662"/>
                </a:cubicBezTo>
                <a:cubicBezTo>
                  <a:pt x="10304040" y="6098540"/>
                  <a:pt x="10317434" y="6093899"/>
                  <a:pt x="10332500" y="6092738"/>
                </a:cubicBezTo>
                <a:cubicBezTo>
                  <a:pt x="10347102" y="6054032"/>
                  <a:pt x="10358076" y="6024028"/>
                  <a:pt x="10365424" y="6002728"/>
                </a:cubicBezTo>
                <a:cubicBezTo>
                  <a:pt x="10372772" y="5981427"/>
                  <a:pt x="10396022" y="5962364"/>
                  <a:pt x="10435178" y="5945539"/>
                </a:cubicBezTo>
                <a:lnTo>
                  <a:pt x="10435178" y="5893820"/>
                </a:lnTo>
                <a:cubicBezTo>
                  <a:pt x="10446804" y="5887603"/>
                  <a:pt x="10457034" y="5879149"/>
                  <a:pt x="10465869" y="5868457"/>
                </a:cubicBezTo>
                <a:cubicBezTo>
                  <a:pt x="10474704" y="5857766"/>
                  <a:pt x="10479354" y="5846328"/>
                  <a:pt x="10479820" y="5834145"/>
                </a:cubicBezTo>
                <a:cubicBezTo>
                  <a:pt x="10494793" y="5831160"/>
                  <a:pt x="10501676" y="5819225"/>
                  <a:pt x="10500467" y="5798339"/>
                </a:cubicBezTo>
                <a:cubicBezTo>
                  <a:pt x="10499258" y="5777452"/>
                  <a:pt x="10507256" y="5765517"/>
                  <a:pt x="10524462" y="5762533"/>
                </a:cubicBezTo>
                <a:cubicBezTo>
                  <a:pt x="10525206" y="5769993"/>
                  <a:pt x="10528182" y="5775961"/>
                  <a:pt x="10533390" y="5780436"/>
                </a:cubicBezTo>
                <a:cubicBezTo>
                  <a:pt x="10538599" y="5784912"/>
                  <a:pt x="10541574" y="5790880"/>
                  <a:pt x="10542320" y="5798339"/>
                </a:cubicBezTo>
                <a:cubicBezTo>
                  <a:pt x="10542412" y="5804638"/>
                  <a:pt x="10541110" y="5810937"/>
                  <a:pt x="10538414" y="5817236"/>
                </a:cubicBezTo>
                <a:cubicBezTo>
                  <a:pt x="10535716" y="5823535"/>
                  <a:pt x="10531066" y="5827845"/>
                  <a:pt x="10524462" y="5830166"/>
                </a:cubicBezTo>
                <a:cubicBezTo>
                  <a:pt x="10525020" y="5835968"/>
                  <a:pt x="10525020" y="5846245"/>
                  <a:pt x="10524462" y="5860998"/>
                </a:cubicBezTo>
                <a:cubicBezTo>
                  <a:pt x="10523904" y="5875751"/>
                  <a:pt x="10519440" y="5884039"/>
                  <a:pt x="10511070" y="5885863"/>
                </a:cubicBezTo>
                <a:cubicBezTo>
                  <a:pt x="10507164" y="5892991"/>
                  <a:pt x="10502699" y="5908572"/>
                  <a:pt x="10497677" y="5932609"/>
                </a:cubicBezTo>
                <a:cubicBezTo>
                  <a:pt x="10492654" y="5956645"/>
                  <a:pt x="10497119" y="5970238"/>
                  <a:pt x="10511070" y="5973387"/>
                </a:cubicBezTo>
                <a:lnTo>
                  <a:pt x="10497677" y="6005214"/>
                </a:lnTo>
                <a:cubicBezTo>
                  <a:pt x="10485028" y="6013834"/>
                  <a:pt x="10474612" y="6024443"/>
                  <a:pt x="10466427" y="6037042"/>
                </a:cubicBezTo>
                <a:lnTo>
                  <a:pt x="10466427" y="6072847"/>
                </a:lnTo>
                <a:lnTo>
                  <a:pt x="10435178" y="6092738"/>
                </a:lnTo>
                <a:lnTo>
                  <a:pt x="10435178" y="6132522"/>
                </a:lnTo>
                <a:lnTo>
                  <a:pt x="10417320" y="6152414"/>
                </a:lnTo>
                <a:lnTo>
                  <a:pt x="10435178" y="6152414"/>
                </a:lnTo>
                <a:lnTo>
                  <a:pt x="10417320" y="6192198"/>
                </a:lnTo>
                <a:cubicBezTo>
                  <a:pt x="10434434" y="6201564"/>
                  <a:pt x="10435921" y="6206703"/>
                  <a:pt x="10421784" y="6207614"/>
                </a:cubicBezTo>
                <a:cubicBezTo>
                  <a:pt x="10407648" y="6208526"/>
                  <a:pt x="10395744" y="6208692"/>
                  <a:pt x="10386072" y="6208111"/>
                </a:cubicBezTo>
                <a:cubicBezTo>
                  <a:pt x="10373422" y="6208774"/>
                  <a:pt x="10367470" y="6215405"/>
                  <a:pt x="10368214" y="6228004"/>
                </a:cubicBezTo>
                <a:cubicBezTo>
                  <a:pt x="10360122" y="6236955"/>
                  <a:pt x="10355100" y="6249885"/>
                  <a:pt x="10353147" y="6266793"/>
                </a:cubicBezTo>
                <a:cubicBezTo>
                  <a:pt x="10351194" y="6283700"/>
                  <a:pt x="10347287" y="6298619"/>
                  <a:pt x="10341428" y="6311549"/>
                </a:cubicBezTo>
                <a:lnTo>
                  <a:pt x="10377142" y="6323484"/>
                </a:lnTo>
                <a:lnTo>
                  <a:pt x="10403928" y="6287679"/>
                </a:lnTo>
                <a:cubicBezTo>
                  <a:pt x="10404393" y="6279639"/>
                  <a:pt x="10407926" y="6273837"/>
                  <a:pt x="10414530" y="6270273"/>
                </a:cubicBezTo>
                <a:cubicBezTo>
                  <a:pt x="10421134" y="6266709"/>
                  <a:pt x="10428016" y="6265881"/>
                  <a:pt x="10435178" y="6267787"/>
                </a:cubicBezTo>
                <a:cubicBezTo>
                  <a:pt x="10434434" y="6251210"/>
                  <a:pt x="10440386" y="6236623"/>
                  <a:pt x="10453034" y="6224025"/>
                </a:cubicBezTo>
                <a:lnTo>
                  <a:pt x="10453034" y="6192198"/>
                </a:lnTo>
                <a:cubicBezTo>
                  <a:pt x="10461962" y="6184407"/>
                  <a:pt x="10468659" y="6176118"/>
                  <a:pt x="10473124" y="6167333"/>
                </a:cubicBezTo>
                <a:cubicBezTo>
                  <a:pt x="10477588" y="6158548"/>
                  <a:pt x="10479820" y="6148270"/>
                  <a:pt x="10479820" y="6136501"/>
                </a:cubicBezTo>
                <a:lnTo>
                  <a:pt x="10502140" y="6108652"/>
                </a:lnTo>
                <a:lnTo>
                  <a:pt x="10511070" y="6060911"/>
                </a:lnTo>
                <a:cubicBezTo>
                  <a:pt x="10513394" y="6058674"/>
                  <a:pt x="10516557" y="6056187"/>
                  <a:pt x="10520556" y="6053452"/>
                </a:cubicBezTo>
                <a:cubicBezTo>
                  <a:pt x="10524556" y="6050716"/>
                  <a:pt x="10528833" y="6049225"/>
                  <a:pt x="10533390" y="6048977"/>
                </a:cubicBezTo>
                <a:cubicBezTo>
                  <a:pt x="10542784" y="6050716"/>
                  <a:pt x="10544086" y="6059170"/>
                  <a:pt x="10537297" y="6074338"/>
                </a:cubicBezTo>
                <a:cubicBezTo>
                  <a:pt x="10530508" y="6089505"/>
                  <a:pt x="10526230" y="6100944"/>
                  <a:pt x="10524462" y="6108652"/>
                </a:cubicBezTo>
                <a:lnTo>
                  <a:pt x="10564640" y="6108652"/>
                </a:lnTo>
                <a:lnTo>
                  <a:pt x="10560176" y="6092738"/>
                </a:lnTo>
                <a:cubicBezTo>
                  <a:pt x="10560548" y="6086854"/>
                  <a:pt x="10563152" y="6082710"/>
                  <a:pt x="10567988" y="6080306"/>
                </a:cubicBezTo>
                <a:cubicBezTo>
                  <a:pt x="10572824" y="6077902"/>
                  <a:pt x="10577662" y="6076742"/>
                  <a:pt x="10582498" y="6076825"/>
                </a:cubicBezTo>
                <a:cubicBezTo>
                  <a:pt x="10587055" y="6072598"/>
                  <a:pt x="10592449" y="6068123"/>
                  <a:pt x="10598680" y="6063398"/>
                </a:cubicBezTo>
                <a:cubicBezTo>
                  <a:pt x="10604911" y="6058674"/>
                  <a:pt x="10611422" y="6055193"/>
                  <a:pt x="10618211" y="6052955"/>
                </a:cubicBezTo>
                <a:lnTo>
                  <a:pt x="10631604" y="6021128"/>
                </a:lnTo>
                <a:lnTo>
                  <a:pt x="10676246" y="6017149"/>
                </a:lnTo>
                <a:lnTo>
                  <a:pt x="10694104" y="6009192"/>
                </a:lnTo>
                <a:cubicBezTo>
                  <a:pt x="10702474" y="6008944"/>
                  <a:pt x="10706938" y="6006457"/>
                  <a:pt x="10707496" y="6001733"/>
                </a:cubicBezTo>
                <a:cubicBezTo>
                  <a:pt x="10708054" y="5997009"/>
                  <a:pt x="10708054" y="5991539"/>
                  <a:pt x="10707496" y="5985323"/>
                </a:cubicBezTo>
                <a:cubicBezTo>
                  <a:pt x="10708240" y="5981344"/>
                  <a:pt x="10711216" y="5977365"/>
                  <a:pt x="10716424" y="5973387"/>
                </a:cubicBezTo>
                <a:cubicBezTo>
                  <a:pt x="10718842" y="5970487"/>
                  <a:pt x="10721818" y="5965348"/>
                  <a:pt x="10725354" y="5957971"/>
                </a:cubicBezTo>
                <a:cubicBezTo>
                  <a:pt x="10728887" y="5950594"/>
                  <a:pt x="10731864" y="5946450"/>
                  <a:pt x="10734282" y="5945539"/>
                </a:cubicBezTo>
                <a:cubicBezTo>
                  <a:pt x="10736420" y="5945870"/>
                  <a:pt x="10737722" y="5947197"/>
                  <a:pt x="10738188" y="5949517"/>
                </a:cubicBezTo>
                <a:cubicBezTo>
                  <a:pt x="10738653" y="5951837"/>
                  <a:pt x="10738839" y="5953164"/>
                  <a:pt x="10738746" y="5953495"/>
                </a:cubicBezTo>
                <a:cubicBezTo>
                  <a:pt x="10737444" y="5971150"/>
                  <a:pt x="10732236" y="5987560"/>
                  <a:pt x="10723120" y="6002728"/>
                </a:cubicBezTo>
                <a:cubicBezTo>
                  <a:pt x="10714006" y="6017895"/>
                  <a:pt x="10708798" y="6033311"/>
                  <a:pt x="10707496" y="6048977"/>
                </a:cubicBezTo>
                <a:cubicBezTo>
                  <a:pt x="10707496" y="6056933"/>
                  <a:pt x="10711960" y="6060911"/>
                  <a:pt x="10720888" y="6060911"/>
                </a:cubicBezTo>
                <a:lnTo>
                  <a:pt x="10738746" y="6092738"/>
                </a:lnTo>
                <a:lnTo>
                  <a:pt x="10769996" y="6068868"/>
                </a:lnTo>
                <a:cubicBezTo>
                  <a:pt x="10770740" y="6059668"/>
                  <a:pt x="10773716" y="6052209"/>
                  <a:pt x="10778924" y="6046490"/>
                </a:cubicBezTo>
                <a:cubicBezTo>
                  <a:pt x="10784132" y="6040771"/>
                  <a:pt x="10787108" y="6032316"/>
                  <a:pt x="10787852" y="6021128"/>
                </a:cubicBezTo>
                <a:lnTo>
                  <a:pt x="10805710" y="6021128"/>
                </a:lnTo>
                <a:cubicBezTo>
                  <a:pt x="10819382" y="6019138"/>
                  <a:pt x="10823287" y="6011182"/>
                  <a:pt x="10817428" y="5997258"/>
                </a:cubicBezTo>
                <a:cubicBezTo>
                  <a:pt x="10811569" y="5983333"/>
                  <a:pt x="10821055" y="5975377"/>
                  <a:pt x="10845887" y="5973387"/>
                </a:cubicBezTo>
                <a:cubicBezTo>
                  <a:pt x="10863000" y="5954158"/>
                  <a:pt x="10882346" y="5936919"/>
                  <a:pt x="10903922" y="5921669"/>
                </a:cubicBezTo>
                <a:cubicBezTo>
                  <a:pt x="10904480" y="5906086"/>
                  <a:pt x="10908945" y="5892494"/>
                  <a:pt x="10917315" y="5880890"/>
                </a:cubicBezTo>
                <a:cubicBezTo>
                  <a:pt x="10925686" y="5869286"/>
                  <a:pt x="10934614" y="5857683"/>
                  <a:pt x="10944100" y="5846079"/>
                </a:cubicBezTo>
                <a:cubicBezTo>
                  <a:pt x="10947636" y="5872767"/>
                  <a:pt x="10947263" y="5892991"/>
                  <a:pt x="10942985" y="5906749"/>
                </a:cubicBezTo>
                <a:cubicBezTo>
                  <a:pt x="10938706" y="5920508"/>
                  <a:pt x="10936102" y="5934764"/>
                  <a:pt x="10935172" y="5949517"/>
                </a:cubicBezTo>
                <a:lnTo>
                  <a:pt x="10966422" y="5949517"/>
                </a:lnTo>
                <a:lnTo>
                  <a:pt x="11015528" y="5925647"/>
                </a:lnTo>
                <a:cubicBezTo>
                  <a:pt x="11012831" y="5923492"/>
                  <a:pt x="11009298" y="5920839"/>
                  <a:pt x="11004926" y="5917690"/>
                </a:cubicBezTo>
                <a:cubicBezTo>
                  <a:pt x="11000555" y="5914541"/>
                  <a:pt x="10998136" y="5911888"/>
                  <a:pt x="10997672" y="5909733"/>
                </a:cubicBezTo>
                <a:cubicBezTo>
                  <a:pt x="10998136" y="5905921"/>
                  <a:pt x="11000555" y="5903600"/>
                  <a:pt x="11004926" y="5902771"/>
                </a:cubicBezTo>
                <a:cubicBezTo>
                  <a:pt x="11009298" y="5901942"/>
                  <a:pt x="11012831" y="5901611"/>
                  <a:pt x="11015528" y="5901776"/>
                </a:cubicBezTo>
                <a:lnTo>
                  <a:pt x="11046778" y="5822209"/>
                </a:lnTo>
                <a:cubicBezTo>
                  <a:pt x="11063892" y="5801654"/>
                  <a:pt x="11083236" y="5783089"/>
                  <a:pt x="11104814" y="5766512"/>
                </a:cubicBezTo>
                <a:cubicBezTo>
                  <a:pt x="11109836" y="5752754"/>
                  <a:pt x="11115416" y="5739492"/>
                  <a:pt x="11121554" y="5726728"/>
                </a:cubicBezTo>
                <a:cubicBezTo>
                  <a:pt x="11127694" y="5713964"/>
                  <a:pt x="11131040" y="5700703"/>
                  <a:pt x="11131598" y="5686944"/>
                </a:cubicBezTo>
                <a:cubicBezTo>
                  <a:pt x="11136436" y="5671860"/>
                  <a:pt x="11144620" y="5654288"/>
                  <a:pt x="11156152" y="5634230"/>
                </a:cubicBezTo>
                <a:cubicBezTo>
                  <a:pt x="11167684" y="5614173"/>
                  <a:pt x="11180334" y="5598592"/>
                  <a:pt x="11194098" y="5587485"/>
                </a:cubicBezTo>
                <a:lnTo>
                  <a:pt x="11207491" y="5503939"/>
                </a:lnTo>
                <a:lnTo>
                  <a:pt x="11229812" y="5484047"/>
                </a:lnTo>
                <a:lnTo>
                  <a:pt x="11247669" y="5503939"/>
                </a:lnTo>
                <a:lnTo>
                  <a:pt x="11252134" y="5519852"/>
                </a:lnTo>
                <a:lnTo>
                  <a:pt x="11225348" y="5587485"/>
                </a:lnTo>
                <a:cubicBezTo>
                  <a:pt x="11222278" y="5587319"/>
                  <a:pt x="11217257" y="5587651"/>
                  <a:pt x="11210281" y="5588479"/>
                </a:cubicBezTo>
                <a:cubicBezTo>
                  <a:pt x="11203306" y="5589308"/>
                  <a:pt x="11199400" y="5591629"/>
                  <a:pt x="11198563" y="5595441"/>
                </a:cubicBezTo>
                <a:cubicBezTo>
                  <a:pt x="11198842" y="5597431"/>
                  <a:pt x="11200516" y="5599420"/>
                  <a:pt x="11203584" y="5601409"/>
                </a:cubicBezTo>
                <a:cubicBezTo>
                  <a:pt x="11206654" y="5603398"/>
                  <a:pt x="11209444" y="5605388"/>
                  <a:pt x="11211956" y="5607376"/>
                </a:cubicBezTo>
                <a:lnTo>
                  <a:pt x="11198563" y="5643182"/>
                </a:lnTo>
                <a:lnTo>
                  <a:pt x="11220884" y="5671030"/>
                </a:lnTo>
                <a:cubicBezTo>
                  <a:pt x="11229626" y="5658764"/>
                  <a:pt x="11235578" y="5645502"/>
                  <a:pt x="11238741" y="5631247"/>
                </a:cubicBezTo>
                <a:cubicBezTo>
                  <a:pt x="11241904" y="5616991"/>
                  <a:pt x="11243391" y="5603730"/>
                  <a:pt x="11243204" y="5591463"/>
                </a:cubicBezTo>
                <a:lnTo>
                  <a:pt x="11274454" y="5599420"/>
                </a:lnTo>
                <a:cubicBezTo>
                  <a:pt x="11273896" y="5589806"/>
                  <a:pt x="11271664" y="5581186"/>
                  <a:pt x="11267758" y="5573560"/>
                </a:cubicBezTo>
                <a:cubicBezTo>
                  <a:pt x="11263852" y="5565936"/>
                  <a:pt x="11261620" y="5557315"/>
                  <a:pt x="11261062" y="5547701"/>
                </a:cubicBezTo>
                <a:cubicBezTo>
                  <a:pt x="11272688" y="5533611"/>
                  <a:pt x="11282918" y="5518029"/>
                  <a:pt x="11291754" y="5500955"/>
                </a:cubicBezTo>
                <a:cubicBezTo>
                  <a:pt x="11300588" y="5483882"/>
                  <a:pt x="11305239" y="5466310"/>
                  <a:pt x="11305704" y="5448242"/>
                </a:cubicBezTo>
                <a:cubicBezTo>
                  <a:pt x="11304402" y="5438710"/>
                  <a:pt x="11296962" y="5432908"/>
                  <a:pt x="11283384" y="5430836"/>
                </a:cubicBezTo>
                <a:cubicBezTo>
                  <a:pt x="11269804" y="5428764"/>
                  <a:pt x="11257900" y="5427936"/>
                  <a:pt x="11247669" y="5428350"/>
                </a:cubicBezTo>
                <a:lnTo>
                  <a:pt x="11225348" y="5428350"/>
                </a:lnTo>
                <a:cubicBezTo>
                  <a:pt x="11221628" y="5453795"/>
                  <a:pt x="11211212" y="5477499"/>
                  <a:pt x="11194098" y="5499463"/>
                </a:cubicBezTo>
                <a:cubicBezTo>
                  <a:pt x="11176985" y="5521427"/>
                  <a:pt x="11162104" y="5544137"/>
                  <a:pt x="11149456" y="5567593"/>
                </a:cubicBezTo>
                <a:cubicBezTo>
                  <a:pt x="11149548" y="5568090"/>
                  <a:pt x="11149363" y="5570080"/>
                  <a:pt x="11148898" y="5573560"/>
                </a:cubicBezTo>
                <a:cubicBezTo>
                  <a:pt x="11148434" y="5577041"/>
                  <a:pt x="11147132" y="5579030"/>
                  <a:pt x="11144992" y="5579529"/>
                </a:cubicBezTo>
                <a:cubicBezTo>
                  <a:pt x="11144434" y="5578451"/>
                  <a:pt x="11142202" y="5573643"/>
                  <a:pt x="11138295" y="5565106"/>
                </a:cubicBezTo>
                <a:cubicBezTo>
                  <a:pt x="11134390" y="5556570"/>
                  <a:pt x="11132157" y="5550768"/>
                  <a:pt x="11131598" y="5547701"/>
                </a:cubicBezTo>
                <a:cubicBezTo>
                  <a:pt x="11142760" y="5546043"/>
                  <a:pt x="11151688" y="5537424"/>
                  <a:pt x="11158385" y="5521841"/>
                </a:cubicBezTo>
                <a:cubicBezTo>
                  <a:pt x="11165082" y="5506259"/>
                  <a:pt x="11169545" y="5493661"/>
                  <a:pt x="11171778" y="5484047"/>
                </a:cubicBezTo>
                <a:cubicBezTo>
                  <a:pt x="11182844" y="5467968"/>
                  <a:pt x="11194192" y="5451391"/>
                  <a:pt x="11205816" y="5434317"/>
                </a:cubicBezTo>
                <a:cubicBezTo>
                  <a:pt x="11217442" y="5417244"/>
                  <a:pt x="11229906" y="5400667"/>
                  <a:pt x="11243204" y="5384588"/>
                </a:cubicBezTo>
                <a:cubicBezTo>
                  <a:pt x="11244506" y="5369254"/>
                  <a:pt x="11249715" y="5356159"/>
                  <a:pt x="11258830" y="5345302"/>
                </a:cubicBezTo>
                <a:cubicBezTo>
                  <a:pt x="11267945" y="5334444"/>
                  <a:pt x="11273152" y="5322343"/>
                  <a:pt x="11274454" y="5308999"/>
                </a:cubicBezTo>
                <a:lnTo>
                  <a:pt x="11305704" y="5320934"/>
                </a:lnTo>
                <a:lnTo>
                  <a:pt x="11287847" y="5348782"/>
                </a:lnTo>
                <a:lnTo>
                  <a:pt x="11305704" y="5384588"/>
                </a:lnTo>
                <a:cubicBezTo>
                  <a:pt x="11300124" y="5389230"/>
                  <a:pt x="11295660" y="5394865"/>
                  <a:pt x="11292312" y="5401496"/>
                </a:cubicBezTo>
                <a:cubicBezTo>
                  <a:pt x="11288964" y="5408126"/>
                  <a:pt x="11293428" y="5411773"/>
                  <a:pt x="11305704" y="5412437"/>
                </a:cubicBezTo>
                <a:cubicBezTo>
                  <a:pt x="11305612" y="5412768"/>
                  <a:pt x="11305797" y="5414094"/>
                  <a:pt x="11306262" y="5416414"/>
                </a:cubicBezTo>
                <a:cubicBezTo>
                  <a:pt x="11306728" y="5418735"/>
                  <a:pt x="11308030" y="5420061"/>
                  <a:pt x="11310169" y="5420393"/>
                </a:cubicBezTo>
                <a:cubicBezTo>
                  <a:pt x="11312959" y="5418735"/>
                  <a:pt x="11317424" y="5411110"/>
                  <a:pt x="11323562" y="5397517"/>
                </a:cubicBezTo>
                <a:cubicBezTo>
                  <a:pt x="11329700" y="5383925"/>
                  <a:pt x="11334164" y="5374310"/>
                  <a:pt x="11336954" y="5368674"/>
                </a:cubicBezTo>
                <a:lnTo>
                  <a:pt x="11350347" y="5364696"/>
                </a:lnTo>
                <a:lnTo>
                  <a:pt x="11350347" y="5384588"/>
                </a:lnTo>
                <a:cubicBezTo>
                  <a:pt x="11370250" y="5383262"/>
                  <a:pt x="11380666" y="5377957"/>
                  <a:pt x="11381596" y="5368674"/>
                </a:cubicBezTo>
                <a:cubicBezTo>
                  <a:pt x="11382526" y="5359391"/>
                  <a:pt x="11388478" y="5354087"/>
                  <a:pt x="11399454" y="5352760"/>
                </a:cubicBezTo>
                <a:lnTo>
                  <a:pt x="11403918" y="5320934"/>
                </a:lnTo>
                <a:lnTo>
                  <a:pt x="11390525" y="5293085"/>
                </a:lnTo>
                <a:lnTo>
                  <a:pt x="11399454" y="5277171"/>
                </a:lnTo>
                <a:lnTo>
                  <a:pt x="11417310" y="5265236"/>
                </a:lnTo>
                <a:lnTo>
                  <a:pt x="11408382" y="5257280"/>
                </a:lnTo>
                <a:lnTo>
                  <a:pt x="11435168" y="5201582"/>
                </a:lnTo>
                <a:lnTo>
                  <a:pt x="11457489" y="5209539"/>
                </a:lnTo>
                <a:lnTo>
                  <a:pt x="11457489" y="5165777"/>
                </a:lnTo>
                <a:cubicBezTo>
                  <a:pt x="11470324" y="5166109"/>
                  <a:pt x="11478135" y="5164451"/>
                  <a:pt x="11480926" y="5160804"/>
                </a:cubicBezTo>
                <a:cubicBezTo>
                  <a:pt x="11483716" y="5157157"/>
                  <a:pt x="11484832" y="5149532"/>
                  <a:pt x="11484274" y="5137928"/>
                </a:cubicBezTo>
                <a:cubicBezTo>
                  <a:pt x="11492830" y="5137680"/>
                  <a:pt x="11498038" y="5135193"/>
                  <a:pt x="11499899" y="5130469"/>
                </a:cubicBezTo>
                <a:cubicBezTo>
                  <a:pt x="11501759" y="5125745"/>
                  <a:pt x="11502503" y="5120274"/>
                  <a:pt x="11502130" y="5114058"/>
                </a:cubicBezTo>
                <a:cubicBezTo>
                  <a:pt x="11502876" y="5106433"/>
                  <a:pt x="11505851" y="5099802"/>
                  <a:pt x="11511060" y="5094167"/>
                </a:cubicBezTo>
                <a:cubicBezTo>
                  <a:pt x="11516268" y="5088530"/>
                  <a:pt x="11519244" y="5081900"/>
                  <a:pt x="11519988" y="5074274"/>
                </a:cubicBezTo>
                <a:lnTo>
                  <a:pt x="11515523" y="5074274"/>
                </a:lnTo>
                <a:lnTo>
                  <a:pt x="11528916" y="5042447"/>
                </a:lnTo>
                <a:cubicBezTo>
                  <a:pt x="11529661" y="5034822"/>
                  <a:pt x="11532636" y="5028192"/>
                  <a:pt x="11537845" y="5022555"/>
                </a:cubicBezTo>
                <a:cubicBezTo>
                  <a:pt x="11543054" y="5016919"/>
                  <a:pt x="11546029" y="5010288"/>
                  <a:pt x="11546773" y="5002664"/>
                </a:cubicBezTo>
                <a:cubicBezTo>
                  <a:pt x="11551516" y="4987248"/>
                  <a:pt x="11559887" y="4968350"/>
                  <a:pt x="11571885" y="4945971"/>
                </a:cubicBezTo>
                <a:cubicBezTo>
                  <a:pt x="11583882" y="4923594"/>
                  <a:pt x="11597834" y="4906685"/>
                  <a:pt x="11613738" y="4895247"/>
                </a:cubicBezTo>
                <a:lnTo>
                  <a:pt x="11613738" y="4839550"/>
                </a:lnTo>
                <a:lnTo>
                  <a:pt x="11636058" y="4835572"/>
                </a:lnTo>
                <a:lnTo>
                  <a:pt x="11667308" y="4799767"/>
                </a:lnTo>
                <a:cubicBezTo>
                  <a:pt x="11669632" y="4802087"/>
                  <a:pt x="11671679" y="4805402"/>
                  <a:pt x="11673446" y="4809712"/>
                </a:cubicBezTo>
                <a:cubicBezTo>
                  <a:pt x="11675214" y="4814022"/>
                  <a:pt x="11676144" y="4817337"/>
                  <a:pt x="11676236" y="4819658"/>
                </a:cubicBezTo>
                <a:cubicBezTo>
                  <a:pt x="11669262" y="4831759"/>
                  <a:pt x="11663123" y="4844358"/>
                  <a:pt x="11657822" y="4857452"/>
                </a:cubicBezTo>
                <a:cubicBezTo>
                  <a:pt x="11652520" y="4870549"/>
                  <a:pt x="11649730" y="4883147"/>
                  <a:pt x="11649451" y="4895247"/>
                </a:cubicBezTo>
                <a:cubicBezTo>
                  <a:pt x="11646196" y="4895082"/>
                  <a:pt x="11640430" y="4895413"/>
                  <a:pt x="11632152" y="4896242"/>
                </a:cubicBezTo>
                <a:cubicBezTo>
                  <a:pt x="11623875" y="4897071"/>
                  <a:pt x="11619224" y="4899392"/>
                  <a:pt x="11618201" y="4903205"/>
                </a:cubicBezTo>
                <a:cubicBezTo>
                  <a:pt x="11618480" y="4905194"/>
                  <a:pt x="11620154" y="4907182"/>
                  <a:pt x="11623224" y="4909171"/>
                </a:cubicBezTo>
                <a:cubicBezTo>
                  <a:pt x="11626292" y="4911161"/>
                  <a:pt x="11629084" y="4913150"/>
                  <a:pt x="11631594" y="4915139"/>
                </a:cubicBezTo>
                <a:lnTo>
                  <a:pt x="11618201" y="4954924"/>
                </a:lnTo>
                <a:lnTo>
                  <a:pt x="11640523" y="4986750"/>
                </a:lnTo>
                <a:cubicBezTo>
                  <a:pt x="11649451" y="4976141"/>
                  <a:pt x="11656147" y="4962548"/>
                  <a:pt x="11660612" y="4945971"/>
                </a:cubicBezTo>
                <a:cubicBezTo>
                  <a:pt x="11665076" y="4929395"/>
                  <a:pt x="11667308" y="4913813"/>
                  <a:pt x="11667308" y="4899226"/>
                </a:cubicBezTo>
                <a:cubicBezTo>
                  <a:pt x="11671679" y="4903370"/>
                  <a:pt x="11676329" y="4907017"/>
                  <a:pt x="11681259" y="4910166"/>
                </a:cubicBezTo>
                <a:cubicBezTo>
                  <a:pt x="11686188" y="4913315"/>
                  <a:pt x="11691954" y="4914973"/>
                  <a:pt x="11698558" y="4915139"/>
                </a:cubicBezTo>
                <a:cubicBezTo>
                  <a:pt x="11703860" y="4912984"/>
                  <a:pt x="11703301" y="4903370"/>
                  <a:pt x="11696884" y="4886296"/>
                </a:cubicBezTo>
                <a:cubicBezTo>
                  <a:pt x="11690466" y="4869222"/>
                  <a:pt x="11686560" y="4857619"/>
                  <a:pt x="11685166" y="4851486"/>
                </a:cubicBezTo>
                <a:cubicBezTo>
                  <a:pt x="11698930" y="4835820"/>
                  <a:pt x="11710462" y="4819409"/>
                  <a:pt x="11719762" y="4802253"/>
                </a:cubicBezTo>
                <a:cubicBezTo>
                  <a:pt x="11729063" y="4785096"/>
                  <a:pt x="11733900" y="4765701"/>
                  <a:pt x="11734272" y="4744069"/>
                </a:cubicBezTo>
                <a:lnTo>
                  <a:pt x="11703022" y="4716220"/>
                </a:lnTo>
                <a:lnTo>
                  <a:pt x="11716414" y="4700308"/>
                </a:lnTo>
                <a:lnTo>
                  <a:pt x="11734272" y="4704285"/>
                </a:lnTo>
                <a:cubicBezTo>
                  <a:pt x="11734178" y="4704783"/>
                  <a:pt x="11734364" y="4706772"/>
                  <a:pt x="11734830" y="4710253"/>
                </a:cubicBezTo>
                <a:cubicBezTo>
                  <a:pt x="11735295" y="4713734"/>
                  <a:pt x="11736597" y="4715723"/>
                  <a:pt x="11738736" y="4716220"/>
                </a:cubicBezTo>
                <a:cubicBezTo>
                  <a:pt x="11745898" y="4714480"/>
                  <a:pt x="11752780" y="4706026"/>
                  <a:pt x="11759383" y="4690859"/>
                </a:cubicBezTo>
                <a:cubicBezTo>
                  <a:pt x="11765986" y="4675691"/>
                  <a:pt x="11769520" y="4664253"/>
                  <a:pt x="11769986" y="4656545"/>
                </a:cubicBezTo>
                <a:cubicBezTo>
                  <a:pt x="11792865" y="4651158"/>
                  <a:pt x="11812954" y="4627121"/>
                  <a:pt x="11830253" y="4584437"/>
                </a:cubicBezTo>
                <a:cubicBezTo>
                  <a:pt x="11847552" y="4541752"/>
                  <a:pt x="11858712" y="4512743"/>
                  <a:pt x="11863734" y="4497410"/>
                </a:cubicBezTo>
                <a:lnTo>
                  <a:pt x="11836949" y="4457626"/>
                </a:lnTo>
                <a:cubicBezTo>
                  <a:pt x="11840670" y="4449669"/>
                  <a:pt x="11842158" y="4441713"/>
                  <a:pt x="11841414" y="4433756"/>
                </a:cubicBezTo>
                <a:cubicBezTo>
                  <a:pt x="11848296" y="4443702"/>
                  <a:pt x="11856852" y="4452653"/>
                  <a:pt x="11867082" y="4460610"/>
                </a:cubicBezTo>
                <a:cubicBezTo>
                  <a:pt x="11877313" y="4468567"/>
                  <a:pt x="11888101" y="4475529"/>
                  <a:pt x="11899449" y="4481497"/>
                </a:cubicBezTo>
                <a:lnTo>
                  <a:pt x="11899449" y="4437734"/>
                </a:lnTo>
                <a:cubicBezTo>
                  <a:pt x="11914422" y="4438149"/>
                  <a:pt x="11923537" y="4436326"/>
                  <a:pt x="11926792" y="4432264"/>
                </a:cubicBezTo>
                <a:cubicBezTo>
                  <a:pt x="11930046" y="4428203"/>
                  <a:pt x="11931350" y="4419417"/>
                  <a:pt x="11930698" y="4405908"/>
                </a:cubicBezTo>
                <a:cubicBezTo>
                  <a:pt x="11936092" y="4403835"/>
                  <a:pt x="11943161" y="4394055"/>
                  <a:pt x="11951903" y="4376567"/>
                </a:cubicBezTo>
                <a:cubicBezTo>
                  <a:pt x="11960646" y="4359079"/>
                  <a:pt x="11965482" y="4346314"/>
                  <a:pt x="11966412" y="4338275"/>
                </a:cubicBezTo>
                <a:cubicBezTo>
                  <a:pt x="11961575" y="4334131"/>
                  <a:pt x="11956739" y="4329489"/>
                  <a:pt x="11951903" y="4324350"/>
                </a:cubicBezTo>
                <a:cubicBezTo>
                  <a:pt x="11947067" y="4319212"/>
                  <a:pt x="11944463" y="4314570"/>
                  <a:pt x="11944090" y="4310426"/>
                </a:cubicBezTo>
                <a:cubicBezTo>
                  <a:pt x="11944370" y="4306614"/>
                  <a:pt x="11946044" y="4304293"/>
                  <a:pt x="11949113" y="4303464"/>
                </a:cubicBezTo>
                <a:cubicBezTo>
                  <a:pt x="11952183" y="4302635"/>
                  <a:pt x="11954972" y="4302303"/>
                  <a:pt x="11957484" y="4302470"/>
                </a:cubicBezTo>
                <a:cubicBezTo>
                  <a:pt x="11963342" y="4299320"/>
                  <a:pt x="11963901" y="4294678"/>
                  <a:pt x="11959158" y="4288545"/>
                </a:cubicBezTo>
                <a:cubicBezTo>
                  <a:pt x="11954414" y="4282412"/>
                  <a:pt x="11949392" y="4281749"/>
                  <a:pt x="11944090" y="4286556"/>
                </a:cubicBezTo>
                <a:cubicBezTo>
                  <a:pt x="11943719" y="4283407"/>
                  <a:pt x="11943346" y="4276775"/>
                  <a:pt x="11942975" y="4266664"/>
                </a:cubicBezTo>
                <a:cubicBezTo>
                  <a:pt x="11942602" y="4256553"/>
                  <a:pt x="11944463" y="4249921"/>
                  <a:pt x="11948555" y="4246772"/>
                </a:cubicBezTo>
                <a:lnTo>
                  <a:pt x="11984270" y="4175162"/>
                </a:lnTo>
                <a:lnTo>
                  <a:pt x="11988733" y="4175162"/>
                </a:lnTo>
                <a:lnTo>
                  <a:pt x="12028912" y="4103550"/>
                </a:lnTo>
                <a:lnTo>
                  <a:pt x="12033376" y="4063766"/>
                </a:lnTo>
                <a:lnTo>
                  <a:pt x="12069090" y="4051831"/>
                </a:lnTo>
                <a:cubicBezTo>
                  <a:pt x="12068532" y="4057136"/>
                  <a:pt x="12068532" y="4065424"/>
                  <a:pt x="12069090" y="4076696"/>
                </a:cubicBezTo>
                <a:cubicBezTo>
                  <a:pt x="12069647" y="4087969"/>
                  <a:pt x="12074112" y="4094268"/>
                  <a:pt x="12082482" y="4095594"/>
                </a:cubicBezTo>
                <a:cubicBezTo>
                  <a:pt x="12086946" y="4095262"/>
                  <a:pt x="12090296" y="4092942"/>
                  <a:pt x="12092527" y="4088632"/>
                </a:cubicBezTo>
                <a:cubicBezTo>
                  <a:pt x="12094759" y="4084322"/>
                  <a:pt x="12095875" y="4080012"/>
                  <a:pt x="12095875" y="4075702"/>
                </a:cubicBezTo>
                <a:cubicBezTo>
                  <a:pt x="12107035" y="4063518"/>
                  <a:pt x="12117080" y="4050091"/>
                  <a:pt x="12126008" y="4035421"/>
                </a:cubicBezTo>
                <a:cubicBezTo>
                  <a:pt x="12134937" y="4020751"/>
                  <a:pt x="12142750" y="4006329"/>
                  <a:pt x="12149446" y="3992156"/>
                </a:cubicBezTo>
                <a:cubicBezTo>
                  <a:pt x="12150004" y="3984697"/>
                  <a:pt x="12152236" y="3978729"/>
                  <a:pt x="12156142" y="3974253"/>
                </a:cubicBezTo>
                <a:cubicBezTo>
                  <a:pt x="12160048" y="3969777"/>
                  <a:pt x="12162280" y="3963811"/>
                  <a:pt x="12162838" y="3956351"/>
                </a:cubicBezTo>
                <a:close/>
                <a:moveTo>
                  <a:pt x="5766432" y="3894996"/>
                </a:moveTo>
                <a:lnTo>
                  <a:pt x="5766432" y="3898974"/>
                </a:lnTo>
                <a:cubicBezTo>
                  <a:pt x="5765687" y="3902952"/>
                  <a:pt x="5762710" y="3906931"/>
                  <a:pt x="5757502" y="3910910"/>
                </a:cubicBezTo>
                <a:close/>
                <a:moveTo>
                  <a:pt x="9328320" y="3797387"/>
                </a:moveTo>
                <a:lnTo>
                  <a:pt x="9326979" y="3800281"/>
                </a:lnTo>
                <a:lnTo>
                  <a:pt x="9326428" y="3801901"/>
                </a:lnTo>
                <a:lnTo>
                  <a:pt x="9320128" y="3813129"/>
                </a:lnTo>
                <a:cubicBezTo>
                  <a:pt x="9317616" y="3813212"/>
                  <a:pt x="9314826" y="3813046"/>
                  <a:pt x="9311757" y="3812632"/>
                </a:cubicBezTo>
                <a:cubicBezTo>
                  <a:pt x="9308688" y="3812218"/>
                  <a:pt x="9307014" y="3811057"/>
                  <a:pt x="9306735" y="3809150"/>
                </a:cubicBezTo>
                <a:cubicBezTo>
                  <a:pt x="9307386" y="3805173"/>
                  <a:pt x="9310548" y="3802189"/>
                  <a:pt x="9316222" y="3800199"/>
                </a:cubicBezTo>
                <a:close/>
                <a:moveTo>
                  <a:pt x="12091410" y="3797215"/>
                </a:moveTo>
                <a:lnTo>
                  <a:pt x="12082482" y="3813129"/>
                </a:lnTo>
                <a:cubicBezTo>
                  <a:pt x="12079971" y="3813212"/>
                  <a:pt x="12077181" y="3813046"/>
                  <a:pt x="12074112" y="3812632"/>
                </a:cubicBezTo>
                <a:cubicBezTo>
                  <a:pt x="12071043" y="3812218"/>
                  <a:pt x="12069368" y="3811057"/>
                  <a:pt x="12069090" y="3809150"/>
                </a:cubicBezTo>
                <a:cubicBezTo>
                  <a:pt x="12069741" y="3805173"/>
                  <a:pt x="12072902" y="3802189"/>
                  <a:pt x="12078576" y="3800199"/>
                </a:cubicBezTo>
                <a:cubicBezTo>
                  <a:pt x="12084249" y="3798210"/>
                  <a:pt x="12088528" y="3797215"/>
                  <a:pt x="12091410" y="3797215"/>
                </a:cubicBezTo>
                <a:close/>
                <a:moveTo>
                  <a:pt x="10272910" y="3790957"/>
                </a:moveTo>
                <a:lnTo>
                  <a:pt x="10280236" y="3800751"/>
                </a:lnTo>
                <a:lnTo>
                  <a:pt x="10276464" y="3807068"/>
                </a:lnTo>
                <a:lnTo>
                  <a:pt x="10276242" y="3807242"/>
                </a:lnTo>
                <a:lnTo>
                  <a:pt x="10272910" y="3794935"/>
                </a:lnTo>
                <a:close/>
                <a:moveTo>
                  <a:pt x="12192000" y="3679132"/>
                </a:moveTo>
                <a:lnTo>
                  <a:pt x="12192000" y="3806377"/>
                </a:lnTo>
                <a:lnTo>
                  <a:pt x="12180696" y="3829043"/>
                </a:lnTo>
                <a:cubicBezTo>
                  <a:pt x="12181440" y="3844293"/>
                  <a:pt x="12175488" y="3857555"/>
                  <a:pt x="12162838" y="3868827"/>
                </a:cubicBezTo>
                <a:cubicBezTo>
                  <a:pt x="12162932" y="3883083"/>
                  <a:pt x="12160514" y="3897338"/>
                  <a:pt x="12155584" y="3911594"/>
                </a:cubicBezTo>
                <a:cubicBezTo>
                  <a:pt x="12150655" y="3925850"/>
                  <a:pt x="12142656" y="3938116"/>
                  <a:pt x="12131588" y="3948394"/>
                </a:cubicBezTo>
                <a:lnTo>
                  <a:pt x="12069090" y="3916567"/>
                </a:lnTo>
                <a:lnTo>
                  <a:pt x="12069090" y="3912588"/>
                </a:lnTo>
                <a:cubicBezTo>
                  <a:pt x="12069926" y="3910517"/>
                  <a:pt x="12073833" y="3908693"/>
                  <a:pt x="12080808" y="3907118"/>
                </a:cubicBezTo>
                <a:cubicBezTo>
                  <a:pt x="12087784" y="3905543"/>
                  <a:pt x="12092806" y="3904715"/>
                  <a:pt x="12095875" y="3904632"/>
                </a:cubicBezTo>
                <a:cubicBezTo>
                  <a:pt x="12108152" y="3903637"/>
                  <a:pt x="12112616" y="3898664"/>
                  <a:pt x="12109268" y="3889713"/>
                </a:cubicBezTo>
                <a:cubicBezTo>
                  <a:pt x="12105920" y="3880762"/>
                  <a:pt x="12101455" y="3873799"/>
                  <a:pt x="12095875" y="3868827"/>
                </a:cubicBezTo>
                <a:lnTo>
                  <a:pt x="12100340" y="3856892"/>
                </a:lnTo>
                <a:cubicBezTo>
                  <a:pt x="12121916" y="3857803"/>
                  <a:pt x="12135682" y="3856974"/>
                  <a:pt x="12141633" y="3854404"/>
                </a:cubicBezTo>
                <a:cubicBezTo>
                  <a:pt x="12147586" y="3851835"/>
                  <a:pt x="12150190" y="3842056"/>
                  <a:pt x="12149446" y="3825064"/>
                </a:cubicBezTo>
                <a:cubicBezTo>
                  <a:pt x="12150376" y="3808985"/>
                  <a:pt x="12155212" y="3786441"/>
                  <a:pt x="12163955" y="3757431"/>
                </a:cubicBezTo>
                <a:cubicBezTo>
                  <a:pt x="12172698" y="3728423"/>
                  <a:pt x="12179766" y="3705879"/>
                  <a:pt x="12185160" y="3689800"/>
                </a:cubicBezTo>
                <a:close/>
                <a:moveTo>
                  <a:pt x="9538876" y="3347660"/>
                </a:moveTo>
                <a:lnTo>
                  <a:pt x="9556732" y="3371530"/>
                </a:lnTo>
                <a:cubicBezTo>
                  <a:pt x="9544084" y="3370868"/>
                  <a:pt x="9538131" y="3364236"/>
                  <a:pt x="9538876" y="3351638"/>
                </a:cubicBezTo>
                <a:close/>
                <a:moveTo>
                  <a:pt x="10717554" y="2939503"/>
                </a:moveTo>
                <a:lnTo>
                  <a:pt x="10714870" y="2945429"/>
                </a:lnTo>
                <a:lnTo>
                  <a:pt x="10714870" y="2940698"/>
                </a:lnTo>
                <a:close/>
                <a:moveTo>
                  <a:pt x="10779842" y="2778472"/>
                </a:moveTo>
                <a:lnTo>
                  <a:pt x="10792290" y="2783226"/>
                </a:lnTo>
                <a:lnTo>
                  <a:pt x="10789622" y="2785011"/>
                </a:lnTo>
                <a:lnTo>
                  <a:pt x="10780400" y="2800337"/>
                </a:lnTo>
                <a:close/>
                <a:moveTo>
                  <a:pt x="10858140" y="2647809"/>
                </a:moveTo>
                <a:lnTo>
                  <a:pt x="10856586" y="2657702"/>
                </a:lnTo>
                <a:lnTo>
                  <a:pt x="10843194" y="2693508"/>
                </a:lnTo>
                <a:cubicBezTo>
                  <a:pt x="10837985" y="2697486"/>
                  <a:pt x="10835008" y="2701465"/>
                  <a:pt x="10834264" y="2705443"/>
                </a:cubicBezTo>
                <a:lnTo>
                  <a:pt x="10829800" y="2705443"/>
                </a:lnTo>
                <a:cubicBezTo>
                  <a:pt x="10829614" y="2707598"/>
                  <a:pt x="10828870" y="2710251"/>
                  <a:pt x="10827568" y="2713400"/>
                </a:cubicBezTo>
                <a:cubicBezTo>
                  <a:pt x="10826266" y="2716549"/>
                  <a:pt x="10825522" y="2719201"/>
                  <a:pt x="10825336" y="2721356"/>
                </a:cubicBezTo>
                <a:cubicBezTo>
                  <a:pt x="10824592" y="2725998"/>
                  <a:pt x="10821616" y="2728650"/>
                  <a:pt x="10816407" y="2729313"/>
                </a:cubicBezTo>
                <a:cubicBezTo>
                  <a:pt x="10816501" y="2735115"/>
                  <a:pt x="10816314" y="2740420"/>
                  <a:pt x="10815850" y="2745226"/>
                </a:cubicBezTo>
                <a:lnTo>
                  <a:pt x="10812272" y="2759798"/>
                </a:lnTo>
                <a:lnTo>
                  <a:pt x="10797699" y="2754602"/>
                </a:lnTo>
                <a:lnTo>
                  <a:pt x="10797699" y="2726754"/>
                </a:lnTo>
                <a:lnTo>
                  <a:pt x="10806628" y="2726754"/>
                </a:lnTo>
                <a:lnTo>
                  <a:pt x="10820021" y="2686969"/>
                </a:lnTo>
                <a:lnTo>
                  <a:pt x="10846806" y="2659121"/>
                </a:lnTo>
                <a:cubicBezTo>
                  <a:pt x="10843086" y="2656386"/>
                  <a:pt x="10843830" y="2652905"/>
                  <a:pt x="10849038" y="2648678"/>
                </a:cubicBezTo>
                <a:close/>
                <a:moveTo>
                  <a:pt x="10922698" y="2527835"/>
                </a:moveTo>
                <a:lnTo>
                  <a:pt x="10939083" y="2538786"/>
                </a:lnTo>
                <a:lnTo>
                  <a:pt x="10936942" y="2542330"/>
                </a:lnTo>
                <a:lnTo>
                  <a:pt x="10919084" y="2554265"/>
                </a:lnTo>
                <a:lnTo>
                  <a:pt x="10901228" y="2586092"/>
                </a:lnTo>
                <a:lnTo>
                  <a:pt x="10892312" y="2588078"/>
                </a:lnTo>
                <a:lnTo>
                  <a:pt x="10898704" y="2578061"/>
                </a:lnTo>
                <a:cubicBezTo>
                  <a:pt x="10904934" y="2569358"/>
                  <a:pt x="10911444" y="2561899"/>
                  <a:pt x="10918234" y="2555682"/>
                </a:cubicBezTo>
                <a:close/>
                <a:moveTo>
                  <a:pt x="8082530" y="2527835"/>
                </a:moveTo>
                <a:lnTo>
                  <a:pt x="8100386" y="2539770"/>
                </a:lnTo>
                <a:lnTo>
                  <a:pt x="8122708" y="2543748"/>
                </a:lnTo>
                <a:cubicBezTo>
                  <a:pt x="8116197" y="2549964"/>
                  <a:pt x="8111361" y="2557423"/>
                  <a:pt x="8108199" y="2566126"/>
                </a:cubicBezTo>
                <a:lnTo>
                  <a:pt x="8106421" y="2571898"/>
                </a:lnTo>
                <a:lnTo>
                  <a:pt x="8072874" y="2573574"/>
                </a:lnTo>
                <a:cubicBezTo>
                  <a:pt x="8079757" y="2569430"/>
                  <a:pt x="8083849" y="2563794"/>
                  <a:pt x="8085151" y="2556666"/>
                </a:cubicBezTo>
                <a:lnTo>
                  <a:pt x="8080221" y="2542233"/>
                </a:lnTo>
                <a:close/>
                <a:moveTo>
                  <a:pt x="8153958" y="2488050"/>
                </a:moveTo>
                <a:cubicBezTo>
                  <a:pt x="8162886" y="2488050"/>
                  <a:pt x="8167351" y="2492029"/>
                  <a:pt x="8167351" y="2499986"/>
                </a:cubicBezTo>
                <a:lnTo>
                  <a:pt x="8163633" y="2513237"/>
                </a:lnTo>
                <a:lnTo>
                  <a:pt x="8145585" y="2529322"/>
                </a:lnTo>
                <a:lnTo>
                  <a:pt x="8145029" y="2527835"/>
                </a:lnTo>
                <a:lnTo>
                  <a:pt x="8149493" y="2496007"/>
                </a:lnTo>
                <a:cubicBezTo>
                  <a:pt x="8153214" y="2495344"/>
                  <a:pt x="8154702" y="2492692"/>
                  <a:pt x="8153958" y="2488050"/>
                </a:cubicBezTo>
                <a:close/>
                <a:moveTo>
                  <a:pt x="10953948" y="2476115"/>
                </a:moveTo>
                <a:lnTo>
                  <a:pt x="10962876" y="2476115"/>
                </a:lnTo>
                <a:cubicBezTo>
                  <a:pt x="10962783" y="2478270"/>
                  <a:pt x="10961853" y="2480923"/>
                  <a:pt x="10960086" y="2484072"/>
                </a:cubicBezTo>
                <a:cubicBezTo>
                  <a:pt x="10958320" y="2487223"/>
                  <a:pt x="10956273" y="2489874"/>
                  <a:pt x="10953948" y="2492029"/>
                </a:cubicBezTo>
                <a:close/>
                <a:moveTo>
                  <a:pt x="8113779" y="2476115"/>
                </a:moveTo>
                <a:lnTo>
                  <a:pt x="8122708" y="2476115"/>
                </a:lnTo>
                <a:cubicBezTo>
                  <a:pt x="8122615" y="2478270"/>
                  <a:pt x="8121685" y="2480923"/>
                  <a:pt x="8119918" y="2484072"/>
                </a:cubicBezTo>
                <a:cubicBezTo>
                  <a:pt x="8118151" y="2487222"/>
                  <a:pt x="8116105" y="2489874"/>
                  <a:pt x="8113779" y="2492029"/>
                </a:cubicBezTo>
                <a:close/>
                <a:moveTo>
                  <a:pt x="8191185" y="2443750"/>
                </a:moveTo>
                <a:lnTo>
                  <a:pt x="8183458" y="2466700"/>
                </a:lnTo>
                <a:lnTo>
                  <a:pt x="8162886" y="2456223"/>
                </a:lnTo>
                <a:lnTo>
                  <a:pt x="8162886" y="2452245"/>
                </a:lnTo>
                <a:cubicBezTo>
                  <a:pt x="8163723" y="2450173"/>
                  <a:pt x="8167629" y="2448350"/>
                  <a:pt x="8174604" y="2446775"/>
                </a:cubicBezTo>
                <a:cubicBezTo>
                  <a:pt x="8181580" y="2445200"/>
                  <a:pt x="8186603" y="2444371"/>
                  <a:pt x="8189671" y="2444288"/>
                </a:cubicBezTo>
                <a:close/>
                <a:moveTo>
                  <a:pt x="10007811" y="2440798"/>
                </a:moveTo>
                <a:lnTo>
                  <a:pt x="9986946" y="2502777"/>
                </a:lnTo>
                <a:lnTo>
                  <a:pt x="9980836" y="2508223"/>
                </a:lnTo>
                <a:lnTo>
                  <a:pt x="9980836" y="2472417"/>
                </a:lnTo>
                <a:lnTo>
                  <a:pt x="10003156" y="2444569"/>
                </a:lnTo>
                <a:close/>
                <a:moveTo>
                  <a:pt x="8223312" y="2396149"/>
                </a:moveTo>
                <a:lnTo>
                  <a:pt x="8223145" y="2396548"/>
                </a:lnTo>
                <a:cubicBezTo>
                  <a:pt x="8211985" y="2396879"/>
                  <a:pt x="8204172" y="2400195"/>
                  <a:pt x="8199707" y="2406494"/>
                </a:cubicBezTo>
                <a:lnTo>
                  <a:pt x="8197528" y="2420736"/>
                </a:lnTo>
                <a:lnTo>
                  <a:pt x="8189671" y="2408483"/>
                </a:lnTo>
                <a:lnTo>
                  <a:pt x="8194136" y="2396548"/>
                </a:lnTo>
                <a:cubicBezTo>
                  <a:pt x="8204924" y="2397004"/>
                  <a:pt x="8213760" y="2397025"/>
                  <a:pt x="8220643" y="2396610"/>
                </a:cubicBezTo>
                <a:close/>
                <a:moveTo>
                  <a:pt x="10039729" y="2394289"/>
                </a:moveTo>
                <a:lnTo>
                  <a:pt x="10038778" y="2396548"/>
                </a:lnTo>
                <a:lnTo>
                  <a:pt x="10036424" y="2397548"/>
                </a:lnTo>
                <a:close/>
                <a:moveTo>
                  <a:pt x="11025376" y="2336873"/>
                </a:moveTo>
                <a:lnTo>
                  <a:pt x="11016448" y="2352786"/>
                </a:lnTo>
                <a:cubicBezTo>
                  <a:pt x="11013936" y="2352869"/>
                  <a:pt x="11011146" y="2352703"/>
                  <a:pt x="11008076" y="2352289"/>
                </a:cubicBezTo>
                <a:cubicBezTo>
                  <a:pt x="11005008" y="2351874"/>
                  <a:pt x="11003334" y="2350714"/>
                  <a:pt x="11003054" y="2348808"/>
                </a:cubicBezTo>
                <a:cubicBezTo>
                  <a:pt x="11003706" y="2344830"/>
                  <a:pt x="11006867" y="2341845"/>
                  <a:pt x="11012541" y="2339856"/>
                </a:cubicBezTo>
                <a:cubicBezTo>
                  <a:pt x="11018214" y="2337867"/>
                  <a:pt x="11022492" y="2336873"/>
                  <a:pt x="11025376" y="2336873"/>
                </a:cubicBezTo>
                <a:close/>
                <a:moveTo>
                  <a:pt x="8185207" y="2336873"/>
                </a:moveTo>
                <a:lnTo>
                  <a:pt x="8176279" y="2352786"/>
                </a:lnTo>
                <a:cubicBezTo>
                  <a:pt x="8173767" y="2352869"/>
                  <a:pt x="8170977" y="2352703"/>
                  <a:pt x="8167908" y="2352288"/>
                </a:cubicBezTo>
                <a:cubicBezTo>
                  <a:pt x="8164839" y="2351874"/>
                  <a:pt x="8163165" y="2350714"/>
                  <a:pt x="8162886" y="2348808"/>
                </a:cubicBezTo>
                <a:cubicBezTo>
                  <a:pt x="8163537" y="2344829"/>
                  <a:pt x="8166700" y="2341845"/>
                  <a:pt x="8172372" y="2339856"/>
                </a:cubicBezTo>
                <a:cubicBezTo>
                  <a:pt x="8178046" y="2337867"/>
                  <a:pt x="8182324" y="2336873"/>
                  <a:pt x="8185207" y="2336873"/>
                </a:cubicBezTo>
                <a:close/>
                <a:moveTo>
                  <a:pt x="7249562" y="2217717"/>
                </a:moveTo>
                <a:lnTo>
                  <a:pt x="7221773" y="2283755"/>
                </a:lnTo>
                <a:cubicBezTo>
                  <a:pt x="7213402" y="2284003"/>
                  <a:pt x="7208938" y="2286490"/>
                  <a:pt x="7208381" y="2291215"/>
                </a:cubicBezTo>
                <a:cubicBezTo>
                  <a:pt x="7207822" y="2295939"/>
                  <a:pt x="7207822" y="2301409"/>
                  <a:pt x="7208381" y="2307625"/>
                </a:cubicBezTo>
                <a:lnTo>
                  <a:pt x="7207201" y="2309095"/>
                </a:lnTo>
                <a:lnTo>
                  <a:pt x="7201497" y="2309822"/>
                </a:lnTo>
                <a:cubicBezTo>
                  <a:pt x="7206147" y="2305015"/>
                  <a:pt x="7206892" y="2295732"/>
                  <a:pt x="7203729" y="2281974"/>
                </a:cubicBezTo>
                <a:cubicBezTo>
                  <a:pt x="7200567" y="2268215"/>
                  <a:pt x="7205775" y="2254953"/>
                  <a:pt x="7219354" y="2242190"/>
                </a:cubicBezTo>
                <a:close/>
                <a:moveTo>
                  <a:pt x="8296814" y="2201608"/>
                </a:moveTo>
                <a:lnTo>
                  <a:pt x="8304460" y="2203878"/>
                </a:lnTo>
                <a:lnTo>
                  <a:pt x="8303502" y="2205586"/>
                </a:lnTo>
                <a:cubicBezTo>
                  <a:pt x="8302199" y="2218516"/>
                  <a:pt x="8296991" y="2228462"/>
                  <a:pt x="8287876" y="2235424"/>
                </a:cubicBezTo>
                <a:cubicBezTo>
                  <a:pt x="8278762" y="2242386"/>
                  <a:pt x="8273554" y="2252332"/>
                  <a:pt x="8272252" y="2265262"/>
                </a:cubicBezTo>
                <a:cubicBezTo>
                  <a:pt x="8271042" y="2272639"/>
                  <a:pt x="8265648" y="2289712"/>
                  <a:pt x="8256069" y="2316484"/>
                </a:cubicBezTo>
                <a:lnTo>
                  <a:pt x="8246732" y="2341350"/>
                </a:lnTo>
                <a:lnTo>
                  <a:pt x="8247567" y="2335753"/>
                </a:lnTo>
                <a:cubicBezTo>
                  <a:pt x="8249986" y="2324482"/>
                  <a:pt x="8253380" y="2311593"/>
                  <a:pt x="8257751" y="2297089"/>
                </a:cubicBezTo>
                <a:cubicBezTo>
                  <a:pt x="8266493" y="2268080"/>
                  <a:pt x="8273562" y="2245536"/>
                  <a:pt x="8278956" y="2229456"/>
                </a:cubicBezTo>
                <a:close/>
                <a:moveTo>
                  <a:pt x="9552268" y="2185975"/>
                </a:moveTo>
                <a:lnTo>
                  <a:pt x="9570125" y="2189953"/>
                </a:lnTo>
                <a:lnTo>
                  <a:pt x="9556732" y="2221780"/>
                </a:lnTo>
                <a:lnTo>
                  <a:pt x="9516554" y="2249628"/>
                </a:lnTo>
                <a:lnTo>
                  <a:pt x="9521018" y="2289412"/>
                </a:lnTo>
                <a:lnTo>
                  <a:pt x="9516554" y="2289412"/>
                </a:lnTo>
                <a:lnTo>
                  <a:pt x="9485304" y="2293390"/>
                </a:lnTo>
                <a:cubicBezTo>
                  <a:pt x="9489954" y="2288583"/>
                  <a:pt x="9490698" y="2279300"/>
                  <a:pt x="9487536" y="2265542"/>
                </a:cubicBezTo>
                <a:cubicBezTo>
                  <a:pt x="9484374" y="2251783"/>
                  <a:pt x="9489583" y="2238522"/>
                  <a:pt x="9503162" y="2225758"/>
                </a:cubicBezTo>
                <a:close/>
                <a:moveTo>
                  <a:pt x="7320771" y="2115265"/>
                </a:moveTo>
                <a:lnTo>
                  <a:pt x="7317414" y="2121247"/>
                </a:lnTo>
                <a:lnTo>
                  <a:pt x="7317567" y="2118859"/>
                </a:lnTo>
                <a:close/>
                <a:moveTo>
                  <a:pt x="7345631" y="2034501"/>
                </a:moveTo>
                <a:lnTo>
                  <a:pt x="7344352" y="2040260"/>
                </a:lnTo>
                <a:lnTo>
                  <a:pt x="7344352" y="2035314"/>
                </a:lnTo>
                <a:close/>
                <a:moveTo>
                  <a:pt x="9659410" y="1998990"/>
                </a:moveTo>
                <a:cubicBezTo>
                  <a:pt x="9663595" y="2003135"/>
                  <a:pt x="9665270" y="2007776"/>
                  <a:pt x="9664432" y="2012914"/>
                </a:cubicBezTo>
                <a:cubicBezTo>
                  <a:pt x="9663595" y="2018054"/>
                  <a:pt x="9661921" y="2022695"/>
                  <a:pt x="9659410" y="2026839"/>
                </a:cubicBezTo>
                <a:lnTo>
                  <a:pt x="9654946" y="2026839"/>
                </a:lnTo>
                <a:lnTo>
                  <a:pt x="9654946" y="2086515"/>
                </a:lnTo>
                <a:cubicBezTo>
                  <a:pt x="9646203" y="2090493"/>
                  <a:pt x="9635787" y="2096461"/>
                  <a:pt x="9623696" y="2104417"/>
                </a:cubicBezTo>
                <a:cubicBezTo>
                  <a:pt x="9611605" y="2112374"/>
                  <a:pt x="9610117" y="2122320"/>
                  <a:pt x="9619232" y="2134256"/>
                </a:cubicBezTo>
                <a:cubicBezTo>
                  <a:pt x="9618954" y="2136493"/>
                  <a:pt x="9617278" y="2137985"/>
                  <a:pt x="9614209" y="2138731"/>
                </a:cubicBezTo>
                <a:cubicBezTo>
                  <a:pt x="9611140" y="2139477"/>
                  <a:pt x="9608350" y="2137985"/>
                  <a:pt x="9605839" y="2134256"/>
                </a:cubicBezTo>
                <a:cubicBezTo>
                  <a:pt x="9603420" y="2131686"/>
                  <a:pt x="9601560" y="2126879"/>
                  <a:pt x="9600258" y="2119833"/>
                </a:cubicBezTo>
                <a:cubicBezTo>
                  <a:pt x="9598957" y="2112789"/>
                  <a:pt x="9599328" y="2106987"/>
                  <a:pt x="9601374" y="2102429"/>
                </a:cubicBezTo>
                <a:cubicBezTo>
                  <a:pt x="9609466" y="2098284"/>
                  <a:pt x="9614488" y="2092649"/>
                  <a:pt x="9616442" y="2085521"/>
                </a:cubicBezTo>
                <a:cubicBezTo>
                  <a:pt x="9618395" y="2078393"/>
                  <a:pt x="9622300" y="2070767"/>
                  <a:pt x="9628160" y="2062644"/>
                </a:cubicBezTo>
                <a:lnTo>
                  <a:pt x="9628160" y="2018883"/>
                </a:lnTo>
                <a:close/>
                <a:moveTo>
                  <a:pt x="8372705" y="1994732"/>
                </a:moveTo>
                <a:lnTo>
                  <a:pt x="8377170" y="1998710"/>
                </a:lnTo>
                <a:lnTo>
                  <a:pt x="8372705" y="2010645"/>
                </a:lnTo>
                <a:close/>
                <a:moveTo>
                  <a:pt x="7421548" y="1916749"/>
                </a:moveTo>
                <a:lnTo>
                  <a:pt x="7427831" y="1919860"/>
                </a:lnTo>
                <a:lnTo>
                  <a:pt x="7421361" y="1924417"/>
                </a:lnTo>
                <a:cubicBezTo>
                  <a:pt x="7418106" y="1927110"/>
                  <a:pt x="7417501" y="1930736"/>
                  <a:pt x="7419547" y="1935295"/>
                </a:cubicBezTo>
                <a:lnTo>
                  <a:pt x="7420047" y="1935880"/>
                </a:lnTo>
                <a:lnTo>
                  <a:pt x="7418200" y="1937636"/>
                </a:lnTo>
                <a:lnTo>
                  <a:pt x="7404807" y="1977420"/>
                </a:lnTo>
                <a:cubicBezTo>
                  <a:pt x="7395879" y="1969463"/>
                  <a:pt x="7386950" y="1965485"/>
                  <a:pt x="7378022" y="1965485"/>
                </a:cubicBezTo>
                <a:lnTo>
                  <a:pt x="7390245" y="1946119"/>
                </a:lnTo>
                <a:lnTo>
                  <a:pt x="7395691" y="1938838"/>
                </a:lnTo>
                <a:lnTo>
                  <a:pt x="7400868" y="1925769"/>
                </a:lnTo>
                <a:lnTo>
                  <a:pt x="7404807" y="1917744"/>
                </a:lnTo>
                <a:cubicBezTo>
                  <a:pt x="7409829" y="1917412"/>
                  <a:pt x="7415410" y="1917081"/>
                  <a:pt x="7421548" y="1916749"/>
                </a:cubicBezTo>
                <a:close/>
                <a:moveTo>
                  <a:pt x="11235196" y="1887316"/>
                </a:moveTo>
                <a:lnTo>
                  <a:pt x="11253052" y="1911186"/>
                </a:lnTo>
                <a:cubicBezTo>
                  <a:pt x="11240403" y="1910523"/>
                  <a:pt x="11234450" y="1903893"/>
                  <a:pt x="11235196" y="1891295"/>
                </a:cubicBezTo>
                <a:close/>
                <a:moveTo>
                  <a:pt x="8395027" y="1887316"/>
                </a:moveTo>
                <a:lnTo>
                  <a:pt x="8412883" y="1911186"/>
                </a:lnTo>
                <a:cubicBezTo>
                  <a:pt x="8400234" y="1910523"/>
                  <a:pt x="8394283" y="1903893"/>
                  <a:pt x="8395027" y="1891295"/>
                </a:cubicBezTo>
                <a:close/>
                <a:moveTo>
                  <a:pt x="7484272" y="1822850"/>
                </a:moveTo>
                <a:lnTo>
                  <a:pt x="7479264" y="1840376"/>
                </a:lnTo>
                <a:lnTo>
                  <a:pt x="7472394" y="1849645"/>
                </a:lnTo>
                <a:lnTo>
                  <a:pt x="7462209" y="1868847"/>
                </a:lnTo>
                <a:lnTo>
                  <a:pt x="7462842" y="1866025"/>
                </a:lnTo>
                <a:cubicBezTo>
                  <a:pt x="7468051" y="1853262"/>
                  <a:pt x="7471026" y="1840000"/>
                  <a:pt x="7471770" y="1826241"/>
                </a:cubicBezTo>
                <a:close/>
                <a:moveTo>
                  <a:pt x="8497704" y="1811727"/>
                </a:moveTo>
                <a:lnTo>
                  <a:pt x="8506632" y="1819683"/>
                </a:lnTo>
                <a:lnTo>
                  <a:pt x="8510659" y="1817531"/>
                </a:lnTo>
                <a:lnTo>
                  <a:pt x="8504392" y="1839576"/>
                </a:lnTo>
                <a:cubicBezTo>
                  <a:pt x="8500951" y="1842062"/>
                  <a:pt x="8494441" y="1853002"/>
                  <a:pt x="8484860" y="1872397"/>
                </a:cubicBezTo>
                <a:cubicBezTo>
                  <a:pt x="8475281" y="1891792"/>
                  <a:pt x="8469887" y="1904721"/>
                  <a:pt x="8468678" y="1911186"/>
                </a:cubicBezTo>
                <a:cubicBezTo>
                  <a:pt x="8457611" y="1939200"/>
                  <a:pt x="8445148" y="1966718"/>
                  <a:pt x="8431290" y="1993738"/>
                </a:cubicBezTo>
                <a:cubicBezTo>
                  <a:pt x="8417432" y="2020758"/>
                  <a:pt x="8401622" y="2046286"/>
                  <a:pt x="8383858" y="2070322"/>
                </a:cubicBezTo>
                <a:cubicBezTo>
                  <a:pt x="8383950" y="2074134"/>
                  <a:pt x="8383765" y="2077450"/>
                  <a:pt x="8383299" y="2080268"/>
                </a:cubicBezTo>
                <a:cubicBezTo>
                  <a:pt x="8382835" y="2083085"/>
                  <a:pt x="8381533" y="2086401"/>
                  <a:pt x="8379394" y="2090213"/>
                </a:cubicBezTo>
                <a:lnTo>
                  <a:pt x="8370465" y="2102148"/>
                </a:lnTo>
                <a:cubicBezTo>
                  <a:pt x="8372604" y="2103972"/>
                  <a:pt x="8373906" y="2105299"/>
                  <a:pt x="8374371" y="2106127"/>
                </a:cubicBezTo>
                <a:cubicBezTo>
                  <a:pt x="8374837" y="2106956"/>
                  <a:pt x="8375022" y="2108282"/>
                  <a:pt x="8374929" y="2110104"/>
                </a:cubicBezTo>
                <a:cubicBezTo>
                  <a:pt x="8370465" y="2122703"/>
                  <a:pt x="8361537" y="2129334"/>
                  <a:pt x="8348144" y="2129997"/>
                </a:cubicBezTo>
                <a:cubicBezTo>
                  <a:pt x="8347028" y="2139280"/>
                  <a:pt x="8342563" y="2146574"/>
                  <a:pt x="8334751" y="2151878"/>
                </a:cubicBezTo>
                <a:cubicBezTo>
                  <a:pt x="8326939" y="2157183"/>
                  <a:pt x="8322474" y="2164476"/>
                  <a:pt x="8321359" y="2173759"/>
                </a:cubicBezTo>
                <a:lnTo>
                  <a:pt x="8320936" y="2174513"/>
                </a:lnTo>
                <a:lnTo>
                  <a:pt x="8314670" y="2177737"/>
                </a:lnTo>
                <a:lnTo>
                  <a:pt x="8314670" y="2149889"/>
                </a:lnTo>
                <a:cubicBezTo>
                  <a:pt x="8319413" y="2141932"/>
                  <a:pt x="8324436" y="2133975"/>
                  <a:pt x="8329737" y="2126018"/>
                </a:cubicBezTo>
                <a:cubicBezTo>
                  <a:pt x="8335038" y="2118062"/>
                  <a:pt x="8338945" y="2110104"/>
                  <a:pt x="8341455" y="2102148"/>
                </a:cubicBezTo>
                <a:lnTo>
                  <a:pt x="8359312" y="2090213"/>
                </a:lnTo>
                <a:cubicBezTo>
                  <a:pt x="8361545" y="2072311"/>
                  <a:pt x="8370473" y="2054408"/>
                  <a:pt x="8386098" y="2036505"/>
                </a:cubicBezTo>
                <a:cubicBezTo>
                  <a:pt x="8401723" y="2018603"/>
                  <a:pt x="8410651" y="2000700"/>
                  <a:pt x="8412883" y="1982796"/>
                </a:cubicBezTo>
                <a:cubicBezTo>
                  <a:pt x="8412604" y="1976581"/>
                  <a:pt x="8413162" y="1970116"/>
                  <a:pt x="8414558" y="1963402"/>
                </a:cubicBezTo>
                <a:cubicBezTo>
                  <a:pt x="8415952" y="1956689"/>
                  <a:pt x="8419859" y="1951218"/>
                  <a:pt x="8426276" y="1946991"/>
                </a:cubicBezTo>
                <a:lnTo>
                  <a:pt x="8444133" y="1911186"/>
                </a:lnTo>
                <a:cubicBezTo>
                  <a:pt x="8444877" y="1895604"/>
                  <a:pt x="8450085" y="1882011"/>
                  <a:pt x="8459758" y="1870407"/>
                </a:cubicBezTo>
                <a:cubicBezTo>
                  <a:pt x="8469430" y="1858804"/>
                  <a:pt x="8479103" y="1847201"/>
                  <a:pt x="8488775" y="1835597"/>
                </a:cubicBezTo>
                <a:cubicBezTo>
                  <a:pt x="8489519" y="1831618"/>
                  <a:pt x="8492496" y="1823662"/>
                  <a:pt x="8497704" y="1811727"/>
                </a:cubicBezTo>
                <a:close/>
                <a:moveTo>
                  <a:pt x="7453914" y="1766566"/>
                </a:moveTo>
                <a:lnTo>
                  <a:pt x="7458378" y="1766566"/>
                </a:lnTo>
                <a:cubicBezTo>
                  <a:pt x="7462842" y="1766400"/>
                  <a:pt x="7466190" y="1766732"/>
                  <a:pt x="7468422" y="1767561"/>
                </a:cubicBezTo>
                <a:cubicBezTo>
                  <a:pt x="7470655" y="1768389"/>
                  <a:pt x="7471770" y="1770710"/>
                  <a:pt x="7471770" y="1774522"/>
                </a:cubicBezTo>
                <a:cubicBezTo>
                  <a:pt x="7472514" y="1779164"/>
                  <a:pt x="7471026" y="1781816"/>
                  <a:pt x="7467307" y="1782480"/>
                </a:cubicBezTo>
                <a:lnTo>
                  <a:pt x="7458378" y="1782480"/>
                </a:lnTo>
                <a:cubicBezTo>
                  <a:pt x="7454658" y="1779164"/>
                  <a:pt x="7453169" y="1773860"/>
                  <a:pt x="7453914" y="1766566"/>
                </a:cubicBezTo>
                <a:close/>
                <a:moveTo>
                  <a:pt x="11686934" y="1742676"/>
                </a:moveTo>
                <a:lnTo>
                  <a:pt x="11704791" y="1746655"/>
                </a:lnTo>
                <a:lnTo>
                  <a:pt x="11691398" y="1778481"/>
                </a:lnTo>
                <a:lnTo>
                  <a:pt x="11651220" y="1806330"/>
                </a:lnTo>
                <a:lnTo>
                  <a:pt x="11655685" y="1846114"/>
                </a:lnTo>
                <a:lnTo>
                  <a:pt x="11651220" y="1846114"/>
                </a:lnTo>
                <a:lnTo>
                  <a:pt x="11619970" y="1850092"/>
                </a:lnTo>
                <a:cubicBezTo>
                  <a:pt x="11624621" y="1845286"/>
                  <a:pt x="11625365" y="1836002"/>
                  <a:pt x="11622204" y="1822244"/>
                </a:cubicBezTo>
                <a:cubicBezTo>
                  <a:pt x="11619041" y="1808485"/>
                  <a:pt x="11624250" y="1795224"/>
                  <a:pt x="11637828" y="1782460"/>
                </a:cubicBezTo>
                <a:close/>
                <a:moveTo>
                  <a:pt x="8546810" y="1724203"/>
                </a:moveTo>
                <a:lnTo>
                  <a:pt x="8555738" y="1724203"/>
                </a:lnTo>
                <a:lnTo>
                  <a:pt x="8544710" y="1727479"/>
                </a:lnTo>
                <a:close/>
                <a:moveTo>
                  <a:pt x="9632729" y="1703316"/>
                </a:moveTo>
                <a:cubicBezTo>
                  <a:pt x="9638867" y="1702984"/>
                  <a:pt x="9642216" y="1704642"/>
                  <a:pt x="9642774" y="1708289"/>
                </a:cubicBezTo>
                <a:cubicBezTo>
                  <a:pt x="9642495" y="1710444"/>
                  <a:pt x="9640820" y="1713096"/>
                  <a:pt x="9637750" y="1716246"/>
                </a:cubicBezTo>
                <a:cubicBezTo>
                  <a:pt x="9634682" y="1719396"/>
                  <a:pt x="9631892" y="1722048"/>
                  <a:pt x="9629381" y="1724203"/>
                </a:cubicBezTo>
                <a:lnTo>
                  <a:pt x="9615988" y="1763987"/>
                </a:lnTo>
                <a:lnTo>
                  <a:pt x="9596864" y="1755465"/>
                </a:lnTo>
                <a:lnTo>
                  <a:pt x="9611419" y="1718515"/>
                </a:lnTo>
                <a:lnTo>
                  <a:pt x="9615998" y="1704310"/>
                </a:lnTo>
                <a:close/>
                <a:moveTo>
                  <a:pt x="7489628" y="1671085"/>
                </a:moveTo>
                <a:lnTo>
                  <a:pt x="7511948" y="1686998"/>
                </a:lnTo>
                <a:lnTo>
                  <a:pt x="7489628" y="1722803"/>
                </a:lnTo>
                <a:cubicBezTo>
                  <a:pt x="7489720" y="1723135"/>
                  <a:pt x="7489535" y="1724461"/>
                  <a:pt x="7489069" y="1726782"/>
                </a:cubicBezTo>
                <a:cubicBezTo>
                  <a:pt x="7488604" y="1729102"/>
                  <a:pt x="7487303" y="1730429"/>
                  <a:pt x="7485163" y="1730760"/>
                </a:cubicBezTo>
                <a:cubicBezTo>
                  <a:pt x="7480699" y="1730429"/>
                  <a:pt x="7477351" y="1728108"/>
                  <a:pt x="7475118" y="1723798"/>
                </a:cubicBezTo>
                <a:cubicBezTo>
                  <a:pt x="7472887" y="1719489"/>
                  <a:pt x="7471770" y="1715178"/>
                  <a:pt x="7471770" y="1710868"/>
                </a:cubicBezTo>
                <a:cubicBezTo>
                  <a:pt x="7471957" y="1706890"/>
                  <a:pt x="7473816" y="1703906"/>
                  <a:pt x="7477351" y="1701917"/>
                </a:cubicBezTo>
                <a:cubicBezTo>
                  <a:pt x="7480885" y="1699928"/>
                  <a:pt x="7484977" y="1698933"/>
                  <a:pt x="7489628" y="1698933"/>
                </a:cubicBezTo>
                <a:close/>
                <a:moveTo>
                  <a:pt x="7580308" y="1626419"/>
                </a:moveTo>
                <a:lnTo>
                  <a:pt x="7578071" y="1640656"/>
                </a:lnTo>
                <a:lnTo>
                  <a:pt x="7564678" y="1676462"/>
                </a:lnTo>
                <a:cubicBezTo>
                  <a:pt x="7559469" y="1680440"/>
                  <a:pt x="7556494" y="1684419"/>
                  <a:pt x="7555749" y="1688397"/>
                </a:cubicBezTo>
                <a:lnTo>
                  <a:pt x="7551285" y="1688397"/>
                </a:lnTo>
                <a:cubicBezTo>
                  <a:pt x="7551098" y="1690552"/>
                  <a:pt x="7550355" y="1693204"/>
                  <a:pt x="7549052" y="1696354"/>
                </a:cubicBezTo>
                <a:cubicBezTo>
                  <a:pt x="7547750" y="1699503"/>
                  <a:pt x="7547006" y="1702155"/>
                  <a:pt x="7546821" y="1704310"/>
                </a:cubicBezTo>
                <a:cubicBezTo>
                  <a:pt x="7546077" y="1708952"/>
                  <a:pt x="7543100" y="1711604"/>
                  <a:pt x="7537893" y="1712268"/>
                </a:cubicBezTo>
                <a:cubicBezTo>
                  <a:pt x="7537985" y="1718069"/>
                  <a:pt x="7537800" y="1723373"/>
                  <a:pt x="7537334" y="1728180"/>
                </a:cubicBezTo>
                <a:cubicBezTo>
                  <a:pt x="7536869" y="1732988"/>
                  <a:pt x="7535567" y="1738292"/>
                  <a:pt x="7533428" y="1744094"/>
                </a:cubicBezTo>
                <a:cubicBezTo>
                  <a:pt x="7533242" y="1746083"/>
                  <a:pt x="7532498" y="1748073"/>
                  <a:pt x="7531196" y="1750062"/>
                </a:cubicBezTo>
                <a:cubicBezTo>
                  <a:pt x="7529894" y="1752052"/>
                  <a:pt x="7529150" y="1754040"/>
                  <a:pt x="7528963" y="1756029"/>
                </a:cubicBezTo>
                <a:lnTo>
                  <a:pt x="7511106" y="1767964"/>
                </a:lnTo>
                <a:lnTo>
                  <a:pt x="7505107" y="1777935"/>
                </a:lnTo>
                <a:lnTo>
                  <a:pt x="7507485" y="1754631"/>
                </a:lnTo>
                <a:cubicBezTo>
                  <a:pt x="7512879" y="1752227"/>
                  <a:pt x="7521063" y="1741121"/>
                  <a:pt x="7532037" y="1721312"/>
                </a:cubicBezTo>
                <a:cubicBezTo>
                  <a:pt x="7543012" y="1701503"/>
                  <a:pt x="7551197" y="1687413"/>
                  <a:pt x="7556591" y="1679041"/>
                </a:cubicBezTo>
                <a:cubicBezTo>
                  <a:pt x="7558451" y="1658155"/>
                  <a:pt x="7565891" y="1641247"/>
                  <a:pt x="7578913" y="1628317"/>
                </a:cubicBezTo>
                <a:close/>
                <a:moveTo>
                  <a:pt x="7507485" y="1619366"/>
                </a:moveTo>
                <a:cubicBezTo>
                  <a:pt x="7509624" y="1619863"/>
                  <a:pt x="7510926" y="1621853"/>
                  <a:pt x="7511391" y="1625333"/>
                </a:cubicBezTo>
                <a:cubicBezTo>
                  <a:pt x="7511855" y="1628814"/>
                  <a:pt x="7512042" y="1630803"/>
                  <a:pt x="7511948" y="1631301"/>
                </a:cubicBezTo>
                <a:lnTo>
                  <a:pt x="7511948" y="1643236"/>
                </a:lnTo>
                <a:lnTo>
                  <a:pt x="7489628" y="1659150"/>
                </a:lnTo>
                <a:lnTo>
                  <a:pt x="7489628" y="1652781"/>
                </a:lnTo>
                <a:lnTo>
                  <a:pt x="7491673" y="1649411"/>
                </a:lnTo>
                <a:lnTo>
                  <a:pt x="7491563" y="1649038"/>
                </a:lnTo>
                <a:lnTo>
                  <a:pt x="7507485" y="1631301"/>
                </a:lnTo>
                <a:close/>
                <a:moveTo>
                  <a:pt x="11449478" y="1592916"/>
                </a:moveTo>
                <a:lnTo>
                  <a:pt x="11443821" y="1604440"/>
                </a:lnTo>
                <a:lnTo>
                  <a:pt x="11425006" y="1630354"/>
                </a:lnTo>
                <a:lnTo>
                  <a:pt x="11431622" y="1600873"/>
                </a:lnTo>
                <a:close/>
                <a:moveTo>
                  <a:pt x="9633844" y="1592916"/>
                </a:moveTo>
                <a:lnTo>
                  <a:pt x="9633707" y="1593196"/>
                </a:lnTo>
                <a:lnTo>
                  <a:pt x="9633216" y="1593196"/>
                </a:lnTo>
                <a:close/>
                <a:moveTo>
                  <a:pt x="8609310" y="1592916"/>
                </a:moveTo>
                <a:lnTo>
                  <a:pt x="8607372" y="1596864"/>
                </a:lnTo>
                <a:lnTo>
                  <a:pt x="8607069" y="1596895"/>
                </a:lnTo>
                <a:lnTo>
                  <a:pt x="8607051" y="1597517"/>
                </a:lnTo>
                <a:lnTo>
                  <a:pt x="8597591" y="1616786"/>
                </a:lnTo>
                <a:cubicBezTo>
                  <a:pt x="8593964" y="1624743"/>
                  <a:pt x="8588942" y="1632700"/>
                  <a:pt x="8582525" y="1640656"/>
                </a:cubicBezTo>
                <a:cubicBezTo>
                  <a:pt x="8587732" y="1629384"/>
                  <a:pt x="8590709" y="1616123"/>
                  <a:pt x="8591453" y="1600872"/>
                </a:cubicBezTo>
                <a:close/>
                <a:moveTo>
                  <a:pt x="7606516" y="1575716"/>
                </a:moveTo>
                <a:lnTo>
                  <a:pt x="7604856" y="1584960"/>
                </a:lnTo>
                <a:lnTo>
                  <a:pt x="7598241" y="1593802"/>
                </a:lnTo>
                <a:lnTo>
                  <a:pt x="7601233" y="1583560"/>
                </a:lnTo>
                <a:close/>
                <a:moveTo>
                  <a:pt x="11794076" y="1555693"/>
                </a:moveTo>
                <a:cubicBezTo>
                  <a:pt x="11798261" y="1559837"/>
                  <a:pt x="11799936" y="1564478"/>
                  <a:pt x="11799099" y="1569617"/>
                </a:cubicBezTo>
                <a:cubicBezTo>
                  <a:pt x="11798261" y="1574756"/>
                  <a:pt x="11796588" y="1579396"/>
                  <a:pt x="11794076" y="1583542"/>
                </a:cubicBezTo>
                <a:lnTo>
                  <a:pt x="11789612" y="1583542"/>
                </a:lnTo>
                <a:lnTo>
                  <a:pt x="11789612" y="1643217"/>
                </a:lnTo>
                <a:cubicBezTo>
                  <a:pt x="11780869" y="1647196"/>
                  <a:pt x="11770454" y="1653162"/>
                  <a:pt x="11758363" y="1661120"/>
                </a:cubicBezTo>
                <a:cubicBezTo>
                  <a:pt x="11746271" y="1669076"/>
                  <a:pt x="11744784" y="1679022"/>
                  <a:pt x="11753898" y="1690957"/>
                </a:cubicBezTo>
                <a:cubicBezTo>
                  <a:pt x="11753618" y="1693195"/>
                  <a:pt x="11751945" y="1694687"/>
                  <a:pt x="11748876" y="1695433"/>
                </a:cubicBezTo>
                <a:cubicBezTo>
                  <a:pt x="11745807" y="1696179"/>
                  <a:pt x="11743017" y="1694687"/>
                  <a:pt x="11740506" y="1690957"/>
                </a:cubicBezTo>
                <a:cubicBezTo>
                  <a:pt x="11738087" y="1688388"/>
                  <a:pt x="11736226" y="1683580"/>
                  <a:pt x="11734924" y="1676536"/>
                </a:cubicBezTo>
                <a:cubicBezTo>
                  <a:pt x="11733622" y="1669491"/>
                  <a:pt x="11733995" y="1663689"/>
                  <a:pt x="11736041" y="1659130"/>
                </a:cubicBezTo>
                <a:cubicBezTo>
                  <a:pt x="11744132" y="1654986"/>
                  <a:pt x="11749155" y="1649350"/>
                  <a:pt x="11751108" y="1642222"/>
                </a:cubicBezTo>
                <a:cubicBezTo>
                  <a:pt x="11753062" y="1635094"/>
                  <a:pt x="11756966" y="1627469"/>
                  <a:pt x="11762826" y="1619347"/>
                </a:cubicBezTo>
                <a:lnTo>
                  <a:pt x="11762826" y="1575584"/>
                </a:lnTo>
                <a:close/>
                <a:moveTo>
                  <a:pt x="9665094" y="1553132"/>
                </a:moveTo>
                <a:lnTo>
                  <a:pt x="9669559" y="1553132"/>
                </a:lnTo>
                <a:cubicBezTo>
                  <a:pt x="9674024" y="1552967"/>
                  <a:pt x="9677372" y="1553299"/>
                  <a:pt x="9679604" y="1554127"/>
                </a:cubicBezTo>
                <a:cubicBezTo>
                  <a:pt x="9681835" y="1554956"/>
                  <a:pt x="9682952" y="1557276"/>
                  <a:pt x="9682952" y="1561090"/>
                </a:cubicBezTo>
                <a:cubicBezTo>
                  <a:pt x="9683696" y="1565730"/>
                  <a:pt x="9682208" y="1568383"/>
                  <a:pt x="9678487" y="1569046"/>
                </a:cubicBezTo>
                <a:lnTo>
                  <a:pt x="9669559" y="1569046"/>
                </a:lnTo>
                <a:cubicBezTo>
                  <a:pt x="9665838" y="1565730"/>
                  <a:pt x="9664350" y="1560427"/>
                  <a:pt x="9665094" y="1553132"/>
                </a:cubicBezTo>
                <a:close/>
                <a:moveTo>
                  <a:pt x="8640560" y="1553132"/>
                </a:moveTo>
                <a:lnTo>
                  <a:pt x="8645024" y="1553132"/>
                </a:lnTo>
                <a:cubicBezTo>
                  <a:pt x="8649488" y="1552967"/>
                  <a:pt x="8652836" y="1553299"/>
                  <a:pt x="8655068" y="1554127"/>
                </a:cubicBezTo>
                <a:lnTo>
                  <a:pt x="8655322" y="1554655"/>
                </a:lnTo>
                <a:lnTo>
                  <a:pt x="8647248" y="1569046"/>
                </a:lnTo>
                <a:lnTo>
                  <a:pt x="8645024" y="1569046"/>
                </a:lnTo>
                <a:cubicBezTo>
                  <a:pt x="8641304" y="1565730"/>
                  <a:pt x="8639815" y="1560426"/>
                  <a:pt x="8640560" y="1553132"/>
                </a:cubicBezTo>
                <a:close/>
                <a:moveTo>
                  <a:pt x="12192000" y="1481214"/>
                </a:moveTo>
                <a:lnTo>
                  <a:pt x="12192000" y="1827103"/>
                </a:lnTo>
                <a:lnTo>
                  <a:pt x="12176231" y="1851790"/>
                </a:lnTo>
                <a:lnTo>
                  <a:pt x="12163954" y="1861444"/>
                </a:lnTo>
                <a:lnTo>
                  <a:pt x="12160144" y="1858049"/>
                </a:lnTo>
                <a:lnTo>
                  <a:pt x="12142288" y="1846114"/>
                </a:lnTo>
                <a:cubicBezTo>
                  <a:pt x="12146286" y="1840146"/>
                  <a:pt x="12149448" y="1834179"/>
                  <a:pt x="12151774" y="1828211"/>
                </a:cubicBezTo>
                <a:cubicBezTo>
                  <a:pt x="12154098" y="1822244"/>
                  <a:pt x="12158377" y="1816276"/>
                  <a:pt x="12164608" y="1810309"/>
                </a:cubicBezTo>
                <a:lnTo>
                  <a:pt x="12119966" y="1802351"/>
                </a:lnTo>
                <a:cubicBezTo>
                  <a:pt x="12119222" y="1818265"/>
                  <a:pt x="12111782" y="1830200"/>
                  <a:pt x="12097645" y="1838158"/>
                </a:cubicBezTo>
                <a:cubicBezTo>
                  <a:pt x="12107317" y="1850756"/>
                  <a:pt x="12119222" y="1857386"/>
                  <a:pt x="12133358" y="1858049"/>
                </a:cubicBezTo>
                <a:cubicBezTo>
                  <a:pt x="12131405" y="1866337"/>
                  <a:pt x="12129732" y="1874626"/>
                  <a:pt x="12128336" y="1882914"/>
                </a:cubicBezTo>
                <a:cubicBezTo>
                  <a:pt x="12126942" y="1891202"/>
                  <a:pt x="12124152" y="1897501"/>
                  <a:pt x="12119966" y="1901812"/>
                </a:cubicBezTo>
                <a:cubicBezTo>
                  <a:pt x="12119780" y="1907613"/>
                  <a:pt x="12117920" y="1912917"/>
                  <a:pt x="12114386" y="1917724"/>
                </a:cubicBezTo>
                <a:cubicBezTo>
                  <a:pt x="12110852" y="1922532"/>
                  <a:pt x="12106758" y="1927836"/>
                  <a:pt x="12102108" y="1933638"/>
                </a:cubicBezTo>
                <a:cubicBezTo>
                  <a:pt x="12097738" y="1929328"/>
                  <a:pt x="12093088" y="1926013"/>
                  <a:pt x="12088158" y="1923692"/>
                </a:cubicBezTo>
                <a:cubicBezTo>
                  <a:pt x="12083228" y="1921371"/>
                  <a:pt x="12077463" y="1922034"/>
                  <a:pt x="12070860" y="1925681"/>
                </a:cubicBezTo>
                <a:lnTo>
                  <a:pt x="12057467" y="1933638"/>
                </a:lnTo>
                <a:lnTo>
                  <a:pt x="12088716" y="1945573"/>
                </a:lnTo>
                <a:cubicBezTo>
                  <a:pt x="12076067" y="1950215"/>
                  <a:pt x="12065651" y="1952867"/>
                  <a:pt x="12057467" y="1953531"/>
                </a:cubicBezTo>
                <a:cubicBezTo>
                  <a:pt x="12041004" y="1956348"/>
                  <a:pt x="12029286" y="1967620"/>
                  <a:pt x="12022310" y="1987346"/>
                </a:cubicBezTo>
                <a:cubicBezTo>
                  <a:pt x="12015334" y="2007072"/>
                  <a:pt x="12004733" y="2018344"/>
                  <a:pt x="11990502" y="2021162"/>
                </a:cubicBezTo>
                <a:lnTo>
                  <a:pt x="11986039" y="2009227"/>
                </a:lnTo>
                <a:cubicBezTo>
                  <a:pt x="11990596" y="1997458"/>
                  <a:pt x="11995990" y="1986186"/>
                  <a:pt x="12002222" y="1975411"/>
                </a:cubicBezTo>
                <a:cubicBezTo>
                  <a:pt x="12008452" y="1964636"/>
                  <a:pt x="12014963" y="1953364"/>
                  <a:pt x="12021752" y="1941595"/>
                </a:cubicBezTo>
                <a:lnTo>
                  <a:pt x="12057467" y="1913746"/>
                </a:lnTo>
                <a:cubicBezTo>
                  <a:pt x="12051793" y="1900982"/>
                  <a:pt x="12059792" y="1873796"/>
                  <a:pt x="12081462" y="1832189"/>
                </a:cubicBezTo>
                <a:cubicBezTo>
                  <a:pt x="12103132" y="1790583"/>
                  <a:pt x="12118943" y="1763397"/>
                  <a:pt x="12128894" y="1750633"/>
                </a:cubicBezTo>
                <a:cubicBezTo>
                  <a:pt x="12124896" y="1745412"/>
                  <a:pt x="12118385" y="1735963"/>
                  <a:pt x="12109363" y="1722287"/>
                </a:cubicBezTo>
                <a:cubicBezTo>
                  <a:pt x="12100342" y="1708612"/>
                  <a:pt x="12099411" y="1698168"/>
                  <a:pt x="12106573" y="1690957"/>
                </a:cubicBezTo>
                <a:cubicBezTo>
                  <a:pt x="12111502" y="1688968"/>
                  <a:pt x="12115036" y="1685985"/>
                  <a:pt x="12117176" y="1682006"/>
                </a:cubicBezTo>
                <a:cubicBezTo>
                  <a:pt x="12119314" y="1678027"/>
                  <a:pt x="12117268" y="1673055"/>
                  <a:pt x="12111038" y="1667087"/>
                </a:cubicBezTo>
                <a:cubicBezTo>
                  <a:pt x="12124708" y="1653080"/>
                  <a:pt x="12136428" y="1633353"/>
                  <a:pt x="12146192" y="1607909"/>
                </a:cubicBezTo>
                <a:cubicBezTo>
                  <a:pt x="12155958" y="1582464"/>
                  <a:pt x="12162096" y="1563732"/>
                  <a:pt x="12164608" y="1551714"/>
                </a:cubicBezTo>
                <a:cubicBezTo>
                  <a:pt x="12157633" y="1538536"/>
                  <a:pt x="12160423" y="1523120"/>
                  <a:pt x="12172979" y="1505465"/>
                </a:cubicBezTo>
                <a:cubicBezTo>
                  <a:pt x="12179256" y="1496639"/>
                  <a:pt x="12185046" y="1489117"/>
                  <a:pt x="12190347" y="1482901"/>
                </a:cubicBezTo>
                <a:close/>
                <a:moveTo>
                  <a:pt x="9700808" y="1457652"/>
                </a:moveTo>
                <a:lnTo>
                  <a:pt x="9723130" y="1473565"/>
                </a:lnTo>
                <a:lnTo>
                  <a:pt x="9700808" y="1509371"/>
                </a:lnTo>
                <a:cubicBezTo>
                  <a:pt x="9700902" y="1509702"/>
                  <a:pt x="9700716" y="1511028"/>
                  <a:pt x="9700250" y="1513348"/>
                </a:cubicBezTo>
                <a:cubicBezTo>
                  <a:pt x="9699785" y="1515669"/>
                  <a:pt x="9698483" y="1516995"/>
                  <a:pt x="9696344" y="1517327"/>
                </a:cubicBezTo>
                <a:cubicBezTo>
                  <a:pt x="9691880" y="1516995"/>
                  <a:pt x="9688532" y="1514675"/>
                  <a:pt x="9686300" y="1510365"/>
                </a:cubicBezTo>
                <a:lnTo>
                  <a:pt x="9685324" y="1506600"/>
                </a:lnTo>
                <a:lnTo>
                  <a:pt x="9694554" y="1487020"/>
                </a:lnTo>
                <a:lnTo>
                  <a:pt x="9700808" y="1485500"/>
                </a:lnTo>
                <a:close/>
                <a:moveTo>
                  <a:pt x="8676274" y="1457652"/>
                </a:moveTo>
                <a:lnTo>
                  <a:pt x="8698594" y="1473564"/>
                </a:lnTo>
                <a:lnTo>
                  <a:pt x="8676274" y="1509370"/>
                </a:lnTo>
                <a:cubicBezTo>
                  <a:pt x="8676366" y="1509702"/>
                  <a:pt x="8676181" y="1511028"/>
                  <a:pt x="8675716" y="1513348"/>
                </a:cubicBezTo>
                <a:cubicBezTo>
                  <a:pt x="8675250" y="1515669"/>
                  <a:pt x="8673949" y="1516995"/>
                  <a:pt x="8671809" y="1517327"/>
                </a:cubicBezTo>
                <a:cubicBezTo>
                  <a:pt x="8667346" y="1516995"/>
                  <a:pt x="8663997" y="1514674"/>
                  <a:pt x="8661764" y="1510365"/>
                </a:cubicBezTo>
                <a:cubicBezTo>
                  <a:pt x="8659533" y="1506055"/>
                  <a:pt x="8658416" y="1501745"/>
                  <a:pt x="8658416" y="1497435"/>
                </a:cubicBezTo>
                <a:cubicBezTo>
                  <a:pt x="8658603" y="1493457"/>
                  <a:pt x="8660462" y="1490473"/>
                  <a:pt x="8663997" y="1488483"/>
                </a:cubicBezTo>
                <a:cubicBezTo>
                  <a:pt x="8667531" y="1486495"/>
                  <a:pt x="8671623" y="1485500"/>
                  <a:pt x="8676274" y="1485500"/>
                </a:cubicBezTo>
                <a:close/>
                <a:moveTo>
                  <a:pt x="7697925" y="1455187"/>
                </a:moveTo>
                <a:lnTo>
                  <a:pt x="7689676" y="1473564"/>
                </a:lnTo>
                <a:lnTo>
                  <a:pt x="7658426" y="1525283"/>
                </a:lnTo>
                <a:lnTo>
                  <a:pt x="7640569" y="1537218"/>
                </a:lnTo>
                <a:lnTo>
                  <a:pt x="7622713" y="1569046"/>
                </a:lnTo>
                <a:lnTo>
                  <a:pt x="7608941" y="1572114"/>
                </a:lnTo>
                <a:lnTo>
                  <a:pt x="7628019" y="1543777"/>
                </a:lnTo>
                <a:lnTo>
                  <a:pt x="7628019" y="1531841"/>
                </a:lnTo>
                <a:lnTo>
                  <a:pt x="7636948" y="1531841"/>
                </a:lnTo>
                <a:cubicBezTo>
                  <a:pt x="7649782" y="1518994"/>
                  <a:pt x="7662059" y="1502915"/>
                  <a:pt x="7673778" y="1483604"/>
                </a:cubicBezTo>
                <a:close/>
                <a:moveTo>
                  <a:pt x="11534300" y="1405933"/>
                </a:moveTo>
                <a:cubicBezTo>
                  <a:pt x="11536438" y="1406430"/>
                  <a:pt x="11537740" y="1408419"/>
                  <a:pt x="11538206" y="1411900"/>
                </a:cubicBezTo>
                <a:lnTo>
                  <a:pt x="11538616" y="1416298"/>
                </a:lnTo>
                <a:lnTo>
                  <a:pt x="11529570" y="1423411"/>
                </a:lnTo>
                <a:cubicBezTo>
                  <a:pt x="11526966" y="1426395"/>
                  <a:pt x="11525756" y="1429628"/>
                  <a:pt x="11525944" y="1433109"/>
                </a:cubicBezTo>
                <a:lnTo>
                  <a:pt x="11527842" y="1437589"/>
                </a:lnTo>
                <a:lnTo>
                  <a:pt x="11516442" y="1445717"/>
                </a:lnTo>
                <a:lnTo>
                  <a:pt x="11516442" y="1437760"/>
                </a:lnTo>
                <a:lnTo>
                  <a:pt x="11534300" y="1417868"/>
                </a:lnTo>
                <a:close/>
                <a:moveTo>
                  <a:pt x="9718666" y="1405933"/>
                </a:moveTo>
                <a:cubicBezTo>
                  <a:pt x="9720805" y="1406430"/>
                  <a:pt x="9722107" y="1408419"/>
                  <a:pt x="9722572" y="1411900"/>
                </a:cubicBezTo>
                <a:cubicBezTo>
                  <a:pt x="9723036" y="1415381"/>
                  <a:pt x="9723222" y="1417370"/>
                  <a:pt x="9723130" y="1417868"/>
                </a:cubicBezTo>
                <a:lnTo>
                  <a:pt x="9723130" y="1429803"/>
                </a:lnTo>
                <a:lnTo>
                  <a:pt x="9700808" y="1445717"/>
                </a:lnTo>
                <a:lnTo>
                  <a:pt x="9700808" y="1437759"/>
                </a:lnTo>
                <a:lnTo>
                  <a:pt x="9718666" y="1417868"/>
                </a:lnTo>
                <a:close/>
                <a:moveTo>
                  <a:pt x="8694131" y="1405933"/>
                </a:moveTo>
                <a:cubicBezTo>
                  <a:pt x="8696270" y="1406429"/>
                  <a:pt x="8697572" y="1408419"/>
                  <a:pt x="8698037" y="1411900"/>
                </a:cubicBezTo>
                <a:cubicBezTo>
                  <a:pt x="8698502" y="1415381"/>
                  <a:pt x="8698688" y="1417370"/>
                  <a:pt x="8698594" y="1417868"/>
                </a:cubicBezTo>
                <a:lnTo>
                  <a:pt x="8698594" y="1429803"/>
                </a:lnTo>
                <a:lnTo>
                  <a:pt x="8676274" y="1445716"/>
                </a:lnTo>
                <a:lnTo>
                  <a:pt x="8676274" y="1437759"/>
                </a:lnTo>
                <a:lnTo>
                  <a:pt x="8694131" y="1417868"/>
                </a:lnTo>
                <a:close/>
                <a:moveTo>
                  <a:pt x="7221773" y="939064"/>
                </a:moveTo>
                <a:lnTo>
                  <a:pt x="7239629" y="943042"/>
                </a:lnTo>
                <a:lnTo>
                  <a:pt x="7226237" y="974869"/>
                </a:lnTo>
                <a:lnTo>
                  <a:pt x="7186059" y="1002718"/>
                </a:lnTo>
                <a:lnTo>
                  <a:pt x="7190523" y="1042501"/>
                </a:lnTo>
                <a:lnTo>
                  <a:pt x="7186059" y="1042501"/>
                </a:lnTo>
                <a:lnTo>
                  <a:pt x="7154809" y="1046479"/>
                </a:lnTo>
                <a:cubicBezTo>
                  <a:pt x="7159459" y="1041672"/>
                  <a:pt x="7160204" y="1032389"/>
                  <a:pt x="7157042" y="1018631"/>
                </a:cubicBezTo>
                <a:cubicBezTo>
                  <a:pt x="7153879" y="1004872"/>
                  <a:pt x="7159088" y="991611"/>
                  <a:pt x="7172666" y="978847"/>
                </a:cubicBezTo>
                <a:close/>
                <a:moveTo>
                  <a:pt x="7328915" y="752080"/>
                </a:moveTo>
                <a:cubicBezTo>
                  <a:pt x="7333101" y="756225"/>
                  <a:pt x="7334774" y="760865"/>
                  <a:pt x="7333937" y="766005"/>
                </a:cubicBezTo>
                <a:cubicBezTo>
                  <a:pt x="7333101" y="771143"/>
                  <a:pt x="7331426" y="775784"/>
                  <a:pt x="7328915" y="779928"/>
                </a:cubicBezTo>
                <a:lnTo>
                  <a:pt x="7324451" y="779928"/>
                </a:lnTo>
                <a:lnTo>
                  <a:pt x="7324451" y="839604"/>
                </a:lnTo>
                <a:cubicBezTo>
                  <a:pt x="7315708" y="843582"/>
                  <a:pt x="7305292" y="849550"/>
                  <a:pt x="7293201" y="857506"/>
                </a:cubicBezTo>
                <a:cubicBezTo>
                  <a:pt x="7281111" y="865464"/>
                  <a:pt x="7279623" y="875410"/>
                  <a:pt x="7288737" y="887345"/>
                </a:cubicBezTo>
                <a:cubicBezTo>
                  <a:pt x="7288458" y="889582"/>
                  <a:pt x="7286783" y="891074"/>
                  <a:pt x="7283714" y="891820"/>
                </a:cubicBezTo>
                <a:cubicBezTo>
                  <a:pt x="7280645" y="892566"/>
                  <a:pt x="7277855" y="891074"/>
                  <a:pt x="7275344" y="887345"/>
                </a:cubicBezTo>
                <a:cubicBezTo>
                  <a:pt x="7272925" y="884775"/>
                  <a:pt x="7271066" y="879968"/>
                  <a:pt x="7269764" y="872923"/>
                </a:cubicBezTo>
                <a:cubicBezTo>
                  <a:pt x="7268462" y="865878"/>
                  <a:pt x="7268833" y="860076"/>
                  <a:pt x="7270879" y="855517"/>
                </a:cubicBezTo>
                <a:cubicBezTo>
                  <a:pt x="7278971" y="851373"/>
                  <a:pt x="7283993" y="845738"/>
                  <a:pt x="7285947" y="838610"/>
                </a:cubicBezTo>
                <a:cubicBezTo>
                  <a:pt x="7287900" y="831482"/>
                  <a:pt x="7291806" y="823856"/>
                  <a:pt x="7297665" y="815734"/>
                </a:cubicBezTo>
                <a:lnTo>
                  <a:pt x="7297665" y="771972"/>
                </a:lnTo>
                <a:close/>
                <a:moveTo>
                  <a:pt x="11248588" y="725631"/>
                </a:moveTo>
                <a:lnTo>
                  <a:pt x="11266444" y="729609"/>
                </a:lnTo>
                <a:lnTo>
                  <a:pt x="11253052" y="761436"/>
                </a:lnTo>
                <a:lnTo>
                  <a:pt x="11212874" y="789285"/>
                </a:lnTo>
                <a:lnTo>
                  <a:pt x="11217338" y="829068"/>
                </a:lnTo>
                <a:lnTo>
                  <a:pt x="11212874" y="829068"/>
                </a:lnTo>
                <a:lnTo>
                  <a:pt x="11181624" y="833047"/>
                </a:lnTo>
                <a:cubicBezTo>
                  <a:pt x="11186274" y="828239"/>
                  <a:pt x="11187018" y="818956"/>
                  <a:pt x="11183856" y="805198"/>
                </a:cubicBezTo>
                <a:cubicBezTo>
                  <a:pt x="11180694" y="791439"/>
                  <a:pt x="11185902" y="778178"/>
                  <a:pt x="11199481" y="765414"/>
                </a:cubicBezTo>
                <a:close/>
                <a:moveTo>
                  <a:pt x="9432954" y="725630"/>
                </a:moveTo>
                <a:lnTo>
                  <a:pt x="9450810" y="729609"/>
                </a:lnTo>
                <a:lnTo>
                  <a:pt x="9437418" y="761436"/>
                </a:lnTo>
                <a:lnTo>
                  <a:pt x="9397240" y="789284"/>
                </a:lnTo>
                <a:lnTo>
                  <a:pt x="9401704" y="829068"/>
                </a:lnTo>
                <a:lnTo>
                  <a:pt x="9397240" y="829068"/>
                </a:lnTo>
                <a:lnTo>
                  <a:pt x="9365990" y="833047"/>
                </a:lnTo>
                <a:cubicBezTo>
                  <a:pt x="9370640" y="828239"/>
                  <a:pt x="9371384" y="818956"/>
                  <a:pt x="9368222" y="805198"/>
                </a:cubicBezTo>
                <a:cubicBezTo>
                  <a:pt x="9365060" y="791439"/>
                  <a:pt x="9370269" y="778177"/>
                  <a:pt x="9383848" y="765414"/>
                </a:cubicBezTo>
                <a:close/>
                <a:moveTo>
                  <a:pt x="8408420" y="725630"/>
                </a:moveTo>
                <a:lnTo>
                  <a:pt x="8426276" y="729609"/>
                </a:lnTo>
                <a:lnTo>
                  <a:pt x="8412883" y="761435"/>
                </a:lnTo>
                <a:lnTo>
                  <a:pt x="8372705" y="789284"/>
                </a:lnTo>
                <a:lnTo>
                  <a:pt x="8377170" y="829068"/>
                </a:lnTo>
                <a:lnTo>
                  <a:pt x="8372705" y="829068"/>
                </a:lnTo>
                <a:lnTo>
                  <a:pt x="8341455" y="833047"/>
                </a:lnTo>
                <a:cubicBezTo>
                  <a:pt x="8346105" y="828239"/>
                  <a:pt x="8346850" y="818956"/>
                  <a:pt x="8343688" y="805198"/>
                </a:cubicBezTo>
                <a:cubicBezTo>
                  <a:pt x="8340526" y="791439"/>
                  <a:pt x="8345734" y="778177"/>
                  <a:pt x="8359312" y="765414"/>
                </a:cubicBezTo>
                <a:close/>
                <a:moveTo>
                  <a:pt x="11355730" y="538647"/>
                </a:moveTo>
                <a:cubicBezTo>
                  <a:pt x="11359914" y="542791"/>
                  <a:pt x="11361589" y="547433"/>
                  <a:pt x="11360752" y="552572"/>
                </a:cubicBezTo>
                <a:cubicBezTo>
                  <a:pt x="11359914" y="557710"/>
                  <a:pt x="11358241" y="562351"/>
                  <a:pt x="11355730" y="566496"/>
                </a:cubicBezTo>
                <a:lnTo>
                  <a:pt x="11351265" y="566496"/>
                </a:lnTo>
                <a:lnTo>
                  <a:pt x="11351265" y="626171"/>
                </a:lnTo>
                <a:cubicBezTo>
                  <a:pt x="11342522" y="630150"/>
                  <a:pt x="11332106" y="636117"/>
                  <a:pt x="11320016" y="644073"/>
                </a:cubicBezTo>
                <a:cubicBezTo>
                  <a:pt x="11307924" y="652031"/>
                  <a:pt x="11306436" y="661976"/>
                  <a:pt x="11315552" y="673912"/>
                </a:cubicBezTo>
                <a:cubicBezTo>
                  <a:pt x="11315273" y="676149"/>
                  <a:pt x="11313598" y="677642"/>
                  <a:pt x="11310528" y="678387"/>
                </a:cubicBezTo>
                <a:cubicBezTo>
                  <a:pt x="11307460" y="679133"/>
                  <a:pt x="11304670" y="677642"/>
                  <a:pt x="11302159" y="673912"/>
                </a:cubicBezTo>
                <a:cubicBezTo>
                  <a:pt x="11299740" y="671342"/>
                  <a:pt x="11297880" y="666535"/>
                  <a:pt x="11296578" y="659490"/>
                </a:cubicBezTo>
                <a:cubicBezTo>
                  <a:pt x="11295276" y="652446"/>
                  <a:pt x="11295648" y="646644"/>
                  <a:pt x="11297694" y="642085"/>
                </a:cubicBezTo>
                <a:cubicBezTo>
                  <a:pt x="11305786" y="637940"/>
                  <a:pt x="11310808" y="632305"/>
                  <a:pt x="11312762" y="625177"/>
                </a:cubicBezTo>
                <a:cubicBezTo>
                  <a:pt x="11314714" y="618049"/>
                  <a:pt x="11318620" y="610424"/>
                  <a:pt x="11324480" y="602301"/>
                </a:cubicBezTo>
                <a:lnTo>
                  <a:pt x="11324480" y="558539"/>
                </a:lnTo>
                <a:close/>
                <a:moveTo>
                  <a:pt x="9540096" y="538647"/>
                </a:moveTo>
                <a:cubicBezTo>
                  <a:pt x="9544280" y="542791"/>
                  <a:pt x="9545956" y="547433"/>
                  <a:pt x="9545118" y="552571"/>
                </a:cubicBezTo>
                <a:cubicBezTo>
                  <a:pt x="9544280" y="557710"/>
                  <a:pt x="9542607" y="562351"/>
                  <a:pt x="9540096" y="566496"/>
                </a:cubicBezTo>
                <a:lnTo>
                  <a:pt x="9535631" y="566496"/>
                </a:lnTo>
                <a:lnTo>
                  <a:pt x="9535631" y="626171"/>
                </a:lnTo>
                <a:cubicBezTo>
                  <a:pt x="9526889" y="630150"/>
                  <a:pt x="9516473" y="636117"/>
                  <a:pt x="9504382" y="644073"/>
                </a:cubicBezTo>
                <a:cubicBezTo>
                  <a:pt x="9492291" y="652030"/>
                  <a:pt x="9490803" y="661976"/>
                  <a:pt x="9499918" y="673911"/>
                </a:cubicBezTo>
                <a:cubicBezTo>
                  <a:pt x="9499639" y="676149"/>
                  <a:pt x="9497964" y="677642"/>
                  <a:pt x="9494895" y="678387"/>
                </a:cubicBezTo>
                <a:cubicBezTo>
                  <a:pt x="9491826" y="679133"/>
                  <a:pt x="9489036" y="677642"/>
                  <a:pt x="9486525" y="673911"/>
                </a:cubicBezTo>
                <a:cubicBezTo>
                  <a:pt x="9484106" y="671342"/>
                  <a:pt x="9482246" y="666535"/>
                  <a:pt x="9480944" y="659490"/>
                </a:cubicBezTo>
                <a:cubicBezTo>
                  <a:pt x="9479643" y="652445"/>
                  <a:pt x="9480014" y="646643"/>
                  <a:pt x="9482060" y="642085"/>
                </a:cubicBezTo>
                <a:cubicBezTo>
                  <a:pt x="9490152" y="637940"/>
                  <a:pt x="9495174" y="632304"/>
                  <a:pt x="9497128" y="625176"/>
                </a:cubicBezTo>
                <a:cubicBezTo>
                  <a:pt x="9499081" y="618048"/>
                  <a:pt x="9502986" y="610424"/>
                  <a:pt x="9508846" y="602301"/>
                </a:cubicBezTo>
                <a:lnTo>
                  <a:pt x="9508846" y="558538"/>
                </a:lnTo>
                <a:close/>
                <a:moveTo>
                  <a:pt x="8515561" y="538647"/>
                </a:moveTo>
                <a:cubicBezTo>
                  <a:pt x="8519747" y="542791"/>
                  <a:pt x="8521420" y="547432"/>
                  <a:pt x="8520584" y="552571"/>
                </a:cubicBezTo>
                <a:cubicBezTo>
                  <a:pt x="8519747" y="557710"/>
                  <a:pt x="8518072" y="562350"/>
                  <a:pt x="8515561" y="566496"/>
                </a:cubicBezTo>
                <a:lnTo>
                  <a:pt x="8511097" y="566496"/>
                </a:lnTo>
                <a:lnTo>
                  <a:pt x="8511097" y="626171"/>
                </a:lnTo>
                <a:cubicBezTo>
                  <a:pt x="8502354" y="630150"/>
                  <a:pt x="8491938" y="636116"/>
                  <a:pt x="8479847" y="644073"/>
                </a:cubicBezTo>
                <a:cubicBezTo>
                  <a:pt x="8467757" y="652030"/>
                  <a:pt x="8466269" y="661976"/>
                  <a:pt x="8475383" y="673911"/>
                </a:cubicBezTo>
                <a:cubicBezTo>
                  <a:pt x="8475104" y="676149"/>
                  <a:pt x="8473430" y="677641"/>
                  <a:pt x="8470360" y="678387"/>
                </a:cubicBezTo>
                <a:cubicBezTo>
                  <a:pt x="8467291" y="679133"/>
                  <a:pt x="8464502" y="677641"/>
                  <a:pt x="8461990" y="673911"/>
                </a:cubicBezTo>
                <a:cubicBezTo>
                  <a:pt x="8459572" y="671342"/>
                  <a:pt x="8457712" y="666535"/>
                  <a:pt x="8456410" y="659490"/>
                </a:cubicBezTo>
                <a:cubicBezTo>
                  <a:pt x="8455108" y="652445"/>
                  <a:pt x="8455480" y="646643"/>
                  <a:pt x="8457526" y="642085"/>
                </a:cubicBezTo>
                <a:cubicBezTo>
                  <a:pt x="8465617" y="637940"/>
                  <a:pt x="8470640" y="632304"/>
                  <a:pt x="8472593" y="625176"/>
                </a:cubicBezTo>
                <a:cubicBezTo>
                  <a:pt x="8474546" y="618048"/>
                  <a:pt x="8478452" y="610423"/>
                  <a:pt x="8484311" y="602301"/>
                </a:cubicBezTo>
                <a:lnTo>
                  <a:pt x="8484311" y="558538"/>
                </a:lnTo>
                <a:close/>
                <a:moveTo>
                  <a:pt x="0" y="0"/>
                </a:moveTo>
                <a:lnTo>
                  <a:pt x="12192000" y="0"/>
                </a:lnTo>
                <a:lnTo>
                  <a:pt x="12192000" y="1416410"/>
                </a:lnTo>
                <a:lnTo>
                  <a:pt x="12186930" y="1413963"/>
                </a:lnTo>
                <a:cubicBezTo>
                  <a:pt x="12182466" y="1415289"/>
                  <a:pt x="12178002" y="1420096"/>
                  <a:pt x="12173538" y="1428385"/>
                </a:cubicBezTo>
                <a:cubicBezTo>
                  <a:pt x="12166654" y="1432445"/>
                  <a:pt x="12161446" y="1437252"/>
                  <a:pt x="12157912" y="1442806"/>
                </a:cubicBezTo>
                <a:cubicBezTo>
                  <a:pt x="12154378" y="1448359"/>
                  <a:pt x="12153634" y="1454161"/>
                  <a:pt x="12155680" y="1460211"/>
                </a:cubicBezTo>
                <a:lnTo>
                  <a:pt x="12160144" y="1480104"/>
                </a:lnTo>
                <a:cubicBezTo>
                  <a:pt x="12142100" y="1488475"/>
                  <a:pt x="12126848" y="1500575"/>
                  <a:pt x="12114386" y="1516406"/>
                </a:cubicBezTo>
                <a:cubicBezTo>
                  <a:pt x="12101922" y="1532236"/>
                  <a:pt x="12093366" y="1549311"/>
                  <a:pt x="12088716" y="1567628"/>
                </a:cubicBezTo>
                <a:cubicBezTo>
                  <a:pt x="12075696" y="1579894"/>
                  <a:pt x="12063790" y="1593156"/>
                  <a:pt x="12053002" y="1607411"/>
                </a:cubicBezTo>
                <a:cubicBezTo>
                  <a:pt x="12042214" y="1621667"/>
                  <a:pt x="12030309" y="1634929"/>
                  <a:pt x="12017288" y="1647196"/>
                </a:cubicBezTo>
                <a:cubicBezTo>
                  <a:pt x="12019706" y="1649102"/>
                  <a:pt x="12021566" y="1651256"/>
                  <a:pt x="12022869" y="1653660"/>
                </a:cubicBezTo>
                <a:cubicBezTo>
                  <a:pt x="12024171" y="1656063"/>
                  <a:pt x="12023798" y="1659213"/>
                  <a:pt x="12021752" y="1663108"/>
                </a:cubicBezTo>
                <a:cubicBezTo>
                  <a:pt x="12016916" y="1666672"/>
                  <a:pt x="12013196" y="1669491"/>
                  <a:pt x="12010592" y="1671562"/>
                </a:cubicBezTo>
                <a:cubicBezTo>
                  <a:pt x="12007988" y="1673635"/>
                  <a:pt x="12008732" y="1677448"/>
                  <a:pt x="12012824" y="1683001"/>
                </a:cubicBezTo>
                <a:lnTo>
                  <a:pt x="12003895" y="1710849"/>
                </a:lnTo>
                <a:lnTo>
                  <a:pt x="11945860" y="1750633"/>
                </a:lnTo>
                <a:lnTo>
                  <a:pt x="11932468" y="1758590"/>
                </a:lnTo>
                <a:cubicBezTo>
                  <a:pt x="11930701" y="1756269"/>
                  <a:pt x="11930886" y="1752953"/>
                  <a:pt x="11933026" y="1748644"/>
                </a:cubicBezTo>
                <a:cubicBezTo>
                  <a:pt x="11935164" y="1744334"/>
                  <a:pt x="11936466" y="1741018"/>
                  <a:pt x="11936932" y="1738697"/>
                </a:cubicBezTo>
                <a:cubicBezTo>
                  <a:pt x="11943628" y="1736294"/>
                  <a:pt x="11946976" y="1731156"/>
                  <a:pt x="11946976" y="1723281"/>
                </a:cubicBezTo>
                <a:cubicBezTo>
                  <a:pt x="11946976" y="1715408"/>
                  <a:pt x="11943628" y="1707286"/>
                  <a:pt x="11936932" y="1698914"/>
                </a:cubicBezTo>
                <a:cubicBezTo>
                  <a:pt x="11924004" y="1687973"/>
                  <a:pt x="11905218" y="1683001"/>
                  <a:pt x="11880572" y="1683995"/>
                </a:cubicBezTo>
                <a:cubicBezTo>
                  <a:pt x="11855925" y="1684990"/>
                  <a:pt x="11836022" y="1685985"/>
                  <a:pt x="11820862" y="1686979"/>
                </a:cubicBezTo>
                <a:cubicBezTo>
                  <a:pt x="11827744" y="1682834"/>
                  <a:pt x="11831836" y="1677199"/>
                  <a:pt x="11833139" y="1670071"/>
                </a:cubicBezTo>
                <a:cubicBezTo>
                  <a:pt x="11834441" y="1662943"/>
                  <a:pt x="11831836" y="1655318"/>
                  <a:pt x="11825326" y="1647196"/>
                </a:cubicBezTo>
                <a:lnTo>
                  <a:pt x="11843184" y="1619347"/>
                </a:lnTo>
                <a:cubicBezTo>
                  <a:pt x="11843462" y="1613213"/>
                  <a:pt x="11846252" y="1606582"/>
                  <a:pt x="11851553" y="1599455"/>
                </a:cubicBezTo>
                <a:cubicBezTo>
                  <a:pt x="11856854" y="1592326"/>
                  <a:pt x="11862992" y="1585696"/>
                  <a:pt x="11869968" y="1579563"/>
                </a:cubicBezTo>
                <a:cubicBezTo>
                  <a:pt x="11865318" y="1577490"/>
                  <a:pt x="11862342" y="1574672"/>
                  <a:pt x="11861040" y="1571109"/>
                </a:cubicBezTo>
                <a:cubicBezTo>
                  <a:pt x="11859738" y="1567545"/>
                  <a:pt x="11861226" y="1563732"/>
                  <a:pt x="11865504" y="1559671"/>
                </a:cubicBezTo>
                <a:cubicBezTo>
                  <a:pt x="11870340" y="1555858"/>
                  <a:pt x="11874060" y="1552543"/>
                  <a:pt x="11876665" y="1549725"/>
                </a:cubicBezTo>
                <a:cubicBezTo>
                  <a:pt x="11879269" y="1546907"/>
                  <a:pt x="11878525" y="1543591"/>
                  <a:pt x="11874432" y="1539779"/>
                </a:cubicBezTo>
                <a:cubicBezTo>
                  <a:pt x="11885035" y="1516157"/>
                  <a:pt x="11893964" y="1492784"/>
                  <a:pt x="11901218" y="1469660"/>
                </a:cubicBezTo>
                <a:cubicBezTo>
                  <a:pt x="11908472" y="1446536"/>
                  <a:pt x="11917401" y="1422168"/>
                  <a:pt x="11928004" y="1396557"/>
                </a:cubicBezTo>
                <a:cubicBezTo>
                  <a:pt x="11937956" y="1389595"/>
                  <a:pt x="11945954" y="1378655"/>
                  <a:pt x="11951999" y="1363736"/>
                </a:cubicBezTo>
                <a:cubicBezTo>
                  <a:pt x="11958044" y="1348817"/>
                  <a:pt x="11955998" y="1335887"/>
                  <a:pt x="11945860" y="1324947"/>
                </a:cubicBezTo>
                <a:cubicBezTo>
                  <a:pt x="11943536" y="1322792"/>
                  <a:pt x="11940373" y="1321134"/>
                  <a:pt x="11936374" y="1319973"/>
                </a:cubicBezTo>
                <a:cubicBezTo>
                  <a:pt x="11932374" y="1318813"/>
                  <a:pt x="11928096" y="1319145"/>
                  <a:pt x="11923539" y="1320968"/>
                </a:cubicBezTo>
                <a:cubicBezTo>
                  <a:pt x="11911169" y="1333649"/>
                  <a:pt x="11902426" y="1354038"/>
                  <a:pt x="11897312" y="1382136"/>
                </a:cubicBezTo>
                <a:cubicBezTo>
                  <a:pt x="11892196" y="1410233"/>
                  <a:pt x="11884570" y="1429628"/>
                  <a:pt x="11874432" y="1440320"/>
                </a:cubicBezTo>
                <a:cubicBezTo>
                  <a:pt x="11857878" y="1451177"/>
                  <a:pt x="11846344" y="1459300"/>
                  <a:pt x="11839835" y="1464687"/>
                </a:cubicBezTo>
                <a:cubicBezTo>
                  <a:pt x="11833324" y="1470075"/>
                  <a:pt x="11837416" y="1479192"/>
                  <a:pt x="11852112" y="1492039"/>
                </a:cubicBezTo>
                <a:cubicBezTo>
                  <a:pt x="11839648" y="1500410"/>
                  <a:pt x="11829976" y="1510522"/>
                  <a:pt x="11823093" y="1522374"/>
                </a:cubicBezTo>
                <a:cubicBezTo>
                  <a:pt x="11816211" y="1534225"/>
                  <a:pt x="11806539" y="1545332"/>
                  <a:pt x="11794076" y="1555693"/>
                </a:cubicBezTo>
                <a:lnTo>
                  <a:pt x="11780684" y="1523865"/>
                </a:lnTo>
                <a:cubicBezTo>
                  <a:pt x="11794076" y="1511433"/>
                  <a:pt x="11805237" y="1496514"/>
                  <a:pt x="11814165" y="1479109"/>
                </a:cubicBezTo>
                <a:cubicBezTo>
                  <a:pt x="11823093" y="1461703"/>
                  <a:pt x="11829790" y="1444795"/>
                  <a:pt x="11834254" y="1428385"/>
                </a:cubicBezTo>
                <a:cubicBezTo>
                  <a:pt x="11847276" y="1418273"/>
                  <a:pt x="11853599" y="1407664"/>
                  <a:pt x="11853228" y="1396557"/>
                </a:cubicBezTo>
                <a:cubicBezTo>
                  <a:pt x="11852856" y="1385451"/>
                  <a:pt x="11848020" y="1374842"/>
                  <a:pt x="11838718" y="1364731"/>
                </a:cubicBezTo>
                <a:lnTo>
                  <a:pt x="11874432" y="1289141"/>
                </a:lnTo>
                <a:cubicBezTo>
                  <a:pt x="11871178" y="1280770"/>
                  <a:pt x="11874340" y="1264691"/>
                  <a:pt x="11883920" y="1240903"/>
                </a:cubicBezTo>
                <a:cubicBezTo>
                  <a:pt x="11893498" y="1217116"/>
                  <a:pt x="11902241" y="1200042"/>
                  <a:pt x="11910146" y="1189682"/>
                </a:cubicBezTo>
                <a:cubicBezTo>
                  <a:pt x="11903916" y="1180482"/>
                  <a:pt x="11905218" y="1173022"/>
                  <a:pt x="11914053" y="1167304"/>
                </a:cubicBezTo>
                <a:cubicBezTo>
                  <a:pt x="11922888" y="1161584"/>
                  <a:pt x="11923074" y="1153131"/>
                  <a:pt x="11914611" y="1141941"/>
                </a:cubicBezTo>
                <a:cubicBezTo>
                  <a:pt x="11925771" y="1134813"/>
                  <a:pt x="11931352" y="1129178"/>
                  <a:pt x="11931352" y="1125034"/>
                </a:cubicBezTo>
                <a:cubicBezTo>
                  <a:pt x="11931352" y="1120889"/>
                  <a:pt x="11925771" y="1113264"/>
                  <a:pt x="11914611" y="1102157"/>
                </a:cubicBezTo>
                <a:lnTo>
                  <a:pt x="11856576" y="1145920"/>
                </a:lnTo>
                <a:cubicBezTo>
                  <a:pt x="11858808" y="1159181"/>
                  <a:pt x="11854343" y="1170453"/>
                  <a:pt x="11843184" y="1179735"/>
                </a:cubicBezTo>
                <a:cubicBezTo>
                  <a:pt x="11832022" y="1189019"/>
                  <a:pt x="11827558" y="1200291"/>
                  <a:pt x="11829790" y="1213552"/>
                </a:cubicBezTo>
                <a:lnTo>
                  <a:pt x="11811934" y="1245379"/>
                </a:lnTo>
                <a:cubicBezTo>
                  <a:pt x="11816026" y="1249523"/>
                  <a:pt x="11816770" y="1254165"/>
                  <a:pt x="11814165" y="1259304"/>
                </a:cubicBezTo>
                <a:cubicBezTo>
                  <a:pt x="11811561" y="1264442"/>
                  <a:pt x="11807842" y="1269084"/>
                  <a:pt x="11803004" y="1273228"/>
                </a:cubicBezTo>
                <a:lnTo>
                  <a:pt x="11776219" y="1293120"/>
                </a:lnTo>
                <a:lnTo>
                  <a:pt x="11740506" y="1364731"/>
                </a:lnTo>
                <a:cubicBezTo>
                  <a:pt x="11737994" y="1370947"/>
                  <a:pt x="11734088" y="1377412"/>
                  <a:pt x="11728786" y="1384125"/>
                </a:cubicBezTo>
                <a:cubicBezTo>
                  <a:pt x="11723485" y="1390838"/>
                  <a:pt x="11718464" y="1396309"/>
                  <a:pt x="11713720" y="1400536"/>
                </a:cubicBezTo>
                <a:cubicBezTo>
                  <a:pt x="11717998" y="1404514"/>
                  <a:pt x="11719486" y="1408492"/>
                  <a:pt x="11718184" y="1412471"/>
                </a:cubicBezTo>
                <a:cubicBezTo>
                  <a:pt x="11716882" y="1416449"/>
                  <a:pt x="11713906" y="1420427"/>
                  <a:pt x="11709256" y="1424406"/>
                </a:cubicBezTo>
                <a:lnTo>
                  <a:pt x="11682470" y="1448276"/>
                </a:lnTo>
                <a:cubicBezTo>
                  <a:pt x="11679030" y="1443717"/>
                  <a:pt x="11680332" y="1436921"/>
                  <a:pt x="11686376" y="1427887"/>
                </a:cubicBezTo>
                <a:cubicBezTo>
                  <a:pt x="11692422" y="1418853"/>
                  <a:pt x="11697072" y="1411061"/>
                  <a:pt x="11700328" y="1404514"/>
                </a:cubicBezTo>
                <a:cubicBezTo>
                  <a:pt x="11696234" y="1404348"/>
                  <a:pt x="11694375" y="1402691"/>
                  <a:pt x="11694746" y="1399541"/>
                </a:cubicBezTo>
                <a:cubicBezTo>
                  <a:pt x="11695119" y="1396392"/>
                  <a:pt x="11695490" y="1392745"/>
                  <a:pt x="11695863" y="1388601"/>
                </a:cubicBezTo>
                <a:cubicBezTo>
                  <a:pt x="11702838" y="1385037"/>
                  <a:pt x="11707860" y="1382219"/>
                  <a:pt x="11710929" y="1380146"/>
                </a:cubicBezTo>
                <a:cubicBezTo>
                  <a:pt x="11713999" y="1378074"/>
                  <a:pt x="11713440" y="1374261"/>
                  <a:pt x="11709256" y="1368708"/>
                </a:cubicBezTo>
                <a:cubicBezTo>
                  <a:pt x="11719300" y="1338540"/>
                  <a:pt x="11731576" y="1307375"/>
                  <a:pt x="11746086" y="1275217"/>
                </a:cubicBezTo>
                <a:cubicBezTo>
                  <a:pt x="11760594" y="1243058"/>
                  <a:pt x="11770639" y="1211895"/>
                  <a:pt x="11776219" y="1181725"/>
                </a:cubicBezTo>
                <a:cubicBezTo>
                  <a:pt x="11780776" y="1175923"/>
                  <a:pt x="11782822" y="1170619"/>
                  <a:pt x="11782358" y="1165811"/>
                </a:cubicBezTo>
                <a:cubicBezTo>
                  <a:pt x="11781893" y="1161004"/>
                  <a:pt x="11778358" y="1155700"/>
                  <a:pt x="11771756" y="1149898"/>
                </a:cubicBezTo>
                <a:lnTo>
                  <a:pt x="11767291" y="1149898"/>
                </a:lnTo>
                <a:cubicBezTo>
                  <a:pt x="11778452" y="1138212"/>
                  <a:pt x="11792960" y="1115833"/>
                  <a:pt x="11810817" y="1082763"/>
                </a:cubicBezTo>
                <a:cubicBezTo>
                  <a:pt x="11828674" y="1049693"/>
                  <a:pt x="11836487" y="1028309"/>
                  <a:pt x="11834254" y="1018612"/>
                </a:cubicBezTo>
                <a:cubicBezTo>
                  <a:pt x="11829418" y="1016706"/>
                  <a:pt x="11823466" y="1016539"/>
                  <a:pt x="11816397" y="1018114"/>
                </a:cubicBezTo>
                <a:cubicBezTo>
                  <a:pt x="11809329" y="1019690"/>
                  <a:pt x="11803376" y="1022508"/>
                  <a:pt x="11798540" y="1026568"/>
                </a:cubicBezTo>
                <a:lnTo>
                  <a:pt x="11780684" y="1054417"/>
                </a:lnTo>
                <a:cubicBezTo>
                  <a:pt x="11776033" y="1058644"/>
                  <a:pt x="11771941" y="1064114"/>
                  <a:pt x="11768408" y="1070827"/>
                </a:cubicBezTo>
                <a:cubicBezTo>
                  <a:pt x="11764872" y="1077542"/>
                  <a:pt x="11763012" y="1084007"/>
                  <a:pt x="11762826" y="1090222"/>
                </a:cubicBezTo>
                <a:cubicBezTo>
                  <a:pt x="11750457" y="1098428"/>
                  <a:pt x="11741715" y="1107877"/>
                  <a:pt x="11736599" y="1118569"/>
                </a:cubicBezTo>
                <a:lnTo>
                  <a:pt x="11721951" y="1138627"/>
                </a:lnTo>
                <a:lnTo>
                  <a:pt x="11730726" y="1095619"/>
                </a:lnTo>
                <a:lnTo>
                  <a:pt x="11695012" y="1083684"/>
                </a:lnTo>
                <a:cubicBezTo>
                  <a:pt x="11694453" y="1097609"/>
                  <a:pt x="11689990" y="1110538"/>
                  <a:pt x="11681619" y="1122473"/>
                </a:cubicBezTo>
                <a:cubicBezTo>
                  <a:pt x="11673249" y="1134409"/>
                  <a:pt x="11664320" y="1145349"/>
                  <a:pt x="11654834" y="1155295"/>
                </a:cubicBezTo>
                <a:cubicBezTo>
                  <a:pt x="11660042" y="1142696"/>
                  <a:pt x="11663018" y="1132088"/>
                  <a:pt x="11663762" y="1123468"/>
                </a:cubicBezTo>
                <a:lnTo>
                  <a:pt x="11681619" y="1095619"/>
                </a:lnTo>
                <a:cubicBezTo>
                  <a:pt x="11676410" y="1084844"/>
                  <a:pt x="11682362" y="1071584"/>
                  <a:pt x="11699476" y="1055835"/>
                </a:cubicBezTo>
                <a:cubicBezTo>
                  <a:pt x="11716590" y="1040088"/>
                  <a:pt x="11722542" y="1026827"/>
                  <a:pt x="11717333" y="1016052"/>
                </a:cubicBezTo>
                <a:cubicBezTo>
                  <a:pt x="11717704" y="1011825"/>
                  <a:pt x="11719192" y="1007349"/>
                  <a:pt x="11721797" y="1002625"/>
                </a:cubicBezTo>
                <a:cubicBezTo>
                  <a:pt x="11724401" y="997900"/>
                  <a:pt x="11725889" y="994419"/>
                  <a:pt x="11726262" y="992182"/>
                </a:cubicBezTo>
                <a:cubicBezTo>
                  <a:pt x="11723844" y="992182"/>
                  <a:pt x="11720867" y="993176"/>
                  <a:pt x="11717333" y="995166"/>
                </a:cubicBezTo>
                <a:cubicBezTo>
                  <a:pt x="11713798" y="997155"/>
                  <a:pt x="11710822" y="1000138"/>
                  <a:pt x="11708404" y="1004116"/>
                </a:cubicBezTo>
                <a:lnTo>
                  <a:pt x="11690548" y="1035944"/>
                </a:lnTo>
                <a:lnTo>
                  <a:pt x="11677156" y="1047879"/>
                </a:lnTo>
                <a:lnTo>
                  <a:pt x="11677156" y="1012074"/>
                </a:lnTo>
                <a:lnTo>
                  <a:pt x="11699476" y="984225"/>
                </a:lnTo>
                <a:cubicBezTo>
                  <a:pt x="11704126" y="983894"/>
                  <a:pt x="11708218" y="980578"/>
                  <a:pt x="11711752" y="974279"/>
                </a:cubicBezTo>
                <a:cubicBezTo>
                  <a:pt x="11715287" y="967980"/>
                  <a:pt x="11717148" y="960687"/>
                  <a:pt x="11717333" y="952398"/>
                </a:cubicBezTo>
                <a:cubicBezTo>
                  <a:pt x="11725239" y="945767"/>
                  <a:pt x="11733981" y="937147"/>
                  <a:pt x="11743560" y="926538"/>
                </a:cubicBezTo>
                <a:cubicBezTo>
                  <a:pt x="11753140" y="915929"/>
                  <a:pt x="11756302" y="907310"/>
                  <a:pt x="11753046" y="900679"/>
                </a:cubicBezTo>
                <a:cubicBezTo>
                  <a:pt x="11748304" y="899021"/>
                  <a:pt x="11742166" y="898359"/>
                  <a:pt x="11734632" y="898690"/>
                </a:cubicBezTo>
                <a:cubicBezTo>
                  <a:pt x="11727098" y="899021"/>
                  <a:pt x="11719844" y="898359"/>
                  <a:pt x="11712868" y="896701"/>
                </a:cubicBezTo>
                <a:cubicBezTo>
                  <a:pt x="11717704" y="890650"/>
                  <a:pt x="11722542" y="883853"/>
                  <a:pt x="11727378" y="876312"/>
                </a:cubicBezTo>
                <a:cubicBezTo>
                  <a:pt x="11732214" y="868769"/>
                  <a:pt x="11734818" y="860978"/>
                  <a:pt x="11735190" y="852938"/>
                </a:cubicBezTo>
                <a:cubicBezTo>
                  <a:pt x="11735190" y="844982"/>
                  <a:pt x="11730726" y="841003"/>
                  <a:pt x="11721797" y="841003"/>
                </a:cubicBezTo>
                <a:lnTo>
                  <a:pt x="11703940" y="829068"/>
                </a:lnTo>
                <a:cubicBezTo>
                  <a:pt x="11707940" y="823100"/>
                  <a:pt x="11711101" y="817133"/>
                  <a:pt x="11713427" y="811165"/>
                </a:cubicBezTo>
                <a:cubicBezTo>
                  <a:pt x="11715752" y="805198"/>
                  <a:pt x="11720030" y="799230"/>
                  <a:pt x="11726262" y="793263"/>
                </a:cubicBezTo>
                <a:lnTo>
                  <a:pt x="11681619" y="785306"/>
                </a:lnTo>
                <a:cubicBezTo>
                  <a:pt x="11680875" y="801219"/>
                  <a:pt x="11673434" y="813155"/>
                  <a:pt x="11659298" y="821111"/>
                </a:cubicBezTo>
                <a:cubicBezTo>
                  <a:pt x="11668970" y="833710"/>
                  <a:pt x="11680875" y="840340"/>
                  <a:pt x="11695012" y="841003"/>
                </a:cubicBezTo>
                <a:cubicBezTo>
                  <a:pt x="11693058" y="849291"/>
                  <a:pt x="11691384" y="857580"/>
                  <a:pt x="11689990" y="865868"/>
                </a:cubicBezTo>
                <a:cubicBezTo>
                  <a:pt x="11688594" y="874156"/>
                  <a:pt x="11685804" y="880456"/>
                  <a:pt x="11681619" y="884766"/>
                </a:cubicBezTo>
                <a:cubicBezTo>
                  <a:pt x="11681433" y="890568"/>
                  <a:pt x="11679572" y="895872"/>
                  <a:pt x="11676039" y="900679"/>
                </a:cubicBezTo>
                <a:cubicBezTo>
                  <a:pt x="11672505" y="905486"/>
                  <a:pt x="11668412" y="910791"/>
                  <a:pt x="11663762" y="916592"/>
                </a:cubicBezTo>
                <a:cubicBezTo>
                  <a:pt x="11659391" y="912282"/>
                  <a:pt x="11654740" y="908968"/>
                  <a:pt x="11649810" y="906647"/>
                </a:cubicBezTo>
                <a:cubicBezTo>
                  <a:pt x="11644882" y="904326"/>
                  <a:pt x="11639115" y="904989"/>
                  <a:pt x="11632512" y="908636"/>
                </a:cubicBezTo>
                <a:lnTo>
                  <a:pt x="11619120" y="916592"/>
                </a:lnTo>
                <a:lnTo>
                  <a:pt x="11650369" y="928528"/>
                </a:lnTo>
                <a:cubicBezTo>
                  <a:pt x="11637720" y="933169"/>
                  <a:pt x="11627304" y="935821"/>
                  <a:pt x="11619120" y="936485"/>
                </a:cubicBezTo>
                <a:cubicBezTo>
                  <a:pt x="11602658" y="939303"/>
                  <a:pt x="11590938" y="950575"/>
                  <a:pt x="11583964" y="970301"/>
                </a:cubicBezTo>
                <a:cubicBezTo>
                  <a:pt x="11576989" y="990027"/>
                  <a:pt x="11566386" y="1001299"/>
                  <a:pt x="11552156" y="1004116"/>
                </a:cubicBezTo>
                <a:lnTo>
                  <a:pt x="11547692" y="992182"/>
                </a:lnTo>
                <a:cubicBezTo>
                  <a:pt x="11552248" y="980413"/>
                  <a:pt x="11557643" y="969140"/>
                  <a:pt x="11563875" y="958366"/>
                </a:cubicBezTo>
                <a:cubicBezTo>
                  <a:pt x="11570106" y="947591"/>
                  <a:pt x="11576616" y="936319"/>
                  <a:pt x="11583406" y="924549"/>
                </a:cubicBezTo>
                <a:lnTo>
                  <a:pt x="11619120" y="896701"/>
                </a:lnTo>
                <a:cubicBezTo>
                  <a:pt x="11613446" y="883937"/>
                  <a:pt x="11621444" y="856751"/>
                  <a:pt x="11643114" y="815144"/>
                </a:cubicBezTo>
                <a:cubicBezTo>
                  <a:pt x="11664785" y="773537"/>
                  <a:pt x="11680596" y="746351"/>
                  <a:pt x="11690548" y="733587"/>
                </a:cubicBezTo>
                <a:cubicBezTo>
                  <a:pt x="11686548" y="728366"/>
                  <a:pt x="11680038" y="718917"/>
                  <a:pt x="11671016" y="705241"/>
                </a:cubicBezTo>
                <a:cubicBezTo>
                  <a:pt x="11661995" y="691566"/>
                  <a:pt x="11661066" y="681123"/>
                  <a:pt x="11668226" y="673912"/>
                </a:cubicBezTo>
                <a:cubicBezTo>
                  <a:pt x="11673156" y="671922"/>
                  <a:pt x="11676690" y="668939"/>
                  <a:pt x="11678829" y="664960"/>
                </a:cubicBezTo>
                <a:cubicBezTo>
                  <a:pt x="11680968" y="660982"/>
                  <a:pt x="11678922" y="656009"/>
                  <a:pt x="11672690" y="650041"/>
                </a:cubicBezTo>
                <a:cubicBezTo>
                  <a:pt x="11686362" y="636034"/>
                  <a:pt x="11698081" y="616308"/>
                  <a:pt x="11707847" y="590863"/>
                </a:cubicBezTo>
                <a:cubicBezTo>
                  <a:pt x="11717612" y="565418"/>
                  <a:pt x="11723750" y="546687"/>
                  <a:pt x="11726262" y="534668"/>
                </a:cubicBezTo>
                <a:cubicBezTo>
                  <a:pt x="11719286" y="521490"/>
                  <a:pt x="11722076" y="506074"/>
                  <a:pt x="11734632" y="488420"/>
                </a:cubicBezTo>
                <a:cubicBezTo>
                  <a:pt x="11747187" y="470766"/>
                  <a:pt x="11757790" y="458333"/>
                  <a:pt x="11766440" y="451123"/>
                </a:cubicBezTo>
                <a:cubicBezTo>
                  <a:pt x="11777136" y="441426"/>
                  <a:pt x="11781414" y="432972"/>
                  <a:pt x="11779274" y="425760"/>
                </a:cubicBezTo>
                <a:cubicBezTo>
                  <a:pt x="11777136" y="418549"/>
                  <a:pt x="11771368" y="411090"/>
                  <a:pt x="11761976" y="403382"/>
                </a:cubicBezTo>
                <a:cubicBezTo>
                  <a:pt x="11753046" y="392110"/>
                  <a:pt x="11744118" y="394762"/>
                  <a:pt x="11735190" y="411339"/>
                </a:cubicBezTo>
                <a:cubicBezTo>
                  <a:pt x="11728308" y="415400"/>
                  <a:pt x="11723099" y="420207"/>
                  <a:pt x="11719565" y="425760"/>
                </a:cubicBezTo>
                <a:cubicBezTo>
                  <a:pt x="11716031" y="431314"/>
                  <a:pt x="11715287" y="437116"/>
                  <a:pt x="11717333" y="443165"/>
                </a:cubicBezTo>
                <a:lnTo>
                  <a:pt x="11721797" y="463058"/>
                </a:lnTo>
                <a:cubicBezTo>
                  <a:pt x="11703754" y="471429"/>
                  <a:pt x="11688501" y="483529"/>
                  <a:pt x="11676039" y="499360"/>
                </a:cubicBezTo>
                <a:cubicBezTo>
                  <a:pt x="11663576" y="515191"/>
                  <a:pt x="11655019" y="532264"/>
                  <a:pt x="11650369" y="550582"/>
                </a:cubicBezTo>
                <a:cubicBezTo>
                  <a:pt x="11637348" y="562849"/>
                  <a:pt x="11625444" y="576110"/>
                  <a:pt x="11614656" y="590366"/>
                </a:cubicBezTo>
                <a:cubicBezTo>
                  <a:pt x="11603867" y="604622"/>
                  <a:pt x="11591962" y="617884"/>
                  <a:pt x="11578941" y="630150"/>
                </a:cubicBezTo>
                <a:cubicBezTo>
                  <a:pt x="11581360" y="632056"/>
                  <a:pt x="11583220" y="634211"/>
                  <a:pt x="11584522" y="636615"/>
                </a:cubicBezTo>
                <a:cubicBezTo>
                  <a:pt x="11585824" y="639018"/>
                  <a:pt x="11585452" y="642167"/>
                  <a:pt x="11583406" y="646063"/>
                </a:cubicBezTo>
                <a:cubicBezTo>
                  <a:pt x="11578570" y="649627"/>
                  <a:pt x="11574849" y="652446"/>
                  <a:pt x="11572244" y="654517"/>
                </a:cubicBezTo>
                <a:cubicBezTo>
                  <a:pt x="11569640" y="656589"/>
                  <a:pt x="11570386" y="660402"/>
                  <a:pt x="11574478" y="665955"/>
                </a:cubicBezTo>
                <a:lnTo>
                  <a:pt x="11565548" y="693804"/>
                </a:lnTo>
                <a:lnTo>
                  <a:pt x="11507513" y="733587"/>
                </a:lnTo>
                <a:lnTo>
                  <a:pt x="11494120" y="741544"/>
                </a:lnTo>
                <a:cubicBezTo>
                  <a:pt x="11492354" y="739224"/>
                  <a:pt x="11492540" y="735908"/>
                  <a:pt x="11494678" y="731598"/>
                </a:cubicBezTo>
                <a:cubicBezTo>
                  <a:pt x="11496818" y="727288"/>
                  <a:pt x="11498120" y="723973"/>
                  <a:pt x="11498585" y="721652"/>
                </a:cubicBezTo>
                <a:cubicBezTo>
                  <a:pt x="11505282" y="719249"/>
                  <a:pt x="11508630" y="714110"/>
                  <a:pt x="11508630" y="706236"/>
                </a:cubicBezTo>
                <a:cubicBezTo>
                  <a:pt x="11508630" y="698362"/>
                  <a:pt x="11505282" y="690240"/>
                  <a:pt x="11498585" y="681868"/>
                </a:cubicBezTo>
                <a:cubicBezTo>
                  <a:pt x="11485658" y="670928"/>
                  <a:pt x="11466871" y="665955"/>
                  <a:pt x="11442224" y="666950"/>
                </a:cubicBezTo>
                <a:cubicBezTo>
                  <a:pt x="11417578" y="667945"/>
                  <a:pt x="11397675" y="668939"/>
                  <a:pt x="11382514" y="669933"/>
                </a:cubicBezTo>
                <a:cubicBezTo>
                  <a:pt x="11389396" y="665789"/>
                  <a:pt x="11393490" y="660153"/>
                  <a:pt x="11394791" y="653025"/>
                </a:cubicBezTo>
                <a:cubicBezTo>
                  <a:pt x="11396093" y="645897"/>
                  <a:pt x="11393490" y="638271"/>
                  <a:pt x="11386980" y="630150"/>
                </a:cubicBezTo>
                <a:lnTo>
                  <a:pt x="11404836" y="602301"/>
                </a:lnTo>
                <a:cubicBezTo>
                  <a:pt x="11405115" y="596168"/>
                  <a:pt x="11407905" y="589537"/>
                  <a:pt x="11413206" y="582409"/>
                </a:cubicBezTo>
                <a:cubicBezTo>
                  <a:pt x="11418508" y="575281"/>
                  <a:pt x="11424646" y="568651"/>
                  <a:pt x="11431622" y="562517"/>
                </a:cubicBezTo>
                <a:cubicBezTo>
                  <a:pt x="11426972" y="560445"/>
                  <a:pt x="11423995" y="557627"/>
                  <a:pt x="11422692" y="554063"/>
                </a:cubicBezTo>
                <a:cubicBezTo>
                  <a:pt x="11421390" y="550499"/>
                  <a:pt x="11422878" y="546687"/>
                  <a:pt x="11427157" y="542625"/>
                </a:cubicBezTo>
                <a:cubicBezTo>
                  <a:pt x="11431993" y="538812"/>
                  <a:pt x="11435714" y="535497"/>
                  <a:pt x="11438318" y="532679"/>
                </a:cubicBezTo>
                <a:cubicBezTo>
                  <a:pt x="11440922" y="529862"/>
                  <a:pt x="11440178" y="526546"/>
                  <a:pt x="11436086" y="522734"/>
                </a:cubicBezTo>
                <a:cubicBezTo>
                  <a:pt x="11446688" y="499112"/>
                  <a:pt x="11455617" y="475738"/>
                  <a:pt x="11462872" y="452614"/>
                </a:cubicBezTo>
                <a:cubicBezTo>
                  <a:pt x="11470126" y="429491"/>
                  <a:pt x="11479054" y="405123"/>
                  <a:pt x="11489657" y="379512"/>
                </a:cubicBezTo>
                <a:cubicBezTo>
                  <a:pt x="11499608" y="372550"/>
                  <a:pt x="11507607" y="361609"/>
                  <a:pt x="11513652" y="346690"/>
                </a:cubicBezTo>
                <a:cubicBezTo>
                  <a:pt x="11519698" y="331771"/>
                  <a:pt x="11517652" y="318842"/>
                  <a:pt x="11507513" y="307901"/>
                </a:cubicBezTo>
                <a:cubicBezTo>
                  <a:pt x="11505188" y="305746"/>
                  <a:pt x="11502026" y="304089"/>
                  <a:pt x="11498027" y="302928"/>
                </a:cubicBezTo>
                <a:cubicBezTo>
                  <a:pt x="11494028" y="301768"/>
                  <a:pt x="11489750" y="302100"/>
                  <a:pt x="11485192" y="303923"/>
                </a:cubicBezTo>
                <a:cubicBezTo>
                  <a:pt x="11472822" y="316604"/>
                  <a:pt x="11464080" y="336993"/>
                  <a:pt x="11458966" y="365090"/>
                </a:cubicBezTo>
                <a:cubicBezTo>
                  <a:pt x="11453850" y="393187"/>
                  <a:pt x="11446224" y="412582"/>
                  <a:pt x="11436086" y="423274"/>
                </a:cubicBezTo>
                <a:cubicBezTo>
                  <a:pt x="11419532" y="434132"/>
                  <a:pt x="11407998" y="442254"/>
                  <a:pt x="11401488" y="447641"/>
                </a:cubicBezTo>
                <a:cubicBezTo>
                  <a:pt x="11394978" y="453029"/>
                  <a:pt x="11399070" y="462146"/>
                  <a:pt x="11413764" y="474993"/>
                </a:cubicBezTo>
                <a:cubicBezTo>
                  <a:pt x="11401302" y="483364"/>
                  <a:pt x="11391630" y="493475"/>
                  <a:pt x="11384748" y="505328"/>
                </a:cubicBezTo>
                <a:cubicBezTo>
                  <a:pt x="11377864" y="517180"/>
                  <a:pt x="11368192" y="528287"/>
                  <a:pt x="11355730" y="538647"/>
                </a:cubicBezTo>
                <a:lnTo>
                  <a:pt x="11342336" y="506820"/>
                </a:lnTo>
                <a:cubicBezTo>
                  <a:pt x="11355730" y="494388"/>
                  <a:pt x="11366890" y="479469"/>
                  <a:pt x="11375818" y="462063"/>
                </a:cubicBezTo>
                <a:cubicBezTo>
                  <a:pt x="11384748" y="444658"/>
                  <a:pt x="11391444" y="427750"/>
                  <a:pt x="11395908" y="411339"/>
                </a:cubicBezTo>
                <a:cubicBezTo>
                  <a:pt x="11408928" y="401227"/>
                  <a:pt x="11415252" y="390618"/>
                  <a:pt x="11414881" y="379512"/>
                </a:cubicBezTo>
                <a:cubicBezTo>
                  <a:pt x="11414508" y="368406"/>
                  <a:pt x="11409672" y="357796"/>
                  <a:pt x="11400372" y="347685"/>
                </a:cubicBezTo>
                <a:lnTo>
                  <a:pt x="11436086" y="272096"/>
                </a:lnTo>
                <a:cubicBezTo>
                  <a:pt x="11432831" y="263725"/>
                  <a:pt x="11435992" y="247645"/>
                  <a:pt x="11445572" y="223858"/>
                </a:cubicBezTo>
                <a:cubicBezTo>
                  <a:pt x="11455152" y="200071"/>
                  <a:pt x="11463894" y="182996"/>
                  <a:pt x="11471800" y="172636"/>
                </a:cubicBezTo>
                <a:cubicBezTo>
                  <a:pt x="11465568" y="163436"/>
                  <a:pt x="11466871" y="155977"/>
                  <a:pt x="11475706" y="150258"/>
                </a:cubicBezTo>
                <a:cubicBezTo>
                  <a:pt x="11484542" y="144539"/>
                  <a:pt x="11484727" y="136085"/>
                  <a:pt x="11476264" y="124896"/>
                </a:cubicBezTo>
                <a:cubicBezTo>
                  <a:pt x="11487424" y="117767"/>
                  <a:pt x="11493005" y="112132"/>
                  <a:pt x="11493005" y="107988"/>
                </a:cubicBezTo>
                <a:cubicBezTo>
                  <a:pt x="11493005" y="103843"/>
                  <a:pt x="11487424" y="96218"/>
                  <a:pt x="11476264" y="85112"/>
                </a:cubicBezTo>
                <a:lnTo>
                  <a:pt x="11418229" y="128874"/>
                </a:lnTo>
                <a:cubicBezTo>
                  <a:pt x="11420461" y="142135"/>
                  <a:pt x="11415996" y="153408"/>
                  <a:pt x="11404836" y="162690"/>
                </a:cubicBezTo>
                <a:cubicBezTo>
                  <a:pt x="11393676" y="171973"/>
                  <a:pt x="11389211" y="183246"/>
                  <a:pt x="11391444" y="196506"/>
                </a:cubicBezTo>
                <a:lnTo>
                  <a:pt x="11373586" y="228334"/>
                </a:lnTo>
                <a:cubicBezTo>
                  <a:pt x="11377678" y="232478"/>
                  <a:pt x="11378422" y="237119"/>
                  <a:pt x="11375818" y="242258"/>
                </a:cubicBezTo>
                <a:cubicBezTo>
                  <a:pt x="11373214" y="247397"/>
                  <a:pt x="11369494" y="252038"/>
                  <a:pt x="11364658" y="256182"/>
                </a:cubicBezTo>
                <a:lnTo>
                  <a:pt x="11337872" y="276074"/>
                </a:lnTo>
                <a:lnTo>
                  <a:pt x="11302159" y="347685"/>
                </a:lnTo>
                <a:cubicBezTo>
                  <a:pt x="11299648" y="353901"/>
                  <a:pt x="11295741" y="360365"/>
                  <a:pt x="11290440" y="367080"/>
                </a:cubicBezTo>
                <a:cubicBezTo>
                  <a:pt x="11285138" y="373793"/>
                  <a:pt x="11280116" y="379263"/>
                  <a:pt x="11275374" y="383490"/>
                </a:cubicBezTo>
                <a:cubicBezTo>
                  <a:pt x="11279651" y="387469"/>
                  <a:pt x="11281139" y="391447"/>
                  <a:pt x="11279837" y="395425"/>
                </a:cubicBezTo>
                <a:cubicBezTo>
                  <a:pt x="11278535" y="399404"/>
                  <a:pt x="11275559" y="403382"/>
                  <a:pt x="11270909" y="407360"/>
                </a:cubicBezTo>
                <a:lnTo>
                  <a:pt x="11244124" y="431230"/>
                </a:lnTo>
                <a:cubicBezTo>
                  <a:pt x="11240682" y="426672"/>
                  <a:pt x="11241984" y="419875"/>
                  <a:pt x="11248030" y="410841"/>
                </a:cubicBezTo>
                <a:cubicBezTo>
                  <a:pt x="11254075" y="401807"/>
                  <a:pt x="11258726" y="394016"/>
                  <a:pt x="11261981" y="387469"/>
                </a:cubicBezTo>
                <a:cubicBezTo>
                  <a:pt x="11257888" y="387303"/>
                  <a:pt x="11256028" y="385645"/>
                  <a:pt x="11256400" y="382496"/>
                </a:cubicBezTo>
                <a:cubicBezTo>
                  <a:pt x="11256772" y="379346"/>
                  <a:pt x="11257144" y="375699"/>
                  <a:pt x="11257516" y="371555"/>
                </a:cubicBezTo>
                <a:cubicBezTo>
                  <a:pt x="11264491" y="367991"/>
                  <a:pt x="11269514" y="365173"/>
                  <a:pt x="11272584" y="363101"/>
                </a:cubicBezTo>
                <a:cubicBezTo>
                  <a:pt x="11275652" y="361029"/>
                  <a:pt x="11275094" y="357216"/>
                  <a:pt x="11270909" y="351663"/>
                </a:cubicBezTo>
                <a:cubicBezTo>
                  <a:pt x="11280954" y="321494"/>
                  <a:pt x="11293230" y="290330"/>
                  <a:pt x="11307738" y="258171"/>
                </a:cubicBezTo>
                <a:cubicBezTo>
                  <a:pt x="11322248" y="226013"/>
                  <a:pt x="11332292" y="194849"/>
                  <a:pt x="11337872" y="164680"/>
                </a:cubicBezTo>
                <a:cubicBezTo>
                  <a:pt x="11342430" y="158878"/>
                  <a:pt x="11344476" y="153573"/>
                  <a:pt x="11344010" y="148766"/>
                </a:cubicBezTo>
                <a:cubicBezTo>
                  <a:pt x="11343546" y="143959"/>
                  <a:pt x="11340011" y="138655"/>
                  <a:pt x="11333408" y="132853"/>
                </a:cubicBezTo>
                <a:lnTo>
                  <a:pt x="11328944" y="132853"/>
                </a:lnTo>
                <a:cubicBezTo>
                  <a:pt x="11340105" y="121166"/>
                  <a:pt x="11354613" y="98788"/>
                  <a:pt x="11372470" y="65717"/>
                </a:cubicBezTo>
                <a:cubicBezTo>
                  <a:pt x="11390328" y="32648"/>
                  <a:pt x="11398140" y="11264"/>
                  <a:pt x="11395908" y="1566"/>
                </a:cubicBezTo>
                <a:cubicBezTo>
                  <a:pt x="11391072" y="-340"/>
                  <a:pt x="11385119" y="-506"/>
                  <a:pt x="11378051" y="1069"/>
                </a:cubicBezTo>
                <a:cubicBezTo>
                  <a:pt x="11370982" y="2644"/>
                  <a:pt x="11365030" y="5462"/>
                  <a:pt x="11360194" y="9523"/>
                </a:cubicBezTo>
                <a:lnTo>
                  <a:pt x="11342336" y="37371"/>
                </a:lnTo>
                <a:cubicBezTo>
                  <a:pt x="11337686" y="41599"/>
                  <a:pt x="11333594" y="47069"/>
                  <a:pt x="11330060" y="53782"/>
                </a:cubicBezTo>
                <a:cubicBezTo>
                  <a:pt x="11326526" y="60495"/>
                  <a:pt x="11324665" y="66961"/>
                  <a:pt x="11324480" y="73177"/>
                </a:cubicBezTo>
                <a:cubicBezTo>
                  <a:pt x="11312110" y="81382"/>
                  <a:pt x="11303368" y="90831"/>
                  <a:pt x="11298252" y="101522"/>
                </a:cubicBezTo>
                <a:cubicBezTo>
                  <a:pt x="11293137" y="112214"/>
                  <a:pt x="11285511" y="122658"/>
                  <a:pt x="11275374" y="132853"/>
                </a:cubicBezTo>
                <a:lnTo>
                  <a:pt x="11110196" y="391447"/>
                </a:lnTo>
                <a:cubicBezTo>
                  <a:pt x="11102756" y="395425"/>
                  <a:pt x="11096432" y="400399"/>
                  <a:pt x="11091224" y="406366"/>
                </a:cubicBezTo>
                <a:cubicBezTo>
                  <a:pt x="11086015" y="412334"/>
                  <a:pt x="11086386" y="419296"/>
                  <a:pt x="11092340" y="427252"/>
                </a:cubicBezTo>
                <a:cubicBezTo>
                  <a:pt x="11074482" y="438525"/>
                  <a:pt x="11065554" y="451786"/>
                  <a:pt x="11065554" y="467036"/>
                </a:cubicBezTo>
                <a:cubicBezTo>
                  <a:pt x="11053556" y="479386"/>
                  <a:pt x="11041838" y="498448"/>
                  <a:pt x="11030398" y="524225"/>
                </a:cubicBezTo>
                <a:cubicBezTo>
                  <a:pt x="11018958" y="550002"/>
                  <a:pt x="11012820" y="568070"/>
                  <a:pt x="11011983" y="578431"/>
                </a:cubicBezTo>
                <a:lnTo>
                  <a:pt x="10962876" y="646063"/>
                </a:lnTo>
                <a:lnTo>
                  <a:pt x="10967340" y="673912"/>
                </a:lnTo>
                <a:cubicBezTo>
                  <a:pt x="10942230" y="695047"/>
                  <a:pt x="10923256" y="720409"/>
                  <a:pt x="10910422" y="749998"/>
                </a:cubicBezTo>
                <a:cubicBezTo>
                  <a:pt x="10897587" y="779587"/>
                  <a:pt x="10880846" y="805944"/>
                  <a:pt x="10860199" y="829068"/>
                </a:cubicBezTo>
                <a:cubicBezTo>
                  <a:pt x="10859734" y="837025"/>
                  <a:pt x="10857315" y="843988"/>
                  <a:pt x="10852944" y="849954"/>
                </a:cubicBezTo>
                <a:cubicBezTo>
                  <a:pt x="10848572" y="855923"/>
                  <a:pt x="10845039" y="860895"/>
                  <a:pt x="10842342" y="864874"/>
                </a:cubicBezTo>
                <a:lnTo>
                  <a:pt x="10802164" y="928528"/>
                </a:lnTo>
                <a:cubicBezTo>
                  <a:pt x="10804768" y="932506"/>
                  <a:pt x="10806256" y="936485"/>
                  <a:pt x="10806628" y="940463"/>
                </a:cubicBezTo>
                <a:cubicBezTo>
                  <a:pt x="10807000" y="944441"/>
                  <a:pt x="10804024" y="948420"/>
                  <a:pt x="10797699" y="952398"/>
                </a:cubicBezTo>
                <a:cubicBezTo>
                  <a:pt x="10790259" y="959774"/>
                  <a:pt x="10781702" y="966902"/>
                  <a:pt x="10772030" y="973782"/>
                </a:cubicBezTo>
                <a:cubicBezTo>
                  <a:pt x="10762357" y="980661"/>
                  <a:pt x="10756034" y="990773"/>
                  <a:pt x="10753056" y="1004116"/>
                </a:cubicBezTo>
                <a:cubicBezTo>
                  <a:pt x="10757242" y="1010168"/>
                  <a:pt x="10757800" y="1015969"/>
                  <a:pt x="10754732" y="1021522"/>
                </a:cubicBezTo>
                <a:cubicBezTo>
                  <a:pt x="10751662" y="1027075"/>
                  <a:pt x="10746640" y="1031882"/>
                  <a:pt x="10739664" y="1035944"/>
                </a:cubicBezTo>
                <a:cubicBezTo>
                  <a:pt x="10738642" y="1053018"/>
                  <a:pt x="10731758" y="1072578"/>
                  <a:pt x="10719017" y="1094625"/>
                </a:cubicBezTo>
                <a:cubicBezTo>
                  <a:pt x="10706275" y="1116672"/>
                  <a:pt x="10693812" y="1134243"/>
                  <a:pt x="10681629" y="1147338"/>
                </a:cubicBezTo>
                <a:cubicBezTo>
                  <a:pt x="10686000" y="1149493"/>
                  <a:pt x="10688418" y="1152145"/>
                  <a:pt x="10688884" y="1155295"/>
                </a:cubicBezTo>
                <a:cubicBezTo>
                  <a:pt x="10689348" y="1158445"/>
                  <a:pt x="10688418" y="1161097"/>
                  <a:pt x="10686094" y="1163252"/>
                </a:cubicBezTo>
                <a:lnTo>
                  <a:pt x="10668236" y="1175187"/>
                </a:lnTo>
                <a:cubicBezTo>
                  <a:pt x="10663772" y="1175850"/>
                  <a:pt x="10659308" y="1174524"/>
                  <a:pt x="10654844" y="1171208"/>
                </a:cubicBezTo>
                <a:cubicBezTo>
                  <a:pt x="10652612" y="1185630"/>
                  <a:pt x="10648147" y="1204527"/>
                  <a:pt x="10641451" y="1227901"/>
                </a:cubicBezTo>
                <a:cubicBezTo>
                  <a:pt x="10634754" y="1251273"/>
                  <a:pt x="10625826" y="1276138"/>
                  <a:pt x="10614666" y="1302495"/>
                </a:cubicBezTo>
                <a:cubicBezTo>
                  <a:pt x="10605830" y="1312607"/>
                  <a:pt x="10598947" y="1324211"/>
                  <a:pt x="10594018" y="1337306"/>
                </a:cubicBezTo>
                <a:cubicBezTo>
                  <a:pt x="10589090" y="1350402"/>
                  <a:pt x="10585554" y="1363994"/>
                  <a:pt x="10583416" y="1378084"/>
                </a:cubicBezTo>
                <a:lnTo>
                  <a:pt x="10570023" y="1401954"/>
                </a:lnTo>
                <a:lnTo>
                  <a:pt x="10547702" y="1433782"/>
                </a:lnTo>
                <a:cubicBezTo>
                  <a:pt x="10546957" y="1441407"/>
                  <a:pt x="10543982" y="1448037"/>
                  <a:pt x="10538773" y="1453674"/>
                </a:cubicBezTo>
                <a:cubicBezTo>
                  <a:pt x="10533564" y="1459309"/>
                  <a:pt x="10530589" y="1465940"/>
                  <a:pt x="10529845" y="1473565"/>
                </a:cubicBezTo>
                <a:lnTo>
                  <a:pt x="10498595" y="1525284"/>
                </a:lnTo>
                <a:lnTo>
                  <a:pt x="10480738" y="1537219"/>
                </a:lnTo>
                <a:lnTo>
                  <a:pt x="10462880" y="1569046"/>
                </a:lnTo>
                <a:cubicBezTo>
                  <a:pt x="10454325" y="1568963"/>
                  <a:pt x="10449116" y="1570124"/>
                  <a:pt x="10447256" y="1572527"/>
                </a:cubicBezTo>
                <a:cubicBezTo>
                  <a:pt x="10445396" y="1574931"/>
                  <a:pt x="10444652" y="1579075"/>
                  <a:pt x="10445024" y="1584960"/>
                </a:cubicBezTo>
                <a:cubicBezTo>
                  <a:pt x="10444652" y="1590679"/>
                  <a:pt x="10442048" y="1594160"/>
                  <a:pt x="10437212" y="1595402"/>
                </a:cubicBezTo>
                <a:cubicBezTo>
                  <a:pt x="10432376" y="1596646"/>
                  <a:pt x="10427540" y="1597144"/>
                  <a:pt x="10422702" y="1596895"/>
                </a:cubicBezTo>
                <a:cubicBezTo>
                  <a:pt x="10422796" y="1601205"/>
                  <a:pt x="10422610" y="1607504"/>
                  <a:pt x="10422144" y="1615792"/>
                </a:cubicBezTo>
                <a:cubicBezTo>
                  <a:pt x="10421680" y="1624081"/>
                  <a:pt x="10420378" y="1632369"/>
                  <a:pt x="10418239" y="1640657"/>
                </a:cubicBezTo>
                <a:lnTo>
                  <a:pt x="10404846" y="1676462"/>
                </a:lnTo>
                <a:cubicBezTo>
                  <a:pt x="10399638" y="1680440"/>
                  <a:pt x="10396662" y="1684419"/>
                  <a:pt x="10395918" y="1688398"/>
                </a:cubicBezTo>
                <a:lnTo>
                  <a:pt x="10391454" y="1688398"/>
                </a:lnTo>
                <a:cubicBezTo>
                  <a:pt x="10391267" y="1690553"/>
                  <a:pt x="10390523" y="1693205"/>
                  <a:pt x="10389221" y="1696354"/>
                </a:cubicBezTo>
                <a:cubicBezTo>
                  <a:pt x="10387919" y="1699504"/>
                  <a:pt x="10387175" y="1702156"/>
                  <a:pt x="10386990" y="1704311"/>
                </a:cubicBezTo>
                <a:cubicBezTo>
                  <a:pt x="10386246" y="1708953"/>
                  <a:pt x="10383268" y="1711605"/>
                  <a:pt x="10378060" y="1712268"/>
                </a:cubicBezTo>
                <a:cubicBezTo>
                  <a:pt x="10378154" y="1718070"/>
                  <a:pt x="10377968" y="1723374"/>
                  <a:pt x="10377503" y="1728182"/>
                </a:cubicBezTo>
                <a:cubicBezTo>
                  <a:pt x="10377038" y="1732989"/>
                  <a:pt x="10375736" y="1738293"/>
                  <a:pt x="10373596" y="1744095"/>
                </a:cubicBezTo>
                <a:cubicBezTo>
                  <a:pt x="10373410" y="1746084"/>
                  <a:pt x="10372666" y="1748073"/>
                  <a:pt x="10371364" y="1750063"/>
                </a:cubicBezTo>
                <a:cubicBezTo>
                  <a:pt x="10370062" y="1752052"/>
                  <a:pt x="10369318" y="1754040"/>
                  <a:pt x="10369132" y="1756030"/>
                </a:cubicBezTo>
                <a:lnTo>
                  <a:pt x="10351275" y="1767965"/>
                </a:lnTo>
                <a:cubicBezTo>
                  <a:pt x="10344114" y="1779651"/>
                  <a:pt x="10337231" y="1791090"/>
                  <a:pt x="10330628" y="1802278"/>
                </a:cubicBezTo>
                <a:cubicBezTo>
                  <a:pt x="10324024" y="1813467"/>
                  <a:pt x="10320490" y="1825900"/>
                  <a:pt x="10320025" y="1839576"/>
                </a:cubicBezTo>
                <a:cubicBezTo>
                  <a:pt x="10316584" y="1842062"/>
                  <a:pt x="10310074" y="1853003"/>
                  <a:pt x="10300494" y="1872398"/>
                </a:cubicBezTo>
                <a:cubicBezTo>
                  <a:pt x="10290915" y="1891792"/>
                  <a:pt x="10285521" y="1904721"/>
                  <a:pt x="10284312" y="1911186"/>
                </a:cubicBezTo>
                <a:cubicBezTo>
                  <a:pt x="10273244" y="1939201"/>
                  <a:pt x="10260782" y="1966718"/>
                  <a:pt x="10246924" y="1993738"/>
                </a:cubicBezTo>
                <a:cubicBezTo>
                  <a:pt x="10233066" y="2020758"/>
                  <a:pt x="10217256" y="2046286"/>
                  <a:pt x="10199491" y="2070322"/>
                </a:cubicBezTo>
                <a:cubicBezTo>
                  <a:pt x="10199584" y="2074135"/>
                  <a:pt x="10199398" y="2077450"/>
                  <a:pt x="10198933" y="2080268"/>
                </a:cubicBezTo>
                <a:cubicBezTo>
                  <a:pt x="10198468" y="2083085"/>
                  <a:pt x="10197166" y="2086401"/>
                  <a:pt x="10195026" y="2090213"/>
                </a:cubicBezTo>
                <a:lnTo>
                  <a:pt x="10186098" y="2102149"/>
                </a:lnTo>
                <a:cubicBezTo>
                  <a:pt x="10188238" y="2103973"/>
                  <a:pt x="10189540" y="2105299"/>
                  <a:pt x="10190004" y="2106127"/>
                </a:cubicBezTo>
                <a:cubicBezTo>
                  <a:pt x="10190469" y="2106956"/>
                  <a:pt x="10190656" y="2108282"/>
                  <a:pt x="10190563" y="2110106"/>
                </a:cubicBezTo>
                <a:cubicBezTo>
                  <a:pt x="10186098" y="2122703"/>
                  <a:pt x="10177169" y="2129334"/>
                  <a:pt x="10163776" y="2129997"/>
                </a:cubicBezTo>
                <a:cubicBezTo>
                  <a:pt x="10162661" y="2139280"/>
                  <a:pt x="10158196" y="2146574"/>
                  <a:pt x="10150384" y="2151878"/>
                </a:cubicBezTo>
                <a:cubicBezTo>
                  <a:pt x="10142572" y="2157183"/>
                  <a:pt x="10138108" y="2164476"/>
                  <a:pt x="10136992" y="2173759"/>
                </a:cubicBezTo>
                <a:lnTo>
                  <a:pt x="10119135" y="2205586"/>
                </a:lnTo>
                <a:cubicBezTo>
                  <a:pt x="10117833" y="2218516"/>
                  <a:pt x="10112624" y="2228462"/>
                  <a:pt x="10103510" y="2235425"/>
                </a:cubicBezTo>
                <a:cubicBezTo>
                  <a:pt x="10094396" y="2242386"/>
                  <a:pt x="10089188" y="2252332"/>
                  <a:pt x="10087885" y="2265262"/>
                </a:cubicBezTo>
                <a:cubicBezTo>
                  <a:pt x="10086676" y="2272639"/>
                  <a:pt x="10081282" y="2289713"/>
                  <a:pt x="10071702" y="2316484"/>
                </a:cubicBezTo>
                <a:cubicBezTo>
                  <a:pt x="10066913" y="2329869"/>
                  <a:pt x="10062890" y="2340582"/>
                  <a:pt x="10059634" y="2348622"/>
                </a:cubicBezTo>
                <a:lnTo>
                  <a:pt x="10054020" y="2360730"/>
                </a:lnTo>
                <a:lnTo>
                  <a:pt x="10038312" y="2359033"/>
                </a:lnTo>
                <a:cubicBezTo>
                  <a:pt x="10030778" y="2359364"/>
                  <a:pt x="10023525" y="2358702"/>
                  <a:pt x="10016549" y="2357044"/>
                </a:cubicBezTo>
                <a:cubicBezTo>
                  <a:pt x="10021385" y="2350994"/>
                  <a:pt x="10026222" y="2344197"/>
                  <a:pt x="10031058" y="2336656"/>
                </a:cubicBezTo>
                <a:cubicBezTo>
                  <a:pt x="10035894" y="2329113"/>
                  <a:pt x="10038498" y="2321322"/>
                  <a:pt x="10038870" y="2313283"/>
                </a:cubicBezTo>
                <a:cubicBezTo>
                  <a:pt x="10038870" y="2305325"/>
                  <a:pt x="10034406" y="2301347"/>
                  <a:pt x="10025477" y="2301347"/>
                </a:cubicBezTo>
                <a:lnTo>
                  <a:pt x="10007621" y="2289412"/>
                </a:lnTo>
                <a:cubicBezTo>
                  <a:pt x="10011620" y="2283444"/>
                  <a:pt x="10014782" y="2277477"/>
                  <a:pt x="10017108" y="2271509"/>
                </a:cubicBezTo>
                <a:cubicBezTo>
                  <a:pt x="10019432" y="2265542"/>
                  <a:pt x="10023711" y="2259574"/>
                  <a:pt x="10029942" y="2253607"/>
                </a:cubicBezTo>
                <a:lnTo>
                  <a:pt x="9985300" y="2245650"/>
                </a:lnTo>
                <a:cubicBezTo>
                  <a:pt x="9984556" y="2261563"/>
                  <a:pt x="9977115" y="2273499"/>
                  <a:pt x="9962978" y="2281455"/>
                </a:cubicBezTo>
                <a:cubicBezTo>
                  <a:pt x="9972650" y="2294053"/>
                  <a:pt x="9984556" y="2300684"/>
                  <a:pt x="9998692" y="2301347"/>
                </a:cubicBezTo>
                <a:cubicBezTo>
                  <a:pt x="9996738" y="2309635"/>
                  <a:pt x="9995065" y="2317924"/>
                  <a:pt x="9993670" y="2326212"/>
                </a:cubicBezTo>
                <a:cubicBezTo>
                  <a:pt x="9992275" y="2334500"/>
                  <a:pt x="9989484" y="2340800"/>
                  <a:pt x="9985300" y="2345109"/>
                </a:cubicBezTo>
                <a:cubicBezTo>
                  <a:pt x="9985114" y="2350911"/>
                  <a:pt x="9983253" y="2356216"/>
                  <a:pt x="9979720" y="2361023"/>
                </a:cubicBezTo>
                <a:cubicBezTo>
                  <a:pt x="9976186" y="2365829"/>
                  <a:pt x="9972092" y="2371134"/>
                  <a:pt x="9967443" y="2376936"/>
                </a:cubicBezTo>
                <a:cubicBezTo>
                  <a:pt x="9963072" y="2372626"/>
                  <a:pt x="9958421" y="2369312"/>
                  <a:pt x="9953491" y="2366990"/>
                </a:cubicBezTo>
                <a:cubicBezTo>
                  <a:pt x="9948562" y="2364669"/>
                  <a:pt x="9942796" y="2365332"/>
                  <a:pt x="9936193" y="2368979"/>
                </a:cubicBezTo>
                <a:lnTo>
                  <a:pt x="9922800" y="2376936"/>
                </a:lnTo>
                <a:lnTo>
                  <a:pt x="9954050" y="2388871"/>
                </a:lnTo>
                <a:cubicBezTo>
                  <a:pt x="9941400" y="2393513"/>
                  <a:pt x="9930984" y="2396165"/>
                  <a:pt x="9922800" y="2396828"/>
                </a:cubicBezTo>
                <a:cubicBezTo>
                  <a:pt x="9906338" y="2399646"/>
                  <a:pt x="9894619" y="2410918"/>
                  <a:pt x="9887644" y="2430645"/>
                </a:cubicBezTo>
                <a:cubicBezTo>
                  <a:pt x="9880670" y="2450370"/>
                  <a:pt x="9870066" y="2461643"/>
                  <a:pt x="9855836" y="2464460"/>
                </a:cubicBezTo>
                <a:lnTo>
                  <a:pt x="9851372" y="2452525"/>
                </a:lnTo>
                <a:cubicBezTo>
                  <a:pt x="9855929" y="2440756"/>
                  <a:pt x="9861324" y="2429483"/>
                  <a:pt x="9867556" y="2418709"/>
                </a:cubicBezTo>
                <a:cubicBezTo>
                  <a:pt x="9873786" y="2407934"/>
                  <a:pt x="9880297" y="2396662"/>
                  <a:pt x="9887086" y="2384893"/>
                </a:cubicBezTo>
                <a:lnTo>
                  <a:pt x="9922800" y="2357044"/>
                </a:lnTo>
                <a:cubicBezTo>
                  <a:pt x="9917126" y="2344280"/>
                  <a:pt x="9925125" y="2317094"/>
                  <a:pt x="9946795" y="2275488"/>
                </a:cubicBezTo>
                <a:cubicBezTo>
                  <a:pt x="9968466" y="2233881"/>
                  <a:pt x="9984277" y="2206695"/>
                  <a:pt x="9994228" y="2193931"/>
                </a:cubicBezTo>
                <a:cubicBezTo>
                  <a:pt x="9990229" y="2188710"/>
                  <a:pt x="9983718" y="2179261"/>
                  <a:pt x="9974696" y="2165585"/>
                </a:cubicBezTo>
                <a:cubicBezTo>
                  <a:pt x="9965676" y="2151909"/>
                  <a:pt x="9964746" y="2141467"/>
                  <a:pt x="9971906" y="2134256"/>
                </a:cubicBezTo>
                <a:cubicBezTo>
                  <a:pt x="9976836" y="2132266"/>
                  <a:pt x="9980370" y="2129282"/>
                  <a:pt x="9982510" y="2125304"/>
                </a:cubicBezTo>
                <a:cubicBezTo>
                  <a:pt x="9984648" y="2121326"/>
                  <a:pt x="9982602" y="2116352"/>
                  <a:pt x="9976371" y="2110385"/>
                </a:cubicBezTo>
                <a:cubicBezTo>
                  <a:pt x="9990042" y="2096378"/>
                  <a:pt x="10001762" y="2076652"/>
                  <a:pt x="10011528" y="2051207"/>
                </a:cubicBezTo>
                <a:cubicBezTo>
                  <a:pt x="10021292" y="2025762"/>
                  <a:pt x="10027430" y="2007030"/>
                  <a:pt x="10029942" y="1995012"/>
                </a:cubicBezTo>
                <a:cubicBezTo>
                  <a:pt x="10022967" y="1981834"/>
                  <a:pt x="10025757" y="1966417"/>
                  <a:pt x="10038312" y="1948764"/>
                </a:cubicBezTo>
                <a:cubicBezTo>
                  <a:pt x="10050868" y="1931110"/>
                  <a:pt x="10061470" y="1918677"/>
                  <a:pt x="10070120" y="1911466"/>
                </a:cubicBezTo>
                <a:cubicBezTo>
                  <a:pt x="10080816" y="1901769"/>
                  <a:pt x="10085094" y="1893315"/>
                  <a:pt x="10082954" y="1886104"/>
                </a:cubicBezTo>
                <a:cubicBezTo>
                  <a:pt x="10080816" y="1878893"/>
                  <a:pt x="10075048" y="1871434"/>
                  <a:pt x="10065656" y="1863726"/>
                </a:cubicBezTo>
                <a:cubicBezTo>
                  <a:pt x="10056727" y="1852454"/>
                  <a:pt x="10047799" y="1855106"/>
                  <a:pt x="10038870" y="1871683"/>
                </a:cubicBezTo>
                <a:cubicBezTo>
                  <a:pt x="10031988" y="1875744"/>
                  <a:pt x="10026780" y="1880551"/>
                  <a:pt x="10023246" y="1886104"/>
                </a:cubicBezTo>
                <a:cubicBezTo>
                  <a:pt x="10019712" y="1891658"/>
                  <a:pt x="10018968" y="1897459"/>
                  <a:pt x="10021014" y="1903509"/>
                </a:cubicBezTo>
                <a:lnTo>
                  <a:pt x="10025477" y="1923401"/>
                </a:lnTo>
                <a:cubicBezTo>
                  <a:pt x="10007434" y="1931772"/>
                  <a:pt x="9992182" y="1943873"/>
                  <a:pt x="9979720" y="1959704"/>
                </a:cubicBezTo>
                <a:cubicBezTo>
                  <a:pt x="9967256" y="1975535"/>
                  <a:pt x="9958700" y="1992608"/>
                  <a:pt x="9954050" y="2010926"/>
                </a:cubicBezTo>
                <a:cubicBezTo>
                  <a:pt x="9941029" y="2023193"/>
                  <a:pt x="9929124" y="2036454"/>
                  <a:pt x="9918336" y="2050709"/>
                </a:cubicBezTo>
                <a:cubicBezTo>
                  <a:pt x="9907548" y="2064965"/>
                  <a:pt x="9895642" y="2078226"/>
                  <a:pt x="9882622" y="2090493"/>
                </a:cubicBezTo>
                <a:cubicBezTo>
                  <a:pt x="9885040" y="2092399"/>
                  <a:pt x="9886900" y="2094555"/>
                  <a:pt x="9888202" y="2096958"/>
                </a:cubicBezTo>
                <a:cubicBezTo>
                  <a:pt x="9889504" y="2099362"/>
                  <a:pt x="9889132" y="2102511"/>
                  <a:pt x="9887086" y="2106407"/>
                </a:cubicBezTo>
                <a:cubicBezTo>
                  <a:pt x="9882250" y="2109971"/>
                  <a:pt x="9878530" y="2112789"/>
                  <a:pt x="9875925" y="2114861"/>
                </a:cubicBezTo>
                <a:cubicBezTo>
                  <a:pt x="9873321" y="2116933"/>
                  <a:pt x="9874066" y="2120746"/>
                  <a:pt x="9878158" y="2126299"/>
                </a:cubicBezTo>
                <a:lnTo>
                  <a:pt x="9869229" y="2154147"/>
                </a:lnTo>
                <a:lnTo>
                  <a:pt x="9811194" y="2193931"/>
                </a:lnTo>
                <a:lnTo>
                  <a:pt x="9797801" y="2201888"/>
                </a:lnTo>
                <a:cubicBezTo>
                  <a:pt x="9796034" y="2199567"/>
                  <a:pt x="9796220" y="2196252"/>
                  <a:pt x="9798359" y="2191941"/>
                </a:cubicBezTo>
                <a:cubicBezTo>
                  <a:pt x="9800498" y="2187632"/>
                  <a:pt x="9801800" y="2184317"/>
                  <a:pt x="9802266" y="2181996"/>
                </a:cubicBezTo>
                <a:cubicBezTo>
                  <a:pt x="9808962" y="2179593"/>
                  <a:pt x="9812310" y="2174454"/>
                  <a:pt x="9812310" y="2166580"/>
                </a:cubicBezTo>
                <a:cubicBezTo>
                  <a:pt x="9812310" y="2158706"/>
                  <a:pt x="9808962" y="2150583"/>
                  <a:pt x="9802266" y="2142212"/>
                </a:cubicBezTo>
                <a:cubicBezTo>
                  <a:pt x="9789338" y="2131272"/>
                  <a:pt x="9770552" y="2126299"/>
                  <a:pt x="9745905" y="2127293"/>
                </a:cubicBezTo>
                <a:cubicBezTo>
                  <a:pt x="9721258" y="2128288"/>
                  <a:pt x="9701356" y="2129282"/>
                  <a:pt x="9686195" y="2130277"/>
                </a:cubicBezTo>
                <a:cubicBezTo>
                  <a:pt x="9693077" y="2126133"/>
                  <a:pt x="9697170" y="2120497"/>
                  <a:pt x="9698472" y="2113368"/>
                </a:cubicBezTo>
                <a:cubicBezTo>
                  <a:pt x="9699774" y="2106240"/>
                  <a:pt x="9697170" y="2098616"/>
                  <a:pt x="9690660" y="2090493"/>
                </a:cubicBezTo>
                <a:lnTo>
                  <a:pt x="9708517" y="2062644"/>
                </a:lnTo>
                <a:cubicBezTo>
                  <a:pt x="9708796" y="2056511"/>
                  <a:pt x="9711586" y="2049881"/>
                  <a:pt x="9716887" y="2042753"/>
                </a:cubicBezTo>
                <a:cubicBezTo>
                  <a:pt x="9722188" y="2035624"/>
                  <a:pt x="9728326" y="2028995"/>
                  <a:pt x="9735302" y="2022861"/>
                </a:cubicBezTo>
                <a:cubicBezTo>
                  <a:pt x="9730652" y="2020789"/>
                  <a:pt x="9727676" y="2017971"/>
                  <a:pt x="9726373" y="2014407"/>
                </a:cubicBezTo>
                <a:cubicBezTo>
                  <a:pt x="9725071" y="2010843"/>
                  <a:pt x="9726559" y="2007030"/>
                  <a:pt x="9730838" y="2002969"/>
                </a:cubicBezTo>
                <a:cubicBezTo>
                  <a:pt x="9735674" y="1999156"/>
                  <a:pt x="9739394" y="1995841"/>
                  <a:pt x="9741998" y="1993023"/>
                </a:cubicBezTo>
                <a:cubicBezTo>
                  <a:pt x="9744603" y="1990206"/>
                  <a:pt x="9743858" y="1986890"/>
                  <a:pt x="9739766" y="1983078"/>
                </a:cubicBezTo>
                <a:cubicBezTo>
                  <a:pt x="9750368" y="1959455"/>
                  <a:pt x="9759298" y="1936082"/>
                  <a:pt x="9766552" y="1912958"/>
                </a:cubicBezTo>
                <a:cubicBezTo>
                  <a:pt x="9773806" y="1889834"/>
                  <a:pt x="9782735" y="1865466"/>
                  <a:pt x="9793338" y="1839855"/>
                </a:cubicBezTo>
                <a:cubicBezTo>
                  <a:pt x="9803289" y="1832893"/>
                  <a:pt x="9811288" y="1821952"/>
                  <a:pt x="9817333" y="1807034"/>
                </a:cubicBezTo>
                <a:cubicBezTo>
                  <a:pt x="9823378" y="1792115"/>
                  <a:pt x="9821332" y="1779186"/>
                  <a:pt x="9811194" y="1768245"/>
                </a:cubicBezTo>
                <a:cubicBezTo>
                  <a:pt x="9808869" y="1766089"/>
                  <a:pt x="9805706" y="1764432"/>
                  <a:pt x="9801708" y="1763272"/>
                </a:cubicBezTo>
                <a:cubicBezTo>
                  <a:pt x="9797708" y="1762112"/>
                  <a:pt x="9793430" y="1762443"/>
                  <a:pt x="9788873" y="1764267"/>
                </a:cubicBezTo>
                <a:cubicBezTo>
                  <a:pt x="9776502" y="1776948"/>
                  <a:pt x="9767760" y="1797337"/>
                  <a:pt x="9762646" y="1825434"/>
                </a:cubicBezTo>
                <a:cubicBezTo>
                  <a:pt x="9757530" y="1853532"/>
                  <a:pt x="9749904" y="1872926"/>
                  <a:pt x="9739766" y="1883618"/>
                </a:cubicBezTo>
                <a:cubicBezTo>
                  <a:pt x="9723212" y="1894475"/>
                  <a:pt x="9711678" y="1902598"/>
                  <a:pt x="9705168" y="1907985"/>
                </a:cubicBezTo>
                <a:cubicBezTo>
                  <a:pt x="9698658" y="1913372"/>
                  <a:pt x="9702750" y="1922489"/>
                  <a:pt x="9717445" y="1935336"/>
                </a:cubicBezTo>
                <a:cubicBezTo>
                  <a:pt x="9704982" y="1943708"/>
                  <a:pt x="9695310" y="1953819"/>
                  <a:pt x="9688428" y="1965672"/>
                </a:cubicBezTo>
                <a:cubicBezTo>
                  <a:pt x="9681545" y="1977524"/>
                  <a:pt x="9671873" y="1988630"/>
                  <a:pt x="9659410" y="1998990"/>
                </a:cubicBezTo>
                <a:lnTo>
                  <a:pt x="9646017" y="1967164"/>
                </a:lnTo>
                <a:cubicBezTo>
                  <a:pt x="9659410" y="1954732"/>
                  <a:pt x="9670571" y="1939813"/>
                  <a:pt x="9679499" y="1922406"/>
                </a:cubicBezTo>
                <a:cubicBezTo>
                  <a:pt x="9688428" y="1905001"/>
                  <a:pt x="9695124" y="1888094"/>
                  <a:pt x="9699588" y="1871683"/>
                </a:cubicBezTo>
                <a:cubicBezTo>
                  <a:pt x="9712609" y="1861571"/>
                  <a:pt x="9718933" y="1850962"/>
                  <a:pt x="9718562" y="1839855"/>
                </a:cubicBezTo>
                <a:cubicBezTo>
                  <a:pt x="9718189" y="1828749"/>
                  <a:pt x="9713353" y="1818140"/>
                  <a:pt x="9704052" y="1808028"/>
                </a:cubicBezTo>
                <a:lnTo>
                  <a:pt x="9739766" y="1732439"/>
                </a:lnTo>
                <a:cubicBezTo>
                  <a:pt x="9736512" y="1724068"/>
                  <a:pt x="9739673" y="1707989"/>
                  <a:pt x="9749253" y="1684202"/>
                </a:cubicBezTo>
                <a:cubicBezTo>
                  <a:pt x="9758832" y="1660414"/>
                  <a:pt x="9767574" y="1643340"/>
                  <a:pt x="9775480" y="1632980"/>
                </a:cubicBezTo>
                <a:cubicBezTo>
                  <a:pt x="9769248" y="1623780"/>
                  <a:pt x="9770552" y="1616321"/>
                  <a:pt x="9779386" y="1610602"/>
                </a:cubicBezTo>
                <a:cubicBezTo>
                  <a:pt x="9788222" y="1604883"/>
                  <a:pt x="9788408" y="1596428"/>
                  <a:pt x="9779945" y="1585240"/>
                </a:cubicBezTo>
                <a:cubicBezTo>
                  <a:pt x="9791104" y="1578111"/>
                  <a:pt x="9796686" y="1572475"/>
                  <a:pt x="9796686" y="1568331"/>
                </a:cubicBezTo>
                <a:cubicBezTo>
                  <a:pt x="9796686" y="1564187"/>
                  <a:pt x="9791104" y="1556562"/>
                  <a:pt x="9779945" y="1545456"/>
                </a:cubicBezTo>
                <a:lnTo>
                  <a:pt x="9721910" y="1589218"/>
                </a:lnTo>
                <a:cubicBezTo>
                  <a:pt x="9724142" y="1602479"/>
                  <a:pt x="9719677" y="1613751"/>
                  <a:pt x="9708517" y="1623034"/>
                </a:cubicBezTo>
                <a:cubicBezTo>
                  <a:pt x="9697356" y="1632317"/>
                  <a:pt x="9692892" y="1643589"/>
                  <a:pt x="9695124" y="1656850"/>
                </a:cubicBezTo>
                <a:lnTo>
                  <a:pt x="9677267" y="1688677"/>
                </a:lnTo>
                <a:cubicBezTo>
                  <a:pt x="9681359" y="1692821"/>
                  <a:pt x="9682103" y="1697463"/>
                  <a:pt x="9679499" y="1702602"/>
                </a:cubicBezTo>
                <a:lnTo>
                  <a:pt x="9676670" y="1706131"/>
                </a:lnTo>
                <a:lnTo>
                  <a:pt x="9665094" y="1692375"/>
                </a:lnTo>
                <a:cubicBezTo>
                  <a:pt x="9665838" y="1678617"/>
                  <a:pt x="9668815" y="1665356"/>
                  <a:pt x="9674024" y="1652592"/>
                </a:cubicBezTo>
                <a:cubicBezTo>
                  <a:pt x="9679231" y="1639828"/>
                  <a:pt x="9682208" y="1626567"/>
                  <a:pt x="9682952" y="1612808"/>
                </a:cubicBezTo>
                <a:cubicBezTo>
                  <a:pt x="9692624" y="1613472"/>
                  <a:pt x="9700065" y="1608167"/>
                  <a:pt x="9705274" y="1596895"/>
                </a:cubicBezTo>
                <a:lnTo>
                  <a:pt x="9714202" y="1596895"/>
                </a:lnTo>
                <a:cubicBezTo>
                  <a:pt x="9722386" y="1592916"/>
                  <a:pt x="9723874" y="1588938"/>
                  <a:pt x="9718666" y="1584960"/>
                </a:cubicBezTo>
                <a:lnTo>
                  <a:pt x="9714202" y="1584960"/>
                </a:lnTo>
                <a:cubicBezTo>
                  <a:pt x="9717921" y="1568383"/>
                  <a:pt x="9719410" y="1553796"/>
                  <a:pt x="9718666" y="1541197"/>
                </a:cubicBezTo>
                <a:cubicBezTo>
                  <a:pt x="9724060" y="1538794"/>
                  <a:pt x="9732244" y="1527688"/>
                  <a:pt x="9743218" y="1507878"/>
                </a:cubicBezTo>
                <a:cubicBezTo>
                  <a:pt x="9754194" y="1488070"/>
                  <a:pt x="9762378" y="1473979"/>
                  <a:pt x="9767772" y="1465608"/>
                </a:cubicBezTo>
                <a:cubicBezTo>
                  <a:pt x="9769632" y="1444722"/>
                  <a:pt x="9777072" y="1427814"/>
                  <a:pt x="9790094" y="1414884"/>
                </a:cubicBezTo>
                <a:cubicBezTo>
                  <a:pt x="9803114" y="1401954"/>
                  <a:pt x="9810554" y="1387035"/>
                  <a:pt x="9812414" y="1370127"/>
                </a:cubicBezTo>
                <a:lnTo>
                  <a:pt x="9839200" y="1330344"/>
                </a:lnTo>
                <a:lnTo>
                  <a:pt x="9839200" y="1318409"/>
                </a:lnTo>
                <a:lnTo>
                  <a:pt x="9848129" y="1318409"/>
                </a:lnTo>
                <a:cubicBezTo>
                  <a:pt x="9860964" y="1305561"/>
                  <a:pt x="9873240" y="1289482"/>
                  <a:pt x="9884959" y="1270170"/>
                </a:cubicBezTo>
                <a:cubicBezTo>
                  <a:pt x="9896677" y="1250859"/>
                  <a:pt x="9911186" y="1233784"/>
                  <a:pt x="9928485" y="1218949"/>
                </a:cubicBezTo>
                <a:lnTo>
                  <a:pt x="9950806" y="1159273"/>
                </a:lnTo>
                <a:lnTo>
                  <a:pt x="9928485" y="1135403"/>
                </a:lnTo>
                <a:lnTo>
                  <a:pt x="9906163" y="1139382"/>
                </a:lnTo>
                <a:lnTo>
                  <a:pt x="9915092" y="1095619"/>
                </a:lnTo>
                <a:lnTo>
                  <a:pt x="9879378" y="1083684"/>
                </a:lnTo>
                <a:cubicBezTo>
                  <a:pt x="9878820" y="1097608"/>
                  <a:pt x="9874356" y="1110538"/>
                  <a:pt x="9865985" y="1122473"/>
                </a:cubicBezTo>
                <a:cubicBezTo>
                  <a:pt x="9857616" y="1134409"/>
                  <a:pt x="9848686" y="1145349"/>
                  <a:pt x="9839200" y="1155295"/>
                </a:cubicBezTo>
                <a:cubicBezTo>
                  <a:pt x="9844408" y="1142696"/>
                  <a:pt x="9847384" y="1132088"/>
                  <a:pt x="9848129" y="1123468"/>
                </a:cubicBezTo>
                <a:lnTo>
                  <a:pt x="9865985" y="1095619"/>
                </a:lnTo>
                <a:cubicBezTo>
                  <a:pt x="9860776" y="1084844"/>
                  <a:pt x="9866729" y="1071584"/>
                  <a:pt x="9883842" y="1055835"/>
                </a:cubicBezTo>
                <a:cubicBezTo>
                  <a:pt x="9900956" y="1040088"/>
                  <a:pt x="9906908" y="1026827"/>
                  <a:pt x="9901700" y="1016051"/>
                </a:cubicBezTo>
                <a:cubicBezTo>
                  <a:pt x="9902071" y="1011824"/>
                  <a:pt x="9903559" y="1007349"/>
                  <a:pt x="9906163" y="1002625"/>
                </a:cubicBezTo>
                <a:cubicBezTo>
                  <a:pt x="9908768" y="997900"/>
                  <a:pt x="9910255" y="994419"/>
                  <a:pt x="9910628" y="992181"/>
                </a:cubicBezTo>
                <a:cubicBezTo>
                  <a:pt x="9908210" y="992181"/>
                  <a:pt x="9905234" y="993176"/>
                  <a:pt x="9901700" y="995165"/>
                </a:cubicBezTo>
                <a:cubicBezTo>
                  <a:pt x="9898164" y="997155"/>
                  <a:pt x="9895189" y="1000138"/>
                  <a:pt x="9892770" y="1004116"/>
                </a:cubicBezTo>
                <a:lnTo>
                  <a:pt x="9874914" y="1035944"/>
                </a:lnTo>
                <a:lnTo>
                  <a:pt x="9861522" y="1047879"/>
                </a:lnTo>
                <a:lnTo>
                  <a:pt x="9861522" y="1012074"/>
                </a:lnTo>
                <a:lnTo>
                  <a:pt x="9883842" y="984225"/>
                </a:lnTo>
                <a:cubicBezTo>
                  <a:pt x="9888492" y="983894"/>
                  <a:pt x="9892585" y="980578"/>
                  <a:pt x="9896118" y="974279"/>
                </a:cubicBezTo>
                <a:cubicBezTo>
                  <a:pt x="9899654" y="967980"/>
                  <a:pt x="9901514" y="960686"/>
                  <a:pt x="9901700" y="952397"/>
                </a:cubicBezTo>
                <a:cubicBezTo>
                  <a:pt x="9909605" y="945767"/>
                  <a:pt x="9918348" y="937147"/>
                  <a:pt x="9927926" y="926538"/>
                </a:cubicBezTo>
                <a:cubicBezTo>
                  <a:pt x="9937507" y="915929"/>
                  <a:pt x="9940668" y="907310"/>
                  <a:pt x="9937413" y="900679"/>
                </a:cubicBezTo>
                <a:cubicBezTo>
                  <a:pt x="9932670" y="899021"/>
                  <a:pt x="9926532" y="898359"/>
                  <a:pt x="9918998" y="898690"/>
                </a:cubicBezTo>
                <a:cubicBezTo>
                  <a:pt x="9911464" y="899021"/>
                  <a:pt x="9904211" y="898359"/>
                  <a:pt x="9897235" y="896701"/>
                </a:cubicBezTo>
                <a:cubicBezTo>
                  <a:pt x="9902071" y="890650"/>
                  <a:pt x="9906908" y="883853"/>
                  <a:pt x="9911744" y="876312"/>
                </a:cubicBezTo>
                <a:cubicBezTo>
                  <a:pt x="9916580" y="868769"/>
                  <a:pt x="9919184" y="860978"/>
                  <a:pt x="9919556" y="852938"/>
                </a:cubicBezTo>
                <a:cubicBezTo>
                  <a:pt x="9919556" y="844982"/>
                  <a:pt x="9915092" y="841003"/>
                  <a:pt x="9906163" y="841003"/>
                </a:cubicBezTo>
                <a:lnTo>
                  <a:pt x="9888307" y="829068"/>
                </a:lnTo>
                <a:cubicBezTo>
                  <a:pt x="9892306" y="823100"/>
                  <a:pt x="9895468" y="817133"/>
                  <a:pt x="9897793" y="811165"/>
                </a:cubicBezTo>
                <a:cubicBezTo>
                  <a:pt x="9900118" y="805198"/>
                  <a:pt x="9904396" y="799230"/>
                  <a:pt x="9910628" y="793263"/>
                </a:cubicBezTo>
                <a:lnTo>
                  <a:pt x="9865985" y="785305"/>
                </a:lnTo>
                <a:cubicBezTo>
                  <a:pt x="9865241" y="801219"/>
                  <a:pt x="9857801" y="813154"/>
                  <a:pt x="9843664" y="821111"/>
                </a:cubicBezTo>
                <a:cubicBezTo>
                  <a:pt x="9853336" y="833710"/>
                  <a:pt x="9865241" y="840340"/>
                  <a:pt x="9879378" y="841003"/>
                </a:cubicBezTo>
                <a:cubicBezTo>
                  <a:pt x="9877424" y="849291"/>
                  <a:pt x="9875751" y="857580"/>
                  <a:pt x="9874356" y="865868"/>
                </a:cubicBezTo>
                <a:cubicBezTo>
                  <a:pt x="9872961" y="874156"/>
                  <a:pt x="9870170" y="880456"/>
                  <a:pt x="9865985" y="884766"/>
                </a:cubicBezTo>
                <a:cubicBezTo>
                  <a:pt x="9865800" y="890567"/>
                  <a:pt x="9863939" y="895871"/>
                  <a:pt x="9860405" y="900679"/>
                </a:cubicBezTo>
                <a:cubicBezTo>
                  <a:pt x="9856872" y="905485"/>
                  <a:pt x="9852778" y="910790"/>
                  <a:pt x="9848129" y="916592"/>
                </a:cubicBezTo>
                <a:cubicBezTo>
                  <a:pt x="9843758" y="912282"/>
                  <a:pt x="9839107" y="908967"/>
                  <a:pt x="9834177" y="906646"/>
                </a:cubicBezTo>
                <a:cubicBezTo>
                  <a:pt x="9829248" y="904326"/>
                  <a:pt x="9823482" y="904989"/>
                  <a:pt x="9816879" y="908636"/>
                </a:cubicBezTo>
                <a:lnTo>
                  <a:pt x="9803486" y="916592"/>
                </a:lnTo>
                <a:lnTo>
                  <a:pt x="9834736" y="928527"/>
                </a:lnTo>
                <a:cubicBezTo>
                  <a:pt x="9822086" y="933169"/>
                  <a:pt x="9811670" y="935821"/>
                  <a:pt x="9803486" y="936485"/>
                </a:cubicBezTo>
                <a:cubicBezTo>
                  <a:pt x="9787024" y="939302"/>
                  <a:pt x="9775305" y="950575"/>
                  <a:pt x="9768330" y="970301"/>
                </a:cubicBezTo>
                <a:cubicBezTo>
                  <a:pt x="9761356" y="990027"/>
                  <a:pt x="9750752" y="1001299"/>
                  <a:pt x="9736522" y="1004116"/>
                </a:cubicBezTo>
                <a:lnTo>
                  <a:pt x="9732058" y="992181"/>
                </a:lnTo>
                <a:cubicBezTo>
                  <a:pt x="9736615" y="980412"/>
                  <a:pt x="9742009" y="969140"/>
                  <a:pt x="9748241" y="958365"/>
                </a:cubicBezTo>
                <a:cubicBezTo>
                  <a:pt x="9754472" y="947590"/>
                  <a:pt x="9760983" y="936318"/>
                  <a:pt x="9767772" y="924549"/>
                </a:cubicBezTo>
                <a:lnTo>
                  <a:pt x="9803486" y="896701"/>
                </a:lnTo>
                <a:cubicBezTo>
                  <a:pt x="9797812" y="883936"/>
                  <a:pt x="9805811" y="856751"/>
                  <a:pt x="9827480" y="815144"/>
                </a:cubicBezTo>
                <a:cubicBezTo>
                  <a:pt x="9849152" y="773537"/>
                  <a:pt x="9864962" y="746351"/>
                  <a:pt x="9874914" y="733587"/>
                </a:cubicBezTo>
                <a:cubicBezTo>
                  <a:pt x="9870915" y="728366"/>
                  <a:pt x="9864404" y="718917"/>
                  <a:pt x="9855382" y="705241"/>
                </a:cubicBezTo>
                <a:cubicBezTo>
                  <a:pt x="9846362" y="691566"/>
                  <a:pt x="9845432" y="681122"/>
                  <a:pt x="9852592" y="673911"/>
                </a:cubicBezTo>
                <a:cubicBezTo>
                  <a:pt x="9857522" y="671922"/>
                  <a:pt x="9861056" y="668939"/>
                  <a:pt x="9863195" y="664960"/>
                </a:cubicBezTo>
                <a:cubicBezTo>
                  <a:pt x="9865334" y="660982"/>
                  <a:pt x="9863288" y="656009"/>
                  <a:pt x="9857057" y="650041"/>
                </a:cubicBezTo>
                <a:cubicBezTo>
                  <a:pt x="9870728" y="636034"/>
                  <a:pt x="9882448" y="616307"/>
                  <a:pt x="9892214" y="590863"/>
                </a:cubicBezTo>
                <a:cubicBezTo>
                  <a:pt x="9901978" y="565418"/>
                  <a:pt x="9908116" y="546686"/>
                  <a:pt x="9910628" y="534668"/>
                </a:cubicBezTo>
                <a:cubicBezTo>
                  <a:pt x="9903653" y="521490"/>
                  <a:pt x="9906443" y="506074"/>
                  <a:pt x="9918998" y="488419"/>
                </a:cubicBezTo>
                <a:cubicBezTo>
                  <a:pt x="9931554" y="470766"/>
                  <a:pt x="9942156" y="458333"/>
                  <a:pt x="9950806" y="451123"/>
                </a:cubicBezTo>
                <a:cubicBezTo>
                  <a:pt x="9961502" y="441425"/>
                  <a:pt x="9965780" y="432971"/>
                  <a:pt x="9963640" y="425760"/>
                </a:cubicBezTo>
                <a:cubicBezTo>
                  <a:pt x="9961502" y="418549"/>
                  <a:pt x="9955734" y="411090"/>
                  <a:pt x="9946342" y="403382"/>
                </a:cubicBezTo>
                <a:cubicBezTo>
                  <a:pt x="9937413" y="392110"/>
                  <a:pt x="9928485" y="394762"/>
                  <a:pt x="9919556" y="411339"/>
                </a:cubicBezTo>
                <a:cubicBezTo>
                  <a:pt x="9912674" y="415400"/>
                  <a:pt x="9907466" y="420207"/>
                  <a:pt x="9903932" y="425760"/>
                </a:cubicBezTo>
                <a:cubicBezTo>
                  <a:pt x="9900398" y="431313"/>
                  <a:pt x="9899654" y="437115"/>
                  <a:pt x="9901700" y="443165"/>
                </a:cubicBezTo>
                <a:lnTo>
                  <a:pt x="9906163" y="463058"/>
                </a:lnTo>
                <a:cubicBezTo>
                  <a:pt x="9888120" y="471429"/>
                  <a:pt x="9872867" y="483529"/>
                  <a:pt x="9860405" y="499360"/>
                </a:cubicBezTo>
                <a:cubicBezTo>
                  <a:pt x="9847942" y="515191"/>
                  <a:pt x="9839386" y="532264"/>
                  <a:pt x="9834736" y="550582"/>
                </a:cubicBezTo>
                <a:cubicBezTo>
                  <a:pt x="9821715" y="562849"/>
                  <a:pt x="9809810" y="576110"/>
                  <a:pt x="9799022" y="590366"/>
                </a:cubicBezTo>
                <a:cubicBezTo>
                  <a:pt x="9788234" y="604622"/>
                  <a:pt x="9776328" y="617883"/>
                  <a:pt x="9763308" y="630150"/>
                </a:cubicBezTo>
                <a:cubicBezTo>
                  <a:pt x="9765726" y="632056"/>
                  <a:pt x="9767586" y="634210"/>
                  <a:pt x="9768888" y="636615"/>
                </a:cubicBezTo>
                <a:cubicBezTo>
                  <a:pt x="9770190" y="639018"/>
                  <a:pt x="9769818" y="642167"/>
                  <a:pt x="9767772" y="646063"/>
                </a:cubicBezTo>
                <a:cubicBezTo>
                  <a:pt x="9762936" y="649627"/>
                  <a:pt x="9759216" y="652445"/>
                  <a:pt x="9756611" y="654517"/>
                </a:cubicBezTo>
                <a:cubicBezTo>
                  <a:pt x="9754007" y="656589"/>
                  <a:pt x="9754752" y="660402"/>
                  <a:pt x="9758844" y="665955"/>
                </a:cubicBezTo>
                <a:lnTo>
                  <a:pt x="9749915" y="693804"/>
                </a:lnTo>
                <a:lnTo>
                  <a:pt x="9691880" y="733587"/>
                </a:lnTo>
                <a:lnTo>
                  <a:pt x="9678487" y="741544"/>
                </a:lnTo>
                <a:cubicBezTo>
                  <a:pt x="9676720" y="739223"/>
                  <a:pt x="9676906" y="735907"/>
                  <a:pt x="9679045" y="731598"/>
                </a:cubicBezTo>
                <a:cubicBezTo>
                  <a:pt x="9681184" y="727288"/>
                  <a:pt x="9682486" y="723972"/>
                  <a:pt x="9682952" y="721651"/>
                </a:cubicBezTo>
                <a:cubicBezTo>
                  <a:pt x="9689648" y="719249"/>
                  <a:pt x="9692996" y="714110"/>
                  <a:pt x="9692996" y="706236"/>
                </a:cubicBezTo>
                <a:cubicBezTo>
                  <a:pt x="9692996" y="698361"/>
                  <a:pt x="9689648" y="690240"/>
                  <a:pt x="9682952" y="681868"/>
                </a:cubicBezTo>
                <a:cubicBezTo>
                  <a:pt x="9670024" y="670927"/>
                  <a:pt x="9651238" y="665955"/>
                  <a:pt x="9626591" y="666949"/>
                </a:cubicBezTo>
                <a:cubicBezTo>
                  <a:pt x="9601944" y="667944"/>
                  <a:pt x="9582041" y="668939"/>
                  <a:pt x="9566881" y="669932"/>
                </a:cubicBezTo>
                <a:cubicBezTo>
                  <a:pt x="9573763" y="665788"/>
                  <a:pt x="9577856" y="660153"/>
                  <a:pt x="9579158" y="653025"/>
                </a:cubicBezTo>
                <a:cubicBezTo>
                  <a:pt x="9580460" y="645897"/>
                  <a:pt x="9577856" y="638271"/>
                  <a:pt x="9571346" y="630150"/>
                </a:cubicBezTo>
                <a:lnTo>
                  <a:pt x="9589203" y="602301"/>
                </a:lnTo>
                <a:cubicBezTo>
                  <a:pt x="9589482" y="596167"/>
                  <a:pt x="9592272" y="589536"/>
                  <a:pt x="9597573" y="582408"/>
                </a:cubicBezTo>
                <a:cubicBezTo>
                  <a:pt x="9602874" y="575280"/>
                  <a:pt x="9609012" y="568650"/>
                  <a:pt x="9615988" y="562517"/>
                </a:cubicBezTo>
                <a:cubicBezTo>
                  <a:pt x="9611338" y="560445"/>
                  <a:pt x="9608361" y="557627"/>
                  <a:pt x="9607059" y="554063"/>
                </a:cubicBezTo>
                <a:cubicBezTo>
                  <a:pt x="9605757" y="550499"/>
                  <a:pt x="9607245" y="546686"/>
                  <a:pt x="9611524" y="542625"/>
                </a:cubicBezTo>
                <a:cubicBezTo>
                  <a:pt x="9616360" y="538812"/>
                  <a:pt x="9620080" y="535497"/>
                  <a:pt x="9622684" y="532679"/>
                </a:cubicBezTo>
                <a:cubicBezTo>
                  <a:pt x="9625289" y="529861"/>
                  <a:pt x="9624544" y="526545"/>
                  <a:pt x="9620452" y="522733"/>
                </a:cubicBezTo>
                <a:cubicBezTo>
                  <a:pt x="9631054" y="499111"/>
                  <a:pt x="9639984" y="475738"/>
                  <a:pt x="9647238" y="452614"/>
                </a:cubicBezTo>
                <a:cubicBezTo>
                  <a:pt x="9654492" y="429490"/>
                  <a:pt x="9663420" y="405122"/>
                  <a:pt x="9674024" y="379511"/>
                </a:cubicBezTo>
                <a:cubicBezTo>
                  <a:pt x="9683975" y="372550"/>
                  <a:pt x="9691974" y="361609"/>
                  <a:pt x="9698018" y="346690"/>
                </a:cubicBezTo>
                <a:cubicBezTo>
                  <a:pt x="9704064" y="331771"/>
                  <a:pt x="9702018" y="318841"/>
                  <a:pt x="9691880" y="307901"/>
                </a:cubicBezTo>
                <a:cubicBezTo>
                  <a:pt x="9689555" y="305746"/>
                  <a:pt x="9686392" y="304089"/>
                  <a:pt x="9682394" y="302928"/>
                </a:cubicBezTo>
                <a:cubicBezTo>
                  <a:pt x="9678394" y="301768"/>
                  <a:pt x="9674116" y="302099"/>
                  <a:pt x="9669559" y="303922"/>
                </a:cubicBezTo>
                <a:cubicBezTo>
                  <a:pt x="9657188" y="316604"/>
                  <a:pt x="9648446" y="336993"/>
                  <a:pt x="9643332" y="365090"/>
                </a:cubicBezTo>
                <a:cubicBezTo>
                  <a:pt x="9638216" y="393187"/>
                  <a:pt x="9630590" y="412582"/>
                  <a:pt x="9620452" y="423274"/>
                </a:cubicBezTo>
                <a:cubicBezTo>
                  <a:pt x="9603898" y="434131"/>
                  <a:pt x="9592364" y="442254"/>
                  <a:pt x="9585854" y="447641"/>
                </a:cubicBezTo>
                <a:cubicBezTo>
                  <a:pt x="9579344" y="453029"/>
                  <a:pt x="9583436" y="462146"/>
                  <a:pt x="9598131" y="474993"/>
                </a:cubicBezTo>
                <a:cubicBezTo>
                  <a:pt x="9585668" y="483364"/>
                  <a:pt x="9575996" y="493475"/>
                  <a:pt x="9569114" y="505328"/>
                </a:cubicBezTo>
                <a:cubicBezTo>
                  <a:pt x="9562231" y="517180"/>
                  <a:pt x="9552559" y="528286"/>
                  <a:pt x="9540096" y="538647"/>
                </a:cubicBezTo>
                <a:lnTo>
                  <a:pt x="9526703" y="506819"/>
                </a:lnTo>
                <a:cubicBezTo>
                  <a:pt x="9540096" y="494387"/>
                  <a:pt x="9551256" y="479469"/>
                  <a:pt x="9560184" y="462063"/>
                </a:cubicBezTo>
                <a:cubicBezTo>
                  <a:pt x="9569114" y="444658"/>
                  <a:pt x="9575810" y="427749"/>
                  <a:pt x="9580274" y="411339"/>
                </a:cubicBezTo>
                <a:cubicBezTo>
                  <a:pt x="9593295" y="401227"/>
                  <a:pt x="9599619" y="390618"/>
                  <a:pt x="9599248" y="379511"/>
                </a:cubicBezTo>
                <a:cubicBezTo>
                  <a:pt x="9598875" y="368406"/>
                  <a:pt x="9594039" y="357796"/>
                  <a:pt x="9584738" y="347685"/>
                </a:cubicBezTo>
                <a:lnTo>
                  <a:pt x="9620452" y="272096"/>
                </a:lnTo>
                <a:cubicBezTo>
                  <a:pt x="9617198" y="263725"/>
                  <a:pt x="9620359" y="247645"/>
                  <a:pt x="9629939" y="223858"/>
                </a:cubicBezTo>
                <a:cubicBezTo>
                  <a:pt x="9639518" y="200071"/>
                  <a:pt x="9648260" y="182996"/>
                  <a:pt x="9656166" y="172636"/>
                </a:cubicBezTo>
                <a:cubicBezTo>
                  <a:pt x="9649934" y="163436"/>
                  <a:pt x="9651238" y="155977"/>
                  <a:pt x="9660072" y="150258"/>
                </a:cubicBezTo>
                <a:cubicBezTo>
                  <a:pt x="9668908" y="144538"/>
                  <a:pt x="9669094" y="136084"/>
                  <a:pt x="9660630" y="124895"/>
                </a:cubicBezTo>
                <a:cubicBezTo>
                  <a:pt x="9671790" y="117767"/>
                  <a:pt x="9677372" y="112132"/>
                  <a:pt x="9677372" y="107988"/>
                </a:cubicBezTo>
                <a:cubicBezTo>
                  <a:pt x="9677372" y="103843"/>
                  <a:pt x="9671790" y="96218"/>
                  <a:pt x="9660630" y="85112"/>
                </a:cubicBezTo>
                <a:lnTo>
                  <a:pt x="9602596" y="128874"/>
                </a:lnTo>
                <a:cubicBezTo>
                  <a:pt x="9604828" y="142135"/>
                  <a:pt x="9600362" y="153407"/>
                  <a:pt x="9589203" y="162690"/>
                </a:cubicBezTo>
                <a:cubicBezTo>
                  <a:pt x="9578042" y="171973"/>
                  <a:pt x="9573578" y="183246"/>
                  <a:pt x="9575810" y="196506"/>
                </a:cubicBezTo>
                <a:lnTo>
                  <a:pt x="9557953" y="228333"/>
                </a:lnTo>
                <a:cubicBezTo>
                  <a:pt x="9562045" y="232477"/>
                  <a:pt x="9562789" y="237119"/>
                  <a:pt x="9560184" y="242258"/>
                </a:cubicBezTo>
                <a:cubicBezTo>
                  <a:pt x="9557580" y="247396"/>
                  <a:pt x="9553861" y="252038"/>
                  <a:pt x="9549024" y="256182"/>
                </a:cubicBezTo>
                <a:lnTo>
                  <a:pt x="9522238" y="276073"/>
                </a:lnTo>
                <a:lnTo>
                  <a:pt x="9486525" y="347685"/>
                </a:lnTo>
                <a:cubicBezTo>
                  <a:pt x="9484014" y="353900"/>
                  <a:pt x="9480108" y="360365"/>
                  <a:pt x="9474806" y="367080"/>
                </a:cubicBezTo>
                <a:cubicBezTo>
                  <a:pt x="9469504" y="373793"/>
                  <a:pt x="9464483" y="379263"/>
                  <a:pt x="9459740" y="383490"/>
                </a:cubicBezTo>
                <a:cubicBezTo>
                  <a:pt x="9464018" y="387469"/>
                  <a:pt x="9465506" y="391447"/>
                  <a:pt x="9464204" y="395425"/>
                </a:cubicBezTo>
                <a:cubicBezTo>
                  <a:pt x="9462901" y="399404"/>
                  <a:pt x="9459926" y="403382"/>
                  <a:pt x="9455275" y="407360"/>
                </a:cubicBezTo>
                <a:lnTo>
                  <a:pt x="9428490" y="431230"/>
                </a:lnTo>
                <a:cubicBezTo>
                  <a:pt x="9425049" y="426672"/>
                  <a:pt x="9426351" y="419875"/>
                  <a:pt x="9432396" y="410841"/>
                </a:cubicBezTo>
                <a:cubicBezTo>
                  <a:pt x="9438442" y="401807"/>
                  <a:pt x="9443092" y="394016"/>
                  <a:pt x="9446347" y="387469"/>
                </a:cubicBezTo>
                <a:cubicBezTo>
                  <a:pt x="9442255" y="387302"/>
                  <a:pt x="9440394" y="385645"/>
                  <a:pt x="9440766" y="382495"/>
                </a:cubicBezTo>
                <a:cubicBezTo>
                  <a:pt x="9441138" y="379346"/>
                  <a:pt x="9441510" y="375699"/>
                  <a:pt x="9441882" y="371555"/>
                </a:cubicBezTo>
                <a:cubicBezTo>
                  <a:pt x="9448858" y="367991"/>
                  <a:pt x="9453880" y="365173"/>
                  <a:pt x="9456950" y="363101"/>
                </a:cubicBezTo>
                <a:cubicBezTo>
                  <a:pt x="9460018" y="361029"/>
                  <a:pt x="9459460" y="357216"/>
                  <a:pt x="9455275" y="351663"/>
                </a:cubicBezTo>
                <a:cubicBezTo>
                  <a:pt x="9465320" y="321494"/>
                  <a:pt x="9477596" y="290330"/>
                  <a:pt x="9492105" y="258171"/>
                </a:cubicBezTo>
                <a:cubicBezTo>
                  <a:pt x="9506614" y="226012"/>
                  <a:pt x="9516658" y="194849"/>
                  <a:pt x="9522238" y="164679"/>
                </a:cubicBezTo>
                <a:cubicBezTo>
                  <a:pt x="9526796" y="158878"/>
                  <a:pt x="9528842" y="153572"/>
                  <a:pt x="9528376" y="148766"/>
                </a:cubicBezTo>
                <a:cubicBezTo>
                  <a:pt x="9527912" y="143959"/>
                  <a:pt x="9524378" y="138654"/>
                  <a:pt x="9517775" y="132853"/>
                </a:cubicBezTo>
                <a:lnTo>
                  <a:pt x="9513310" y="132853"/>
                </a:lnTo>
                <a:cubicBezTo>
                  <a:pt x="9524472" y="121166"/>
                  <a:pt x="9538980" y="98788"/>
                  <a:pt x="9556836" y="65717"/>
                </a:cubicBezTo>
                <a:cubicBezTo>
                  <a:pt x="9574694" y="32647"/>
                  <a:pt x="9582506" y="11263"/>
                  <a:pt x="9580274" y="1566"/>
                </a:cubicBezTo>
                <a:cubicBezTo>
                  <a:pt x="9575438" y="-340"/>
                  <a:pt x="9569486" y="-506"/>
                  <a:pt x="9562418" y="1068"/>
                </a:cubicBezTo>
                <a:cubicBezTo>
                  <a:pt x="9555348" y="2644"/>
                  <a:pt x="9549396" y="5462"/>
                  <a:pt x="9544560" y="9522"/>
                </a:cubicBezTo>
                <a:lnTo>
                  <a:pt x="9526703" y="37371"/>
                </a:lnTo>
                <a:cubicBezTo>
                  <a:pt x="9522053" y="41598"/>
                  <a:pt x="9517960" y="47069"/>
                  <a:pt x="9514427" y="53782"/>
                </a:cubicBezTo>
                <a:cubicBezTo>
                  <a:pt x="9510892" y="60495"/>
                  <a:pt x="9509032" y="66961"/>
                  <a:pt x="9508846" y="73176"/>
                </a:cubicBezTo>
                <a:cubicBezTo>
                  <a:pt x="9496477" y="81382"/>
                  <a:pt x="9487734" y="90831"/>
                  <a:pt x="9482619" y="101522"/>
                </a:cubicBezTo>
                <a:cubicBezTo>
                  <a:pt x="9477503" y="112214"/>
                  <a:pt x="9469877" y="122658"/>
                  <a:pt x="9459740" y="132853"/>
                </a:cubicBezTo>
                <a:lnTo>
                  <a:pt x="9294562" y="391447"/>
                </a:lnTo>
                <a:cubicBezTo>
                  <a:pt x="9287122" y="395425"/>
                  <a:pt x="9280798" y="400398"/>
                  <a:pt x="9275590" y="406366"/>
                </a:cubicBezTo>
                <a:cubicBezTo>
                  <a:pt x="9270381" y="412333"/>
                  <a:pt x="9270752" y="419295"/>
                  <a:pt x="9276706" y="427252"/>
                </a:cubicBezTo>
                <a:cubicBezTo>
                  <a:pt x="9258849" y="438525"/>
                  <a:pt x="9249920" y="451786"/>
                  <a:pt x="9249920" y="467036"/>
                </a:cubicBezTo>
                <a:cubicBezTo>
                  <a:pt x="9237922" y="479385"/>
                  <a:pt x="9226204" y="498448"/>
                  <a:pt x="9214764" y="524225"/>
                </a:cubicBezTo>
                <a:cubicBezTo>
                  <a:pt x="9203325" y="550002"/>
                  <a:pt x="9197186" y="568070"/>
                  <a:pt x="9196349" y="578431"/>
                </a:cubicBezTo>
                <a:lnTo>
                  <a:pt x="9147243" y="646063"/>
                </a:lnTo>
                <a:lnTo>
                  <a:pt x="9151706" y="673911"/>
                </a:lnTo>
                <a:cubicBezTo>
                  <a:pt x="9126596" y="695047"/>
                  <a:pt x="9107622" y="720408"/>
                  <a:pt x="9094788" y="749998"/>
                </a:cubicBezTo>
                <a:cubicBezTo>
                  <a:pt x="9081954" y="779587"/>
                  <a:pt x="9065212" y="805943"/>
                  <a:pt x="9044566" y="829068"/>
                </a:cubicBezTo>
                <a:cubicBezTo>
                  <a:pt x="9044100" y="837024"/>
                  <a:pt x="9041682" y="843987"/>
                  <a:pt x="9037311" y="849954"/>
                </a:cubicBezTo>
                <a:cubicBezTo>
                  <a:pt x="9032939" y="855922"/>
                  <a:pt x="9029405" y="860895"/>
                  <a:pt x="9026708" y="864873"/>
                </a:cubicBezTo>
                <a:lnTo>
                  <a:pt x="8986530" y="928527"/>
                </a:lnTo>
                <a:cubicBezTo>
                  <a:pt x="8989134" y="932506"/>
                  <a:pt x="8990622" y="936485"/>
                  <a:pt x="8990994" y="940462"/>
                </a:cubicBezTo>
                <a:cubicBezTo>
                  <a:pt x="8991366" y="944441"/>
                  <a:pt x="8988390" y="948420"/>
                  <a:pt x="8982066" y="952397"/>
                </a:cubicBezTo>
                <a:cubicBezTo>
                  <a:pt x="8974625" y="959774"/>
                  <a:pt x="8966069" y="966902"/>
                  <a:pt x="8956397" y="973781"/>
                </a:cubicBezTo>
                <a:cubicBezTo>
                  <a:pt x="8946724" y="980661"/>
                  <a:pt x="8940400" y="990773"/>
                  <a:pt x="8937423" y="1004116"/>
                </a:cubicBezTo>
                <a:cubicBezTo>
                  <a:pt x="8941609" y="1010167"/>
                  <a:pt x="8942166" y="1015969"/>
                  <a:pt x="8939098" y="1021522"/>
                </a:cubicBezTo>
                <a:cubicBezTo>
                  <a:pt x="8936028" y="1027075"/>
                  <a:pt x="8931006" y="1031882"/>
                  <a:pt x="8924030" y="1035944"/>
                </a:cubicBezTo>
                <a:cubicBezTo>
                  <a:pt x="8923008" y="1053018"/>
                  <a:pt x="8916125" y="1072577"/>
                  <a:pt x="8903383" y="1094624"/>
                </a:cubicBezTo>
                <a:lnTo>
                  <a:pt x="8885663" y="1119609"/>
                </a:lnTo>
                <a:lnTo>
                  <a:pt x="8890557" y="1095619"/>
                </a:lnTo>
                <a:lnTo>
                  <a:pt x="8854843" y="1083684"/>
                </a:lnTo>
                <a:cubicBezTo>
                  <a:pt x="8854284" y="1097608"/>
                  <a:pt x="8849821" y="1110538"/>
                  <a:pt x="8841450" y="1122473"/>
                </a:cubicBezTo>
                <a:cubicBezTo>
                  <a:pt x="8833080" y="1134408"/>
                  <a:pt x="8824151" y="1145348"/>
                  <a:pt x="8814665" y="1155294"/>
                </a:cubicBezTo>
                <a:cubicBezTo>
                  <a:pt x="8819873" y="1142696"/>
                  <a:pt x="8822850" y="1132087"/>
                  <a:pt x="8823593" y="1123468"/>
                </a:cubicBezTo>
                <a:lnTo>
                  <a:pt x="8841450" y="1095619"/>
                </a:lnTo>
                <a:cubicBezTo>
                  <a:pt x="8836242" y="1084844"/>
                  <a:pt x="8842194" y="1071582"/>
                  <a:pt x="8859307" y="1055835"/>
                </a:cubicBezTo>
                <a:cubicBezTo>
                  <a:pt x="8876420" y="1040088"/>
                  <a:pt x="8882372" y="1026826"/>
                  <a:pt x="8877164" y="1016051"/>
                </a:cubicBezTo>
                <a:cubicBezTo>
                  <a:pt x="8877536" y="1011824"/>
                  <a:pt x="8879025" y="1007349"/>
                  <a:pt x="8881629" y="1002624"/>
                </a:cubicBezTo>
                <a:cubicBezTo>
                  <a:pt x="8884232" y="997900"/>
                  <a:pt x="8885721" y="994419"/>
                  <a:pt x="8886092" y="992181"/>
                </a:cubicBezTo>
                <a:cubicBezTo>
                  <a:pt x="8883674" y="992181"/>
                  <a:pt x="8880698" y="993176"/>
                  <a:pt x="8877164" y="995165"/>
                </a:cubicBezTo>
                <a:cubicBezTo>
                  <a:pt x="8873630" y="997154"/>
                  <a:pt x="8870654" y="1000138"/>
                  <a:pt x="8868235" y="1004116"/>
                </a:cubicBezTo>
                <a:lnTo>
                  <a:pt x="8850379" y="1035944"/>
                </a:lnTo>
                <a:lnTo>
                  <a:pt x="8836986" y="1047879"/>
                </a:lnTo>
                <a:lnTo>
                  <a:pt x="8836986" y="1012073"/>
                </a:lnTo>
                <a:lnTo>
                  <a:pt x="8859307" y="984225"/>
                </a:lnTo>
                <a:cubicBezTo>
                  <a:pt x="8863958" y="983893"/>
                  <a:pt x="8868050" y="980577"/>
                  <a:pt x="8871584" y="974279"/>
                </a:cubicBezTo>
                <a:cubicBezTo>
                  <a:pt x="8875118" y="967980"/>
                  <a:pt x="8876978" y="960686"/>
                  <a:pt x="8877164" y="952397"/>
                </a:cubicBezTo>
                <a:cubicBezTo>
                  <a:pt x="8885070" y="945767"/>
                  <a:pt x="8893812" y="937147"/>
                  <a:pt x="8903392" y="926538"/>
                </a:cubicBezTo>
                <a:cubicBezTo>
                  <a:pt x="8912971" y="915929"/>
                  <a:pt x="8916133" y="907309"/>
                  <a:pt x="8912878" y="900678"/>
                </a:cubicBezTo>
                <a:cubicBezTo>
                  <a:pt x="8908135" y="899020"/>
                  <a:pt x="8901997" y="898358"/>
                  <a:pt x="8894464" y="898690"/>
                </a:cubicBezTo>
                <a:cubicBezTo>
                  <a:pt x="8886929" y="899020"/>
                  <a:pt x="8879675" y="898358"/>
                  <a:pt x="8872700" y="896701"/>
                </a:cubicBezTo>
                <a:cubicBezTo>
                  <a:pt x="8877536" y="890650"/>
                  <a:pt x="8882372" y="883853"/>
                  <a:pt x="8887209" y="876312"/>
                </a:cubicBezTo>
                <a:cubicBezTo>
                  <a:pt x="8892045" y="868769"/>
                  <a:pt x="8894649" y="860977"/>
                  <a:pt x="8895022" y="852938"/>
                </a:cubicBezTo>
                <a:cubicBezTo>
                  <a:pt x="8895022" y="844982"/>
                  <a:pt x="8890557" y="841003"/>
                  <a:pt x="8881629" y="841003"/>
                </a:cubicBezTo>
                <a:lnTo>
                  <a:pt x="8863772" y="829068"/>
                </a:lnTo>
                <a:cubicBezTo>
                  <a:pt x="8867771" y="823100"/>
                  <a:pt x="8870932" y="817133"/>
                  <a:pt x="8873258" y="811165"/>
                </a:cubicBezTo>
                <a:cubicBezTo>
                  <a:pt x="8875583" y="805198"/>
                  <a:pt x="8879862" y="799230"/>
                  <a:pt x="8886092" y="793263"/>
                </a:cubicBezTo>
                <a:lnTo>
                  <a:pt x="8841450" y="785305"/>
                </a:lnTo>
                <a:cubicBezTo>
                  <a:pt x="8840706" y="801219"/>
                  <a:pt x="8833266" y="813154"/>
                  <a:pt x="8819129" y="821111"/>
                </a:cubicBezTo>
                <a:cubicBezTo>
                  <a:pt x="8828801" y="833710"/>
                  <a:pt x="8840706" y="840340"/>
                  <a:pt x="8854843" y="841003"/>
                </a:cubicBezTo>
                <a:cubicBezTo>
                  <a:pt x="8852890" y="849291"/>
                  <a:pt x="8851216" y="857580"/>
                  <a:pt x="8849821" y="865868"/>
                </a:cubicBezTo>
                <a:cubicBezTo>
                  <a:pt x="8848426" y="874156"/>
                  <a:pt x="8845636" y="880456"/>
                  <a:pt x="8841450" y="884766"/>
                </a:cubicBezTo>
                <a:cubicBezTo>
                  <a:pt x="8841264" y="890567"/>
                  <a:pt x="8839404" y="895871"/>
                  <a:pt x="8835870" y="900678"/>
                </a:cubicBezTo>
                <a:cubicBezTo>
                  <a:pt x="8832336" y="905485"/>
                  <a:pt x="8828243" y="910790"/>
                  <a:pt x="8823593" y="916592"/>
                </a:cubicBezTo>
                <a:cubicBezTo>
                  <a:pt x="8819222" y="912282"/>
                  <a:pt x="8814572" y="908967"/>
                  <a:pt x="8809643" y="906646"/>
                </a:cubicBezTo>
                <a:cubicBezTo>
                  <a:pt x="8804713" y="904325"/>
                  <a:pt x="8798948" y="904989"/>
                  <a:pt x="8792344" y="908636"/>
                </a:cubicBezTo>
                <a:lnTo>
                  <a:pt x="8778951" y="916592"/>
                </a:lnTo>
                <a:lnTo>
                  <a:pt x="8810200" y="928527"/>
                </a:lnTo>
                <a:cubicBezTo>
                  <a:pt x="8797552" y="933169"/>
                  <a:pt x="8787136" y="935821"/>
                  <a:pt x="8778951" y="936485"/>
                </a:cubicBezTo>
                <a:cubicBezTo>
                  <a:pt x="8762489" y="939302"/>
                  <a:pt x="8750771" y="950574"/>
                  <a:pt x="8743795" y="970300"/>
                </a:cubicBezTo>
                <a:cubicBezTo>
                  <a:pt x="8736820" y="990026"/>
                  <a:pt x="8726218" y="1001298"/>
                  <a:pt x="8711987" y="1004116"/>
                </a:cubicBezTo>
                <a:lnTo>
                  <a:pt x="8707524" y="992181"/>
                </a:lnTo>
                <a:cubicBezTo>
                  <a:pt x="8712081" y="980412"/>
                  <a:pt x="8717475" y="969140"/>
                  <a:pt x="8723706" y="958365"/>
                </a:cubicBezTo>
                <a:cubicBezTo>
                  <a:pt x="8729937" y="947590"/>
                  <a:pt x="8736448" y="936318"/>
                  <a:pt x="8743237" y="924548"/>
                </a:cubicBezTo>
                <a:lnTo>
                  <a:pt x="8778951" y="896701"/>
                </a:lnTo>
                <a:cubicBezTo>
                  <a:pt x="8773278" y="883936"/>
                  <a:pt x="8781276" y="856750"/>
                  <a:pt x="8802947" y="815144"/>
                </a:cubicBezTo>
                <a:cubicBezTo>
                  <a:pt x="8824616" y="773537"/>
                  <a:pt x="8840428" y="746351"/>
                  <a:pt x="8850379" y="733587"/>
                </a:cubicBezTo>
                <a:cubicBezTo>
                  <a:pt x="8846380" y="728366"/>
                  <a:pt x="8839869" y="718917"/>
                  <a:pt x="8830847" y="705241"/>
                </a:cubicBezTo>
                <a:cubicBezTo>
                  <a:pt x="8821826" y="691566"/>
                  <a:pt x="8820896" y="681122"/>
                  <a:pt x="8828058" y="673911"/>
                </a:cubicBezTo>
                <a:cubicBezTo>
                  <a:pt x="8832986" y="671922"/>
                  <a:pt x="8836521" y="668939"/>
                  <a:pt x="8838660" y="664960"/>
                </a:cubicBezTo>
                <a:cubicBezTo>
                  <a:pt x="8840799" y="660981"/>
                  <a:pt x="8838753" y="656009"/>
                  <a:pt x="8832522" y="650041"/>
                </a:cubicBezTo>
                <a:cubicBezTo>
                  <a:pt x="8846193" y="636034"/>
                  <a:pt x="8857912" y="616307"/>
                  <a:pt x="8867677" y="590863"/>
                </a:cubicBezTo>
                <a:cubicBezTo>
                  <a:pt x="8877443" y="565418"/>
                  <a:pt x="8883581" y="546686"/>
                  <a:pt x="8886092" y="534668"/>
                </a:cubicBezTo>
                <a:cubicBezTo>
                  <a:pt x="8879118" y="521490"/>
                  <a:pt x="8881908" y="506074"/>
                  <a:pt x="8894464" y="488419"/>
                </a:cubicBezTo>
                <a:cubicBezTo>
                  <a:pt x="8907018" y="470766"/>
                  <a:pt x="8917621" y="458333"/>
                  <a:pt x="8926270" y="451122"/>
                </a:cubicBezTo>
                <a:cubicBezTo>
                  <a:pt x="8936966" y="441425"/>
                  <a:pt x="8941245" y="432971"/>
                  <a:pt x="8939106" y="425760"/>
                </a:cubicBezTo>
                <a:cubicBezTo>
                  <a:pt x="8936966" y="418549"/>
                  <a:pt x="8931200" y="411090"/>
                  <a:pt x="8921807" y="403381"/>
                </a:cubicBezTo>
                <a:cubicBezTo>
                  <a:pt x="8912878" y="392110"/>
                  <a:pt x="8903950" y="394762"/>
                  <a:pt x="8895022" y="411339"/>
                </a:cubicBezTo>
                <a:cubicBezTo>
                  <a:pt x="8888139" y="415399"/>
                  <a:pt x="8882930" y="420207"/>
                  <a:pt x="8879396" y="425760"/>
                </a:cubicBezTo>
                <a:cubicBezTo>
                  <a:pt x="8875862" y="431313"/>
                  <a:pt x="8875118" y="437115"/>
                  <a:pt x="8877164" y="443165"/>
                </a:cubicBezTo>
                <a:lnTo>
                  <a:pt x="8881629" y="463058"/>
                </a:lnTo>
                <a:cubicBezTo>
                  <a:pt x="8863585" y="471429"/>
                  <a:pt x="8848333" y="483529"/>
                  <a:pt x="8835870" y="499360"/>
                </a:cubicBezTo>
                <a:cubicBezTo>
                  <a:pt x="8823407" y="515190"/>
                  <a:pt x="8814850" y="532264"/>
                  <a:pt x="8810200" y="550582"/>
                </a:cubicBezTo>
                <a:cubicBezTo>
                  <a:pt x="8797180" y="562848"/>
                  <a:pt x="8785275" y="576110"/>
                  <a:pt x="8774487" y="590366"/>
                </a:cubicBezTo>
                <a:cubicBezTo>
                  <a:pt x="8763698" y="604621"/>
                  <a:pt x="8751794" y="617883"/>
                  <a:pt x="8738773" y="630150"/>
                </a:cubicBezTo>
                <a:cubicBezTo>
                  <a:pt x="8741191" y="632056"/>
                  <a:pt x="8743051" y="634210"/>
                  <a:pt x="8744353" y="636614"/>
                </a:cubicBezTo>
                <a:cubicBezTo>
                  <a:pt x="8745656" y="639017"/>
                  <a:pt x="8745283" y="642167"/>
                  <a:pt x="8743237" y="646062"/>
                </a:cubicBezTo>
                <a:cubicBezTo>
                  <a:pt x="8738401" y="649626"/>
                  <a:pt x="8734681" y="652445"/>
                  <a:pt x="8732077" y="654517"/>
                </a:cubicBezTo>
                <a:cubicBezTo>
                  <a:pt x="8729473" y="656589"/>
                  <a:pt x="8730217" y="660402"/>
                  <a:pt x="8734309" y="665955"/>
                </a:cubicBezTo>
                <a:lnTo>
                  <a:pt x="8725381" y="693803"/>
                </a:lnTo>
                <a:lnTo>
                  <a:pt x="8667346" y="733587"/>
                </a:lnTo>
                <a:lnTo>
                  <a:pt x="8653953" y="741544"/>
                </a:lnTo>
                <a:cubicBezTo>
                  <a:pt x="8652186" y="739223"/>
                  <a:pt x="8652371" y="735907"/>
                  <a:pt x="8654510" y="731598"/>
                </a:cubicBezTo>
                <a:cubicBezTo>
                  <a:pt x="8656650" y="727288"/>
                  <a:pt x="8657952" y="723972"/>
                  <a:pt x="8658416" y="721651"/>
                </a:cubicBezTo>
                <a:cubicBezTo>
                  <a:pt x="8665113" y="719248"/>
                  <a:pt x="8668461" y="714110"/>
                  <a:pt x="8668461" y="706235"/>
                </a:cubicBezTo>
                <a:cubicBezTo>
                  <a:pt x="8668461" y="698361"/>
                  <a:pt x="8665113" y="690240"/>
                  <a:pt x="8658416" y="681868"/>
                </a:cubicBezTo>
                <a:cubicBezTo>
                  <a:pt x="8645489" y="670927"/>
                  <a:pt x="8626702" y="665955"/>
                  <a:pt x="8602056" y="666949"/>
                </a:cubicBezTo>
                <a:cubicBezTo>
                  <a:pt x="8577409" y="667944"/>
                  <a:pt x="8557506" y="668939"/>
                  <a:pt x="8542346" y="669932"/>
                </a:cubicBezTo>
                <a:cubicBezTo>
                  <a:pt x="8549229" y="665788"/>
                  <a:pt x="8553321" y="660153"/>
                  <a:pt x="8554623" y="653025"/>
                </a:cubicBezTo>
                <a:cubicBezTo>
                  <a:pt x="8555926" y="645897"/>
                  <a:pt x="8553321" y="638271"/>
                  <a:pt x="8546810" y="630150"/>
                </a:cubicBezTo>
                <a:lnTo>
                  <a:pt x="8564668" y="602301"/>
                </a:lnTo>
                <a:cubicBezTo>
                  <a:pt x="8564946" y="596167"/>
                  <a:pt x="8567736" y="589536"/>
                  <a:pt x="8573038" y="582408"/>
                </a:cubicBezTo>
                <a:cubicBezTo>
                  <a:pt x="8578339" y="575280"/>
                  <a:pt x="8584477" y="568650"/>
                  <a:pt x="8591453" y="562517"/>
                </a:cubicBezTo>
                <a:cubicBezTo>
                  <a:pt x="8586803" y="560445"/>
                  <a:pt x="8583827" y="557627"/>
                  <a:pt x="8582525" y="554063"/>
                </a:cubicBezTo>
                <a:cubicBezTo>
                  <a:pt x="8581223" y="550499"/>
                  <a:pt x="8582711" y="546686"/>
                  <a:pt x="8586988" y="542624"/>
                </a:cubicBezTo>
                <a:cubicBezTo>
                  <a:pt x="8591826" y="538812"/>
                  <a:pt x="8595545" y="535497"/>
                  <a:pt x="8598150" y="532679"/>
                </a:cubicBezTo>
                <a:cubicBezTo>
                  <a:pt x="8600754" y="529861"/>
                  <a:pt x="8600010" y="526545"/>
                  <a:pt x="8595918" y="522733"/>
                </a:cubicBezTo>
                <a:cubicBezTo>
                  <a:pt x="8606519" y="499111"/>
                  <a:pt x="8615448" y="475738"/>
                  <a:pt x="8622703" y="452614"/>
                </a:cubicBezTo>
                <a:cubicBezTo>
                  <a:pt x="8629958" y="429490"/>
                  <a:pt x="8638886" y="405122"/>
                  <a:pt x="8649488" y="379511"/>
                </a:cubicBezTo>
                <a:cubicBezTo>
                  <a:pt x="8659440" y="372549"/>
                  <a:pt x="8667438" y="361609"/>
                  <a:pt x="8673484" y="346690"/>
                </a:cubicBezTo>
                <a:cubicBezTo>
                  <a:pt x="8679529" y="331771"/>
                  <a:pt x="8677483" y="318841"/>
                  <a:pt x="8667346" y="307901"/>
                </a:cubicBezTo>
                <a:cubicBezTo>
                  <a:pt x="8665020" y="305746"/>
                  <a:pt x="8661858" y="304088"/>
                  <a:pt x="8657858" y="302927"/>
                </a:cubicBezTo>
                <a:cubicBezTo>
                  <a:pt x="8653859" y="301768"/>
                  <a:pt x="8649581" y="302099"/>
                  <a:pt x="8645024" y="303922"/>
                </a:cubicBezTo>
                <a:cubicBezTo>
                  <a:pt x="8632654" y="316603"/>
                  <a:pt x="8623912" y="336993"/>
                  <a:pt x="8618796" y="365090"/>
                </a:cubicBezTo>
                <a:cubicBezTo>
                  <a:pt x="8613681" y="393187"/>
                  <a:pt x="8606055" y="412582"/>
                  <a:pt x="8595918" y="423274"/>
                </a:cubicBezTo>
                <a:cubicBezTo>
                  <a:pt x="8579362" y="434131"/>
                  <a:pt x="8567830" y="442254"/>
                  <a:pt x="8561320" y="447641"/>
                </a:cubicBezTo>
                <a:cubicBezTo>
                  <a:pt x="8554809" y="453029"/>
                  <a:pt x="8558901" y="462146"/>
                  <a:pt x="8573596" y="474993"/>
                </a:cubicBezTo>
                <a:cubicBezTo>
                  <a:pt x="8561134" y="483364"/>
                  <a:pt x="8551461" y="493475"/>
                  <a:pt x="8544579" y="505328"/>
                </a:cubicBezTo>
                <a:cubicBezTo>
                  <a:pt x="8537696" y="517180"/>
                  <a:pt x="8528024" y="528286"/>
                  <a:pt x="8515561" y="538647"/>
                </a:cubicBezTo>
                <a:lnTo>
                  <a:pt x="8502168" y="506819"/>
                </a:lnTo>
                <a:cubicBezTo>
                  <a:pt x="8515561" y="494387"/>
                  <a:pt x="8526722" y="479468"/>
                  <a:pt x="8535650" y="462063"/>
                </a:cubicBezTo>
                <a:cubicBezTo>
                  <a:pt x="8544579" y="444657"/>
                  <a:pt x="8551275" y="427749"/>
                  <a:pt x="8555738" y="411339"/>
                </a:cubicBezTo>
                <a:cubicBezTo>
                  <a:pt x="8568760" y="401227"/>
                  <a:pt x="8575084" y="390618"/>
                  <a:pt x="8574712" y="379511"/>
                </a:cubicBezTo>
                <a:cubicBezTo>
                  <a:pt x="8574340" y="368405"/>
                  <a:pt x="8569504" y="357796"/>
                  <a:pt x="8560203" y="347685"/>
                </a:cubicBezTo>
                <a:lnTo>
                  <a:pt x="8595918" y="272096"/>
                </a:lnTo>
                <a:cubicBezTo>
                  <a:pt x="8592662" y="263725"/>
                  <a:pt x="8595824" y="247645"/>
                  <a:pt x="8605404" y="223858"/>
                </a:cubicBezTo>
                <a:cubicBezTo>
                  <a:pt x="8614983" y="200070"/>
                  <a:pt x="8623726" y="182996"/>
                  <a:pt x="8631631" y="172636"/>
                </a:cubicBezTo>
                <a:cubicBezTo>
                  <a:pt x="8625400" y="163436"/>
                  <a:pt x="8626702" y="155976"/>
                  <a:pt x="8635538" y="150258"/>
                </a:cubicBezTo>
                <a:cubicBezTo>
                  <a:pt x="8644373" y="144538"/>
                  <a:pt x="8644560" y="136084"/>
                  <a:pt x="8636096" y="124895"/>
                </a:cubicBezTo>
                <a:cubicBezTo>
                  <a:pt x="8647256" y="117767"/>
                  <a:pt x="8652836" y="112132"/>
                  <a:pt x="8652836" y="107988"/>
                </a:cubicBezTo>
                <a:cubicBezTo>
                  <a:pt x="8652836" y="103843"/>
                  <a:pt x="8647256" y="96218"/>
                  <a:pt x="8636096" y="85111"/>
                </a:cubicBezTo>
                <a:lnTo>
                  <a:pt x="8578060" y="128874"/>
                </a:lnTo>
                <a:cubicBezTo>
                  <a:pt x="8580292" y="142135"/>
                  <a:pt x="8575828" y="153407"/>
                  <a:pt x="8564668" y="162690"/>
                </a:cubicBezTo>
                <a:cubicBezTo>
                  <a:pt x="8553507" y="171972"/>
                  <a:pt x="8549042" y="183245"/>
                  <a:pt x="8551275" y="196506"/>
                </a:cubicBezTo>
                <a:lnTo>
                  <a:pt x="8533418" y="228333"/>
                </a:lnTo>
                <a:cubicBezTo>
                  <a:pt x="8537510" y="232477"/>
                  <a:pt x="8538254" y="237119"/>
                  <a:pt x="8535650" y="242258"/>
                </a:cubicBezTo>
                <a:cubicBezTo>
                  <a:pt x="8533046" y="247396"/>
                  <a:pt x="8529326" y="252038"/>
                  <a:pt x="8524490" y="256182"/>
                </a:cubicBezTo>
                <a:lnTo>
                  <a:pt x="8497704" y="276073"/>
                </a:lnTo>
                <a:lnTo>
                  <a:pt x="8461990" y="347685"/>
                </a:lnTo>
                <a:cubicBezTo>
                  <a:pt x="8459479" y="353900"/>
                  <a:pt x="8455572" y="360365"/>
                  <a:pt x="8450271" y="367079"/>
                </a:cubicBezTo>
                <a:cubicBezTo>
                  <a:pt x="8444970" y="373793"/>
                  <a:pt x="8439948" y="379263"/>
                  <a:pt x="8435205" y="383490"/>
                </a:cubicBezTo>
                <a:cubicBezTo>
                  <a:pt x="8439482" y="387468"/>
                  <a:pt x="8440972" y="391446"/>
                  <a:pt x="8439669" y="395425"/>
                </a:cubicBezTo>
                <a:cubicBezTo>
                  <a:pt x="8438367" y="399403"/>
                  <a:pt x="8435390" y="403381"/>
                  <a:pt x="8430740" y="407360"/>
                </a:cubicBezTo>
                <a:lnTo>
                  <a:pt x="8403955" y="431230"/>
                </a:lnTo>
                <a:cubicBezTo>
                  <a:pt x="8400514" y="426671"/>
                  <a:pt x="8401816" y="419875"/>
                  <a:pt x="8407861" y="410841"/>
                </a:cubicBezTo>
                <a:cubicBezTo>
                  <a:pt x="8413906" y="401807"/>
                  <a:pt x="8418557" y="394015"/>
                  <a:pt x="8421812" y="387468"/>
                </a:cubicBezTo>
                <a:cubicBezTo>
                  <a:pt x="8417720" y="387302"/>
                  <a:pt x="8415860" y="385645"/>
                  <a:pt x="8416231" y="382495"/>
                </a:cubicBezTo>
                <a:cubicBezTo>
                  <a:pt x="8416604" y="379346"/>
                  <a:pt x="8416975" y="375699"/>
                  <a:pt x="8417348" y="371555"/>
                </a:cubicBezTo>
                <a:cubicBezTo>
                  <a:pt x="8424324" y="367991"/>
                  <a:pt x="8429345" y="365173"/>
                  <a:pt x="8432415" y="363101"/>
                </a:cubicBezTo>
                <a:cubicBezTo>
                  <a:pt x="8435483" y="361029"/>
                  <a:pt x="8434926" y="357216"/>
                  <a:pt x="8430740" y="351662"/>
                </a:cubicBezTo>
                <a:cubicBezTo>
                  <a:pt x="8440784" y="321494"/>
                  <a:pt x="8453062" y="290329"/>
                  <a:pt x="8467570" y="258171"/>
                </a:cubicBezTo>
                <a:cubicBezTo>
                  <a:pt x="8482079" y="226012"/>
                  <a:pt x="8492124" y="194849"/>
                  <a:pt x="8497704" y="164679"/>
                </a:cubicBezTo>
                <a:cubicBezTo>
                  <a:pt x="8502261" y="158877"/>
                  <a:pt x="8504307" y="153572"/>
                  <a:pt x="8503842" y="148765"/>
                </a:cubicBezTo>
                <a:cubicBezTo>
                  <a:pt x="8503377" y="143958"/>
                  <a:pt x="8499843" y="138654"/>
                  <a:pt x="8493240" y="132853"/>
                </a:cubicBezTo>
                <a:lnTo>
                  <a:pt x="8488775" y="132853"/>
                </a:lnTo>
                <a:cubicBezTo>
                  <a:pt x="8499936" y="121166"/>
                  <a:pt x="8514445" y="98787"/>
                  <a:pt x="8532302" y="65717"/>
                </a:cubicBezTo>
                <a:cubicBezTo>
                  <a:pt x="8550159" y="32647"/>
                  <a:pt x="8557972" y="11263"/>
                  <a:pt x="8555738" y="1566"/>
                </a:cubicBezTo>
                <a:cubicBezTo>
                  <a:pt x="8550902" y="-340"/>
                  <a:pt x="8544950" y="-507"/>
                  <a:pt x="8537882" y="1068"/>
                </a:cubicBezTo>
                <a:cubicBezTo>
                  <a:pt x="8530814" y="2644"/>
                  <a:pt x="8524861" y="5462"/>
                  <a:pt x="8520025" y="9522"/>
                </a:cubicBezTo>
                <a:lnTo>
                  <a:pt x="8502168" y="37371"/>
                </a:lnTo>
                <a:cubicBezTo>
                  <a:pt x="8497518" y="41598"/>
                  <a:pt x="8493426" y="47068"/>
                  <a:pt x="8489892" y="53782"/>
                </a:cubicBezTo>
                <a:cubicBezTo>
                  <a:pt x="8486358" y="60495"/>
                  <a:pt x="8484498" y="66961"/>
                  <a:pt x="8484311" y="73176"/>
                </a:cubicBezTo>
                <a:cubicBezTo>
                  <a:pt x="8471942" y="81382"/>
                  <a:pt x="8463199" y="90831"/>
                  <a:pt x="8458084" y="101522"/>
                </a:cubicBezTo>
                <a:cubicBezTo>
                  <a:pt x="8452968" y="112214"/>
                  <a:pt x="8445342" y="122657"/>
                  <a:pt x="8435205" y="132853"/>
                </a:cubicBezTo>
                <a:lnTo>
                  <a:pt x="8270027" y="391446"/>
                </a:lnTo>
                <a:cubicBezTo>
                  <a:pt x="8262587" y="395425"/>
                  <a:pt x="8256263" y="400398"/>
                  <a:pt x="8251055" y="406365"/>
                </a:cubicBezTo>
                <a:cubicBezTo>
                  <a:pt x="8245846" y="412333"/>
                  <a:pt x="8246219" y="419295"/>
                  <a:pt x="8252171" y="427252"/>
                </a:cubicBezTo>
                <a:cubicBezTo>
                  <a:pt x="8234314" y="438524"/>
                  <a:pt x="8225386" y="451786"/>
                  <a:pt x="8225386" y="467035"/>
                </a:cubicBezTo>
                <a:cubicBezTo>
                  <a:pt x="8213388" y="479385"/>
                  <a:pt x="8201669" y="498448"/>
                  <a:pt x="8190230" y="524224"/>
                </a:cubicBezTo>
                <a:cubicBezTo>
                  <a:pt x="8178790" y="550002"/>
                  <a:pt x="8172652" y="568070"/>
                  <a:pt x="8171814" y="578431"/>
                </a:cubicBezTo>
                <a:lnTo>
                  <a:pt x="8122708" y="646062"/>
                </a:lnTo>
                <a:lnTo>
                  <a:pt x="8127172" y="673911"/>
                </a:lnTo>
                <a:cubicBezTo>
                  <a:pt x="8102061" y="695047"/>
                  <a:pt x="8083087" y="720408"/>
                  <a:pt x="8070253" y="749998"/>
                </a:cubicBezTo>
                <a:cubicBezTo>
                  <a:pt x="8057418" y="779587"/>
                  <a:pt x="8040678" y="805943"/>
                  <a:pt x="8020030" y="829068"/>
                </a:cubicBezTo>
                <a:cubicBezTo>
                  <a:pt x="8019565" y="837024"/>
                  <a:pt x="8017146" y="843987"/>
                  <a:pt x="8012776" y="849954"/>
                </a:cubicBezTo>
                <a:cubicBezTo>
                  <a:pt x="8008405" y="855922"/>
                  <a:pt x="8004870" y="860895"/>
                  <a:pt x="8002173" y="864873"/>
                </a:cubicBezTo>
                <a:lnTo>
                  <a:pt x="7961995" y="928527"/>
                </a:lnTo>
                <a:cubicBezTo>
                  <a:pt x="7964599" y="932506"/>
                  <a:pt x="7966087" y="936485"/>
                  <a:pt x="7966460" y="940462"/>
                </a:cubicBezTo>
                <a:cubicBezTo>
                  <a:pt x="7966831" y="944441"/>
                  <a:pt x="7963855" y="948419"/>
                  <a:pt x="7957531" y="952397"/>
                </a:cubicBezTo>
                <a:cubicBezTo>
                  <a:pt x="7950090" y="959774"/>
                  <a:pt x="7941534" y="966901"/>
                  <a:pt x="7931862" y="973781"/>
                </a:cubicBezTo>
                <a:cubicBezTo>
                  <a:pt x="7922189" y="980661"/>
                  <a:pt x="7915865" y="990773"/>
                  <a:pt x="7912888" y="1004116"/>
                </a:cubicBezTo>
                <a:cubicBezTo>
                  <a:pt x="7917074" y="1010167"/>
                  <a:pt x="7917631" y="1015969"/>
                  <a:pt x="7914563" y="1021521"/>
                </a:cubicBezTo>
                <a:cubicBezTo>
                  <a:pt x="7911493" y="1027074"/>
                  <a:pt x="7906471" y="1031882"/>
                  <a:pt x="7899495" y="1035944"/>
                </a:cubicBezTo>
                <a:cubicBezTo>
                  <a:pt x="7898473" y="1053017"/>
                  <a:pt x="7891590" y="1072577"/>
                  <a:pt x="7878848" y="1094624"/>
                </a:cubicBezTo>
                <a:cubicBezTo>
                  <a:pt x="7866107" y="1116671"/>
                  <a:pt x="7853645" y="1134243"/>
                  <a:pt x="7841460" y="1147338"/>
                </a:cubicBezTo>
                <a:cubicBezTo>
                  <a:pt x="7845832" y="1149493"/>
                  <a:pt x="7848250" y="1152145"/>
                  <a:pt x="7848715" y="1155294"/>
                </a:cubicBezTo>
                <a:cubicBezTo>
                  <a:pt x="7849180" y="1158445"/>
                  <a:pt x="7848250" y="1161096"/>
                  <a:pt x="7845925" y="1163252"/>
                </a:cubicBezTo>
                <a:lnTo>
                  <a:pt x="7828068" y="1175187"/>
                </a:lnTo>
                <a:cubicBezTo>
                  <a:pt x="7823604" y="1175850"/>
                  <a:pt x="7819139" y="1174524"/>
                  <a:pt x="7814675" y="1171208"/>
                </a:cubicBezTo>
                <a:cubicBezTo>
                  <a:pt x="7812443" y="1185630"/>
                  <a:pt x="7807979" y="1204527"/>
                  <a:pt x="7801282" y="1227900"/>
                </a:cubicBezTo>
                <a:cubicBezTo>
                  <a:pt x="7794586" y="1251273"/>
                  <a:pt x="7785658" y="1276137"/>
                  <a:pt x="7774497" y="1302495"/>
                </a:cubicBezTo>
                <a:cubicBezTo>
                  <a:pt x="7765662" y="1312607"/>
                  <a:pt x="7758780" y="1324210"/>
                  <a:pt x="7753850" y="1337305"/>
                </a:cubicBezTo>
                <a:cubicBezTo>
                  <a:pt x="7748921" y="1350401"/>
                  <a:pt x="7745386" y="1363994"/>
                  <a:pt x="7743247" y="1378084"/>
                </a:cubicBezTo>
                <a:lnTo>
                  <a:pt x="7729854" y="1401954"/>
                </a:lnTo>
                <a:lnTo>
                  <a:pt x="7727349" y="1405526"/>
                </a:lnTo>
                <a:lnTo>
                  <a:pt x="7739624" y="1372707"/>
                </a:lnTo>
                <a:lnTo>
                  <a:pt x="7717304" y="1348836"/>
                </a:lnTo>
                <a:lnTo>
                  <a:pt x="7694983" y="1352815"/>
                </a:lnTo>
                <a:lnTo>
                  <a:pt x="7703911" y="1309053"/>
                </a:lnTo>
                <a:lnTo>
                  <a:pt x="7668197" y="1297117"/>
                </a:lnTo>
                <a:cubicBezTo>
                  <a:pt x="7667639" y="1311042"/>
                  <a:pt x="7663175" y="1323972"/>
                  <a:pt x="7654804" y="1335907"/>
                </a:cubicBezTo>
                <a:cubicBezTo>
                  <a:pt x="7646434" y="1347842"/>
                  <a:pt x="7637505" y="1358782"/>
                  <a:pt x="7628019" y="1368728"/>
                </a:cubicBezTo>
                <a:cubicBezTo>
                  <a:pt x="7633227" y="1356130"/>
                  <a:pt x="7636204" y="1345521"/>
                  <a:pt x="7636948" y="1336901"/>
                </a:cubicBezTo>
                <a:lnTo>
                  <a:pt x="7654804" y="1309053"/>
                </a:lnTo>
                <a:cubicBezTo>
                  <a:pt x="7649597" y="1298278"/>
                  <a:pt x="7655549" y="1285016"/>
                  <a:pt x="7672661" y="1269268"/>
                </a:cubicBezTo>
                <a:cubicBezTo>
                  <a:pt x="7689775" y="1253521"/>
                  <a:pt x="7695727" y="1240260"/>
                  <a:pt x="7690518" y="1229485"/>
                </a:cubicBezTo>
                <a:cubicBezTo>
                  <a:pt x="7690891" y="1225258"/>
                  <a:pt x="7692379" y="1220782"/>
                  <a:pt x="7694983" y="1216058"/>
                </a:cubicBezTo>
                <a:cubicBezTo>
                  <a:pt x="7697587" y="1211333"/>
                  <a:pt x="7699075" y="1207852"/>
                  <a:pt x="7699447" y="1205615"/>
                </a:cubicBezTo>
                <a:cubicBezTo>
                  <a:pt x="7697029" y="1205615"/>
                  <a:pt x="7694052" y="1206609"/>
                  <a:pt x="7690518" y="1208599"/>
                </a:cubicBezTo>
                <a:cubicBezTo>
                  <a:pt x="7686985" y="1210588"/>
                  <a:pt x="7684008" y="1213571"/>
                  <a:pt x="7681590" y="1217549"/>
                </a:cubicBezTo>
                <a:lnTo>
                  <a:pt x="7663733" y="1249377"/>
                </a:lnTo>
                <a:lnTo>
                  <a:pt x="7650340" y="1261312"/>
                </a:lnTo>
                <a:lnTo>
                  <a:pt x="7650340" y="1225506"/>
                </a:lnTo>
                <a:lnTo>
                  <a:pt x="7672661" y="1197658"/>
                </a:lnTo>
                <a:cubicBezTo>
                  <a:pt x="7677311" y="1197327"/>
                  <a:pt x="7681404" y="1194011"/>
                  <a:pt x="7684939" y="1187712"/>
                </a:cubicBezTo>
                <a:cubicBezTo>
                  <a:pt x="7688472" y="1181413"/>
                  <a:pt x="7690333" y="1174120"/>
                  <a:pt x="7690518" y="1165831"/>
                </a:cubicBezTo>
                <a:cubicBezTo>
                  <a:pt x="7698424" y="1159201"/>
                  <a:pt x="7707166" y="1150580"/>
                  <a:pt x="7716746" y="1139971"/>
                </a:cubicBezTo>
                <a:cubicBezTo>
                  <a:pt x="7726326" y="1129362"/>
                  <a:pt x="7729487" y="1120743"/>
                  <a:pt x="7726232" y="1114112"/>
                </a:cubicBezTo>
                <a:cubicBezTo>
                  <a:pt x="7721489" y="1112454"/>
                  <a:pt x="7715351" y="1111791"/>
                  <a:pt x="7707817" y="1112122"/>
                </a:cubicBezTo>
                <a:cubicBezTo>
                  <a:pt x="7700284" y="1112454"/>
                  <a:pt x="7693030" y="1111791"/>
                  <a:pt x="7686054" y="1110134"/>
                </a:cubicBezTo>
                <a:cubicBezTo>
                  <a:pt x="7690891" y="1104083"/>
                  <a:pt x="7695727" y="1097286"/>
                  <a:pt x="7700563" y="1089745"/>
                </a:cubicBezTo>
                <a:cubicBezTo>
                  <a:pt x="7705399" y="1082202"/>
                  <a:pt x="7708003" y="1074411"/>
                  <a:pt x="7708376" y="1066372"/>
                </a:cubicBezTo>
                <a:cubicBezTo>
                  <a:pt x="7708376" y="1058415"/>
                  <a:pt x="7703911" y="1054437"/>
                  <a:pt x="7694983" y="1054437"/>
                </a:cubicBezTo>
                <a:lnTo>
                  <a:pt x="7677126" y="1042501"/>
                </a:lnTo>
                <a:cubicBezTo>
                  <a:pt x="7681125" y="1036534"/>
                  <a:pt x="7684287" y="1030566"/>
                  <a:pt x="7686612" y="1024598"/>
                </a:cubicBezTo>
                <a:cubicBezTo>
                  <a:pt x="7688938" y="1018631"/>
                  <a:pt x="7693216" y="1012663"/>
                  <a:pt x="7699447" y="1006696"/>
                </a:cubicBezTo>
                <a:lnTo>
                  <a:pt x="7654804" y="998739"/>
                </a:lnTo>
                <a:cubicBezTo>
                  <a:pt x="7654060" y="1014653"/>
                  <a:pt x="7646620" y="1026588"/>
                  <a:pt x="7632483" y="1034545"/>
                </a:cubicBezTo>
                <a:cubicBezTo>
                  <a:pt x="7642155" y="1047142"/>
                  <a:pt x="7654060" y="1053773"/>
                  <a:pt x="7668197" y="1054437"/>
                </a:cubicBezTo>
                <a:cubicBezTo>
                  <a:pt x="7666244" y="1062724"/>
                  <a:pt x="7664570" y="1071014"/>
                  <a:pt x="7663175" y="1079301"/>
                </a:cubicBezTo>
                <a:cubicBezTo>
                  <a:pt x="7661780" y="1087589"/>
                  <a:pt x="7658990" y="1093889"/>
                  <a:pt x="7654804" y="1098198"/>
                </a:cubicBezTo>
                <a:cubicBezTo>
                  <a:pt x="7654618" y="1104001"/>
                  <a:pt x="7652758" y="1109305"/>
                  <a:pt x="7649224" y="1114112"/>
                </a:cubicBezTo>
                <a:cubicBezTo>
                  <a:pt x="7645690" y="1118919"/>
                  <a:pt x="7641598" y="1124224"/>
                  <a:pt x="7636948" y="1130025"/>
                </a:cubicBezTo>
                <a:cubicBezTo>
                  <a:pt x="7632576" y="1125715"/>
                  <a:pt x="7627926" y="1122401"/>
                  <a:pt x="7622997" y="1120080"/>
                </a:cubicBezTo>
                <a:cubicBezTo>
                  <a:pt x="7618068" y="1117759"/>
                  <a:pt x="7612301" y="1118422"/>
                  <a:pt x="7605698" y="1122069"/>
                </a:cubicBezTo>
                <a:lnTo>
                  <a:pt x="7592305" y="1130025"/>
                </a:lnTo>
                <a:lnTo>
                  <a:pt x="7623555" y="1141961"/>
                </a:lnTo>
                <a:cubicBezTo>
                  <a:pt x="7610906" y="1146602"/>
                  <a:pt x="7600489" y="1149254"/>
                  <a:pt x="7592305" y="1149917"/>
                </a:cubicBezTo>
                <a:cubicBezTo>
                  <a:pt x="7575843" y="1152736"/>
                  <a:pt x="7564125" y="1164008"/>
                  <a:pt x="7557149" y="1183734"/>
                </a:cubicBezTo>
                <a:cubicBezTo>
                  <a:pt x="7550174" y="1203460"/>
                  <a:pt x="7539571" y="1214732"/>
                  <a:pt x="7525341" y="1217549"/>
                </a:cubicBezTo>
                <a:lnTo>
                  <a:pt x="7520877" y="1205615"/>
                </a:lnTo>
                <a:cubicBezTo>
                  <a:pt x="7525435" y="1193845"/>
                  <a:pt x="7530829" y="1182573"/>
                  <a:pt x="7537060" y="1171799"/>
                </a:cubicBezTo>
                <a:cubicBezTo>
                  <a:pt x="7543291" y="1161024"/>
                  <a:pt x="7549802" y="1149752"/>
                  <a:pt x="7556591" y="1137982"/>
                </a:cubicBezTo>
                <a:lnTo>
                  <a:pt x="7592305" y="1110134"/>
                </a:lnTo>
                <a:cubicBezTo>
                  <a:pt x="7586631" y="1097370"/>
                  <a:pt x="7594630" y="1070184"/>
                  <a:pt x="7616301" y="1028577"/>
                </a:cubicBezTo>
                <a:cubicBezTo>
                  <a:pt x="7637970" y="986970"/>
                  <a:pt x="7653781" y="959784"/>
                  <a:pt x="7663733" y="947020"/>
                </a:cubicBezTo>
                <a:cubicBezTo>
                  <a:pt x="7659734" y="941798"/>
                  <a:pt x="7653223" y="932350"/>
                  <a:pt x="7644202" y="918674"/>
                </a:cubicBezTo>
                <a:cubicBezTo>
                  <a:pt x="7635180" y="904998"/>
                  <a:pt x="7634251" y="894556"/>
                  <a:pt x="7641411" y="887345"/>
                </a:cubicBezTo>
                <a:cubicBezTo>
                  <a:pt x="7646341" y="885355"/>
                  <a:pt x="7649875" y="882371"/>
                  <a:pt x="7652014" y="878394"/>
                </a:cubicBezTo>
                <a:cubicBezTo>
                  <a:pt x="7654153" y="874415"/>
                  <a:pt x="7652107" y="869442"/>
                  <a:pt x="7645876" y="863474"/>
                </a:cubicBezTo>
                <a:cubicBezTo>
                  <a:pt x="7659548" y="849467"/>
                  <a:pt x="7671266" y="829741"/>
                  <a:pt x="7681032" y="804296"/>
                </a:cubicBezTo>
                <a:cubicBezTo>
                  <a:pt x="7690797" y="778851"/>
                  <a:pt x="7696936" y="760120"/>
                  <a:pt x="7699447" y="748102"/>
                </a:cubicBezTo>
                <a:cubicBezTo>
                  <a:pt x="7692472" y="734923"/>
                  <a:pt x="7695262" y="719507"/>
                  <a:pt x="7707817" y="701853"/>
                </a:cubicBezTo>
                <a:cubicBezTo>
                  <a:pt x="7720373" y="684199"/>
                  <a:pt x="7730976" y="671766"/>
                  <a:pt x="7739624" y="664555"/>
                </a:cubicBezTo>
                <a:cubicBezTo>
                  <a:pt x="7750321" y="654858"/>
                  <a:pt x="7754599" y="646405"/>
                  <a:pt x="7752460" y="639194"/>
                </a:cubicBezTo>
                <a:cubicBezTo>
                  <a:pt x="7750321" y="631982"/>
                  <a:pt x="7744554" y="624523"/>
                  <a:pt x="7735161" y="616815"/>
                </a:cubicBezTo>
                <a:cubicBezTo>
                  <a:pt x="7726232" y="605543"/>
                  <a:pt x="7717304" y="608195"/>
                  <a:pt x="7708376" y="624772"/>
                </a:cubicBezTo>
                <a:cubicBezTo>
                  <a:pt x="7701493" y="628833"/>
                  <a:pt x="7696284" y="633640"/>
                  <a:pt x="7692750" y="639194"/>
                </a:cubicBezTo>
                <a:cubicBezTo>
                  <a:pt x="7689216" y="644747"/>
                  <a:pt x="7688472" y="650549"/>
                  <a:pt x="7690518" y="656599"/>
                </a:cubicBezTo>
                <a:lnTo>
                  <a:pt x="7694983" y="676491"/>
                </a:lnTo>
                <a:cubicBezTo>
                  <a:pt x="7676940" y="684862"/>
                  <a:pt x="7661687" y="696963"/>
                  <a:pt x="7649224" y="712793"/>
                </a:cubicBezTo>
                <a:cubicBezTo>
                  <a:pt x="7636761" y="728624"/>
                  <a:pt x="7628204" y="745697"/>
                  <a:pt x="7623555" y="764015"/>
                </a:cubicBezTo>
                <a:cubicBezTo>
                  <a:pt x="7610534" y="776282"/>
                  <a:pt x="7598629" y="789543"/>
                  <a:pt x="7587841" y="803799"/>
                </a:cubicBezTo>
                <a:cubicBezTo>
                  <a:pt x="7577052" y="818054"/>
                  <a:pt x="7565147" y="831316"/>
                  <a:pt x="7552127" y="843582"/>
                </a:cubicBezTo>
                <a:cubicBezTo>
                  <a:pt x="7554545" y="845489"/>
                  <a:pt x="7556405" y="847644"/>
                  <a:pt x="7557707" y="850047"/>
                </a:cubicBezTo>
                <a:cubicBezTo>
                  <a:pt x="7559009" y="852451"/>
                  <a:pt x="7558637" y="855600"/>
                  <a:pt x="7556591" y="859496"/>
                </a:cubicBezTo>
                <a:cubicBezTo>
                  <a:pt x="7551755" y="863060"/>
                  <a:pt x="7548035" y="865878"/>
                  <a:pt x="7545431" y="867950"/>
                </a:cubicBezTo>
                <a:cubicBezTo>
                  <a:pt x="7542827" y="870022"/>
                  <a:pt x="7543571" y="873835"/>
                  <a:pt x="7547663" y="879388"/>
                </a:cubicBezTo>
                <a:lnTo>
                  <a:pt x="7538735" y="907236"/>
                </a:lnTo>
                <a:lnTo>
                  <a:pt x="7480699" y="947020"/>
                </a:lnTo>
                <a:lnTo>
                  <a:pt x="7467307" y="954977"/>
                </a:lnTo>
                <a:cubicBezTo>
                  <a:pt x="7465539" y="952657"/>
                  <a:pt x="7465725" y="949341"/>
                  <a:pt x="7467864" y="945030"/>
                </a:cubicBezTo>
                <a:cubicBezTo>
                  <a:pt x="7470004" y="940721"/>
                  <a:pt x="7471306" y="937406"/>
                  <a:pt x="7471770" y="935085"/>
                </a:cubicBezTo>
                <a:cubicBezTo>
                  <a:pt x="7478467" y="932682"/>
                  <a:pt x="7481815" y="927543"/>
                  <a:pt x="7481815" y="919669"/>
                </a:cubicBezTo>
                <a:cubicBezTo>
                  <a:pt x="7481815" y="911795"/>
                  <a:pt x="7478467" y="903673"/>
                  <a:pt x="7471770" y="895301"/>
                </a:cubicBezTo>
                <a:cubicBezTo>
                  <a:pt x="7458843" y="884361"/>
                  <a:pt x="7440056" y="879388"/>
                  <a:pt x="7415410" y="880382"/>
                </a:cubicBezTo>
                <a:cubicBezTo>
                  <a:pt x="7390763" y="881377"/>
                  <a:pt x="7370860" y="882371"/>
                  <a:pt x="7355700" y="883366"/>
                </a:cubicBezTo>
                <a:cubicBezTo>
                  <a:pt x="7362583" y="879222"/>
                  <a:pt x="7366675" y="873587"/>
                  <a:pt x="7367977" y="866459"/>
                </a:cubicBezTo>
                <a:cubicBezTo>
                  <a:pt x="7369279" y="859330"/>
                  <a:pt x="7366675" y="851705"/>
                  <a:pt x="7360164" y="843582"/>
                </a:cubicBezTo>
                <a:lnTo>
                  <a:pt x="7378022" y="815734"/>
                </a:lnTo>
                <a:cubicBezTo>
                  <a:pt x="7378300" y="809601"/>
                  <a:pt x="7381090" y="802970"/>
                  <a:pt x="7386392" y="795842"/>
                </a:cubicBezTo>
                <a:cubicBezTo>
                  <a:pt x="7391693" y="788714"/>
                  <a:pt x="7397831" y="782084"/>
                  <a:pt x="7404807" y="775950"/>
                </a:cubicBezTo>
                <a:cubicBezTo>
                  <a:pt x="7400157" y="773878"/>
                  <a:pt x="7397181" y="771060"/>
                  <a:pt x="7395879" y="767496"/>
                </a:cubicBezTo>
                <a:cubicBezTo>
                  <a:pt x="7394577" y="763932"/>
                  <a:pt x="7396065" y="760120"/>
                  <a:pt x="7400342" y="756058"/>
                </a:cubicBezTo>
                <a:cubicBezTo>
                  <a:pt x="7405179" y="752246"/>
                  <a:pt x="7408899" y="748930"/>
                  <a:pt x="7411503" y="746112"/>
                </a:cubicBezTo>
                <a:cubicBezTo>
                  <a:pt x="7414108" y="743295"/>
                  <a:pt x="7413364" y="739979"/>
                  <a:pt x="7409272" y="736167"/>
                </a:cubicBezTo>
                <a:cubicBezTo>
                  <a:pt x="7419873" y="712545"/>
                  <a:pt x="7428802" y="689171"/>
                  <a:pt x="7436057" y="666047"/>
                </a:cubicBezTo>
                <a:cubicBezTo>
                  <a:pt x="7443311" y="642923"/>
                  <a:pt x="7452240" y="618556"/>
                  <a:pt x="7462842" y="592945"/>
                </a:cubicBezTo>
                <a:cubicBezTo>
                  <a:pt x="7472794" y="585983"/>
                  <a:pt x="7480792" y="575042"/>
                  <a:pt x="7486838" y="560124"/>
                </a:cubicBezTo>
                <a:cubicBezTo>
                  <a:pt x="7492883" y="545205"/>
                  <a:pt x="7490837" y="532275"/>
                  <a:pt x="7480699" y="521334"/>
                </a:cubicBezTo>
                <a:cubicBezTo>
                  <a:pt x="7478374" y="519179"/>
                  <a:pt x="7475212" y="517522"/>
                  <a:pt x="7471212" y="516361"/>
                </a:cubicBezTo>
                <a:cubicBezTo>
                  <a:pt x="7467213" y="515201"/>
                  <a:pt x="7462935" y="515533"/>
                  <a:pt x="7458378" y="517356"/>
                </a:cubicBezTo>
                <a:cubicBezTo>
                  <a:pt x="7446009" y="530037"/>
                  <a:pt x="7437266" y="550426"/>
                  <a:pt x="7432151" y="578523"/>
                </a:cubicBezTo>
                <a:cubicBezTo>
                  <a:pt x="7427035" y="606621"/>
                  <a:pt x="7419409" y="626015"/>
                  <a:pt x="7409272" y="636707"/>
                </a:cubicBezTo>
                <a:cubicBezTo>
                  <a:pt x="7392716" y="647565"/>
                  <a:pt x="7381184" y="655687"/>
                  <a:pt x="7374674" y="661074"/>
                </a:cubicBezTo>
                <a:cubicBezTo>
                  <a:pt x="7368163" y="666462"/>
                  <a:pt x="7372255" y="675578"/>
                  <a:pt x="7386950" y="688426"/>
                </a:cubicBezTo>
                <a:cubicBezTo>
                  <a:pt x="7374488" y="696797"/>
                  <a:pt x="7364815" y="706908"/>
                  <a:pt x="7357933" y="718761"/>
                </a:cubicBezTo>
                <a:cubicBezTo>
                  <a:pt x="7351050" y="730613"/>
                  <a:pt x="7341378" y="741720"/>
                  <a:pt x="7328915" y="752080"/>
                </a:cubicBezTo>
                <a:lnTo>
                  <a:pt x="7315522" y="720253"/>
                </a:lnTo>
                <a:cubicBezTo>
                  <a:pt x="7328915" y="707821"/>
                  <a:pt x="7340075" y="692902"/>
                  <a:pt x="7349004" y="675496"/>
                </a:cubicBezTo>
                <a:cubicBezTo>
                  <a:pt x="7357933" y="658090"/>
                  <a:pt x="7364629" y="641183"/>
                  <a:pt x="7369093" y="624772"/>
                </a:cubicBezTo>
                <a:cubicBezTo>
                  <a:pt x="7382114" y="614660"/>
                  <a:pt x="7388438" y="604052"/>
                  <a:pt x="7388066" y="592945"/>
                </a:cubicBezTo>
                <a:cubicBezTo>
                  <a:pt x="7387694" y="581839"/>
                  <a:pt x="7382858" y="571229"/>
                  <a:pt x="7373557" y="561118"/>
                </a:cubicBezTo>
                <a:lnTo>
                  <a:pt x="7409272" y="485529"/>
                </a:lnTo>
                <a:cubicBezTo>
                  <a:pt x="7406016" y="477157"/>
                  <a:pt x="7409178" y="461078"/>
                  <a:pt x="7418758" y="437291"/>
                </a:cubicBezTo>
                <a:cubicBezTo>
                  <a:pt x="7428337" y="413503"/>
                  <a:pt x="7437079" y="396429"/>
                  <a:pt x="7444985" y="386069"/>
                </a:cubicBezTo>
                <a:cubicBezTo>
                  <a:pt x="7438754" y="376869"/>
                  <a:pt x="7440056" y="369410"/>
                  <a:pt x="7448891" y="363691"/>
                </a:cubicBezTo>
                <a:cubicBezTo>
                  <a:pt x="7457727" y="357972"/>
                  <a:pt x="7457913" y="349518"/>
                  <a:pt x="7449450" y="338329"/>
                </a:cubicBezTo>
                <a:cubicBezTo>
                  <a:pt x="7460610" y="331201"/>
                  <a:pt x="7466190" y="325565"/>
                  <a:pt x="7466190" y="321420"/>
                </a:cubicBezTo>
                <a:cubicBezTo>
                  <a:pt x="7466190" y="317276"/>
                  <a:pt x="7460610" y="309652"/>
                  <a:pt x="7449450" y="298545"/>
                </a:cubicBezTo>
                <a:lnTo>
                  <a:pt x="7391414" y="342307"/>
                </a:lnTo>
                <a:cubicBezTo>
                  <a:pt x="7393646" y="355569"/>
                  <a:pt x="7389182" y="366841"/>
                  <a:pt x="7378022" y="376123"/>
                </a:cubicBezTo>
                <a:cubicBezTo>
                  <a:pt x="7366861" y="385406"/>
                  <a:pt x="7362396" y="396679"/>
                  <a:pt x="7364629" y="409939"/>
                </a:cubicBezTo>
                <a:lnTo>
                  <a:pt x="7346772" y="441767"/>
                </a:lnTo>
                <a:cubicBezTo>
                  <a:pt x="7350864" y="445911"/>
                  <a:pt x="7351608" y="450552"/>
                  <a:pt x="7349004" y="455691"/>
                </a:cubicBezTo>
                <a:cubicBezTo>
                  <a:pt x="7346399" y="460830"/>
                  <a:pt x="7342680" y="465471"/>
                  <a:pt x="7337844" y="469615"/>
                </a:cubicBezTo>
                <a:lnTo>
                  <a:pt x="7311058" y="489507"/>
                </a:lnTo>
                <a:lnTo>
                  <a:pt x="7275344" y="561118"/>
                </a:lnTo>
                <a:cubicBezTo>
                  <a:pt x="7272833" y="567334"/>
                  <a:pt x="7268926" y="573799"/>
                  <a:pt x="7263625" y="580513"/>
                </a:cubicBezTo>
                <a:cubicBezTo>
                  <a:pt x="7258325" y="587226"/>
                  <a:pt x="7253302" y="592696"/>
                  <a:pt x="7248559" y="596923"/>
                </a:cubicBezTo>
                <a:cubicBezTo>
                  <a:pt x="7252836" y="600901"/>
                  <a:pt x="7254325" y="604880"/>
                  <a:pt x="7253023" y="608858"/>
                </a:cubicBezTo>
                <a:cubicBezTo>
                  <a:pt x="7251721" y="612837"/>
                  <a:pt x="7248744" y="616815"/>
                  <a:pt x="7244094" y="620793"/>
                </a:cubicBezTo>
                <a:lnTo>
                  <a:pt x="7217309" y="644664"/>
                </a:lnTo>
                <a:cubicBezTo>
                  <a:pt x="7213868" y="640105"/>
                  <a:pt x="7215170" y="633308"/>
                  <a:pt x="7221215" y="624275"/>
                </a:cubicBezTo>
                <a:cubicBezTo>
                  <a:pt x="7227260" y="615240"/>
                  <a:pt x="7231911" y="607449"/>
                  <a:pt x="7235166" y="600901"/>
                </a:cubicBezTo>
                <a:cubicBezTo>
                  <a:pt x="7231074" y="600736"/>
                  <a:pt x="7229214" y="599078"/>
                  <a:pt x="7229585" y="595929"/>
                </a:cubicBezTo>
                <a:cubicBezTo>
                  <a:pt x="7229957" y="592779"/>
                  <a:pt x="7230329" y="589132"/>
                  <a:pt x="7230701" y="584988"/>
                </a:cubicBezTo>
                <a:cubicBezTo>
                  <a:pt x="7237677" y="581424"/>
                  <a:pt x="7242699" y="578606"/>
                  <a:pt x="7245769" y="576534"/>
                </a:cubicBezTo>
                <a:cubicBezTo>
                  <a:pt x="7248837" y="574462"/>
                  <a:pt x="7248280" y="570649"/>
                  <a:pt x="7244094" y="565096"/>
                </a:cubicBezTo>
                <a:cubicBezTo>
                  <a:pt x="7254139" y="534927"/>
                  <a:pt x="7266416" y="503763"/>
                  <a:pt x="7280924" y="471605"/>
                </a:cubicBezTo>
                <a:cubicBezTo>
                  <a:pt x="7295433" y="439446"/>
                  <a:pt x="7305477" y="408282"/>
                  <a:pt x="7311058" y="378113"/>
                </a:cubicBezTo>
                <a:cubicBezTo>
                  <a:pt x="7315615" y="372311"/>
                  <a:pt x="7317661" y="367006"/>
                  <a:pt x="7317197" y="362199"/>
                </a:cubicBezTo>
                <a:cubicBezTo>
                  <a:pt x="7316731" y="357392"/>
                  <a:pt x="7313197" y="352087"/>
                  <a:pt x="7306594" y="346285"/>
                </a:cubicBezTo>
                <a:lnTo>
                  <a:pt x="7302129" y="346285"/>
                </a:lnTo>
                <a:cubicBezTo>
                  <a:pt x="7313290" y="334599"/>
                  <a:pt x="7327799" y="312221"/>
                  <a:pt x="7345655" y="279150"/>
                </a:cubicBezTo>
                <a:cubicBezTo>
                  <a:pt x="7363513" y="246081"/>
                  <a:pt x="7371325" y="224697"/>
                  <a:pt x="7369093" y="214999"/>
                </a:cubicBezTo>
                <a:cubicBezTo>
                  <a:pt x="7364257" y="213093"/>
                  <a:pt x="7358304" y="212927"/>
                  <a:pt x="7351236" y="214502"/>
                </a:cubicBezTo>
                <a:cubicBezTo>
                  <a:pt x="7344168" y="216076"/>
                  <a:pt x="7338215" y="218895"/>
                  <a:pt x="7333379" y="222956"/>
                </a:cubicBezTo>
                <a:lnTo>
                  <a:pt x="7315522" y="250805"/>
                </a:lnTo>
                <a:cubicBezTo>
                  <a:pt x="7310872" y="255032"/>
                  <a:pt x="7306780" y="260502"/>
                  <a:pt x="7303246" y="267215"/>
                </a:cubicBezTo>
                <a:cubicBezTo>
                  <a:pt x="7299712" y="273928"/>
                  <a:pt x="7297851" y="280393"/>
                  <a:pt x="7297665" y="286610"/>
                </a:cubicBezTo>
                <a:cubicBezTo>
                  <a:pt x="7285296" y="294816"/>
                  <a:pt x="7276553" y="304264"/>
                  <a:pt x="7271438" y="314955"/>
                </a:cubicBezTo>
                <a:cubicBezTo>
                  <a:pt x="7266322" y="325647"/>
                  <a:pt x="7258696" y="336091"/>
                  <a:pt x="7248559" y="346285"/>
                </a:cubicBezTo>
                <a:lnTo>
                  <a:pt x="7083381" y="604880"/>
                </a:lnTo>
                <a:cubicBezTo>
                  <a:pt x="7075941" y="608858"/>
                  <a:pt x="7069617" y="613831"/>
                  <a:pt x="7064409" y="619799"/>
                </a:cubicBezTo>
                <a:cubicBezTo>
                  <a:pt x="7059200" y="625767"/>
                  <a:pt x="7059573" y="632729"/>
                  <a:pt x="7065525" y="640685"/>
                </a:cubicBezTo>
                <a:cubicBezTo>
                  <a:pt x="7047668" y="651957"/>
                  <a:pt x="7038740" y="665218"/>
                  <a:pt x="7038740" y="680469"/>
                </a:cubicBezTo>
                <a:cubicBezTo>
                  <a:pt x="7026742" y="692819"/>
                  <a:pt x="7015023" y="711881"/>
                  <a:pt x="7003583" y="737658"/>
                </a:cubicBezTo>
                <a:cubicBezTo>
                  <a:pt x="6992144" y="763434"/>
                  <a:pt x="6986006" y="781503"/>
                  <a:pt x="6985168" y="791864"/>
                </a:cubicBezTo>
                <a:lnTo>
                  <a:pt x="6936062" y="859496"/>
                </a:lnTo>
                <a:lnTo>
                  <a:pt x="6940525" y="887345"/>
                </a:lnTo>
                <a:cubicBezTo>
                  <a:pt x="6915415" y="908480"/>
                  <a:pt x="6896441" y="933842"/>
                  <a:pt x="6883607" y="963431"/>
                </a:cubicBezTo>
                <a:cubicBezTo>
                  <a:pt x="6870772" y="993020"/>
                  <a:pt x="6854031" y="1019377"/>
                  <a:pt x="6833384" y="1042501"/>
                </a:cubicBezTo>
                <a:cubicBezTo>
                  <a:pt x="6832919" y="1050458"/>
                  <a:pt x="6830500" y="1057421"/>
                  <a:pt x="6826130" y="1063388"/>
                </a:cubicBezTo>
                <a:cubicBezTo>
                  <a:pt x="6821759" y="1069356"/>
                  <a:pt x="6818224" y="1074328"/>
                  <a:pt x="6815527" y="1078307"/>
                </a:cubicBezTo>
                <a:lnTo>
                  <a:pt x="6775349" y="1141961"/>
                </a:lnTo>
                <a:cubicBezTo>
                  <a:pt x="6777953" y="1145939"/>
                  <a:pt x="6779441" y="1149917"/>
                  <a:pt x="6779814" y="1153896"/>
                </a:cubicBezTo>
                <a:cubicBezTo>
                  <a:pt x="6780185" y="1157875"/>
                  <a:pt x="6777209" y="1161852"/>
                  <a:pt x="6770884" y="1165831"/>
                </a:cubicBezTo>
                <a:cubicBezTo>
                  <a:pt x="6763444" y="1173207"/>
                  <a:pt x="6754888" y="1180335"/>
                  <a:pt x="6745216" y="1187215"/>
                </a:cubicBezTo>
                <a:cubicBezTo>
                  <a:pt x="6735542" y="1194094"/>
                  <a:pt x="6729219" y="1204205"/>
                  <a:pt x="6726242" y="1217549"/>
                </a:cubicBezTo>
                <a:cubicBezTo>
                  <a:pt x="6730428" y="1223600"/>
                  <a:pt x="6730985" y="1229402"/>
                  <a:pt x="6727917" y="1234955"/>
                </a:cubicBezTo>
                <a:cubicBezTo>
                  <a:pt x="6724847" y="1240508"/>
                  <a:pt x="6719825" y="1245316"/>
                  <a:pt x="6712849" y="1249377"/>
                </a:cubicBezTo>
                <a:cubicBezTo>
                  <a:pt x="6711827" y="1266451"/>
                  <a:pt x="6704944" y="1286011"/>
                  <a:pt x="6692202" y="1308058"/>
                </a:cubicBezTo>
                <a:cubicBezTo>
                  <a:pt x="6679460" y="1330105"/>
                  <a:pt x="6666998" y="1347675"/>
                  <a:pt x="6654814" y="1360772"/>
                </a:cubicBezTo>
                <a:cubicBezTo>
                  <a:pt x="6659186" y="1362926"/>
                  <a:pt x="6661604" y="1365578"/>
                  <a:pt x="6662069" y="1368728"/>
                </a:cubicBezTo>
                <a:cubicBezTo>
                  <a:pt x="6662534" y="1371878"/>
                  <a:pt x="6661604" y="1374530"/>
                  <a:pt x="6659279" y="1376685"/>
                </a:cubicBezTo>
                <a:lnTo>
                  <a:pt x="6641421" y="1388620"/>
                </a:lnTo>
                <a:cubicBezTo>
                  <a:pt x="6636958" y="1389284"/>
                  <a:pt x="6632493" y="1387957"/>
                  <a:pt x="6628029" y="1384642"/>
                </a:cubicBezTo>
                <a:cubicBezTo>
                  <a:pt x="6625797" y="1399063"/>
                  <a:pt x="6621332" y="1417961"/>
                  <a:pt x="6614636" y="1441334"/>
                </a:cubicBezTo>
                <a:cubicBezTo>
                  <a:pt x="6607940" y="1464706"/>
                  <a:pt x="6599012" y="1489571"/>
                  <a:pt x="6587851" y="1515928"/>
                </a:cubicBezTo>
                <a:cubicBezTo>
                  <a:pt x="6579016" y="1526039"/>
                  <a:pt x="6572133" y="1537643"/>
                  <a:pt x="6567204" y="1550739"/>
                </a:cubicBezTo>
                <a:cubicBezTo>
                  <a:pt x="6562275" y="1563834"/>
                  <a:pt x="6558740" y="1577427"/>
                  <a:pt x="6556601" y="1591517"/>
                </a:cubicBezTo>
                <a:lnTo>
                  <a:pt x="6543208" y="1615388"/>
                </a:lnTo>
                <a:lnTo>
                  <a:pt x="6520887" y="1647215"/>
                </a:lnTo>
                <a:cubicBezTo>
                  <a:pt x="6520144" y="1654840"/>
                  <a:pt x="6517167" y="1661470"/>
                  <a:pt x="6511958" y="1667107"/>
                </a:cubicBezTo>
                <a:cubicBezTo>
                  <a:pt x="6506751" y="1672743"/>
                  <a:pt x="6503774" y="1679373"/>
                  <a:pt x="6503030" y="1686998"/>
                </a:cubicBezTo>
                <a:lnTo>
                  <a:pt x="6471780" y="1738717"/>
                </a:lnTo>
                <a:lnTo>
                  <a:pt x="6453923" y="1750652"/>
                </a:lnTo>
                <a:lnTo>
                  <a:pt x="6436067" y="1782480"/>
                </a:lnTo>
                <a:cubicBezTo>
                  <a:pt x="6427510" y="1782396"/>
                  <a:pt x="6422302" y="1783556"/>
                  <a:pt x="6420441" y="1785960"/>
                </a:cubicBezTo>
                <a:cubicBezTo>
                  <a:pt x="6418582" y="1788365"/>
                  <a:pt x="6417837" y="1792508"/>
                  <a:pt x="6418210" y="1798393"/>
                </a:cubicBezTo>
                <a:cubicBezTo>
                  <a:pt x="6417837" y="1804112"/>
                  <a:pt x="6415233" y="1807593"/>
                  <a:pt x="6410397" y="1808836"/>
                </a:cubicBezTo>
                <a:cubicBezTo>
                  <a:pt x="6405561" y="1810079"/>
                  <a:pt x="6400725" y="1810577"/>
                  <a:pt x="6395888" y="1810328"/>
                </a:cubicBezTo>
                <a:cubicBezTo>
                  <a:pt x="6395982" y="1814637"/>
                  <a:pt x="6395795" y="1820937"/>
                  <a:pt x="6395331" y="1829225"/>
                </a:cubicBezTo>
                <a:cubicBezTo>
                  <a:pt x="6394865" y="1837513"/>
                  <a:pt x="6393563" y="1845802"/>
                  <a:pt x="6391424" y="1854090"/>
                </a:cubicBezTo>
                <a:lnTo>
                  <a:pt x="6378032" y="1889895"/>
                </a:lnTo>
                <a:cubicBezTo>
                  <a:pt x="6372823" y="1893873"/>
                  <a:pt x="6369848" y="1897852"/>
                  <a:pt x="6369103" y="1901830"/>
                </a:cubicBezTo>
                <a:lnTo>
                  <a:pt x="6364639" y="1901830"/>
                </a:lnTo>
                <a:cubicBezTo>
                  <a:pt x="6364452" y="1903986"/>
                  <a:pt x="6363708" y="1906638"/>
                  <a:pt x="6362406" y="1909787"/>
                </a:cubicBezTo>
                <a:cubicBezTo>
                  <a:pt x="6361104" y="1912937"/>
                  <a:pt x="6360360" y="1915589"/>
                  <a:pt x="6360175" y="1917744"/>
                </a:cubicBezTo>
                <a:cubicBezTo>
                  <a:pt x="6359431" y="1922386"/>
                  <a:pt x="6356454" y="1925038"/>
                  <a:pt x="6351246" y="1925701"/>
                </a:cubicBezTo>
                <a:cubicBezTo>
                  <a:pt x="6351339" y="1931503"/>
                  <a:pt x="6351154" y="1936807"/>
                  <a:pt x="6350688" y="1941614"/>
                </a:cubicBezTo>
                <a:cubicBezTo>
                  <a:pt x="6350223" y="1946421"/>
                  <a:pt x="6348921" y="1951726"/>
                  <a:pt x="6346782" y="1957528"/>
                </a:cubicBezTo>
                <a:cubicBezTo>
                  <a:pt x="6346596" y="1959517"/>
                  <a:pt x="6345852" y="1961507"/>
                  <a:pt x="6344550" y="1963496"/>
                </a:cubicBezTo>
                <a:cubicBezTo>
                  <a:pt x="6343248" y="1965485"/>
                  <a:pt x="6342504" y="1967473"/>
                  <a:pt x="6342317" y="1969463"/>
                </a:cubicBezTo>
                <a:lnTo>
                  <a:pt x="6324460" y="1981398"/>
                </a:lnTo>
                <a:cubicBezTo>
                  <a:pt x="6317299" y="1993085"/>
                  <a:pt x="6310416" y="2004523"/>
                  <a:pt x="6303814" y="2015711"/>
                </a:cubicBezTo>
                <a:cubicBezTo>
                  <a:pt x="6297210" y="2026900"/>
                  <a:pt x="6293676" y="2039333"/>
                  <a:pt x="6293211" y="2053009"/>
                </a:cubicBezTo>
                <a:cubicBezTo>
                  <a:pt x="6289770" y="2055495"/>
                  <a:pt x="6283260" y="2066436"/>
                  <a:pt x="6273679" y="2085831"/>
                </a:cubicBezTo>
                <a:cubicBezTo>
                  <a:pt x="6264100" y="2105225"/>
                  <a:pt x="6258706" y="2118155"/>
                  <a:pt x="6257497" y="2124619"/>
                </a:cubicBezTo>
                <a:cubicBezTo>
                  <a:pt x="6246430" y="2152634"/>
                  <a:pt x="6233967" y="2180151"/>
                  <a:pt x="6220109" y="2207170"/>
                </a:cubicBezTo>
                <a:cubicBezTo>
                  <a:pt x="6206251" y="2234191"/>
                  <a:pt x="6190441" y="2259719"/>
                  <a:pt x="6172676" y="2283755"/>
                </a:cubicBezTo>
                <a:cubicBezTo>
                  <a:pt x="6172769" y="2287568"/>
                  <a:pt x="6172583" y="2290883"/>
                  <a:pt x="6172118" y="2293701"/>
                </a:cubicBezTo>
                <a:cubicBezTo>
                  <a:pt x="6171654" y="2296519"/>
                  <a:pt x="6170352" y="2299834"/>
                  <a:pt x="6168213" y="2303646"/>
                </a:cubicBezTo>
                <a:lnTo>
                  <a:pt x="6159284" y="2315582"/>
                </a:lnTo>
                <a:cubicBezTo>
                  <a:pt x="6161423" y="2317405"/>
                  <a:pt x="6162725" y="2318730"/>
                  <a:pt x="6163190" y="2319560"/>
                </a:cubicBezTo>
                <a:cubicBezTo>
                  <a:pt x="6163655" y="2320389"/>
                  <a:pt x="6163841" y="2321714"/>
                  <a:pt x="6163748" y="2323538"/>
                </a:cubicBezTo>
                <a:cubicBezTo>
                  <a:pt x="6159284" y="2336137"/>
                  <a:pt x="6150356" y="2342767"/>
                  <a:pt x="6136963" y="2343430"/>
                </a:cubicBezTo>
                <a:cubicBezTo>
                  <a:pt x="6135846" y="2352713"/>
                  <a:pt x="6131382" y="2360006"/>
                  <a:pt x="6123570" y="2365311"/>
                </a:cubicBezTo>
                <a:cubicBezTo>
                  <a:pt x="6115757" y="2370616"/>
                  <a:pt x="6111293" y="2377909"/>
                  <a:pt x="6110178" y="2387192"/>
                </a:cubicBezTo>
                <a:lnTo>
                  <a:pt x="6092320" y="2419019"/>
                </a:lnTo>
                <a:cubicBezTo>
                  <a:pt x="6091018" y="2431949"/>
                  <a:pt x="6085810" y="2441894"/>
                  <a:pt x="6076695" y="2448857"/>
                </a:cubicBezTo>
                <a:cubicBezTo>
                  <a:pt x="6067581" y="2455819"/>
                  <a:pt x="6062373" y="2465765"/>
                  <a:pt x="6061071" y="2478695"/>
                </a:cubicBezTo>
                <a:cubicBezTo>
                  <a:pt x="6059861" y="2486072"/>
                  <a:pt x="6054467" y="2503144"/>
                  <a:pt x="6044888" y="2529917"/>
                </a:cubicBezTo>
                <a:cubicBezTo>
                  <a:pt x="6035308" y="2556687"/>
                  <a:pt x="6028799" y="2572766"/>
                  <a:pt x="6025357" y="2578155"/>
                </a:cubicBezTo>
                <a:cubicBezTo>
                  <a:pt x="6024799" y="2585448"/>
                  <a:pt x="6022567" y="2590752"/>
                  <a:pt x="6018660" y="2594067"/>
                </a:cubicBezTo>
                <a:cubicBezTo>
                  <a:pt x="6014754" y="2597383"/>
                  <a:pt x="6012522" y="2602687"/>
                  <a:pt x="6011963" y="2609981"/>
                </a:cubicBezTo>
                <a:cubicBezTo>
                  <a:pt x="6000803" y="2610313"/>
                  <a:pt x="5992991" y="2613628"/>
                  <a:pt x="5988526" y="2619927"/>
                </a:cubicBezTo>
                <a:cubicBezTo>
                  <a:pt x="5984063" y="2626226"/>
                  <a:pt x="5982946" y="2633520"/>
                  <a:pt x="5985178" y="2641809"/>
                </a:cubicBezTo>
                <a:lnTo>
                  <a:pt x="5958393" y="2721375"/>
                </a:lnTo>
                <a:cubicBezTo>
                  <a:pt x="5948721" y="2733973"/>
                  <a:pt x="5936816" y="2744583"/>
                  <a:pt x="5922679" y="2753203"/>
                </a:cubicBezTo>
                <a:lnTo>
                  <a:pt x="5909287" y="2789008"/>
                </a:lnTo>
                <a:cubicBezTo>
                  <a:pt x="5911797" y="2788842"/>
                  <a:pt x="5914588" y="2789174"/>
                  <a:pt x="5917657" y="2790002"/>
                </a:cubicBezTo>
                <a:cubicBezTo>
                  <a:pt x="5920726" y="2790831"/>
                  <a:pt x="5922400" y="2793152"/>
                  <a:pt x="5922679" y="2796965"/>
                </a:cubicBezTo>
                <a:cubicBezTo>
                  <a:pt x="5922214" y="2799119"/>
                  <a:pt x="5919795" y="2801771"/>
                  <a:pt x="5915426" y="2804922"/>
                </a:cubicBezTo>
                <a:cubicBezTo>
                  <a:pt x="5911054" y="2808071"/>
                  <a:pt x="5907519" y="2810723"/>
                  <a:pt x="5904822" y="2812878"/>
                </a:cubicBezTo>
                <a:cubicBezTo>
                  <a:pt x="5902311" y="2845202"/>
                  <a:pt x="5889477" y="2878025"/>
                  <a:pt x="5866318" y="2911342"/>
                </a:cubicBezTo>
                <a:cubicBezTo>
                  <a:pt x="5843160" y="2944663"/>
                  <a:pt x="5824745" y="2975494"/>
                  <a:pt x="5811073" y="3003840"/>
                </a:cubicBezTo>
                <a:cubicBezTo>
                  <a:pt x="5798611" y="3004503"/>
                  <a:pt x="5792286" y="3009145"/>
                  <a:pt x="5792100" y="3017765"/>
                </a:cubicBezTo>
                <a:cubicBezTo>
                  <a:pt x="5791914" y="3026384"/>
                  <a:pt x="5792286" y="3035005"/>
                  <a:pt x="5793216" y="3043624"/>
                </a:cubicBezTo>
                <a:cubicBezTo>
                  <a:pt x="5791170" y="3047768"/>
                  <a:pt x="5782985" y="3065339"/>
                  <a:pt x="5768663" y="3096337"/>
                </a:cubicBezTo>
                <a:cubicBezTo>
                  <a:pt x="5754341" y="3127335"/>
                  <a:pt x="5746156" y="3146895"/>
                  <a:pt x="5744109" y="3155018"/>
                </a:cubicBezTo>
                <a:lnTo>
                  <a:pt x="5708396" y="3210716"/>
                </a:lnTo>
                <a:cubicBezTo>
                  <a:pt x="5707094" y="3223479"/>
                  <a:pt x="5701885" y="3232763"/>
                  <a:pt x="5692771" y="3238564"/>
                </a:cubicBezTo>
                <a:cubicBezTo>
                  <a:pt x="5683656" y="3244366"/>
                  <a:pt x="5678449" y="3253649"/>
                  <a:pt x="5677146" y="3266412"/>
                </a:cubicBezTo>
                <a:cubicBezTo>
                  <a:pt x="5676402" y="3274950"/>
                  <a:pt x="5672310" y="3290698"/>
                  <a:pt x="5664870" y="3313656"/>
                </a:cubicBezTo>
                <a:cubicBezTo>
                  <a:pt x="5657428" y="3336615"/>
                  <a:pt x="5651104" y="3351367"/>
                  <a:pt x="5645896" y="3357916"/>
                </a:cubicBezTo>
                <a:lnTo>
                  <a:pt x="5632503" y="3385764"/>
                </a:lnTo>
                <a:cubicBezTo>
                  <a:pt x="5621529" y="3386096"/>
                  <a:pt x="5614460" y="3389411"/>
                  <a:pt x="5611298" y="3395710"/>
                </a:cubicBezTo>
                <a:cubicBezTo>
                  <a:pt x="5608137" y="3402010"/>
                  <a:pt x="5607764" y="3409302"/>
                  <a:pt x="5610183" y="3417591"/>
                </a:cubicBezTo>
                <a:cubicBezTo>
                  <a:pt x="5605718" y="3430604"/>
                  <a:pt x="5600138" y="3446351"/>
                  <a:pt x="5593442" y="3464834"/>
                </a:cubicBezTo>
                <a:cubicBezTo>
                  <a:pt x="5586744" y="3483317"/>
                  <a:pt x="5578934" y="3498071"/>
                  <a:pt x="5570004" y="3509093"/>
                </a:cubicBezTo>
                <a:lnTo>
                  <a:pt x="5552147" y="3517050"/>
                </a:lnTo>
                <a:lnTo>
                  <a:pt x="5538755" y="3552856"/>
                </a:lnTo>
                <a:cubicBezTo>
                  <a:pt x="5539312" y="3552773"/>
                  <a:pt x="5541545" y="3552939"/>
                  <a:pt x="5545451" y="3553353"/>
                </a:cubicBezTo>
                <a:cubicBezTo>
                  <a:pt x="5549356" y="3553767"/>
                  <a:pt x="5551589" y="3554927"/>
                  <a:pt x="5552147" y="3556834"/>
                </a:cubicBezTo>
                <a:cubicBezTo>
                  <a:pt x="5551682" y="3560730"/>
                  <a:pt x="5549264" y="3563879"/>
                  <a:pt x="5544893" y="3566282"/>
                </a:cubicBezTo>
                <a:cubicBezTo>
                  <a:pt x="5540521" y="3568686"/>
                  <a:pt x="5536987" y="3570841"/>
                  <a:pt x="5534290" y="3572747"/>
                </a:cubicBezTo>
                <a:cubicBezTo>
                  <a:pt x="5532151" y="3602668"/>
                  <a:pt x="5520805" y="3632340"/>
                  <a:pt x="5500249" y="3661764"/>
                </a:cubicBezTo>
                <a:cubicBezTo>
                  <a:pt x="5479696" y="3691187"/>
                  <a:pt x="5462768" y="3719864"/>
                  <a:pt x="5449469" y="3747796"/>
                </a:cubicBezTo>
                <a:cubicBezTo>
                  <a:pt x="5438680" y="3748541"/>
                  <a:pt x="5432356" y="3753017"/>
                  <a:pt x="5430496" y="3761223"/>
                </a:cubicBezTo>
                <a:cubicBezTo>
                  <a:pt x="5428636" y="3769429"/>
                  <a:pt x="5429008" y="3776888"/>
                  <a:pt x="5431612" y="3783601"/>
                </a:cubicBezTo>
                <a:cubicBezTo>
                  <a:pt x="5426682" y="3792221"/>
                  <a:pt x="5414221" y="3821728"/>
                  <a:pt x="5394224" y="3872120"/>
                </a:cubicBezTo>
                <a:cubicBezTo>
                  <a:pt x="5374228" y="3922513"/>
                  <a:pt x="5362882" y="3954008"/>
                  <a:pt x="5360185" y="3966606"/>
                </a:cubicBezTo>
                <a:cubicBezTo>
                  <a:pt x="5346978" y="3974066"/>
                  <a:pt x="5341025" y="3986001"/>
                  <a:pt x="5342328" y="4002412"/>
                </a:cubicBezTo>
                <a:cubicBezTo>
                  <a:pt x="5343629" y="4018823"/>
                  <a:pt x="5337677" y="4030758"/>
                  <a:pt x="5324470" y="4038217"/>
                </a:cubicBezTo>
                <a:cubicBezTo>
                  <a:pt x="5322424" y="4052970"/>
                  <a:pt x="5314240" y="4070210"/>
                  <a:pt x="5299917" y="4089936"/>
                </a:cubicBezTo>
                <a:cubicBezTo>
                  <a:pt x="5285594" y="4109663"/>
                  <a:pt x="5277410" y="4126902"/>
                  <a:pt x="5275364" y="4141655"/>
                </a:cubicBezTo>
                <a:lnTo>
                  <a:pt x="5261970" y="4157568"/>
                </a:lnTo>
                <a:cubicBezTo>
                  <a:pt x="5260670" y="4182433"/>
                  <a:pt x="5255461" y="4204315"/>
                  <a:pt x="5246346" y="4223211"/>
                </a:cubicBezTo>
                <a:cubicBezTo>
                  <a:pt x="5237231" y="4242109"/>
                  <a:pt x="5232024" y="4263990"/>
                  <a:pt x="5230722" y="4288855"/>
                </a:cubicBezTo>
                <a:lnTo>
                  <a:pt x="5217330" y="4316704"/>
                </a:lnTo>
                <a:cubicBezTo>
                  <a:pt x="5209051" y="4319688"/>
                  <a:pt x="5197704" y="4333612"/>
                  <a:pt x="5183289" y="4358477"/>
                </a:cubicBezTo>
                <a:cubicBezTo>
                  <a:pt x="5168874" y="4383342"/>
                  <a:pt x="5160874" y="4401244"/>
                  <a:pt x="5159294" y="4412185"/>
                </a:cubicBezTo>
                <a:cubicBezTo>
                  <a:pt x="5148505" y="4413428"/>
                  <a:pt x="5142180" y="4419893"/>
                  <a:pt x="5140320" y="4431580"/>
                </a:cubicBezTo>
                <a:cubicBezTo>
                  <a:pt x="5138460" y="4443266"/>
                  <a:pt x="5138832" y="4452714"/>
                  <a:pt x="5141436" y="4459925"/>
                </a:cubicBezTo>
                <a:cubicBezTo>
                  <a:pt x="5136972" y="4464318"/>
                  <a:pt x="5133624" y="4470451"/>
                  <a:pt x="5131393" y="4478325"/>
                </a:cubicBezTo>
                <a:cubicBezTo>
                  <a:pt x="5129160" y="4486200"/>
                  <a:pt x="5128044" y="4493327"/>
                  <a:pt x="5128044" y="4499709"/>
                </a:cubicBezTo>
                <a:lnTo>
                  <a:pt x="5114651" y="4519601"/>
                </a:lnTo>
                <a:lnTo>
                  <a:pt x="5096794" y="4531536"/>
                </a:lnTo>
                <a:lnTo>
                  <a:pt x="5056616" y="4654866"/>
                </a:lnTo>
                <a:lnTo>
                  <a:pt x="5061080" y="4674758"/>
                </a:lnTo>
                <a:cubicBezTo>
                  <a:pt x="5061174" y="4680891"/>
                  <a:pt x="5059871" y="4686527"/>
                  <a:pt x="5057174" y="4691666"/>
                </a:cubicBezTo>
                <a:cubicBezTo>
                  <a:pt x="5054478" y="4696804"/>
                  <a:pt x="5049827" y="4700451"/>
                  <a:pt x="5043223" y="4702606"/>
                </a:cubicBezTo>
                <a:lnTo>
                  <a:pt x="5020901" y="4742390"/>
                </a:lnTo>
                <a:cubicBezTo>
                  <a:pt x="5020158" y="4752584"/>
                  <a:pt x="5017182" y="4759049"/>
                  <a:pt x="5011973" y="4761785"/>
                </a:cubicBezTo>
                <a:cubicBezTo>
                  <a:pt x="5006766" y="4764520"/>
                  <a:pt x="5003789" y="4773968"/>
                  <a:pt x="5003045" y="4790131"/>
                </a:cubicBezTo>
                <a:cubicBezTo>
                  <a:pt x="5003138" y="4796347"/>
                  <a:pt x="5001836" y="4801817"/>
                  <a:pt x="4999140" y="4806541"/>
                </a:cubicBezTo>
                <a:cubicBezTo>
                  <a:pt x="4996442" y="4811266"/>
                  <a:pt x="4991792" y="4813752"/>
                  <a:pt x="4985189" y="4814000"/>
                </a:cubicBezTo>
                <a:cubicBezTo>
                  <a:pt x="4984630" y="4827593"/>
                  <a:pt x="4982398" y="4840192"/>
                  <a:pt x="4978493" y="4851795"/>
                </a:cubicBezTo>
                <a:cubicBezTo>
                  <a:pt x="4974585" y="4863399"/>
                  <a:pt x="4972354" y="4875997"/>
                  <a:pt x="4971795" y="4889590"/>
                </a:cubicBezTo>
                <a:cubicBezTo>
                  <a:pt x="4943521" y="4920422"/>
                  <a:pt x="4917480" y="4962195"/>
                  <a:pt x="4893671" y="5014908"/>
                </a:cubicBezTo>
                <a:cubicBezTo>
                  <a:pt x="4869863" y="5067622"/>
                  <a:pt x="4857213" y="5113374"/>
                  <a:pt x="4855725" y="5152163"/>
                </a:cubicBezTo>
                <a:cubicBezTo>
                  <a:pt x="4843262" y="5153157"/>
                  <a:pt x="4836938" y="5159125"/>
                  <a:pt x="4836751" y="5170065"/>
                </a:cubicBezTo>
                <a:cubicBezTo>
                  <a:pt x="4836566" y="5181005"/>
                  <a:pt x="4836938" y="5190952"/>
                  <a:pt x="4837868" y="5199903"/>
                </a:cubicBezTo>
                <a:lnTo>
                  <a:pt x="4820011" y="5235708"/>
                </a:lnTo>
                <a:cubicBezTo>
                  <a:pt x="4820011" y="5241925"/>
                  <a:pt x="4818895" y="5248390"/>
                  <a:pt x="4816662" y="5255103"/>
                </a:cubicBezTo>
                <a:cubicBezTo>
                  <a:pt x="4814431" y="5261816"/>
                  <a:pt x="4811082" y="5267286"/>
                  <a:pt x="4806618" y="5271513"/>
                </a:cubicBezTo>
                <a:lnTo>
                  <a:pt x="4793225" y="5311298"/>
                </a:lnTo>
                <a:lnTo>
                  <a:pt x="4806618" y="5315276"/>
                </a:lnTo>
                <a:cubicBezTo>
                  <a:pt x="4811082" y="5315110"/>
                  <a:pt x="4814431" y="5313452"/>
                  <a:pt x="4816662" y="5310303"/>
                </a:cubicBezTo>
                <a:cubicBezTo>
                  <a:pt x="4818895" y="5307153"/>
                  <a:pt x="4820011" y="5303506"/>
                  <a:pt x="4820011" y="5299363"/>
                </a:cubicBezTo>
                <a:cubicBezTo>
                  <a:pt x="4829311" y="5291075"/>
                  <a:pt x="4837496" y="5280797"/>
                  <a:pt x="4844564" y="5268529"/>
                </a:cubicBezTo>
                <a:cubicBezTo>
                  <a:pt x="4851633" y="5256263"/>
                  <a:pt x="4855353" y="5243996"/>
                  <a:pt x="4855725" y="5231730"/>
                </a:cubicBezTo>
                <a:cubicBezTo>
                  <a:pt x="4862144" y="5227503"/>
                  <a:pt x="4866048" y="5222033"/>
                  <a:pt x="4867444" y="5215319"/>
                </a:cubicBezTo>
                <a:cubicBezTo>
                  <a:pt x="4868840" y="5208606"/>
                  <a:pt x="4869396" y="5202141"/>
                  <a:pt x="4869118" y="5195925"/>
                </a:cubicBezTo>
                <a:cubicBezTo>
                  <a:pt x="4882696" y="5185232"/>
                  <a:pt x="4895717" y="5171806"/>
                  <a:pt x="4908179" y="5155644"/>
                </a:cubicBezTo>
                <a:cubicBezTo>
                  <a:pt x="4920642" y="5139482"/>
                  <a:pt x="4931431" y="5125059"/>
                  <a:pt x="4940546" y="5112379"/>
                </a:cubicBezTo>
                <a:cubicBezTo>
                  <a:pt x="4952171" y="5104257"/>
                  <a:pt x="4962402" y="5094642"/>
                  <a:pt x="4971238" y="5083535"/>
                </a:cubicBezTo>
                <a:cubicBezTo>
                  <a:pt x="4980072" y="5072429"/>
                  <a:pt x="4984723" y="5060826"/>
                  <a:pt x="4985189" y="5048725"/>
                </a:cubicBezTo>
                <a:lnTo>
                  <a:pt x="5003045" y="5036790"/>
                </a:lnTo>
                <a:lnTo>
                  <a:pt x="5003045" y="5004963"/>
                </a:lnTo>
                <a:cubicBezTo>
                  <a:pt x="5009649" y="5000570"/>
                  <a:pt x="5014298" y="4994437"/>
                  <a:pt x="5016995" y="4986563"/>
                </a:cubicBezTo>
                <a:cubicBezTo>
                  <a:pt x="5019693" y="4978688"/>
                  <a:pt x="5020994" y="4971561"/>
                  <a:pt x="5020901" y="4965179"/>
                </a:cubicBezTo>
                <a:lnTo>
                  <a:pt x="5052151" y="4949265"/>
                </a:lnTo>
                <a:cubicBezTo>
                  <a:pt x="5052059" y="4940977"/>
                  <a:pt x="5053361" y="4932689"/>
                  <a:pt x="5056058" y="4924400"/>
                </a:cubicBezTo>
                <a:cubicBezTo>
                  <a:pt x="5058755" y="4916112"/>
                  <a:pt x="5063405" y="4909814"/>
                  <a:pt x="5070009" y="4905503"/>
                </a:cubicBezTo>
                <a:cubicBezTo>
                  <a:pt x="5071311" y="4895060"/>
                  <a:pt x="5078751" y="4884119"/>
                  <a:pt x="5092329" y="4872681"/>
                </a:cubicBezTo>
                <a:cubicBezTo>
                  <a:pt x="5105910" y="4861244"/>
                  <a:pt x="5117814" y="4852293"/>
                  <a:pt x="5128044" y="4845828"/>
                </a:cubicBezTo>
                <a:lnTo>
                  <a:pt x="5128044" y="4833893"/>
                </a:lnTo>
                <a:cubicBezTo>
                  <a:pt x="5130555" y="4834805"/>
                  <a:pt x="5133345" y="4838949"/>
                  <a:pt x="5136414" y="4846325"/>
                </a:cubicBezTo>
                <a:cubicBezTo>
                  <a:pt x="5139483" y="4853701"/>
                  <a:pt x="5141158" y="4858840"/>
                  <a:pt x="5141436" y="4861741"/>
                </a:cubicBezTo>
                <a:lnTo>
                  <a:pt x="5128044" y="4893568"/>
                </a:lnTo>
                <a:cubicBezTo>
                  <a:pt x="5127671" y="4901525"/>
                  <a:pt x="5128415" y="4907493"/>
                  <a:pt x="5130276" y="4911470"/>
                </a:cubicBezTo>
                <a:cubicBezTo>
                  <a:pt x="5132136" y="4915449"/>
                  <a:pt x="5137344" y="4917438"/>
                  <a:pt x="5145901" y="4917438"/>
                </a:cubicBezTo>
                <a:lnTo>
                  <a:pt x="5159294" y="4917438"/>
                </a:lnTo>
                <a:lnTo>
                  <a:pt x="5159294" y="4873676"/>
                </a:lnTo>
                <a:cubicBezTo>
                  <a:pt x="5174360" y="4872516"/>
                  <a:pt x="5187753" y="4867874"/>
                  <a:pt x="5199472" y="4859752"/>
                </a:cubicBezTo>
                <a:cubicBezTo>
                  <a:pt x="5211191" y="4851630"/>
                  <a:pt x="5224583" y="4846988"/>
                  <a:pt x="5239650" y="4845828"/>
                </a:cubicBezTo>
                <a:cubicBezTo>
                  <a:pt x="5254252" y="4807121"/>
                  <a:pt x="5265226" y="4777117"/>
                  <a:pt x="5272573" y="4755817"/>
                </a:cubicBezTo>
                <a:cubicBezTo>
                  <a:pt x="5279921" y="4734516"/>
                  <a:pt x="5303172" y="4715453"/>
                  <a:pt x="5342328" y="4698628"/>
                </a:cubicBezTo>
                <a:lnTo>
                  <a:pt x="5342328" y="4646909"/>
                </a:lnTo>
                <a:cubicBezTo>
                  <a:pt x="5353953" y="4640692"/>
                  <a:pt x="5364184" y="4632239"/>
                  <a:pt x="5373019" y="4621547"/>
                </a:cubicBezTo>
                <a:cubicBezTo>
                  <a:pt x="5381854" y="4610855"/>
                  <a:pt x="5386505" y="4599417"/>
                  <a:pt x="5386970" y="4587234"/>
                </a:cubicBezTo>
                <a:cubicBezTo>
                  <a:pt x="5401943" y="4584249"/>
                  <a:pt x="5408825" y="4572314"/>
                  <a:pt x="5407617" y="4551428"/>
                </a:cubicBezTo>
                <a:cubicBezTo>
                  <a:pt x="5406408" y="4530541"/>
                  <a:pt x="5414406" y="4518606"/>
                  <a:pt x="5431612" y="4515622"/>
                </a:cubicBezTo>
                <a:cubicBezTo>
                  <a:pt x="5432356" y="4523082"/>
                  <a:pt x="5435332" y="4529050"/>
                  <a:pt x="5440541" y="4533525"/>
                </a:cubicBezTo>
                <a:cubicBezTo>
                  <a:pt x="5445749" y="4538001"/>
                  <a:pt x="5448725" y="4543969"/>
                  <a:pt x="5449469" y="4551428"/>
                </a:cubicBezTo>
                <a:cubicBezTo>
                  <a:pt x="5449562" y="4557727"/>
                  <a:pt x="5448260" y="4564026"/>
                  <a:pt x="5445562" y="4570325"/>
                </a:cubicBezTo>
                <a:cubicBezTo>
                  <a:pt x="5442866" y="4576625"/>
                  <a:pt x="5438216" y="4580934"/>
                  <a:pt x="5431612" y="4583255"/>
                </a:cubicBezTo>
                <a:cubicBezTo>
                  <a:pt x="5432170" y="4589057"/>
                  <a:pt x="5432170" y="4599334"/>
                  <a:pt x="5431612" y="4614087"/>
                </a:cubicBezTo>
                <a:cubicBezTo>
                  <a:pt x="5431054" y="4628840"/>
                  <a:pt x="5426590" y="4637128"/>
                  <a:pt x="5418220" y="4638952"/>
                </a:cubicBezTo>
                <a:cubicBezTo>
                  <a:pt x="5414313" y="4646080"/>
                  <a:pt x="5409849" y="4661662"/>
                  <a:pt x="5404826" y="4685698"/>
                </a:cubicBezTo>
                <a:cubicBezTo>
                  <a:pt x="5399804" y="4709734"/>
                  <a:pt x="5404269" y="4723327"/>
                  <a:pt x="5418220" y="4726476"/>
                </a:cubicBezTo>
                <a:lnTo>
                  <a:pt x="5404826" y="4758303"/>
                </a:lnTo>
                <a:cubicBezTo>
                  <a:pt x="5392178" y="4766923"/>
                  <a:pt x="5381762" y="4777532"/>
                  <a:pt x="5373577" y="4790131"/>
                </a:cubicBezTo>
                <a:lnTo>
                  <a:pt x="5373577" y="4825936"/>
                </a:lnTo>
                <a:lnTo>
                  <a:pt x="5342328" y="4845828"/>
                </a:lnTo>
                <a:lnTo>
                  <a:pt x="5342328" y="4885611"/>
                </a:lnTo>
                <a:lnTo>
                  <a:pt x="5324470" y="4905503"/>
                </a:lnTo>
                <a:lnTo>
                  <a:pt x="5342328" y="4905503"/>
                </a:lnTo>
                <a:lnTo>
                  <a:pt x="5324470" y="4945287"/>
                </a:lnTo>
                <a:cubicBezTo>
                  <a:pt x="5341583" y="4954653"/>
                  <a:pt x="5343071" y="4959792"/>
                  <a:pt x="5328936" y="4960703"/>
                </a:cubicBezTo>
                <a:cubicBezTo>
                  <a:pt x="5314798" y="4961615"/>
                  <a:pt x="5302894" y="4961781"/>
                  <a:pt x="5293220" y="4961201"/>
                </a:cubicBezTo>
                <a:cubicBezTo>
                  <a:pt x="5280571" y="4961863"/>
                  <a:pt x="5274619" y="4968494"/>
                  <a:pt x="5275364" y="4981093"/>
                </a:cubicBezTo>
                <a:cubicBezTo>
                  <a:pt x="5267272" y="4990044"/>
                  <a:pt x="5262250" y="5002974"/>
                  <a:pt x="5260297" y="5019882"/>
                </a:cubicBezTo>
                <a:cubicBezTo>
                  <a:pt x="5258344" y="5036790"/>
                  <a:pt x="5254438" y="5051708"/>
                  <a:pt x="5248579" y="5064638"/>
                </a:cubicBezTo>
                <a:lnTo>
                  <a:pt x="5284292" y="5076573"/>
                </a:lnTo>
                <a:lnTo>
                  <a:pt x="5311077" y="5040768"/>
                </a:lnTo>
                <a:cubicBezTo>
                  <a:pt x="5311543" y="5032728"/>
                  <a:pt x="5315077" y="5026926"/>
                  <a:pt x="5321681" y="5023362"/>
                </a:cubicBezTo>
                <a:cubicBezTo>
                  <a:pt x="5328284" y="5019798"/>
                  <a:pt x="5335166" y="5018970"/>
                  <a:pt x="5342328" y="5020876"/>
                </a:cubicBezTo>
                <a:cubicBezTo>
                  <a:pt x="5341583" y="5004299"/>
                  <a:pt x="5347536" y="4989712"/>
                  <a:pt x="5360185" y="4977114"/>
                </a:cubicBezTo>
                <a:lnTo>
                  <a:pt x="5360185" y="4945287"/>
                </a:lnTo>
                <a:cubicBezTo>
                  <a:pt x="5369113" y="4937496"/>
                  <a:pt x="5375809" y="4929208"/>
                  <a:pt x="5380274" y="4920422"/>
                </a:cubicBezTo>
                <a:cubicBezTo>
                  <a:pt x="5384737" y="4911637"/>
                  <a:pt x="5386970" y="4901359"/>
                  <a:pt x="5386970" y="4889590"/>
                </a:cubicBezTo>
                <a:lnTo>
                  <a:pt x="5409291" y="4861741"/>
                </a:lnTo>
                <a:lnTo>
                  <a:pt x="5418220" y="4814000"/>
                </a:lnTo>
                <a:cubicBezTo>
                  <a:pt x="5420544" y="4811763"/>
                  <a:pt x="5423707" y="4809277"/>
                  <a:pt x="5427706" y="4806541"/>
                </a:cubicBezTo>
                <a:cubicBezTo>
                  <a:pt x="5431705" y="4803806"/>
                  <a:pt x="5435983" y="4802314"/>
                  <a:pt x="5440541" y="4802066"/>
                </a:cubicBezTo>
                <a:cubicBezTo>
                  <a:pt x="5449934" y="4803806"/>
                  <a:pt x="5451236" y="4812260"/>
                  <a:pt x="5444447" y="4827428"/>
                </a:cubicBezTo>
                <a:cubicBezTo>
                  <a:pt x="5437658" y="4842595"/>
                  <a:pt x="5433379" y="4854033"/>
                  <a:pt x="5431612" y="4861741"/>
                </a:cubicBezTo>
                <a:lnTo>
                  <a:pt x="5471790" y="4861741"/>
                </a:lnTo>
                <a:lnTo>
                  <a:pt x="5467326" y="4845828"/>
                </a:lnTo>
                <a:cubicBezTo>
                  <a:pt x="5467698" y="4839943"/>
                  <a:pt x="5470304" y="4835800"/>
                  <a:pt x="5475139" y="4833395"/>
                </a:cubicBezTo>
                <a:cubicBezTo>
                  <a:pt x="5479975" y="4830992"/>
                  <a:pt x="5484811" y="4829831"/>
                  <a:pt x="5489648" y="4829914"/>
                </a:cubicBezTo>
                <a:cubicBezTo>
                  <a:pt x="5494204" y="4825687"/>
                  <a:pt x="5499598" y="4821212"/>
                  <a:pt x="5505830" y="4816487"/>
                </a:cubicBezTo>
                <a:cubicBezTo>
                  <a:pt x="5512062" y="4811763"/>
                  <a:pt x="5518572" y="4808282"/>
                  <a:pt x="5525362" y="4806044"/>
                </a:cubicBezTo>
                <a:lnTo>
                  <a:pt x="5538755" y="4774217"/>
                </a:lnTo>
                <a:lnTo>
                  <a:pt x="5583396" y="4770239"/>
                </a:lnTo>
                <a:lnTo>
                  <a:pt x="5601253" y="4762281"/>
                </a:lnTo>
                <a:cubicBezTo>
                  <a:pt x="5609624" y="4762033"/>
                  <a:pt x="5614088" y="4759547"/>
                  <a:pt x="5614646" y="4754822"/>
                </a:cubicBezTo>
                <a:cubicBezTo>
                  <a:pt x="5615204" y="4750098"/>
                  <a:pt x="5615204" y="4744628"/>
                  <a:pt x="5614646" y="4738412"/>
                </a:cubicBezTo>
                <a:cubicBezTo>
                  <a:pt x="5615390" y="4734433"/>
                  <a:pt x="5618368" y="4730455"/>
                  <a:pt x="5623575" y="4726476"/>
                </a:cubicBezTo>
                <a:cubicBezTo>
                  <a:pt x="5625994" y="4723576"/>
                  <a:pt x="5628969" y="4718437"/>
                  <a:pt x="5632503" y="4711061"/>
                </a:cubicBezTo>
                <a:cubicBezTo>
                  <a:pt x="5636037" y="4703683"/>
                  <a:pt x="5639015" y="4699539"/>
                  <a:pt x="5641432" y="4698628"/>
                </a:cubicBezTo>
                <a:cubicBezTo>
                  <a:pt x="5643571" y="4698959"/>
                  <a:pt x="5644873" y="4700286"/>
                  <a:pt x="5645338" y="4702606"/>
                </a:cubicBezTo>
                <a:cubicBezTo>
                  <a:pt x="5645803" y="4704927"/>
                  <a:pt x="5645989" y="4706254"/>
                  <a:pt x="5645896" y="4706585"/>
                </a:cubicBezTo>
                <a:lnTo>
                  <a:pt x="5637421" y="4733294"/>
                </a:lnTo>
                <a:lnTo>
                  <a:pt x="5616691" y="4772436"/>
                </a:lnTo>
                <a:lnTo>
                  <a:pt x="5598835" y="4780393"/>
                </a:lnTo>
                <a:lnTo>
                  <a:pt x="5585442" y="4816199"/>
                </a:lnTo>
                <a:cubicBezTo>
                  <a:pt x="5585999" y="4816116"/>
                  <a:pt x="5588232" y="4816281"/>
                  <a:pt x="5592139" y="4816695"/>
                </a:cubicBezTo>
                <a:cubicBezTo>
                  <a:pt x="5596044" y="4817110"/>
                  <a:pt x="5598277" y="4818270"/>
                  <a:pt x="5598835" y="4820176"/>
                </a:cubicBezTo>
                <a:cubicBezTo>
                  <a:pt x="5598370" y="4824072"/>
                  <a:pt x="5595951" y="4827222"/>
                  <a:pt x="5591580" y="4829625"/>
                </a:cubicBezTo>
                <a:cubicBezTo>
                  <a:pt x="5587209" y="4832029"/>
                  <a:pt x="5583675" y="4834184"/>
                  <a:pt x="5580978" y="4836090"/>
                </a:cubicBezTo>
                <a:cubicBezTo>
                  <a:pt x="5578839" y="4866011"/>
                  <a:pt x="5567492" y="4895683"/>
                  <a:pt x="5546938" y="4925107"/>
                </a:cubicBezTo>
                <a:cubicBezTo>
                  <a:pt x="5526384" y="4954530"/>
                  <a:pt x="5509456" y="4983207"/>
                  <a:pt x="5496156" y="5011138"/>
                </a:cubicBezTo>
                <a:cubicBezTo>
                  <a:pt x="5485368" y="5011884"/>
                  <a:pt x="5479044" y="5016360"/>
                  <a:pt x="5477184" y="5024566"/>
                </a:cubicBezTo>
                <a:cubicBezTo>
                  <a:pt x="5475323" y="5032771"/>
                  <a:pt x="5475696" y="5040230"/>
                  <a:pt x="5478300" y="5046944"/>
                </a:cubicBezTo>
                <a:cubicBezTo>
                  <a:pt x="5473370" y="5055564"/>
                  <a:pt x="5460908" y="5085071"/>
                  <a:pt x="5440913" y="5135463"/>
                </a:cubicBezTo>
                <a:cubicBezTo>
                  <a:pt x="5420916" y="5185856"/>
                  <a:pt x="5409569" y="5217351"/>
                  <a:pt x="5406872" y="5229949"/>
                </a:cubicBezTo>
                <a:cubicBezTo>
                  <a:pt x="5393665" y="5237409"/>
                  <a:pt x="5387713" y="5249344"/>
                  <a:pt x="5389015" y="5265754"/>
                </a:cubicBezTo>
                <a:cubicBezTo>
                  <a:pt x="5390317" y="5282166"/>
                  <a:pt x="5384365" y="5294101"/>
                  <a:pt x="5371158" y="5301560"/>
                </a:cubicBezTo>
                <a:cubicBezTo>
                  <a:pt x="5369112" y="5316313"/>
                  <a:pt x="5360927" y="5333553"/>
                  <a:pt x="5346604" y="5353279"/>
                </a:cubicBezTo>
                <a:cubicBezTo>
                  <a:pt x="5332283" y="5373005"/>
                  <a:pt x="5324098" y="5390245"/>
                  <a:pt x="5322052" y="5404998"/>
                </a:cubicBezTo>
                <a:lnTo>
                  <a:pt x="5308658" y="5420911"/>
                </a:lnTo>
                <a:cubicBezTo>
                  <a:pt x="5307357" y="5445776"/>
                  <a:pt x="5302148" y="5467658"/>
                  <a:pt x="5293033" y="5486554"/>
                </a:cubicBezTo>
                <a:cubicBezTo>
                  <a:pt x="5283919" y="5505452"/>
                  <a:pt x="5278711" y="5527333"/>
                  <a:pt x="5277409" y="5552198"/>
                </a:cubicBezTo>
                <a:lnTo>
                  <a:pt x="5264017" y="5580047"/>
                </a:lnTo>
                <a:cubicBezTo>
                  <a:pt x="5255738" y="5583031"/>
                  <a:pt x="5244392" y="5596954"/>
                  <a:pt x="5229977" y="5621819"/>
                </a:cubicBezTo>
                <a:cubicBezTo>
                  <a:pt x="5215560" y="5646685"/>
                  <a:pt x="5207562" y="5664587"/>
                  <a:pt x="5205981" y="5675527"/>
                </a:cubicBezTo>
                <a:cubicBezTo>
                  <a:pt x="5195193" y="5676770"/>
                  <a:pt x="5188868" y="5683235"/>
                  <a:pt x="5187008" y="5694922"/>
                </a:cubicBezTo>
                <a:cubicBezTo>
                  <a:pt x="5185147" y="5706609"/>
                  <a:pt x="5185520" y="5716057"/>
                  <a:pt x="5188124" y="5723268"/>
                </a:cubicBezTo>
                <a:cubicBezTo>
                  <a:pt x="5183659" y="5727661"/>
                  <a:pt x="5180311" y="5733794"/>
                  <a:pt x="5178079" y="5741668"/>
                </a:cubicBezTo>
                <a:cubicBezTo>
                  <a:pt x="5175848" y="5749542"/>
                  <a:pt x="5174731" y="5756670"/>
                  <a:pt x="5174731" y="5763051"/>
                </a:cubicBezTo>
                <a:lnTo>
                  <a:pt x="5161339" y="5782944"/>
                </a:lnTo>
                <a:lnTo>
                  <a:pt x="5143481" y="5794879"/>
                </a:lnTo>
                <a:lnTo>
                  <a:pt x="5103303" y="5918208"/>
                </a:lnTo>
                <a:lnTo>
                  <a:pt x="5107768" y="5938101"/>
                </a:lnTo>
                <a:cubicBezTo>
                  <a:pt x="5107861" y="5944234"/>
                  <a:pt x="5106559" y="5949869"/>
                  <a:pt x="5103862" y="5955008"/>
                </a:cubicBezTo>
                <a:cubicBezTo>
                  <a:pt x="5101165" y="5960146"/>
                  <a:pt x="5096514" y="5963794"/>
                  <a:pt x="5089911" y="5965949"/>
                </a:cubicBezTo>
                <a:lnTo>
                  <a:pt x="5067589" y="6005732"/>
                </a:lnTo>
                <a:cubicBezTo>
                  <a:pt x="5066845" y="6015927"/>
                  <a:pt x="5063869" y="6022392"/>
                  <a:pt x="5058661" y="6025127"/>
                </a:cubicBezTo>
                <a:cubicBezTo>
                  <a:pt x="5053453" y="6027863"/>
                  <a:pt x="5050477" y="6037311"/>
                  <a:pt x="5049733" y="6053474"/>
                </a:cubicBezTo>
                <a:cubicBezTo>
                  <a:pt x="5049826" y="6059689"/>
                  <a:pt x="5048524" y="6065159"/>
                  <a:pt x="5045826" y="6069884"/>
                </a:cubicBezTo>
                <a:cubicBezTo>
                  <a:pt x="5043129" y="6074608"/>
                  <a:pt x="5038479" y="6077095"/>
                  <a:pt x="5031876" y="6077343"/>
                </a:cubicBezTo>
                <a:cubicBezTo>
                  <a:pt x="5031317" y="6090936"/>
                  <a:pt x="5029086" y="6103535"/>
                  <a:pt x="5025179" y="6115138"/>
                </a:cubicBezTo>
                <a:cubicBezTo>
                  <a:pt x="5021274" y="6126742"/>
                  <a:pt x="5019041" y="6139340"/>
                  <a:pt x="5018483" y="6152933"/>
                </a:cubicBezTo>
                <a:cubicBezTo>
                  <a:pt x="4990209" y="6183764"/>
                  <a:pt x="4964167" y="6225538"/>
                  <a:pt x="4940359" y="6278251"/>
                </a:cubicBezTo>
                <a:cubicBezTo>
                  <a:pt x="4916549" y="6330965"/>
                  <a:pt x="4903900" y="6376716"/>
                  <a:pt x="4902413" y="6415505"/>
                </a:cubicBezTo>
                <a:cubicBezTo>
                  <a:pt x="4889951" y="6416500"/>
                  <a:pt x="4883626" y="6422468"/>
                  <a:pt x="4883439" y="6433408"/>
                </a:cubicBezTo>
                <a:cubicBezTo>
                  <a:pt x="4883253" y="6444348"/>
                  <a:pt x="4883626" y="6454295"/>
                  <a:pt x="4884555" y="6463246"/>
                </a:cubicBezTo>
                <a:lnTo>
                  <a:pt x="4866698" y="6499051"/>
                </a:lnTo>
                <a:cubicBezTo>
                  <a:pt x="4866698" y="6505267"/>
                  <a:pt x="4865583" y="6511732"/>
                  <a:pt x="4863350" y="6518446"/>
                </a:cubicBezTo>
                <a:cubicBezTo>
                  <a:pt x="4861119" y="6525159"/>
                  <a:pt x="4857770" y="6530629"/>
                  <a:pt x="4853305" y="6534856"/>
                </a:cubicBezTo>
                <a:lnTo>
                  <a:pt x="4839913" y="6574641"/>
                </a:lnTo>
                <a:lnTo>
                  <a:pt x="4853305" y="6578618"/>
                </a:lnTo>
                <a:cubicBezTo>
                  <a:pt x="4857770" y="6578453"/>
                  <a:pt x="4861119" y="6576795"/>
                  <a:pt x="4863350" y="6573646"/>
                </a:cubicBezTo>
                <a:cubicBezTo>
                  <a:pt x="4865583" y="6570496"/>
                  <a:pt x="4866698" y="6566849"/>
                  <a:pt x="4866698" y="6562706"/>
                </a:cubicBezTo>
                <a:cubicBezTo>
                  <a:pt x="4875999" y="6554417"/>
                  <a:pt x="4884185" y="6544140"/>
                  <a:pt x="4891252" y="6531872"/>
                </a:cubicBezTo>
                <a:cubicBezTo>
                  <a:pt x="4898320" y="6519606"/>
                  <a:pt x="4902040" y="6507339"/>
                  <a:pt x="4902413" y="6495073"/>
                </a:cubicBezTo>
                <a:cubicBezTo>
                  <a:pt x="4908830" y="6490846"/>
                  <a:pt x="4912736" y="6485376"/>
                  <a:pt x="4914131" y="6478662"/>
                </a:cubicBezTo>
                <a:cubicBezTo>
                  <a:pt x="4915527" y="6471949"/>
                  <a:pt x="4916084" y="6465484"/>
                  <a:pt x="4915805" y="6459268"/>
                </a:cubicBezTo>
                <a:cubicBezTo>
                  <a:pt x="4929385" y="6448575"/>
                  <a:pt x="4942406" y="6435148"/>
                  <a:pt x="4954868" y="6418986"/>
                </a:cubicBezTo>
                <a:cubicBezTo>
                  <a:pt x="4967330" y="6402824"/>
                  <a:pt x="4978118" y="6388402"/>
                  <a:pt x="4987233" y="6375721"/>
                </a:cubicBezTo>
                <a:cubicBezTo>
                  <a:pt x="4998858" y="6367599"/>
                  <a:pt x="5009090" y="6357984"/>
                  <a:pt x="5017925" y="6346878"/>
                </a:cubicBezTo>
                <a:cubicBezTo>
                  <a:pt x="5026760" y="6335772"/>
                  <a:pt x="5031410" y="6324169"/>
                  <a:pt x="5031876" y="6312067"/>
                </a:cubicBezTo>
                <a:lnTo>
                  <a:pt x="5049733" y="6300132"/>
                </a:lnTo>
                <a:lnTo>
                  <a:pt x="5049733" y="6268306"/>
                </a:lnTo>
                <a:cubicBezTo>
                  <a:pt x="5056336" y="6263912"/>
                  <a:pt x="5060986" y="6257779"/>
                  <a:pt x="5063683" y="6249906"/>
                </a:cubicBezTo>
                <a:cubicBezTo>
                  <a:pt x="5066381" y="6242031"/>
                  <a:pt x="5067682" y="6234904"/>
                  <a:pt x="5067589" y="6228522"/>
                </a:cubicBezTo>
                <a:lnTo>
                  <a:pt x="5098839" y="6212608"/>
                </a:lnTo>
                <a:cubicBezTo>
                  <a:pt x="5098746" y="6204320"/>
                  <a:pt x="5100049" y="6196031"/>
                  <a:pt x="5102745" y="6187743"/>
                </a:cubicBezTo>
                <a:cubicBezTo>
                  <a:pt x="5105442" y="6179455"/>
                  <a:pt x="5110093" y="6173156"/>
                  <a:pt x="5116696" y="6168846"/>
                </a:cubicBezTo>
                <a:cubicBezTo>
                  <a:pt x="5117998" y="6158403"/>
                  <a:pt x="5125438" y="6147462"/>
                  <a:pt x="5139017" y="6136024"/>
                </a:cubicBezTo>
                <a:cubicBezTo>
                  <a:pt x="5152596" y="6124587"/>
                  <a:pt x="5164502" y="6115635"/>
                  <a:pt x="5174731" y="6109170"/>
                </a:cubicBezTo>
                <a:lnTo>
                  <a:pt x="5174731" y="6097235"/>
                </a:lnTo>
                <a:cubicBezTo>
                  <a:pt x="5177243" y="6098147"/>
                  <a:pt x="5180033" y="6102292"/>
                  <a:pt x="5183101" y="6109668"/>
                </a:cubicBezTo>
                <a:cubicBezTo>
                  <a:pt x="5186172" y="6117044"/>
                  <a:pt x="5187845" y="6122183"/>
                  <a:pt x="5188124" y="6125084"/>
                </a:cubicBezTo>
                <a:lnTo>
                  <a:pt x="5174731" y="6156911"/>
                </a:lnTo>
                <a:cubicBezTo>
                  <a:pt x="5174359" y="6164868"/>
                  <a:pt x="5175104" y="6170835"/>
                  <a:pt x="5176964" y="6174813"/>
                </a:cubicBezTo>
                <a:cubicBezTo>
                  <a:pt x="5178823" y="6178792"/>
                  <a:pt x="5184032" y="6180781"/>
                  <a:pt x="5192589" y="6180781"/>
                </a:cubicBezTo>
                <a:lnTo>
                  <a:pt x="5205981" y="6180781"/>
                </a:lnTo>
                <a:lnTo>
                  <a:pt x="5205981" y="6137019"/>
                </a:lnTo>
                <a:cubicBezTo>
                  <a:pt x="5221047" y="6135859"/>
                  <a:pt x="5234440" y="6131217"/>
                  <a:pt x="5246159" y="6123094"/>
                </a:cubicBezTo>
                <a:cubicBezTo>
                  <a:pt x="5257877" y="6114972"/>
                  <a:pt x="5271270" y="6110331"/>
                  <a:pt x="5286337" y="6109170"/>
                </a:cubicBezTo>
                <a:cubicBezTo>
                  <a:pt x="5300939" y="6070464"/>
                  <a:pt x="5311913" y="6040460"/>
                  <a:pt x="5319262" y="6019160"/>
                </a:cubicBezTo>
                <a:cubicBezTo>
                  <a:pt x="5326608" y="5997859"/>
                  <a:pt x="5349859" y="5978796"/>
                  <a:pt x="5389015" y="5961971"/>
                </a:cubicBezTo>
                <a:lnTo>
                  <a:pt x="5389015" y="5910252"/>
                </a:lnTo>
                <a:cubicBezTo>
                  <a:pt x="5400640" y="5904035"/>
                  <a:pt x="5410871" y="5895581"/>
                  <a:pt x="5419707" y="5884889"/>
                </a:cubicBezTo>
                <a:cubicBezTo>
                  <a:pt x="5428542" y="5874197"/>
                  <a:pt x="5433192" y="5862760"/>
                  <a:pt x="5433658" y="5850577"/>
                </a:cubicBezTo>
                <a:cubicBezTo>
                  <a:pt x="5448632" y="5847592"/>
                  <a:pt x="5455513" y="5835657"/>
                  <a:pt x="5454305" y="5814770"/>
                </a:cubicBezTo>
                <a:cubicBezTo>
                  <a:pt x="5453095" y="5793884"/>
                  <a:pt x="5461094" y="5781949"/>
                  <a:pt x="5478300" y="5778965"/>
                </a:cubicBezTo>
                <a:cubicBezTo>
                  <a:pt x="5479044" y="5786425"/>
                  <a:pt x="5482020" y="5792393"/>
                  <a:pt x="5487228" y="5796868"/>
                </a:cubicBezTo>
                <a:cubicBezTo>
                  <a:pt x="5492437" y="5801344"/>
                  <a:pt x="5495412" y="5807311"/>
                  <a:pt x="5496156" y="5814770"/>
                </a:cubicBezTo>
                <a:cubicBezTo>
                  <a:pt x="5496249" y="5821070"/>
                  <a:pt x="5494948" y="5827368"/>
                  <a:pt x="5492250" y="5833668"/>
                </a:cubicBezTo>
                <a:cubicBezTo>
                  <a:pt x="5489553" y="5839967"/>
                  <a:pt x="5484903" y="5844277"/>
                  <a:pt x="5478300" y="5846598"/>
                </a:cubicBezTo>
                <a:cubicBezTo>
                  <a:pt x="5478858" y="5852400"/>
                  <a:pt x="5478858" y="5862677"/>
                  <a:pt x="5478300" y="5877429"/>
                </a:cubicBezTo>
                <a:cubicBezTo>
                  <a:pt x="5477742" y="5892183"/>
                  <a:pt x="5473277" y="5900471"/>
                  <a:pt x="5464907" y="5902295"/>
                </a:cubicBezTo>
                <a:cubicBezTo>
                  <a:pt x="5461001" y="5909422"/>
                  <a:pt x="5456536" y="5925004"/>
                  <a:pt x="5451515" y="5949041"/>
                </a:cubicBezTo>
                <a:cubicBezTo>
                  <a:pt x="5446492" y="5973076"/>
                  <a:pt x="5450956" y="5986669"/>
                  <a:pt x="5464907" y="5989819"/>
                </a:cubicBezTo>
                <a:lnTo>
                  <a:pt x="5451515" y="6021646"/>
                </a:lnTo>
                <a:cubicBezTo>
                  <a:pt x="5438866" y="6030265"/>
                  <a:pt x="5428449" y="6040875"/>
                  <a:pt x="5420266" y="6053474"/>
                </a:cubicBezTo>
                <a:lnTo>
                  <a:pt x="5420266" y="6089279"/>
                </a:lnTo>
                <a:lnTo>
                  <a:pt x="5389015" y="6109170"/>
                </a:lnTo>
                <a:lnTo>
                  <a:pt x="5389015" y="6148954"/>
                </a:lnTo>
                <a:lnTo>
                  <a:pt x="5371158" y="6168846"/>
                </a:lnTo>
                <a:lnTo>
                  <a:pt x="5389015" y="6168846"/>
                </a:lnTo>
                <a:lnTo>
                  <a:pt x="5371158" y="6208629"/>
                </a:lnTo>
                <a:cubicBezTo>
                  <a:pt x="5388271" y="6217995"/>
                  <a:pt x="5389759" y="6223135"/>
                  <a:pt x="5375622" y="6224046"/>
                </a:cubicBezTo>
                <a:cubicBezTo>
                  <a:pt x="5361486" y="6224958"/>
                  <a:pt x="5349581" y="6225123"/>
                  <a:pt x="5339909" y="6224543"/>
                </a:cubicBezTo>
                <a:cubicBezTo>
                  <a:pt x="5327259" y="6225206"/>
                  <a:pt x="5321307" y="6231837"/>
                  <a:pt x="5322052" y="6244436"/>
                </a:cubicBezTo>
                <a:cubicBezTo>
                  <a:pt x="5313960" y="6253387"/>
                  <a:pt x="5308938" y="6266317"/>
                  <a:pt x="5306984" y="6283225"/>
                </a:cubicBezTo>
                <a:cubicBezTo>
                  <a:pt x="5305031" y="6300132"/>
                  <a:pt x="5301125" y="6315051"/>
                  <a:pt x="5295266" y="6327981"/>
                </a:cubicBezTo>
                <a:lnTo>
                  <a:pt x="5330980" y="6339916"/>
                </a:lnTo>
                <a:lnTo>
                  <a:pt x="5357766" y="6304111"/>
                </a:lnTo>
                <a:cubicBezTo>
                  <a:pt x="5358230" y="6296071"/>
                  <a:pt x="5361764" y="6290269"/>
                  <a:pt x="5368368" y="6286705"/>
                </a:cubicBezTo>
                <a:cubicBezTo>
                  <a:pt x="5374971" y="6283141"/>
                  <a:pt x="5381853" y="6282312"/>
                  <a:pt x="5389015" y="6284219"/>
                </a:cubicBezTo>
                <a:cubicBezTo>
                  <a:pt x="5388271" y="6267642"/>
                  <a:pt x="5394223" y="6253055"/>
                  <a:pt x="5406872" y="6240457"/>
                </a:cubicBezTo>
                <a:lnTo>
                  <a:pt x="5406872" y="6208629"/>
                </a:lnTo>
                <a:cubicBezTo>
                  <a:pt x="5415800" y="6200839"/>
                  <a:pt x="5422497" y="6192550"/>
                  <a:pt x="5426962" y="6183764"/>
                </a:cubicBezTo>
                <a:cubicBezTo>
                  <a:pt x="5431425" y="6174980"/>
                  <a:pt x="5433658" y="6164701"/>
                  <a:pt x="5433658" y="6152933"/>
                </a:cubicBezTo>
                <a:lnTo>
                  <a:pt x="5455978" y="6125084"/>
                </a:lnTo>
                <a:lnTo>
                  <a:pt x="5464907" y="6077343"/>
                </a:lnTo>
                <a:cubicBezTo>
                  <a:pt x="5467232" y="6075106"/>
                  <a:pt x="5470394" y="6072619"/>
                  <a:pt x="5474394" y="6069884"/>
                </a:cubicBezTo>
                <a:cubicBezTo>
                  <a:pt x="5478394" y="6067148"/>
                  <a:pt x="5482671" y="6065657"/>
                  <a:pt x="5487228" y="6065409"/>
                </a:cubicBezTo>
                <a:cubicBezTo>
                  <a:pt x="5496622" y="6067148"/>
                  <a:pt x="5497924" y="6075602"/>
                  <a:pt x="5491134" y="6090770"/>
                </a:cubicBezTo>
                <a:cubicBezTo>
                  <a:pt x="5484345" y="6105937"/>
                  <a:pt x="5480066" y="6117376"/>
                  <a:pt x="5478300" y="6125084"/>
                </a:cubicBezTo>
                <a:lnTo>
                  <a:pt x="5518478" y="6125084"/>
                </a:lnTo>
                <a:lnTo>
                  <a:pt x="5514013" y="6109170"/>
                </a:lnTo>
                <a:cubicBezTo>
                  <a:pt x="5514386" y="6103285"/>
                  <a:pt x="5516990" y="6099142"/>
                  <a:pt x="5521826" y="6096738"/>
                </a:cubicBezTo>
                <a:cubicBezTo>
                  <a:pt x="5526663" y="6094334"/>
                  <a:pt x="5531499" y="6093174"/>
                  <a:pt x="5536335" y="6093257"/>
                </a:cubicBezTo>
                <a:cubicBezTo>
                  <a:pt x="5540894" y="6089030"/>
                  <a:pt x="5546287" y="6084554"/>
                  <a:pt x="5552518" y="6079830"/>
                </a:cubicBezTo>
                <a:cubicBezTo>
                  <a:pt x="5558751" y="6075106"/>
                  <a:pt x="5565259" y="6071624"/>
                  <a:pt x="5572050" y="6069386"/>
                </a:cubicBezTo>
                <a:lnTo>
                  <a:pt x="5585442" y="6037560"/>
                </a:lnTo>
                <a:lnTo>
                  <a:pt x="5630084" y="6033581"/>
                </a:lnTo>
                <a:lnTo>
                  <a:pt x="5647941" y="6025624"/>
                </a:lnTo>
                <a:cubicBezTo>
                  <a:pt x="5656313" y="6025376"/>
                  <a:pt x="5660775" y="6022889"/>
                  <a:pt x="5661334" y="6018165"/>
                </a:cubicBezTo>
                <a:cubicBezTo>
                  <a:pt x="5661892" y="6013441"/>
                  <a:pt x="5661892" y="6007970"/>
                  <a:pt x="5661334" y="6001755"/>
                </a:cubicBezTo>
                <a:cubicBezTo>
                  <a:pt x="5662079" y="5997776"/>
                  <a:pt x="5665054" y="5993797"/>
                  <a:pt x="5670264" y="5989819"/>
                </a:cubicBezTo>
                <a:cubicBezTo>
                  <a:pt x="5672681" y="5986919"/>
                  <a:pt x="5675657" y="5981780"/>
                  <a:pt x="5679191" y="5974403"/>
                </a:cubicBezTo>
                <a:cubicBezTo>
                  <a:pt x="5682726" y="5967026"/>
                  <a:pt x="5685701" y="5962882"/>
                  <a:pt x="5688119" y="5961971"/>
                </a:cubicBezTo>
                <a:cubicBezTo>
                  <a:pt x="5690259" y="5962302"/>
                  <a:pt x="5691561" y="5963629"/>
                  <a:pt x="5692025" y="5965949"/>
                </a:cubicBezTo>
                <a:cubicBezTo>
                  <a:pt x="5692491" y="5968269"/>
                  <a:pt x="5692676" y="5969596"/>
                  <a:pt x="5692584" y="5969927"/>
                </a:cubicBezTo>
                <a:cubicBezTo>
                  <a:pt x="5691281" y="5987582"/>
                  <a:pt x="5686073" y="6003992"/>
                  <a:pt x="5676960" y="6019160"/>
                </a:cubicBezTo>
                <a:cubicBezTo>
                  <a:pt x="5667845" y="6034327"/>
                  <a:pt x="5662636" y="6049743"/>
                  <a:pt x="5661334" y="6065409"/>
                </a:cubicBezTo>
                <a:cubicBezTo>
                  <a:pt x="5661334" y="6073365"/>
                  <a:pt x="5665798" y="6077343"/>
                  <a:pt x="5674726" y="6077343"/>
                </a:cubicBezTo>
                <a:lnTo>
                  <a:pt x="5692584" y="6109170"/>
                </a:lnTo>
                <a:lnTo>
                  <a:pt x="5723833" y="6085300"/>
                </a:lnTo>
                <a:cubicBezTo>
                  <a:pt x="5724577" y="6076100"/>
                  <a:pt x="5727553" y="6068641"/>
                  <a:pt x="5732762" y="6062921"/>
                </a:cubicBezTo>
                <a:cubicBezTo>
                  <a:pt x="5737971" y="6057203"/>
                  <a:pt x="5740947" y="6048748"/>
                  <a:pt x="5741691" y="6037560"/>
                </a:cubicBezTo>
                <a:lnTo>
                  <a:pt x="5759547" y="6037560"/>
                </a:lnTo>
                <a:cubicBezTo>
                  <a:pt x="5773219" y="6035570"/>
                  <a:pt x="5777125" y="6027614"/>
                  <a:pt x="5771266" y="6013690"/>
                </a:cubicBezTo>
                <a:cubicBezTo>
                  <a:pt x="5765407" y="5999765"/>
                  <a:pt x="5774893" y="5991808"/>
                  <a:pt x="5799726" y="5989819"/>
                </a:cubicBezTo>
                <a:cubicBezTo>
                  <a:pt x="5816839" y="5970590"/>
                  <a:pt x="5836183" y="5953351"/>
                  <a:pt x="5857762" y="5938101"/>
                </a:cubicBezTo>
                <a:cubicBezTo>
                  <a:pt x="5858318" y="5922518"/>
                  <a:pt x="5862783" y="5908926"/>
                  <a:pt x="5871154" y="5897322"/>
                </a:cubicBezTo>
                <a:cubicBezTo>
                  <a:pt x="5879524" y="5885718"/>
                  <a:pt x="5888454" y="5874115"/>
                  <a:pt x="5897939" y="5862511"/>
                </a:cubicBezTo>
                <a:cubicBezTo>
                  <a:pt x="5901473" y="5889199"/>
                  <a:pt x="5901100" y="5909422"/>
                  <a:pt x="5896823" y="5923181"/>
                </a:cubicBezTo>
                <a:cubicBezTo>
                  <a:pt x="5892545" y="5936940"/>
                  <a:pt x="5889941" y="5951196"/>
                  <a:pt x="5889011" y="5965949"/>
                </a:cubicBezTo>
                <a:lnTo>
                  <a:pt x="5920260" y="5965949"/>
                </a:lnTo>
                <a:lnTo>
                  <a:pt x="5955041" y="5949042"/>
                </a:lnTo>
                <a:lnTo>
                  <a:pt x="5947896" y="5979064"/>
                </a:lnTo>
                <a:lnTo>
                  <a:pt x="5947309" y="5980284"/>
                </a:lnTo>
                <a:lnTo>
                  <a:pt x="5938117" y="5965949"/>
                </a:lnTo>
                <a:cubicBezTo>
                  <a:pt x="5936815" y="5981530"/>
                  <a:pt x="5931606" y="5996118"/>
                  <a:pt x="5922493" y="6009711"/>
                </a:cubicBezTo>
                <a:lnTo>
                  <a:pt x="5918010" y="6022267"/>
                </a:lnTo>
                <a:lnTo>
                  <a:pt x="5900463" y="6048685"/>
                </a:lnTo>
                <a:cubicBezTo>
                  <a:pt x="5886047" y="6073550"/>
                  <a:pt x="5878048" y="6091453"/>
                  <a:pt x="5876468" y="6102393"/>
                </a:cubicBezTo>
                <a:cubicBezTo>
                  <a:pt x="5865679" y="6103636"/>
                  <a:pt x="5859354" y="6110101"/>
                  <a:pt x="5857495" y="6121788"/>
                </a:cubicBezTo>
                <a:cubicBezTo>
                  <a:pt x="5855635" y="6133475"/>
                  <a:pt x="5856006" y="6142923"/>
                  <a:pt x="5858610" y="6150133"/>
                </a:cubicBezTo>
                <a:cubicBezTo>
                  <a:pt x="5854147" y="6154527"/>
                  <a:pt x="5850799" y="6160660"/>
                  <a:pt x="5848566" y="6168533"/>
                </a:cubicBezTo>
                <a:cubicBezTo>
                  <a:pt x="5846334" y="6176408"/>
                  <a:pt x="5845219" y="6183536"/>
                  <a:pt x="5845219" y="6189917"/>
                </a:cubicBezTo>
                <a:lnTo>
                  <a:pt x="5831825" y="6209810"/>
                </a:lnTo>
                <a:lnTo>
                  <a:pt x="5813968" y="6221745"/>
                </a:lnTo>
                <a:lnTo>
                  <a:pt x="5773790" y="6345074"/>
                </a:lnTo>
                <a:lnTo>
                  <a:pt x="5778255" y="6364966"/>
                </a:lnTo>
                <a:cubicBezTo>
                  <a:pt x="5778347" y="6371099"/>
                  <a:pt x="5777046" y="6376735"/>
                  <a:pt x="5774348" y="6381874"/>
                </a:cubicBezTo>
                <a:cubicBezTo>
                  <a:pt x="5771651" y="6387012"/>
                  <a:pt x="5767001" y="6390660"/>
                  <a:pt x="5760397" y="6392814"/>
                </a:cubicBezTo>
                <a:lnTo>
                  <a:pt x="5738078" y="6432598"/>
                </a:lnTo>
                <a:cubicBezTo>
                  <a:pt x="5737333" y="6442793"/>
                  <a:pt x="5734356" y="6449258"/>
                  <a:pt x="5729147" y="6451993"/>
                </a:cubicBezTo>
                <a:cubicBezTo>
                  <a:pt x="5723940" y="6454729"/>
                  <a:pt x="5720963" y="6464176"/>
                  <a:pt x="5720219" y="6480339"/>
                </a:cubicBezTo>
                <a:cubicBezTo>
                  <a:pt x="5720312" y="6486555"/>
                  <a:pt x="5719010" y="6492025"/>
                  <a:pt x="5716313" y="6496750"/>
                </a:cubicBezTo>
                <a:cubicBezTo>
                  <a:pt x="5713616" y="6501474"/>
                  <a:pt x="5708966" y="6503960"/>
                  <a:pt x="5702362" y="6504209"/>
                </a:cubicBezTo>
                <a:cubicBezTo>
                  <a:pt x="5701804" y="6517802"/>
                  <a:pt x="5699572" y="6530400"/>
                  <a:pt x="5695666" y="6542004"/>
                </a:cubicBezTo>
                <a:cubicBezTo>
                  <a:pt x="5691759" y="6553608"/>
                  <a:pt x="5689529" y="6566206"/>
                  <a:pt x="5688969" y="6579799"/>
                </a:cubicBezTo>
                <a:cubicBezTo>
                  <a:pt x="5660697" y="6610630"/>
                  <a:pt x="5634655" y="6652404"/>
                  <a:pt x="5610845" y="6705117"/>
                </a:cubicBezTo>
                <a:cubicBezTo>
                  <a:pt x="5587036" y="6757831"/>
                  <a:pt x="5574388" y="6803582"/>
                  <a:pt x="5572899" y="6842371"/>
                </a:cubicBezTo>
                <a:lnTo>
                  <a:pt x="5556336" y="6858000"/>
                </a:lnTo>
                <a:lnTo>
                  <a:pt x="0" y="6858000"/>
                </a:lnTo>
                <a:close/>
              </a:path>
            </a:pathLst>
          </a:custGeom>
          <a:solidFill>
            <a:srgbClr val="1943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7" name="!!1">
            <a:extLst>
              <a:ext uri="{FF2B5EF4-FFF2-40B4-BE49-F238E27FC236}">
                <a16:creationId xmlns:a16="http://schemas.microsoft.com/office/drawing/2014/main" id="{81FFAB1F-5FEF-4290-ADC8-EF7D22A79739}"/>
              </a:ext>
            </a:extLst>
          </p:cNvPr>
          <p:cNvGrpSpPr/>
          <p:nvPr/>
        </p:nvGrpSpPr>
        <p:grpSpPr>
          <a:xfrm>
            <a:off x="372551" y="1627129"/>
            <a:ext cx="864484" cy="864484"/>
            <a:chOff x="4679080" y="575464"/>
            <a:chExt cx="864484" cy="864484"/>
          </a:xfrm>
        </p:grpSpPr>
        <p:sp>
          <p:nvSpPr>
            <p:cNvPr id="38" name="Oval 37">
              <a:extLst>
                <a:ext uri="{FF2B5EF4-FFF2-40B4-BE49-F238E27FC236}">
                  <a16:creationId xmlns:a16="http://schemas.microsoft.com/office/drawing/2014/main" id="{1A718123-95AE-4859-A914-D2D2BDB62A7C}"/>
                </a:ext>
              </a:extLst>
            </p:cNvPr>
            <p:cNvSpPr/>
            <p:nvPr/>
          </p:nvSpPr>
          <p:spPr>
            <a:xfrm>
              <a:off x="4679080" y="575464"/>
              <a:ext cx="864484" cy="864484"/>
            </a:xfrm>
            <a:prstGeom prst="ellipse">
              <a:avLst/>
            </a:prstGeom>
            <a:solidFill>
              <a:schemeClr val="bg1"/>
            </a:solidFill>
            <a:ln w="76200">
              <a:solidFill>
                <a:srgbClr val="FFBC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003F22E-FD9F-4E30-9339-9B2739F3A16F}"/>
                </a:ext>
              </a:extLst>
            </p:cNvPr>
            <p:cNvSpPr/>
            <p:nvPr/>
          </p:nvSpPr>
          <p:spPr>
            <a:xfrm>
              <a:off x="4778089" y="674473"/>
              <a:ext cx="666466" cy="666466"/>
            </a:xfrm>
            <a:prstGeom prst="ellipse">
              <a:avLst/>
            </a:prstGeom>
            <a:gradFill>
              <a:gsLst>
                <a:gs pos="0">
                  <a:srgbClr val="FFBC11"/>
                </a:gs>
                <a:gs pos="100000">
                  <a:srgbClr val="FF8F13"/>
                </a:gs>
              </a:gsLst>
              <a:lin ang="5400000" scaled="1"/>
            </a:gradFill>
            <a:ln>
              <a:solidFill>
                <a:srgbClr val="FFBC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Venn diagram">
              <a:hlinkClick r:id="rId3" action="ppaction://hlinksldjump"/>
              <a:extLst>
                <a:ext uri="{FF2B5EF4-FFF2-40B4-BE49-F238E27FC236}">
                  <a16:creationId xmlns:a16="http://schemas.microsoft.com/office/drawing/2014/main" id="{5421D1B9-5648-41A5-9F5A-66DED3B2B9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0567" y="697318"/>
              <a:ext cx="554570" cy="554570"/>
            </a:xfrm>
            <a:prstGeom prst="rect">
              <a:avLst/>
            </a:prstGeom>
          </p:spPr>
        </p:pic>
      </p:grpSp>
      <p:sp>
        <p:nvSpPr>
          <p:cNvPr id="41" name="TextBox 40">
            <a:extLst>
              <a:ext uri="{FF2B5EF4-FFF2-40B4-BE49-F238E27FC236}">
                <a16:creationId xmlns:a16="http://schemas.microsoft.com/office/drawing/2014/main" id="{465EA764-4E9E-4AEC-B68F-0F65DEA8409F}"/>
              </a:ext>
            </a:extLst>
          </p:cNvPr>
          <p:cNvSpPr txBox="1"/>
          <p:nvPr/>
        </p:nvSpPr>
        <p:spPr>
          <a:xfrm>
            <a:off x="1336044" y="1748357"/>
            <a:ext cx="4796487" cy="707886"/>
          </a:xfrm>
          <a:prstGeom prst="rect">
            <a:avLst/>
          </a:prstGeom>
          <a:noFill/>
        </p:spPr>
        <p:txBody>
          <a:bodyPr wrap="square" rtlCol="0">
            <a:spAutoFit/>
          </a:bodyPr>
          <a:lstStyle/>
          <a:p>
            <a:r>
              <a:rPr lang="en-US" sz="4000" b="1" dirty="0">
                <a:solidFill>
                  <a:schemeClr val="bg1"/>
                </a:solidFill>
                <a:latin typeface="Montserrat" panose="00000500000000000000" pitchFamily="2" charset="-93"/>
              </a:rPr>
              <a:t>TÌM HIỂU CHUNG</a:t>
            </a:r>
          </a:p>
        </p:txBody>
      </p:sp>
      <p:sp>
        <p:nvSpPr>
          <p:cNvPr id="42" name="TextBox 41">
            <a:extLst>
              <a:ext uri="{FF2B5EF4-FFF2-40B4-BE49-F238E27FC236}">
                <a16:creationId xmlns:a16="http://schemas.microsoft.com/office/drawing/2014/main" id="{79D0A86A-6AB1-4F6C-A590-9E310B3F8A45}"/>
              </a:ext>
            </a:extLst>
          </p:cNvPr>
          <p:cNvSpPr txBox="1"/>
          <p:nvPr/>
        </p:nvSpPr>
        <p:spPr>
          <a:xfrm>
            <a:off x="372552" y="3206841"/>
            <a:ext cx="4001729" cy="523220"/>
          </a:xfrm>
          <a:prstGeom prst="rect">
            <a:avLst/>
          </a:prstGeom>
          <a:noFill/>
        </p:spPr>
        <p:txBody>
          <a:bodyPr wrap="square" rtlCol="0">
            <a:spAutoFit/>
          </a:bodyPr>
          <a:lstStyle/>
          <a:p>
            <a:r>
              <a:rPr lang="en-US" sz="2800" b="1" dirty="0">
                <a:solidFill>
                  <a:schemeClr val="bg1"/>
                </a:solidFill>
                <a:latin typeface="Tw Cen MT" panose="020B0602020104020603" pitchFamily="34" charset="0"/>
              </a:rPr>
              <a:t>CTHH: </a:t>
            </a:r>
            <a:r>
              <a:rPr lang="en-US" sz="2800" dirty="0" err="1">
                <a:solidFill>
                  <a:schemeClr val="bg1"/>
                </a:solidFill>
                <a:latin typeface="Tw Cen MT" panose="020B0602020104020603" pitchFamily="34" charset="0"/>
              </a:rPr>
              <a:t>CaO</a:t>
            </a:r>
            <a:endParaRPr lang="en-US" sz="2800" b="1" dirty="0">
              <a:solidFill>
                <a:schemeClr val="bg1"/>
              </a:solidFill>
              <a:latin typeface="Tw Cen MT" panose="020B0602020104020603" pitchFamily="34" charset="0"/>
            </a:endParaRPr>
          </a:p>
        </p:txBody>
      </p:sp>
      <p:sp>
        <p:nvSpPr>
          <p:cNvPr id="43" name="TextBox 42">
            <a:extLst>
              <a:ext uri="{FF2B5EF4-FFF2-40B4-BE49-F238E27FC236}">
                <a16:creationId xmlns:a16="http://schemas.microsoft.com/office/drawing/2014/main" id="{CFDA3B0F-FBD2-498F-A184-A6F769428C86}"/>
              </a:ext>
            </a:extLst>
          </p:cNvPr>
          <p:cNvSpPr txBox="1"/>
          <p:nvPr/>
        </p:nvSpPr>
        <p:spPr>
          <a:xfrm>
            <a:off x="372552" y="3984257"/>
            <a:ext cx="5301243" cy="523220"/>
          </a:xfrm>
          <a:prstGeom prst="rect">
            <a:avLst/>
          </a:prstGeom>
          <a:noFill/>
        </p:spPr>
        <p:txBody>
          <a:bodyPr wrap="square" rtlCol="0">
            <a:spAutoFit/>
          </a:bodyPr>
          <a:lstStyle/>
          <a:p>
            <a:r>
              <a:rPr lang="en-US" sz="2800" b="1" dirty="0" err="1">
                <a:solidFill>
                  <a:schemeClr val="bg1"/>
                </a:solidFill>
                <a:latin typeface="Tw Cen MT" panose="020B0602020104020603" pitchFamily="34" charset="0"/>
              </a:rPr>
              <a:t>Tên</a:t>
            </a:r>
            <a:r>
              <a:rPr lang="en-US" sz="2800" b="1" dirty="0">
                <a:solidFill>
                  <a:schemeClr val="bg1"/>
                </a:solidFill>
                <a:latin typeface="Tw Cen MT" panose="020B0602020104020603" pitchFamily="34" charset="0"/>
              </a:rPr>
              <a:t> </a:t>
            </a:r>
            <a:r>
              <a:rPr lang="en-US" sz="2800" b="1" dirty="0" err="1">
                <a:solidFill>
                  <a:schemeClr val="bg1"/>
                </a:solidFill>
                <a:latin typeface="Tw Cen MT" panose="020B0602020104020603" pitchFamily="34" charset="0"/>
              </a:rPr>
              <a:t>thường</a:t>
            </a:r>
            <a:r>
              <a:rPr lang="en-US" sz="2800" b="1" dirty="0">
                <a:solidFill>
                  <a:schemeClr val="bg1"/>
                </a:solidFill>
                <a:latin typeface="Tw Cen MT" panose="020B0602020104020603" pitchFamily="34" charset="0"/>
              </a:rPr>
              <a:t> </a:t>
            </a:r>
            <a:r>
              <a:rPr lang="en-US" sz="2800" b="1" dirty="0" err="1">
                <a:solidFill>
                  <a:schemeClr val="bg1"/>
                </a:solidFill>
                <a:latin typeface="Tw Cen MT" panose="020B0602020104020603" pitchFamily="34" charset="0"/>
              </a:rPr>
              <a:t>gọi</a:t>
            </a:r>
            <a:r>
              <a:rPr lang="en-US" sz="2800" b="1"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Vôi</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sống</a:t>
            </a:r>
            <a:endParaRPr lang="en-US" sz="2800" dirty="0">
              <a:solidFill>
                <a:schemeClr val="bg1"/>
              </a:solidFill>
              <a:latin typeface="Tw Cen MT" panose="020B0602020104020603" pitchFamily="34" charset="0"/>
            </a:endParaRPr>
          </a:p>
        </p:txBody>
      </p:sp>
      <p:sp>
        <p:nvSpPr>
          <p:cNvPr id="44" name="TextBox 43">
            <a:extLst>
              <a:ext uri="{FF2B5EF4-FFF2-40B4-BE49-F238E27FC236}">
                <a16:creationId xmlns:a16="http://schemas.microsoft.com/office/drawing/2014/main" id="{4E6BD1CD-CE5E-4B3F-996B-B9E94A176780}"/>
              </a:ext>
            </a:extLst>
          </p:cNvPr>
          <p:cNvSpPr txBox="1"/>
          <p:nvPr/>
        </p:nvSpPr>
        <p:spPr>
          <a:xfrm>
            <a:off x="372551" y="4755700"/>
            <a:ext cx="5301243" cy="523220"/>
          </a:xfrm>
          <a:prstGeom prst="rect">
            <a:avLst/>
          </a:prstGeom>
          <a:noFill/>
        </p:spPr>
        <p:txBody>
          <a:bodyPr wrap="square" rtlCol="0">
            <a:spAutoFit/>
          </a:bodyPr>
          <a:lstStyle/>
          <a:p>
            <a:r>
              <a:rPr lang="en-US" sz="2800" b="1" dirty="0" err="1">
                <a:solidFill>
                  <a:schemeClr val="bg1"/>
                </a:solidFill>
                <a:latin typeface="Tw Cen MT" panose="020B0602020104020603" pitchFamily="34" charset="0"/>
              </a:rPr>
              <a:t>Thuộc</a:t>
            </a:r>
            <a:r>
              <a:rPr lang="en-US" sz="2800" b="1" dirty="0">
                <a:solidFill>
                  <a:schemeClr val="bg1"/>
                </a:solidFill>
                <a:latin typeface="Tw Cen MT" panose="020B0602020104020603" pitchFamily="34" charset="0"/>
              </a:rPr>
              <a:t> </a:t>
            </a:r>
            <a:r>
              <a:rPr lang="en-US" sz="2800" b="1" dirty="0" err="1">
                <a:solidFill>
                  <a:schemeClr val="bg1"/>
                </a:solidFill>
                <a:latin typeface="Tw Cen MT" panose="020B0602020104020603" pitchFamily="34" charset="0"/>
              </a:rPr>
              <a:t>loại</a:t>
            </a:r>
            <a:r>
              <a:rPr lang="en-US" sz="2800" b="1"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Oxit</a:t>
            </a:r>
            <a:r>
              <a:rPr lang="en-US" sz="2800" dirty="0">
                <a:solidFill>
                  <a:schemeClr val="bg1"/>
                </a:solidFill>
                <a:latin typeface="Tw Cen MT" panose="020B0602020104020603" pitchFamily="34" charset="0"/>
              </a:rPr>
              <a:t> </a:t>
            </a:r>
            <a:r>
              <a:rPr lang="en-US" sz="2800" dirty="0" err="1">
                <a:solidFill>
                  <a:schemeClr val="bg1"/>
                </a:solidFill>
                <a:latin typeface="Tw Cen MT" panose="020B0602020104020603" pitchFamily="34" charset="0"/>
              </a:rPr>
              <a:t>bazơ</a:t>
            </a:r>
            <a:endParaRPr lang="en-US" sz="28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223849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par>
                              <p:cTn id="14" fill="hold">
                                <p:stCondLst>
                                  <p:cond delay="1000"/>
                                </p:stCondLst>
                                <p:childTnLst>
                                  <p:par>
                                    <p:cTn id="15" presetID="2" presetClass="entr" presetSubtype="8" fill="hold" grpId="0" nodeType="afterEffect" p14:presetBounceEnd="40000">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14:bounceEnd="40000">
                                          <p:cBhvr additive="base">
                                            <p:cTn id="17" dur="500" fill="hold"/>
                                            <p:tgtEl>
                                              <p:spTgt spid="42"/>
                                            </p:tgtEl>
                                            <p:attrNameLst>
                                              <p:attrName>ppt_x</p:attrName>
                                            </p:attrNameLst>
                                          </p:cBhvr>
                                          <p:tavLst>
                                            <p:tav tm="0">
                                              <p:val>
                                                <p:strVal val="0-#ppt_w/2"/>
                                              </p:val>
                                            </p:tav>
                                            <p:tav tm="100000">
                                              <p:val>
                                                <p:strVal val="#ppt_x"/>
                                              </p:val>
                                            </p:tav>
                                          </p:tavLst>
                                        </p:anim>
                                        <p:anim calcmode="lin" valueType="num" p14:bounceEnd="40000">
                                          <p:cBhvr additive="base">
                                            <p:cTn id="18" dur="500" fill="hold"/>
                                            <p:tgtEl>
                                              <p:spTgt spid="4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40000">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14:bounceEnd="40000">
                                          <p:cBhvr additive="base">
                                            <p:cTn id="22" dur="500" fill="hold"/>
                                            <p:tgtEl>
                                              <p:spTgt spid="43"/>
                                            </p:tgtEl>
                                            <p:attrNameLst>
                                              <p:attrName>ppt_x</p:attrName>
                                            </p:attrNameLst>
                                          </p:cBhvr>
                                          <p:tavLst>
                                            <p:tav tm="0">
                                              <p:val>
                                                <p:strVal val="0-#ppt_w/2"/>
                                              </p:val>
                                            </p:tav>
                                            <p:tav tm="100000">
                                              <p:val>
                                                <p:strVal val="#ppt_x"/>
                                              </p:val>
                                            </p:tav>
                                          </p:tavLst>
                                        </p:anim>
                                        <p:anim calcmode="lin" valueType="num" p14:bounceEnd="40000">
                                          <p:cBhvr additive="base">
                                            <p:cTn id="23" dur="50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14:presetBounceEnd="40000">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14:bounceEnd="40000">
                                          <p:cBhvr additive="base">
                                            <p:cTn id="27" dur="500" fill="hold"/>
                                            <p:tgtEl>
                                              <p:spTgt spid="44"/>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0-#ppt_w/2"/>
                                              </p:val>
                                            </p:tav>
                                            <p:tav tm="100000">
                                              <p:val>
                                                <p:strVal val="#ppt_x"/>
                                              </p:val>
                                            </p:tav>
                                          </p:tavLst>
                                        </p:anim>
                                        <p:anim calcmode="lin" valueType="num">
                                          <p:cBhvr additive="base">
                                            <p:cTn id="18" dur="500" fill="hold"/>
                                            <p:tgtEl>
                                              <p:spTgt spid="4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0-#ppt_w/2"/>
                                              </p:val>
                                            </p:tav>
                                            <p:tav tm="100000">
                                              <p:val>
                                                <p:strVal val="#ppt_x"/>
                                              </p:val>
                                            </p:tav>
                                          </p:tavLst>
                                        </p:anim>
                                        <p:anim calcmode="lin" valueType="num">
                                          <p:cBhvr additive="base">
                                            <p:cTn id="23" dur="50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0-#ppt_w/2"/>
                                              </p:val>
                                            </p:tav>
                                            <p:tav tm="100000">
                                              <p:val>
                                                <p:strVal val="#ppt_x"/>
                                              </p:val>
                                            </p:tav>
                                          </p:tavLst>
                                        </p:anim>
                                        <p:anim calcmode="lin" valueType="num">
                                          <p:cBhvr additive="base">
                                            <p:cTn id="2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1990</TotalTime>
  <Words>1444</Words>
  <Application>Microsoft Office PowerPoint</Application>
  <PresentationFormat>Widescreen</PresentationFormat>
  <Paragraphs>203</Paragraphs>
  <Slides>33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Cambria Math</vt:lpstr>
      <vt:lpstr>Montserrat</vt:lpstr>
      <vt:lpstr>Times New Roman</vt:lpstr>
      <vt:lpstr>Tw Cen MT</vt:lpstr>
      <vt:lpstr>UTM Nyala</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Song Viet Laptop</cp:lastModifiedBy>
  <cp:revision>114</cp:revision>
  <dcterms:created xsi:type="dcterms:W3CDTF">2021-05-25T07:19:18Z</dcterms:created>
  <dcterms:modified xsi:type="dcterms:W3CDTF">2021-09-17T15:18:33Z</dcterms:modified>
</cp:coreProperties>
</file>