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56" r:id="rId5"/>
    <p:sldId id="262" r:id="rId6"/>
    <p:sldId id="297" r:id="rId7"/>
    <p:sldId id="298" r:id="rId8"/>
    <p:sldId id="299" r:id="rId9"/>
    <p:sldId id="300" r:id="rId10"/>
    <p:sldId id="259" r:id="rId11"/>
    <p:sldId id="260" r:id="rId12"/>
    <p:sldId id="261" r:id="rId13"/>
    <p:sldId id="258" r:id="rId14"/>
    <p:sldId id="301" r:id="rId15"/>
    <p:sldId id="302" r:id="rId16"/>
    <p:sldId id="304" r:id="rId17"/>
    <p:sldId id="284" r:id="rId18"/>
    <p:sldId id="305" r:id="rId19"/>
    <p:sldId id="286" r:id="rId20"/>
    <p:sldId id="288" r:id="rId21"/>
    <p:sldId id="287" r:id="rId22"/>
    <p:sldId id="306" r:id="rId23"/>
    <p:sldId id="307" r:id="rId24"/>
    <p:sldId id="290" r:id="rId25"/>
    <p:sldId id="294" r:id="rId26"/>
    <p:sldId id="295" r:id="rId27"/>
    <p:sldId id="265" r:id="rId28"/>
    <p:sldId id="309" r:id="rId29"/>
    <p:sldId id="270" r:id="rId30"/>
    <p:sldId id="271" r:id="rId31"/>
    <p:sldId id="279" r:id="rId32"/>
    <p:sldId id="26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CFF"/>
    <a:srgbClr val="FF99FF"/>
    <a:srgbClr val="A7E2FF"/>
    <a:srgbClr val="00CC00"/>
    <a:srgbClr val="9966FF"/>
    <a:srgbClr val="FF6600"/>
    <a:srgbClr val="FFFF00"/>
    <a:srgbClr val="FF66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92" autoAdjust="0"/>
    <p:restoredTop sz="94291" autoAdjust="0"/>
  </p:normalViewPr>
  <p:slideViewPr>
    <p:cSldViewPr snapToGrid="0">
      <p:cViewPr varScale="1">
        <p:scale>
          <a:sx n="53" d="100"/>
          <a:sy n="53" d="100"/>
        </p:scale>
        <p:origin x="92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83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94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02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1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47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45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845" y="1432518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6671" y="6508038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7.png"/><Relationship Id="rId26" Type="http://schemas.openxmlformats.org/officeDocument/2006/relationships/image" Target="../media/image24.gif"/><Relationship Id="rId39" Type="http://schemas.microsoft.com/office/2007/relationships/hdphoto" Target="../media/hdphoto6.wdp"/><Relationship Id="rId21" Type="http://schemas.openxmlformats.org/officeDocument/2006/relationships/image" Target="../media/image19.png"/><Relationship Id="rId34" Type="http://schemas.openxmlformats.org/officeDocument/2006/relationships/slide" Target="slide6.xml"/><Relationship Id="rId42" Type="http://schemas.microsoft.com/office/2007/relationships/hdphoto" Target="../media/hdphoto7.wdp"/><Relationship Id="rId47" Type="http://schemas.openxmlformats.org/officeDocument/2006/relationships/image" Target="../media/image35.png"/><Relationship Id="rId50" Type="http://schemas.openxmlformats.org/officeDocument/2006/relationships/image" Target="../media/image38.png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29" Type="http://schemas.openxmlformats.org/officeDocument/2006/relationships/image" Target="../media/image27.png"/><Relationship Id="rId11" Type="http://schemas.microsoft.com/office/2007/relationships/media" Target="../media/media7.mp3"/><Relationship Id="rId24" Type="http://schemas.openxmlformats.org/officeDocument/2006/relationships/image" Target="../media/image22.gif"/><Relationship Id="rId32" Type="http://schemas.openxmlformats.org/officeDocument/2006/relationships/image" Target="../media/image29.png"/><Relationship Id="rId37" Type="http://schemas.openxmlformats.org/officeDocument/2006/relationships/slide" Target="slide7.xml"/><Relationship Id="rId40" Type="http://schemas.openxmlformats.org/officeDocument/2006/relationships/slide" Target="slide8.xml"/><Relationship Id="rId45" Type="http://schemas.microsoft.com/office/2007/relationships/hdphoto" Target="../media/hdphoto8.wdp"/><Relationship Id="rId53" Type="http://schemas.openxmlformats.org/officeDocument/2006/relationships/image" Target="../media/image39.jpeg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19" Type="http://schemas.microsoft.com/office/2007/relationships/hdphoto" Target="../media/hdphoto3.wdp"/><Relationship Id="rId31" Type="http://schemas.openxmlformats.org/officeDocument/2006/relationships/slide" Target="slide5.xml"/><Relationship Id="rId44" Type="http://schemas.openxmlformats.org/officeDocument/2006/relationships/image" Target="../media/image33.png"/><Relationship Id="rId52" Type="http://schemas.openxmlformats.org/officeDocument/2006/relationships/slide" Target="slide10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4.jpeg"/><Relationship Id="rId22" Type="http://schemas.openxmlformats.org/officeDocument/2006/relationships/image" Target="../media/image20.png"/><Relationship Id="rId27" Type="http://schemas.openxmlformats.org/officeDocument/2006/relationships/image" Target="../media/image25.gif"/><Relationship Id="rId30" Type="http://schemas.openxmlformats.org/officeDocument/2006/relationships/image" Target="../media/image28.gif"/><Relationship Id="rId35" Type="http://schemas.openxmlformats.org/officeDocument/2006/relationships/image" Target="../media/image30.png"/><Relationship Id="rId43" Type="http://schemas.openxmlformats.org/officeDocument/2006/relationships/slide" Target="slide9.xml"/><Relationship Id="rId48" Type="http://schemas.openxmlformats.org/officeDocument/2006/relationships/image" Target="../media/image36.png"/><Relationship Id="rId8" Type="http://schemas.openxmlformats.org/officeDocument/2006/relationships/audio" Target="../media/media5.mp3"/><Relationship Id="rId51" Type="http://schemas.openxmlformats.org/officeDocument/2006/relationships/image" Target="../media/image10.png"/><Relationship Id="rId3" Type="http://schemas.microsoft.com/office/2007/relationships/media" Target="../media/media3.mp3"/><Relationship Id="rId12" Type="http://schemas.openxmlformats.org/officeDocument/2006/relationships/audio" Target="../media/media7.mp3"/><Relationship Id="rId17" Type="http://schemas.microsoft.com/office/2007/relationships/hdphoto" Target="../media/hdphoto2.wdp"/><Relationship Id="rId25" Type="http://schemas.openxmlformats.org/officeDocument/2006/relationships/image" Target="../media/image23.gif"/><Relationship Id="rId33" Type="http://schemas.microsoft.com/office/2007/relationships/hdphoto" Target="../media/hdphoto4.wdp"/><Relationship Id="rId38" Type="http://schemas.openxmlformats.org/officeDocument/2006/relationships/image" Target="../media/image31.png"/><Relationship Id="rId46" Type="http://schemas.openxmlformats.org/officeDocument/2006/relationships/image" Target="../media/image34.png"/><Relationship Id="rId20" Type="http://schemas.openxmlformats.org/officeDocument/2006/relationships/image" Target="../media/image18.png"/><Relationship Id="rId41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microsoft.com/office/2007/relationships/hdphoto" Target="../media/hdphoto5.wdp"/><Relationship Id="rId4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9.wdp"/><Relationship Id="rId7" Type="http://schemas.openxmlformats.org/officeDocument/2006/relationships/slide" Target="slide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image" Target="../media/image42.wmf"/><Relationship Id="rId4" Type="http://schemas.openxmlformats.org/officeDocument/2006/relationships/image" Target="../media/image12.png"/><Relationship Id="rId9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46.wmf"/><Relationship Id="rId26" Type="http://schemas.openxmlformats.org/officeDocument/2006/relationships/image" Target="../media/image50.emf"/><Relationship Id="rId3" Type="http://schemas.microsoft.com/office/2007/relationships/hdphoto" Target="../media/hdphoto9.wdp"/><Relationship Id="rId21" Type="http://schemas.openxmlformats.org/officeDocument/2006/relationships/oleObject" Target="../embeddings/oleObject9.bin"/><Relationship Id="rId7" Type="http://schemas.openxmlformats.org/officeDocument/2006/relationships/slide" Target="slide4.xml"/><Relationship Id="rId12" Type="http://schemas.openxmlformats.org/officeDocument/2006/relationships/image" Target="../media/image44.wmf"/><Relationship Id="rId17" Type="http://schemas.openxmlformats.org/officeDocument/2006/relationships/oleObject" Target="../embeddings/oleObject7.bin"/><Relationship Id="rId25" Type="http://schemas.openxmlformats.org/officeDocument/2006/relationships/oleObject" Target="../embeddings/oleObject11.bin"/><Relationship Id="rId2" Type="http://schemas.openxmlformats.org/officeDocument/2006/relationships/image" Target="../media/image40.png"/><Relationship Id="rId16" Type="http://schemas.openxmlformats.org/officeDocument/2006/relationships/oleObject" Target="../embeddings/oleObject6.bin"/><Relationship Id="rId20" Type="http://schemas.openxmlformats.org/officeDocument/2006/relationships/image" Target="../media/image4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49.wmf"/><Relationship Id="rId5" Type="http://schemas.microsoft.com/office/2007/relationships/hdphoto" Target="../media/hdphoto1.wdp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10.bin"/><Relationship Id="rId28" Type="http://schemas.openxmlformats.org/officeDocument/2006/relationships/image" Target="../media/image51.wmf"/><Relationship Id="rId10" Type="http://schemas.openxmlformats.org/officeDocument/2006/relationships/image" Target="../media/image43.w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12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45.wmf"/><Relationship Id="rId22" Type="http://schemas.openxmlformats.org/officeDocument/2006/relationships/image" Target="../media/image48.emf"/><Relationship Id="rId27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9.wdp"/><Relationship Id="rId7" Type="http://schemas.openxmlformats.org/officeDocument/2006/relationships/slide" Target="slide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9.wdp"/><Relationship Id="rId7" Type="http://schemas.openxmlformats.org/officeDocument/2006/relationships/slide" Target="slide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9.wdp"/><Relationship Id="rId7" Type="http://schemas.openxmlformats.org/officeDocument/2006/relationships/slide" Target="slide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SỐ NGUYÊN</a:t>
            </a:r>
            <a:endParaRPr lang="en-US" sz="5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Phạm Vũ Lan Trang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UBND QUẬN LONG BIÊN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 GIA THIỀU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B98E32-985F-4125-9003-F7AB55E2A25F}"/>
              </a:ext>
            </a:extLst>
          </p:cNvPr>
          <p:cNvSpPr/>
          <p:nvPr/>
        </p:nvSpPr>
        <p:spPr>
          <a:xfrm>
            <a:off x="4209386" y="2012612"/>
            <a:ext cx="3655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39 - </a:t>
            </a:r>
            <a:r>
              <a:rPr lang="en-US" sz="40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WordArt 16">
            <a:extLst>
              <a:ext uri="{FF2B5EF4-FFF2-40B4-BE49-F238E27FC236}">
                <a16:creationId xmlns:a16="http://schemas.microsoft.com/office/drawing/2014/main" id="{D197C529-5F91-46E0-B106-26C6EC306E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0547" y="192756"/>
            <a:ext cx="60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 2: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668DD1-085F-4A75-9163-0BEC86B911F9}"/>
              </a:ext>
            </a:extLst>
          </p:cNvPr>
          <p:cNvSpPr/>
          <p:nvPr/>
        </p:nvSpPr>
        <p:spPr>
          <a:xfrm>
            <a:off x="3155978" y="33053"/>
            <a:ext cx="6479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sz="2800" b="1" cap="none" spc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NGUYÊN (tt)</a:t>
            </a:r>
            <a:endParaRPr lang="en-US" sz="2800" b="1" cap="none" spc="0" dirty="0">
              <a:ln w="9525">
                <a:solidFill>
                  <a:schemeClr val="accent6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53">
            <a:extLst>
              <a:ext uri="{FF2B5EF4-FFF2-40B4-BE49-F238E27FC236}">
                <a16:creationId xmlns:a16="http://schemas.microsoft.com/office/drawing/2014/main" id="{9B87F0AB-3AFD-408B-B625-083BCCAD2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967" y="-113652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FC0E52-EC07-4D84-9AA4-1ADC85CF79D7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3">
            <a:extLst>
              <a:ext uri="{FF2B5EF4-FFF2-40B4-BE49-F238E27FC236}">
                <a16:creationId xmlns:a16="http://schemas.microsoft.com/office/drawing/2014/main" id="{08F85679-27E2-4354-A97F-7B40F6045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097" y="421356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CBA23DE-8B76-40C4-8402-0CE5CD36E5CE}"/>
              </a:ext>
            </a:extLst>
          </p:cNvPr>
          <p:cNvSpPr txBox="1"/>
          <p:nvPr/>
        </p:nvSpPr>
        <p:spPr>
          <a:xfrm>
            <a:off x="503478" y="555452"/>
            <a:ext cx="6662287" cy="547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Số đối của một số nguyên</a:t>
            </a:r>
            <a:endParaRPr lang="en-US" sz="2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22" grpId="0"/>
      <p:bldP spid="22" grpId="1"/>
      <p:bldP spid="2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902" y="5002094"/>
            <a:ext cx="1510230" cy="180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WordArt 16">
            <a:extLst>
              <a:ext uri="{FF2B5EF4-FFF2-40B4-BE49-F238E27FC236}">
                <a16:creationId xmlns:a16="http://schemas.microsoft.com/office/drawing/2014/main" id="{D197C529-5F91-46E0-B106-26C6EC306E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0547" y="192756"/>
            <a:ext cx="60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 2: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668DD1-085F-4A75-9163-0BEC86B911F9}"/>
              </a:ext>
            </a:extLst>
          </p:cNvPr>
          <p:cNvSpPr/>
          <p:nvPr/>
        </p:nvSpPr>
        <p:spPr>
          <a:xfrm>
            <a:off x="3155978" y="33053"/>
            <a:ext cx="6479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sz="2800" b="1" cap="none" spc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NGUYÊN (tt)</a:t>
            </a:r>
            <a:endParaRPr lang="en-US" sz="2800" b="1" cap="none" spc="0" dirty="0">
              <a:ln w="9525">
                <a:solidFill>
                  <a:schemeClr val="accent6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FC0E52-EC07-4D84-9AA4-1ADC85CF79D7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3">
            <a:extLst>
              <a:ext uri="{FF2B5EF4-FFF2-40B4-BE49-F238E27FC236}">
                <a16:creationId xmlns:a16="http://schemas.microsoft.com/office/drawing/2014/main" id="{08F85679-27E2-4354-A97F-7B40F6045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06" y="3296801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CBA23DE-8B76-40C4-8402-0CE5CD36E5CE}"/>
              </a:ext>
            </a:extLst>
          </p:cNvPr>
          <p:cNvSpPr txBox="1"/>
          <p:nvPr/>
        </p:nvSpPr>
        <p:spPr>
          <a:xfrm>
            <a:off x="503478" y="555452"/>
            <a:ext cx="6662287" cy="547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Số đối của một số nguyên</a:t>
            </a:r>
            <a:endParaRPr lang="en-US" sz="2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5C98F5-86C3-44D2-90F3-A701F31F46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2401" t="39161" r="12864" b="27291"/>
          <a:stretch/>
        </p:blipFill>
        <p:spPr>
          <a:xfrm>
            <a:off x="1256472" y="1030340"/>
            <a:ext cx="10227476" cy="258125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AE503E1-540E-436B-AC77-CB67C1E5AA00}"/>
              </a:ext>
            </a:extLst>
          </p:cNvPr>
          <p:cNvSpPr txBox="1"/>
          <p:nvPr/>
        </p:nvSpPr>
        <p:spPr>
          <a:xfrm>
            <a:off x="1725798" y="3652463"/>
            <a:ext cx="8740403" cy="547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Điểm biểu diễn số 4 cách điểm gốc 0 là 4 đơn vị.</a:t>
            </a:r>
            <a:endParaRPr lang="en-US" sz="2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EBB7489-A18C-4FA2-8C1C-56067937C3CE}"/>
              </a:ext>
            </a:extLst>
          </p:cNvPr>
          <p:cNvSpPr txBox="1"/>
          <p:nvPr/>
        </p:nvSpPr>
        <p:spPr>
          <a:xfrm>
            <a:off x="602422" y="3443506"/>
            <a:ext cx="88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A6E11D5C-D77A-463F-95A7-F331C4970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5798" y="4154660"/>
            <a:ext cx="86966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Điểm biểu diễn số -4  cách điểm gốc 0 là 4 đơn vị. 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5">
            <a:extLst>
              <a:ext uri="{FF2B5EF4-FFF2-40B4-BE49-F238E27FC236}">
                <a16:creationId xmlns:a16="http://schemas.microsoft.com/office/drawing/2014/main" id="{5AF38FFB-F543-455A-A4C7-621435D78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5798" y="4662381"/>
            <a:ext cx="856992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-4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gốc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Flowchart: Alternate Process 57">
            <a:extLst>
              <a:ext uri="{FF2B5EF4-FFF2-40B4-BE49-F238E27FC236}">
                <a16:creationId xmlns:a16="http://schemas.microsoft.com/office/drawing/2014/main" id="{CADC0A72-7E71-458D-99EE-CF5CA3701945}"/>
              </a:ext>
            </a:extLst>
          </p:cNvPr>
          <p:cNvSpPr/>
          <p:nvPr/>
        </p:nvSpPr>
        <p:spPr>
          <a:xfrm>
            <a:off x="1571878" y="5576732"/>
            <a:ext cx="6300103" cy="1232818"/>
          </a:xfrm>
          <a:prstGeom prst="flowChartAlternateProcess">
            <a:avLst/>
          </a:prstGeom>
          <a:gradFill>
            <a:gsLst>
              <a:gs pos="0">
                <a:srgbClr val="FFFF00"/>
              </a:gs>
              <a:gs pos="41000">
                <a:schemeClr val="accent1">
                  <a:lumMod val="45000"/>
                  <a:lumOff val="55000"/>
                </a:schemeClr>
              </a:gs>
              <a:gs pos="100000">
                <a:srgbClr val="FF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-4 và 4 là hai số đối nhau do nằm về hai phía của 0 và cách đều gốc 0.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60" name="Rectangle 8">
            <a:extLst>
              <a:ext uri="{FF2B5EF4-FFF2-40B4-BE49-F238E27FC236}">
                <a16:creationId xmlns:a16="http://schemas.microsoft.com/office/drawing/2014/main" id="{01233452-BC64-49FC-A14F-88BF0E403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89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2" grpId="2"/>
      <p:bldP spid="52" grpId="0"/>
      <p:bldP spid="53" grpId="0"/>
      <p:bldP spid="16" grpId="0"/>
      <p:bldP spid="55" grpId="0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68" y="4971740"/>
            <a:ext cx="1510230" cy="180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WordArt 16">
            <a:extLst>
              <a:ext uri="{FF2B5EF4-FFF2-40B4-BE49-F238E27FC236}">
                <a16:creationId xmlns:a16="http://schemas.microsoft.com/office/drawing/2014/main" id="{D197C529-5F91-46E0-B106-26C6EC306E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2739" y="156659"/>
            <a:ext cx="936360" cy="3635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 2: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668DD1-085F-4A75-9163-0BEC86B911F9}"/>
              </a:ext>
            </a:extLst>
          </p:cNvPr>
          <p:cNvSpPr/>
          <p:nvPr/>
        </p:nvSpPr>
        <p:spPr>
          <a:xfrm>
            <a:off x="3155978" y="33053"/>
            <a:ext cx="6479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sz="2800" b="1" cap="none" spc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NGUYÊN (tt)</a:t>
            </a:r>
            <a:endParaRPr lang="en-US" sz="2800" b="1" cap="none" spc="0" dirty="0">
              <a:ln w="9525">
                <a:solidFill>
                  <a:schemeClr val="accent6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FC0E52-EC07-4D84-9AA4-1ADC85CF79D7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60" name="Rectangle 8">
            <a:extLst>
              <a:ext uri="{FF2B5EF4-FFF2-40B4-BE49-F238E27FC236}">
                <a16:creationId xmlns:a16="http://schemas.microsoft.com/office/drawing/2014/main" id="{01233452-BC64-49FC-A14F-88BF0E403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05F32961-069B-4936-B901-34B52F08BC43}"/>
              </a:ext>
            </a:extLst>
          </p:cNvPr>
          <p:cNvSpPr/>
          <p:nvPr/>
        </p:nvSpPr>
        <p:spPr>
          <a:xfrm>
            <a:off x="263192" y="3543077"/>
            <a:ext cx="2965853" cy="1807456"/>
          </a:xfrm>
          <a:prstGeom prst="cloudCallout">
            <a:avLst>
              <a:gd name="adj1" fmla="val 11955"/>
              <a:gd name="adj2" fmla="val 61697"/>
            </a:avLst>
          </a:prstGeom>
          <a:gradFill>
            <a:gsLst>
              <a:gs pos="0">
                <a:srgbClr val="FFFF00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Thế nào là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8EBA108A-8356-4CBD-AD62-A21A7D242ADD}"/>
              </a:ext>
            </a:extLst>
          </p:cNvPr>
          <p:cNvSpPr/>
          <p:nvPr/>
        </p:nvSpPr>
        <p:spPr>
          <a:xfrm>
            <a:off x="3456907" y="3959594"/>
            <a:ext cx="2850924" cy="1623417"/>
          </a:xfrm>
          <a:prstGeom prst="cloudCallout">
            <a:avLst>
              <a:gd name="adj1" fmla="val -31524"/>
              <a:gd name="adj2" fmla="val 62500"/>
            </a:avLst>
          </a:prstGeom>
          <a:gradFill>
            <a:gsLst>
              <a:gs pos="0">
                <a:srgbClr val="0066FF"/>
              </a:gs>
              <a:gs pos="100000">
                <a:srgbClr val="FF0066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Tìm số đối của 0?</a:t>
            </a:r>
            <a:endParaRPr lang="en-US" sz="2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CE00B-9883-48F5-9203-E6601CE9029F}"/>
              </a:ext>
            </a:extLst>
          </p:cNvPr>
          <p:cNvSpPr txBox="1"/>
          <p:nvPr/>
        </p:nvSpPr>
        <p:spPr>
          <a:xfrm>
            <a:off x="719128" y="732240"/>
            <a:ext cx="8561781" cy="1536767"/>
          </a:xfrm>
          <a:prstGeom prst="rect">
            <a:avLst/>
          </a:prstGeom>
          <a:solidFill>
            <a:srgbClr val="3CDFE6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gốc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gốc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8E5D19-9A9C-4D29-8EAE-78A512BFB4EC}"/>
              </a:ext>
            </a:extLst>
          </p:cNvPr>
          <p:cNvSpPr txBox="1"/>
          <p:nvPr/>
        </p:nvSpPr>
        <p:spPr>
          <a:xfrm>
            <a:off x="719128" y="2272685"/>
            <a:ext cx="7467600" cy="545727"/>
          </a:xfrm>
          <a:prstGeom prst="rect">
            <a:avLst/>
          </a:prstGeom>
          <a:solidFill>
            <a:srgbClr val="3CDFE6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2" name="Text Box 53">
            <a:extLst>
              <a:ext uri="{FF2B5EF4-FFF2-40B4-BE49-F238E27FC236}">
                <a16:creationId xmlns:a16="http://schemas.microsoft.com/office/drawing/2014/main" id="{8941F00A-5702-423A-B179-B160A7265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7" y="469877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pic>
        <p:nvPicPr>
          <p:cNvPr id="23" name="!!3">
            <a:extLst>
              <a:ext uri="{FF2B5EF4-FFF2-40B4-BE49-F238E27FC236}">
                <a16:creationId xmlns:a16="http://schemas.microsoft.com/office/drawing/2014/main" id="{3856A3E3-B6DB-44C5-BED3-DC86C1944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614" y="732240"/>
            <a:ext cx="1893854" cy="170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32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20" grpId="0" animBg="1"/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WordArt 16">
            <a:extLst>
              <a:ext uri="{FF2B5EF4-FFF2-40B4-BE49-F238E27FC236}">
                <a16:creationId xmlns:a16="http://schemas.microsoft.com/office/drawing/2014/main" id="{D197C529-5F91-46E0-B106-26C6EC306E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0547" y="192756"/>
            <a:ext cx="60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 2: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668DD1-085F-4A75-9163-0BEC86B911F9}"/>
              </a:ext>
            </a:extLst>
          </p:cNvPr>
          <p:cNvSpPr/>
          <p:nvPr/>
        </p:nvSpPr>
        <p:spPr>
          <a:xfrm>
            <a:off x="3155978" y="33053"/>
            <a:ext cx="6479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sz="2800" b="1" cap="none" spc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NGUYÊN (tt)</a:t>
            </a:r>
            <a:endParaRPr lang="en-US" sz="2800" b="1" cap="none" spc="0" dirty="0">
              <a:ln w="9525">
                <a:solidFill>
                  <a:schemeClr val="accent6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FC0E52-EC07-4D84-9AA4-1ADC85CF79D7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60" name="Rectangle 8">
            <a:extLst>
              <a:ext uri="{FF2B5EF4-FFF2-40B4-BE49-F238E27FC236}">
                <a16:creationId xmlns:a16="http://schemas.microsoft.com/office/drawing/2014/main" id="{01233452-BC64-49FC-A14F-88BF0E403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CE00B-9883-48F5-9203-E6601CE9029F}"/>
              </a:ext>
            </a:extLst>
          </p:cNvPr>
          <p:cNvSpPr txBox="1"/>
          <p:nvPr/>
        </p:nvSpPr>
        <p:spPr>
          <a:xfrm>
            <a:off x="719128" y="732240"/>
            <a:ext cx="8561781" cy="1536767"/>
          </a:xfrm>
          <a:prstGeom prst="rect">
            <a:avLst/>
          </a:prstGeom>
          <a:solidFill>
            <a:srgbClr val="3CDFE6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gốc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gốc</a:t>
            </a: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8E5D19-9A9C-4D29-8EAE-78A512BFB4EC}"/>
              </a:ext>
            </a:extLst>
          </p:cNvPr>
          <p:cNvSpPr txBox="1"/>
          <p:nvPr/>
        </p:nvSpPr>
        <p:spPr>
          <a:xfrm>
            <a:off x="719128" y="2272685"/>
            <a:ext cx="7467600" cy="545727"/>
          </a:xfrm>
          <a:prstGeom prst="rect">
            <a:avLst/>
          </a:prstGeom>
          <a:solidFill>
            <a:srgbClr val="3CDFE6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2" name="Text Box 53">
            <a:extLst>
              <a:ext uri="{FF2B5EF4-FFF2-40B4-BE49-F238E27FC236}">
                <a16:creationId xmlns:a16="http://schemas.microsoft.com/office/drawing/2014/main" id="{8941F00A-5702-423A-B179-B160A7265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7" y="469877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pic>
        <p:nvPicPr>
          <p:cNvPr id="23" name="!!3">
            <a:extLst>
              <a:ext uri="{FF2B5EF4-FFF2-40B4-BE49-F238E27FC236}">
                <a16:creationId xmlns:a16="http://schemas.microsoft.com/office/drawing/2014/main" id="{3856A3E3-B6DB-44C5-BED3-DC86C1944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614" y="732240"/>
            <a:ext cx="1893854" cy="17044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67EB36C-8AD0-4A17-A66E-239929D29A56}"/>
              </a:ext>
            </a:extLst>
          </p:cNvPr>
          <p:cNvSpPr txBox="1"/>
          <p:nvPr/>
        </p:nvSpPr>
        <p:spPr>
          <a:xfrm>
            <a:off x="697662" y="2883754"/>
            <a:ext cx="3053207" cy="547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(SGK) 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6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F84E7A-463E-4DA7-A2C5-21F2419A6543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 Box 53">
            <a:extLst>
              <a:ext uri="{FF2B5EF4-FFF2-40B4-BE49-F238E27FC236}">
                <a16:creationId xmlns:a16="http://schemas.microsoft.com/office/drawing/2014/main" id="{B1E6BC26-9E13-42CD-A0BE-4CB61330E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333" y="1147482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068AA3-5ED1-4496-AFBF-F7E57905EAE9}"/>
              </a:ext>
            </a:extLst>
          </p:cNvPr>
          <p:cNvSpPr txBox="1"/>
          <p:nvPr/>
        </p:nvSpPr>
        <p:spPr>
          <a:xfrm>
            <a:off x="1410395" y="1329922"/>
            <a:ext cx="88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1D59F9-1CF9-414A-B2F4-1A92565C4AE8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4EF795-502F-426D-BFB8-DCC6C8334CE9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BA467AE-DCA4-43DF-9535-6D96FCB7BC21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ED9956-EF96-436C-802A-315A65905E28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BD2216E-D45B-4D6B-B0F5-704DAF739B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17BB7A-8A04-48D8-AC6E-13D0B2D80662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B5E8E91-FC17-4742-881D-97A8FCD15FA8}"/>
              </a:ext>
            </a:extLst>
          </p:cNvPr>
          <p:cNvSpPr txBox="1"/>
          <p:nvPr/>
        </p:nvSpPr>
        <p:spPr>
          <a:xfrm>
            <a:off x="1650015" y="670051"/>
            <a:ext cx="101444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4: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-15, -18, 0, 12.</a:t>
            </a:r>
            <a:endParaRPr lang="en-US" sz="2800" dirty="0"/>
          </a:p>
        </p:txBody>
      </p:sp>
      <p:sp>
        <p:nvSpPr>
          <p:cNvPr id="28" name="WordArt 16">
            <a:extLst>
              <a:ext uri="{FF2B5EF4-FFF2-40B4-BE49-F238E27FC236}">
                <a16:creationId xmlns:a16="http://schemas.microsoft.com/office/drawing/2014/main" id="{B3CCB285-780C-49A9-A6A3-13B6174262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0547" y="192756"/>
            <a:ext cx="60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 2: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852A255-980F-423F-9001-6AED5AB4CB12}"/>
              </a:ext>
            </a:extLst>
          </p:cNvPr>
          <p:cNvSpPr/>
          <p:nvPr/>
        </p:nvSpPr>
        <p:spPr>
          <a:xfrm>
            <a:off x="3155978" y="33053"/>
            <a:ext cx="6479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sz="2800" b="1" cap="none" spc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NGUYÊN (tt)</a:t>
            </a:r>
            <a:endParaRPr lang="en-US" sz="2800" b="1" cap="none" spc="0" dirty="0">
              <a:ln w="9525">
                <a:solidFill>
                  <a:schemeClr val="accent6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57FEEC-82BB-4DBA-953C-C6416C4E46EF}"/>
              </a:ext>
            </a:extLst>
          </p:cNvPr>
          <p:cNvSpPr txBox="1"/>
          <p:nvPr/>
        </p:nvSpPr>
        <p:spPr>
          <a:xfrm>
            <a:off x="1151942" y="1943851"/>
            <a:ext cx="101444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-15, -18, 0, 12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lượt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15, 18, 0, -12.</a:t>
            </a:r>
            <a:endParaRPr lang="en-US" sz="2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3C3B6D-C2B5-405B-8C8C-81B21C83E6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09" t="59513" r="23860" b="35809"/>
          <a:stretch/>
        </p:blipFill>
        <p:spPr>
          <a:xfrm>
            <a:off x="395017" y="2461114"/>
            <a:ext cx="654050" cy="654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4FB1DD-5200-4672-9043-2358029D2334}"/>
              </a:ext>
            </a:extLst>
          </p:cNvPr>
          <p:cNvSpPr txBox="1"/>
          <p:nvPr/>
        </p:nvSpPr>
        <p:spPr>
          <a:xfrm>
            <a:off x="1005163" y="2694624"/>
            <a:ext cx="10181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A9A468-AF3A-43C7-A207-8685D9327C57}"/>
              </a:ext>
            </a:extLst>
          </p:cNvPr>
          <p:cNvSpPr txBox="1"/>
          <p:nvPr/>
        </p:nvSpPr>
        <p:spPr>
          <a:xfrm>
            <a:off x="897104" y="3678198"/>
            <a:ext cx="88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53">
            <a:extLst>
              <a:ext uri="{FF2B5EF4-FFF2-40B4-BE49-F238E27FC236}">
                <a16:creationId xmlns:a16="http://schemas.microsoft.com/office/drawing/2014/main" id="{07727D20-6422-48CF-839D-0E469C63A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12" y="3531493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BFEF01-EFEA-4E15-B5F2-3E05D210B1CB}"/>
              </a:ext>
            </a:extLst>
          </p:cNvPr>
          <p:cNvSpPr txBox="1"/>
          <p:nvPr/>
        </p:nvSpPr>
        <p:spPr>
          <a:xfrm>
            <a:off x="1982551" y="3694327"/>
            <a:ext cx="5401463" cy="547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-3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D3FEF8-D72D-4E68-B187-496188A25C03}"/>
              </a:ext>
            </a:extLst>
          </p:cNvPr>
          <p:cNvSpPr txBox="1"/>
          <p:nvPr/>
        </p:nvSpPr>
        <p:spPr>
          <a:xfrm>
            <a:off x="1982551" y="4253684"/>
            <a:ext cx="6840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-4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7442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6" grpId="0"/>
      <p:bldP spid="33" grpId="0"/>
      <p:bldP spid="2" grpId="0"/>
      <p:bldP spid="20" grpId="0"/>
      <p:bldP spid="21" grpId="0"/>
      <p:bldP spid="21" grpId="1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WordArt 16">
            <a:extLst>
              <a:ext uri="{FF2B5EF4-FFF2-40B4-BE49-F238E27FC236}">
                <a16:creationId xmlns:a16="http://schemas.microsoft.com/office/drawing/2014/main" id="{D197C529-5F91-46E0-B106-26C6EC306E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0547" y="192756"/>
            <a:ext cx="60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 2: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668DD1-085F-4A75-9163-0BEC86B911F9}"/>
              </a:ext>
            </a:extLst>
          </p:cNvPr>
          <p:cNvSpPr/>
          <p:nvPr/>
        </p:nvSpPr>
        <p:spPr>
          <a:xfrm>
            <a:off x="3155978" y="33053"/>
            <a:ext cx="6479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sz="2800" b="1" cap="none" spc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NGUYÊN (tt)</a:t>
            </a:r>
            <a:endParaRPr lang="en-US" sz="2800" b="1" cap="none" spc="0" dirty="0">
              <a:ln w="9525">
                <a:solidFill>
                  <a:schemeClr val="accent6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FC0E52-EC07-4D84-9AA4-1ADC85CF79D7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3">
            <a:extLst>
              <a:ext uri="{FF2B5EF4-FFF2-40B4-BE49-F238E27FC236}">
                <a16:creationId xmlns:a16="http://schemas.microsoft.com/office/drawing/2014/main" id="{08F85679-27E2-4354-A97F-7B40F6045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638" y="421356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B46D306-364D-4065-A259-912173D8454E}"/>
              </a:ext>
            </a:extLst>
          </p:cNvPr>
          <p:cNvSpPr txBox="1"/>
          <p:nvPr/>
        </p:nvSpPr>
        <p:spPr>
          <a:xfrm>
            <a:off x="435462" y="536789"/>
            <a:ext cx="7464668" cy="547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77900" algn="l"/>
              </a:tabLst>
            </a:pPr>
            <a:r>
              <a:rPr lang="vi-VN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fr-FR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01C1A5-3EB2-4818-B1E6-CC0F0B70157C}"/>
              </a:ext>
            </a:extLst>
          </p:cNvPr>
          <p:cNvSpPr txBox="1"/>
          <p:nvPr/>
        </p:nvSpPr>
        <p:spPr>
          <a:xfrm>
            <a:off x="567412" y="933318"/>
            <a:ext cx="7472596" cy="547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77900" algn="l"/>
              </a:tabLst>
            </a:pPr>
            <a:r>
              <a:rPr lang="vi-VN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4.1: 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0C6930-F2FE-40AE-879D-5B003D4126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9664" t="33198" r="9567" b="24220"/>
          <a:stretch/>
        </p:blipFill>
        <p:spPr>
          <a:xfrm>
            <a:off x="77730" y="1436509"/>
            <a:ext cx="11222786" cy="33282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5BA127C-6424-45F1-8EEE-86CDF4678663}"/>
              </a:ext>
            </a:extLst>
          </p:cNvPr>
          <p:cNvSpPr txBox="1"/>
          <p:nvPr/>
        </p:nvSpPr>
        <p:spPr>
          <a:xfrm>
            <a:off x="1251472" y="5126406"/>
            <a:ext cx="98473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ngang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-3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AA31D7-85D2-46A8-95E5-95ECA6D5D156}"/>
              </a:ext>
            </a:extLst>
          </p:cNvPr>
          <p:cNvSpPr txBox="1"/>
          <p:nvPr/>
        </p:nvSpPr>
        <p:spPr>
          <a:xfrm>
            <a:off x="1253666" y="5649626"/>
            <a:ext cx="9812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-2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phía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1. 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68715E-1147-4275-9425-36D6D5A29717}"/>
              </a:ext>
            </a:extLst>
          </p:cNvPr>
          <p:cNvSpPr txBox="1"/>
          <p:nvPr/>
        </p:nvSpPr>
        <p:spPr>
          <a:xfrm>
            <a:off x="702134" y="4829208"/>
            <a:ext cx="88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53">
            <a:extLst>
              <a:ext uri="{FF2B5EF4-FFF2-40B4-BE49-F238E27FC236}">
                <a16:creationId xmlns:a16="http://schemas.microsoft.com/office/drawing/2014/main" id="{7E607DA8-6F4A-4B5F-AEDF-781A1AF00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56" y="4609605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705943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2" grpId="2"/>
      <p:bldP spid="19" grpId="0"/>
      <p:bldP spid="20" grpId="0"/>
      <p:bldP spid="25" grpId="0"/>
      <p:bldP spid="27" grpId="0"/>
      <p:bldP spid="29" grpId="0"/>
      <p:bldP spid="30" grpId="0"/>
      <p:bldP spid="3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F84E7A-463E-4DA7-A2C5-21F2419A6543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48FEE740-E718-4346-88B4-D715E9D7A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5FB62A3-0888-40EA-A86D-1E94A95007F7}"/>
              </a:ext>
            </a:extLst>
          </p:cNvPr>
          <p:cNvGrpSpPr/>
          <p:nvPr/>
        </p:nvGrpSpPr>
        <p:grpSpPr>
          <a:xfrm>
            <a:off x="5389767" y="1089442"/>
            <a:ext cx="3987169" cy="411148"/>
            <a:chOff x="5255648" y="1225274"/>
            <a:chExt cx="3987169" cy="411148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EA7BC68-D122-490F-A39F-6FC0E0738F5B}"/>
                </a:ext>
              </a:extLst>
            </p:cNvPr>
            <p:cNvCxnSpPr>
              <a:cxnSpLocks/>
            </p:cNvCxnSpPr>
            <p:nvPr/>
          </p:nvCxnSpPr>
          <p:spPr>
            <a:xfrm>
              <a:off x="5319148" y="1292585"/>
              <a:ext cx="3923669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1AEE8B-EC20-438E-912F-14465686EF84}"/>
                </a:ext>
              </a:extLst>
            </p:cNvPr>
            <p:cNvCxnSpPr>
              <a:cxnSpLocks/>
            </p:cNvCxnSpPr>
            <p:nvPr/>
          </p:nvCxnSpPr>
          <p:spPr>
            <a:xfrm>
              <a:off x="5319148" y="1236755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B6342C1-603E-455E-B537-B841D63570B6}"/>
                </a:ext>
              </a:extLst>
            </p:cNvPr>
            <p:cNvCxnSpPr>
              <a:cxnSpLocks/>
            </p:cNvCxnSpPr>
            <p:nvPr/>
          </p:nvCxnSpPr>
          <p:spPr>
            <a:xfrm>
              <a:off x="5998598" y="1236806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3E15691-7840-4D23-8549-24C88C7251AB}"/>
                </a:ext>
              </a:extLst>
            </p:cNvPr>
            <p:cNvCxnSpPr>
              <a:cxnSpLocks/>
            </p:cNvCxnSpPr>
            <p:nvPr/>
          </p:nvCxnSpPr>
          <p:spPr>
            <a:xfrm>
              <a:off x="6678048" y="1225274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74AAE88-B37E-4F0A-BB74-6A87A443BF9E}"/>
                </a:ext>
              </a:extLst>
            </p:cNvPr>
            <p:cNvCxnSpPr>
              <a:cxnSpLocks/>
            </p:cNvCxnSpPr>
            <p:nvPr/>
          </p:nvCxnSpPr>
          <p:spPr>
            <a:xfrm>
              <a:off x="7344798" y="1225274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20D0DC1-586B-4674-8051-DFFEAECA4093}"/>
                </a:ext>
              </a:extLst>
            </p:cNvPr>
            <p:cNvCxnSpPr>
              <a:cxnSpLocks/>
            </p:cNvCxnSpPr>
            <p:nvPr/>
          </p:nvCxnSpPr>
          <p:spPr>
            <a:xfrm>
              <a:off x="8005198" y="1229135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A317C31-7EA5-4805-8297-54BD1E8FEEDF}"/>
                </a:ext>
              </a:extLst>
            </p:cNvPr>
            <p:cNvCxnSpPr>
              <a:cxnSpLocks/>
            </p:cNvCxnSpPr>
            <p:nvPr/>
          </p:nvCxnSpPr>
          <p:spPr>
            <a:xfrm>
              <a:off x="8621148" y="1236806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152A15-DDF2-4966-BBE9-CCFC42D7928E}"/>
                </a:ext>
              </a:extLst>
            </p:cNvPr>
            <p:cNvSpPr txBox="1"/>
            <p:nvPr/>
          </p:nvSpPr>
          <p:spPr>
            <a:xfrm>
              <a:off x="5255648" y="1339574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2D4B793-3C33-4059-9C05-CBC4C78AAC92}"/>
                </a:ext>
              </a:extLst>
            </p:cNvPr>
            <p:cNvSpPr txBox="1"/>
            <p:nvPr/>
          </p:nvSpPr>
          <p:spPr>
            <a:xfrm>
              <a:off x="5962561" y="1336444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FD67B3F-88A5-4466-B0C0-199ABC167F32}"/>
                </a:ext>
              </a:extLst>
            </p:cNvPr>
            <p:cNvSpPr txBox="1"/>
            <p:nvPr/>
          </p:nvSpPr>
          <p:spPr>
            <a:xfrm>
              <a:off x="6602092" y="1349898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6AE463-46DF-439A-A018-B656DC8901CC}"/>
                </a:ext>
              </a:extLst>
            </p:cNvPr>
            <p:cNvSpPr txBox="1"/>
            <p:nvPr/>
          </p:nvSpPr>
          <p:spPr>
            <a:xfrm>
              <a:off x="7274703" y="1349898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260E331-7756-4900-A694-845716A80D61}"/>
                </a:ext>
              </a:extLst>
            </p:cNvPr>
            <p:cNvSpPr txBox="1"/>
            <p:nvPr/>
          </p:nvSpPr>
          <p:spPr>
            <a:xfrm>
              <a:off x="7960748" y="1359423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272F790-921A-4C90-BA43-58842F93FF95}"/>
                </a:ext>
              </a:extLst>
            </p:cNvPr>
            <p:cNvSpPr txBox="1"/>
            <p:nvPr/>
          </p:nvSpPr>
          <p:spPr>
            <a:xfrm>
              <a:off x="8560906" y="1359423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475D6F7-BF1B-4CD4-A024-2ED7684CB1A1}"/>
              </a:ext>
            </a:extLst>
          </p:cNvPr>
          <p:cNvSpPr/>
          <p:nvPr/>
        </p:nvSpPr>
        <p:spPr>
          <a:xfrm>
            <a:off x="166203" y="846472"/>
            <a:ext cx="2364827" cy="981922"/>
          </a:xfrm>
          <a:prstGeom prst="wedgeEllipseCallout">
            <a:avLst>
              <a:gd name="adj1" fmla="val -36656"/>
              <a:gd name="adj2" fmla="val 7302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CDFA95C-FEFD-4E4B-B903-3552E3C70A57}"/>
              </a:ext>
            </a:extLst>
          </p:cNvPr>
          <p:cNvSpPr/>
          <p:nvPr/>
        </p:nvSpPr>
        <p:spPr>
          <a:xfrm>
            <a:off x="2642861" y="1767324"/>
            <a:ext cx="3251023" cy="1439298"/>
          </a:xfrm>
          <a:prstGeom prst="wedgeRoundRectCallout">
            <a:avLst>
              <a:gd name="adj1" fmla="val -11168"/>
              <a:gd name="adj2" fmla="val 14138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5?</a:t>
            </a: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9D1C27E4-69FE-4A5C-A4AF-D08131655822}"/>
              </a:ext>
            </a:extLst>
          </p:cNvPr>
          <p:cNvSpPr/>
          <p:nvPr/>
        </p:nvSpPr>
        <p:spPr>
          <a:xfrm>
            <a:off x="5897463" y="2902226"/>
            <a:ext cx="3923669" cy="1958593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BD01797-7BD1-46C5-8D4F-9E0CACC2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769" t="51860" r="44755" b="39533"/>
          <a:stretch/>
        </p:blipFill>
        <p:spPr>
          <a:xfrm>
            <a:off x="856327" y="4734444"/>
            <a:ext cx="4447211" cy="590325"/>
          </a:xfrm>
          <a:prstGeom prst="rect">
            <a:avLst/>
          </a:prstGeom>
        </p:spPr>
      </p:pic>
      <p:sp>
        <p:nvSpPr>
          <p:cNvPr id="27" name="WordArt 16">
            <a:extLst>
              <a:ext uri="{FF2B5EF4-FFF2-40B4-BE49-F238E27FC236}">
                <a16:creationId xmlns:a16="http://schemas.microsoft.com/office/drawing/2014/main" id="{680AC94D-0ACC-42CF-BEB4-C4B63BD1B2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0547" y="192756"/>
            <a:ext cx="60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 2: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126042-AB9E-4C4A-AA67-EFA8A022349E}"/>
              </a:ext>
            </a:extLst>
          </p:cNvPr>
          <p:cNvSpPr/>
          <p:nvPr/>
        </p:nvSpPr>
        <p:spPr>
          <a:xfrm>
            <a:off x="3155978" y="33053"/>
            <a:ext cx="6479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sz="2800" b="1" cap="none" spc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NGUYÊN (tt)</a:t>
            </a:r>
            <a:endParaRPr lang="en-US" sz="2800" b="1" cap="none" spc="0" dirty="0">
              <a:ln w="9525">
                <a:solidFill>
                  <a:schemeClr val="accent6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74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3616EB-BEDE-4A8E-AF6E-A7D83EA947F1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909" y="860982"/>
            <a:ext cx="1893854" cy="170446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 Box 53">
            <a:extLst>
              <a:ext uri="{FF2B5EF4-FFF2-40B4-BE49-F238E27FC236}">
                <a16:creationId xmlns:a16="http://schemas.microsoft.com/office/drawing/2014/main" id="{9E3D4E7B-874F-4930-8928-E0DD24BA2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9360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9C5D481-7A01-4349-A7B8-07118FFBEAFF}"/>
              </a:ext>
            </a:extLst>
          </p:cNvPr>
          <p:cNvSpPr txBox="1"/>
          <p:nvPr/>
        </p:nvSpPr>
        <p:spPr>
          <a:xfrm>
            <a:off x="551710" y="1954796"/>
            <a:ext cx="8740115" cy="954107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ngang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b. </a:t>
            </a:r>
            <a:endParaRPr lang="en-US" sz="28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86033D7-5F43-43CF-A731-040E410D3E50}"/>
              </a:ext>
            </a:extLst>
          </p:cNvPr>
          <p:cNvSpPr txBox="1"/>
          <p:nvPr/>
        </p:nvSpPr>
        <p:spPr>
          <a:xfrm>
            <a:off x="551710" y="2914144"/>
            <a:ext cx="8746854" cy="954107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phía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b. </a:t>
            </a:r>
            <a:endParaRPr lang="en-US" sz="2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998568-6D86-44A5-90C7-E69E5B21E673}"/>
              </a:ext>
            </a:extLst>
          </p:cNvPr>
          <p:cNvSpPr txBox="1"/>
          <p:nvPr/>
        </p:nvSpPr>
        <p:spPr>
          <a:xfrm>
            <a:off x="551709" y="3872155"/>
            <a:ext cx="8740115" cy="52322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 ta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&lt; b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 &gt; a.</a:t>
            </a:r>
            <a:endParaRPr lang="en-US" sz="2800" dirty="0"/>
          </a:p>
        </p:txBody>
      </p:sp>
      <p:sp>
        <p:nvSpPr>
          <p:cNvPr id="19" name="WordArt 16">
            <a:extLst>
              <a:ext uri="{FF2B5EF4-FFF2-40B4-BE49-F238E27FC236}">
                <a16:creationId xmlns:a16="http://schemas.microsoft.com/office/drawing/2014/main" id="{6F5A8708-25D6-4A85-8F50-9D6A71BE83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0547" y="192756"/>
            <a:ext cx="60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 2: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07DAC5-8E2E-4840-91BD-F4574FD7A058}"/>
              </a:ext>
            </a:extLst>
          </p:cNvPr>
          <p:cNvSpPr/>
          <p:nvPr/>
        </p:nvSpPr>
        <p:spPr>
          <a:xfrm>
            <a:off x="3155978" y="33053"/>
            <a:ext cx="6479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sz="2800" b="1" cap="none" spc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NGUYÊN (tt)</a:t>
            </a:r>
            <a:endParaRPr lang="en-US" sz="2800" b="1" cap="none" spc="0" dirty="0">
              <a:ln w="9525">
                <a:solidFill>
                  <a:schemeClr val="accent6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10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58" grpId="0" animBg="1"/>
      <p:bldP spid="63" grpId="0" animBg="1"/>
      <p:bldP spid="6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F84E7A-463E-4DA7-A2C5-21F2419A6543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3B437F-47AB-4866-A9F2-D8257C49B7B0}"/>
              </a:ext>
            </a:extLst>
          </p:cNvPr>
          <p:cNvSpPr txBox="1"/>
          <p:nvPr/>
        </p:nvSpPr>
        <p:spPr>
          <a:xfrm>
            <a:off x="816275" y="2243403"/>
            <a:ext cx="88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53">
            <a:extLst>
              <a:ext uri="{FF2B5EF4-FFF2-40B4-BE49-F238E27FC236}">
                <a16:creationId xmlns:a16="http://schemas.microsoft.com/office/drawing/2014/main" id="{37C42DC3-BC1E-4CCC-AAEE-90808381E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83" y="2096698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32" name="WordArt 16">
            <a:extLst>
              <a:ext uri="{FF2B5EF4-FFF2-40B4-BE49-F238E27FC236}">
                <a16:creationId xmlns:a16="http://schemas.microsoft.com/office/drawing/2014/main" id="{C8DA7FD4-98C1-4044-B814-8F1B3F8C7E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0547" y="192756"/>
            <a:ext cx="60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 2: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5BEC18E-480B-4BA4-B588-31B004871B8A}"/>
              </a:ext>
            </a:extLst>
          </p:cNvPr>
          <p:cNvSpPr/>
          <p:nvPr/>
        </p:nvSpPr>
        <p:spPr>
          <a:xfrm>
            <a:off x="3155978" y="33053"/>
            <a:ext cx="6479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sz="2800" b="1" cap="none" spc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NGUYÊN (tt)</a:t>
            </a:r>
            <a:endParaRPr lang="en-US" sz="2800" b="1" cap="none" spc="0" dirty="0">
              <a:ln w="9525">
                <a:solidFill>
                  <a:schemeClr val="accent6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9EEEEE-259F-4F5E-BEED-6D5E86B32AF5}"/>
              </a:ext>
            </a:extLst>
          </p:cNvPr>
          <p:cNvSpPr txBox="1"/>
          <p:nvPr/>
        </p:nvSpPr>
        <p:spPr>
          <a:xfrm>
            <a:off x="1506214" y="790947"/>
            <a:ext cx="9564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-2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0;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69CFB-2FAE-4BD9-AAF5-190BC8DBE5C0}"/>
              </a:ext>
            </a:extLst>
          </p:cNvPr>
          <p:cNvSpPr txBox="1"/>
          <p:nvPr/>
        </p:nvSpPr>
        <p:spPr>
          <a:xfrm>
            <a:off x="1855742" y="3000666"/>
            <a:ext cx="8367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-2 &lt;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283E77-7D72-4C31-BE72-39B30CA4767D}"/>
              </a:ext>
            </a:extLst>
          </p:cNvPr>
          <p:cNvSpPr txBox="1"/>
          <p:nvPr/>
        </p:nvSpPr>
        <p:spPr>
          <a:xfrm>
            <a:off x="1855741" y="3561212"/>
            <a:ext cx="8367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&gt; 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74BB37-4CB7-4391-A6A7-5B7435E38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9057" t="50669" r="42459" b="41282"/>
          <a:stretch/>
        </p:blipFill>
        <p:spPr>
          <a:xfrm>
            <a:off x="2379159" y="2406064"/>
            <a:ext cx="4691923" cy="55201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E71AE1F-5025-40F3-AC44-22139331F9FA}"/>
              </a:ext>
            </a:extLst>
          </p:cNvPr>
          <p:cNvSpPr/>
          <p:nvPr/>
        </p:nvSpPr>
        <p:spPr>
          <a:xfrm>
            <a:off x="1636510" y="4205329"/>
            <a:ext cx="7142672" cy="12255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FAC9D2-577B-4A86-9BFF-40F43BD456D3}"/>
              </a:ext>
            </a:extLst>
          </p:cNvPr>
          <p:cNvSpPr txBox="1"/>
          <p:nvPr/>
        </p:nvSpPr>
        <p:spPr>
          <a:xfrm>
            <a:off x="889933" y="5736566"/>
            <a:ext cx="2664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(SGK)</a:t>
            </a:r>
          </a:p>
        </p:txBody>
      </p:sp>
      <p:sp>
        <p:nvSpPr>
          <p:cNvPr id="43" name="Text Box 53">
            <a:extLst>
              <a:ext uri="{FF2B5EF4-FFF2-40B4-BE49-F238E27FC236}">
                <a16:creationId xmlns:a16="http://schemas.microsoft.com/office/drawing/2014/main" id="{1F73EBF0-8C28-48B3-926B-C042D615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94" y="5663211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A3E26C-E118-46A6-9307-17C741807D26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8D0FC45-FF25-4D0A-B069-48D2A87BCDF4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E0D0C28-2A61-4111-A249-358B70B613D7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B0071D7-4F38-438A-89DF-A6CB86EF94D1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78FF3D6-8090-4719-8AD9-A97A9E03C792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8AE0EFC-F779-4157-809D-301563B4F8DF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0222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2" grpId="0"/>
      <p:bldP spid="42" grpId="1"/>
      <p:bldP spid="42" grpId="2"/>
      <p:bldP spid="8" grpId="0"/>
      <p:bldP spid="36" grpId="0"/>
      <p:bldP spid="19" grpId="0" animBg="1"/>
      <p:bldP spid="26" grpId="0"/>
      <p:bldP spid="43" grpId="0"/>
      <p:bldP spid="4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F84E7A-463E-4DA7-A2C5-21F2419A6543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3B437F-47AB-4866-A9F2-D8257C49B7B0}"/>
              </a:ext>
            </a:extLst>
          </p:cNvPr>
          <p:cNvSpPr txBox="1"/>
          <p:nvPr/>
        </p:nvSpPr>
        <p:spPr>
          <a:xfrm>
            <a:off x="1603720" y="3710397"/>
            <a:ext cx="88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53">
            <a:extLst>
              <a:ext uri="{FF2B5EF4-FFF2-40B4-BE49-F238E27FC236}">
                <a16:creationId xmlns:a16="http://schemas.microsoft.com/office/drawing/2014/main" id="{37C42DC3-BC1E-4CCC-AAEE-90808381E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328" y="3563692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32" name="WordArt 16">
            <a:extLst>
              <a:ext uri="{FF2B5EF4-FFF2-40B4-BE49-F238E27FC236}">
                <a16:creationId xmlns:a16="http://schemas.microsoft.com/office/drawing/2014/main" id="{C8DA7FD4-98C1-4044-B814-8F1B3F8C7E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0547" y="192756"/>
            <a:ext cx="60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 2: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5BEC18E-480B-4BA4-B588-31B004871B8A}"/>
              </a:ext>
            </a:extLst>
          </p:cNvPr>
          <p:cNvSpPr/>
          <p:nvPr/>
        </p:nvSpPr>
        <p:spPr>
          <a:xfrm>
            <a:off x="3155978" y="33053"/>
            <a:ext cx="6479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sz="2800" b="1" cap="none" spc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NGUYÊN (tt)</a:t>
            </a:r>
            <a:endParaRPr lang="en-US" sz="2800" b="1" cap="none" spc="0" dirty="0">
              <a:ln w="9525">
                <a:solidFill>
                  <a:schemeClr val="accent6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69CFB-2FAE-4BD9-AAF5-190BC8DBE5C0}"/>
              </a:ext>
            </a:extLst>
          </p:cNvPr>
          <p:cNvSpPr txBox="1"/>
          <p:nvPr/>
        </p:nvSpPr>
        <p:spPr>
          <a:xfrm>
            <a:off x="2471669" y="3853980"/>
            <a:ext cx="8367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 &lt; b, b &lt; c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 &lt; c.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E71AE1F-5025-40F3-AC44-22139331F9FA}"/>
              </a:ext>
            </a:extLst>
          </p:cNvPr>
          <p:cNvSpPr/>
          <p:nvPr/>
        </p:nvSpPr>
        <p:spPr>
          <a:xfrm>
            <a:off x="2615354" y="4605341"/>
            <a:ext cx="7142672" cy="1225514"/>
          </a:xfrm>
          <a:prstGeom prst="roundRect">
            <a:avLst/>
          </a:prstGeom>
          <a:solidFill>
            <a:srgbClr val="CC99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 &lt;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 &lt; c.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FAC9D2-577B-4A86-9BFF-40F43BD456D3}"/>
              </a:ext>
            </a:extLst>
          </p:cNvPr>
          <p:cNvSpPr txBox="1"/>
          <p:nvPr/>
        </p:nvSpPr>
        <p:spPr>
          <a:xfrm>
            <a:off x="1806616" y="6060622"/>
            <a:ext cx="2664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(SGK)</a:t>
            </a:r>
          </a:p>
        </p:txBody>
      </p:sp>
      <p:sp>
        <p:nvSpPr>
          <p:cNvPr id="43" name="Text Box 53">
            <a:extLst>
              <a:ext uri="{FF2B5EF4-FFF2-40B4-BE49-F238E27FC236}">
                <a16:creationId xmlns:a16="http://schemas.microsoft.com/office/drawing/2014/main" id="{1F73EBF0-8C28-48B3-926B-C042D615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771" y="5821579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D73A91-5909-42B7-ADCE-6F19A3C25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637" t="58933" r="40075" b="11655"/>
          <a:stretch/>
        </p:blipFill>
        <p:spPr>
          <a:xfrm>
            <a:off x="1853818" y="643913"/>
            <a:ext cx="9155814" cy="29534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47C809-7230-4691-AFB9-525DC9EAB350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78EBE6-2FBE-4B3E-8101-66FBFAE869F2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CD914AC-B770-48B9-B5FC-3549A0387C8B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71ECCAC-9E1D-4325-B4E0-5FC48C7CE19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C38DBC9-BD87-428A-8B8C-AA8E465FE648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CB51818-309C-4FBB-9DE8-A318DDCE44D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29025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2" grpId="0"/>
      <p:bldP spid="42" grpId="1"/>
      <p:bldP spid="42" grpId="2"/>
      <p:bldP spid="8" grpId="0"/>
      <p:bldP spid="19" grpId="0" animBg="1"/>
      <p:bldP spid="26" grpId="0"/>
      <p:bldP spid="43" grpId="0"/>
      <p:bldP spid="4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75423" y="624112"/>
            <a:ext cx="7701147" cy="923330"/>
          </a:xfrm>
          <a:prstGeom prst="rect">
            <a:avLst/>
          </a:prstGeom>
          <a:noFill/>
          <a:ln w="41275">
            <a:noFill/>
          </a:ln>
        </p:spPr>
        <p:txBody>
          <a:bodyPr wrap="none" rtlCol="0">
            <a:spAutoFit/>
          </a:bodyPr>
          <a:lstStyle/>
          <a:p>
            <a:r>
              <a:rPr lang="en-US" sz="5400" b="1">
                <a:ln w="15875">
                  <a:solidFill>
                    <a:srgbClr val="0099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 HỒI SINH</a:t>
            </a:r>
          </a:p>
        </p:txBody>
      </p:sp>
      <p:pic>
        <p:nvPicPr>
          <p:cNvPr id="35" name="Picture 11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569" y="4318740"/>
            <a:ext cx="1097833" cy="66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63718" y="3214352"/>
            <a:ext cx="609600" cy="6096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C1405E-2045-4E8F-926F-C41BBFD14EFD}"/>
              </a:ext>
            </a:extLst>
          </p:cNvPr>
          <p:cNvSpPr/>
          <p:nvPr/>
        </p:nvSpPr>
        <p:spPr>
          <a:xfrm rot="16200000">
            <a:off x="-1644449" y="1858485"/>
            <a:ext cx="4189224" cy="65368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78F7439E-6E0E-41C9-A0A7-D8E228BFE36F}"/>
              </a:ext>
            </a:extLst>
          </p:cNvPr>
          <p:cNvSpPr txBox="1"/>
          <p:nvPr/>
        </p:nvSpPr>
        <p:spPr>
          <a:xfrm rot="16200000">
            <a:off x="-1592183" y="1825165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F84E7A-463E-4DA7-A2C5-21F2419A6543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3B437F-47AB-4866-A9F2-D8257C49B7B0}"/>
              </a:ext>
            </a:extLst>
          </p:cNvPr>
          <p:cNvSpPr txBox="1"/>
          <p:nvPr/>
        </p:nvSpPr>
        <p:spPr>
          <a:xfrm>
            <a:off x="292687" y="4704118"/>
            <a:ext cx="88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53">
            <a:extLst>
              <a:ext uri="{FF2B5EF4-FFF2-40B4-BE49-F238E27FC236}">
                <a16:creationId xmlns:a16="http://schemas.microsoft.com/office/drawing/2014/main" id="{37C42DC3-BC1E-4CCC-AAEE-90808381E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8162" y="4369155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32" name="WordArt 16">
            <a:extLst>
              <a:ext uri="{FF2B5EF4-FFF2-40B4-BE49-F238E27FC236}">
                <a16:creationId xmlns:a16="http://schemas.microsoft.com/office/drawing/2014/main" id="{C8DA7FD4-98C1-4044-B814-8F1B3F8C7E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0547" y="192756"/>
            <a:ext cx="60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 2: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5BEC18E-480B-4BA4-B588-31B004871B8A}"/>
              </a:ext>
            </a:extLst>
          </p:cNvPr>
          <p:cNvSpPr/>
          <p:nvPr/>
        </p:nvSpPr>
        <p:spPr>
          <a:xfrm>
            <a:off x="3155978" y="33053"/>
            <a:ext cx="6479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sz="2800" b="1" cap="none" spc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NGUYÊN (tt)</a:t>
            </a:r>
            <a:endParaRPr lang="en-US" sz="2800" b="1" cap="none" spc="0" dirty="0">
              <a:ln w="9525">
                <a:solidFill>
                  <a:schemeClr val="accent6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47C809-7230-4691-AFB9-525DC9EAB350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78EBE6-2FBE-4B3E-8101-66FBFAE869F2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CD914AC-B770-48B9-B5FC-3549A0387C8B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71ECCAC-9E1D-4325-B4E0-5FC48C7CE19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C38DBC9-BD87-428A-8B8C-AA8E465FE648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CB51818-309C-4FBB-9DE8-A318DDCE44D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7CBFA19-A518-4002-B847-A83C4305831F}"/>
              </a:ext>
            </a:extLst>
          </p:cNvPr>
          <p:cNvGrpSpPr/>
          <p:nvPr/>
        </p:nvGrpSpPr>
        <p:grpSpPr>
          <a:xfrm>
            <a:off x="1584449" y="679763"/>
            <a:ext cx="9795797" cy="4316217"/>
            <a:chOff x="1975859" y="688159"/>
            <a:chExt cx="8480064" cy="33611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50EF5D-7014-4657-B16D-62CD34B96C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0891" t="32354" r="35963" b="38141"/>
            <a:stretch/>
          </p:blipFill>
          <p:spPr>
            <a:xfrm>
              <a:off x="1975859" y="688159"/>
              <a:ext cx="6479586" cy="202338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BC29DBF-6D1A-4E30-8627-5DBEA64E9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0890" t="64353" r="19807" b="13823"/>
            <a:stretch/>
          </p:blipFill>
          <p:spPr>
            <a:xfrm>
              <a:off x="2006515" y="2552569"/>
              <a:ext cx="8449408" cy="149672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B71237D-B563-4FEA-9E7B-71328A444B55}"/>
              </a:ext>
            </a:extLst>
          </p:cNvPr>
          <p:cNvSpPr txBox="1"/>
          <p:nvPr/>
        </p:nvSpPr>
        <p:spPr>
          <a:xfrm>
            <a:off x="-9345" y="5203247"/>
            <a:ext cx="1046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-4 &lt; -3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032552-901D-46B3-8745-8C0626EF621A}"/>
              </a:ext>
            </a:extLst>
          </p:cNvPr>
          <p:cNvSpPr txBox="1"/>
          <p:nvPr/>
        </p:nvSpPr>
        <p:spPr>
          <a:xfrm>
            <a:off x="35890" y="5818930"/>
            <a:ext cx="1046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&gt; -5</a:t>
            </a:r>
          </a:p>
        </p:txBody>
      </p:sp>
    </p:spTree>
    <p:extLst>
      <p:ext uri="{BB962C8B-B14F-4D97-AF65-F5344CB8AC3E}">
        <p14:creationId xmlns:p14="http://schemas.microsoft.com/office/powerpoint/2010/main" val="2678788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2" grpId="0"/>
      <p:bldP spid="42" grpId="1"/>
      <p:bldP spid="42" grpId="2"/>
      <p:bldP spid="5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3616EB-BEDE-4A8E-AF6E-A7D83EA947F1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7" name="!!3">
            <a:extLst>
              <a:ext uri="{FF2B5EF4-FFF2-40B4-BE49-F238E27FC236}">
                <a16:creationId xmlns:a16="http://schemas.microsoft.com/office/drawing/2014/main" id="{DC28855D-67B9-460B-B0C0-C683D6E2E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992" y="651241"/>
            <a:ext cx="1836121" cy="16374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63CE82-3C0F-4CFC-AA48-3C2E0F763217}"/>
              </a:ext>
            </a:extLst>
          </p:cNvPr>
          <p:cNvGrpSpPr/>
          <p:nvPr/>
        </p:nvGrpSpPr>
        <p:grpSpPr>
          <a:xfrm>
            <a:off x="797887" y="668385"/>
            <a:ext cx="6900996" cy="1179603"/>
            <a:chOff x="779028" y="851747"/>
            <a:chExt cx="6900996" cy="117960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232FAE5-2040-4B1B-9FA7-86484394C027}"/>
                </a:ext>
              </a:extLst>
            </p:cNvPr>
            <p:cNvSpPr txBox="1"/>
            <p:nvPr/>
          </p:nvSpPr>
          <p:spPr>
            <a:xfrm>
              <a:off x="1003178" y="1077243"/>
              <a:ext cx="6676846" cy="954107"/>
            </a:xfrm>
            <a:prstGeom prst="rect">
              <a:avLst/>
            </a:prstGeom>
            <a:solidFill>
              <a:srgbClr val="A7E2FF">
                <a:alpha val="38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tăng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 -6, -12, 40, 0, -18.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CB86E32-CCC8-4B87-B8BE-47F50501E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838" t="59445" r="23539" b="36107"/>
            <a:stretch/>
          </p:blipFill>
          <p:spPr>
            <a:xfrm>
              <a:off x="779028" y="851747"/>
              <a:ext cx="736414" cy="70254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ED5B242-545C-469F-9595-4F5366EDCCD2}"/>
              </a:ext>
            </a:extLst>
          </p:cNvPr>
          <p:cNvSpPr txBox="1"/>
          <p:nvPr/>
        </p:nvSpPr>
        <p:spPr>
          <a:xfrm>
            <a:off x="611560" y="1917027"/>
            <a:ext cx="88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3">
            <a:extLst>
              <a:ext uri="{FF2B5EF4-FFF2-40B4-BE49-F238E27FC236}">
                <a16:creationId xmlns:a16="http://schemas.microsoft.com/office/drawing/2014/main" id="{36DF63EE-10B8-458D-ABE4-88C36EDE8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8" y="1731415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349743-48B8-46E6-994D-97D6D529EFB1}"/>
              </a:ext>
            </a:extLst>
          </p:cNvPr>
          <p:cNvSpPr txBox="1"/>
          <p:nvPr/>
        </p:nvSpPr>
        <p:spPr>
          <a:xfrm>
            <a:off x="1166093" y="2617008"/>
            <a:ext cx="94919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dần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-18, -12, -6, 0, 40. </a:t>
            </a:r>
            <a:endParaRPr lang="en-US" sz="2800" dirty="0"/>
          </a:p>
        </p:txBody>
      </p:sp>
      <p:sp>
        <p:nvSpPr>
          <p:cNvPr id="27" name="WordArt 16">
            <a:extLst>
              <a:ext uri="{FF2B5EF4-FFF2-40B4-BE49-F238E27FC236}">
                <a16:creationId xmlns:a16="http://schemas.microsoft.com/office/drawing/2014/main" id="{6B2E751D-7393-41F0-9892-14F2A9390D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0547" y="192756"/>
            <a:ext cx="60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 2: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B2E9E20-11E3-43E8-B3AE-4813B9EA3783}"/>
              </a:ext>
            </a:extLst>
          </p:cNvPr>
          <p:cNvSpPr/>
          <p:nvPr/>
        </p:nvSpPr>
        <p:spPr>
          <a:xfrm>
            <a:off x="3155978" y="33053"/>
            <a:ext cx="6479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sz="2800" b="1" cap="none" spc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NGUYÊN (tt)</a:t>
            </a:r>
            <a:endParaRPr lang="en-US" sz="2800" b="1" cap="none" spc="0" dirty="0">
              <a:ln w="9525">
                <a:solidFill>
                  <a:schemeClr val="accent6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752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F84E7A-463E-4DA7-A2C5-21F2419A6543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48FEE740-E718-4346-88B4-D715E9D7A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FFA947C-B1A5-4063-A9DC-FFB6056BFFBB}"/>
              </a:ext>
            </a:extLst>
          </p:cNvPr>
          <p:cNvGrpSpPr/>
          <p:nvPr/>
        </p:nvGrpSpPr>
        <p:grpSpPr>
          <a:xfrm rot="8757556">
            <a:off x="-1637149" y="4716687"/>
            <a:ext cx="3136324" cy="6858000"/>
            <a:chOff x="9055676" y="0"/>
            <a:chExt cx="3136324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99100E0-2C0B-411C-9A9C-2DDC4E05B51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B5BFF28-8432-479F-81C2-B5AFBB96627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AF5872C-804E-423A-B761-9BC5092AB784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A9E8A10-B635-4287-9198-6B819CFCF92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812578B-27FB-4DB3-B464-615BC7F4B838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FCF8FED0-6DC3-4A80-9047-7D158D55C773}"/>
              </a:ext>
            </a:extLst>
          </p:cNvPr>
          <p:cNvSpPr txBox="1"/>
          <p:nvPr/>
        </p:nvSpPr>
        <p:spPr>
          <a:xfrm>
            <a:off x="645282" y="739255"/>
            <a:ext cx="7764904" cy="547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77900" algn="l"/>
              </a:tabLst>
            </a:pP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WordArt 16">
            <a:extLst>
              <a:ext uri="{FF2B5EF4-FFF2-40B4-BE49-F238E27FC236}">
                <a16:creationId xmlns:a16="http://schemas.microsoft.com/office/drawing/2014/main" id="{9F11C466-8D51-4FB4-A33B-E943B94294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0547" y="192756"/>
            <a:ext cx="60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 2: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733CFAC-7C62-493D-B8E2-9EABE2CEFE83}"/>
              </a:ext>
            </a:extLst>
          </p:cNvPr>
          <p:cNvSpPr/>
          <p:nvPr/>
        </p:nvSpPr>
        <p:spPr>
          <a:xfrm>
            <a:off x="3155978" y="33053"/>
            <a:ext cx="6479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sz="2800" b="1" cap="none" spc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NGUYÊN (tt)</a:t>
            </a:r>
            <a:endParaRPr lang="en-US" sz="2800" b="1" cap="none" spc="0" dirty="0">
              <a:ln w="9525">
                <a:solidFill>
                  <a:schemeClr val="accent6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23C0663-9C45-45E2-A9C9-849BBC9090C0}"/>
              </a:ext>
            </a:extLst>
          </p:cNvPr>
          <p:cNvSpPr txBox="1"/>
          <p:nvPr/>
        </p:nvSpPr>
        <p:spPr>
          <a:xfrm>
            <a:off x="481197" y="1253285"/>
            <a:ext cx="7764904" cy="547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77900" algn="l"/>
              </a:tabLst>
            </a:pP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 So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4D81B2D-C440-49F7-9752-1EFABEAC1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239" t="50087" r="81407" b="42430"/>
          <a:stretch/>
        </p:blipFill>
        <p:spPr>
          <a:xfrm>
            <a:off x="196763" y="1715336"/>
            <a:ext cx="957222" cy="54790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A12A7E4-C225-4CD7-B50A-719E63C87708}"/>
              </a:ext>
            </a:extLst>
          </p:cNvPr>
          <p:cNvSpPr txBox="1"/>
          <p:nvPr/>
        </p:nvSpPr>
        <p:spPr>
          <a:xfrm>
            <a:off x="1083281" y="1798437"/>
            <a:ext cx="105004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-6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-6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</a:t>
            </a:r>
            <a:endParaRPr lang="en-US" sz="2800" dirty="0"/>
          </a:p>
        </p:txBody>
      </p:sp>
      <p:sp>
        <p:nvSpPr>
          <p:cNvPr id="65" name="Text Box 53">
            <a:extLst>
              <a:ext uri="{FF2B5EF4-FFF2-40B4-BE49-F238E27FC236}">
                <a16:creationId xmlns:a16="http://schemas.microsoft.com/office/drawing/2014/main" id="{BBEB0C4E-FE2E-4079-A506-0C84E7A09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4" y="524864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8DD411B-1B9D-41CF-B4AD-047EF5C00AFA}"/>
              </a:ext>
            </a:extLst>
          </p:cNvPr>
          <p:cNvGrpSpPr/>
          <p:nvPr/>
        </p:nvGrpSpPr>
        <p:grpSpPr>
          <a:xfrm>
            <a:off x="2211272" y="2634119"/>
            <a:ext cx="7691492" cy="411148"/>
            <a:chOff x="1383928" y="2504192"/>
            <a:chExt cx="7691492" cy="41114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3A93B31C-FDAC-458D-A14A-4B00BAB5160E}"/>
                </a:ext>
              </a:extLst>
            </p:cNvPr>
            <p:cNvCxnSpPr>
              <a:cxnSpLocks/>
            </p:cNvCxnSpPr>
            <p:nvPr/>
          </p:nvCxnSpPr>
          <p:spPr>
            <a:xfrm>
              <a:off x="1383928" y="2571503"/>
              <a:ext cx="7691492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A2EC147-05D1-4C57-8494-F09F5E9F6290}"/>
                </a:ext>
              </a:extLst>
            </p:cNvPr>
            <p:cNvCxnSpPr>
              <a:cxnSpLocks/>
            </p:cNvCxnSpPr>
            <p:nvPr/>
          </p:nvCxnSpPr>
          <p:spPr>
            <a:xfrm>
              <a:off x="1805568" y="2504192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9F80309-1D72-49C7-9CC2-F2DE9A6F7986}"/>
                </a:ext>
              </a:extLst>
            </p:cNvPr>
            <p:cNvSpPr txBox="1"/>
            <p:nvPr/>
          </p:nvSpPr>
          <p:spPr>
            <a:xfrm>
              <a:off x="1700450" y="2618492"/>
              <a:ext cx="3067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FD24AF9-E9D7-41B3-AC0D-5AC2EE73227D}"/>
                </a:ext>
              </a:extLst>
            </p:cNvPr>
            <p:cNvCxnSpPr>
              <a:cxnSpLocks/>
            </p:cNvCxnSpPr>
            <p:nvPr/>
          </p:nvCxnSpPr>
          <p:spPr>
            <a:xfrm>
              <a:off x="2483523" y="2506015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2F21B82-1267-4359-AF8F-3D7692F99423}"/>
                </a:ext>
              </a:extLst>
            </p:cNvPr>
            <p:cNvCxnSpPr>
              <a:cxnSpLocks/>
            </p:cNvCxnSpPr>
            <p:nvPr/>
          </p:nvCxnSpPr>
          <p:spPr>
            <a:xfrm>
              <a:off x="3155332" y="2507583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DC814D3-EB47-4454-A4D6-C03CF51325D8}"/>
                </a:ext>
              </a:extLst>
            </p:cNvPr>
            <p:cNvCxnSpPr>
              <a:cxnSpLocks/>
            </p:cNvCxnSpPr>
            <p:nvPr/>
          </p:nvCxnSpPr>
          <p:spPr>
            <a:xfrm>
              <a:off x="3811901" y="2505094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BBA67A-8F52-4F7F-9695-65655F327B81}"/>
                </a:ext>
              </a:extLst>
            </p:cNvPr>
            <p:cNvCxnSpPr>
              <a:cxnSpLocks/>
            </p:cNvCxnSpPr>
            <p:nvPr/>
          </p:nvCxnSpPr>
          <p:spPr>
            <a:xfrm>
              <a:off x="4485001" y="2504192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ECAAD7E-55D8-49AD-AAAD-D0317C144012}"/>
                </a:ext>
              </a:extLst>
            </p:cNvPr>
            <p:cNvCxnSpPr>
              <a:cxnSpLocks/>
            </p:cNvCxnSpPr>
            <p:nvPr/>
          </p:nvCxnSpPr>
          <p:spPr>
            <a:xfrm>
              <a:off x="5151751" y="2515673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49994A4-86B1-4A86-A0D3-2C123229F4F5}"/>
                </a:ext>
              </a:extLst>
            </p:cNvPr>
            <p:cNvCxnSpPr>
              <a:cxnSpLocks/>
            </p:cNvCxnSpPr>
            <p:nvPr/>
          </p:nvCxnSpPr>
          <p:spPr>
            <a:xfrm>
              <a:off x="5831201" y="2515724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6D90658-1818-43E0-86C9-B077D08B560E}"/>
                </a:ext>
              </a:extLst>
            </p:cNvPr>
            <p:cNvCxnSpPr>
              <a:cxnSpLocks/>
            </p:cNvCxnSpPr>
            <p:nvPr/>
          </p:nvCxnSpPr>
          <p:spPr>
            <a:xfrm>
              <a:off x="6510651" y="2504192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499F608-AE04-4A6D-9906-1D97F7998FCC}"/>
                </a:ext>
              </a:extLst>
            </p:cNvPr>
            <p:cNvCxnSpPr>
              <a:cxnSpLocks/>
            </p:cNvCxnSpPr>
            <p:nvPr/>
          </p:nvCxnSpPr>
          <p:spPr>
            <a:xfrm>
              <a:off x="7177401" y="2504192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86DB14A-79AD-42C1-A7D7-32129D3D8B0E}"/>
                </a:ext>
              </a:extLst>
            </p:cNvPr>
            <p:cNvCxnSpPr>
              <a:cxnSpLocks/>
            </p:cNvCxnSpPr>
            <p:nvPr/>
          </p:nvCxnSpPr>
          <p:spPr>
            <a:xfrm>
              <a:off x="7837801" y="2508053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979F930-5A71-4902-A35D-5A6B64EEAB60}"/>
                </a:ext>
              </a:extLst>
            </p:cNvPr>
            <p:cNvCxnSpPr>
              <a:cxnSpLocks/>
            </p:cNvCxnSpPr>
            <p:nvPr/>
          </p:nvCxnSpPr>
          <p:spPr>
            <a:xfrm>
              <a:off x="8453751" y="2515724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9270281-B0F9-4A8B-8ADD-3C04427E42DC}"/>
                </a:ext>
              </a:extLst>
            </p:cNvPr>
            <p:cNvSpPr txBox="1"/>
            <p:nvPr/>
          </p:nvSpPr>
          <p:spPr>
            <a:xfrm>
              <a:off x="2330144" y="2626549"/>
              <a:ext cx="3067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2B6D61-EDFB-4CBC-B4D5-5AFC3C51DE27}"/>
                </a:ext>
              </a:extLst>
            </p:cNvPr>
            <p:cNvSpPr txBox="1"/>
            <p:nvPr/>
          </p:nvSpPr>
          <p:spPr>
            <a:xfrm>
              <a:off x="3001953" y="2626549"/>
              <a:ext cx="3067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0048A97-9CEE-4CFF-9B71-53A1A53DC72E}"/>
                </a:ext>
              </a:extLst>
            </p:cNvPr>
            <p:cNvSpPr txBox="1"/>
            <p:nvPr/>
          </p:nvSpPr>
          <p:spPr>
            <a:xfrm>
              <a:off x="3673762" y="2632374"/>
              <a:ext cx="3067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B87AC9E-70CD-4582-A5EF-D163B8AA8DC0}"/>
                </a:ext>
              </a:extLst>
            </p:cNvPr>
            <p:cNvSpPr txBox="1"/>
            <p:nvPr/>
          </p:nvSpPr>
          <p:spPr>
            <a:xfrm>
              <a:off x="4341183" y="2615362"/>
              <a:ext cx="3067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001A89C-DBFA-4E48-9485-F6CF09BC59F4}"/>
                </a:ext>
              </a:extLst>
            </p:cNvPr>
            <p:cNvSpPr txBox="1"/>
            <p:nvPr/>
          </p:nvSpPr>
          <p:spPr>
            <a:xfrm>
              <a:off x="5088251" y="2618492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3953D23-32B5-4EBF-A139-A956CE933722}"/>
                </a:ext>
              </a:extLst>
            </p:cNvPr>
            <p:cNvSpPr txBox="1"/>
            <p:nvPr/>
          </p:nvSpPr>
          <p:spPr>
            <a:xfrm>
              <a:off x="5795164" y="2615362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31F8E99-112E-4A20-8EF6-5D82FA01DECB}"/>
                </a:ext>
              </a:extLst>
            </p:cNvPr>
            <p:cNvSpPr txBox="1"/>
            <p:nvPr/>
          </p:nvSpPr>
          <p:spPr>
            <a:xfrm>
              <a:off x="6434695" y="2628816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5D93E85-62B6-4762-AADA-FD228314043D}"/>
                </a:ext>
              </a:extLst>
            </p:cNvPr>
            <p:cNvSpPr txBox="1"/>
            <p:nvPr/>
          </p:nvSpPr>
          <p:spPr>
            <a:xfrm>
              <a:off x="7107306" y="2628816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58A7920-84BE-4794-B3D6-2B6D3AF982A7}"/>
                </a:ext>
              </a:extLst>
            </p:cNvPr>
            <p:cNvSpPr txBox="1"/>
            <p:nvPr/>
          </p:nvSpPr>
          <p:spPr>
            <a:xfrm>
              <a:off x="7793351" y="2638341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50ACAA4-F43E-41BC-B78D-D7AB6CDFF67A}"/>
                </a:ext>
              </a:extLst>
            </p:cNvPr>
            <p:cNvSpPr txBox="1"/>
            <p:nvPr/>
          </p:nvSpPr>
          <p:spPr>
            <a:xfrm>
              <a:off x="8393509" y="2638341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0A8C220-E4BC-4134-ACE0-7AF7BE96DB00}"/>
              </a:ext>
            </a:extLst>
          </p:cNvPr>
          <p:cNvSpPr txBox="1"/>
          <p:nvPr/>
        </p:nvSpPr>
        <p:spPr>
          <a:xfrm>
            <a:off x="3829297" y="3066146"/>
            <a:ext cx="156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-6 &lt; 4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3C4CD58-5E6E-4454-9911-77885307496B}"/>
              </a:ext>
            </a:extLst>
          </p:cNvPr>
          <p:cNvSpPr txBox="1"/>
          <p:nvPr/>
        </p:nvSpPr>
        <p:spPr>
          <a:xfrm>
            <a:off x="716162" y="2315331"/>
            <a:ext cx="88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827139B-F7B9-46A5-8B20-440142FD615F}"/>
              </a:ext>
            </a:extLst>
          </p:cNvPr>
          <p:cNvSpPr txBox="1"/>
          <p:nvPr/>
        </p:nvSpPr>
        <p:spPr>
          <a:xfrm>
            <a:off x="1428920" y="3619098"/>
            <a:ext cx="8092729" cy="5479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321BC8BB-8D15-4AAB-9533-656163B14558}"/>
              </a:ext>
            </a:extLst>
          </p:cNvPr>
          <p:cNvSpPr/>
          <p:nvPr/>
        </p:nvSpPr>
        <p:spPr>
          <a:xfrm rot="807699">
            <a:off x="3149213" y="4491912"/>
            <a:ext cx="3921487" cy="1925515"/>
          </a:xfrm>
          <a:prstGeom prst="cloudCallout">
            <a:avLst>
              <a:gd name="adj1" fmla="val -14331"/>
              <a:gd name="adj2" fmla="val 4971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cách 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/>
          </a:p>
        </p:txBody>
      </p:sp>
      <p:sp>
        <p:nvSpPr>
          <p:cNvPr id="95" name="Text Box 53">
            <a:extLst>
              <a:ext uri="{FF2B5EF4-FFF2-40B4-BE49-F238E27FC236}">
                <a16:creationId xmlns:a16="http://schemas.microsoft.com/office/drawing/2014/main" id="{F217E9C5-E5FE-44E0-A058-E318CF7C2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13" y="2199704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96" name="Text Box 53">
            <a:extLst>
              <a:ext uri="{FF2B5EF4-FFF2-40B4-BE49-F238E27FC236}">
                <a16:creationId xmlns:a16="http://schemas.microsoft.com/office/drawing/2014/main" id="{BCC068E6-4187-4F6F-AC24-365F16494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10" y="3505407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28406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4" grpId="0"/>
      <p:bldP spid="65" grpId="0"/>
      <p:bldP spid="65" grpId="1"/>
      <p:bldP spid="65" grpId="2"/>
      <p:bldP spid="14" grpId="0"/>
      <p:bldP spid="93" grpId="0"/>
      <p:bldP spid="94" grpId="0" animBg="1"/>
      <p:bldP spid="16" grpId="0" animBg="1"/>
      <p:bldP spid="16" grpId="1" animBg="1"/>
      <p:bldP spid="95" grpId="0"/>
      <p:bldP spid="95" grpId="1"/>
      <p:bldP spid="95" grpId="2"/>
      <p:bldP spid="96" grpId="0"/>
      <p:bldP spid="9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859FBA-0E3A-4ADB-AA9D-9F9A44CF10B4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">
            <a:extLst>
              <a:ext uri="{FF2B5EF4-FFF2-40B4-BE49-F238E27FC236}">
                <a16:creationId xmlns:a16="http://schemas.microsoft.com/office/drawing/2014/main" id="{12A2460D-A16E-4E53-A05C-FDAF58BF6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" name="WordArt 16">
            <a:extLst>
              <a:ext uri="{FF2B5EF4-FFF2-40B4-BE49-F238E27FC236}">
                <a16:creationId xmlns:a16="http://schemas.microsoft.com/office/drawing/2014/main" id="{997AE1CD-2FFE-439E-81FB-CB42E7C83A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0547" y="192756"/>
            <a:ext cx="60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 2: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345BA34-AA2E-4822-9A6B-8654707FCEC9}"/>
              </a:ext>
            </a:extLst>
          </p:cNvPr>
          <p:cNvSpPr/>
          <p:nvPr/>
        </p:nvSpPr>
        <p:spPr>
          <a:xfrm>
            <a:off x="3155978" y="33053"/>
            <a:ext cx="6479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sz="2800" b="1" cap="none" spc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NGUYÊN (tt)</a:t>
            </a:r>
            <a:endParaRPr lang="en-US" sz="2800" b="1" cap="none" spc="0" dirty="0">
              <a:ln w="9525">
                <a:solidFill>
                  <a:schemeClr val="accent6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21891D-E3FE-477F-BBE2-4E2DC2268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1373" t="34552" r="8341" b="17059"/>
          <a:stretch/>
        </p:blipFill>
        <p:spPr>
          <a:xfrm>
            <a:off x="144830" y="626468"/>
            <a:ext cx="11288304" cy="3826994"/>
          </a:xfrm>
          <a:prstGeom prst="rect">
            <a:avLst/>
          </a:prstGeom>
        </p:spPr>
      </p:pic>
      <p:sp>
        <p:nvSpPr>
          <p:cNvPr id="34" name="Thought Bubble: Cloud 33">
            <a:extLst>
              <a:ext uri="{FF2B5EF4-FFF2-40B4-BE49-F238E27FC236}">
                <a16:creationId xmlns:a16="http://schemas.microsoft.com/office/drawing/2014/main" id="{D9A8DFAA-4C03-40A0-A6C6-3AFBC0C6A2D7}"/>
              </a:ext>
            </a:extLst>
          </p:cNvPr>
          <p:cNvSpPr/>
          <p:nvPr/>
        </p:nvSpPr>
        <p:spPr>
          <a:xfrm>
            <a:off x="2011723" y="4339295"/>
            <a:ext cx="3666393" cy="2325949"/>
          </a:xfrm>
          <a:prstGeom prst="cloudCallout">
            <a:avLst>
              <a:gd name="adj1" fmla="val 18419"/>
              <a:gd name="adj2" fmla="val 5552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cách 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066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478" y="-614738"/>
            <a:ext cx="3429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DB4489-9DE0-46B0-9767-68B66D6CC958}"/>
              </a:ext>
            </a:extLst>
          </p:cNvPr>
          <p:cNvSpPr txBox="1"/>
          <p:nvPr/>
        </p:nvSpPr>
        <p:spPr>
          <a:xfrm>
            <a:off x="826477" y="2362021"/>
            <a:ext cx="10443215" cy="2878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b="1" dirty="0" err="1">
                <a:solidFill>
                  <a:srgbClr val="FF33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FF33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“–”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b="1" dirty="0" err="1">
                <a:solidFill>
                  <a:srgbClr val="FF33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FF33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3">
            <a:extLst>
              <a:ext uri="{FF2B5EF4-FFF2-40B4-BE49-F238E27FC236}">
                <a16:creationId xmlns:a16="http://schemas.microsoft.com/office/drawing/2014/main" id="{3133861D-6854-4BA0-826D-1A539D17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970" y="5367509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72FE4F-8DD8-4DCB-ABE1-2418618DE0B3}"/>
              </a:ext>
            </a:extLst>
          </p:cNvPr>
          <p:cNvSpPr txBox="1"/>
          <p:nvPr/>
        </p:nvSpPr>
        <p:spPr>
          <a:xfrm>
            <a:off x="2212187" y="5529411"/>
            <a:ext cx="3279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(SGK)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F84E7A-463E-4DA7-A2C5-21F2419A6543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48FEE740-E718-4346-88B4-D715E9D7A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FFA947C-B1A5-4063-A9DC-FFB6056BFFBB}"/>
              </a:ext>
            </a:extLst>
          </p:cNvPr>
          <p:cNvGrpSpPr/>
          <p:nvPr/>
        </p:nvGrpSpPr>
        <p:grpSpPr>
          <a:xfrm rot="8757556">
            <a:off x="-1637149" y="4716687"/>
            <a:ext cx="3136324" cy="6858000"/>
            <a:chOff x="9055676" y="0"/>
            <a:chExt cx="3136324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99100E0-2C0B-411C-9A9C-2DDC4E05B51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B5BFF28-8432-479F-81C2-B5AFBB96627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AF5872C-804E-423A-B761-9BC5092AB784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A9E8A10-B635-4287-9198-6B819CFCF92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812578B-27FB-4DB3-B464-615BC7F4B838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9" name="WordArt 16">
            <a:extLst>
              <a:ext uri="{FF2B5EF4-FFF2-40B4-BE49-F238E27FC236}">
                <a16:creationId xmlns:a16="http://schemas.microsoft.com/office/drawing/2014/main" id="{9F11C466-8D51-4FB4-A33B-E943B94294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0547" y="192756"/>
            <a:ext cx="609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 2: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733CFAC-7C62-493D-B8E2-9EABE2CEFE83}"/>
              </a:ext>
            </a:extLst>
          </p:cNvPr>
          <p:cNvSpPr/>
          <p:nvPr/>
        </p:nvSpPr>
        <p:spPr>
          <a:xfrm>
            <a:off x="3155978" y="33053"/>
            <a:ext cx="6479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sz="2800" b="1" cap="none" spc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NGUYÊN (tt)</a:t>
            </a:r>
            <a:endParaRPr lang="en-US" sz="2800" b="1" cap="none" spc="0" dirty="0">
              <a:ln w="9525">
                <a:solidFill>
                  <a:schemeClr val="accent6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763EE8-ECB7-45D5-9BE2-42C30F602975}"/>
              </a:ext>
            </a:extLst>
          </p:cNvPr>
          <p:cNvSpPr txBox="1"/>
          <p:nvPr/>
        </p:nvSpPr>
        <p:spPr>
          <a:xfrm>
            <a:off x="660644" y="751257"/>
            <a:ext cx="5560274" cy="547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-215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-304.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D20CA5-32C2-482B-966B-B572B74A2EA0}"/>
              </a:ext>
            </a:extLst>
          </p:cNvPr>
          <p:cNvSpPr txBox="1"/>
          <p:nvPr/>
        </p:nvSpPr>
        <p:spPr>
          <a:xfrm>
            <a:off x="1161571" y="1672288"/>
            <a:ext cx="87474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“-“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</a:rPr>
              <a:t>-215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</a:rPr>
              <a:t> -304, ta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</a:rPr>
              <a:t> 215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</a:rPr>
              <a:t> 304.</a:t>
            </a:r>
          </a:p>
          <a:p>
            <a:r>
              <a:rPr lang="en-US" sz="2800" dirty="0">
                <a:latin typeface="Arial" panose="020B0604020202020204" pitchFamily="34" charset="0"/>
              </a:rPr>
              <a:t>Do 215 &lt; 304 </a:t>
            </a:r>
            <a:r>
              <a:rPr lang="en-US" sz="2800" dirty="0" err="1">
                <a:latin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</a:rPr>
              <a:t> -215 &gt; -304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AB31C-13D2-47B7-A04B-58B893BEC5B9}"/>
              </a:ext>
            </a:extLst>
          </p:cNvPr>
          <p:cNvSpPr txBox="1"/>
          <p:nvPr/>
        </p:nvSpPr>
        <p:spPr>
          <a:xfrm>
            <a:off x="661629" y="1244810"/>
            <a:ext cx="88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3">
            <a:extLst>
              <a:ext uri="{FF2B5EF4-FFF2-40B4-BE49-F238E27FC236}">
                <a16:creationId xmlns:a16="http://schemas.microsoft.com/office/drawing/2014/main" id="{4D1E4094-6E3B-42E4-BA83-28E0E8DDB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7" y="1059198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456273-D9B7-4DB4-9A26-2A9AEA34CD65}"/>
              </a:ext>
            </a:extLst>
          </p:cNvPr>
          <p:cNvGrpSpPr/>
          <p:nvPr/>
        </p:nvGrpSpPr>
        <p:grpSpPr>
          <a:xfrm>
            <a:off x="716858" y="3222016"/>
            <a:ext cx="6877953" cy="1190156"/>
            <a:chOff x="716858" y="3222016"/>
            <a:chExt cx="6877953" cy="119015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49E6F5-6009-4A2D-BB5B-2158017AAC57}"/>
                </a:ext>
              </a:extLst>
            </p:cNvPr>
            <p:cNvSpPr txBox="1"/>
            <p:nvPr/>
          </p:nvSpPr>
          <p:spPr>
            <a:xfrm>
              <a:off x="917965" y="3458065"/>
              <a:ext cx="6676846" cy="954107"/>
            </a:xfrm>
            <a:prstGeom prst="rect">
              <a:avLst/>
            </a:prstGeom>
            <a:solidFill>
              <a:srgbClr val="A7E2FF">
                <a:alpha val="38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 -154, -618, -219, 58.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E94B2C9-0B3E-4046-AD04-B767DC09A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333" t="60622" r="24118" b="34847"/>
            <a:stretch/>
          </p:blipFill>
          <p:spPr>
            <a:xfrm>
              <a:off x="716858" y="3222016"/>
              <a:ext cx="735569" cy="735569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E84ED15-13CB-4036-9636-A3AE0A9583AC}"/>
              </a:ext>
            </a:extLst>
          </p:cNvPr>
          <p:cNvSpPr txBox="1"/>
          <p:nvPr/>
        </p:nvSpPr>
        <p:spPr>
          <a:xfrm>
            <a:off x="788238" y="4601294"/>
            <a:ext cx="88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53">
            <a:extLst>
              <a:ext uri="{FF2B5EF4-FFF2-40B4-BE49-F238E27FC236}">
                <a16:creationId xmlns:a16="http://schemas.microsoft.com/office/drawing/2014/main" id="{6B0D5D3D-F62E-4FFB-9C80-85DCBC430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16" y="4415682"/>
            <a:ext cx="6540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AB4C95-55B8-401F-A41A-81E9BE9CF4B4}"/>
              </a:ext>
            </a:extLst>
          </p:cNvPr>
          <p:cNvSpPr txBox="1"/>
          <p:nvPr/>
        </p:nvSpPr>
        <p:spPr>
          <a:xfrm>
            <a:off x="788238" y="5178675"/>
            <a:ext cx="8536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dần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58; -154; -219; -618.</a:t>
            </a:r>
            <a:endParaRPr lang="en-US" sz="2800" dirty="0"/>
          </a:p>
        </p:txBody>
      </p:sp>
      <p:pic>
        <p:nvPicPr>
          <p:cNvPr id="33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DD28D8B0-1828-4F3B-9F2D-1EE03B674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136" y="575986"/>
            <a:ext cx="1679896" cy="138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0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2" grpId="1"/>
      <p:bldP spid="22" grpId="2"/>
      <p:bldP spid="27" grpId="0"/>
      <p:bldP spid="28" grpId="0"/>
      <p:bldP spid="28" grpId="1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8" name="!!3">
            <a:extLst>
              <a:ext uri="{FF2B5EF4-FFF2-40B4-BE49-F238E27FC236}">
                <a16:creationId xmlns:a16="http://schemas.microsoft.com/office/drawing/2014/main" id="{3058E6CD-F706-46C9-9584-70F5E9764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03" y="746151"/>
            <a:ext cx="2677785" cy="2388082"/>
          </a:xfrm>
          <a:prstGeom prst="rect">
            <a:avLst/>
          </a:prstGeom>
        </p:spPr>
      </p:pic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9E70A355-B271-4735-88F8-0F8C6B3D6473}"/>
              </a:ext>
            </a:extLst>
          </p:cNvPr>
          <p:cNvSpPr/>
          <p:nvPr/>
        </p:nvSpPr>
        <p:spPr>
          <a:xfrm>
            <a:off x="1452768" y="3653213"/>
            <a:ext cx="4643232" cy="2463127"/>
          </a:xfrm>
          <a:prstGeom prst="verticalScroll">
            <a:avLst/>
          </a:prstGeom>
          <a:gradFill>
            <a:gsLst>
              <a:gs pos="0">
                <a:srgbClr val="FFFF00"/>
              </a:gs>
              <a:gs pos="100000">
                <a:srgbClr val="FF0066"/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cs typeface="Arial" panose="020B0604020202020204" pitchFamily="34" charset="0"/>
              </a:rPr>
              <a:t>Mỗi </a:t>
            </a: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H</a:t>
            </a:r>
            <a:r>
              <a:rPr lang="vi-VN" sz="2800" dirty="0">
                <a:solidFill>
                  <a:schemeClr val="tx1"/>
                </a:solidFill>
                <a:cs typeface="Arial" panose="020B0604020202020204" pitchFamily="34" charset="0"/>
              </a:rPr>
              <a:t>S </a:t>
            </a:r>
            <a:r>
              <a:rPr lang="en-US" sz="2800" dirty="0" err="1">
                <a:solidFill>
                  <a:schemeClr val="tx1"/>
                </a:solidFill>
              </a:rPr>
              <a:t>lấy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</a:t>
            </a:r>
            <a:r>
              <a:rPr lang="en-US" sz="2800" dirty="0">
                <a:solidFill>
                  <a:schemeClr val="tx1"/>
                </a:solidFill>
              </a:rPr>
              <a:t> 2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nguyên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dấu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bất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kỳ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vi-VN" sz="2800" dirty="0">
                <a:solidFill>
                  <a:schemeClr val="tx1"/>
                </a:solidFill>
              </a:rPr>
              <a:t>đưa cho bạn cùng nhóm để</a:t>
            </a:r>
            <a:r>
              <a:rPr lang="en-US" sz="2800" dirty="0">
                <a:solidFill>
                  <a:schemeClr val="tx1"/>
                </a:solidFill>
              </a:rPr>
              <a:t> so </a:t>
            </a:r>
            <a:r>
              <a:rPr lang="en-US" sz="2800" dirty="0" err="1">
                <a:solidFill>
                  <a:schemeClr val="tx1"/>
                </a:solidFill>
              </a:rPr>
              <a:t>sánh</a:t>
            </a:r>
            <a:r>
              <a:rPr lang="en-US" sz="2800" dirty="0">
                <a:solidFill>
                  <a:schemeClr val="tx1"/>
                </a:solidFill>
              </a:rPr>
              <a:t> 2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02BD2EA-11B0-4050-BBEB-6FF8BB3BC9FE}"/>
              </a:ext>
            </a:extLst>
          </p:cNvPr>
          <p:cNvSpPr/>
          <p:nvPr/>
        </p:nvSpPr>
        <p:spPr>
          <a:xfrm>
            <a:off x="3323299" y="1408033"/>
            <a:ext cx="8344790" cy="1807144"/>
          </a:xfrm>
          <a:prstGeom prst="horizontalScroll">
            <a:avLst/>
          </a:prstGeom>
          <a:gradFill flip="none" rotWithShape="1">
            <a:gsLst>
              <a:gs pos="0">
                <a:srgbClr val="FF66FF"/>
              </a:gs>
              <a:gs pos="53000">
                <a:srgbClr val="FFFFCC"/>
              </a:gs>
              <a:gs pos="100000">
                <a:schemeClr val="accent5">
                  <a:lumMod val="7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HS lấy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 cho bạn cùng cặp để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croll: Vertical 2">
            <a:extLst>
              <a:ext uri="{FF2B5EF4-FFF2-40B4-BE49-F238E27FC236}">
                <a16:creationId xmlns:a16="http://schemas.microsoft.com/office/drawing/2014/main" id="{106523B8-F8F0-9A0C-59F9-AF4FC4D87C24}"/>
              </a:ext>
            </a:extLst>
          </p:cNvPr>
          <p:cNvSpPr/>
          <p:nvPr/>
        </p:nvSpPr>
        <p:spPr>
          <a:xfrm>
            <a:off x="7024857" y="3642824"/>
            <a:ext cx="4643232" cy="2463127"/>
          </a:xfrm>
          <a:prstGeom prst="verticalScroll">
            <a:avLst/>
          </a:prstGeom>
          <a:gradFill>
            <a:gsLst>
              <a:gs pos="0">
                <a:srgbClr val="FFFF00"/>
              </a:gs>
              <a:gs pos="100000">
                <a:srgbClr val="FF0066"/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HS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vi-VN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 cho bạn cùng nhóm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2414F-4D64-4D6A-6DE5-A3E73ADC04C7}"/>
              </a:ext>
            </a:extLst>
          </p:cNvPr>
          <p:cNvSpPr txBox="1"/>
          <p:nvPr/>
        </p:nvSpPr>
        <p:spPr>
          <a:xfrm>
            <a:off x="5436476" y="790572"/>
            <a:ext cx="41184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000" b="1"/>
              <a:t>LÀM VIỆC THEO CẶP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249690" y="170628"/>
            <a:ext cx="5717294" cy="49372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11C833-8747-409E-8D0C-D016A9E17D9E}"/>
              </a:ext>
            </a:extLst>
          </p:cNvPr>
          <p:cNvSpPr txBox="1"/>
          <p:nvPr/>
        </p:nvSpPr>
        <p:spPr>
          <a:xfrm>
            <a:off x="1529179" y="1323642"/>
            <a:ext cx="80143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đề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2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 </a:t>
            </a:r>
            <a:r>
              <a:rPr lang="nl-NL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 bài toán với các số nguyên sau -500 000; -592 000.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DFDF91-F103-49D8-9C39-6A284DB16AE6}"/>
              </a:ext>
            </a:extLst>
          </p:cNvPr>
          <p:cNvSpPr txBox="1"/>
          <p:nvPr/>
        </p:nvSpPr>
        <p:spPr>
          <a:xfrm>
            <a:off x="1982270" y="1844094"/>
            <a:ext cx="8227460" cy="3521029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Đọc lại toàn bộ nội dung bài đã học.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nl-NL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Học thuộc: thế nào là hai số đối nhau; khi nào thì số nguyên 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b; </a:t>
            </a:r>
            <a:r>
              <a:rPr lang="vi-VN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cách 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nl-NL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nl-NL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bài tập 4; 5; 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nl-NL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trang 69.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nl-NL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Đọc nội dung phần </a:t>
            </a:r>
            <a:r>
              <a:rPr lang="vi-VN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 lại của bài, tiết sau học tiếp.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94" y="514350"/>
            <a:ext cx="8913156" cy="661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80478" y="2119988"/>
            <a:ext cx="6631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đang bị tàn phá nghiêm trọng, </a:t>
            </a:r>
          </a:p>
          <a:p>
            <a:pPr algn="ctr"/>
            <a:r>
              <a:rPr lang="en-US" sz="3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 loài động vật bị đe dọa.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63439" y="3257625"/>
            <a:ext cx="6465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giúp khôi phục lại khu rừng và đưa các loài động vật trở về rừng bằng cách trả lời đúng các câu hỏi.</a:t>
            </a:r>
          </a:p>
        </p:txBody>
      </p:sp>
      <p:pic>
        <p:nvPicPr>
          <p:cNvPr id="8" name="Picture 7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226" y="32527"/>
            <a:ext cx="13443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81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13" y="2163651"/>
            <a:ext cx="1492964" cy="1656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42" y="2395380"/>
            <a:ext cx="2252433" cy="1897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45" y="2337796"/>
            <a:ext cx="2252433" cy="1897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954" y="2540001"/>
            <a:ext cx="2115494" cy="2228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69" y="1562101"/>
            <a:ext cx="2115494" cy="3206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896" y="1365161"/>
            <a:ext cx="3962023" cy="51073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924" y="1127961"/>
            <a:ext cx="2751019" cy="37281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239" y="1365162"/>
            <a:ext cx="3942333" cy="5342623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300" y="2002081"/>
            <a:ext cx="628196" cy="6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Ã¬nh áº£nh cÃ³ liÃªn quan"/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6238" y="183670"/>
            <a:ext cx="1024963" cy="137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57456" flipV="1">
            <a:off x="2556473" y="4008429"/>
            <a:ext cx="551643" cy="52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Ã¬nh áº£nh cÃ³ liÃªn quan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65261" flipH="1" flipV="1">
            <a:off x="8688290" y="3964553"/>
            <a:ext cx="447885" cy="3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Ã¬nh áº£nh cÃ³ liÃªn quan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41602" y="4499953"/>
            <a:ext cx="1717852" cy="92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05" y="2343662"/>
            <a:ext cx="2443874" cy="3150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027" y="2511946"/>
            <a:ext cx="2972992" cy="4028978"/>
          </a:xfrm>
          <a:prstGeom prst="rect">
            <a:avLst/>
          </a:prstGeom>
        </p:spPr>
      </p:pic>
      <p:pic>
        <p:nvPicPr>
          <p:cNvPr id="29" name="Picture 10" descr="HÃ¬nh áº£nh cÃ³ liÃªn quan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602" y="4161092"/>
            <a:ext cx="3543752" cy="35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Ã¬nh áº£nh cÃ³ liÃªn quan"/>
          <p:cNvPicPr>
            <a:picLocks noChangeAspect="1" noChangeArrowheads="1" noCrop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506" y="5450582"/>
            <a:ext cx="2043810" cy="204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Tai nguyen thiet ke tro choi\Bảng gỗ\1.jp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076" y="646082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Tai nguyen thiet ke tro choi\Bảng gỗ\2.jpg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34" y="671752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ADMIN\Desktop\Tai nguyen thiet ke tro choi\Bảng gỗ\3.jpg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99" y="65812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:\Users\ADMIN\Desktop\Tai nguyen thiet ke tro choi\Bảng gỗ\4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18" y="659552"/>
            <a:ext cx="813477" cy="87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Tai nguyen thiet ke tro choi\Bảng gỗ\5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826" y="659553"/>
            <a:ext cx="839676" cy="8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56" y="-52230"/>
            <a:ext cx="908817" cy="907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37" y="-4836"/>
            <a:ext cx="789412" cy="832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70" y="39880"/>
            <a:ext cx="825340" cy="787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3567" r="21147" b="2403"/>
          <a:stretch/>
        </p:blipFill>
        <p:spPr>
          <a:xfrm>
            <a:off x="4140471" y="4155"/>
            <a:ext cx="741049" cy="788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81" y="33801"/>
            <a:ext cx="765899" cy="817824"/>
          </a:xfrm>
          <a:prstGeom prst="rect">
            <a:avLst/>
          </a:prstGeom>
        </p:spPr>
      </p:pic>
      <p:pic>
        <p:nvPicPr>
          <p:cNvPr id="16" name="Tieng dai b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13581478" y="137913"/>
            <a:ext cx="609600" cy="609600"/>
          </a:xfrm>
          <a:prstGeom prst="rect">
            <a:avLst/>
          </a:prstGeom>
        </p:spPr>
      </p:pic>
      <p:pic>
        <p:nvPicPr>
          <p:cNvPr id="17" name="Tieng so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13566167" y="1365161"/>
            <a:ext cx="609600" cy="609600"/>
          </a:xfrm>
          <a:prstGeom prst="rect">
            <a:avLst/>
          </a:prstGeom>
        </p:spPr>
      </p:pic>
      <p:pic>
        <p:nvPicPr>
          <p:cNvPr id="18" name="Tieng hổ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13639075" y="2458326"/>
            <a:ext cx="609600" cy="609600"/>
          </a:xfrm>
          <a:prstGeom prst="rect">
            <a:avLst/>
          </a:prstGeom>
        </p:spPr>
      </p:pic>
      <p:pic>
        <p:nvPicPr>
          <p:cNvPr id="19" name="Tieng v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13633278" y="3380774"/>
            <a:ext cx="609600" cy="609600"/>
          </a:xfrm>
          <a:prstGeom prst="rect">
            <a:avLst/>
          </a:prstGeom>
        </p:spPr>
      </p:pic>
      <p:pic>
        <p:nvPicPr>
          <p:cNvPr id="21" name="Tieng vo tay o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14557356" y="128806"/>
            <a:ext cx="609600" cy="609600"/>
          </a:xfrm>
          <a:prstGeom prst="rect">
            <a:avLst/>
          </a:prstGeom>
        </p:spPr>
      </p:pic>
      <p:pic>
        <p:nvPicPr>
          <p:cNvPr id="35" name="Tieng vo tay o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14729216" y="1418296"/>
            <a:ext cx="609600" cy="609600"/>
          </a:xfrm>
          <a:prstGeom prst="rect">
            <a:avLst/>
          </a:prstGeom>
        </p:spPr>
      </p:pic>
      <p:pic>
        <p:nvPicPr>
          <p:cNvPr id="36" name="Tieng vo tay o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14760642" y="2513777"/>
            <a:ext cx="609600" cy="609600"/>
          </a:xfrm>
          <a:prstGeom prst="rect">
            <a:avLst/>
          </a:prstGeom>
        </p:spPr>
      </p:pic>
      <p:pic>
        <p:nvPicPr>
          <p:cNvPr id="37" name="Tieng vo tay o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14802308" y="3515635"/>
            <a:ext cx="609600" cy="609600"/>
          </a:xfrm>
          <a:prstGeom prst="rect">
            <a:avLst/>
          </a:prstGeom>
        </p:spPr>
      </p:pic>
      <p:pic>
        <p:nvPicPr>
          <p:cNvPr id="38" name="Tieng vo tay o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9805516" y="-1119675"/>
            <a:ext cx="609600" cy="609600"/>
          </a:xfrm>
          <a:prstGeom prst="rect">
            <a:avLst/>
          </a:prstGeom>
        </p:spPr>
      </p:pic>
      <p:pic>
        <p:nvPicPr>
          <p:cNvPr id="39" name="Tro Giai cuu loai chim_Tieng chim ho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12910400" y="-1077863"/>
            <a:ext cx="609600" cy="609600"/>
          </a:xfrm>
          <a:prstGeom prst="rect">
            <a:avLst/>
          </a:prstGeom>
        </p:spPr>
      </p:pic>
      <p:sp>
        <p:nvSpPr>
          <p:cNvPr id="22" name="Flowchart: Magnetic Disk 21">
            <a:hlinkClick r:id="rId52" action="ppaction://hlinksldjump"/>
            <a:extLst>
              <a:ext uri="{FF2B5EF4-FFF2-40B4-BE49-F238E27FC236}">
                <a16:creationId xmlns:a16="http://schemas.microsoft.com/office/drawing/2014/main" id="{AD0F592D-A4EE-4DA5-9BE2-EF054E8663A5}"/>
              </a:ext>
            </a:extLst>
          </p:cNvPr>
          <p:cNvSpPr/>
          <p:nvPr/>
        </p:nvSpPr>
        <p:spPr>
          <a:xfrm>
            <a:off x="10698738" y="157460"/>
            <a:ext cx="609600" cy="411304"/>
          </a:xfrm>
          <a:prstGeom prst="flowChartMagneticDisk">
            <a:avLst/>
          </a:prstGeom>
          <a:blipFill>
            <a:blip r:embed="rId5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BM</a:t>
            </a:r>
          </a:p>
        </p:txBody>
      </p:sp>
    </p:spTree>
    <p:extLst>
      <p:ext uri="{BB962C8B-B14F-4D97-AF65-F5344CB8AC3E}">
        <p14:creationId xmlns:p14="http://schemas.microsoft.com/office/powerpoint/2010/main" val="296463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89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-1.38941 -0.01181 " pathEditMode="relative" rAng="0" ptsTypes="AA">
                                      <p:cBhvr>
                                        <p:cTn id="55" dur="3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79" y="-60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1.41337 0.00741 " pathEditMode="relative" rAng="0" ptsTypes="AA">
                                      <p:cBhvr>
                                        <p:cTn id="59" dur="3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77" y="37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6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1.15468 0.14028 " pathEditMode="relative" rAng="0" ptsTypes="AA">
                                      <p:cBhvr>
                                        <p:cTn id="72" dur="1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26" y="701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-1.09132 -0.06319 " pathEditMode="relative" rAng="0" ptsTypes="AA">
                                      <p:cBhvr>
                                        <p:cTn id="76" dur="1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6" y="-317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92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89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9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89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7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89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10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8182" numSld="6">
                <p:cTn id="1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94" y="514350"/>
            <a:ext cx="8913156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1" y="4133850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612572" y="1446937"/>
            <a:ext cx="6577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Tập hợp các số nguyên được kí hiệu là gì?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10488" y="4875192"/>
            <a:ext cx="47710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 án: </a:t>
            </a:r>
            <a:r>
              <a:rPr lang="en-US" altLang="en-US" sz="28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 hợp các số nguyên được kí hiệu là 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pic>
        <p:nvPicPr>
          <p:cNvPr id="34" name="Picture 33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26" y="0"/>
            <a:ext cx="13443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3F0A7ED-364A-45DD-A3F8-F8C1635D5B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745051"/>
              </p:ext>
            </p:extLst>
          </p:nvPr>
        </p:nvGraphicFramePr>
        <p:xfrm>
          <a:off x="7483129" y="5338535"/>
          <a:ext cx="389857" cy="411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4814" imgH="177492" progId="Equation.DSMT4">
                  <p:embed/>
                </p:oleObj>
              </mc:Choice>
              <mc:Fallback>
                <p:oleObj name="Equation" r:id="rId9" imgW="164814" imgH="177492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C3F0A7ED-364A-45DD-A3F8-F8C1635D5B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3129" y="5338535"/>
                        <a:ext cx="389857" cy="4115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46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94" y="514350"/>
            <a:ext cx="8913156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1" y="4133850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26" y="0"/>
            <a:ext cx="13443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ED5C3ED2-1220-4A4D-AEF3-5963FDE59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9165" y="627162"/>
            <a:ext cx="2936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A9F352-60CF-47F3-911D-092EE8C73F85}"/>
              </a:ext>
            </a:extLst>
          </p:cNvPr>
          <p:cNvGrpSpPr/>
          <p:nvPr/>
        </p:nvGrpSpPr>
        <p:grpSpPr>
          <a:xfrm>
            <a:off x="2914175" y="1501569"/>
            <a:ext cx="6276151" cy="2062103"/>
            <a:chOff x="2914175" y="1501569"/>
            <a:chExt cx="6276151" cy="2062103"/>
          </a:xfrm>
        </p:grpSpPr>
        <p:sp>
          <p:nvSpPr>
            <p:cNvPr id="32" name="TextBox 31"/>
            <p:cNvSpPr txBox="1"/>
            <p:nvPr/>
          </p:nvSpPr>
          <p:spPr>
            <a:xfrm>
              <a:off x="2914175" y="1501569"/>
              <a:ext cx="627615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u="sng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 2:</a:t>
              </a:r>
              <a:r>
                <a:rPr lang="en-US" altLang="en-US" sz="320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Chọn kí hiệu “  ”, “  ” thích hợp cho     :</a:t>
              </a: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a)-25                    b) 19 </a:t>
              </a:r>
              <a:endParaRPr lang="en-US" altLang="en-US" sz="3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C1B4F701-E542-4FFE-AB35-6E61B5774E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9839529"/>
                </p:ext>
              </p:extLst>
            </p:nvPr>
          </p:nvGraphicFramePr>
          <p:xfrm>
            <a:off x="6912216" y="1676401"/>
            <a:ext cx="365471" cy="3654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9700" imgH="139700" progId="Equation.DSMT4">
                    <p:embed/>
                  </p:oleObj>
                </mc:Choice>
                <mc:Fallback>
                  <p:oleObj name="Equation" r:id="rId9" imgW="139700" imgH="139700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C1B4F701-E542-4FFE-AB35-6E61B5774EA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12216" y="1676401"/>
                          <a:ext cx="365471" cy="36547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15ED76F7-F673-4F6E-9183-1B3C142AD6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3262872"/>
                </p:ext>
              </p:extLst>
            </p:nvPr>
          </p:nvGraphicFramePr>
          <p:xfrm>
            <a:off x="7631791" y="1658078"/>
            <a:ext cx="342900" cy="434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39579" imgH="177646" progId="Equation.DSMT4">
                    <p:embed/>
                  </p:oleObj>
                </mc:Choice>
                <mc:Fallback>
                  <p:oleObj name="Equation" r:id="rId11" imgW="139579" imgH="177646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15ED76F7-F673-4F6E-9183-1B3C142AD67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31791" y="1658078"/>
                          <a:ext cx="342900" cy="43434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822E54C5-19E5-4498-A9CD-B94411A5F98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1793772"/>
                </p:ext>
              </p:extLst>
            </p:nvPr>
          </p:nvGraphicFramePr>
          <p:xfrm>
            <a:off x="4466180" y="2041872"/>
            <a:ext cx="599895" cy="483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342751" imgH="279279" progId="Equation.DSMT4">
                    <p:embed/>
                  </p:oleObj>
                </mc:Choice>
                <mc:Fallback>
                  <p:oleObj name="Equation" r:id="rId13" imgW="342751" imgH="279279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822E54C5-19E5-4498-A9CD-B94411A5F98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6180" y="2041872"/>
                          <a:ext cx="599895" cy="4832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7FC79A21-E628-4ADD-BE28-3F181DB5D4B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1572983"/>
                </p:ext>
              </p:extLst>
            </p:nvPr>
          </p:nvGraphicFramePr>
          <p:xfrm>
            <a:off x="3987208" y="2548340"/>
            <a:ext cx="599895" cy="483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342751" imgH="279279" progId="Equation.DSMT4">
                    <p:embed/>
                  </p:oleObj>
                </mc:Choice>
                <mc:Fallback>
                  <p:oleObj name="Equation" r:id="rId15" imgW="342751" imgH="279279" progId="Equation.DSMT4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7FC79A21-E628-4ADD-BE28-3F181DB5D4B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7208" y="2548340"/>
                          <a:ext cx="599895" cy="4832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D8D7B7C2-64CF-4D3D-BAD6-B9B7EB02FC9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0546945"/>
                </p:ext>
              </p:extLst>
            </p:nvPr>
          </p:nvGraphicFramePr>
          <p:xfrm>
            <a:off x="7213640" y="2488692"/>
            <a:ext cx="599895" cy="483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342751" imgH="279279" progId="Equation.DSMT4">
                    <p:embed/>
                  </p:oleObj>
                </mc:Choice>
                <mc:Fallback>
                  <p:oleObj name="Equation" r:id="rId16" imgW="342751" imgH="279279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D8D7B7C2-64CF-4D3D-BAD6-B9B7EB02FC9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13640" y="2488692"/>
                          <a:ext cx="599895" cy="4832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4B7C10C8-CB62-42F1-AA28-669B41E82B4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3604638"/>
                </p:ext>
              </p:extLst>
            </p:nvPr>
          </p:nvGraphicFramePr>
          <p:xfrm>
            <a:off x="4559300" y="2544763"/>
            <a:ext cx="463550" cy="500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177480" imgH="190440" progId="Equation.DSMT4">
                    <p:embed/>
                  </p:oleObj>
                </mc:Choice>
                <mc:Fallback>
                  <p:oleObj name="Equation" r:id="rId17" imgW="177480" imgH="19044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4B7C10C8-CB62-42F1-AA28-669B41E82B4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559300" y="2544763"/>
                          <a:ext cx="463550" cy="5000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0EBA0219-B810-4386-AF23-C737B150032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4057259"/>
                </p:ext>
              </p:extLst>
            </p:nvPr>
          </p:nvGraphicFramePr>
          <p:xfrm>
            <a:off x="7834313" y="2528888"/>
            <a:ext cx="433387" cy="465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64880" imgH="177480" progId="Equation.DSMT4">
                    <p:embed/>
                  </p:oleObj>
                </mc:Choice>
                <mc:Fallback>
                  <p:oleObj name="Equation" r:id="rId19" imgW="164880" imgH="17748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0EBA0219-B810-4386-AF23-C737B150032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834313" y="2528888"/>
                          <a:ext cx="433387" cy="465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A8E094-EDA5-4219-BE5E-A8D757284A9D}"/>
              </a:ext>
            </a:extLst>
          </p:cNvPr>
          <p:cNvGrpSpPr/>
          <p:nvPr/>
        </p:nvGrpSpPr>
        <p:grpSpPr>
          <a:xfrm>
            <a:off x="3758737" y="4846010"/>
            <a:ext cx="4771021" cy="1077218"/>
            <a:chOff x="3758737" y="4846010"/>
            <a:chExt cx="4771021" cy="1077218"/>
          </a:xfrm>
        </p:grpSpPr>
        <p:sp>
          <p:nvSpPr>
            <p:cNvPr id="33" name="TextBox 32"/>
            <p:cNvSpPr txBox="1"/>
            <p:nvPr/>
          </p:nvSpPr>
          <p:spPr>
            <a:xfrm>
              <a:off x="3758737" y="4846010"/>
              <a:ext cx="477102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 án: a) -25           </a:t>
              </a:r>
            </a:p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19 </a:t>
              </a:r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FC44FC52-6654-485C-A5CC-F3EFFC04CD1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4177438"/>
                </p:ext>
              </p:extLst>
            </p:nvPr>
          </p:nvGraphicFramePr>
          <p:xfrm>
            <a:off x="6430469" y="4907670"/>
            <a:ext cx="664482" cy="4746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399455" imgH="286095" progId="Equation.DSMT4">
                    <p:embed/>
                  </p:oleObj>
                </mc:Choice>
                <mc:Fallback>
                  <p:oleObj name="Equation" r:id="rId21" imgW="399455" imgH="286095" progId="Equation.DSMT4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FC44FC52-6654-485C-A5CC-F3EFFC04CD1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430469" y="4907670"/>
                          <a:ext cx="664482" cy="4746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651E1778-6173-4802-BBC2-5E6E391F2D8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5267881"/>
                </p:ext>
              </p:extLst>
            </p:nvPr>
          </p:nvGraphicFramePr>
          <p:xfrm>
            <a:off x="7050037" y="4890656"/>
            <a:ext cx="463550" cy="500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177480" imgH="190440" progId="Equation.DSMT4">
                    <p:embed/>
                  </p:oleObj>
                </mc:Choice>
                <mc:Fallback>
                  <p:oleObj name="Equation" r:id="rId23" imgW="177480" imgH="19044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651E1778-6173-4802-BBC2-5E6E391F2D8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7050037" y="4890656"/>
                          <a:ext cx="463550" cy="5000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3314418F-5BBF-4123-B178-86BA9E24F41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31282205"/>
                </p:ext>
              </p:extLst>
            </p:nvPr>
          </p:nvGraphicFramePr>
          <p:xfrm>
            <a:off x="4791075" y="5390718"/>
            <a:ext cx="534494" cy="4871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399455" imgH="276366" progId="Equation.DSMT4">
                    <p:embed/>
                  </p:oleObj>
                </mc:Choice>
                <mc:Fallback>
                  <p:oleObj name="Equation" r:id="rId25" imgW="399455" imgH="276366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3314418F-5BBF-4123-B178-86BA9E24F41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4791075" y="5390718"/>
                          <a:ext cx="534494" cy="4871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61E1F7D5-ECDB-4DBB-9D95-FE9031F4846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8674667"/>
                </p:ext>
              </p:extLst>
            </p:nvPr>
          </p:nvGraphicFramePr>
          <p:xfrm>
            <a:off x="5371726" y="5402827"/>
            <a:ext cx="433387" cy="465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7" imgW="164880" imgH="177480" progId="Equation.DSMT4">
                    <p:embed/>
                  </p:oleObj>
                </mc:Choice>
                <mc:Fallback>
                  <p:oleObj name="Equation" r:id="rId27" imgW="164880" imgH="17748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61E1F7D5-ECDB-4DBB-9D95-FE9031F4846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5371726" y="5402827"/>
                          <a:ext cx="433387" cy="465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7346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94" y="514350"/>
            <a:ext cx="8913156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1" y="4133850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258514" y="1646932"/>
            <a:ext cx="5768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Số 0 có phải là số nguyên dương hay không?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10489" y="4966841"/>
            <a:ext cx="47710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 </a:t>
            </a:r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0 không phải là số nguyên dương.</a:t>
            </a:r>
          </a:p>
        </p:txBody>
      </p:sp>
      <p:pic>
        <p:nvPicPr>
          <p:cNvPr id="34" name="Picture 33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26" y="0"/>
            <a:ext cx="13443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0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94" y="514350"/>
            <a:ext cx="8913156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1" y="4133850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144655" y="1754862"/>
            <a:ext cx="6413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Hãy biểu diễn số -4 và 4 trên trục số.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11004" y="4890807"/>
            <a:ext cx="4771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  <a:endParaRPr lang="en-US" sz="2800" b="1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26" y="0"/>
            <a:ext cx="13443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F940836-5497-4FF4-8AF8-92F6F1C906A0}"/>
              </a:ext>
            </a:extLst>
          </p:cNvPr>
          <p:cNvGrpSpPr/>
          <p:nvPr/>
        </p:nvGrpSpPr>
        <p:grpSpPr>
          <a:xfrm>
            <a:off x="3811004" y="3053772"/>
            <a:ext cx="4343400" cy="242486"/>
            <a:chOff x="0" y="0"/>
            <a:chExt cx="4343400" cy="24248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B165BCD-9749-42EA-9FF4-26544E50710F}"/>
                </a:ext>
              </a:extLst>
            </p:cNvPr>
            <p:cNvCxnSpPr/>
            <p:nvPr/>
          </p:nvCxnSpPr>
          <p:spPr>
            <a:xfrm>
              <a:off x="0" y="45720"/>
              <a:ext cx="434340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91A1ED-044B-4D2F-B638-671EEAA12F36}"/>
                </a:ext>
              </a:extLst>
            </p:cNvPr>
            <p:cNvCxnSpPr>
              <a:cxnSpLocks/>
            </p:cNvCxnSpPr>
            <p:nvPr/>
          </p:nvCxnSpPr>
          <p:spPr>
            <a:xfrm>
              <a:off x="444500" y="1269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F4A25B-1AFE-4D09-83AB-4CB70E0D98A3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5713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3D72FB2-6386-4948-BDBA-E6184918446A}"/>
                </a:ext>
              </a:extLst>
            </p:cNvPr>
            <p:cNvCxnSpPr>
              <a:cxnSpLocks/>
            </p:cNvCxnSpPr>
            <p:nvPr/>
          </p:nvCxnSpPr>
          <p:spPr>
            <a:xfrm>
              <a:off x="1136650" y="5713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FA31FD6-BCDA-483C-9588-D64FF29A2A5D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0" y="1269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CB15BD5-BA5C-49B3-A55E-1CFAB7DFDAB6}"/>
                </a:ext>
              </a:extLst>
            </p:cNvPr>
            <p:cNvCxnSpPr>
              <a:cxnSpLocks/>
            </p:cNvCxnSpPr>
            <p:nvPr/>
          </p:nvCxnSpPr>
          <p:spPr>
            <a:xfrm>
              <a:off x="1835150" y="1269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6AC344-6658-4777-8E92-7B3D514A784A}"/>
                </a:ext>
              </a:extLst>
            </p:cNvPr>
            <p:cNvCxnSpPr>
              <a:cxnSpLocks/>
            </p:cNvCxnSpPr>
            <p:nvPr/>
          </p:nvCxnSpPr>
          <p:spPr>
            <a:xfrm>
              <a:off x="2184400" y="442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08C1F7E-A88F-4917-85FB-EEB03E3C6CD8}"/>
                </a:ext>
              </a:extLst>
            </p:cNvPr>
            <p:cNvCxnSpPr>
              <a:cxnSpLocks/>
            </p:cNvCxnSpPr>
            <p:nvPr/>
          </p:nvCxnSpPr>
          <p:spPr>
            <a:xfrm>
              <a:off x="2527300" y="0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3D66DA-22F0-4EED-A636-02E5C4A7B175}"/>
                </a:ext>
              </a:extLst>
            </p:cNvPr>
            <p:cNvCxnSpPr>
              <a:cxnSpLocks/>
            </p:cNvCxnSpPr>
            <p:nvPr/>
          </p:nvCxnSpPr>
          <p:spPr>
            <a:xfrm>
              <a:off x="3568700" y="630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281051E-E7F6-4E10-B76C-CCCF2B7DAF62}"/>
                </a:ext>
              </a:extLst>
            </p:cNvPr>
            <p:cNvCxnSpPr>
              <a:cxnSpLocks/>
            </p:cNvCxnSpPr>
            <p:nvPr/>
          </p:nvCxnSpPr>
          <p:spPr>
            <a:xfrm>
              <a:off x="2876550" y="631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CB739A3-9C27-496F-B221-76740B1C5BE0}"/>
                </a:ext>
              </a:extLst>
            </p:cNvPr>
            <p:cNvCxnSpPr>
              <a:cxnSpLocks/>
            </p:cNvCxnSpPr>
            <p:nvPr/>
          </p:nvCxnSpPr>
          <p:spPr>
            <a:xfrm>
              <a:off x="3219450" y="2538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2D4BE72-C35B-44D5-A14C-6B1D4F905310}"/>
                </a:ext>
              </a:extLst>
            </p:cNvPr>
            <p:cNvCxnSpPr>
              <a:cxnSpLocks/>
            </p:cNvCxnSpPr>
            <p:nvPr/>
          </p:nvCxnSpPr>
          <p:spPr>
            <a:xfrm>
              <a:off x="3892550" y="3808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37">
              <a:extLst>
                <a:ext uri="{FF2B5EF4-FFF2-40B4-BE49-F238E27FC236}">
                  <a16:creationId xmlns:a16="http://schemas.microsoft.com/office/drawing/2014/main" id="{7F18F2C9-41D5-4B1D-9BC0-B50FCBDDD54C}"/>
                </a:ext>
              </a:extLst>
            </p:cNvPr>
            <p:cNvSpPr txBox="1"/>
            <p:nvPr/>
          </p:nvSpPr>
          <p:spPr>
            <a:xfrm>
              <a:off x="361951" y="92628"/>
              <a:ext cx="16510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-5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39">
              <a:extLst>
                <a:ext uri="{FF2B5EF4-FFF2-40B4-BE49-F238E27FC236}">
                  <a16:creationId xmlns:a16="http://schemas.microsoft.com/office/drawing/2014/main" id="{5565336A-3803-4C31-B46B-2F3B4723E6B9}"/>
                </a:ext>
              </a:extLst>
            </p:cNvPr>
            <p:cNvSpPr txBox="1"/>
            <p:nvPr/>
          </p:nvSpPr>
          <p:spPr>
            <a:xfrm>
              <a:off x="704850" y="96436"/>
              <a:ext cx="16510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40">
              <a:extLst>
                <a:ext uri="{FF2B5EF4-FFF2-40B4-BE49-F238E27FC236}">
                  <a16:creationId xmlns:a16="http://schemas.microsoft.com/office/drawing/2014/main" id="{7E9BEC26-1EF3-49B2-8C89-606553E27472}"/>
                </a:ext>
              </a:extLst>
            </p:cNvPr>
            <p:cNvSpPr txBox="1"/>
            <p:nvPr/>
          </p:nvSpPr>
          <p:spPr>
            <a:xfrm>
              <a:off x="1054768" y="82748"/>
              <a:ext cx="16510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41">
              <a:extLst>
                <a:ext uri="{FF2B5EF4-FFF2-40B4-BE49-F238E27FC236}">
                  <a16:creationId xmlns:a16="http://schemas.microsoft.com/office/drawing/2014/main" id="{01398CFF-F541-404A-964A-12E4069EF73C}"/>
                </a:ext>
              </a:extLst>
            </p:cNvPr>
            <p:cNvSpPr txBox="1"/>
            <p:nvPr/>
          </p:nvSpPr>
          <p:spPr>
            <a:xfrm>
              <a:off x="1437377" y="90979"/>
              <a:ext cx="16510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42">
              <a:extLst>
                <a:ext uri="{FF2B5EF4-FFF2-40B4-BE49-F238E27FC236}">
                  <a16:creationId xmlns:a16="http://schemas.microsoft.com/office/drawing/2014/main" id="{60B3A893-F3D4-44E5-BD38-563636056624}"/>
                </a:ext>
              </a:extLst>
            </p:cNvPr>
            <p:cNvSpPr txBox="1"/>
            <p:nvPr/>
          </p:nvSpPr>
          <p:spPr>
            <a:xfrm>
              <a:off x="1753311" y="94155"/>
              <a:ext cx="16510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43">
              <a:extLst>
                <a:ext uri="{FF2B5EF4-FFF2-40B4-BE49-F238E27FC236}">
                  <a16:creationId xmlns:a16="http://schemas.microsoft.com/office/drawing/2014/main" id="{28BB77B4-890D-4D9B-9CA8-4E31E7D2830C}"/>
                </a:ext>
              </a:extLst>
            </p:cNvPr>
            <p:cNvSpPr txBox="1"/>
            <p:nvPr/>
          </p:nvSpPr>
          <p:spPr>
            <a:xfrm>
              <a:off x="2149249" y="94148"/>
              <a:ext cx="85725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45">
              <a:extLst>
                <a:ext uri="{FF2B5EF4-FFF2-40B4-BE49-F238E27FC236}">
                  <a16:creationId xmlns:a16="http://schemas.microsoft.com/office/drawing/2014/main" id="{D862FF4A-63A1-4C1D-9650-BCB521F12623}"/>
                </a:ext>
              </a:extLst>
            </p:cNvPr>
            <p:cNvSpPr txBox="1"/>
            <p:nvPr/>
          </p:nvSpPr>
          <p:spPr>
            <a:xfrm>
              <a:off x="2484324" y="93147"/>
              <a:ext cx="8636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46">
              <a:extLst>
                <a:ext uri="{FF2B5EF4-FFF2-40B4-BE49-F238E27FC236}">
                  <a16:creationId xmlns:a16="http://schemas.microsoft.com/office/drawing/2014/main" id="{727E8612-BD6A-4209-B473-5C12E0EA63ED}"/>
                </a:ext>
              </a:extLst>
            </p:cNvPr>
            <p:cNvSpPr txBox="1"/>
            <p:nvPr/>
          </p:nvSpPr>
          <p:spPr>
            <a:xfrm>
              <a:off x="2834375" y="96322"/>
              <a:ext cx="85725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233060C5-F0AA-4607-ABA8-74E8E7DEC6B1}"/>
                </a:ext>
              </a:extLst>
            </p:cNvPr>
            <p:cNvSpPr txBox="1"/>
            <p:nvPr/>
          </p:nvSpPr>
          <p:spPr>
            <a:xfrm>
              <a:off x="3176474" y="89032"/>
              <a:ext cx="8636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48">
              <a:extLst>
                <a:ext uri="{FF2B5EF4-FFF2-40B4-BE49-F238E27FC236}">
                  <a16:creationId xmlns:a16="http://schemas.microsoft.com/office/drawing/2014/main" id="{C5AE9C71-6C2D-4E0D-B060-9C0D51D1F5FE}"/>
                </a:ext>
              </a:extLst>
            </p:cNvPr>
            <p:cNvSpPr txBox="1"/>
            <p:nvPr/>
          </p:nvSpPr>
          <p:spPr>
            <a:xfrm>
              <a:off x="3530142" y="95164"/>
              <a:ext cx="8636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49">
              <a:extLst>
                <a:ext uri="{FF2B5EF4-FFF2-40B4-BE49-F238E27FC236}">
                  <a16:creationId xmlns:a16="http://schemas.microsoft.com/office/drawing/2014/main" id="{7D9F6398-0975-4A8C-9513-01F56DE5E3D1}"/>
                </a:ext>
              </a:extLst>
            </p:cNvPr>
            <p:cNvSpPr txBox="1"/>
            <p:nvPr/>
          </p:nvSpPr>
          <p:spPr>
            <a:xfrm>
              <a:off x="3849574" y="88818"/>
              <a:ext cx="8636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25">
            <a:extLst>
              <a:ext uri="{FF2B5EF4-FFF2-40B4-BE49-F238E27FC236}">
                <a16:creationId xmlns:a16="http://schemas.microsoft.com/office/drawing/2014/main" id="{8DA20D00-963B-4483-AAEA-561F3D62B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0216E4A-EBB2-402D-A3D7-06F021377F51}"/>
              </a:ext>
            </a:extLst>
          </p:cNvPr>
          <p:cNvGrpSpPr/>
          <p:nvPr/>
        </p:nvGrpSpPr>
        <p:grpSpPr>
          <a:xfrm>
            <a:off x="4185695" y="5653680"/>
            <a:ext cx="4343400" cy="241935"/>
            <a:chOff x="0" y="0"/>
            <a:chExt cx="4343400" cy="242486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82BDD3E-47F2-4290-BEAE-7550FD4DBD25}"/>
                </a:ext>
              </a:extLst>
            </p:cNvPr>
            <p:cNvCxnSpPr/>
            <p:nvPr/>
          </p:nvCxnSpPr>
          <p:spPr>
            <a:xfrm>
              <a:off x="0" y="45720"/>
              <a:ext cx="434340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49C3B32-3B4D-4E24-B47D-C48FC16434AE}"/>
                </a:ext>
              </a:extLst>
            </p:cNvPr>
            <p:cNvCxnSpPr>
              <a:cxnSpLocks/>
            </p:cNvCxnSpPr>
            <p:nvPr/>
          </p:nvCxnSpPr>
          <p:spPr>
            <a:xfrm>
              <a:off x="444500" y="1269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10525C8-D439-4ABD-BE74-5F84EAFA0820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5713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CD62151-38C0-489C-A8B4-3338BF0FE074}"/>
                </a:ext>
              </a:extLst>
            </p:cNvPr>
            <p:cNvCxnSpPr>
              <a:cxnSpLocks/>
            </p:cNvCxnSpPr>
            <p:nvPr/>
          </p:nvCxnSpPr>
          <p:spPr>
            <a:xfrm>
              <a:off x="1136650" y="5713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87AB4A4-F49D-460F-9A86-36DD5757EBEB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0" y="1269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30CC3B-9188-4A28-A70B-99D45E550F5A}"/>
                </a:ext>
              </a:extLst>
            </p:cNvPr>
            <p:cNvCxnSpPr>
              <a:cxnSpLocks/>
            </p:cNvCxnSpPr>
            <p:nvPr/>
          </p:nvCxnSpPr>
          <p:spPr>
            <a:xfrm>
              <a:off x="1835150" y="1269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DE17DA8-2A69-4D08-96C2-6BD5CEE6B720}"/>
                </a:ext>
              </a:extLst>
            </p:cNvPr>
            <p:cNvCxnSpPr>
              <a:cxnSpLocks/>
            </p:cNvCxnSpPr>
            <p:nvPr/>
          </p:nvCxnSpPr>
          <p:spPr>
            <a:xfrm>
              <a:off x="2184400" y="442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8E8515A-D0DE-4D66-BF74-87700F1E0EB7}"/>
                </a:ext>
              </a:extLst>
            </p:cNvPr>
            <p:cNvCxnSpPr>
              <a:cxnSpLocks/>
            </p:cNvCxnSpPr>
            <p:nvPr/>
          </p:nvCxnSpPr>
          <p:spPr>
            <a:xfrm>
              <a:off x="2527300" y="0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1CBE758-1D9F-41B8-B1F4-48C1041AD560}"/>
                </a:ext>
              </a:extLst>
            </p:cNvPr>
            <p:cNvCxnSpPr>
              <a:cxnSpLocks/>
            </p:cNvCxnSpPr>
            <p:nvPr/>
          </p:nvCxnSpPr>
          <p:spPr>
            <a:xfrm>
              <a:off x="3568700" y="630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5E5A852-3891-4E53-B8DF-0EDC62409CDF}"/>
                </a:ext>
              </a:extLst>
            </p:cNvPr>
            <p:cNvCxnSpPr>
              <a:cxnSpLocks/>
            </p:cNvCxnSpPr>
            <p:nvPr/>
          </p:nvCxnSpPr>
          <p:spPr>
            <a:xfrm>
              <a:off x="2876550" y="631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405144C-792E-4805-AE51-A3D318D36372}"/>
                </a:ext>
              </a:extLst>
            </p:cNvPr>
            <p:cNvCxnSpPr>
              <a:cxnSpLocks/>
            </p:cNvCxnSpPr>
            <p:nvPr/>
          </p:nvCxnSpPr>
          <p:spPr>
            <a:xfrm>
              <a:off x="3219450" y="2538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B063029-7C96-4CA9-AF67-C1308E289006}"/>
                </a:ext>
              </a:extLst>
            </p:cNvPr>
            <p:cNvCxnSpPr>
              <a:cxnSpLocks/>
            </p:cNvCxnSpPr>
            <p:nvPr/>
          </p:nvCxnSpPr>
          <p:spPr>
            <a:xfrm>
              <a:off x="3892550" y="3808"/>
              <a:ext cx="0" cy="914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extBox 37">
              <a:extLst>
                <a:ext uri="{FF2B5EF4-FFF2-40B4-BE49-F238E27FC236}">
                  <a16:creationId xmlns:a16="http://schemas.microsoft.com/office/drawing/2014/main" id="{DC51F2CC-86A8-456E-AAFA-A0814DF4EF69}"/>
                </a:ext>
              </a:extLst>
            </p:cNvPr>
            <p:cNvSpPr txBox="1"/>
            <p:nvPr/>
          </p:nvSpPr>
          <p:spPr>
            <a:xfrm>
              <a:off x="361951" y="92628"/>
              <a:ext cx="16510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-5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39">
              <a:extLst>
                <a:ext uri="{FF2B5EF4-FFF2-40B4-BE49-F238E27FC236}">
                  <a16:creationId xmlns:a16="http://schemas.microsoft.com/office/drawing/2014/main" id="{2B20C79C-D692-4164-96CF-9B4ABC5CC956}"/>
                </a:ext>
              </a:extLst>
            </p:cNvPr>
            <p:cNvSpPr txBox="1"/>
            <p:nvPr/>
          </p:nvSpPr>
          <p:spPr>
            <a:xfrm>
              <a:off x="704850" y="96436"/>
              <a:ext cx="16510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-4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40">
              <a:extLst>
                <a:ext uri="{FF2B5EF4-FFF2-40B4-BE49-F238E27FC236}">
                  <a16:creationId xmlns:a16="http://schemas.microsoft.com/office/drawing/2014/main" id="{64EB5424-896E-4071-9223-DD9276A54AB1}"/>
                </a:ext>
              </a:extLst>
            </p:cNvPr>
            <p:cNvSpPr txBox="1"/>
            <p:nvPr/>
          </p:nvSpPr>
          <p:spPr>
            <a:xfrm>
              <a:off x="1054768" y="82748"/>
              <a:ext cx="16510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41">
              <a:extLst>
                <a:ext uri="{FF2B5EF4-FFF2-40B4-BE49-F238E27FC236}">
                  <a16:creationId xmlns:a16="http://schemas.microsoft.com/office/drawing/2014/main" id="{20D3D1CD-85E6-4BB1-B75D-2E24BC21E50D}"/>
                </a:ext>
              </a:extLst>
            </p:cNvPr>
            <p:cNvSpPr txBox="1"/>
            <p:nvPr/>
          </p:nvSpPr>
          <p:spPr>
            <a:xfrm>
              <a:off x="1437377" y="90979"/>
              <a:ext cx="16510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42">
              <a:extLst>
                <a:ext uri="{FF2B5EF4-FFF2-40B4-BE49-F238E27FC236}">
                  <a16:creationId xmlns:a16="http://schemas.microsoft.com/office/drawing/2014/main" id="{672FBEC2-C312-41C0-8AC3-4B5F1BB3BFF1}"/>
                </a:ext>
              </a:extLst>
            </p:cNvPr>
            <p:cNvSpPr txBox="1"/>
            <p:nvPr/>
          </p:nvSpPr>
          <p:spPr>
            <a:xfrm>
              <a:off x="1753311" y="94155"/>
              <a:ext cx="16510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Box 43">
              <a:extLst>
                <a:ext uri="{FF2B5EF4-FFF2-40B4-BE49-F238E27FC236}">
                  <a16:creationId xmlns:a16="http://schemas.microsoft.com/office/drawing/2014/main" id="{05BD6739-BD5B-4584-AA09-4A48B61EAABB}"/>
                </a:ext>
              </a:extLst>
            </p:cNvPr>
            <p:cNvSpPr txBox="1"/>
            <p:nvPr/>
          </p:nvSpPr>
          <p:spPr>
            <a:xfrm>
              <a:off x="2149249" y="94148"/>
              <a:ext cx="85725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45">
              <a:extLst>
                <a:ext uri="{FF2B5EF4-FFF2-40B4-BE49-F238E27FC236}">
                  <a16:creationId xmlns:a16="http://schemas.microsoft.com/office/drawing/2014/main" id="{4BAD1CA3-D861-4D85-975D-6D8F57277204}"/>
                </a:ext>
              </a:extLst>
            </p:cNvPr>
            <p:cNvSpPr txBox="1"/>
            <p:nvPr/>
          </p:nvSpPr>
          <p:spPr>
            <a:xfrm>
              <a:off x="2484324" y="93147"/>
              <a:ext cx="8636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46">
              <a:extLst>
                <a:ext uri="{FF2B5EF4-FFF2-40B4-BE49-F238E27FC236}">
                  <a16:creationId xmlns:a16="http://schemas.microsoft.com/office/drawing/2014/main" id="{6AB71FFA-F5D0-4F84-AE28-D756227DDA5C}"/>
                </a:ext>
              </a:extLst>
            </p:cNvPr>
            <p:cNvSpPr txBox="1"/>
            <p:nvPr/>
          </p:nvSpPr>
          <p:spPr>
            <a:xfrm>
              <a:off x="2834375" y="96322"/>
              <a:ext cx="85725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47">
              <a:extLst>
                <a:ext uri="{FF2B5EF4-FFF2-40B4-BE49-F238E27FC236}">
                  <a16:creationId xmlns:a16="http://schemas.microsoft.com/office/drawing/2014/main" id="{5457FF9F-DE50-4B6F-AC6B-ABDAA42F46DF}"/>
                </a:ext>
              </a:extLst>
            </p:cNvPr>
            <p:cNvSpPr txBox="1"/>
            <p:nvPr/>
          </p:nvSpPr>
          <p:spPr>
            <a:xfrm>
              <a:off x="3176474" y="89032"/>
              <a:ext cx="8636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48">
              <a:extLst>
                <a:ext uri="{FF2B5EF4-FFF2-40B4-BE49-F238E27FC236}">
                  <a16:creationId xmlns:a16="http://schemas.microsoft.com/office/drawing/2014/main" id="{11E28420-1601-4D06-80F1-6C054EC8B4B2}"/>
                </a:ext>
              </a:extLst>
            </p:cNvPr>
            <p:cNvSpPr txBox="1"/>
            <p:nvPr/>
          </p:nvSpPr>
          <p:spPr>
            <a:xfrm>
              <a:off x="3530142" y="95164"/>
              <a:ext cx="8636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Box 49">
              <a:extLst>
                <a:ext uri="{FF2B5EF4-FFF2-40B4-BE49-F238E27FC236}">
                  <a16:creationId xmlns:a16="http://schemas.microsoft.com/office/drawing/2014/main" id="{2E0D0B1D-95E2-4B94-AC2A-129BBF4DB70F}"/>
                </a:ext>
              </a:extLst>
            </p:cNvPr>
            <p:cNvSpPr txBox="1"/>
            <p:nvPr/>
          </p:nvSpPr>
          <p:spPr>
            <a:xfrm>
              <a:off x="3849574" y="88818"/>
              <a:ext cx="86360" cy="146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/>
              <a:r>
                <a:rPr lang="en-US" sz="10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24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94" y="514350"/>
            <a:ext cx="8913156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1" y="4133850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259010" y="1379261"/>
            <a:ext cx="5931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5: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hình dưới đây, điểm F biểu diễn số nào? Điểm nào biểu diễn số 3?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58737" y="5061906"/>
            <a:ext cx="4771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 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F biểu diễn số -1; Điểm M biểu diễn số 3.</a:t>
            </a:r>
          </a:p>
        </p:txBody>
      </p:sp>
      <p:pic>
        <p:nvPicPr>
          <p:cNvPr id="34" name="Picture 33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26" y="0"/>
            <a:ext cx="13443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52DA4776-43D0-48BD-93D6-432926F045FA}"/>
              </a:ext>
            </a:extLst>
          </p:cNvPr>
          <p:cNvGrpSpPr/>
          <p:nvPr/>
        </p:nvGrpSpPr>
        <p:grpSpPr>
          <a:xfrm>
            <a:off x="4000501" y="2948921"/>
            <a:ext cx="4343400" cy="457836"/>
            <a:chOff x="0" y="0"/>
            <a:chExt cx="4343400" cy="4583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AF4DAF9-FB51-4D77-8AC5-9228D0DF6481}"/>
                </a:ext>
              </a:extLst>
            </p:cNvPr>
            <p:cNvGrpSpPr/>
            <p:nvPr/>
          </p:nvGrpSpPr>
          <p:grpSpPr>
            <a:xfrm>
              <a:off x="0" y="215900"/>
              <a:ext cx="4343400" cy="242486"/>
              <a:chOff x="0" y="0"/>
              <a:chExt cx="4343400" cy="242486"/>
            </a:xfrm>
          </p:grpSpPr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0A1BD593-99DA-4040-BF31-2877F3AE8B22}"/>
                  </a:ext>
                </a:extLst>
              </p:cNvPr>
              <p:cNvCxnSpPr/>
              <p:nvPr/>
            </p:nvCxnSpPr>
            <p:spPr>
              <a:xfrm>
                <a:off x="0" y="45720"/>
                <a:ext cx="4343400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0FFCF7F-BDF8-4182-BD3D-CAE839F53D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500" y="1269"/>
                <a:ext cx="0" cy="9144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1526EE2D-5875-4E25-BCC8-930AB526DD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5713"/>
                <a:ext cx="0" cy="9144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B585EC5-180B-46B2-9436-217C4E55BB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6650" y="5713"/>
                <a:ext cx="0" cy="9144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49152D2-94BF-478B-8375-7A13774090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5900" y="1269"/>
                <a:ext cx="0" cy="9144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81A7DCA-FF65-44D3-8D24-2ECFC931C9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5150" y="1269"/>
                <a:ext cx="0" cy="9144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DD877135-D305-456C-AD02-5778685F5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4400" y="442"/>
                <a:ext cx="0" cy="9144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1F152A6-DD77-4A8E-8D48-C25D1F578C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7300" y="0"/>
                <a:ext cx="0" cy="9144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D9E2097-0CAA-4980-8E36-AE54FA31F4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8700" y="630"/>
                <a:ext cx="0" cy="9144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20126988-6982-463E-9D7A-5ECB7F874F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6550" y="631"/>
                <a:ext cx="0" cy="9144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BA877D9-0C4F-48F2-A51A-1BAB30A4F6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9450" y="2538"/>
                <a:ext cx="0" cy="9144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9CBD299-8EF2-4279-B180-CC973E762F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2550" y="3808"/>
                <a:ext cx="0" cy="9144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7" name="TextBox 37">
                <a:extLst>
                  <a:ext uri="{FF2B5EF4-FFF2-40B4-BE49-F238E27FC236}">
                    <a16:creationId xmlns:a16="http://schemas.microsoft.com/office/drawing/2014/main" id="{6033748A-4FAA-4002-BA25-3B663AC6DF88}"/>
                  </a:ext>
                </a:extLst>
              </p:cNvPr>
              <p:cNvSpPr txBox="1"/>
              <p:nvPr/>
            </p:nvSpPr>
            <p:spPr>
              <a:xfrm>
                <a:off x="361951" y="92628"/>
                <a:ext cx="165100" cy="146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eaLnBrk="0" fontAlgn="base" hangingPunct="0"/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-5</a:t>
                </a:r>
                <a:endParaRPr lang="en-US" sz="14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TextBox 39">
                <a:extLst>
                  <a:ext uri="{FF2B5EF4-FFF2-40B4-BE49-F238E27FC236}">
                    <a16:creationId xmlns:a16="http://schemas.microsoft.com/office/drawing/2014/main" id="{07AB05CA-3FAB-4DC2-B7E2-09E0C9053DA0}"/>
                  </a:ext>
                </a:extLst>
              </p:cNvPr>
              <p:cNvSpPr txBox="1"/>
              <p:nvPr/>
            </p:nvSpPr>
            <p:spPr>
              <a:xfrm>
                <a:off x="704850" y="96436"/>
                <a:ext cx="165100" cy="146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eaLnBrk="0" fontAlgn="base" hangingPunct="0"/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-4</a:t>
                </a:r>
                <a:endParaRPr lang="en-US" sz="14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TextBox 40">
                <a:extLst>
                  <a:ext uri="{FF2B5EF4-FFF2-40B4-BE49-F238E27FC236}">
                    <a16:creationId xmlns:a16="http://schemas.microsoft.com/office/drawing/2014/main" id="{C94AD9F8-F58B-405F-B64B-10F6E4BDE1DB}"/>
                  </a:ext>
                </a:extLst>
              </p:cNvPr>
              <p:cNvSpPr txBox="1"/>
              <p:nvPr/>
            </p:nvSpPr>
            <p:spPr>
              <a:xfrm>
                <a:off x="1054768" y="82748"/>
                <a:ext cx="165100" cy="146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eaLnBrk="0" fontAlgn="base" hangingPunct="0"/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-3</a:t>
                </a:r>
                <a:endParaRPr lang="en-US" sz="14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TextBox 41">
                <a:extLst>
                  <a:ext uri="{FF2B5EF4-FFF2-40B4-BE49-F238E27FC236}">
                    <a16:creationId xmlns:a16="http://schemas.microsoft.com/office/drawing/2014/main" id="{6B154F13-EA25-4A35-AA44-412AB597C934}"/>
                  </a:ext>
                </a:extLst>
              </p:cNvPr>
              <p:cNvSpPr txBox="1"/>
              <p:nvPr/>
            </p:nvSpPr>
            <p:spPr>
              <a:xfrm>
                <a:off x="1437377" y="90979"/>
                <a:ext cx="165100" cy="146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eaLnBrk="0" fontAlgn="base" hangingPunct="0"/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endParaRPr lang="en-US" sz="14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TextBox 42">
                <a:extLst>
                  <a:ext uri="{FF2B5EF4-FFF2-40B4-BE49-F238E27FC236}">
                    <a16:creationId xmlns:a16="http://schemas.microsoft.com/office/drawing/2014/main" id="{0E1FF995-C276-4B7D-BC54-A16D269F3703}"/>
                  </a:ext>
                </a:extLst>
              </p:cNvPr>
              <p:cNvSpPr txBox="1"/>
              <p:nvPr/>
            </p:nvSpPr>
            <p:spPr>
              <a:xfrm>
                <a:off x="1753311" y="94155"/>
                <a:ext cx="165100" cy="146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eaLnBrk="0" fontAlgn="base" hangingPunct="0"/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lang="en-US" sz="14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TextBox 43">
                <a:extLst>
                  <a:ext uri="{FF2B5EF4-FFF2-40B4-BE49-F238E27FC236}">
                    <a16:creationId xmlns:a16="http://schemas.microsoft.com/office/drawing/2014/main" id="{8FE6B404-122C-4384-9C0E-5197E307FCB3}"/>
                  </a:ext>
                </a:extLst>
              </p:cNvPr>
              <p:cNvSpPr txBox="1"/>
              <p:nvPr/>
            </p:nvSpPr>
            <p:spPr>
              <a:xfrm>
                <a:off x="2149249" y="94148"/>
                <a:ext cx="85725" cy="146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eaLnBrk="0" fontAlgn="base" hangingPunct="0"/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14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TextBox 45">
                <a:extLst>
                  <a:ext uri="{FF2B5EF4-FFF2-40B4-BE49-F238E27FC236}">
                    <a16:creationId xmlns:a16="http://schemas.microsoft.com/office/drawing/2014/main" id="{B1009E7B-279B-40D3-951D-F2DAA5CBBBB8}"/>
                  </a:ext>
                </a:extLst>
              </p:cNvPr>
              <p:cNvSpPr txBox="1"/>
              <p:nvPr/>
            </p:nvSpPr>
            <p:spPr>
              <a:xfrm>
                <a:off x="2484324" y="93147"/>
                <a:ext cx="86360" cy="146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eaLnBrk="0" fontAlgn="base" hangingPunct="0"/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4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TextBox 46">
                <a:extLst>
                  <a:ext uri="{FF2B5EF4-FFF2-40B4-BE49-F238E27FC236}">
                    <a16:creationId xmlns:a16="http://schemas.microsoft.com/office/drawing/2014/main" id="{F778CA13-03E3-4773-88FA-6B5183EDC292}"/>
                  </a:ext>
                </a:extLst>
              </p:cNvPr>
              <p:cNvSpPr txBox="1"/>
              <p:nvPr/>
            </p:nvSpPr>
            <p:spPr>
              <a:xfrm>
                <a:off x="2834375" y="96322"/>
                <a:ext cx="85725" cy="146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eaLnBrk="0" fontAlgn="base" hangingPunct="0"/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14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TextBox 47">
                <a:extLst>
                  <a:ext uri="{FF2B5EF4-FFF2-40B4-BE49-F238E27FC236}">
                    <a16:creationId xmlns:a16="http://schemas.microsoft.com/office/drawing/2014/main" id="{84ABD7A1-BF77-486E-A25A-0CBFD68FF1FA}"/>
                  </a:ext>
                </a:extLst>
              </p:cNvPr>
              <p:cNvSpPr txBox="1"/>
              <p:nvPr/>
            </p:nvSpPr>
            <p:spPr>
              <a:xfrm>
                <a:off x="3176474" y="89032"/>
                <a:ext cx="86360" cy="146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eaLnBrk="0" fontAlgn="base" hangingPunct="0"/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14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TextBox 48">
                <a:extLst>
                  <a:ext uri="{FF2B5EF4-FFF2-40B4-BE49-F238E27FC236}">
                    <a16:creationId xmlns:a16="http://schemas.microsoft.com/office/drawing/2014/main" id="{279970D2-817A-43CB-B38E-BE780D5C9BE8}"/>
                  </a:ext>
                </a:extLst>
              </p:cNvPr>
              <p:cNvSpPr txBox="1"/>
              <p:nvPr/>
            </p:nvSpPr>
            <p:spPr>
              <a:xfrm>
                <a:off x="3530142" y="95164"/>
                <a:ext cx="86360" cy="146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eaLnBrk="0" fontAlgn="base" hangingPunct="0"/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14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TextBox 49">
                <a:extLst>
                  <a:ext uri="{FF2B5EF4-FFF2-40B4-BE49-F238E27FC236}">
                    <a16:creationId xmlns:a16="http://schemas.microsoft.com/office/drawing/2014/main" id="{451C3003-D6BE-475C-8FDF-AB690F8BB696}"/>
                  </a:ext>
                </a:extLst>
              </p:cNvPr>
              <p:cNvSpPr txBox="1"/>
              <p:nvPr/>
            </p:nvSpPr>
            <p:spPr>
              <a:xfrm>
                <a:off x="3849574" y="88818"/>
                <a:ext cx="86360" cy="146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eaLnBrk="0" fontAlgn="base" hangingPunct="0"/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14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2" name="Text Box 2">
              <a:extLst>
                <a:ext uri="{FF2B5EF4-FFF2-40B4-BE49-F238E27FC236}">
                  <a16:creationId xmlns:a16="http://schemas.microsoft.com/office/drawing/2014/main" id="{2AE22F57-C5E3-4222-A3C1-4755513DC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650" y="6350"/>
              <a:ext cx="150494" cy="210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spAutoFit/>
            </a:bodyPr>
            <a:lstStyle/>
            <a:p>
              <a:r>
                <a:rPr lang="en-US" sz="14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73" name="Text Box 2">
              <a:extLst>
                <a:ext uri="{FF2B5EF4-FFF2-40B4-BE49-F238E27FC236}">
                  <a16:creationId xmlns:a16="http://schemas.microsoft.com/office/drawing/2014/main" id="{4692BE4C-0182-4090-8C3B-D56104E047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7050" y="19050"/>
              <a:ext cx="150494" cy="210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spAutoFit/>
            </a:bodyPr>
            <a:lstStyle/>
            <a:p>
              <a:r>
                <a:rPr lang="en-US" sz="14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4" name="Text Box 2">
              <a:extLst>
                <a:ext uri="{FF2B5EF4-FFF2-40B4-BE49-F238E27FC236}">
                  <a16:creationId xmlns:a16="http://schemas.microsoft.com/office/drawing/2014/main" id="{512A099C-5983-4820-AFB8-BF23C4AAAA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4050" y="0"/>
              <a:ext cx="150494" cy="210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spAutoFit/>
            </a:bodyPr>
            <a:lstStyle/>
            <a:p>
              <a:r>
                <a:rPr lang="en-US" sz="14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26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2172</TotalTime>
  <Words>1643</Words>
  <Application>Microsoft Office PowerPoint</Application>
  <PresentationFormat>Widescreen</PresentationFormat>
  <Paragraphs>228</Paragraphs>
  <Slides>29</Slides>
  <Notes>10</Notes>
  <HiddenSlides>0</HiddenSlides>
  <MMClips>11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.VnTime</vt:lpstr>
      <vt:lpstr>Arial</vt:lpstr>
      <vt:lpstr>Arial Black</vt:lpstr>
      <vt:lpstr>Calibri</vt:lpstr>
      <vt:lpstr>Calibri Light</vt:lpstr>
      <vt:lpstr>Rockwell</vt:lpstr>
      <vt:lpstr>Tahoma</vt:lpstr>
      <vt:lpstr>Times New Roman</vt:lpstr>
      <vt:lpstr>Office Theme</vt:lpstr>
      <vt:lpstr>Equation</vt:lpstr>
      <vt:lpstr> TẬP HỢP CÁC SỐ NGUYÊN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lantrang2412@gmail.com</cp:lastModifiedBy>
  <cp:revision>53</cp:revision>
  <dcterms:created xsi:type="dcterms:W3CDTF">2021-06-07T13:44:30Z</dcterms:created>
  <dcterms:modified xsi:type="dcterms:W3CDTF">2023-11-30T14:50:01Z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