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</p:sldMasterIdLst>
  <p:sldIdLst>
    <p:sldId id="268" r:id="rId2"/>
    <p:sldId id="266" r:id="rId3"/>
    <p:sldId id="258" r:id="rId4"/>
    <p:sldId id="257" r:id="rId5"/>
    <p:sldId id="256" r:id="rId6"/>
    <p:sldId id="260" r:id="rId7"/>
    <p:sldId id="261" r:id="rId8"/>
    <p:sldId id="259" r:id="rId9"/>
    <p:sldId id="263" r:id="rId10"/>
    <p:sldId id="264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8EFD67"/>
    <a:srgbClr val="8AFD61"/>
    <a:srgbClr val="077912"/>
    <a:srgbClr val="147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44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wmf"/><Relationship Id="rId4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5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3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0059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2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9152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74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91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3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0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0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1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7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1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5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5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67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B3F85-DFB1-455F-B4EB-CCC4F8B7CE5C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7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  <p:sldLayoutId id="2147483871" r:id="rId12"/>
    <p:sldLayoutId id="2147483872" r:id="rId13"/>
    <p:sldLayoutId id="2147483873" r:id="rId14"/>
    <p:sldLayoutId id="2147483874" r:id="rId15"/>
    <p:sldLayoutId id="214748387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file:///C:\Users\HP\Desktop\zalo.lnk" TargetMode="Externa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HP\Desktop\zalo.ln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HP\Desktop\zalo.lnk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png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e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HP\Desktop\zalo.ln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0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144" y="1199960"/>
            <a:ext cx="8915400" cy="2319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 + k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(d1)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= (2m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)x + 5 (d2)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83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5990" y="1241844"/>
                <a:ext cx="5678907" cy="5674211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Đọc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mục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1/tr53.sgk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Hai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y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Đọc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mục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2/tr53.sgk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Hai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y=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5990" y="1241844"/>
                <a:ext cx="5678907" cy="5674211"/>
              </a:xfrm>
              <a:blipFill>
                <a:blip r:embed="rId2"/>
                <a:stretch>
                  <a:fillRect l="-1609" t="-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9455" y="349786"/>
            <a:ext cx="5486400" cy="628356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1994" y="18044"/>
            <a:ext cx="1632770" cy="1285050"/>
          </a:xfrm>
          <a:prstGeom prst="rect">
            <a:avLst/>
          </a:prstGeom>
        </p:spPr>
      </p:pic>
      <p:sp>
        <p:nvSpPr>
          <p:cNvPr id="4" name="5-Point Star 3">
            <a:hlinkClick r:id="rId5" action="ppaction://hlinkfile"/>
          </p:cNvPr>
          <p:cNvSpPr/>
          <p:nvPr/>
        </p:nvSpPr>
        <p:spPr>
          <a:xfrm>
            <a:off x="928255" y="6226575"/>
            <a:ext cx="327735" cy="309889"/>
          </a:xfrm>
          <a:prstGeom prst="star5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2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52778" y="1313568"/>
                <a:ext cx="6107004" cy="5139676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*Hai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a’, b ≠ b’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’,  b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b’.</a:t>
                </a:r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*Hai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y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≠ a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2778" y="1313568"/>
                <a:ext cx="6107004" cy="5139676"/>
              </a:xfrm>
              <a:blipFill>
                <a:blip r:embed="rId2"/>
                <a:stretch>
                  <a:fillRect l="-1497" t="-948" r="-499" b="-2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3088" y="785260"/>
            <a:ext cx="4948912" cy="566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73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169" y="624323"/>
            <a:ext cx="8911687" cy="128089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51902" y="1385454"/>
                <a:ext cx="10132245" cy="325581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b="1" dirty="0" err="1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Điền</a:t>
                </a:r>
                <a:r>
                  <a:rPr lang="en-US" sz="2800" b="1" dirty="0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800" b="1" dirty="0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chỗ</a:t>
                </a:r>
                <a:r>
                  <a:rPr lang="en-US" sz="2800" b="1" dirty="0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trống</a:t>
                </a:r>
                <a:r>
                  <a:rPr lang="en-US" sz="2800" b="1" dirty="0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-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…..........…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b.</a:t>
                </a:r>
              </a:p>
              <a:p>
                <a:pPr marL="0" indent="0">
                  <a:buNone/>
                </a:pP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……………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14:m>
                  <m:oMath xmlns:m="http://schemas.openxmlformats.org/officeDocument/2006/math">
                    <m:r>
                      <a:rPr lang="en-US" sz="32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0;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= ax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= 0.</a:t>
                </a:r>
                <a:endParaRPr lang="en-US" sz="3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51902" y="1385454"/>
                <a:ext cx="10132245" cy="3255819"/>
              </a:xfrm>
              <a:blipFill>
                <a:blip r:embed="rId2"/>
                <a:stretch>
                  <a:fillRect l="-1504" t="-18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421112" y="2543833"/>
            <a:ext cx="16129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906730" y="3168598"/>
            <a:ext cx="1733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6117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>
            <a:hlinkClick r:id="rId2" action="ppaction://hlinkfile"/>
          </p:cNvPr>
          <p:cNvSpPr/>
          <p:nvPr/>
        </p:nvSpPr>
        <p:spPr>
          <a:xfrm>
            <a:off x="540327" y="6165273"/>
            <a:ext cx="443345" cy="277091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1902" y="817413"/>
            <a:ext cx="10132245" cy="419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2x + 3      (d1)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2x – 2      (d2)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-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+ 3     (d3)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35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313" y="1422902"/>
            <a:ext cx="5169715" cy="51396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2x + 3      (d1)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2x – 2      (d2)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-3x + 3     (d3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600" b="1" dirty="0" smtClean="0">
              <a:solidFill>
                <a:srgbClr val="07791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		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(d1) // (d2)</a:t>
            </a:r>
          </a:p>
          <a:p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		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(d1)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(d3)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		(d2)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(d3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6325" y="183531"/>
            <a:ext cx="5486400" cy="628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65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2" y="2824087"/>
            <a:ext cx="9602787" cy="226278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SONG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ĐƯỜNG THẲNG CẮT NHAU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5086868"/>
            <a:ext cx="8915399" cy="1126283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52,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01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5990" y="1241844"/>
                <a:ext cx="5678907" cy="5674211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Đọc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mục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1/tr53.sgk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Hai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y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Đọc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mục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2/tr53.sgk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Hai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y=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5990" y="1241844"/>
                <a:ext cx="5678907" cy="5674211"/>
              </a:xfrm>
              <a:blipFill>
                <a:blip r:embed="rId2"/>
                <a:stretch>
                  <a:fillRect l="-1609" t="-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9455" y="349786"/>
            <a:ext cx="5486400" cy="628356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1994" y="18044"/>
            <a:ext cx="1632770" cy="12850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/>
              <p:cNvSpPr txBox="1">
                <a:spLocks/>
              </p:cNvSpPr>
              <p:nvPr/>
            </p:nvSpPr>
            <p:spPr>
              <a:xfrm>
                <a:off x="1255990" y="1183789"/>
                <a:ext cx="6107004" cy="51396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*Hai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a’, b ≠ b’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’,  b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b’.</a:t>
                </a:r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*Hai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y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≠ a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1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90" y="1183789"/>
                <a:ext cx="6107004" cy="5139676"/>
              </a:xfrm>
              <a:prstGeom prst="rect">
                <a:avLst/>
              </a:prstGeom>
              <a:blipFill>
                <a:blip r:embed="rId5"/>
                <a:stretch>
                  <a:fillRect l="-1497" t="-949" b="-5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5-Point Star 3">
            <a:hlinkClick r:id="rId6" action="ppaction://hlinkfile"/>
          </p:cNvPr>
          <p:cNvSpPr/>
          <p:nvPr/>
        </p:nvSpPr>
        <p:spPr>
          <a:xfrm>
            <a:off x="928255" y="6226575"/>
            <a:ext cx="327735" cy="309889"/>
          </a:xfrm>
          <a:prstGeom prst="star5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1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49197" y="1156079"/>
                <a:ext cx="9865464" cy="51396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y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b’ 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(d1)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(d2)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 song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a’, b ≠ b’.</a:t>
                </a:r>
              </a:p>
              <a:p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(d1)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(d2)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a 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a’,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= 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  <a:endParaRPr 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(d1)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(d2)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a ≠ 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</a:p>
              <a:p>
                <a:pPr marL="0" indent="0">
                  <a:buNone/>
                </a:pP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*(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d1)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(d2)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a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≠ 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’,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= b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49197" y="1156079"/>
                <a:ext cx="9865464" cy="5139676"/>
              </a:xfrm>
              <a:blipFill>
                <a:blip r:embed="rId3"/>
                <a:stretch>
                  <a:fillRect l="-1298" t="-13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754449" y="660569"/>
            <a:ext cx="23679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QUÁT</a:t>
            </a:r>
            <a:endParaRPr lang="en-US" sz="2800" b="1" u="sng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62892"/>
              </p:ext>
            </p:extLst>
          </p:nvPr>
        </p:nvGraphicFramePr>
        <p:xfrm>
          <a:off x="7183998" y="2882267"/>
          <a:ext cx="659949" cy="465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0" name="Equation" r:id="rId4" imgW="215640" imgH="152280" progId="Equation.DSMT4">
                  <p:embed/>
                </p:oleObj>
              </mc:Choice>
              <mc:Fallback>
                <p:oleObj name="Equation" r:id="rId4" imgW="2156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83998" y="2882267"/>
                        <a:ext cx="659949" cy="4658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937360"/>
              </p:ext>
            </p:extLst>
          </p:nvPr>
        </p:nvGraphicFramePr>
        <p:xfrm>
          <a:off x="7183998" y="4038115"/>
          <a:ext cx="647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1" name="Equation" r:id="rId6" imgW="647893" imgH="457089" progId="Equation.DSMT4">
                  <p:embed/>
                </p:oleObj>
              </mc:Choice>
              <mc:Fallback>
                <p:oleObj name="Equation" r:id="rId6" imgW="647893" imgH="45708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83998" y="4038115"/>
                        <a:ext cx="6477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484294"/>
              </p:ext>
            </p:extLst>
          </p:nvPr>
        </p:nvGraphicFramePr>
        <p:xfrm>
          <a:off x="7183998" y="3464514"/>
          <a:ext cx="647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" name="Equation" r:id="rId8" imgW="647893" imgH="457089" progId="Equation.DSMT4">
                  <p:embed/>
                </p:oleObj>
              </mc:Choice>
              <mc:Fallback>
                <p:oleObj name="Equation" r:id="rId8" imgW="647893" imgH="45708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83998" y="3464514"/>
                        <a:ext cx="6477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530354"/>
              </p:ext>
            </p:extLst>
          </p:nvPr>
        </p:nvGraphicFramePr>
        <p:xfrm>
          <a:off x="9013336" y="4596490"/>
          <a:ext cx="574010" cy="402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3" name="Equation" r:id="rId10" imgW="638124" imgH="447779" progId="Equation.DSMT4">
                  <p:embed/>
                </p:oleObj>
              </mc:Choice>
              <mc:Fallback>
                <p:oleObj name="Equation" r:id="rId10" imgW="638124" imgH="44777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013336" y="4596490"/>
                        <a:ext cx="574010" cy="4026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322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203" y="1245360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0,5x + 2 (d1);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0,5x – 1 (d2);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1,5x + 2 (d3).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5-Point Star 1">
            <a:hlinkClick r:id="rId2" action="ppaction://hlinkfile"/>
          </p:cNvPr>
          <p:cNvSpPr/>
          <p:nvPr/>
        </p:nvSpPr>
        <p:spPr>
          <a:xfrm>
            <a:off x="858982" y="6040582"/>
            <a:ext cx="277091" cy="27709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2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0399" y="1183789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2mx + 5 (d1)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(m + 3)x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(d2)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588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499</TotalTime>
  <Words>779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Cambria Math</vt:lpstr>
      <vt:lpstr>Century Gothic</vt:lpstr>
      <vt:lpstr>Times New Roman</vt:lpstr>
      <vt:lpstr>Wingdings 3</vt:lpstr>
      <vt:lpstr>Wisp</vt:lpstr>
      <vt:lpstr>Equation</vt:lpstr>
      <vt:lpstr>PowerPoint Presentation</vt:lpstr>
      <vt:lpstr>Khởi động</vt:lpstr>
      <vt:lpstr>PowerPoint Presentation</vt:lpstr>
      <vt:lpstr>PowerPoint Presentation</vt:lpstr>
      <vt:lpstr>ĐƯỜNG THẲNG SONG SONG VÀ ĐƯỜNG THẲNG CẮT NHAU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56</cp:revision>
  <dcterms:created xsi:type="dcterms:W3CDTF">2023-11-12T13:51:48Z</dcterms:created>
  <dcterms:modified xsi:type="dcterms:W3CDTF">2023-11-22T03:39:56Z</dcterms:modified>
</cp:coreProperties>
</file>